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6" r:id="rId2"/>
    <p:sldId id="2145707253" r:id="rId3"/>
    <p:sldId id="257" r:id="rId4"/>
    <p:sldId id="273" r:id="rId5"/>
    <p:sldId id="269" r:id="rId6"/>
    <p:sldId id="274" r:id="rId7"/>
    <p:sldId id="271" r:id="rId8"/>
    <p:sldId id="2145707252" r:id="rId9"/>
    <p:sldId id="264"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26"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2C848-6A9F-484E-B856-2BB486ED66E9}" type="datetimeFigureOut">
              <a:rPr lang="en-GB" smtClean="0"/>
              <a:t>06/10/2024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0B03A-02C8-48AD-BF8C-6E2871791C11}" type="slidenum">
              <a:rPr lang="en-GB" smtClean="0"/>
              <a:t>‹#›</a:t>
            </a:fld>
            <a:endParaRPr lang="en-GB"/>
          </a:p>
        </p:txBody>
      </p:sp>
    </p:spTree>
    <p:extLst>
      <p:ext uri="{BB962C8B-B14F-4D97-AF65-F5344CB8AC3E}">
        <p14:creationId xmlns:p14="http://schemas.microsoft.com/office/powerpoint/2010/main" val="197462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44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dirty="0"/>
              <a:t>So let’s talk more about the DPP product. The DPP is a daily oral pill that combines oral </a:t>
            </a:r>
            <a:r>
              <a:rPr lang="en-US" sz="1200" b="0" dirty="0" err="1"/>
              <a:t>PrEP</a:t>
            </a:r>
            <a:r>
              <a:rPr lang="en-US" sz="1200" b="0" dirty="0"/>
              <a:t> and oral contraception to prevent HIV and pregnancy at the same time. </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t>It has a 28-day regimen with 21 days of combined </a:t>
            </a:r>
            <a:r>
              <a:rPr lang="en-US" sz="1200" dirty="0" err="1"/>
              <a:t>PrEP</a:t>
            </a:r>
            <a:r>
              <a:rPr lang="en-US" sz="1200" dirty="0"/>
              <a:t>/OC pills followed by 7 days of </a:t>
            </a:r>
            <a:r>
              <a:rPr lang="en-US" sz="1200" dirty="0" err="1"/>
              <a:t>PrEP</a:t>
            </a:r>
            <a:r>
              <a:rPr lang="en-US" sz="1200" dirty="0"/>
              <a:t>-only pills, which you can see in the top-right image. The different pink and peach colors were preferred by end users to differentiate the two pills in the pack as well as to appear different from blue-colored ARVs.</a:t>
            </a:r>
          </a:p>
          <a:p>
            <a:pPr marL="171450" indent="-171450">
              <a:spcAft>
                <a:spcPts val="1200"/>
              </a:spcAft>
              <a:buFont typeface="Arial" panose="020B0604020202020204" pitchFamily="34" charset="0"/>
              <a:buChar char="•"/>
            </a:pPr>
            <a:r>
              <a:rPr lang="en-US" sz="1200" b="1" dirty="0"/>
              <a:t>The packaging will be a cold form blister in a wallet pack</a:t>
            </a:r>
            <a:r>
              <a:rPr lang="en-US" sz="1200" dirty="0"/>
              <a:t>. This is meant to more closely resemble OC pill packs, and to differentiate DPP packaging from the “rattling” pill bottles associated with oral </a:t>
            </a:r>
            <a:r>
              <a:rPr lang="en-US" sz="1200" dirty="0" err="1"/>
              <a:t>PrEP</a:t>
            </a:r>
            <a:r>
              <a:rPr lang="en-US" sz="1200" dirty="0"/>
              <a:t> and ARVs. Users will be able to tear off weekly sheets for ease of use.</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i="0" dirty="0">
                <a:effectLst/>
                <a:latin typeface="Arial" panose="020B0604020202020204" pitchFamily="34" charset="0"/>
              </a:rPr>
              <a:t>We’ve </a:t>
            </a:r>
            <a:r>
              <a:rPr lang="en-US" dirty="0"/>
              <a:t>learned that women want MPTs that are discreet, easy to understand, and resemble contraception to minimize stigma associated with </a:t>
            </a:r>
            <a:r>
              <a:rPr lang="en-US" dirty="0" err="1"/>
              <a:t>PrEP</a:t>
            </a:r>
            <a:r>
              <a:rPr lang="en-US" dirty="0"/>
              <a:t> and ARVs. DPP pill colors and packaging were validated with end users to reflect their input in the product design. </a:t>
            </a:r>
            <a:endParaRPr lang="en-US" sz="1200" dirty="0"/>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dirty="0"/>
              <a:t>The DPP is being developed by the pharmaceutical company </a:t>
            </a:r>
            <a:r>
              <a:rPr lang="en-US" sz="1200" dirty="0" err="1"/>
              <a:t>Viatris</a:t>
            </a:r>
            <a:r>
              <a:rPr lang="en-US" sz="1200" dirty="0"/>
              <a:t>. It could receive regulatory approval in 2025, which means it could be ready for rollout in the next couple of years.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34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learned that the DPP will follow a different development pathway than other new products. Because the DPP combines two products that are already approved, the usual clinical trial process is not required. Instead, the DPP must undergo bioequivalence testing, which</a:t>
            </a:r>
            <a:r>
              <a:rPr lang="en-US" u="none" strike="noStrike" dirty="0"/>
              <a:t> measures whether </a:t>
            </a:r>
            <a:r>
              <a:rPr lang="en-US" u="none" dirty="0"/>
              <a:t>the absorption rate of the DPP in the body is roughly equal to when oral </a:t>
            </a:r>
            <a:r>
              <a:rPr lang="en-US" u="none" dirty="0" err="1"/>
              <a:t>PrEP</a:t>
            </a:r>
            <a:r>
              <a:rPr lang="en-US" u="none" dirty="0"/>
              <a:t> and OC pills are taken separately at the same time. This should accelerate time to approval, as BE studies are much shorter than clinical trials. The DPP achieved successful pivotal BE study results in June 2024, which paves the way for dossier submission to a stringent regulatory authority by the end of this year.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59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F3F3F"/>
                </a:solidFill>
                <a:effectLst/>
                <a:latin typeface="Helvetica" pitchFamily="2" charset="0"/>
              </a:rPr>
              <a:t>Audience insights generated through HCD research </a:t>
            </a:r>
            <a:r>
              <a:rPr lang="en-US" sz="1200" dirty="0">
                <a:solidFill>
                  <a:srgbClr val="1DAB8E"/>
                </a:solidFill>
              </a:rPr>
              <a:t>in Kenya, South Africa, and Zimbabwe has identified potential approaches to introducing the DPP</a:t>
            </a:r>
          </a:p>
          <a:p>
            <a:endParaRPr lang="en-US" sz="1200" dirty="0">
              <a:solidFill>
                <a:srgbClr val="1DAB8E"/>
              </a:solidFill>
            </a:endParaRPr>
          </a:p>
          <a:p>
            <a:pPr>
              <a:defRPr/>
            </a:pPr>
            <a:r>
              <a:rPr lang="en-US" dirty="0"/>
              <a:t>What else has been done to help prepare for DPP introduction? </a:t>
            </a:r>
            <a:r>
              <a:rPr lang="en-US" sz="1200" b="0" i="0" dirty="0">
                <a:solidFill>
                  <a:schemeClr val="tx1"/>
                </a:solidFill>
                <a:effectLst/>
                <a:latin typeface="Arial"/>
                <a:cs typeface="Arial"/>
              </a:rPr>
              <a:t>Learnings from </a:t>
            </a:r>
            <a:r>
              <a:rPr lang="en-US" dirty="0">
                <a:latin typeface="Arial"/>
                <a:cs typeface="Arial"/>
              </a:rPr>
              <a:t>market </a:t>
            </a:r>
            <a:r>
              <a:rPr lang="en-US" sz="1200" b="0" i="0" dirty="0">
                <a:solidFill>
                  <a:schemeClr val="tx1"/>
                </a:solidFill>
                <a:effectLst/>
                <a:latin typeface="Arial"/>
                <a:cs typeface="Arial"/>
              </a:rPr>
              <a:t>research </a:t>
            </a:r>
            <a:r>
              <a:rPr lang="en-US" dirty="0">
                <a:latin typeface="Arial"/>
                <a:cs typeface="Arial"/>
              </a:rPr>
              <a:t>in Kenya, South Africa, and Zimbabwe </a:t>
            </a:r>
            <a:r>
              <a:rPr lang="en-GB" sz="1200" b="0" dirty="0">
                <a:latin typeface="Arial"/>
                <a:cs typeface="Arial"/>
              </a:rPr>
              <a:t>found that women often </a:t>
            </a:r>
            <a:r>
              <a:rPr lang="en-GB" dirty="0">
                <a:latin typeface="Arial"/>
                <a:cs typeface="Arial"/>
              </a:rPr>
              <a:t>began</a:t>
            </a:r>
            <a:r>
              <a:rPr lang="en-GB" sz="1200" b="0" dirty="0">
                <a:latin typeface="Arial"/>
                <a:cs typeface="Arial"/>
              </a:rPr>
              <a:t> using OC and </a:t>
            </a:r>
            <a:r>
              <a:rPr lang="en-GB" sz="1200" b="0" dirty="0" err="1">
                <a:latin typeface="Arial"/>
                <a:cs typeface="Arial"/>
              </a:rPr>
              <a:t>PrEP</a:t>
            </a:r>
            <a:r>
              <a:rPr lang="en-GB" sz="1200" b="0" dirty="0">
                <a:latin typeface="Arial"/>
                <a:cs typeface="Arial"/>
              </a:rPr>
              <a:t> after negative triggers, and usually in response to the actions of their partners.</a:t>
            </a:r>
            <a:r>
              <a:rPr lang="en-GB" dirty="0">
                <a:latin typeface="Arial"/>
                <a:cs typeface="Arial"/>
              </a:rPr>
              <a:t> </a:t>
            </a:r>
            <a:r>
              <a:rPr lang="en-GB" sz="1200" b="0" dirty="0">
                <a:latin typeface="Arial"/>
                <a:cs typeface="Arial"/>
              </a:rPr>
              <a:t>End users resonated with messaging that celebrated their individuality, and they saw the DPP as a tool that could help</a:t>
            </a:r>
            <a:r>
              <a:rPr lang="en-GB" dirty="0">
                <a:latin typeface="Arial"/>
                <a:cs typeface="Arial"/>
              </a:rPr>
              <a:t> them</a:t>
            </a:r>
            <a:r>
              <a:rPr lang="en-GB" sz="1200" b="0" dirty="0">
                <a:latin typeface="Arial"/>
                <a:cs typeface="Arial"/>
              </a:rPr>
              <a:t> prepare for the </a:t>
            </a:r>
            <a:r>
              <a:rPr lang="en-GB" dirty="0">
                <a:latin typeface="Arial"/>
                <a:cs typeface="Arial"/>
              </a:rPr>
              <a:t>unpredictability</a:t>
            </a:r>
            <a:r>
              <a:rPr lang="en-GB" sz="1200" b="0" dirty="0">
                <a:latin typeface="Arial"/>
                <a:cs typeface="Arial"/>
              </a:rPr>
              <a:t> of life.</a:t>
            </a:r>
            <a:r>
              <a:rPr lang="en-GB" dirty="0">
                <a:latin typeface="Arial"/>
                <a:cs typeface="Arial"/>
              </a:rPr>
              <a:t> </a:t>
            </a:r>
            <a:r>
              <a:rPr lang="en-GB" dirty="0"/>
              <a:t>You can see an example of the creative route we developed for the DPP based on these findings.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4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DAB8E"/>
                </a:solidFill>
              </a:rPr>
              <a:t>Evidence generation in Kenya, South Africa, and Zimbabwe has identified potential approaches to introducing the DPP</a:t>
            </a:r>
            <a:endParaRPr lang="en-US" sz="1200" b="0" i="0" dirty="0">
              <a:effectLst/>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Arial"/>
                <a:cs typeface="Arial"/>
              </a:rPr>
              <a:t>The DPP will leverage channels that make access more convenient and align with user preferences. Because the DPP is an MPT with contraception, it could </a:t>
            </a:r>
            <a:r>
              <a:rPr lang="en-US" sz="1200" i="0" dirty="0">
                <a:effectLst/>
                <a:latin typeface="Arial"/>
                <a:cs typeface="Arial"/>
              </a:rPr>
              <a:t>catalyze differentiating and de-medicalizing </a:t>
            </a:r>
            <a:r>
              <a:rPr lang="en-US" sz="1200" i="0" dirty="0" err="1">
                <a:effectLst/>
                <a:latin typeface="Arial"/>
                <a:cs typeface="Arial"/>
              </a:rPr>
              <a:t>PrEP</a:t>
            </a:r>
            <a:r>
              <a:rPr lang="en-US" sz="1200" i="0" dirty="0">
                <a:effectLst/>
                <a:latin typeface="Arial"/>
                <a:cs typeface="Arial"/>
              </a:rPr>
              <a:t> delivery, which </a:t>
            </a:r>
            <a:r>
              <a:rPr lang="en-US" dirty="0">
                <a:latin typeface="Arial"/>
                <a:cs typeface="Arial"/>
              </a:rPr>
              <a:t>could </a:t>
            </a:r>
            <a:r>
              <a:rPr lang="en-US" sz="1200" i="0" dirty="0">
                <a:effectLst/>
                <a:latin typeface="Arial"/>
                <a:cs typeface="Arial"/>
              </a:rPr>
              <a:t>improve integration.</a:t>
            </a:r>
            <a:r>
              <a:rPr lang="en-US" sz="1200" b="0" i="0" dirty="0">
                <a:effectLst/>
                <a:latin typeface="Arial"/>
                <a:cs typeface="Arial"/>
              </a:rPr>
              <a:t> Modeling found that the DPP could be cost-effective, particularly in settings with high HIV incidence, among certain populations, and when it increases adherence.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26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There </a:t>
            </a:r>
            <a:r>
              <a:rPr lang="en-US" dirty="0">
                <a:ea typeface="Calibri"/>
                <a:cs typeface="Calibri"/>
              </a:rPr>
              <a:t>are currently 44 implementation science studies in 23 countries that are introducing CAB for </a:t>
            </a:r>
            <a:r>
              <a:rPr lang="en-US" dirty="0" err="1">
                <a:ea typeface="Calibri"/>
                <a:cs typeface="Calibri"/>
              </a:rPr>
              <a:t>PrEP</a:t>
            </a:r>
            <a:r>
              <a:rPr lang="en-US" dirty="0">
                <a:ea typeface="Calibri"/>
                <a:cs typeface="Calibri"/>
              </a:rPr>
              <a:t> and the DVR. The landscape is already more diverse and better coordinated than in the early days of oral </a:t>
            </a:r>
            <a:r>
              <a:rPr lang="en-US" dirty="0" err="1">
                <a:ea typeface="Calibri"/>
                <a:cs typeface="Calibri"/>
              </a:rPr>
              <a:t>PrEP</a:t>
            </a:r>
            <a:r>
              <a:rPr lang="en-US" dirty="0">
                <a:ea typeface="Calibri"/>
                <a:cs typeface="Calibri"/>
              </a:rPr>
              <a:t> demonstration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CAB for </a:t>
            </a:r>
            <a:r>
              <a:rPr lang="en-US" dirty="0" err="1"/>
              <a:t>PrEP</a:t>
            </a:r>
            <a:r>
              <a:rPr lang="en-US" dirty="0"/>
              <a:t> and the DVR</a:t>
            </a:r>
            <a:r>
              <a:rPr lang="en-US" dirty="0">
                <a:cs typeface="Calibri"/>
              </a:rPr>
              <a:t>, t</a:t>
            </a:r>
            <a:r>
              <a:rPr lang="en-US" dirty="0">
                <a:ea typeface="Calibri"/>
                <a:cs typeface="Calibri"/>
              </a:rPr>
              <a:t>he</a:t>
            </a:r>
            <a:r>
              <a:rPr lang="en-US" dirty="0"/>
              <a:t> ultimate goal should be to understand how to move faster, more strategically, and more coordinated... with an acceleration towards impact.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23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DPP Consortium is a coalition of organizations working together to plan for introduction of the DPP. Now that we are moving toward regulatory submission, we have a busy few months ahead of us! We will convene a satellite session and closed strategy meeting on the DPP at the HIVR4P conference; finalize an initial implementation agenda and demand generation toolkit on the DPP; convene country entry meetings with Ministries of Health and implementers in at least two focus countries, which will inform the development of country introduction roadmaps. With the HPTN 104 study team, we are working to plan a community consultation with advocates and study site representatives prior to study start. In addition to HPTN 104, we are actively developing proposals for additional DPP studies. And lastly, we are supporting </a:t>
            </a:r>
            <a:r>
              <a:rPr lang="en-US" dirty="0" err="1"/>
              <a:t>Viatris</a:t>
            </a:r>
            <a:r>
              <a:rPr lang="en-US" dirty="0"/>
              <a:t> to prepare to file for regulatory approval.</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91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688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9"/>
            <a:ext cx="7632700" cy="4319586"/>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19F2FD01-8C20-79D4-3E59-891EFF361019}"/>
              </a:ext>
            </a:extLst>
          </p:cNvPr>
          <p:cNvSpPr txBox="1"/>
          <p:nvPr/>
        </p:nvSpPr>
        <p:spPr>
          <a:xfrm>
            <a:off x="4116391" y="44132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23F4BF50-D803-E77A-CBDE-FD855FFB80BD}"/>
              </a:ext>
            </a:extLst>
          </p:cNvPr>
          <p:cNvSpPr txBox="1"/>
          <p:nvPr/>
        </p:nvSpPr>
        <p:spPr>
          <a:xfrm>
            <a:off x="7789867" y="44132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8" name="Text Placeholder 2">
            <a:extLst>
              <a:ext uri="{FF2B5EF4-FFF2-40B4-BE49-F238E27FC236}">
                <a16:creationId xmlns:a16="http://schemas.microsoft.com/office/drawing/2014/main" id="{8F14BC9D-68F3-B392-A400-7E323AA585EC}"/>
              </a:ext>
            </a:extLst>
          </p:cNvPr>
          <p:cNvSpPr>
            <a:spLocks noGrp="1"/>
          </p:cNvSpPr>
          <p:nvPr>
            <p:ph type="body" sz="quarter" idx="10" hasCustomPrompt="1"/>
          </p:nvPr>
        </p:nvSpPr>
        <p:spPr>
          <a:xfrm>
            <a:off x="4116388" y="1231490"/>
            <a:ext cx="7632700" cy="433798"/>
          </a:xfrm>
          <a:prstGeom prst="rect">
            <a:avLst/>
          </a:prstGeom>
        </p:spPr>
        <p:txBody>
          <a:bodyPr lIns="0" tIns="0" rIns="0" bIns="0" anchor="t">
            <a:normAutofit/>
          </a:bodyPr>
          <a:lstStyle>
            <a:lvl1pPr marL="0" indent="0">
              <a:buNone/>
              <a:defRPr sz="2800" b="1" i="0">
                <a:solidFill>
                  <a:schemeClr val="accent6"/>
                </a:solidFill>
                <a:latin typeface="IAS Ribbon Sans Bold" pitchFamily="2" charset="0"/>
                <a:ea typeface="IAS Ribbon Sans Bold" pitchFamily="2" charset="0"/>
              </a:defRPr>
            </a:lvl1pPr>
          </a:lstStyle>
          <a:p>
            <a:pPr lvl="0"/>
            <a:r>
              <a:rPr lang="en-GB" noProof="0"/>
              <a:t>Session name</a:t>
            </a:r>
          </a:p>
        </p:txBody>
      </p:sp>
      <p:sp>
        <p:nvSpPr>
          <p:cNvPr id="9" name="Text Placeholder 4">
            <a:extLst>
              <a:ext uri="{FF2B5EF4-FFF2-40B4-BE49-F238E27FC236}">
                <a16:creationId xmlns:a16="http://schemas.microsoft.com/office/drawing/2014/main" id="{108B38E0-2EEF-2D45-6536-DB605CB20023}"/>
              </a:ext>
            </a:extLst>
          </p:cNvPr>
          <p:cNvSpPr>
            <a:spLocks noGrp="1"/>
          </p:cNvSpPr>
          <p:nvPr>
            <p:ph type="body" sz="quarter" idx="11" hasCustomPrompt="1"/>
          </p:nvPr>
        </p:nvSpPr>
        <p:spPr>
          <a:xfrm>
            <a:off x="4116388" y="765175"/>
            <a:ext cx="7632700"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pic>
        <p:nvPicPr>
          <p:cNvPr id="13" name="Picture 12">
            <a:extLst>
              <a:ext uri="{FF2B5EF4-FFF2-40B4-BE49-F238E27FC236}">
                <a16:creationId xmlns:a16="http://schemas.microsoft.com/office/drawing/2014/main" id="{1B4458C7-35C0-A6EF-F6EE-CA4C9C558000}"/>
              </a:ext>
            </a:extLst>
          </p:cNvPr>
          <p:cNvPicPr>
            <a:picLocks noChangeAspect="1"/>
          </p:cNvPicPr>
          <p:nvPr/>
        </p:nvPicPr>
        <p:blipFill>
          <a:blip r:embed="rId2"/>
          <a:srcRect/>
          <a:stretch/>
        </p:blipFill>
        <p:spPr>
          <a:xfrm>
            <a:off x="172727" y="4807130"/>
            <a:ext cx="3499714" cy="1873341"/>
          </a:xfrm>
          <a:prstGeom prst="rect">
            <a:avLst/>
          </a:prstGeom>
        </p:spPr>
      </p:pic>
      <p:pic>
        <p:nvPicPr>
          <p:cNvPr id="16" name="Picture 15">
            <a:extLst>
              <a:ext uri="{FF2B5EF4-FFF2-40B4-BE49-F238E27FC236}">
                <a16:creationId xmlns:a16="http://schemas.microsoft.com/office/drawing/2014/main" id="{4EA33F76-6F02-5745-5408-92BE0556545E}"/>
              </a:ext>
            </a:extLst>
          </p:cNvPr>
          <p:cNvPicPr>
            <a:picLocks noChangeAspect="1"/>
          </p:cNvPicPr>
          <p:nvPr/>
        </p:nvPicPr>
        <p:blipFill rotWithShape="1">
          <a:blip r:embed="rId3"/>
          <a:srcRect l="50155" t="40558"/>
          <a:stretch/>
        </p:blipFill>
        <p:spPr>
          <a:xfrm rot="10800000">
            <a:off x="-28801" y="-25400"/>
            <a:ext cx="3644305" cy="3737542"/>
          </a:xfrm>
          <a:prstGeom prst="rect">
            <a:avLst/>
          </a:prstGeom>
        </p:spPr>
      </p:pic>
    </p:spTree>
    <p:extLst>
      <p:ext uri="{BB962C8B-B14F-4D97-AF65-F5344CB8AC3E}">
        <p14:creationId xmlns:p14="http://schemas.microsoft.com/office/powerpoint/2010/main" val="203569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noProof="0"/>
              <a:t>Click to edit Master text styles</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7F9620CD-55F4-E7E8-E6EC-EB63F895E7B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7D484B90-C316-C349-6B8A-72E2C44730B5}"/>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FCE78E90-9218-9685-1D30-181ABB6A0E7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2305938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accent2"/>
                </a:solidFill>
                <a:latin typeface="+mj-lt"/>
                <a:ea typeface="IAS Ribbon Sans Regular" pitchFamily="2" charset="0"/>
              </a:defRPr>
            </a:lvl1pPr>
          </a:lstStyle>
          <a:p>
            <a:pPr lvl="0"/>
            <a:r>
              <a:rPr lang="en-GB" noProof="0"/>
              <a:t>Quote citation</a:t>
            </a:r>
          </a:p>
        </p:txBody>
      </p:sp>
      <p:pic>
        <p:nvPicPr>
          <p:cNvPr id="7" name="Picture 6">
            <a:extLst>
              <a:ext uri="{FF2B5EF4-FFF2-40B4-BE49-F238E27FC236}">
                <a16:creationId xmlns:a16="http://schemas.microsoft.com/office/drawing/2014/main" id="{879ACD37-E069-80B2-A9D6-BF8D4688509C}"/>
              </a:ext>
            </a:extLst>
          </p:cNvPr>
          <p:cNvPicPr>
            <a:picLocks noChangeAspect="1"/>
          </p:cNvPicPr>
          <p:nvPr/>
        </p:nvPicPr>
        <p:blipFill rotWithShape="1">
          <a:blip r:embed="rId2"/>
          <a:srcRect l="42012"/>
          <a:stretch/>
        </p:blipFill>
        <p:spPr>
          <a:xfrm>
            <a:off x="-29171" y="1862993"/>
            <a:ext cx="3671999" cy="5018391"/>
          </a:xfrm>
          <a:prstGeom prst="rect">
            <a:avLst/>
          </a:prstGeom>
        </p:spPr>
      </p:pic>
      <p:sp>
        <p:nvSpPr>
          <p:cNvPr id="2" name="TextBox 1">
            <a:extLst>
              <a:ext uri="{FF2B5EF4-FFF2-40B4-BE49-F238E27FC236}">
                <a16:creationId xmlns:a16="http://schemas.microsoft.com/office/drawing/2014/main" id="{E4266A3A-9569-1D67-2A45-AEBC77F40933}"/>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9B8977-D43E-B186-FE42-F5B941F80B9F}"/>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3" name="TextBox 2">
            <a:extLst>
              <a:ext uri="{FF2B5EF4-FFF2-40B4-BE49-F238E27FC236}">
                <a16:creationId xmlns:a16="http://schemas.microsoft.com/office/drawing/2014/main" id="{C82C0D24-9414-2B71-1E5F-A5CFA4A2480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ACC8FE87-BBE6-700C-33EE-63FFC262ACA8}"/>
              </a:ext>
            </a:extLst>
          </p:cNvPr>
          <p:cNvPicPr>
            <a:picLocks noChangeAspect="1"/>
          </p:cNvPicPr>
          <p:nvPr userDrawn="1"/>
        </p:nvPicPr>
        <p:blipFill rotWithShape="1">
          <a:blip r:embed="rId2"/>
          <a:srcRect l="42012"/>
          <a:stretch/>
        </p:blipFill>
        <p:spPr>
          <a:xfrm>
            <a:off x="-29171" y="1862993"/>
            <a:ext cx="3671999" cy="5018391"/>
          </a:xfrm>
          <a:prstGeom prst="rect">
            <a:avLst/>
          </a:prstGeom>
        </p:spPr>
      </p:pic>
    </p:spTree>
    <p:extLst>
      <p:ext uri="{BB962C8B-B14F-4D97-AF65-F5344CB8AC3E}">
        <p14:creationId xmlns:p14="http://schemas.microsoft.com/office/powerpoint/2010/main" val="373708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57D6E-D7A9-5757-D780-8C4C40EAF822}"/>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
        <p:nvSpPr>
          <p:cNvPr id="8" name="Rectangle 7">
            <a:extLst>
              <a:ext uri="{FF2B5EF4-FFF2-40B4-BE49-F238E27FC236}">
                <a16:creationId xmlns:a16="http://schemas.microsoft.com/office/drawing/2014/main" id="{46281A67-EECF-3906-182B-26FC6009B376}"/>
              </a:ext>
            </a:extLst>
          </p:cNvPr>
          <p:cNvSpPr/>
          <p:nvPr userDrawn="1"/>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 name="Picture 5">
            <a:extLst>
              <a:ext uri="{FF2B5EF4-FFF2-40B4-BE49-F238E27FC236}">
                <a16:creationId xmlns:a16="http://schemas.microsoft.com/office/drawing/2014/main" id="{50996E0E-C323-7488-C5C5-A730ED0AAA73}"/>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Rectangle 1">
            <a:extLst>
              <a:ext uri="{FF2B5EF4-FFF2-40B4-BE49-F238E27FC236}">
                <a16:creationId xmlns:a16="http://schemas.microsoft.com/office/drawing/2014/main" id="{D48307A7-7DAF-A3D0-EEA7-B63B600E8639}"/>
              </a:ext>
            </a:extLst>
          </p:cNvPr>
          <p:cNvSpPr/>
          <p:nvPr/>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bg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ABD2531-B330-3930-3318-0A3155709EE6}"/>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2CB9AF-2DB1-B554-78D0-E26F7FBCD68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9" name="TextBox 8">
            <a:extLst>
              <a:ext uri="{FF2B5EF4-FFF2-40B4-BE49-F238E27FC236}">
                <a16:creationId xmlns:a16="http://schemas.microsoft.com/office/drawing/2014/main" id="{EEA29D02-9F95-CE08-4D0B-BA8E1DA1DF95}"/>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4260144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3136542209"/>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899953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73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C309426-BA15-69DF-9DF9-E4BCD5A48083}"/>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7" name="TextBox 6">
            <a:extLst>
              <a:ext uri="{FF2B5EF4-FFF2-40B4-BE49-F238E27FC236}">
                <a16:creationId xmlns:a16="http://schemas.microsoft.com/office/drawing/2014/main" id="{30F1EC0E-8DD2-ACED-54B6-36F43A8AA4DD}"/>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8" name="Picture 7">
            <a:extLst>
              <a:ext uri="{FF2B5EF4-FFF2-40B4-BE49-F238E27FC236}">
                <a16:creationId xmlns:a16="http://schemas.microsoft.com/office/drawing/2014/main" id="{8105B046-8380-43C5-27D1-E58BD5D92FBA}"/>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FC8A86CA-ED97-4B1C-50A3-296EEB72CF4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7CD4BBEB-3875-3E11-09BD-C2110D71838F}"/>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391194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91" y="2097091"/>
            <a:ext cx="7632701" cy="4103687"/>
          </a:xfrm>
        </p:spPr>
        <p:txBody>
          <a:bodyPr lIns="0" rIns="0"/>
          <a:lstStyle>
            <a:lvl1pPr marL="0" indent="0">
              <a:buFont typeface="Courier New" panose="02070309020205020404" pitchFamily="49" charset="0"/>
              <a:buNone/>
              <a:defRPr/>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EE2431B0-0DEE-274A-8AA7-F4388EFA23F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B86A5C6F-622E-27F2-DD2C-007DF2BE16A2}"/>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E71A4EB4-DF3E-913F-C1DD-43A982C4DE8F}"/>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6" name="Picture 5">
            <a:extLst>
              <a:ext uri="{FF2B5EF4-FFF2-40B4-BE49-F238E27FC236}">
                <a16:creationId xmlns:a16="http://schemas.microsoft.com/office/drawing/2014/main" id="{CE40B922-BF12-82EF-C654-1E04DAA43DC1}"/>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497EEE8C-0759-0E55-24E9-0E6E2BD085B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8" name="Picture 7">
            <a:extLst>
              <a:ext uri="{FF2B5EF4-FFF2-40B4-BE49-F238E27FC236}">
                <a16:creationId xmlns:a16="http://schemas.microsoft.com/office/drawing/2014/main" id="{C463B149-36B2-EB1A-CE8D-71E391F0C22B}"/>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8903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no patter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E2C00E-7579-A3DF-72A1-005F96A7FC9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 name="Picture 7">
            <a:extLst>
              <a:ext uri="{FF2B5EF4-FFF2-40B4-BE49-F238E27FC236}">
                <a16:creationId xmlns:a16="http://schemas.microsoft.com/office/drawing/2014/main" id="{3D925CBD-4035-D637-E1EC-4D717F984473}"/>
              </a:ext>
            </a:extLst>
          </p:cNvPr>
          <p:cNvPicPr>
            <a:picLocks noChangeAspect="1"/>
          </p:cNvPicPr>
          <p:nvPr/>
        </p:nvPicPr>
        <p:blipFill>
          <a:blip r:embed="rId2"/>
          <a:srcRect/>
          <a:stretch/>
        </p:blipFill>
        <p:spPr>
          <a:xfrm>
            <a:off x="9458359" y="266700"/>
            <a:ext cx="2463935" cy="1318904"/>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622710" cy="1223964"/>
          </a:xfrm>
          <a:prstGeom prst="rect">
            <a:avLst/>
          </a:prstGeom>
        </p:spPr>
        <p:txBody>
          <a:bodyPr lIns="0" rIns="0" anchor="t"/>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6312C0E3-D898-EA31-5238-741090C17099}"/>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748C140-8AB5-29FB-CF06-4E6AEC4445B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6" name="Picture 5">
            <a:extLst>
              <a:ext uri="{FF2B5EF4-FFF2-40B4-BE49-F238E27FC236}">
                <a16:creationId xmlns:a16="http://schemas.microsoft.com/office/drawing/2014/main" id="{35E78B56-AC49-84FB-C012-0008A2EF8283}"/>
              </a:ext>
            </a:extLst>
          </p:cNvPr>
          <p:cNvPicPr>
            <a:picLocks noChangeAspect="1"/>
          </p:cNvPicPr>
          <p:nvPr userDrawn="1"/>
        </p:nvPicPr>
        <p:blipFill>
          <a:blip r:embed="rId3"/>
          <a:srcRect/>
          <a:stretch/>
        </p:blipFill>
        <p:spPr>
          <a:xfrm>
            <a:off x="9458360" y="266700"/>
            <a:ext cx="2463933" cy="1318904"/>
          </a:xfrm>
          <a:prstGeom prst="rect">
            <a:avLst/>
          </a:prstGeom>
        </p:spPr>
      </p:pic>
      <p:sp>
        <p:nvSpPr>
          <p:cNvPr id="7" name="TextBox 6">
            <a:extLst>
              <a:ext uri="{FF2B5EF4-FFF2-40B4-BE49-F238E27FC236}">
                <a16:creationId xmlns:a16="http://schemas.microsoft.com/office/drawing/2014/main" id="{8222AA12-E323-370A-2558-6124DCDACCBA}"/>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68055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4E970-CD7C-2893-4293-CAADEBD4D69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42913" y="441325"/>
            <a:ext cx="8640762" cy="1223964"/>
          </a:xfrm>
          <a:prstGeom prst="rect">
            <a:avLst/>
          </a:prstGeom>
        </p:spPr>
        <p:txBody>
          <a:bodyPr lIns="0" rIns="0" anchor="t"/>
          <a:lstStyle/>
          <a:p>
            <a:r>
              <a:rPr lang="en-US" noProof="0"/>
              <a:t>Click to edit Master title style</a:t>
            </a:r>
            <a:endParaRPr lang="en-GB" noProof="0"/>
          </a:p>
        </p:txBody>
      </p:sp>
      <p:sp>
        <p:nvSpPr>
          <p:cNvPr id="3" name="TextBox 2">
            <a:extLst>
              <a:ext uri="{FF2B5EF4-FFF2-40B4-BE49-F238E27FC236}">
                <a16:creationId xmlns:a16="http://schemas.microsoft.com/office/drawing/2014/main" id="{ED336903-C42D-0B24-3543-E020D15776BE}"/>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8B1458B3-1D91-F3A6-83FD-350154A757C1}"/>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2" name="Picture 1">
            <a:extLst>
              <a:ext uri="{FF2B5EF4-FFF2-40B4-BE49-F238E27FC236}">
                <a16:creationId xmlns:a16="http://schemas.microsoft.com/office/drawing/2014/main" id="{6806B1D8-6A8F-870D-43B3-DFB9C45F78E7}"/>
              </a:ext>
            </a:extLst>
          </p:cNvPr>
          <p:cNvPicPr>
            <a:picLocks noChangeAspect="1"/>
          </p:cNvPicPr>
          <p:nvPr userDrawn="1"/>
        </p:nvPicPr>
        <p:blipFill>
          <a:blip r:embed="rId2"/>
          <a:srcRect/>
          <a:stretch/>
        </p:blipFill>
        <p:spPr>
          <a:xfrm>
            <a:off x="9458360" y="266700"/>
            <a:ext cx="2463933" cy="1318904"/>
          </a:xfrm>
          <a:prstGeom prst="rect">
            <a:avLst/>
          </a:prstGeom>
        </p:spPr>
      </p:pic>
    </p:spTree>
    <p:extLst>
      <p:ext uri="{BB962C8B-B14F-4D97-AF65-F5344CB8AC3E}">
        <p14:creationId xmlns:p14="http://schemas.microsoft.com/office/powerpoint/2010/main" val="3581982857"/>
      </p:ext>
    </p:extLst>
  </p:cSld>
  <p:clrMapOvr>
    <a:masterClrMapping/>
  </p:clrMapOvr>
  <p:extLst>
    <p:ext uri="{DCECCB84-F9BA-43D5-87BE-67443E8EF086}">
      <p15:sldGuideLst xmlns:p15="http://schemas.microsoft.com/office/powerpoint/2012/main">
        <p15:guide id="1" pos="57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mag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3D5C7-4751-A55A-E834-6BB5D0EFA324}"/>
              </a:ext>
            </a:extLst>
          </p:cNvPr>
          <p:cNvPicPr>
            <a:picLocks noChangeAspect="1"/>
          </p:cNvPicPr>
          <p:nvPr userDrawn="1"/>
        </p:nvPicPr>
        <p:blipFill>
          <a:blip r:embed="rId2"/>
          <a:stretch>
            <a:fillRect/>
          </a:stretch>
        </p:blipFill>
        <p:spPr>
          <a:xfrm>
            <a:off x="8201891" y="0"/>
            <a:ext cx="3990109" cy="6858000"/>
          </a:xfrm>
          <a:prstGeom prst="rect">
            <a:avLst/>
          </a:prstGeom>
        </p:spPr>
      </p:pic>
      <p:pic>
        <p:nvPicPr>
          <p:cNvPr id="14" name="Picture 13">
            <a:extLst>
              <a:ext uri="{FF2B5EF4-FFF2-40B4-BE49-F238E27FC236}">
                <a16:creationId xmlns:a16="http://schemas.microsoft.com/office/drawing/2014/main" id="{355EF3FC-D308-0EA3-B86E-FB56087D1F47}"/>
              </a:ext>
            </a:extLst>
          </p:cNvPr>
          <p:cNvPicPr>
            <a:picLocks noChangeAspect="1"/>
          </p:cNvPicPr>
          <p:nvPr/>
        </p:nvPicPr>
        <p:blipFill>
          <a:blip r:embed="rId2"/>
          <a:stretch>
            <a:fillRect/>
          </a:stretch>
        </p:blipFill>
        <p:spPr>
          <a:xfrm>
            <a:off x="8201891" y="0"/>
            <a:ext cx="3990109" cy="6858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786581"/>
            <a:ext cx="5437185" cy="5299587"/>
          </a:xfrm>
          <a:solidFill>
            <a:schemeClr val="accent2"/>
          </a:solidFill>
        </p:spPr>
        <p:txBody>
          <a:bodyPr anchor="ctr"/>
          <a:lstStyle>
            <a:lvl1pPr marL="0" indent="0" algn="ctr">
              <a:buNone/>
              <a:defRPr/>
            </a:lvl1pPr>
          </a:lstStyle>
          <a:p>
            <a:r>
              <a:rPr lang="en-US" noProof="0"/>
              <a:t>Click icon to add picture</a:t>
            </a:r>
            <a:endParaRPr lang="en-GB" noProof="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noProof="0"/>
              <a:t>Click to edit Master title style</a:t>
            </a:r>
            <a:endParaRPr lang="en-GB" noProof="0"/>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17" name="TextBox 16">
            <a:extLst>
              <a:ext uri="{FF2B5EF4-FFF2-40B4-BE49-F238E27FC236}">
                <a16:creationId xmlns:a16="http://schemas.microsoft.com/office/drawing/2014/main" id="{7756C7A6-127D-CF51-4F27-339AF6FC4035}"/>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extBox 17">
            <a:extLst>
              <a:ext uri="{FF2B5EF4-FFF2-40B4-BE49-F238E27FC236}">
                <a16:creationId xmlns:a16="http://schemas.microsoft.com/office/drawing/2014/main" id="{602CF168-ADF8-8751-9873-5D7530474886}"/>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3" name="TextBox 2">
            <a:extLst>
              <a:ext uri="{FF2B5EF4-FFF2-40B4-BE49-F238E27FC236}">
                <a16:creationId xmlns:a16="http://schemas.microsoft.com/office/drawing/2014/main" id="{1ED1A1DD-8717-114E-6FA1-B61B541B07E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90295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 and Content - Pattern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3A5FCE-4D05-31BE-1CD4-6CE5C773CCAD}"/>
              </a:ext>
            </a:extLst>
          </p:cNvPr>
          <p:cNvPicPr>
            <a:picLocks noChangeAspect="1"/>
          </p:cNvPicPr>
          <p:nvPr userDrawn="1"/>
        </p:nvPicPr>
        <p:blipFill>
          <a:blip r:embed="rId2"/>
          <a:srcRect t="30778" b="30778"/>
          <a:stretch/>
        </p:blipFill>
        <p:spPr>
          <a:xfrm rot="5400000">
            <a:off x="-880787" y="2546073"/>
            <a:ext cx="5192712" cy="3431142"/>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Tree>
    <p:extLst>
      <p:ext uri="{BB962C8B-B14F-4D97-AF65-F5344CB8AC3E}">
        <p14:creationId xmlns:p14="http://schemas.microsoft.com/office/powerpoint/2010/main" val="24780831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noProof="0"/>
              <a:t>Click icon to add picture</a:t>
            </a:r>
            <a:endParaRPr lang="en-GB" noProof="0"/>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297A1E89-D11F-7D84-9492-E321845559F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4186112A-495D-43C0-3AC7-06A4322B48A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B7649B11-021B-9D5D-46F1-8BB777F17BE7}"/>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7515556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CC94271B-1588-8B83-AF63-19A63442EBFE}"/>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1DE700C-1910-562C-10A1-64B539DF633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3DB3AC93-D5FF-B99A-0595-51AF5CAB98E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99072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5"/>
            <a:ext cx="7632700" cy="1223963"/>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42913" y="2097089"/>
            <a:ext cx="11306169" cy="410368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 name="Picture 8">
            <a:extLst>
              <a:ext uri="{FF2B5EF4-FFF2-40B4-BE49-F238E27FC236}">
                <a16:creationId xmlns:a16="http://schemas.microsoft.com/office/drawing/2014/main" id="{DB66124B-A661-D5A9-C532-18C996EA6AEA}"/>
              </a:ext>
            </a:extLst>
          </p:cNvPr>
          <p:cNvPicPr>
            <a:picLocks noChangeAspect="1"/>
          </p:cNvPicPr>
          <p:nvPr/>
        </p:nvPicPr>
        <p:blipFill>
          <a:blip r:embed="rId17"/>
          <a:srcRect/>
          <a:stretch/>
        </p:blipFill>
        <p:spPr>
          <a:xfrm>
            <a:off x="260899" y="266700"/>
            <a:ext cx="2463935" cy="1318904"/>
          </a:xfrm>
          <a:prstGeom prst="rect">
            <a:avLst/>
          </a:prstGeom>
        </p:spPr>
      </p:pic>
      <p:pic>
        <p:nvPicPr>
          <p:cNvPr id="4" name="Picture 3">
            <a:extLst>
              <a:ext uri="{FF2B5EF4-FFF2-40B4-BE49-F238E27FC236}">
                <a16:creationId xmlns:a16="http://schemas.microsoft.com/office/drawing/2014/main" id="{3D64E06F-EF28-50C5-9C9E-07D581412192}"/>
              </a:ext>
            </a:extLst>
          </p:cNvPr>
          <p:cNvPicPr>
            <a:picLocks noChangeAspect="1"/>
          </p:cNvPicPr>
          <p:nvPr userDrawn="1"/>
        </p:nvPicPr>
        <p:blipFill>
          <a:blip r:embed="rId18"/>
          <a:srcRect/>
          <a:stretch/>
        </p:blipFill>
        <p:spPr>
          <a:xfrm>
            <a:off x="260900" y="266700"/>
            <a:ext cx="2463933" cy="1318904"/>
          </a:xfrm>
          <a:prstGeom prst="rect">
            <a:avLst/>
          </a:prstGeom>
        </p:spPr>
      </p:pic>
    </p:spTree>
    <p:extLst>
      <p:ext uri="{BB962C8B-B14F-4D97-AF65-F5344CB8AC3E}">
        <p14:creationId xmlns:p14="http://schemas.microsoft.com/office/powerpoint/2010/main" val="423367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5.xml"/><Relationship Id="rId5" Type="http://schemas.openxmlformats.org/officeDocument/2006/relationships/tags" Target="../tags/tag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34"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jpeg"/><Relationship Id="rId33"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jpe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0.emf"/><Relationship Id="rId4" Type="http://schemas.openxmlformats.org/officeDocument/2006/relationships/hyperlink" Target="https://www.prepwatch.org/resources/implementation-study-track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mailto:kate@ava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34A3-02DF-58E8-819D-4292005088F9}"/>
              </a:ext>
            </a:extLst>
          </p:cNvPr>
          <p:cNvSpPr>
            <a:spLocks noGrp="1"/>
          </p:cNvSpPr>
          <p:nvPr>
            <p:ph type="title"/>
          </p:nvPr>
        </p:nvSpPr>
        <p:spPr>
          <a:xfrm>
            <a:off x="4116388" y="2047076"/>
            <a:ext cx="7632700" cy="4319586"/>
          </a:xfrm>
        </p:spPr>
        <p:txBody>
          <a:bodyPr>
            <a:normAutofit/>
          </a:bodyPr>
          <a:lstStyle/>
          <a:p>
            <a:r>
              <a:rPr lang="en-GB" sz="5400" noProof="0" dirty="0"/>
              <a:t>Research and Development of the Dual Prevention Pill</a:t>
            </a:r>
            <a:endParaRPr lang="en-GB" sz="5400" dirty="0"/>
          </a:p>
        </p:txBody>
      </p:sp>
      <p:sp>
        <p:nvSpPr>
          <p:cNvPr id="3" name="Text Placeholder 2">
            <a:extLst>
              <a:ext uri="{FF2B5EF4-FFF2-40B4-BE49-F238E27FC236}">
                <a16:creationId xmlns:a16="http://schemas.microsoft.com/office/drawing/2014/main" id="{0702E107-D69D-7F17-DCA4-9810DCD48581}"/>
              </a:ext>
            </a:extLst>
          </p:cNvPr>
          <p:cNvSpPr>
            <a:spLocks noGrp="1"/>
          </p:cNvSpPr>
          <p:nvPr>
            <p:ph type="body" sz="quarter" idx="10"/>
          </p:nvPr>
        </p:nvSpPr>
        <p:spPr>
          <a:xfrm>
            <a:off x="4116388" y="1231490"/>
            <a:ext cx="7919402" cy="1043080"/>
          </a:xfrm>
        </p:spPr>
        <p:txBody>
          <a:bodyPr>
            <a:normAutofit/>
          </a:bodyPr>
          <a:lstStyle/>
          <a:p>
            <a:r>
              <a:rPr lang="en-GB" sz="2200" dirty="0"/>
              <a:t>Delivering on the promise: Defining optimal implementation strategies and service delivery packages for the Dual Prevention Pill</a:t>
            </a:r>
          </a:p>
        </p:txBody>
      </p:sp>
      <p:sp>
        <p:nvSpPr>
          <p:cNvPr id="4" name="Text Placeholder 3">
            <a:extLst>
              <a:ext uri="{FF2B5EF4-FFF2-40B4-BE49-F238E27FC236}">
                <a16:creationId xmlns:a16="http://schemas.microsoft.com/office/drawing/2014/main" id="{30CE3675-1649-802E-6FA3-7499193C7335}"/>
              </a:ext>
            </a:extLst>
          </p:cNvPr>
          <p:cNvSpPr>
            <a:spLocks noGrp="1"/>
          </p:cNvSpPr>
          <p:nvPr>
            <p:ph type="body" sz="quarter" idx="11"/>
          </p:nvPr>
        </p:nvSpPr>
        <p:spPr/>
        <p:txBody>
          <a:bodyPr/>
          <a:lstStyle/>
          <a:p>
            <a:r>
              <a:rPr lang="en-GB" dirty="0"/>
              <a:t>Kate Segal, AVAC</a:t>
            </a:r>
          </a:p>
        </p:txBody>
      </p:sp>
    </p:spTree>
    <p:extLst>
      <p:ext uri="{BB962C8B-B14F-4D97-AF65-F5344CB8AC3E}">
        <p14:creationId xmlns:p14="http://schemas.microsoft.com/office/powerpoint/2010/main" val="131178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45AB1E-8861-4AE5-9382-FC4FD9345856}"/>
              </a:ext>
            </a:extLst>
          </p:cNvPr>
          <p:cNvSpPr/>
          <p:nvPr>
            <p:custDataLst>
              <p:tags r:id="rId2"/>
            </p:custDataLst>
          </p:nvPr>
        </p:nvSpPr>
        <p:spPr>
          <a:xfrm>
            <a:off x="6286500" y="396850"/>
            <a:ext cx="5524500" cy="891540"/>
          </a:xfrm>
          <a:prstGeom prst="roundRect">
            <a:avLst/>
          </a:prstGeom>
          <a:solidFill>
            <a:srgbClr val="F4F4F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US" sz="2000">
                <a:solidFill>
                  <a:srgbClr val="5B5B5B"/>
                </a:solidFill>
              </a:rPr>
              <a:t>Please download and install the Slido app on all computers you use</a:t>
            </a:r>
            <a:endParaRPr lang="en-GB" sz="2000">
              <a:solidFill>
                <a:srgbClr val="5B5B5B"/>
              </a:solidFill>
            </a:endParaRPr>
          </a:p>
        </p:txBody>
      </p:sp>
      <p:sp>
        <p:nvSpPr>
          <p:cNvPr id="3" name="TextBox 2">
            <a:extLst>
              <a:ext uri="{FF2B5EF4-FFF2-40B4-BE49-F238E27FC236}">
                <a16:creationId xmlns:a16="http://schemas.microsoft.com/office/drawing/2014/main" id="{E11A6BC2-1612-4DB7-8A3E-E509000CE61F}"/>
              </a:ext>
            </a:extLst>
          </p:cNvPr>
          <p:cNvSpPr txBox="1"/>
          <p:nvPr>
            <p:custDataLst>
              <p:tags r:id="rId3"/>
            </p:custDataLst>
          </p:nvPr>
        </p:nvSpPr>
        <p:spPr>
          <a:xfrm>
            <a:off x="3901440" y="617220"/>
            <a:ext cx="1036320" cy="1323439"/>
          </a:xfrm>
          <a:prstGeom prst="rect">
            <a:avLst/>
          </a:prstGeom>
          <a:noFill/>
        </p:spPr>
        <p:txBody>
          <a:bodyPr vert="horz" rtlCol="0">
            <a:spAutoFit/>
          </a:bodyPr>
          <a:lstStyle/>
          <a:p>
            <a:pPr algn="ctr"/>
            <a:r>
              <a:rPr lang="en-GB" sz="4000" b="1">
                <a:solidFill>
                  <a:srgbClr val="39AC37"/>
                </a:solidFill>
              </a:rPr>
              <a:t>slido</a:t>
            </a:r>
          </a:p>
        </p:txBody>
      </p:sp>
      <p:sp>
        <p:nvSpPr>
          <p:cNvPr id="4" name="Rectangle 3">
            <a:extLst>
              <a:ext uri="{FF2B5EF4-FFF2-40B4-BE49-F238E27FC236}">
                <a16:creationId xmlns:a16="http://schemas.microsoft.com/office/drawing/2014/main" id="{107F2253-4F5D-4F58-AEE9-6BDCECBBC422}"/>
              </a:ext>
            </a:extLst>
          </p:cNvPr>
          <p:cNvSpPr/>
          <p:nvPr>
            <p:custDataLst>
              <p:tags r:id="rId4"/>
            </p:custDataLst>
          </p:nvPr>
        </p:nvSpPr>
        <p:spPr>
          <a:xfrm>
            <a:off x="3901440" y="2571750"/>
            <a:ext cx="7315199"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solidFill>
                  <a:srgbClr val="5B5B5B"/>
                </a:solidFill>
              </a:rPr>
              <a:t>Have you heard of the Dual Prevention Pill before today ?</a:t>
            </a:r>
            <a:endParaRPr lang="en-GB" sz="4000" b="1">
              <a:solidFill>
                <a:srgbClr val="5B5B5B"/>
              </a:solidFill>
            </a:endParaRPr>
          </a:p>
        </p:txBody>
      </p:sp>
      <p:sp>
        <p:nvSpPr>
          <p:cNvPr id="5" name="Rectangle 4">
            <a:extLst>
              <a:ext uri="{FF2B5EF4-FFF2-40B4-BE49-F238E27FC236}">
                <a16:creationId xmlns:a16="http://schemas.microsoft.com/office/drawing/2014/main" id="{C99B24B8-413D-4763-A643-C8FC42576C41}"/>
              </a:ext>
            </a:extLst>
          </p:cNvPr>
          <p:cNvSpPr/>
          <p:nvPr>
            <p:custDataLst>
              <p:tags r:id="rId5"/>
            </p:custDataLst>
          </p:nvPr>
        </p:nvSpPr>
        <p:spPr>
          <a:xfrm>
            <a:off x="3901440" y="6032500"/>
            <a:ext cx="7315199" cy="450799"/>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r>
              <a:rPr lang="en-US" sz="2200" b="1">
                <a:solidFill>
                  <a:srgbClr val="5B5B5B"/>
                </a:solidFill>
              </a:rPr>
              <a:t>ⓘ</a:t>
            </a:r>
            <a:r>
              <a:rPr lang="en-US" sz="2000">
                <a:solidFill>
                  <a:srgbClr val="5B5B5B"/>
                </a:solidFill>
              </a:rPr>
              <a:t> Start presenting to display the poll results on this slide.</a:t>
            </a:r>
            <a:endParaRPr lang="en-GB" sz="2000">
              <a:solidFill>
                <a:srgbClr val="5B5B5B"/>
              </a:solidFill>
            </a:endParaRPr>
          </a:p>
        </p:txBody>
      </p:sp>
    </p:spTree>
    <p:custDataLst>
      <p:tags r:id="rId1"/>
    </p:custDataLst>
    <p:extLst>
      <p:ext uri="{BB962C8B-B14F-4D97-AF65-F5344CB8AC3E}">
        <p14:creationId xmlns:p14="http://schemas.microsoft.com/office/powerpoint/2010/main" val="236709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AE361D-1860-22A1-F042-A85B01387C7E}"/>
              </a:ext>
            </a:extLst>
          </p:cNvPr>
          <p:cNvSpPr/>
          <p:nvPr/>
        </p:nvSpPr>
        <p:spPr>
          <a:xfrm>
            <a:off x="8631754" y="7468978"/>
            <a:ext cx="4069584" cy="635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19A1E768-DA8C-6D01-982E-98512FCA5DD0}"/>
              </a:ext>
            </a:extLst>
          </p:cNvPr>
          <p:cNvSpPr/>
          <p:nvPr/>
        </p:nvSpPr>
        <p:spPr>
          <a:xfrm>
            <a:off x="-41564" y="1604600"/>
            <a:ext cx="3726873" cy="5393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531248" y="1903127"/>
            <a:ext cx="6506862" cy="4954873"/>
          </a:xfrm>
        </p:spPr>
        <p:txBody>
          <a:bodyPr>
            <a:normAutofit/>
          </a:bodyPr>
          <a:lstStyle/>
          <a:p>
            <a:pPr marL="342900" indent="-342900">
              <a:spcBef>
                <a:spcPts val="0"/>
              </a:spcBef>
              <a:spcAft>
                <a:spcPts val="1800"/>
              </a:spcAft>
              <a:buFont typeface="Arial" panose="020B0604020202020204" pitchFamily="34" charset="0"/>
              <a:buChar char="•"/>
            </a:pPr>
            <a:r>
              <a:rPr lang="en-GB" noProof="0" dirty="0"/>
              <a:t>Daily pill that prevents both HIV and pregnancy</a:t>
            </a:r>
          </a:p>
          <a:p>
            <a:pPr marL="342900" indent="-342900">
              <a:spcBef>
                <a:spcPts val="0"/>
              </a:spcBef>
              <a:spcAft>
                <a:spcPts val="1800"/>
              </a:spcAft>
              <a:buFont typeface="Arial" panose="020B0604020202020204" pitchFamily="34" charset="0"/>
              <a:buChar char="•"/>
            </a:pPr>
            <a:r>
              <a:rPr lang="en-GB" noProof="0" dirty="0"/>
              <a:t>Co-formulated tablet that </a:t>
            </a:r>
            <a:r>
              <a:rPr lang="en-GB" b="1" noProof="0" dirty="0">
                <a:solidFill>
                  <a:schemeClr val="accent2">
                    <a:lumMod val="75000"/>
                  </a:schemeClr>
                </a:solidFill>
              </a:rPr>
              <a:t>combines oral </a:t>
            </a:r>
            <a:r>
              <a:rPr lang="en-GB" b="1" noProof="0" dirty="0" err="1">
                <a:solidFill>
                  <a:schemeClr val="accent2">
                    <a:lumMod val="75000"/>
                  </a:schemeClr>
                </a:solidFill>
              </a:rPr>
              <a:t>PrEP</a:t>
            </a:r>
            <a:r>
              <a:rPr lang="en-GB" b="1" noProof="0" dirty="0">
                <a:solidFill>
                  <a:schemeClr val="accent2">
                    <a:lumMod val="75000"/>
                  </a:schemeClr>
                </a:solidFill>
              </a:rPr>
              <a:t> </a:t>
            </a:r>
            <a:r>
              <a:rPr lang="en-GB" noProof="0" dirty="0"/>
              <a:t>(TDF/FTC) </a:t>
            </a:r>
            <a:r>
              <a:rPr lang="en-GB" b="1" noProof="0" dirty="0">
                <a:solidFill>
                  <a:schemeClr val="accent2">
                    <a:lumMod val="75000"/>
                  </a:schemeClr>
                </a:solidFill>
              </a:rPr>
              <a:t>+ combined oral contraception </a:t>
            </a:r>
            <a:r>
              <a:rPr lang="en-GB" noProof="0" dirty="0"/>
              <a:t>(COC) (LNG/EE) in a single pill</a:t>
            </a:r>
          </a:p>
          <a:p>
            <a:pPr marL="342900" indent="-342900">
              <a:spcBef>
                <a:spcPts val="0"/>
              </a:spcBef>
              <a:spcAft>
                <a:spcPts val="1800"/>
              </a:spcAft>
              <a:buClr>
                <a:schemeClr val="tx1"/>
              </a:buClr>
              <a:buFont typeface="Arial" panose="020B0604020202020204" pitchFamily="34" charset="0"/>
              <a:buChar char="•"/>
            </a:pPr>
            <a:r>
              <a:rPr lang="en-GB" b="1" noProof="0" dirty="0">
                <a:solidFill>
                  <a:schemeClr val="accent2">
                    <a:lumMod val="75000"/>
                  </a:schemeClr>
                </a:solidFill>
              </a:rPr>
              <a:t>28-day regimen </a:t>
            </a:r>
            <a:r>
              <a:rPr lang="en-GB" noProof="0" dirty="0"/>
              <a:t>of 21 </a:t>
            </a:r>
            <a:r>
              <a:rPr lang="en-GB" noProof="0" dirty="0" err="1"/>
              <a:t>PrEP</a:t>
            </a:r>
            <a:r>
              <a:rPr lang="en-GB" noProof="0" dirty="0"/>
              <a:t>/COC pills (pink) and 7 days </a:t>
            </a:r>
            <a:r>
              <a:rPr lang="en-GB" noProof="0" dirty="0" err="1"/>
              <a:t>PrEP</a:t>
            </a:r>
            <a:r>
              <a:rPr lang="en-GB" noProof="0" dirty="0"/>
              <a:t>-only pills (yellow)</a:t>
            </a:r>
          </a:p>
          <a:p>
            <a:pPr marL="342900" indent="-342900">
              <a:spcBef>
                <a:spcPts val="0"/>
              </a:spcBef>
              <a:spcAft>
                <a:spcPts val="1800"/>
              </a:spcAft>
              <a:buClr>
                <a:schemeClr val="tx1"/>
              </a:buClr>
              <a:buFont typeface="Arial" panose="020B0604020202020204" pitchFamily="34" charset="0"/>
              <a:buChar char="•"/>
            </a:pPr>
            <a:r>
              <a:rPr lang="en-GB" b="1" noProof="0" dirty="0">
                <a:solidFill>
                  <a:schemeClr val="accent2">
                    <a:lumMod val="75000"/>
                  </a:schemeClr>
                </a:solidFill>
              </a:rPr>
              <a:t>Packaging will be a cold-form blister in a wallet pack </a:t>
            </a:r>
            <a:r>
              <a:rPr lang="en-GB" noProof="0" dirty="0"/>
              <a:t>to more closely resemble OC packs, with tear-off weekly sheets with instructions </a:t>
            </a:r>
          </a:p>
          <a:p>
            <a:pPr marL="342900" indent="-342900">
              <a:spcBef>
                <a:spcPts val="0"/>
              </a:spcBef>
              <a:spcAft>
                <a:spcPts val="1800"/>
              </a:spcAft>
              <a:buFont typeface="Arial" panose="020B0604020202020204" pitchFamily="34" charset="0"/>
              <a:buChar char="•"/>
            </a:pPr>
            <a:r>
              <a:rPr lang="en-GB" noProof="0" dirty="0"/>
              <a:t>Pill </a:t>
            </a:r>
            <a:r>
              <a:rPr lang="en-GB" noProof="0" dirty="0" err="1"/>
              <a:t>colors</a:t>
            </a:r>
            <a:r>
              <a:rPr lang="en-GB" noProof="0" dirty="0"/>
              <a:t> and packaging </a:t>
            </a:r>
            <a:r>
              <a:rPr lang="en-GB" b="1" noProof="0" dirty="0">
                <a:solidFill>
                  <a:schemeClr val="accent2">
                    <a:lumMod val="75000"/>
                  </a:schemeClr>
                </a:solidFill>
              </a:rPr>
              <a:t>validated with end users </a:t>
            </a:r>
            <a:r>
              <a:rPr lang="en-GB" noProof="0" dirty="0"/>
              <a:t>in South Africa and Zimbabwe</a:t>
            </a:r>
          </a:p>
          <a:p>
            <a:pPr marL="342900" indent="-342900">
              <a:spcBef>
                <a:spcPts val="0"/>
              </a:spcBef>
              <a:spcAft>
                <a:spcPts val="1800"/>
              </a:spcAft>
              <a:buFont typeface="Arial" panose="020B0604020202020204" pitchFamily="34" charset="0"/>
              <a:buChar char="•"/>
            </a:pPr>
            <a:r>
              <a:rPr lang="en-GB" noProof="0" dirty="0"/>
              <a:t>Developed by </a:t>
            </a:r>
            <a:r>
              <a:rPr lang="en-GB" noProof="0" dirty="0" err="1"/>
              <a:t>Viatris</a:t>
            </a:r>
            <a:endParaRPr lang="en-GB" noProof="0" dirty="0"/>
          </a:p>
          <a:p>
            <a:pPr>
              <a:spcBef>
                <a:spcPts val="0"/>
              </a:spcBef>
              <a:spcAft>
                <a:spcPts val="1800"/>
              </a:spcAft>
            </a:pPr>
            <a:endParaRPr lang="en-GB" noProof="0" dirty="0" err="1"/>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3006436" y="380636"/>
            <a:ext cx="9033164" cy="1223964"/>
          </a:xfrm>
        </p:spPr>
        <p:txBody>
          <a:bodyPr>
            <a:normAutofit/>
          </a:bodyPr>
          <a:lstStyle/>
          <a:p>
            <a:r>
              <a:rPr lang="en-GB" noProof="0" dirty="0"/>
              <a:t>What is the Dual Prevention Pill (DPP)?</a:t>
            </a:r>
          </a:p>
        </p:txBody>
      </p:sp>
      <p:pic>
        <p:nvPicPr>
          <p:cNvPr id="6" name="Picture 5">
            <a:extLst>
              <a:ext uri="{FF2B5EF4-FFF2-40B4-BE49-F238E27FC236}">
                <a16:creationId xmlns:a16="http://schemas.microsoft.com/office/drawing/2014/main" id="{90FE6E5F-18A3-40D8-AF3C-7720269A1E33}"/>
              </a:ext>
            </a:extLst>
          </p:cNvPr>
          <p:cNvPicPr>
            <a:picLocks noChangeAspect="1"/>
          </p:cNvPicPr>
          <p:nvPr/>
        </p:nvPicPr>
        <p:blipFill>
          <a:blip r:embed="rId3"/>
          <a:stretch>
            <a:fillRect/>
          </a:stretch>
        </p:blipFill>
        <p:spPr>
          <a:xfrm>
            <a:off x="7300602" y="3833622"/>
            <a:ext cx="4531180" cy="2524012"/>
          </a:xfrm>
          <a:prstGeom prst="rect">
            <a:avLst/>
          </a:prstGeom>
        </p:spPr>
      </p:pic>
      <p:pic>
        <p:nvPicPr>
          <p:cNvPr id="7" name="Picture 6">
            <a:extLst>
              <a:ext uri="{FF2B5EF4-FFF2-40B4-BE49-F238E27FC236}">
                <a16:creationId xmlns:a16="http://schemas.microsoft.com/office/drawing/2014/main" id="{A0C92F5F-EBEA-A5ED-0312-140748D509E3}"/>
              </a:ext>
            </a:extLst>
          </p:cNvPr>
          <p:cNvPicPr>
            <a:picLocks noChangeAspect="1"/>
          </p:cNvPicPr>
          <p:nvPr/>
        </p:nvPicPr>
        <p:blipFill>
          <a:blip r:embed="rId4"/>
          <a:stretch>
            <a:fillRect/>
          </a:stretch>
        </p:blipFill>
        <p:spPr>
          <a:xfrm>
            <a:off x="8030587" y="1903127"/>
            <a:ext cx="3191596" cy="1700632"/>
          </a:xfrm>
          <a:prstGeom prst="rect">
            <a:avLst/>
          </a:prstGeom>
        </p:spPr>
      </p:pic>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36E4-F469-1452-6E1E-AB069C4BCC87}"/>
              </a:ext>
            </a:extLst>
          </p:cNvPr>
          <p:cNvSpPr>
            <a:spLocks noGrp="1"/>
          </p:cNvSpPr>
          <p:nvPr>
            <p:ph type="body" sz="quarter" idx="13"/>
          </p:nvPr>
        </p:nvSpPr>
        <p:spPr>
          <a:xfrm>
            <a:off x="362135" y="1618555"/>
            <a:ext cx="6781819" cy="5046057"/>
          </a:xfrm>
        </p:spPr>
        <p:txBody>
          <a:bodyPr>
            <a:normAutofit/>
          </a:bodyPr>
          <a:lstStyle/>
          <a:p>
            <a:pPr marL="342900" indent="-342900">
              <a:spcBef>
                <a:spcPts val="0"/>
              </a:spcBef>
              <a:spcAft>
                <a:spcPts val="1800"/>
              </a:spcAft>
              <a:buFont typeface="Arial" panose="020B0604020202020204" pitchFamily="34" charset="0"/>
              <a:buChar char="•"/>
            </a:pPr>
            <a:r>
              <a:rPr lang="en-US" sz="1900" dirty="0">
                <a:solidFill>
                  <a:srgbClr val="000000"/>
                </a:solidFill>
                <a:cs typeface="Arial" panose="020B0604020202020204" pitchFamily="34" charset="0"/>
              </a:rPr>
              <a:t>Because the DPP combines previously-approved oral </a:t>
            </a:r>
            <a:r>
              <a:rPr lang="en-US" sz="1900" dirty="0" err="1">
                <a:solidFill>
                  <a:srgbClr val="000000"/>
                </a:solidFill>
                <a:cs typeface="Arial" panose="020B0604020202020204" pitchFamily="34" charset="0"/>
              </a:rPr>
              <a:t>PrEP</a:t>
            </a:r>
            <a:r>
              <a:rPr lang="en-US" sz="1900" dirty="0">
                <a:solidFill>
                  <a:srgbClr val="000000"/>
                </a:solidFill>
                <a:cs typeface="Arial" panose="020B0604020202020204" pitchFamily="34" charset="0"/>
              </a:rPr>
              <a:t> + COC, a </a:t>
            </a:r>
            <a:r>
              <a:rPr lang="en-US" sz="1900" b="1" dirty="0">
                <a:solidFill>
                  <a:schemeClr val="accent3"/>
                </a:solidFill>
                <a:cs typeface="Arial" panose="020B0604020202020204" pitchFamily="34" charset="0"/>
              </a:rPr>
              <a:t>clinical trial is not required</a:t>
            </a:r>
            <a:r>
              <a:rPr lang="en-US" sz="1900" b="1" dirty="0">
                <a:solidFill>
                  <a:schemeClr val="accent2"/>
                </a:solidFill>
                <a:cs typeface="Arial" panose="020B0604020202020204" pitchFamily="34" charset="0"/>
              </a:rPr>
              <a:t> </a:t>
            </a:r>
            <a:endParaRPr lang="en-US" sz="1900" dirty="0">
              <a:solidFill>
                <a:srgbClr val="000000"/>
              </a:solidFill>
              <a:cs typeface="Arial" panose="020B0604020202020204" pitchFamily="34" charset="0"/>
            </a:endParaRPr>
          </a:p>
          <a:p>
            <a:pPr marL="342900" indent="-342900">
              <a:spcBef>
                <a:spcPts val="0"/>
              </a:spcBef>
              <a:spcAft>
                <a:spcPts val="1800"/>
              </a:spcAft>
              <a:buFont typeface="Arial" panose="020B0604020202020204" pitchFamily="34" charset="0"/>
              <a:buChar char="•"/>
            </a:pPr>
            <a:r>
              <a:rPr lang="en-US" sz="1900" dirty="0">
                <a:solidFill>
                  <a:srgbClr val="000000"/>
                </a:solidFill>
                <a:cs typeface="Arial" panose="020B0604020202020204" pitchFamily="34" charset="0"/>
              </a:rPr>
              <a:t>Bioequivalence (BE) study compares a new drug product with existing, approved “reference” products. If the products are bioequivalent, they are </a:t>
            </a:r>
            <a:r>
              <a:rPr lang="en-US" sz="1900" b="1" dirty="0">
                <a:solidFill>
                  <a:schemeClr val="accent3"/>
                </a:solidFill>
                <a:cs typeface="Arial" panose="020B0604020202020204" pitchFamily="34" charset="0"/>
              </a:rPr>
              <a:t>expected to have the same safety and efficacy</a:t>
            </a:r>
            <a:endParaRPr lang="en-US" sz="1900" dirty="0">
              <a:solidFill>
                <a:schemeClr val="accent3"/>
              </a:solidFill>
              <a:cs typeface="Arial" panose="020B0604020202020204" pitchFamily="34" charset="0"/>
            </a:endParaRPr>
          </a:p>
          <a:p>
            <a:pPr marL="342900" indent="-342900">
              <a:spcBef>
                <a:spcPts val="0"/>
              </a:spcBef>
              <a:spcAft>
                <a:spcPts val="1800"/>
              </a:spcAft>
              <a:buFont typeface="Arial" panose="020B0604020202020204" pitchFamily="34" charset="0"/>
              <a:buChar char="•"/>
            </a:pPr>
            <a:r>
              <a:rPr lang="en-US" sz="1900" dirty="0">
                <a:solidFill>
                  <a:srgbClr val="000000"/>
                </a:solidFill>
                <a:cs typeface="Arial" panose="020B0604020202020204" pitchFamily="34" charset="0"/>
              </a:rPr>
              <a:t>DPP bioequivalence to oral </a:t>
            </a:r>
            <a:r>
              <a:rPr lang="en-US" sz="1900" dirty="0" err="1">
                <a:solidFill>
                  <a:srgbClr val="000000"/>
                </a:solidFill>
                <a:cs typeface="Arial" panose="020B0604020202020204" pitchFamily="34" charset="0"/>
              </a:rPr>
              <a:t>PrEP</a:t>
            </a:r>
            <a:r>
              <a:rPr lang="en-US" sz="1900" dirty="0">
                <a:solidFill>
                  <a:srgbClr val="000000"/>
                </a:solidFill>
                <a:cs typeface="Arial" panose="020B0604020202020204" pitchFamily="34" charset="0"/>
              </a:rPr>
              <a:t> and COC taken separately would be sufficient evidence to submit the DPP to regulators, which should </a:t>
            </a:r>
            <a:r>
              <a:rPr lang="en-US" sz="1900" b="1" dirty="0">
                <a:solidFill>
                  <a:schemeClr val="accent3"/>
                </a:solidFill>
                <a:cs typeface="Arial" panose="020B0604020202020204" pitchFamily="34" charset="0"/>
              </a:rPr>
              <a:t>accelerate time to market</a:t>
            </a:r>
          </a:p>
          <a:p>
            <a:pPr marL="342900" indent="-342900">
              <a:lnSpc>
                <a:spcPct val="100000"/>
              </a:lnSpc>
              <a:spcBef>
                <a:spcPts val="0"/>
              </a:spcBef>
              <a:spcAft>
                <a:spcPts val="1800"/>
              </a:spcAft>
              <a:buFont typeface="Arial" panose="020B0604020202020204" pitchFamily="34" charset="0"/>
              <a:buChar char="•"/>
            </a:pPr>
            <a:r>
              <a:rPr lang="en-US" sz="1900" dirty="0">
                <a:solidFill>
                  <a:srgbClr val="000000"/>
                </a:solidFill>
                <a:cs typeface="Arial" panose="020B0604020202020204" pitchFamily="34" charset="0"/>
              </a:rPr>
              <a:t>DPP </a:t>
            </a:r>
            <a:r>
              <a:rPr lang="en-US" sz="1900" b="1" dirty="0">
                <a:solidFill>
                  <a:schemeClr val="accent3"/>
                </a:solidFill>
                <a:cs typeface="Arial" panose="020B0604020202020204" pitchFamily="34" charset="0"/>
              </a:rPr>
              <a:t>achieved successful pivotal BE results </a:t>
            </a:r>
            <a:r>
              <a:rPr lang="en-US" sz="1900" dirty="0">
                <a:solidFill>
                  <a:srgbClr val="000000"/>
                </a:solidFill>
                <a:cs typeface="Arial" panose="020B0604020202020204" pitchFamily="34" charset="0"/>
              </a:rPr>
              <a:t>in June 2024</a:t>
            </a:r>
          </a:p>
          <a:p>
            <a:pPr marL="342900" indent="-342900">
              <a:lnSpc>
                <a:spcPct val="100000"/>
              </a:lnSpc>
              <a:spcBef>
                <a:spcPts val="0"/>
              </a:spcBef>
              <a:spcAft>
                <a:spcPts val="1800"/>
              </a:spcAft>
              <a:buFont typeface="Arial" panose="020B0604020202020204" pitchFamily="34" charset="0"/>
              <a:buChar char="•"/>
            </a:pPr>
            <a:r>
              <a:rPr lang="en-US" sz="1900" dirty="0" err="1">
                <a:solidFill>
                  <a:srgbClr val="000000"/>
                </a:solidFill>
                <a:cs typeface="Arial" panose="020B0604020202020204" pitchFamily="34" charset="0"/>
              </a:rPr>
              <a:t>Viatris</a:t>
            </a:r>
            <a:r>
              <a:rPr lang="en-US" sz="1900" dirty="0">
                <a:solidFill>
                  <a:srgbClr val="000000"/>
                </a:solidFill>
                <a:cs typeface="Arial" panose="020B0604020202020204" pitchFamily="34" charset="0"/>
              </a:rPr>
              <a:t> plans to </a:t>
            </a:r>
            <a:r>
              <a:rPr lang="en-US" sz="1900" b="1" dirty="0">
                <a:solidFill>
                  <a:schemeClr val="accent3"/>
                </a:solidFill>
                <a:cs typeface="Arial" panose="020B0604020202020204" pitchFamily="34" charset="0"/>
              </a:rPr>
              <a:t>submit the DPP for regulatory review by end of 2024</a:t>
            </a:r>
          </a:p>
        </p:txBody>
      </p:sp>
      <p:sp>
        <p:nvSpPr>
          <p:cNvPr id="4" name="Title 3">
            <a:extLst>
              <a:ext uri="{FF2B5EF4-FFF2-40B4-BE49-F238E27FC236}">
                <a16:creationId xmlns:a16="http://schemas.microsoft.com/office/drawing/2014/main" id="{1381C041-17DA-9120-4B84-2584CD3ECB6C}"/>
              </a:ext>
            </a:extLst>
          </p:cNvPr>
          <p:cNvSpPr>
            <a:spLocks noGrp="1"/>
          </p:cNvSpPr>
          <p:nvPr>
            <p:ph type="title"/>
          </p:nvPr>
        </p:nvSpPr>
        <p:spPr>
          <a:xfrm>
            <a:off x="3081398" y="416062"/>
            <a:ext cx="8609156" cy="1428641"/>
          </a:xfrm>
        </p:spPr>
        <p:txBody>
          <a:bodyPr anchor="t"/>
          <a:lstStyle/>
          <a:p>
            <a:r>
              <a:rPr lang="en-GB" noProof="0" dirty="0"/>
              <a:t>DPP Product Development</a:t>
            </a:r>
            <a:endParaRPr lang="en-GB" dirty="0"/>
          </a:p>
        </p:txBody>
      </p:sp>
      <p:pic>
        <p:nvPicPr>
          <p:cNvPr id="7" name="Graphic 6" descr="Add with solid fill">
            <a:extLst>
              <a:ext uri="{FF2B5EF4-FFF2-40B4-BE49-F238E27FC236}">
                <a16:creationId xmlns:a16="http://schemas.microsoft.com/office/drawing/2014/main" id="{A190C066-FA90-703B-BA8F-0E96A7244D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6892" y="2723908"/>
            <a:ext cx="539085" cy="539085"/>
          </a:xfrm>
          <a:prstGeom prst="rect">
            <a:avLst/>
          </a:prstGeom>
        </p:spPr>
      </p:pic>
      <p:pic>
        <p:nvPicPr>
          <p:cNvPr id="8" name="Picture 7">
            <a:extLst>
              <a:ext uri="{FF2B5EF4-FFF2-40B4-BE49-F238E27FC236}">
                <a16:creationId xmlns:a16="http://schemas.microsoft.com/office/drawing/2014/main" id="{6D3A37E7-28E7-4B55-AB3A-C244C0CFA6AC}"/>
              </a:ext>
            </a:extLst>
          </p:cNvPr>
          <p:cNvPicPr>
            <a:picLocks noChangeAspect="1"/>
          </p:cNvPicPr>
          <p:nvPr/>
        </p:nvPicPr>
        <p:blipFill>
          <a:blip r:embed="rId5"/>
          <a:stretch>
            <a:fillRect/>
          </a:stretch>
        </p:blipFill>
        <p:spPr>
          <a:xfrm>
            <a:off x="7387164" y="2020022"/>
            <a:ext cx="2262842" cy="1946859"/>
          </a:xfrm>
          <a:prstGeom prst="rect">
            <a:avLst/>
          </a:prstGeom>
        </p:spPr>
      </p:pic>
      <p:pic>
        <p:nvPicPr>
          <p:cNvPr id="9" name="Picture 8">
            <a:extLst>
              <a:ext uri="{FF2B5EF4-FFF2-40B4-BE49-F238E27FC236}">
                <a16:creationId xmlns:a16="http://schemas.microsoft.com/office/drawing/2014/main" id="{2A33864E-B1A8-F3BC-3C55-33A6854DBF97}"/>
              </a:ext>
            </a:extLst>
          </p:cNvPr>
          <p:cNvPicPr>
            <a:picLocks noChangeAspect="1"/>
          </p:cNvPicPr>
          <p:nvPr/>
        </p:nvPicPr>
        <p:blipFill>
          <a:blip r:embed="rId6"/>
          <a:stretch>
            <a:fillRect/>
          </a:stretch>
        </p:blipFill>
        <p:spPr>
          <a:xfrm>
            <a:off x="10182863" y="1826913"/>
            <a:ext cx="1750901" cy="2255968"/>
          </a:xfrm>
          <a:prstGeom prst="rect">
            <a:avLst/>
          </a:prstGeom>
        </p:spPr>
      </p:pic>
      <p:sp>
        <p:nvSpPr>
          <p:cNvPr id="10" name="Triangle 9">
            <a:extLst>
              <a:ext uri="{FF2B5EF4-FFF2-40B4-BE49-F238E27FC236}">
                <a16:creationId xmlns:a16="http://schemas.microsoft.com/office/drawing/2014/main" id="{E69D3762-EC56-5F39-70B5-2A9977513053}"/>
              </a:ext>
            </a:extLst>
          </p:cNvPr>
          <p:cNvSpPr/>
          <p:nvPr/>
        </p:nvSpPr>
        <p:spPr>
          <a:xfrm rot="10800000">
            <a:off x="7603064" y="4047668"/>
            <a:ext cx="4330700" cy="304800"/>
          </a:xfrm>
          <a:prstGeom prst="triangl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pic>
        <p:nvPicPr>
          <p:cNvPr id="11" name="Picture 10">
            <a:extLst>
              <a:ext uri="{FF2B5EF4-FFF2-40B4-BE49-F238E27FC236}">
                <a16:creationId xmlns:a16="http://schemas.microsoft.com/office/drawing/2014/main" id="{C5D24D6F-ABF8-8F05-9877-F68981EFF3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4676" y="4417490"/>
            <a:ext cx="3945878" cy="2197980"/>
          </a:xfrm>
          <a:prstGeom prst="rect">
            <a:avLst/>
          </a:prstGeom>
        </p:spPr>
      </p:pic>
      <p:sp>
        <p:nvSpPr>
          <p:cNvPr id="12" name="TextBox 11">
            <a:extLst>
              <a:ext uri="{FF2B5EF4-FFF2-40B4-BE49-F238E27FC236}">
                <a16:creationId xmlns:a16="http://schemas.microsoft.com/office/drawing/2014/main" id="{C54E9A17-EF2E-1678-772D-71777756C989}"/>
              </a:ext>
            </a:extLst>
          </p:cNvPr>
          <p:cNvSpPr txBox="1"/>
          <p:nvPr/>
        </p:nvSpPr>
        <p:spPr>
          <a:xfrm>
            <a:off x="7887789" y="1575041"/>
            <a:ext cx="35182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Reference products and DPP packaging</a:t>
            </a:r>
          </a:p>
        </p:txBody>
      </p:sp>
      <p:sp>
        <p:nvSpPr>
          <p:cNvPr id="13" name="Rectangle 12">
            <a:extLst>
              <a:ext uri="{FF2B5EF4-FFF2-40B4-BE49-F238E27FC236}">
                <a16:creationId xmlns:a16="http://schemas.microsoft.com/office/drawing/2014/main" id="{517B560F-CED3-33ED-88A8-7F7A633F4D42}"/>
              </a:ext>
            </a:extLst>
          </p:cNvPr>
          <p:cNvSpPr/>
          <p:nvPr/>
        </p:nvSpPr>
        <p:spPr>
          <a:xfrm>
            <a:off x="7387165" y="1569413"/>
            <a:ext cx="4660900" cy="50460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28449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2588-AD71-A541-8C67-D48304F18673}"/>
              </a:ext>
            </a:extLst>
          </p:cNvPr>
          <p:cNvSpPr>
            <a:spLocks noGrp="1"/>
          </p:cNvSpPr>
          <p:nvPr>
            <p:ph type="body" sz="quarter" idx="13"/>
          </p:nvPr>
        </p:nvSpPr>
        <p:spPr>
          <a:xfrm>
            <a:off x="312221" y="2973238"/>
            <a:ext cx="5437186" cy="3884761"/>
          </a:xfrm>
        </p:spPr>
        <p:txBody>
          <a:bodyPr>
            <a:normAutofit/>
          </a:bodyPr>
          <a:lstStyle/>
          <a:p>
            <a:pPr marL="342900" indent="-342900">
              <a:spcBef>
                <a:spcPts val="0"/>
              </a:spcBef>
              <a:spcAft>
                <a:spcPts val="1800"/>
              </a:spcAft>
              <a:buFont typeface="Arial" panose="020B0604020202020204" pitchFamily="34" charset="0"/>
              <a:buChar char="•"/>
            </a:pPr>
            <a:r>
              <a:rPr lang="en-GB" noProof="0" dirty="0"/>
              <a:t>Women struggle with the </a:t>
            </a:r>
            <a:r>
              <a:rPr lang="en-GB" b="1" noProof="0" dirty="0">
                <a:solidFill>
                  <a:schemeClr val="accent5"/>
                </a:solidFill>
              </a:rPr>
              <a:t>unpredictability of life</a:t>
            </a:r>
            <a:r>
              <a:rPr lang="en-GB" noProof="0" dirty="0"/>
              <a:t>, with uptake of OC/</a:t>
            </a:r>
            <a:r>
              <a:rPr lang="en-GB" noProof="0" dirty="0" err="1"/>
              <a:t>PrEP</a:t>
            </a:r>
            <a:r>
              <a:rPr lang="en-GB" noProof="0" dirty="0"/>
              <a:t> often triggered by the negative actions of partners</a:t>
            </a:r>
          </a:p>
          <a:p>
            <a:pPr marL="342900" indent="-342900">
              <a:spcBef>
                <a:spcPts val="0"/>
              </a:spcBef>
              <a:spcAft>
                <a:spcPts val="1800"/>
              </a:spcAft>
              <a:buFont typeface="Arial" panose="020B0604020202020204" pitchFamily="34" charset="0"/>
              <a:buChar char="•"/>
            </a:pPr>
            <a:r>
              <a:rPr lang="en-GB" noProof="0" dirty="0"/>
              <a:t>DPP can help users </a:t>
            </a:r>
            <a:r>
              <a:rPr lang="en-GB" b="1" noProof="0" dirty="0">
                <a:solidFill>
                  <a:schemeClr val="accent5"/>
                </a:solidFill>
              </a:rPr>
              <a:t>navigate the “moments” they need to take control </a:t>
            </a:r>
            <a:r>
              <a:rPr lang="en-GB" noProof="0" dirty="0"/>
              <a:t>of their sexual health</a:t>
            </a:r>
          </a:p>
          <a:p>
            <a:pPr marL="342900" indent="-342900">
              <a:spcBef>
                <a:spcPts val="0"/>
              </a:spcBef>
              <a:spcAft>
                <a:spcPts val="1800"/>
              </a:spcAft>
              <a:buFont typeface="Arial" panose="020B0604020202020204" pitchFamily="34" charset="0"/>
              <a:buChar char="•"/>
            </a:pPr>
            <a:r>
              <a:rPr lang="en-GB" noProof="0" dirty="0"/>
              <a:t>Users are motivated when their </a:t>
            </a:r>
            <a:r>
              <a:rPr lang="en-GB" b="1" noProof="0" dirty="0">
                <a:solidFill>
                  <a:schemeClr val="accent5"/>
                </a:solidFill>
              </a:rPr>
              <a:t>individuality is celebrated </a:t>
            </a:r>
            <a:r>
              <a:rPr lang="en-GB" noProof="0" dirty="0"/>
              <a:t>around goals, enjoyment, or self-care</a:t>
            </a:r>
          </a:p>
        </p:txBody>
      </p:sp>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428827" y="1343579"/>
            <a:ext cx="5437187" cy="1428641"/>
          </a:xfrm>
        </p:spPr>
        <p:txBody>
          <a:bodyPr>
            <a:noAutofit/>
          </a:bodyPr>
          <a:lstStyle/>
          <a:p>
            <a:r>
              <a:rPr lang="en-GB" sz="3600" noProof="0" dirty="0"/>
              <a:t>Generating Demand for the DPP</a:t>
            </a:r>
          </a:p>
        </p:txBody>
      </p:sp>
      <p:grpSp>
        <p:nvGrpSpPr>
          <p:cNvPr id="7" name="object 2">
            <a:extLst>
              <a:ext uri="{FF2B5EF4-FFF2-40B4-BE49-F238E27FC236}">
                <a16:creationId xmlns:a16="http://schemas.microsoft.com/office/drawing/2014/main" id="{A4C3BBA6-9DF0-0BD5-0544-A05D46704671}"/>
              </a:ext>
            </a:extLst>
          </p:cNvPr>
          <p:cNvGrpSpPr/>
          <p:nvPr/>
        </p:nvGrpSpPr>
        <p:grpSpPr>
          <a:xfrm>
            <a:off x="6086080" y="401280"/>
            <a:ext cx="5437186" cy="2944009"/>
            <a:chOff x="0" y="0"/>
            <a:chExt cx="20104100" cy="11308715"/>
          </a:xfrm>
        </p:grpSpPr>
        <p:sp>
          <p:nvSpPr>
            <p:cNvPr id="8" name="object 3">
              <a:extLst>
                <a:ext uri="{FF2B5EF4-FFF2-40B4-BE49-F238E27FC236}">
                  <a16:creationId xmlns:a16="http://schemas.microsoft.com/office/drawing/2014/main" id="{AECB4CBB-D3AF-F9F0-F0E9-48D7F319009A}"/>
                </a:ext>
              </a:extLst>
            </p:cNvPr>
            <p:cNvSpPr/>
            <p:nvPr/>
          </p:nvSpPr>
          <p:spPr>
            <a:xfrm>
              <a:off x="10052050" y="0"/>
              <a:ext cx="10052050" cy="113087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142F2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srgbClr val="000000"/>
                </a:solidFill>
                <a:effectLst/>
                <a:uLnTx/>
                <a:uFillTx/>
                <a:latin typeface="Verdana"/>
                <a:ea typeface="+mn-ea"/>
                <a:cs typeface="+mn-cs"/>
              </a:endParaRPr>
            </a:p>
          </p:txBody>
        </p:sp>
        <p:pic>
          <p:nvPicPr>
            <p:cNvPr id="9" name="object 4">
              <a:extLst>
                <a:ext uri="{FF2B5EF4-FFF2-40B4-BE49-F238E27FC236}">
                  <a16:creationId xmlns:a16="http://schemas.microsoft.com/office/drawing/2014/main" id="{61FFB565-2CE2-F7E2-9974-262ABD97963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227105" y="5784850"/>
              <a:ext cx="754539" cy="494121"/>
            </a:xfrm>
            <a:prstGeom prst="rect">
              <a:avLst/>
            </a:prstGeom>
          </p:spPr>
        </p:pic>
        <p:pic>
          <p:nvPicPr>
            <p:cNvPr id="10" name="object 5">
              <a:extLst>
                <a:ext uri="{FF2B5EF4-FFF2-40B4-BE49-F238E27FC236}">
                  <a16:creationId xmlns:a16="http://schemas.microsoft.com/office/drawing/2014/main" id="{FD1D8BEC-E612-E2C9-EDE7-AB1FB216BA8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3904424" y="5634467"/>
              <a:ext cx="755547" cy="494340"/>
            </a:xfrm>
            <a:prstGeom prst="rect">
              <a:avLst/>
            </a:prstGeom>
          </p:spPr>
        </p:pic>
        <p:pic>
          <p:nvPicPr>
            <p:cNvPr id="11" name="object 6">
              <a:extLst>
                <a:ext uri="{FF2B5EF4-FFF2-40B4-BE49-F238E27FC236}">
                  <a16:creationId xmlns:a16="http://schemas.microsoft.com/office/drawing/2014/main" id="{15638D1D-2362-0A29-20B5-F3DC771039B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4582750" y="5484199"/>
              <a:ext cx="755043" cy="494225"/>
            </a:xfrm>
            <a:prstGeom prst="rect">
              <a:avLst/>
            </a:prstGeom>
          </p:spPr>
        </p:pic>
        <p:pic>
          <p:nvPicPr>
            <p:cNvPr id="12" name="object 7">
              <a:extLst>
                <a:ext uri="{FF2B5EF4-FFF2-40B4-BE49-F238E27FC236}">
                  <a16:creationId xmlns:a16="http://schemas.microsoft.com/office/drawing/2014/main" id="{68B146D0-54B2-624D-E56F-A5E05489706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5260561" y="5333816"/>
              <a:ext cx="755558" cy="494346"/>
            </a:xfrm>
            <a:prstGeom prst="rect">
              <a:avLst/>
            </a:prstGeom>
          </p:spPr>
        </p:pic>
        <p:pic>
          <p:nvPicPr>
            <p:cNvPr id="13" name="object 8">
              <a:extLst>
                <a:ext uri="{FF2B5EF4-FFF2-40B4-BE49-F238E27FC236}">
                  <a16:creationId xmlns:a16="http://schemas.microsoft.com/office/drawing/2014/main" id="{D8F79970-9F58-4949-2ABC-FABC5AA2BC6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5938896" y="5258855"/>
              <a:ext cx="491461" cy="762154"/>
            </a:xfrm>
            <a:prstGeom prst="rect">
              <a:avLst/>
            </a:prstGeom>
          </p:spPr>
        </p:pic>
        <p:pic>
          <p:nvPicPr>
            <p:cNvPr id="14" name="object 9">
              <a:extLst>
                <a:ext uri="{FF2B5EF4-FFF2-40B4-BE49-F238E27FC236}">
                  <a16:creationId xmlns:a16="http://schemas.microsoft.com/office/drawing/2014/main" id="{DFBA935A-EC58-4BE7-99ED-450E8ED10F3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3303091" y="6127572"/>
              <a:ext cx="754645" cy="494634"/>
            </a:xfrm>
            <a:prstGeom prst="rect">
              <a:avLst/>
            </a:prstGeom>
          </p:spPr>
        </p:pic>
        <p:pic>
          <p:nvPicPr>
            <p:cNvPr id="15" name="object 10">
              <a:extLst>
                <a:ext uri="{FF2B5EF4-FFF2-40B4-BE49-F238E27FC236}">
                  <a16:creationId xmlns:a16="http://schemas.microsoft.com/office/drawing/2014/main" id="{1F43D0B1-3593-D431-2E17-77C39869A684}"/>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3980402" y="5977189"/>
              <a:ext cx="755662" cy="494854"/>
            </a:xfrm>
            <a:prstGeom prst="rect">
              <a:avLst/>
            </a:prstGeom>
          </p:spPr>
        </p:pic>
        <p:pic>
          <p:nvPicPr>
            <p:cNvPr id="16" name="object 11">
              <a:extLst>
                <a:ext uri="{FF2B5EF4-FFF2-40B4-BE49-F238E27FC236}">
                  <a16:creationId xmlns:a16="http://schemas.microsoft.com/office/drawing/2014/main" id="{61D7CEA9-B7D8-BCB3-3482-2AB0DEFB6123}"/>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4658736" y="5826922"/>
              <a:ext cx="755149" cy="494738"/>
            </a:xfrm>
            <a:prstGeom prst="rect">
              <a:avLst/>
            </a:prstGeom>
          </p:spPr>
        </p:pic>
        <p:pic>
          <p:nvPicPr>
            <p:cNvPr id="17" name="object 12">
              <a:extLst>
                <a:ext uri="{FF2B5EF4-FFF2-40B4-BE49-F238E27FC236}">
                  <a16:creationId xmlns:a16="http://schemas.microsoft.com/office/drawing/2014/main" id="{6124DFE5-A096-1FDB-9175-971983333E20}"/>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5336552" y="5676539"/>
              <a:ext cx="755663" cy="494856"/>
            </a:xfrm>
            <a:prstGeom prst="rect">
              <a:avLst/>
            </a:prstGeom>
          </p:spPr>
        </p:pic>
        <p:pic>
          <p:nvPicPr>
            <p:cNvPr id="18" name="object 13">
              <a:extLst>
                <a:ext uri="{FF2B5EF4-FFF2-40B4-BE49-F238E27FC236}">
                  <a16:creationId xmlns:a16="http://schemas.microsoft.com/office/drawing/2014/main" id="{49D54E0E-C5B0-6956-641E-3324C7C685D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3379184" y="6470803"/>
              <a:ext cx="754758" cy="495141"/>
            </a:xfrm>
            <a:prstGeom prst="rect">
              <a:avLst/>
            </a:prstGeom>
          </p:spPr>
        </p:pic>
        <p:pic>
          <p:nvPicPr>
            <p:cNvPr id="19" name="object 14">
              <a:extLst>
                <a:ext uri="{FF2B5EF4-FFF2-40B4-BE49-F238E27FC236}">
                  <a16:creationId xmlns:a16="http://schemas.microsoft.com/office/drawing/2014/main" id="{D822F36B-B9DC-693B-6A24-D43B0991AA43}"/>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14056495" y="6320421"/>
              <a:ext cx="755776" cy="495365"/>
            </a:xfrm>
            <a:prstGeom prst="rect">
              <a:avLst/>
            </a:prstGeom>
          </p:spPr>
        </p:pic>
        <p:pic>
          <p:nvPicPr>
            <p:cNvPr id="20" name="object 15">
              <a:extLst>
                <a:ext uri="{FF2B5EF4-FFF2-40B4-BE49-F238E27FC236}">
                  <a16:creationId xmlns:a16="http://schemas.microsoft.com/office/drawing/2014/main" id="{EBBA2A46-508C-94B8-D8F5-34EF2EB2DBE5}"/>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14734823" y="6170157"/>
              <a:ext cx="755268" cy="495241"/>
            </a:xfrm>
            <a:prstGeom prst="rect">
              <a:avLst/>
            </a:prstGeom>
          </p:spPr>
        </p:pic>
        <p:pic>
          <p:nvPicPr>
            <p:cNvPr id="21" name="object 16">
              <a:extLst>
                <a:ext uri="{FF2B5EF4-FFF2-40B4-BE49-F238E27FC236}">
                  <a16:creationId xmlns:a16="http://schemas.microsoft.com/office/drawing/2014/main" id="{596AE7C2-D59D-E217-D882-E01A60A54071}"/>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15412643" y="6019774"/>
              <a:ext cx="755775" cy="495356"/>
            </a:xfrm>
            <a:prstGeom prst="rect">
              <a:avLst/>
            </a:prstGeom>
          </p:spPr>
        </p:pic>
        <p:pic>
          <p:nvPicPr>
            <p:cNvPr id="22" name="object 17">
              <a:extLst>
                <a:ext uri="{FF2B5EF4-FFF2-40B4-BE49-F238E27FC236}">
                  <a16:creationId xmlns:a16="http://schemas.microsoft.com/office/drawing/2014/main" id="{EA40BEC6-37AB-6775-2742-BA9E119761A0}"/>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16090975" y="5944803"/>
              <a:ext cx="491681" cy="763182"/>
            </a:xfrm>
            <a:prstGeom prst="rect">
              <a:avLst/>
            </a:prstGeom>
          </p:spPr>
        </p:pic>
        <p:pic>
          <p:nvPicPr>
            <p:cNvPr id="23" name="object 18">
              <a:extLst>
                <a:ext uri="{FF2B5EF4-FFF2-40B4-BE49-F238E27FC236}">
                  <a16:creationId xmlns:a16="http://schemas.microsoft.com/office/drawing/2014/main" id="{3368F590-A38E-E0D6-9498-7FB8D2D44E42}"/>
                </a:ext>
              </a:extLst>
            </p:cNvPr>
            <p:cNvPicPr/>
            <p:nvPr/>
          </p:nvPicPr>
          <p:blipFill>
            <a:blip r:embed="rId17" cstate="print">
              <a:extLst>
                <a:ext uri="{28A0092B-C50C-407E-A947-70E740481C1C}">
                  <a14:useLocalDpi xmlns:a14="http://schemas.microsoft.com/office/drawing/2010/main" val="0"/>
                </a:ext>
              </a:extLst>
            </a:blip>
            <a:stretch>
              <a:fillRect/>
            </a:stretch>
          </p:blipFill>
          <p:spPr>
            <a:xfrm>
              <a:off x="13455391" y="6814546"/>
              <a:ext cx="754644" cy="494623"/>
            </a:xfrm>
            <a:prstGeom prst="rect">
              <a:avLst/>
            </a:prstGeom>
          </p:spPr>
        </p:pic>
        <p:pic>
          <p:nvPicPr>
            <p:cNvPr id="24" name="object 19">
              <a:extLst>
                <a:ext uri="{FF2B5EF4-FFF2-40B4-BE49-F238E27FC236}">
                  <a16:creationId xmlns:a16="http://schemas.microsoft.com/office/drawing/2014/main" id="{0CF8119D-7E52-5FEF-42B1-11D7E7B14750}"/>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14132700" y="6664163"/>
              <a:ext cx="755662" cy="494855"/>
            </a:xfrm>
            <a:prstGeom prst="rect">
              <a:avLst/>
            </a:prstGeom>
          </p:spPr>
        </p:pic>
        <p:pic>
          <p:nvPicPr>
            <p:cNvPr id="25" name="object 20">
              <a:extLst>
                <a:ext uri="{FF2B5EF4-FFF2-40B4-BE49-F238E27FC236}">
                  <a16:creationId xmlns:a16="http://schemas.microsoft.com/office/drawing/2014/main" id="{AC02DE86-0D39-FBB4-5A32-DB15F853BC2D}"/>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14811035" y="6513896"/>
              <a:ext cx="755139" cy="494738"/>
            </a:xfrm>
            <a:prstGeom prst="rect">
              <a:avLst/>
            </a:prstGeom>
          </p:spPr>
        </p:pic>
        <p:pic>
          <p:nvPicPr>
            <p:cNvPr id="26" name="object 21">
              <a:extLst>
                <a:ext uri="{FF2B5EF4-FFF2-40B4-BE49-F238E27FC236}">
                  <a16:creationId xmlns:a16="http://schemas.microsoft.com/office/drawing/2014/main" id="{69AA6C38-9D6D-EC88-8F7E-2D5A58CB6D1E}"/>
                </a:ext>
              </a:extLst>
            </p:cNvPr>
            <p:cNvPicPr/>
            <p:nvPr/>
          </p:nvPicPr>
          <p:blipFill>
            <a:blip r:embed="rId20" cstate="print">
              <a:extLst>
                <a:ext uri="{28A0092B-C50C-407E-A947-70E740481C1C}">
                  <a14:useLocalDpi xmlns:a14="http://schemas.microsoft.com/office/drawing/2010/main" val="0"/>
                </a:ext>
              </a:extLst>
            </a:blip>
            <a:stretch>
              <a:fillRect/>
            </a:stretch>
          </p:blipFill>
          <p:spPr>
            <a:xfrm>
              <a:off x="15488849" y="6363513"/>
              <a:ext cx="755660" cy="494854"/>
            </a:xfrm>
            <a:prstGeom prst="rect">
              <a:avLst/>
            </a:prstGeom>
          </p:spPr>
        </p:pic>
        <p:pic>
          <p:nvPicPr>
            <p:cNvPr id="27" name="object 22">
              <a:extLst>
                <a:ext uri="{FF2B5EF4-FFF2-40B4-BE49-F238E27FC236}">
                  <a16:creationId xmlns:a16="http://schemas.microsoft.com/office/drawing/2014/main" id="{959AC684-360E-9547-E73F-81A34927560B}"/>
                </a:ext>
              </a:extLst>
            </p:cNvPr>
            <p:cNvPicPr/>
            <p:nvPr/>
          </p:nvPicPr>
          <p:blipFill>
            <a:blip r:embed="rId21" cstate="print">
              <a:extLst>
                <a:ext uri="{28A0092B-C50C-407E-A947-70E740481C1C}">
                  <a14:useLocalDpi xmlns:a14="http://schemas.microsoft.com/office/drawing/2010/main" val="0"/>
                </a:ext>
              </a:extLst>
            </a:blip>
            <a:stretch>
              <a:fillRect/>
            </a:stretch>
          </p:blipFill>
          <p:spPr>
            <a:xfrm>
              <a:off x="13531482" y="7157781"/>
              <a:ext cx="754531" cy="494110"/>
            </a:xfrm>
            <a:prstGeom prst="rect">
              <a:avLst/>
            </a:prstGeom>
          </p:spPr>
        </p:pic>
        <p:pic>
          <p:nvPicPr>
            <p:cNvPr id="28" name="object 23">
              <a:extLst>
                <a:ext uri="{FF2B5EF4-FFF2-40B4-BE49-F238E27FC236}">
                  <a16:creationId xmlns:a16="http://schemas.microsoft.com/office/drawing/2014/main" id="{729E58A0-3CE9-7EE7-AD22-8B1A4F4B403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4208793" y="7007399"/>
              <a:ext cx="755546" cy="494340"/>
            </a:xfrm>
            <a:prstGeom prst="rect">
              <a:avLst/>
            </a:prstGeom>
          </p:spPr>
        </p:pic>
        <p:pic>
          <p:nvPicPr>
            <p:cNvPr id="29" name="object 24">
              <a:extLst>
                <a:ext uri="{FF2B5EF4-FFF2-40B4-BE49-F238E27FC236}">
                  <a16:creationId xmlns:a16="http://schemas.microsoft.com/office/drawing/2014/main" id="{D92A2661-EEAE-0B9B-04E1-C178E23DE30E}"/>
                </a:ext>
              </a:extLst>
            </p:cNvPr>
            <p:cNvPicPr/>
            <p:nvPr/>
          </p:nvPicPr>
          <p:blipFill>
            <a:blip r:embed="rId22" cstate="print">
              <a:extLst>
                <a:ext uri="{28A0092B-C50C-407E-A947-70E740481C1C}">
                  <a14:useLocalDpi xmlns:a14="http://schemas.microsoft.com/office/drawing/2010/main" val="0"/>
                </a:ext>
              </a:extLst>
            </a:blip>
            <a:stretch>
              <a:fillRect/>
            </a:stretch>
          </p:blipFill>
          <p:spPr>
            <a:xfrm>
              <a:off x="14887122" y="6857125"/>
              <a:ext cx="755040" cy="494231"/>
            </a:xfrm>
            <a:prstGeom prst="rect">
              <a:avLst/>
            </a:prstGeom>
          </p:spPr>
        </p:pic>
        <p:pic>
          <p:nvPicPr>
            <p:cNvPr id="30" name="object 25">
              <a:extLst>
                <a:ext uri="{FF2B5EF4-FFF2-40B4-BE49-F238E27FC236}">
                  <a16:creationId xmlns:a16="http://schemas.microsoft.com/office/drawing/2014/main" id="{1B50A250-3042-D79C-D75D-4DC9F221C632}"/>
                </a:ext>
              </a:extLst>
            </p:cNvPr>
            <p:cNvPicPr/>
            <p:nvPr/>
          </p:nvPicPr>
          <p:blipFill>
            <a:blip r:embed="rId23" cstate="print">
              <a:extLst>
                <a:ext uri="{28A0092B-C50C-407E-A947-70E740481C1C}">
                  <a14:useLocalDpi xmlns:a14="http://schemas.microsoft.com/office/drawing/2010/main" val="0"/>
                </a:ext>
              </a:extLst>
            </a:blip>
            <a:stretch>
              <a:fillRect/>
            </a:stretch>
          </p:blipFill>
          <p:spPr>
            <a:xfrm>
              <a:off x="15564950" y="6706748"/>
              <a:ext cx="755537" cy="494340"/>
            </a:xfrm>
            <a:prstGeom prst="rect">
              <a:avLst/>
            </a:prstGeom>
          </p:spPr>
        </p:pic>
        <p:pic>
          <p:nvPicPr>
            <p:cNvPr id="31" name="object 26">
              <a:extLst>
                <a:ext uri="{FF2B5EF4-FFF2-40B4-BE49-F238E27FC236}">
                  <a16:creationId xmlns:a16="http://schemas.microsoft.com/office/drawing/2014/main" id="{7F9DEE9E-D4B2-121F-1827-4380977BB434}"/>
                </a:ext>
              </a:extLst>
            </p:cNvPr>
            <p:cNvPicPr/>
            <p:nvPr/>
          </p:nvPicPr>
          <p:blipFill>
            <a:blip r:embed="rId24" cstate="print">
              <a:extLst>
                <a:ext uri="{28A0092B-C50C-407E-A947-70E740481C1C}">
                  <a14:useLocalDpi xmlns:a14="http://schemas.microsoft.com/office/drawing/2010/main" val="0"/>
                </a:ext>
              </a:extLst>
            </a:blip>
            <a:stretch>
              <a:fillRect/>
            </a:stretch>
          </p:blipFill>
          <p:spPr>
            <a:xfrm>
              <a:off x="16243275" y="6631777"/>
              <a:ext cx="415369" cy="418940"/>
            </a:xfrm>
            <a:prstGeom prst="rect">
              <a:avLst/>
            </a:prstGeom>
          </p:spPr>
        </p:pic>
        <p:pic>
          <p:nvPicPr>
            <p:cNvPr id="32" name="object 27">
              <a:extLst>
                <a:ext uri="{FF2B5EF4-FFF2-40B4-BE49-F238E27FC236}">
                  <a16:creationId xmlns:a16="http://schemas.microsoft.com/office/drawing/2014/main" id="{654AB077-AC0C-BFF1-128E-7045BA2DC92F}"/>
                </a:ext>
              </a:extLst>
            </p:cNvPr>
            <p:cNvPicPr/>
            <p:nvPr/>
          </p:nvPicPr>
          <p:blipFill>
            <a:blip r:embed="rId25" cstate="print">
              <a:extLst>
                <a:ext uri="{28A0092B-C50C-407E-A947-70E740481C1C}">
                  <a14:useLocalDpi xmlns:a14="http://schemas.microsoft.com/office/drawing/2010/main" val="0"/>
                </a:ext>
              </a:extLst>
            </a:blip>
            <a:stretch>
              <a:fillRect/>
            </a:stretch>
          </p:blipFill>
          <p:spPr>
            <a:xfrm>
              <a:off x="0" y="0"/>
              <a:ext cx="10052049" cy="11308556"/>
            </a:xfrm>
            <a:prstGeom prst="rect">
              <a:avLst/>
            </a:prstGeom>
          </p:spPr>
        </p:pic>
        <p:pic>
          <p:nvPicPr>
            <p:cNvPr id="33" name="object 28">
              <a:extLst>
                <a:ext uri="{FF2B5EF4-FFF2-40B4-BE49-F238E27FC236}">
                  <a16:creationId xmlns:a16="http://schemas.microsoft.com/office/drawing/2014/main" id="{E6C582B4-D50C-1A2F-CEAD-130D8725E12F}"/>
                </a:ext>
              </a:extLst>
            </p:cNvPr>
            <p:cNvPicPr/>
            <p:nvPr/>
          </p:nvPicPr>
          <p:blipFill>
            <a:blip r:embed="rId26" cstate="print">
              <a:extLst>
                <a:ext uri="{28A0092B-C50C-407E-A947-70E740481C1C}">
                  <a14:useLocalDpi xmlns:a14="http://schemas.microsoft.com/office/drawing/2010/main" val="0"/>
                </a:ext>
              </a:extLst>
            </a:blip>
            <a:stretch>
              <a:fillRect/>
            </a:stretch>
          </p:blipFill>
          <p:spPr>
            <a:xfrm>
              <a:off x="1938299" y="5141550"/>
              <a:ext cx="6094421" cy="2472420"/>
            </a:xfrm>
            <a:prstGeom prst="rect">
              <a:avLst/>
            </a:prstGeom>
          </p:spPr>
        </p:pic>
        <p:pic>
          <p:nvPicPr>
            <p:cNvPr id="34" name="object 29">
              <a:extLst>
                <a:ext uri="{FF2B5EF4-FFF2-40B4-BE49-F238E27FC236}">
                  <a16:creationId xmlns:a16="http://schemas.microsoft.com/office/drawing/2014/main" id="{AFC3A18E-93BD-F1D6-4BEB-7D90A0C1245F}"/>
                </a:ext>
              </a:extLst>
            </p:cNvPr>
            <p:cNvPicPr/>
            <p:nvPr/>
          </p:nvPicPr>
          <p:blipFill>
            <a:blip r:embed="rId27" cstate="print">
              <a:extLst>
                <a:ext uri="{28A0092B-C50C-407E-A947-70E740481C1C}">
                  <a14:useLocalDpi xmlns:a14="http://schemas.microsoft.com/office/drawing/2010/main" val="0"/>
                </a:ext>
              </a:extLst>
            </a:blip>
            <a:stretch>
              <a:fillRect/>
            </a:stretch>
          </p:blipFill>
          <p:spPr>
            <a:xfrm>
              <a:off x="13034945" y="2797335"/>
              <a:ext cx="4105592" cy="958850"/>
            </a:xfrm>
            <a:prstGeom prst="rect">
              <a:avLst/>
            </a:prstGeom>
          </p:spPr>
        </p:pic>
        <p:pic>
          <p:nvPicPr>
            <p:cNvPr id="35" name="object 30">
              <a:extLst>
                <a:ext uri="{FF2B5EF4-FFF2-40B4-BE49-F238E27FC236}">
                  <a16:creationId xmlns:a16="http://schemas.microsoft.com/office/drawing/2014/main" id="{65138AB1-16BB-00C3-DA5F-7A92F7716780}"/>
                </a:ext>
              </a:extLst>
            </p:cNvPr>
            <p:cNvPicPr/>
            <p:nvPr/>
          </p:nvPicPr>
          <p:blipFill>
            <a:blip r:embed="rId28" cstate="print">
              <a:extLst>
                <a:ext uri="{28A0092B-C50C-407E-A947-70E740481C1C}">
                  <a14:useLocalDpi xmlns:a14="http://schemas.microsoft.com/office/drawing/2010/main" val="0"/>
                </a:ext>
              </a:extLst>
            </a:blip>
            <a:stretch>
              <a:fillRect/>
            </a:stretch>
          </p:blipFill>
          <p:spPr>
            <a:xfrm>
              <a:off x="12204866" y="4232145"/>
              <a:ext cx="5753002" cy="964472"/>
            </a:xfrm>
            <a:prstGeom prst="rect">
              <a:avLst/>
            </a:prstGeom>
          </p:spPr>
        </p:pic>
        <p:pic>
          <p:nvPicPr>
            <p:cNvPr id="36" name="object 31">
              <a:extLst>
                <a:ext uri="{FF2B5EF4-FFF2-40B4-BE49-F238E27FC236}">
                  <a16:creationId xmlns:a16="http://schemas.microsoft.com/office/drawing/2014/main" id="{C8D5FE36-5909-64BA-4F4C-134E5CB614FA}"/>
                </a:ext>
              </a:extLst>
            </p:cNvPr>
            <p:cNvPicPr/>
            <p:nvPr/>
          </p:nvPicPr>
          <p:blipFill>
            <a:blip r:embed="rId29" cstate="print">
              <a:extLst>
                <a:ext uri="{28A0092B-C50C-407E-A947-70E740481C1C}">
                  <a14:useLocalDpi xmlns:a14="http://schemas.microsoft.com/office/drawing/2010/main" val="0"/>
                </a:ext>
              </a:extLst>
            </a:blip>
            <a:stretch>
              <a:fillRect/>
            </a:stretch>
          </p:blipFill>
          <p:spPr>
            <a:xfrm>
              <a:off x="3046902" y="7784472"/>
              <a:ext cx="4454827" cy="339856"/>
            </a:xfrm>
            <a:prstGeom prst="rect">
              <a:avLst/>
            </a:prstGeom>
          </p:spPr>
        </p:pic>
        <p:pic>
          <p:nvPicPr>
            <p:cNvPr id="37" name="object 32">
              <a:extLst>
                <a:ext uri="{FF2B5EF4-FFF2-40B4-BE49-F238E27FC236}">
                  <a16:creationId xmlns:a16="http://schemas.microsoft.com/office/drawing/2014/main" id="{15DE0FE7-4A1E-3B96-3958-BA4CE73878B8}"/>
                </a:ext>
              </a:extLst>
            </p:cNvPr>
            <p:cNvPicPr/>
            <p:nvPr/>
          </p:nvPicPr>
          <p:blipFill>
            <a:blip r:embed="rId30" cstate="print">
              <a:extLst>
                <a:ext uri="{28A0092B-C50C-407E-A947-70E740481C1C}">
                  <a14:useLocalDpi xmlns:a14="http://schemas.microsoft.com/office/drawing/2010/main" val="0"/>
                </a:ext>
              </a:extLst>
            </a:blip>
            <a:stretch>
              <a:fillRect/>
            </a:stretch>
          </p:blipFill>
          <p:spPr>
            <a:xfrm>
              <a:off x="3018630" y="8735018"/>
              <a:ext cx="1661677" cy="286043"/>
            </a:xfrm>
            <a:prstGeom prst="rect">
              <a:avLst/>
            </a:prstGeom>
          </p:spPr>
        </p:pic>
        <p:pic>
          <p:nvPicPr>
            <p:cNvPr id="38" name="object 33">
              <a:extLst>
                <a:ext uri="{FF2B5EF4-FFF2-40B4-BE49-F238E27FC236}">
                  <a16:creationId xmlns:a16="http://schemas.microsoft.com/office/drawing/2014/main" id="{329DFEE5-B08A-543A-17AD-1950F1DED55B}"/>
                </a:ext>
              </a:extLst>
            </p:cNvPr>
            <p:cNvPicPr/>
            <p:nvPr/>
          </p:nvPicPr>
          <p:blipFill>
            <a:blip r:embed="rId31" cstate="print">
              <a:extLst>
                <a:ext uri="{28A0092B-C50C-407E-A947-70E740481C1C}">
                  <a14:useLocalDpi xmlns:a14="http://schemas.microsoft.com/office/drawing/2010/main" val="0"/>
                </a:ext>
              </a:extLst>
            </a:blip>
            <a:stretch>
              <a:fillRect/>
            </a:stretch>
          </p:blipFill>
          <p:spPr>
            <a:xfrm>
              <a:off x="3013353" y="8231662"/>
              <a:ext cx="4902007" cy="334733"/>
            </a:xfrm>
            <a:prstGeom prst="rect">
              <a:avLst/>
            </a:prstGeom>
          </p:spPr>
        </p:pic>
        <p:pic>
          <p:nvPicPr>
            <p:cNvPr id="39" name="object 34">
              <a:extLst>
                <a:ext uri="{FF2B5EF4-FFF2-40B4-BE49-F238E27FC236}">
                  <a16:creationId xmlns:a16="http://schemas.microsoft.com/office/drawing/2014/main" id="{1A0C35DA-4C0A-395C-90B1-57463FFE7A76}"/>
                </a:ext>
              </a:extLst>
            </p:cNvPr>
            <p:cNvPicPr/>
            <p:nvPr/>
          </p:nvPicPr>
          <p:blipFill>
            <a:blip r:embed="rId32" cstate="print">
              <a:extLst>
                <a:ext uri="{28A0092B-C50C-407E-A947-70E740481C1C}">
                  <a14:useLocalDpi xmlns:a14="http://schemas.microsoft.com/office/drawing/2010/main" val="0"/>
                </a:ext>
              </a:extLst>
            </a:blip>
            <a:stretch>
              <a:fillRect/>
            </a:stretch>
          </p:blipFill>
          <p:spPr>
            <a:xfrm>
              <a:off x="12826709" y="7770288"/>
              <a:ext cx="5118880" cy="343765"/>
            </a:xfrm>
            <a:prstGeom prst="rect">
              <a:avLst/>
            </a:prstGeom>
          </p:spPr>
        </p:pic>
        <p:pic>
          <p:nvPicPr>
            <p:cNvPr id="40" name="object 35">
              <a:extLst>
                <a:ext uri="{FF2B5EF4-FFF2-40B4-BE49-F238E27FC236}">
                  <a16:creationId xmlns:a16="http://schemas.microsoft.com/office/drawing/2014/main" id="{5DCADAB0-4173-C695-3B09-9FB3C9513303}"/>
                </a:ext>
              </a:extLst>
            </p:cNvPr>
            <p:cNvPicPr/>
            <p:nvPr/>
          </p:nvPicPr>
          <p:blipFill>
            <a:blip r:embed="rId33" cstate="print">
              <a:extLst>
                <a:ext uri="{28A0092B-C50C-407E-A947-70E740481C1C}">
                  <a14:useLocalDpi xmlns:a14="http://schemas.microsoft.com/office/drawing/2010/main" val="0"/>
                </a:ext>
              </a:extLst>
            </a:blip>
            <a:stretch>
              <a:fillRect/>
            </a:stretch>
          </p:blipFill>
          <p:spPr>
            <a:xfrm>
              <a:off x="12801422" y="8238193"/>
              <a:ext cx="4944582" cy="384507"/>
            </a:xfrm>
            <a:prstGeom prst="rect">
              <a:avLst/>
            </a:prstGeom>
          </p:spPr>
        </p:pic>
        <p:sp>
          <p:nvSpPr>
            <p:cNvPr id="41" name="object 36">
              <a:extLst>
                <a:ext uri="{FF2B5EF4-FFF2-40B4-BE49-F238E27FC236}">
                  <a16:creationId xmlns:a16="http://schemas.microsoft.com/office/drawing/2014/main" id="{81A52388-41A9-9D44-26CA-CDD786433064}"/>
                </a:ext>
              </a:extLst>
            </p:cNvPr>
            <p:cNvSpPr/>
            <p:nvPr/>
          </p:nvSpPr>
          <p:spPr>
            <a:xfrm>
              <a:off x="12773306" y="8672625"/>
              <a:ext cx="5428615" cy="356235"/>
            </a:xfrm>
            <a:custGeom>
              <a:avLst/>
              <a:gdLst/>
              <a:ahLst/>
              <a:cxnLst/>
              <a:rect l="l" t="t" r="r" b="b"/>
              <a:pathLst>
                <a:path w="5428615" h="356234">
                  <a:moveTo>
                    <a:pt x="74573" y="106621"/>
                  </a:moveTo>
                  <a:lnTo>
                    <a:pt x="64961" y="115417"/>
                  </a:lnTo>
                  <a:lnTo>
                    <a:pt x="64961" y="118935"/>
                  </a:lnTo>
                  <a:lnTo>
                    <a:pt x="64081" y="123082"/>
                  </a:lnTo>
                  <a:lnTo>
                    <a:pt x="60563" y="134642"/>
                  </a:lnTo>
                  <a:lnTo>
                    <a:pt x="58095" y="141238"/>
                  </a:lnTo>
                  <a:lnTo>
                    <a:pt x="55160" y="148086"/>
                  </a:lnTo>
                  <a:lnTo>
                    <a:pt x="52828" y="154047"/>
                  </a:lnTo>
                  <a:lnTo>
                    <a:pt x="33485" y="208775"/>
                  </a:lnTo>
                  <a:lnTo>
                    <a:pt x="20858" y="248732"/>
                  </a:lnTo>
                  <a:lnTo>
                    <a:pt x="18596" y="258784"/>
                  </a:lnTo>
                  <a:lnTo>
                    <a:pt x="18156" y="260795"/>
                  </a:lnTo>
                  <a:lnTo>
                    <a:pt x="16397" y="266826"/>
                  </a:lnTo>
                  <a:lnTo>
                    <a:pt x="15957" y="269339"/>
                  </a:lnTo>
                  <a:lnTo>
                    <a:pt x="15957" y="271349"/>
                  </a:lnTo>
                  <a:lnTo>
                    <a:pt x="12942" y="273862"/>
                  </a:lnTo>
                  <a:lnTo>
                    <a:pt x="11434" y="276627"/>
                  </a:lnTo>
                  <a:lnTo>
                    <a:pt x="11434" y="282407"/>
                  </a:lnTo>
                  <a:lnTo>
                    <a:pt x="11057" y="285548"/>
                  </a:lnTo>
                  <a:lnTo>
                    <a:pt x="9549" y="292584"/>
                  </a:lnTo>
                  <a:lnTo>
                    <a:pt x="8544" y="295349"/>
                  </a:lnTo>
                  <a:lnTo>
                    <a:pt x="7287" y="297359"/>
                  </a:lnTo>
                  <a:lnTo>
                    <a:pt x="7287" y="298616"/>
                  </a:lnTo>
                  <a:lnTo>
                    <a:pt x="6973" y="300689"/>
                  </a:lnTo>
                  <a:lnTo>
                    <a:pt x="5717" y="306469"/>
                  </a:lnTo>
                  <a:lnTo>
                    <a:pt x="5402" y="308416"/>
                  </a:lnTo>
                  <a:lnTo>
                    <a:pt x="1256" y="331285"/>
                  </a:lnTo>
                  <a:lnTo>
                    <a:pt x="0" y="337819"/>
                  </a:lnTo>
                  <a:lnTo>
                    <a:pt x="62" y="342719"/>
                  </a:lnTo>
                  <a:lnTo>
                    <a:pt x="2893" y="349378"/>
                  </a:lnTo>
                  <a:lnTo>
                    <a:pt x="4020" y="351515"/>
                  </a:lnTo>
                  <a:lnTo>
                    <a:pt x="5026" y="352771"/>
                  </a:lnTo>
                  <a:lnTo>
                    <a:pt x="6282" y="355033"/>
                  </a:lnTo>
                  <a:lnTo>
                    <a:pt x="7790" y="356101"/>
                  </a:lnTo>
                  <a:lnTo>
                    <a:pt x="11308" y="355849"/>
                  </a:lnTo>
                  <a:lnTo>
                    <a:pt x="12690" y="355787"/>
                  </a:lnTo>
                  <a:lnTo>
                    <a:pt x="16711" y="355787"/>
                  </a:lnTo>
                  <a:lnTo>
                    <a:pt x="19852" y="353651"/>
                  </a:lnTo>
                  <a:lnTo>
                    <a:pt x="26386" y="345106"/>
                  </a:lnTo>
                  <a:lnTo>
                    <a:pt x="28145" y="339829"/>
                  </a:lnTo>
                  <a:lnTo>
                    <a:pt x="28522" y="330217"/>
                  </a:lnTo>
                  <a:lnTo>
                    <a:pt x="29025" y="324437"/>
                  </a:lnTo>
                  <a:lnTo>
                    <a:pt x="29653" y="322866"/>
                  </a:lnTo>
                  <a:lnTo>
                    <a:pt x="30658" y="322615"/>
                  </a:lnTo>
                  <a:lnTo>
                    <a:pt x="31663" y="322615"/>
                  </a:lnTo>
                  <a:lnTo>
                    <a:pt x="32606" y="321170"/>
                  </a:lnTo>
                  <a:lnTo>
                    <a:pt x="34365" y="315390"/>
                  </a:lnTo>
                  <a:lnTo>
                    <a:pt x="34805" y="312437"/>
                  </a:lnTo>
                  <a:lnTo>
                    <a:pt x="34805" y="309422"/>
                  </a:lnTo>
                  <a:lnTo>
                    <a:pt x="35810" y="307411"/>
                  </a:lnTo>
                  <a:lnTo>
                    <a:pt x="36689" y="304396"/>
                  </a:lnTo>
                  <a:lnTo>
                    <a:pt x="38197" y="296354"/>
                  </a:lnTo>
                  <a:lnTo>
                    <a:pt x="38574" y="293338"/>
                  </a:lnTo>
                  <a:lnTo>
                    <a:pt x="38574" y="291328"/>
                  </a:lnTo>
                  <a:lnTo>
                    <a:pt x="39831" y="289317"/>
                  </a:lnTo>
                  <a:lnTo>
                    <a:pt x="40585" y="285422"/>
                  </a:lnTo>
                  <a:lnTo>
                    <a:pt x="40836" y="279642"/>
                  </a:lnTo>
                  <a:lnTo>
                    <a:pt x="39831" y="278386"/>
                  </a:lnTo>
                  <a:lnTo>
                    <a:pt x="39831" y="277004"/>
                  </a:lnTo>
                  <a:lnTo>
                    <a:pt x="40836" y="275496"/>
                  </a:lnTo>
                  <a:lnTo>
                    <a:pt x="42092" y="275496"/>
                  </a:lnTo>
                  <a:lnTo>
                    <a:pt x="43475" y="273988"/>
                  </a:lnTo>
                  <a:lnTo>
                    <a:pt x="46490" y="267957"/>
                  </a:lnTo>
                  <a:lnTo>
                    <a:pt x="47810" y="264690"/>
                  </a:lnTo>
                  <a:lnTo>
                    <a:pt x="50071" y="257654"/>
                  </a:lnTo>
                  <a:lnTo>
                    <a:pt x="50637" y="255141"/>
                  </a:lnTo>
                  <a:lnTo>
                    <a:pt x="50637" y="252879"/>
                  </a:lnTo>
                  <a:lnTo>
                    <a:pt x="50951" y="251999"/>
                  </a:lnTo>
                  <a:lnTo>
                    <a:pt x="52207" y="249989"/>
                  </a:lnTo>
                  <a:lnTo>
                    <a:pt x="52773" y="249235"/>
                  </a:lnTo>
                  <a:lnTo>
                    <a:pt x="53275" y="248732"/>
                  </a:lnTo>
                  <a:lnTo>
                    <a:pt x="81307" y="248732"/>
                  </a:lnTo>
                  <a:lnTo>
                    <a:pt x="82866" y="248293"/>
                  </a:lnTo>
                  <a:lnTo>
                    <a:pt x="87201" y="246848"/>
                  </a:lnTo>
                  <a:lnTo>
                    <a:pt x="94740" y="243832"/>
                  </a:lnTo>
                  <a:lnTo>
                    <a:pt x="96625" y="242827"/>
                  </a:lnTo>
                  <a:lnTo>
                    <a:pt x="96625" y="241068"/>
                  </a:lnTo>
                  <a:lnTo>
                    <a:pt x="97253" y="240062"/>
                  </a:lnTo>
                  <a:lnTo>
                    <a:pt x="98510" y="239309"/>
                  </a:lnTo>
                  <a:lnTo>
                    <a:pt x="104239" y="239309"/>
                  </a:lnTo>
                  <a:lnTo>
                    <a:pt x="112834" y="235727"/>
                  </a:lnTo>
                  <a:lnTo>
                    <a:pt x="117420" y="233214"/>
                  </a:lnTo>
                  <a:lnTo>
                    <a:pt x="126718" y="226932"/>
                  </a:lnTo>
                  <a:lnTo>
                    <a:pt x="128124" y="225738"/>
                  </a:lnTo>
                  <a:lnTo>
                    <a:pt x="59432" y="225738"/>
                  </a:lnTo>
                  <a:lnTo>
                    <a:pt x="58678" y="224356"/>
                  </a:lnTo>
                  <a:lnTo>
                    <a:pt x="76269" y="186158"/>
                  </a:lnTo>
                  <a:lnTo>
                    <a:pt x="113085" y="166117"/>
                  </a:lnTo>
                  <a:lnTo>
                    <a:pt x="150614" y="166117"/>
                  </a:lnTo>
                  <a:lnTo>
                    <a:pt x="144561" y="154494"/>
                  </a:lnTo>
                  <a:lnTo>
                    <a:pt x="142299" y="152107"/>
                  </a:lnTo>
                  <a:lnTo>
                    <a:pt x="82929" y="152107"/>
                  </a:lnTo>
                  <a:lnTo>
                    <a:pt x="83306" y="151353"/>
                  </a:lnTo>
                  <a:lnTo>
                    <a:pt x="85819" y="147835"/>
                  </a:lnTo>
                  <a:lnTo>
                    <a:pt x="87264" y="145448"/>
                  </a:lnTo>
                  <a:lnTo>
                    <a:pt x="90531" y="139416"/>
                  </a:lnTo>
                  <a:lnTo>
                    <a:pt x="91348" y="136024"/>
                  </a:lnTo>
                  <a:lnTo>
                    <a:pt x="91348" y="132254"/>
                  </a:lnTo>
                  <a:lnTo>
                    <a:pt x="92353" y="126726"/>
                  </a:lnTo>
                  <a:lnTo>
                    <a:pt x="81358" y="108129"/>
                  </a:lnTo>
                  <a:lnTo>
                    <a:pt x="74573" y="106621"/>
                  </a:lnTo>
                  <a:close/>
                </a:path>
                <a:path w="5428615" h="356234">
                  <a:moveTo>
                    <a:pt x="81307" y="248732"/>
                  </a:moveTo>
                  <a:lnTo>
                    <a:pt x="53275" y="248732"/>
                  </a:lnTo>
                  <a:lnTo>
                    <a:pt x="55537" y="250743"/>
                  </a:lnTo>
                  <a:lnTo>
                    <a:pt x="59307" y="251748"/>
                  </a:lnTo>
                  <a:lnTo>
                    <a:pt x="68605" y="251748"/>
                  </a:lnTo>
                  <a:lnTo>
                    <a:pt x="73065" y="251057"/>
                  </a:lnTo>
                  <a:lnTo>
                    <a:pt x="81307" y="248732"/>
                  </a:lnTo>
                  <a:close/>
                </a:path>
                <a:path w="5428615" h="356234">
                  <a:moveTo>
                    <a:pt x="104239" y="239309"/>
                  </a:moveTo>
                  <a:lnTo>
                    <a:pt x="98510" y="239309"/>
                  </a:lnTo>
                  <a:lnTo>
                    <a:pt x="100520" y="240062"/>
                  </a:lnTo>
                  <a:lnTo>
                    <a:pt x="103787" y="239497"/>
                  </a:lnTo>
                  <a:lnTo>
                    <a:pt x="104239" y="239309"/>
                  </a:lnTo>
                  <a:close/>
                </a:path>
                <a:path w="5428615" h="356234">
                  <a:moveTo>
                    <a:pt x="150614" y="166117"/>
                  </a:moveTo>
                  <a:lnTo>
                    <a:pt x="113085" y="166117"/>
                  </a:lnTo>
                  <a:lnTo>
                    <a:pt x="116478" y="167562"/>
                  </a:lnTo>
                  <a:lnTo>
                    <a:pt x="118488" y="171080"/>
                  </a:lnTo>
                  <a:lnTo>
                    <a:pt x="122760" y="177865"/>
                  </a:lnTo>
                  <a:lnTo>
                    <a:pt x="123074" y="184336"/>
                  </a:lnTo>
                  <a:lnTo>
                    <a:pt x="115787" y="196650"/>
                  </a:lnTo>
                  <a:lnTo>
                    <a:pt x="83871" y="219142"/>
                  </a:lnTo>
                  <a:lnTo>
                    <a:pt x="63202" y="225738"/>
                  </a:lnTo>
                  <a:lnTo>
                    <a:pt x="128124" y="225738"/>
                  </a:lnTo>
                  <a:lnTo>
                    <a:pt x="130048" y="224105"/>
                  </a:lnTo>
                  <a:lnTo>
                    <a:pt x="132058" y="221592"/>
                  </a:lnTo>
                  <a:lnTo>
                    <a:pt x="133064" y="219581"/>
                  </a:lnTo>
                  <a:lnTo>
                    <a:pt x="134069" y="217759"/>
                  </a:lnTo>
                  <a:lnTo>
                    <a:pt x="136079" y="214493"/>
                  </a:lnTo>
                  <a:lnTo>
                    <a:pt x="137084" y="213676"/>
                  </a:lnTo>
                  <a:lnTo>
                    <a:pt x="138090" y="213676"/>
                  </a:lnTo>
                  <a:lnTo>
                    <a:pt x="139597" y="212168"/>
                  </a:lnTo>
                  <a:lnTo>
                    <a:pt x="152414" y="183520"/>
                  </a:lnTo>
                  <a:lnTo>
                    <a:pt x="152414" y="173216"/>
                  </a:lnTo>
                  <a:lnTo>
                    <a:pt x="150843" y="166557"/>
                  </a:lnTo>
                  <a:lnTo>
                    <a:pt x="150614" y="166117"/>
                  </a:lnTo>
                  <a:close/>
                </a:path>
                <a:path w="5428615" h="356234">
                  <a:moveTo>
                    <a:pt x="121001" y="141238"/>
                  </a:moveTo>
                  <a:lnTo>
                    <a:pt x="82929" y="152107"/>
                  </a:lnTo>
                  <a:lnTo>
                    <a:pt x="142299" y="152107"/>
                  </a:lnTo>
                  <a:lnTo>
                    <a:pt x="140037" y="149720"/>
                  </a:lnTo>
                  <a:lnTo>
                    <a:pt x="128226" y="142683"/>
                  </a:lnTo>
                  <a:lnTo>
                    <a:pt x="121001" y="141238"/>
                  </a:lnTo>
                  <a:close/>
                </a:path>
                <a:path w="5428615" h="356234">
                  <a:moveTo>
                    <a:pt x="213909" y="119124"/>
                  </a:moveTo>
                  <a:lnTo>
                    <a:pt x="191801" y="157592"/>
                  </a:lnTo>
                  <a:lnTo>
                    <a:pt x="179114" y="194954"/>
                  </a:lnTo>
                  <a:lnTo>
                    <a:pt x="177293" y="203121"/>
                  </a:lnTo>
                  <a:lnTo>
                    <a:pt x="175533" y="210158"/>
                  </a:lnTo>
                  <a:lnTo>
                    <a:pt x="174015" y="216377"/>
                  </a:lnTo>
                  <a:lnTo>
                    <a:pt x="171502" y="227183"/>
                  </a:lnTo>
                  <a:lnTo>
                    <a:pt x="170507" y="233403"/>
                  </a:lnTo>
                  <a:lnTo>
                    <a:pt x="169753" y="240439"/>
                  </a:lnTo>
                  <a:lnTo>
                    <a:pt x="169000" y="245465"/>
                  </a:lnTo>
                  <a:lnTo>
                    <a:pt x="169617" y="249172"/>
                  </a:lnTo>
                  <a:lnTo>
                    <a:pt x="173638" y="253947"/>
                  </a:lnTo>
                  <a:lnTo>
                    <a:pt x="175785" y="256020"/>
                  </a:lnTo>
                  <a:lnTo>
                    <a:pt x="178046" y="257779"/>
                  </a:lnTo>
                  <a:lnTo>
                    <a:pt x="182057" y="261800"/>
                  </a:lnTo>
                  <a:lnTo>
                    <a:pt x="185397" y="263496"/>
                  </a:lnTo>
                  <a:lnTo>
                    <a:pt x="190674" y="262240"/>
                  </a:lnTo>
                  <a:lnTo>
                    <a:pt x="193501" y="259915"/>
                  </a:lnTo>
                  <a:lnTo>
                    <a:pt x="196517" y="255894"/>
                  </a:lnTo>
                  <a:lnTo>
                    <a:pt x="198266" y="253633"/>
                  </a:lnTo>
                  <a:lnTo>
                    <a:pt x="199910" y="250114"/>
                  </a:lnTo>
                  <a:lnTo>
                    <a:pt x="201378" y="245465"/>
                  </a:lnTo>
                  <a:lnTo>
                    <a:pt x="201417" y="244586"/>
                  </a:lnTo>
                  <a:lnTo>
                    <a:pt x="201847" y="242261"/>
                  </a:lnTo>
                  <a:lnTo>
                    <a:pt x="209710" y="217822"/>
                  </a:lnTo>
                  <a:lnTo>
                    <a:pt x="211710" y="214555"/>
                  </a:lnTo>
                  <a:lnTo>
                    <a:pt x="239107" y="187313"/>
                  </a:lnTo>
                  <a:lnTo>
                    <a:pt x="248244" y="181761"/>
                  </a:lnTo>
                  <a:lnTo>
                    <a:pt x="211218" y="181761"/>
                  </a:lnTo>
                  <a:lnTo>
                    <a:pt x="210653" y="181195"/>
                  </a:lnTo>
                  <a:lnTo>
                    <a:pt x="211407" y="177928"/>
                  </a:lnTo>
                  <a:lnTo>
                    <a:pt x="212529" y="175290"/>
                  </a:lnTo>
                  <a:lnTo>
                    <a:pt x="216075" y="168442"/>
                  </a:lnTo>
                  <a:lnTo>
                    <a:pt x="217867" y="164798"/>
                  </a:lnTo>
                  <a:lnTo>
                    <a:pt x="232003" y="128673"/>
                  </a:lnTo>
                  <a:lnTo>
                    <a:pt x="231322" y="124715"/>
                  </a:lnTo>
                  <a:lnTo>
                    <a:pt x="228558" y="122453"/>
                  </a:lnTo>
                  <a:lnTo>
                    <a:pt x="226537" y="120443"/>
                  </a:lnTo>
                  <a:lnTo>
                    <a:pt x="223207" y="119375"/>
                  </a:lnTo>
                  <a:lnTo>
                    <a:pt x="213909" y="119124"/>
                  </a:lnTo>
                  <a:close/>
                </a:path>
                <a:path w="5428615" h="356234">
                  <a:moveTo>
                    <a:pt x="279384" y="137092"/>
                  </a:moveTo>
                  <a:lnTo>
                    <a:pt x="273164" y="138160"/>
                  </a:lnTo>
                  <a:lnTo>
                    <a:pt x="267384" y="140924"/>
                  </a:lnTo>
                  <a:lnTo>
                    <a:pt x="266379" y="141427"/>
                  </a:lnTo>
                  <a:lnTo>
                    <a:pt x="264557" y="142118"/>
                  </a:lnTo>
                  <a:lnTo>
                    <a:pt x="259280" y="143877"/>
                  </a:lnTo>
                  <a:lnTo>
                    <a:pt x="256955" y="144945"/>
                  </a:lnTo>
                  <a:lnTo>
                    <a:pt x="254945" y="146201"/>
                  </a:lnTo>
                  <a:lnTo>
                    <a:pt x="253437" y="146955"/>
                  </a:lnTo>
                  <a:lnTo>
                    <a:pt x="216998" y="175290"/>
                  </a:lnTo>
                  <a:lnTo>
                    <a:pt x="212726" y="181258"/>
                  </a:lnTo>
                  <a:lnTo>
                    <a:pt x="211218" y="181761"/>
                  </a:lnTo>
                  <a:lnTo>
                    <a:pt x="248244" y="181761"/>
                  </a:lnTo>
                  <a:lnTo>
                    <a:pt x="271530" y="168442"/>
                  </a:lnTo>
                  <a:lnTo>
                    <a:pt x="275049" y="166934"/>
                  </a:lnTo>
                  <a:lnTo>
                    <a:pt x="293258" y="162536"/>
                  </a:lnTo>
                  <a:lnTo>
                    <a:pt x="296839" y="161217"/>
                  </a:lnTo>
                  <a:lnTo>
                    <a:pt x="303132" y="156442"/>
                  </a:lnTo>
                  <a:lnTo>
                    <a:pt x="304702" y="154369"/>
                  </a:lnTo>
                  <a:lnTo>
                    <a:pt x="304641" y="152244"/>
                  </a:lnTo>
                  <a:lnTo>
                    <a:pt x="304451" y="151102"/>
                  </a:lnTo>
                  <a:lnTo>
                    <a:pt x="303812" y="150348"/>
                  </a:lnTo>
                  <a:lnTo>
                    <a:pt x="302818" y="150348"/>
                  </a:lnTo>
                  <a:lnTo>
                    <a:pt x="300043" y="148337"/>
                  </a:lnTo>
                  <a:lnTo>
                    <a:pt x="298535" y="146327"/>
                  </a:lnTo>
                  <a:lnTo>
                    <a:pt x="298294" y="144317"/>
                  </a:lnTo>
                  <a:lnTo>
                    <a:pt x="296786" y="140547"/>
                  </a:lnTo>
                  <a:lnTo>
                    <a:pt x="292692" y="138348"/>
                  </a:lnTo>
                  <a:lnTo>
                    <a:pt x="279384" y="137092"/>
                  </a:lnTo>
                  <a:close/>
                </a:path>
                <a:path w="5428615" h="356234">
                  <a:moveTo>
                    <a:pt x="430154" y="286422"/>
                  </a:moveTo>
                  <a:lnTo>
                    <a:pt x="421484" y="286422"/>
                  </a:lnTo>
                  <a:lnTo>
                    <a:pt x="419536" y="287692"/>
                  </a:lnTo>
                  <a:lnTo>
                    <a:pt x="418531" y="290232"/>
                  </a:lnTo>
                  <a:lnTo>
                    <a:pt x="417777" y="290232"/>
                  </a:lnTo>
                  <a:lnTo>
                    <a:pt x="417777" y="292772"/>
                  </a:lnTo>
                  <a:lnTo>
                    <a:pt x="419285" y="297852"/>
                  </a:lnTo>
                  <a:lnTo>
                    <a:pt x="440442" y="335952"/>
                  </a:lnTo>
                  <a:lnTo>
                    <a:pt x="451138" y="342302"/>
                  </a:lnTo>
                  <a:lnTo>
                    <a:pt x="458802" y="346112"/>
                  </a:lnTo>
                  <a:lnTo>
                    <a:pt x="466153" y="346112"/>
                  </a:lnTo>
                  <a:lnTo>
                    <a:pt x="473189" y="343572"/>
                  </a:lnTo>
                  <a:lnTo>
                    <a:pt x="477135" y="341032"/>
                  </a:lnTo>
                  <a:lnTo>
                    <a:pt x="481435" y="337222"/>
                  </a:lnTo>
                  <a:lnTo>
                    <a:pt x="486088" y="332142"/>
                  </a:lnTo>
                  <a:lnTo>
                    <a:pt x="491094" y="324522"/>
                  </a:lnTo>
                  <a:lnTo>
                    <a:pt x="496219" y="316902"/>
                  </a:lnTo>
                  <a:lnTo>
                    <a:pt x="496775" y="315632"/>
                  </a:lnTo>
                  <a:lnTo>
                    <a:pt x="460813" y="315632"/>
                  </a:lnTo>
                  <a:lnTo>
                    <a:pt x="455033" y="313092"/>
                  </a:lnTo>
                  <a:lnTo>
                    <a:pt x="442091" y="299122"/>
                  </a:lnTo>
                  <a:lnTo>
                    <a:pt x="439829" y="295312"/>
                  </a:lnTo>
                  <a:lnTo>
                    <a:pt x="438887" y="292772"/>
                  </a:lnTo>
                  <a:lnTo>
                    <a:pt x="438133" y="291502"/>
                  </a:lnTo>
                  <a:lnTo>
                    <a:pt x="437630" y="290232"/>
                  </a:lnTo>
                  <a:lnTo>
                    <a:pt x="435934" y="288962"/>
                  </a:lnTo>
                  <a:lnTo>
                    <a:pt x="430154" y="286422"/>
                  </a:lnTo>
                  <a:close/>
                </a:path>
                <a:path w="5428615" h="356234">
                  <a:moveTo>
                    <a:pt x="527847" y="219112"/>
                  </a:moveTo>
                  <a:lnTo>
                    <a:pt x="506361" y="219112"/>
                  </a:lnTo>
                  <a:lnTo>
                    <a:pt x="501577" y="222409"/>
                  </a:lnTo>
                  <a:lnTo>
                    <a:pt x="499764" y="225462"/>
                  </a:lnTo>
                  <a:lnTo>
                    <a:pt x="498822" y="228002"/>
                  </a:lnTo>
                  <a:lnTo>
                    <a:pt x="498068" y="231812"/>
                  </a:lnTo>
                  <a:lnTo>
                    <a:pt x="495806" y="236892"/>
                  </a:lnTo>
                  <a:lnTo>
                    <a:pt x="493545" y="244512"/>
                  </a:lnTo>
                  <a:lnTo>
                    <a:pt x="489540" y="258482"/>
                  </a:lnTo>
                  <a:lnTo>
                    <a:pt x="485770" y="271182"/>
                  </a:lnTo>
                  <a:lnTo>
                    <a:pt x="483744" y="278802"/>
                  </a:lnTo>
                  <a:lnTo>
                    <a:pt x="480226" y="288962"/>
                  </a:lnTo>
                  <a:lnTo>
                    <a:pt x="477273" y="297852"/>
                  </a:lnTo>
                  <a:lnTo>
                    <a:pt x="472498" y="306742"/>
                  </a:lnTo>
                  <a:lnTo>
                    <a:pt x="469168" y="310552"/>
                  </a:lnTo>
                  <a:lnTo>
                    <a:pt x="464896" y="314362"/>
                  </a:lnTo>
                  <a:lnTo>
                    <a:pt x="463137" y="315632"/>
                  </a:lnTo>
                  <a:lnTo>
                    <a:pt x="496775" y="315632"/>
                  </a:lnTo>
                  <a:lnTo>
                    <a:pt x="510884" y="277532"/>
                  </a:lnTo>
                  <a:lnTo>
                    <a:pt x="518541" y="248322"/>
                  </a:lnTo>
                  <a:lnTo>
                    <a:pt x="520403" y="241972"/>
                  </a:lnTo>
                  <a:lnTo>
                    <a:pt x="522499" y="235622"/>
                  </a:lnTo>
                  <a:lnTo>
                    <a:pt x="524832" y="228002"/>
                  </a:lnTo>
                  <a:lnTo>
                    <a:pt x="527093" y="221652"/>
                  </a:lnTo>
                  <a:lnTo>
                    <a:pt x="527847" y="219112"/>
                  </a:lnTo>
                  <a:close/>
                </a:path>
                <a:path w="5428615" h="356234">
                  <a:moveTo>
                    <a:pt x="382218" y="121322"/>
                  </a:moveTo>
                  <a:lnTo>
                    <a:pt x="377695" y="121322"/>
                  </a:lnTo>
                  <a:lnTo>
                    <a:pt x="371161" y="122592"/>
                  </a:lnTo>
                  <a:lnTo>
                    <a:pt x="367643" y="123862"/>
                  </a:lnTo>
                  <a:lnTo>
                    <a:pt x="363873" y="125132"/>
                  </a:lnTo>
                  <a:lnTo>
                    <a:pt x="332162" y="149262"/>
                  </a:lnTo>
                  <a:lnTo>
                    <a:pt x="310487" y="189902"/>
                  </a:lnTo>
                  <a:lnTo>
                    <a:pt x="306299" y="222409"/>
                  </a:lnTo>
                  <a:lnTo>
                    <a:pt x="306777" y="229272"/>
                  </a:lnTo>
                  <a:lnTo>
                    <a:pt x="307896" y="234352"/>
                  </a:lnTo>
                  <a:lnTo>
                    <a:pt x="309781" y="241972"/>
                  </a:lnTo>
                  <a:lnTo>
                    <a:pt x="312356" y="247052"/>
                  </a:lnTo>
                  <a:lnTo>
                    <a:pt x="315623" y="250862"/>
                  </a:lnTo>
                  <a:lnTo>
                    <a:pt x="319896" y="257212"/>
                  </a:lnTo>
                  <a:lnTo>
                    <a:pt x="325550" y="262292"/>
                  </a:lnTo>
                  <a:lnTo>
                    <a:pt x="339623" y="267372"/>
                  </a:lnTo>
                  <a:lnTo>
                    <a:pt x="347099" y="268642"/>
                  </a:lnTo>
                  <a:lnTo>
                    <a:pt x="362931" y="267372"/>
                  </a:lnTo>
                  <a:lnTo>
                    <a:pt x="370281" y="264832"/>
                  </a:lnTo>
                  <a:lnTo>
                    <a:pt x="377067" y="259752"/>
                  </a:lnTo>
                  <a:lnTo>
                    <a:pt x="382344" y="257212"/>
                  </a:lnTo>
                  <a:lnTo>
                    <a:pt x="387056" y="253402"/>
                  </a:lnTo>
                  <a:lnTo>
                    <a:pt x="395349" y="245782"/>
                  </a:lnTo>
                  <a:lnTo>
                    <a:pt x="398490" y="241972"/>
                  </a:lnTo>
                  <a:lnTo>
                    <a:pt x="399202" y="240702"/>
                  </a:lnTo>
                  <a:lnTo>
                    <a:pt x="352062" y="240702"/>
                  </a:lnTo>
                  <a:lnTo>
                    <a:pt x="346533" y="239432"/>
                  </a:lnTo>
                  <a:lnTo>
                    <a:pt x="342010" y="238162"/>
                  </a:lnTo>
                  <a:lnTo>
                    <a:pt x="338806" y="235622"/>
                  </a:lnTo>
                  <a:lnTo>
                    <a:pt x="335036" y="228002"/>
                  </a:lnTo>
                  <a:lnTo>
                    <a:pt x="334094" y="222922"/>
                  </a:lnTo>
                  <a:lnTo>
                    <a:pt x="334202" y="214032"/>
                  </a:lnTo>
                  <a:lnTo>
                    <a:pt x="334345" y="208952"/>
                  </a:lnTo>
                  <a:lnTo>
                    <a:pt x="335351" y="203872"/>
                  </a:lnTo>
                  <a:lnTo>
                    <a:pt x="338869" y="198792"/>
                  </a:lnTo>
                  <a:lnTo>
                    <a:pt x="342513" y="197522"/>
                  </a:lnTo>
                  <a:lnTo>
                    <a:pt x="390354" y="197522"/>
                  </a:lnTo>
                  <a:lnTo>
                    <a:pt x="392851" y="196252"/>
                  </a:lnTo>
                  <a:lnTo>
                    <a:pt x="399495" y="191172"/>
                  </a:lnTo>
                  <a:lnTo>
                    <a:pt x="405291" y="186092"/>
                  </a:lnTo>
                  <a:lnTo>
                    <a:pt x="410238" y="179742"/>
                  </a:lnTo>
                  <a:lnTo>
                    <a:pt x="411053" y="178472"/>
                  </a:lnTo>
                  <a:lnTo>
                    <a:pt x="356648" y="178472"/>
                  </a:lnTo>
                  <a:lnTo>
                    <a:pt x="350366" y="177202"/>
                  </a:lnTo>
                  <a:lnTo>
                    <a:pt x="348293" y="175932"/>
                  </a:lnTo>
                  <a:lnTo>
                    <a:pt x="347287" y="174662"/>
                  </a:lnTo>
                  <a:lnTo>
                    <a:pt x="347539" y="173392"/>
                  </a:lnTo>
                  <a:lnTo>
                    <a:pt x="348670" y="172122"/>
                  </a:lnTo>
                  <a:lnTo>
                    <a:pt x="352690" y="167042"/>
                  </a:lnTo>
                  <a:lnTo>
                    <a:pt x="372543" y="147992"/>
                  </a:lnTo>
                  <a:lnTo>
                    <a:pt x="374805" y="147992"/>
                  </a:lnTo>
                  <a:lnTo>
                    <a:pt x="380836" y="145452"/>
                  </a:lnTo>
                  <a:lnTo>
                    <a:pt x="419704" y="145452"/>
                  </a:lnTo>
                  <a:lnTo>
                    <a:pt x="418029" y="140372"/>
                  </a:lnTo>
                  <a:lnTo>
                    <a:pt x="415516" y="136562"/>
                  </a:lnTo>
                  <a:lnTo>
                    <a:pt x="411746" y="132752"/>
                  </a:lnTo>
                  <a:lnTo>
                    <a:pt x="409736" y="130212"/>
                  </a:lnTo>
                  <a:lnTo>
                    <a:pt x="406720" y="127672"/>
                  </a:lnTo>
                  <a:lnTo>
                    <a:pt x="398678" y="123862"/>
                  </a:lnTo>
                  <a:lnTo>
                    <a:pt x="393778" y="122592"/>
                  </a:lnTo>
                  <a:lnTo>
                    <a:pt x="387998" y="122592"/>
                  </a:lnTo>
                  <a:lnTo>
                    <a:pt x="382218" y="121322"/>
                  </a:lnTo>
                  <a:close/>
                </a:path>
                <a:path w="5428615" h="356234">
                  <a:moveTo>
                    <a:pt x="499764" y="120052"/>
                  </a:moveTo>
                  <a:lnTo>
                    <a:pt x="491471" y="122592"/>
                  </a:lnTo>
                  <a:lnTo>
                    <a:pt x="488393" y="123862"/>
                  </a:lnTo>
                  <a:lnTo>
                    <a:pt x="486383" y="125132"/>
                  </a:lnTo>
                  <a:lnTo>
                    <a:pt x="481105" y="126402"/>
                  </a:lnTo>
                  <a:lnTo>
                    <a:pt x="475200" y="130212"/>
                  </a:lnTo>
                  <a:lnTo>
                    <a:pt x="468666" y="136562"/>
                  </a:lnTo>
                  <a:lnTo>
                    <a:pt x="463836" y="140372"/>
                  </a:lnTo>
                  <a:lnTo>
                    <a:pt x="437002" y="175932"/>
                  </a:lnTo>
                  <a:lnTo>
                    <a:pt x="428960" y="210222"/>
                  </a:lnTo>
                  <a:lnTo>
                    <a:pt x="429212" y="216572"/>
                  </a:lnTo>
                  <a:lnTo>
                    <a:pt x="430971" y="220382"/>
                  </a:lnTo>
                  <a:lnTo>
                    <a:pt x="432478" y="224192"/>
                  </a:lnTo>
                  <a:lnTo>
                    <a:pt x="433861" y="226732"/>
                  </a:lnTo>
                  <a:lnTo>
                    <a:pt x="436374" y="231812"/>
                  </a:lnTo>
                  <a:lnTo>
                    <a:pt x="438007" y="234352"/>
                  </a:lnTo>
                  <a:lnTo>
                    <a:pt x="442028" y="238162"/>
                  </a:lnTo>
                  <a:lnTo>
                    <a:pt x="444792" y="239432"/>
                  </a:lnTo>
                  <a:lnTo>
                    <a:pt x="448310" y="241972"/>
                  </a:lnTo>
                  <a:lnTo>
                    <a:pt x="459556" y="244512"/>
                  </a:lnTo>
                  <a:lnTo>
                    <a:pt x="471367" y="243242"/>
                  </a:lnTo>
                  <a:lnTo>
                    <a:pt x="475074" y="241972"/>
                  </a:lnTo>
                  <a:lnTo>
                    <a:pt x="476582" y="240702"/>
                  </a:lnTo>
                  <a:lnTo>
                    <a:pt x="483116" y="238162"/>
                  </a:lnTo>
                  <a:lnTo>
                    <a:pt x="488330" y="234352"/>
                  </a:lnTo>
                  <a:lnTo>
                    <a:pt x="496121" y="226732"/>
                  </a:lnTo>
                  <a:lnTo>
                    <a:pt x="500832" y="222922"/>
                  </a:lnTo>
                  <a:lnTo>
                    <a:pt x="501577" y="222409"/>
                  </a:lnTo>
                  <a:lnTo>
                    <a:pt x="502026" y="221652"/>
                  </a:lnTo>
                  <a:lnTo>
                    <a:pt x="503094" y="220382"/>
                  </a:lnTo>
                  <a:lnTo>
                    <a:pt x="504099" y="219112"/>
                  </a:lnTo>
                  <a:lnTo>
                    <a:pt x="527847" y="219112"/>
                  </a:lnTo>
                  <a:lnTo>
                    <a:pt x="528224" y="217842"/>
                  </a:lnTo>
                  <a:lnTo>
                    <a:pt x="463389" y="217842"/>
                  </a:lnTo>
                  <a:lnTo>
                    <a:pt x="460876" y="216572"/>
                  </a:lnTo>
                  <a:lnTo>
                    <a:pt x="459556" y="212762"/>
                  </a:lnTo>
                  <a:lnTo>
                    <a:pt x="459305" y="202602"/>
                  </a:lnTo>
                  <a:lnTo>
                    <a:pt x="460499" y="196252"/>
                  </a:lnTo>
                  <a:lnTo>
                    <a:pt x="482236" y="159422"/>
                  </a:lnTo>
                  <a:lnTo>
                    <a:pt x="503974" y="147992"/>
                  </a:lnTo>
                  <a:lnTo>
                    <a:pt x="542881" y="147992"/>
                  </a:lnTo>
                  <a:lnTo>
                    <a:pt x="536203" y="140372"/>
                  </a:lnTo>
                  <a:lnTo>
                    <a:pt x="532622" y="136562"/>
                  </a:lnTo>
                  <a:lnTo>
                    <a:pt x="529355" y="132752"/>
                  </a:lnTo>
                  <a:lnTo>
                    <a:pt x="524329" y="128942"/>
                  </a:lnTo>
                  <a:lnTo>
                    <a:pt x="520685" y="126402"/>
                  </a:lnTo>
                  <a:lnTo>
                    <a:pt x="516162" y="123862"/>
                  </a:lnTo>
                  <a:lnTo>
                    <a:pt x="512895" y="122592"/>
                  </a:lnTo>
                  <a:lnTo>
                    <a:pt x="508623" y="122592"/>
                  </a:lnTo>
                  <a:lnTo>
                    <a:pt x="504099" y="121322"/>
                  </a:lnTo>
                  <a:lnTo>
                    <a:pt x="499764" y="120052"/>
                  </a:lnTo>
                  <a:close/>
                </a:path>
                <a:path w="5428615" h="356234">
                  <a:moveTo>
                    <a:pt x="394029" y="221652"/>
                  </a:moveTo>
                  <a:lnTo>
                    <a:pt x="389317" y="221652"/>
                  </a:lnTo>
                  <a:lnTo>
                    <a:pt x="387056" y="222922"/>
                  </a:lnTo>
                  <a:lnTo>
                    <a:pt x="385736" y="224192"/>
                  </a:lnTo>
                  <a:lnTo>
                    <a:pt x="384229" y="225462"/>
                  </a:lnTo>
                  <a:lnTo>
                    <a:pt x="382470" y="226732"/>
                  </a:lnTo>
                  <a:lnTo>
                    <a:pt x="380899" y="228002"/>
                  </a:lnTo>
                  <a:lnTo>
                    <a:pt x="378135" y="229272"/>
                  </a:lnTo>
                  <a:lnTo>
                    <a:pt x="376627" y="230542"/>
                  </a:lnTo>
                  <a:lnTo>
                    <a:pt x="373360" y="233082"/>
                  </a:lnTo>
                  <a:lnTo>
                    <a:pt x="371161" y="234352"/>
                  </a:lnTo>
                  <a:lnTo>
                    <a:pt x="368397" y="236892"/>
                  </a:lnTo>
                  <a:lnTo>
                    <a:pt x="364627" y="238162"/>
                  </a:lnTo>
                  <a:lnTo>
                    <a:pt x="361423" y="239432"/>
                  </a:lnTo>
                  <a:lnTo>
                    <a:pt x="356146" y="240702"/>
                  </a:lnTo>
                  <a:lnTo>
                    <a:pt x="399202" y="240702"/>
                  </a:lnTo>
                  <a:lnTo>
                    <a:pt x="402762" y="234352"/>
                  </a:lnTo>
                  <a:lnTo>
                    <a:pt x="403328" y="233082"/>
                  </a:lnTo>
                  <a:lnTo>
                    <a:pt x="402322" y="231812"/>
                  </a:lnTo>
                  <a:lnTo>
                    <a:pt x="401568" y="229272"/>
                  </a:lnTo>
                  <a:lnTo>
                    <a:pt x="400186" y="228002"/>
                  </a:lnTo>
                  <a:lnTo>
                    <a:pt x="396165" y="222922"/>
                  </a:lnTo>
                  <a:lnTo>
                    <a:pt x="394029" y="221652"/>
                  </a:lnTo>
                  <a:close/>
                </a:path>
                <a:path w="5428615" h="356234">
                  <a:moveTo>
                    <a:pt x="506361" y="219112"/>
                  </a:moveTo>
                  <a:lnTo>
                    <a:pt x="504099" y="219112"/>
                  </a:lnTo>
                  <a:lnTo>
                    <a:pt x="503094" y="220382"/>
                  </a:lnTo>
                  <a:lnTo>
                    <a:pt x="502026" y="221652"/>
                  </a:lnTo>
                  <a:lnTo>
                    <a:pt x="501577" y="222409"/>
                  </a:lnTo>
                  <a:lnTo>
                    <a:pt x="506361" y="219112"/>
                  </a:lnTo>
                  <a:close/>
                </a:path>
                <a:path w="5428615" h="356234">
                  <a:moveTo>
                    <a:pt x="542881" y="147992"/>
                  </a:moveTo>
                  <a:lnTo>
                    <a:pt x="503974" y="147992"/>
                  </a:lnTo>
                  <a:lnTo>
                    <a:pt x="506424" y="149262"/>
                  </a:lnTo>
                  <a:lnTo>
                    <a:pt x="509691" y="151802"/>
                  </a:lnTo>
                  <a:lnTo>
                    <a:pt x="510633" y="154342"/>
                  </a:lnTo>
                  <a:lnTo>
                    <a:pt x="511086" y="160692"/>
                  </a:lnTo>
                  <a:lnTo>
                    <a:pt x="511387" y="164502"/>
                  </a:lnTo>
                  <a:lnTo>
                    <a:pt x="495681" y="200062"/>
                  </a:lnTo>
                  <a:lnTo>
                    <a:pt x="472875" y="216572"/>
                  </a:lnTo>
                  <a:lnTo>
                    <a:pt x="468415" y="216572"/>
                  </a:lnTo>
                  <a:lnTo>
                    <a:pt x="463389" y="217842"/>
                  </a:lnTo>
                  <a:lnTo>
                    <a:pt x="528224" y="217842"/>
                  </a:lnTo>
                  <a:lnTo>
                    <a:pt x="528978" y="215302"/>
                  </a:lnTo>
                  <a:lnTo>
                    <a:pt x="530486" y="208952"/>
                  </a:lnTo>
                  <a:lnTo>
                    <a:pt x="531617" y="202602"/>
                  </a:lnTo>
                  <a:lnTo>
                    <a:pt x="532873" y="197522"/>
                  </a:lnTo>
                  <a:lnTo>
                    <a:pt x="534758" y="192442"/>
                  </a:lnTo>
                  <a:lnTo>
                    <a:pt x="539784" y="186092"/>
                  </a:lnTo>
                  <a:lnTo>
                    <a:pt x="542171" y="182282"/>
                  </a:lnTo>
                  <a:lnTo>
                    <a:pt x="544433" y="179742"/>
                  </a:lnTo>
                  <a:lnTo>
                    <a:pt x="546946" y="175932"/>
                  </a:lnTo>
                  <a:lnTo>
                    <a:pt x="548580" y="172122"/>
                  </a:lnTo>
                  <a:lnTo>
                    <a:pt x="550087" y="164502"/>
                  </a:lnTo>
                  <a:lnTo>
                    <a:pt x="549585" y="160692"/>
                  </a:lnTo>
                  <a:lnTo>
                    <a:pt x="547826" y="156882"/>
                  </a:lnTo>
                  <a:lnTo>
                    <a:pt x="546569" y="153072"/>
                  </a:lnTo>
                  <a:lnTo>
                    <a:pt x="543993" y="149262"/>
                  </a:lnTo>
                  <a:lnTo>
                    <a:pt x="542881" y="147992"/>
                  </a:lnTo>
                  <a:close/>
                </a:path>
                <a:path w="5428615" h="356234">
                  <a:moveTo>
                    <a:pt x="390354" y="197522"/>
                  </a:moveTo>
                  <a:lnTo>
                    <a:pt x="342513" y="197522"/>
                  </a:lnTo>
                  <a:lnTo>
                    <a:pt x="348041" y="200062"/>
                  </a:lnTo>
                  <a:lnTo>
                    <a:pt x="356083" y="201332"/>
                  </a:lnTo>
                  <a:lnTo>
                    <a:pt x="363119" y="202602"/>
                  </a:lnTo>
                  <a:lnTo>
                    <a:pt x="375182" y="202602"/>
                  </a:lnTo>
                  <a:lnTo>
                    <a:pt x="380585" y="201332"/>
                  </a:lnTo>
                  <a:lnTo>
                    <a:pt x="385359" y="200062"/>
                  </a:lnTo>
                  <a:lnTo>
                    <a:pt x="390354" y="197522"/>
                  </a:lnTo>
                  <a:close/>
                </a:path>
                <a:path w="5428615" h="356234">
                  <a:moveTo>
                    <a:pt x="419704" y="145452"/>
                  </a:moveTo>
                  <a:lnTo>
                    <a:pt x="380836" y="145452"/>
                  </a:lnTo>
                  <a:lnTo>
                    <a:pt x="385611" y="146722"/>
                  </a:lnTo>
                  <a:lnTo>
                    <a:pt x="392647" y="150532"/>
                  </a:lnTo>
                  <a:lnTo>
                    <a:pt x="394406" y="153072"/>
                  </a:lnTo>
                  <a:lnTo>
                    <a:pt x="394406" y="158152"/>
                  </a:lnTo>
                  <a:lnTo>
                    <a:pt x="393150" y="160692"/>
                  </a:lnTo>
                  <a:lnTo>
                    <a:pt x="388124" y="167042"/>
                  </a:lnTo>
                  <a:lnTo>
                    <a:pt x="385234" y="169582"/>
                  </a:lnTo>
                  <a:lnTo>
                    <a:pt x="378700" y="174662"/>
                  </a:lnTo>
                  <a:lnTo>
                    <a:pt x="375936" y="177202"/>
                  </a:lnTo>
                  <a:lnTo>
                    <a:pt x="373674" y="177202"/>
                  </a:lnTo>
                  <a:lnTo>
                    <a:pt x="371161" y="178472"/>
                  </a:lnTo>
                  <a:lnTo>
                    <a:pt x="411053" y="178472"/>
                  </a:lnTo>
                  <a:lnTo>
                    <a:pt x="414314" y="173392"/>
                  </a:lnTo>
                  <a:lnTo>
                    <a:pt x="417495" y="167042"/>
                  </a:lnTo>
                  <a:lnTo>
                    <a:pt x="419780" y="160692"/>
                  </a:lnTo>
                  <a:lnTo>
                    <a:pt x="421170" y="155612"/>
                  </a:lnTo>
                  <a:lnTo>
                    <a:pt x="421170" y="151802"/>
                  </a:lnTo>
                  <a:lnTo>
                    <a:pt x="420542" y="147992"/>
                  </a:lnTo>
                  <a:lnTo>
                    <a:pt x="419704" y="145452"/>
                  </a:lnTo>
                  <a:close/>
                </a:path>
                <a:path w="5428615" h="356234">
                  <a:moveTo>
                    <a:pt x="703297" y="189991"/>
                  </a:moveTo>
                  <a:lnTo>
                    <a:pt x="671141" y="189991"/>
                  </a:lnTo>
                  <a:lnTo>
                    <a:pt x="674408" y="191750"/>
                  </a:lnTo>
                  <a:lnTo>
                    <a:pt x="675476" y="194200"/>
                  </a:lnTo>
                  <a:lnTo>
                    <a:pt x="675877" y="197341"/>
                  </a:lnTo>
                  <a:lnTo>
                    <a:pt x="675911" y="206639"/>
                  </a:lnTo>
                  <a:lnTo>
                    <a:pt x="675853" y="207142"/>
                  </a:lnTo>
                  <a:lnTo>
                    <a:pt x="675612" y="207645"/>
                  </a:lnTo>
                  <a:lnTo>
                    <a:pt x="674313" y="221262"/>
                  </a:lnTo>
                  <a:lnTo>
                    <a:pt x="692701" y="256900"/>
                  </a:lnTo>
                  <a:lnTo>
                    <a:pt x="698230" y="257402"/>
                  </a:lnTo>
                  <a:lnTo>
                    <a:pt x="701748" y="256397"/>
                  </a:lnTo>
                  <a:lnTo>
                    <a:pt x="704690" y="254449"/>
                  </a:lnTo>
                  <a:lnTo>
                    <a:pt x="709465" y="248670"/>
                  </a:lnTo>
                  <a:lnTo>
                    <a:pt x="710292" y="245591"/>
                  </a:lnTo>
                  <a:lnTo>
                    <a:pt x="709538" y="242324"/>
                  </a:lnTo>
                  <a:lnTo>
                    <a:pt x="707569" y="238680"/>
                  </a:lnTo>
                  <a:lnTo>
                    <a:pt x="706648" y="236921"/>
                  </a:lnTo>
                  <a:lnTo>
                    <a:pt x="704449" y="232523"/>
                  </a:lnTo>
                  <a:lnTo>
                    <a:pt x="703622" y="230450"/>
                  </a:lnTo>
                  <a:lnTo>
                    <a:pt x="702617" y="226681"/>
                  </a:lnTo>
                  <a:lnTo>
                    <a:pt x="702491" y="225236"/>
                  </a:lnTo>
                  <a:lnTo>
                    <a:pt x="702753" y="224230"/>
                  </a:lnTo>
                  <a:lnTo>
                    <a:pt x="702491" y="223225"/>
                  </a:lnTo>
                  <a:lnTo>
                    <a:pt x="702491" y="222471"/>
                  </a:lnTo>
                  <a:lnTo>
                    <a:pt x="702753" y="221969"/>
                  </a:lnTo>
                  <a:lnTo>
                    <a:pt x="702240" y="221466"/>
                  </a:lnTo>
                  <a:lnTo>
                    <a:pt x="701748" y="220712"/>
                  </a:lnTo>
                  <a:lnTo>
                    <a:pt x="701245" y="219707"/>
                  </a:lnTo>
                  <a:lnTo>
                    <a:pt x="702240" y="216440"/>
                  </a:lnTo>
                  <a:lnTo>
                    <a:pt x="702868" y="212168"/>
                  </a:lnTo>
                  <a:lnTo>
                    <a:pt x="703287" y="203372"/>
                  </a:lnTo>
                  <a:lnTo>
                    <a:pt x="703412" y="198598"/>
                  </a:lnTo>
                  <a:lnTo>
                    <a:pt x="703297" y="189991"/>
                  </a:lnTo>
                  <a:close/>
                </a:path>
                <a:path w="5428615" h="356234">
                  <a:moveTo>
                    <a:pt x="608002" y="129678"/>
                  </a:moveTo>
                  <a:lnTo>
                    <a:pt x="604986" y="129992"/>
                  </a:lnTo>
                  <a:lnTo>
                    <a:pt x="603238" y="131500"/>
                  </a:lnTo>
                  <a:lnTo>
                    <a:pt x="602861" y="131500"/>
                  </a:lnTo>
                  <a:lnTo>
                    <a:pt x="601856" y="131752"/>
                  </a:lnTo>
                  <a:lnTo>
                    <a:pt x="601028" y="132380"/>
                  </a:lnTo>
                  <a:lnTo>
                    <a:pt x="599782" y="134390"/>
                  </a:lnTo>
                  <a:lnTo>
                    <a:pt x="599583" y="135144"/>
                  </a:lnTo>
                  <a:lnTo>
                    <a:pt x="599845" y="135647"/>
                  </a:lnTo>
                  <a:lnTo>
                    <a:pt x="599091" y="141427"/>
                  </a:lnTo>
                  <a:lnTo>
                    <a:pt x="597939" y="146641"/>
                  </a:lnTo>
                  <a:lnTo>
                    <a:pt x="594945" y="155625"/>
                  </a:lnTo>
                  <a:lnTo>
                    <a:pt x="592683" y="161028"/>
                  </a:lnTo>
                  <a:lnTo>
                    <a:pt x="589667" y="167311"/>
                  </a:lnTo>
                  <a:lnTo>
                    <a:pt x="587791" y="171583"/>
                  </a:lnTo>
                  <a:lnTo>
                    <a:pt x="581949" y="185404"/>
                  </a:lnTo>
                  <a:lnTo>
                    <a:pt x="580621" y="189300"/>
                  </a:lnTo>
                  <a:lnTo>
                    <a:pt x="579867" y="192567"/>
                  </a:lnTo>
                  <a:lnTo>
                    <a:pt x="578294" y="195205"/>
                  </a:lnTo>
                  <a:lnTo>
                    <a:pt x="577155" y="197404"/>
                  </a:lnTo>
                  <a:lnTo>
                    <a:pt x="575396" y="201676"/>
                  </a:lnTo>
                  <a:lnTo>
                    <a:pt x="574453" y="203372"/>
                  </a:lnTo>
                  <a:lnTo>
                    <a:pt x="565166" y="235916"/>
                  </a:lnTo>
                  <a:lnTo>
                    <a:pt x="565658" y="236921"/>
                  </a:lnTo>
                  <a:lnTo>
                    <a:pt x="585762" y="255015"/>
                  </a:lnTo>
                  <a:lnTo>
                    <a:pt x="587783" y="254010"/>
                  </a:lnTo>
                  <a:lnTo>
                    <a:pt x="590285" y="254010"/>
                  </a:lnTo>
                  <a:lnTo>
                    <a:pt x="592620" y="252251"/>
                  </a:lnTo>
                  <a:lnTo>
                    <a:pt x="596882" y="245214"/>
                  </a:lnTo>
                  <a:lnTo>
                    <a:pt x="600714" y="240439"/>
                  </a:lnTo>
                  <a:lnTo>
                    <a:pt x="634389" y="211540"/>
                  </a:lnTo>
                  <a:lnTo>
                    <a:pt x="653483" y="198598"/>
                  </a:lnTo>
                  <a:lnTo>
                    <a:pt x="610023" y="198598"/>
                  </a:lnTo>
                  <a:lnTo>
                    <a:pt x="610023" y="197341"/>
                  </a:lnTo>
                  <a:lnTo>
                    <a:pt x="610829" y="195205"/>
                  </a:lnTo>
                  <a:lnTo>
                    <a:pt x="614106" y="189174"/>
                  </a:lnTo>
                  <a:lnTo>
                    <a:pt x="616023" y="185153"/>
                  </a:lnTo>
                  <a:lnTo>
                    <a:pt x="617562" y="181635"/>
                  </a:lnTo>
                  <a:lnTo>
                    <a:pt x="622380" y="173236"/>
                  </a:lnTo>
                  <a:lnTo>
                    <a:pt x="625902" y="165756"/>
                  </a:lnTo>
                  <a:lnTo>
                    <a:pt x="628128" y="159194"/>
                  </a:lnTo>
                  <a:lnTo>
                    <a:pt x="629059" y="153552"/>
                  </a:lnTo>
                  <a:lnTo>
                    <a:pt x="629436" y="146641"/>
                  </a:lnTo>
                  <a:lnTo>
                    <a:pt x="627101" y="140673"/>
                  </a:lnTo>
                  <a:lnTo>
                    <a:pt x="622085" y="135647"/>
                  </a:lnTo>
                  <a:lnTo>
                    <a:pt x="619824" y="133134"/>
                  </a:lnTo>
                  <a:lnTo>
                    <a:pt x="616557" y="131437"/>
                  </a:lnTo>
                  <a:lnTo>
                    <a:pt x="608002" y="129678"/>
                  </a:lnTo>
                  <a:close/>
                </a:path>
                <a:path w="5428615" h="356234">
                  <a:moveTo>
                    <a:pt x="681644" y="152610"/>
                  </a:moveTo>
                  <a:lnTo>
                    <a:pt x="678366" y="152610"/>
                  </a:lnTo>
                  <a:lnTo>
                    <a:pt x="676042" y="153489"/>
                  </a:lnTo>
                  <a:lnTo>
                    <a:pt x="668764" y="157007"/>
                  </a:lnTo>
                  <a:lnTo>
                    <a:pt x="665676" y="158766"/>
                  </a:lnTo>
                  <a:lnTo>
                    <a:pt x="663173" y="160526"/>
                  </a:lnTo>
                  <a:lnTo>
                    <a:pt x="660398" y="162033"/>
                  </a:lnTo>
                  <a:lnTo>
                    <a:pt x="628870" y="185404"/>
                  </a:lnTo>
                  <a:lnTo>
                    <a:pt x="626850" y="186661"/>
                  </a:lnTo>
                  <a:lnTo>
                    <a:pt x="624347" y="188357"/>
                  </a:lnTo>
                  <a:lnTo>
                    <a:pt x="618316" y="192629"/>
                  </a:lnTo>
                  <a:lnTo>
                    <a:pt x="610023" y="198598"/>
                  </a:lnTo>
                  <a:lnTo>
                    <a:pt x="653483" y="198598"/>
                  </a:lnTo>
                  <a:lnTo>
                    <a:pt x="654252" y="198095"/>
                  </a:lnTo>
                  <a:lnTo>
                    <a:pt x="660021" y="194703"/>
                  </a:lnTo>
                  <a:lnTo>
                    <a:pt x="668566" y="190430"/>
                  </a:lnTo>
                  <a:lnTo>
                    <a:pt x="671141" y="189991"/>
                  </a:lnTo>
                  <a:lnTo>
                    <a:pt x="703297" y="189991"/>
                  </a:lnTo>
                  <a:lnTo>
                    <a:pt x="703182" y="185153"/>
                  </a:lnTo>
                  <a:lnTo>
                    <a:pt x="702994" y="180504"/>
                  </a:lnTo>
                  <a:lnTo>
                    <a:pt x="702753" y="176735"/>
                  </a:lnTo>
                  <a:lnTo>
                    <a:pt x="702805" y="174159"/>
                  </a:lnTo>
                  <a:lnTo>
                    <a:pt x="703049" y="171583"/>
                  </a:lnTo>
                  <a:lnTo>
                    <a:pt x="703130" y="169195"/>
                  </a:lnTo>
                  <a:lnTo>
                    <a:pt x="702617" y="167185"/>
                  </a:lnTo>
                  <a:lnTo>
                    <a:pt x="700868" y="164861"/>
                  </a:lnTo>
                  <a:lnTo>
                    <a:pt x="694837" y="159583"/>
                  </a:lnTo>
                  <a:lnTo>
                    <a:pt x="691570" y="157322"/>
                  </a:lnTo>
                  <a:lnTo>
                    <a:pt x="684523" y="153552"/>
                  </a:lnTo>
                  <a:lnTo>
                    <a:pt x="681644" y="152610"/>
                  </a:lnTo>
                  <a:close/>
                </a:path>
                <a:path w="5428615" h="356234">
                  <a:moveTo>
                    <a:pt x="827702" y="121008"/>
                  </a:moveTo>
                  <a:lnTo>
                    <a:pt x="816393" y="121260"/>
                  </a:lnTo>
                  <a:lnTo>
                    <a:pt x="810938" y="123082"/>
                  </a:lnTo>
                  <a:lnTo>
                    <a:pt x="805650" y="126600"/>
                  </a:lnTo>
                  <a:lnTo>
                    <a:pt x="803137" y="128108"/>
                  </a:lnTo>
                  <a:lnTo>
                    <a:pt x="772981" y="157133"/>
                  </a:lnTo>
                  <a:lnTo>
                    <a:pt x="771348" y="160149"/>
                  </a:lnTo>
                  <a:lnTo>
                    <a:pt x="769086" y="165049"/>
                  </a:lnTo>
                  <a:lnTo>
                    <a:pt x="768081" y="165049"/>
                  </a:lnTo>
                  <a:lnTo>
                    <a:pt x="767212" y="165489"/>
                  </a:lnTo>
                  <a:lnTo>
                    <a:pt x="765693" y="167248"/>
                  </a:lnTo>
                  <a:lnTo>
                    <a:pt x="765317" y="168190"/>
                  </a:lnTo>
                  <a:lnTo>
                    <a:pt x="765317" y="169195"/>
                  </a:lnTo>
                  <a:lnTo>
                    <a:pt x="764311" y="170201"/>
                  </a:lnTo>
                  <a:lnTo>
                    <a:pt x="762803" y="172337"/>
                  </a:lnTo>
                  <a:lnTo>
                    <a:pt x="758783" y="178871"/>
                  </a:lnTo>
                  <a:lnTo>
                    <a:pt x="756772" y="181509"/>
                  </a:lnTo>
                  <a:lnTo>
                    <a:pt x="738176" y="217445"/>
                  </a:lnTo>
                  <a:lnTo>
                    <a:pt x="731265" y="239685"/>
                  </a:lnTo>
                  <a:lnTo>
                    <a:pt x="732522" y="241193"/>
                  </a:lnTo>
                  <a:lnTo>
                    <a:pt x="733527" y="242199"/>
                  </a:lnTo>
                  <a:lnTo>
                    <a:pt x="734406" y="243581"/>
                  </a:lnTo>
                  <a:lnTo>
                    <a:pt x="735914" y="247099"/>
                  </a:lnTo>
                  <a:lnTo>
                    <a:pt x="736291" y="248481"/>
                  </a:lnTo>
                  <a:lnTo>
                    <a:pt x="736291" y="250491"/>
                  </a:lnTo>
                  <a:lnTo>
                    <a:pt x="737673" y="251874"/>
                  </a:lnTo>
                  <a:lnTo>
                    <a:pt x="743202" y="255392"/>
                  </a:lnTo>
                  <a:lnTo>
                    <a:pt x="745087" y="257277"/>
                  </a:lnTo>
                  <a:lnTo>
                    <a:pt x="746102" y="259287"/>
                  </a:lnTo>
                  <a:lnTo>
                    <a:pt x="752905" y="262385"/>
                  </a:lnTo>
                  <a:lnTo>
                    <a:pt x="799242" y="245952"/>
                  </a:lnTo>
                  <a:lnTo>
                    <a:pt x="815097" y="232146"/>
                  </a:lnTo>
                  <a:lnTo>
                    <a:pt x="765819" y="232146"/>
                  </a:lnTo>
                  <a:lnTo>
                    <a:pt x="764563" y="231393"/>
                  </a:lnTo>
                  <a:lnTo>
                    <a:pt x="784588" y="191860"/>
                  </a:lnTo>
                  <a:lnTo>
                    <a:pt x="811116" y="157510"/>
                  </a:lnTo>
                  <a:lnTo>
                    <a:pt x="820477" y="150348"/>
                  </a:lnTo>
                  <a:lnTo>
                    <a:pt x="864442" y="150348"/>
                  </a:lnTo>
                  <a:lnTo>
                    <a:pt x="855157" y="142055"/>
                  </a:lnTo>
                  <a:lnTo>
                    <a:pt x="852392" y="139668"/>
                  </a:lnTo>
                  <a:lnTo>
                    <a:pt x="846361" y="134642"/>
                  </a:lnTo>
                  <a:lnTo>
                    <a:pt x="843660" y="132317"/>
                  </a:lnTo>
                  <a:lnTo>
                    <a:pt x="838885" y="128045"/>
                  </a:lnTo>
                  <a:lnTo>
                    <a:pt x="837314" y="126600"/>
                  </a:lnTo>
                  <a:lnTo>
                    <a:pt x="836571" y="125846"/>
                  </a:lnTo>
                  <a:lnTo>
                    <a:pt x="832540" y="122579"/>
                  </a:lnTo>
                  <a:lnTo>
                    <a:pt x="827702" y="121008"/>
                  </a:lnTo>
                  <a:close/>
                </a:path>
                <a:path w="5428615" h="356234">
                  <a:moveTo>
                    <a:pt x="865331" y="212168"/>
                  </a:moveTo>
                  <a:lnTo>
                    <a:pt x="833922" y="212168"/>
                  </a:lnTo>
                  <a:lnTo>
                    <a:pt x="834173" y="213425"/>
                  </a:lnTo>
                  <a:lnTo>
                    <a:pt x="835115" y="216126"/>
                  </a:lnTo>
                  <a:lnTo>
                    <a:pt x="838412" y="224482"/>
                  </a:lnTo>
                  <a:lnTo>
                    <a:pt x="839702" y="227246"/>
                  </a:lnTo>
                  <a:lnTo>
                    <a:pt x="840717" y="228754"/>
                  </a:lnTo>
                  <a:lnTo>
                    <a:pt x="845364" y="236670"/>
                  </a:lnTo>
                  <a:lnTo>
                    <a:pt x="876140" y="256146"/>
                  </a:lnTo>
                  <a:lnTo>
                    <a:pt x="884433" y="255141"/>
                  </a:lnTo>
                  <a:lnTo>
                    <a:pt x="886946" y="254638"/>
                  </a:lnTo>
                  <a:lnTo>
                    <a:pt x="889082" y="253256"/>
                  </a:lnTo>
                  <a:lnTo>
                    <a:pt x="892601" y="248732"/>
                  </a:lnTo>
                  <a:lnTo>
                    <a:pt x="893480" y="245214"/>
                  </a:lnTo>
                  <a:lnTo>
                    <a:pt x="893480" y="237675"/>
                  </a:lnTo>
                  <a:lnTo>
                    <a:pt x="892601" y="235665"/>
                  </a:lnTo>
                  <a:lnTo>
                    <a:pt x="889082" y="233152"/>
                  </a:lnTo>
                  <a:lnTo>
                    <a:pt x="887198" y="232398"/>
                  </a:lnTo>
                  <a:lnTo>
                    <a:pt x="885187" y="232146"/>
                  </a:lnTo>
                  <a:lnTo>
                    <a:pt x="881669" y="231644"/>
                  </a:lnTo>
                  <a:lnTo>
                    <a:pt x="878528" y="230450"/>
                  </a:lnTo>
                  <a:lnTo>
                    <a:pt x="872999" y="226681"/>
                  </a:lnTo>
                  <a:lnTo>
                    <a:pt x="870989" y="224356"/>
                  </a:lnTo>
                  <a:lnTo>
                    <a:pt x="869732" y="221592"/>
                  </a:lnTo>
                  <a:lnTo>
                    <a:pt x="866717" y="216063"/>
                  </a:lnTo>
                  <a:lnTo>
                    <a:pt x="865331" y="212168"/>
                  </a:lnTo>
                  <a:close/>
                </a:path>
                <a:path w="5428615" h="356234">
                  <a:moveTo>
                    <a:pt x="864442" y="150348"/>
                  </a:moveTo>
                  <a:lnTo>
                    <a:pt x="825754" y="150348"/>
                  </a:lnTo>
                  <a:lnTo>
                    <a:pt x="827891" y="151290"/>
                  </a:lnTo>
                  <a:lnTo>
                    <a:pt x="832414" y="155060"/>
                  </a:lnTo>
                  <a:lnTo>
                    <a:pt x="834801" y="158892"/>
                  </a:lnTo>
                  <a:lnTo>
                    <a:pt x="837314" y="164672"/>
                  </a:lnTo>
                  <a:lnTo>
                    <a:pt x="829021" y="178242"/>
                  </a:lnTo>
                  <a:lnTo>
                    <a:pt x="800751" y="208446"/>
                  </a:lnTo>
                  <a:lnTo>
                    <a:pt x="768583" y="231518"/>
                  </a:lnTo>
                  <a:lnTo>
                    <a:pt x="765819" y="232146"/>
                  </a:lnTo>
                  <a:lnTo>
                    <a:pt x="815097" y="232146"/>
                  </a:lnTo>
                  <a:lnTo>
                    <a:pt x="833922" y="212168"/>
                  </a:lnTo>
                  <a:lnTo>
                    <a:pt x="865331" y="212168"/>
                  </a:lnTo>
                  <a:lnTo>
                    <a:pt x="864392" y="209529"/>
                  </a:lnTo>
                  <a:lnTo>
                    <a:pt x="862759" y="201990"/>
                  </a:lnTo>
                  <a:lnTo>
                    <a:pt x="862048" y="196524"/>
                  </a:lnTo>
                  <a:lnTo>
                    <a:pt x="862146" y="189739"/>
                  </a:lnTo>
                  <a:lnTo>
                    <a:pt x="863218" y="182907"/>
                  </a:lnTo>
                  <a:lnTo>
                    <a:pt x="865209" y="175604"/>
                  </a:lnTo>
                  <a:lnTo>
                    <a:pt x="871617" y="156756"/>
                  </a:lnTo>
                  <a:lnTo>
                    <a:pt x="864442" y="150348"/>
                  </a:lnTo>
                  <a:close/>
                </a:path>
                <a:path w="5428615" h="356234">
                  <a:moveTo>
                    <a:pt x="1042172" y="189991"/>
                  </a:moveTo>
                  <a:lnTo>
                    <a:pt x="1010021" y="189991"/>
                  </a:lnTo>
                  <a:lnTo>
                    <a:pt x="1013288" y="191750"/>
                  </a:lnTo>
                  <a:lnTo>
                    <a:pt x="1014356" y="194200"/>
                  </a:lnTo>
                  <a:lnTo>
                    <a:pt x="1014607" y="196210"/>
                  </a:lnTo>
                  <a:lnTo>
                    <a:pt x="1014733" y="207142"/>
                  </a:lnTo>
                  <a:lnTo>
                    <a:pt x="1014482" y="207645"/>
                  </a:lnTo>
                  <a:lnTo>
                    <a:pt x="1013182" y="221262"/>
                  </a:lnTo>
                  <a:lnTo>
                    <a:pt x="1031570" y="256900"/>
                  </a:lnTo>
                  <a:lnTo>
                    <a:pt x="1037099" y="257402"/>
                  </a:lnTo>
                  <a:lnTo>
                    <a:pt x="1040617" y="256397"/>
                  </a:lnTo>
                  <a:lnTo>
                    <a:pt x="1043570" y="254449"/>
                  </a:lnTo>
                  <a:lnTo>
                    <a:pt x="1048345" y="248670"/>
                  </a:lnTo>
                  <a:lnTo>
                    <a:pt x="1049161" y="245591"/>
                  </a:lnTo>
                  <a:lnTo>
                    <a:pt x="1048407" y="242324"/>
                  </a:lnTo>
                  <a:lnTo>
                    <a:pt x="1046438" y="238680"/>
                  </a:lnTo>
                  <a:lnTo>
                    <a:pt x="1045517" y="236921"/>
                  </a:lnTo>
                  <a:lnTo>
                    <a:pt x="1043319" y="232523"/>
                  </a:lnTo>
                  <a:lnTo>
                    <a:pt x="1042502" y="230450"/>
                  </a:lnTo>
                  <a:lnTo>
                    <a:pt x="1041497" y="226681"/>
                  </a:lnTo>
                  <a:lnTo>
                    <a:pt x="1041371" y="225236"/>
                  </a:lnTo>
                  <a:lnTo>
                    <a:pt x="1041622" y="224230"/>
                  </a:lnTo>
                  <a:lnTo>
                    <a:pt x="1041371" y="223225"/>
                  </a:lnTo>
                  <a:lnTo>
                    <a:pt x="1041371" y="222471"/>
                  </a:lnTo>
                  <a:lnTo>
                    <a:pt x="1041622" y="221969"/>
                  </a:lnTo>
                  <a:lnTo>
                    <a:pt x="1041120" y="221466"/>
                  </a:lnTo>
                  <a:lnTo>
                    <a:pt x="1040617" y="220712"/>
                  </a:lnTo>
                  <a:lnTo>
                    <a:pt x="1040114" y="219707"/>
                  </a:lnTo>
                  <a:lnTo>
                    <a:pt x="1041120" y="216440"/>
                  </a:lnTo>
                  <a:lnTo>
                    <a:pt x="1041748" y="212168"/>
                  </a:lnTo>
                  <a:lnTo>
                    <a:pt x="1042167" y="203372"/>
                  </a:lnTo>
                  <a:lnTo>
                    <a:pt x="1042291" y="198095"/>
                  </a:lnTo>
                  <a:lnTo>
                    <a:pt x="1042172" y="189991"/>
                  </a:lnTo>
                  <a:close/>
                </a:path>
                <a:path w="5428615" h="356234">
                  <a:moveTo>
                    <a:pt x="946882" y="129678"/>
                  </a:moveTo>
                  <a:lnTo>
                    <a:pt x="943866" y="129992"/>
                  </a:lnTo>
                  <a:lnTo>
                    <a:pt x="942107" y="131500"/>
                  </a:lnTo>
                  <a:lnTo>
                    <a:pt x="941730" y="131500"/>
                  </a:lnTo>
                  <a:lnTo>
                    <a:pt x="940725" y="131752"/>
                  </a:lnTo>
                  <a:lnTo>
                    <a:pt x="939908" y="132380"/>
                  </a:lnTo>
                  <a:lnTo>
                    <a:pt x="938652" y="134390"/>
                  </a:lnTo>
                  <a:lnTo>
                    <a:pt x="938463" y="135144"/>
                  </a:lnTo>
                  <a:lnTo>
                    <a:pt x="938714" y="135647"/>
                  </a:lnTo>
                  <a:lnTo>
                    <a:pt x="937960" y="141427"/>
                  </a:lnTo>
                  <a:lnTo>
                    <a:pt x="936809" y="146641"/>
                  </a:lnTo>
                  <a:lnTo>
                    <a:pt x="933814" y="155625"/>
                  </a:lnTo>
                  <a:lnTo>
                    <a:pt x="931552" y="161028"/>
                  </a:lnTo>
                  <a:lnTo>
                    <a:pt x="928537" y="167311"/>
                  </a:lnTo>
                  <a:lnTo>
                    <a:pt x="926670" y="171583"/>
                  </a:lnTo>
                  <a:lnTo>
                    <a:pt x="924893" y="175729"/>
                  </a:lnTo>
                  <a:lnTo>
                    <a:pt x="920829" y="185404"/>
                  </a:lnTo>
                  <a:lnTo>
                    <a:pt x="919490" y="189300"/>
                  </a:lnTo>
                  <a:lnTo>
                    <a:pt x="918736" y="192567"/>
                  </a:lnTo>
                  <a:lnTo>
                    <a:pt x="917164" y="195205"/>
                  </a:lnTo>
                  <a:lnTo>
                    <a:pt x="916034" y="197404"/>
                  </a:lnTo>
                  <a:lnTo>
                    <a:pt x="914275" y="201676"/>
                  </a:lnTo>
                  <a:lnTo>
                    <a:pt x="913333" y="203372"/>
                  </a:lnTo>
                  <a:lnTo>
                    <a:pt x="904035" y="235916"/>
                  </a:lnTo>
                  <a:lnTo>
                    <a:pt x="904537" y="236921"/>
                  </a:lnTo>
                  <a:lnTo>
                    <a:pt x="924642" y="255015"/>
                  </a:lnTo>
                  <a:lnTo>
                    <a:pt x="926652" y="254010"/>
                  </a:lnTo>
                  <a:lnTo>
                    <a:pt x="929165" y="254010"/>
                  </a:lnTo>
                  <a:lnTo>
                    <a:pt x="931489" y="252251"/>
                  </a:lnTo>
                  <a:lnTo>
                    <a:pt x="935762" y="245214"/>
                  </a:lnTo>
                  <a:lnTo>
                    <a:pt x="939594" y="240439"/>
                  </a:lnTo>
                  <a:lnTo>
                    <a:pt x="973268" y="211540"/>
                  </a:lnTo>
                  <a:lnTo>
                    <a:pt x="992352" y="198598"/>
                  </a:lnTo>
                  <a:lnTo>
                    <a:pt x="948892" y="198598"/>
                  </a:lnTo>
                  <a:lnTo>
                    <a:pt x="948892" y="197341"/>
                  </a:lnTo>
                  <a:lnTo>
                    <a:pt x="949709" y="195205"/>
                  </a:lnTo>
                  <a:lnTo>
                    <a:pt x="952976" y="189174"/>
                  </a:lnTo>
                  <a:lnTo>
                    <a:pt x="954892" y="185153"/>
                  </a:lnTo>
                  <a:lnTo>
                    <a:pt x="956431" y="181635"/>
                  </a:lnTo>
                  <a:lnTo>
                    <a:pt x="961249" y="173236"/>
                  </a:lnTo>
                  <a:lnTo>
                    <a:pt x="964771" y="165756"/>
                  </a:lnTo>
                  <a:lnTo>
                    <a:pt x="966998" y="159194"/>
                  </a:lnTo>
                  <a:lnTo>
                    <a:pt x="967928" y="153552"/>
                  </a:lnTo>
                  <a:lnTo>
                    <a:pt x="968305" y="146641"/>
                  </a:lnTo>
                  <a:lnTo>
                    <a:pt x="965981" y="140673"/>
                  </a:lnTo>
                  <a:lnTo>
                    <a:pt x="960955" y="135647"/>
                  </a:lnTo>
                  <a:lnTo>
                    <a:pt x="958693" y="133134"/>
                  </a:lnTo>
                  <a:lnTo>
                    <a:pt x="955426" y="131437"/>
                  </a:lnTo>
                  <a:lnTo>
                    <a:pt x="946882" y="129678"/>
                  </a:lnTo>
                  <a:close/>
                </a:path>
                <a:path w="5428615" h="356234">
                  <a:moveTo>
                    <a:pt x="1020513" y="152610"/>
                  </a:moveTo>
                  <a:lnTo>
                    <a:pt x="1017246" y="152610"/>
                  </a:lnTo>
                  <a:lnTo>
                    <a:pt x="1014921" y="153489"/>
                  </a:lnTo>
                  <a:lnTo>
                    <a:pt x="1007634" y="157007"/>
                  </a:lnTo>
                  <a:lnTo>
                    <a:pt x="1004555" y="158766"/>
                  </a:lnTo>
                  <a:lnTo>
                    <a:pt x="1002042" y="160526"/>
                  </a:lnTo>
                  <a:lnTo>
                    <a:pt x="999278" y="162033"/>
                  </a:lnTo>
                  <a:lnTo>
                    <a:pt x="967740" y="185404"/>
                  </a:lnTo>
                  <a:lnTo>
                    <a:pt x="965729" y="186661"/>
                  </a:lnTo>
                  <a:lnTo>
                    <a:pt x="963216" y="188357"/>
                  </a:lnTo>
                  <a:lnTo>
                    <a:pt x="957185" y="192629"/>
                  </a:lnTo>
                  <a:lnTo>
                    <a:pt x="948892" y="198598"/>
                  </a:lnTo>
                  <a:lnTo>
                    <a:pt x="992352" y="198598"/>
                  </a:lnTo>
                  <a:lnTo>
                    <a:pt x="993121" y="198095"/>
                  </a:lnTo>
                  <a:lnTo>
                    <a:pt x="998901" y="194703"/>
                  </a:lnTo>
                  <a:lnTo>
                    <a:pt x="1007445" y="190430"/>
                  </a:lnTo>
                  <a:lnTo>
                    <a:pt x="1010021" y="189991"/>
                  </a:lnTo>
                  <a:lnTo>
                    <a:pt x="1042172" y="189991"/>
                  </a:lnTo>
                  <a:lnTo>
                    <a:pt x="1042062" y="185153"/>
                  </a:lnTo>
                  <a:lnTo>
                    <a:pt x="1041874" y="180504"/>
                  </a:lnTo>
                  <a:lnTo>
                    <a:pt x="1041622" y="176735"/>
                  </a:lnTo>
                  <a:lnTo>
                    <a:pt x="1041685" y="174159"/>
                  </a:lnTo>
                  <a:lnTo>
                    <a:pt x="1041919" y="171583"/>
                  </a:lnTo>
                  <a:lnTo>
                    <a:pt x="1041999" y="169195"/>
                  </a:lnTo>
                  <a:lnTo>
                    <a:pt x="1041497" y="167185"/>
                  </a:lnTo>
                  <a:lnTo>
                    <a:pt x="1039737" y="164861"/>
                  </a:lnTo>
                  <a:lnTo>
                    <a:pt x="1033706" y="159583"/>
                  </a:lnTo>
                  <a:lnTo>
                    <a:pt x="1030439" y="157322"/>
                  </a:lnTo>
                  <a:lnTo>
                    <a:pt x="1023403" y="153552"/>
                  </a:lnTo>
                  <a:lnTo>
                    <a:pt x="1020513" y="152610"/>
                  </a:lnTo>
                  <a:close/>
                </a:path>
                <a:path w="5428615" h="356234">
                  <a:moveTo>
                    <a:pt x="1168152" y="315416"/>
                  </a:moveTo>
                  <a:lnTo>
                    <a:pt x="1165891" y="315416"/>
                  </a:lnTo>
                  <a:lnTo>
                    <a:pt x="1159357" y="316686"/>
                  </a:lnTo>
                  <a:lnTo>
                    <a:pt x="1156540" y="317956"/>
                  </a:lnTo>
                  <a:lnTo>
                    <a:pt x="1151755" y="323036"/>
                  </a:lnTo>
                  <a:lnTo>
                    <a:pt x="1151064" y="325576"/>
                  </a:lnTo>
                  <a:lnTo>
                    <a:pt x="1152069" y="330656"/>
                  </a:lnTo>
                  <a:lnTo>
                    <a:pt x="1190330" y="348436"/>
                  </a:lnTo>
                  <a:lnTo>
                    <a:pt x="1198309" y="348436"/>
                  </a:lnTo>
                  <a:lnTo>
                    <a:pt x="1209868" y="345896"/>
                  </a:lnTo>
                  <a:lnTo>
                    <a:pt x="1213889" y="344626"/>
                  </a:lnTo>
                  <a:lnTo>
                    <a:pt x="1218413" y="340816"/>
                  </a:lnTo>
                  <a:lnTo>
                    <a:pt x="1227397" y="335736"/>
                  </a:lnTo>
                  <a:lnTo>
                    <a:pt x="1236192" y="328116"/>
                  </a:lnTo>
                  <a:lnTo>
                    <a:pt x="1239648" y="325576"/>
                  </a:lnTo>
                  <a:lnTo>
                    <a:pt x="1189639" y="325576"/>
                  </a:lnTo>
                  <a:lnTo>
                    <a:pt x="1184047" y="324306"/>
                  </a:lnTo>
                  <a:lnTo>
                    <a:pt x="1174749" y="320496"/>
                  </a:lnTo>
                  <a:lnTo>
                    <a:pt x="1171430" y="317956"/>
                  </a:lnTo>
                  <a:lnTo>
                    <a:pt x="1169409" y="316686"/>
                  </a:lnTo>
                  <a:lnTo>
                    <a:pt x="1168152" y="315416"/>
                  </a:lnTo>
                  <a:close/>
                </a:path>
                <a:path w="5428615" h="356234">
                  <a:moveTo>
                    <a:pt x="1250113" y="259075"/>
                  </a:moveTo>
                  <a:lnTo>
                    <a:pt x="1249888" y="259536"/>
                  </a:lnTo>
                  <a:lnTo>
                    <a:pt x="1246060" y="265886"/>
                  </a:lnTo>
                  <a:lnTo>
                    <a:pt x="1242302" y="272236"/>
                  </a:lnTo>
                  <a:lnTo>
                    <a:pt x="1238615" y="278586"/>
                  </a:lnTo>
                  <a:lnTo>
                    <a:pt x="1234999" y="284936"/>
                  </a:lnTo>
                  <a:lnTo>
                    <a:pt x="1230224" y="292556"/>
                  </a:lnTo>
                  <a:lnTo>
                    <a:pt x="1226831" y="297636"/>
                  </a:lnTo>
                  <a:lnTo>
                    <a:pt x="1224821" y="301446"/>
                  </a:lnTo>
                  <a:lnTo>
                    <a:pt x="1221303" y="305256"/>
                  </a:lnTo>
                  <a:lnTo>
                    <a:pt x="1189639" y="325576"/>
                  </a:lnTo>
                  <a:lnTo>
                    <a:pt x="1239648" y="325576"/>
                  </a:lnTo>
                  <a:lnTo>
                    <a:pt x="1242161" y="323036"/>
                  </a:lnTo>
                  <a:lnTo>
                    <a:pt x="1246625" y="317956"/>
                  </a:lnTo>
                  <a:lnTo>
                    <a:pt x="1250972" y="311606"/>
                  </a:lnTo>
                  <a:lnTo>
                    <a:pt x="1255201" y="306526"/>
                  </a:lnTo>
                  <a:lnTo>
                    <a:pt x="1263400" y="293826"/>
                  </a:lnTo>
                  <a:lnTo>
                    <a:pt x="1267558" y="286206"/>
                  </a:lnTo>
                  <a:lnTo>
                    <a:pt x="1271787" y="279856"/>
                  </a:lnTo>
                  <a:lnTo>
                    <a:pt x="1276086" y="273506"/>
                  </a:lnTo>
                  <a:lnTo>
                    <a:pt x="1278851" y="265886"/>
                  </a:lnTo>
                  <a:lnTo>
                    <a:pt x="1280962" y="260806"/>
                  </a:lnTo>
                  <a:lnTo>
                    <a:pt x="1256108" y="260806"/>
                  </a:lnTo>
                  <a:lnTo>
                    <a:pt x="1254600" y="259536"/>
                  </a:lnTo>
                  <a:lnTo>
                    <a:pt x="1250831" y="259536"/>
                  </a:lnTo>
                  <a:lnTo>
                    <a:pt x="1250113" y="259075"/>
                  </a:lnTo>
                  <a:close/>
                </a:path>
                <a:path w="5428615" h="356234">
                  <a:moveTo>
                    <a:pt x="1156593" y="119836"/>
                  </a:moveTo>
                  <a:lnTo>
                    <a:pt x="1151315" y="119836"/>
                  </a:lnTo>
                  <a:lnTo>
                    <a:pt x="1142268" y="122376"/>
                  </a:lnTo>
                  <a:lnTo>
                    <a:pt x="1138248" y="123646"/>
                  </a:lnTo>
                  <a:lnTo>
                    <a:pt x="1134729" y="124916"/>
                  </a:lnTo>
                  <a:lnTo>
                    <a:pt x="1130709" y="126186"/>
                  </a:lnTo>
                  <a:lnTo>
                    <a:pt x="1126185" y="129996"/>
                  </a:lnTo>
                  <a:lnTo>
                    <a:pt x="1111107" y="145236"/>
                  </a:lnTo>
                  <a:lnTo>
                    <a:pt x="1106081" y="151586"/>
                  </a:lnTo>
                  <a:lnTo>
                    <a:pt x="1101864" y="156666"/>
                  </a:lnTo>
                  <a:lnTo>
                    <a:pt x="1084689" y="193496"/>
                  </a:lnTo>
                  <a:lnTo>
                    <a:pt x="1077960" y="230326"/>
                  </a:lnTo>
                  <a:lnTo>
                    <a:pt x="1078073" y="232866"/>
                  </a:lnTo>
                  <a:lnTo>
                    <a:pt x="1078187" y="243026"/>
                  </a:lnTo>
                  <a:lnTo>
                    <a:pt x="1107966" y="269696"/>
                  </a:lnTo>
                  <a:lnTo>
                    <a:pt x="1115002" y="270966"/>
                  </a:lnTo>
                  <a:lnTo>
                    <a:pt x="1122290" y="269696"/>
                  </a:lnTo>
                  <a:lnTo>
                    <a:pt x="1125808" y="268426"/>
                  </a:lnTo>
                  <a:lnTo>
                    <a:pt x="1129892" y="267156"/>
                  </a:lnTo>
                  <a:lnTo>
                    <a:pt x="1134541" y="264616"/>
                  </a:lnTo>
                  <a:lnTo>
                    <a:pt x="1139190" y="263346"/>
                  </a:lnTo>
                  <a:lnTo>
                    <a:pt x="1143336" y="260806"/>
                  </a:lnTo>
                  <a:lnTo>
                    <a:pt x="1150624" y="256996"/>
                  </a:lnTo>
                  <a:lnTo>
                    <a:pt x="1152446" y="255726"/>
                  </a:lnTo>
                  <a:lnTo>
                    <a:pt x="1152446" y="254456"/>
                  </a:lnTo>
                  <a:lnTo>
                    <a:pt x="1153703" y="253186"/>
                  </a:lnTo>
                  <a:lnTo>
                    <a:pt x="1157723" y="253186"/>
                  </a:lnTo>
                  <a:lnTo>
                    <a:pt x="1160299" y="251916"/>
                  </a:lnTo>
                  <a:lnTo>
                    <a:pt x="1167587" y="246836"/>
                  </a:lnTo>
                  <a:lnTo>
                    <a:pt x="1171419" y="243026"/>
                  </a:lnTo>
                  <a:lnTo>
                    <a:pt x="1174100" y="240486"/>
                  </a:lnTo>
                  <a:lnTo>
                    <a:pt x="1113369" y="240486"/>
                  </a:lnTo>
                  <a:lnTo>
                    <a:pt x="1109851" y="239216"/>
                  </a:lnTo>
                  <a:lnTo>
                    <a:pt x="1109097" y="239216"/>
                  </a:lnTo>
                  <a:lnTo>
                    <a:pt x="1108280" y="237946"/>
                  </a:lnTo>
                  <a:lnTo>
                    <a:pt x="1106521" y="230326"/>
                  </a:lnTo>
                  <a:lnTo>
                    <a:pt x="1106835" y="225246"/>
                  </a:lnTo>
                  <a:lnTo>
                    <a:pt x="1108343" y="220166"/>
                  </a:lnTo>
                  <a:lnTo>
                    <a:pt x="1111158" y="208736"/>
                  </a:lnTo>
                  <a:lnTo>
                    <a:pt x="1116718" y="190956"/>
                  </a:lnTo>
                  <a:lnTo>
                    <a:pt x="1119463" y="184606"/>
                  </a:lnTo>
                  <a:lnTo>
                    <a:pt x="1123107" y="175716"/>
                  </a:lnTo>
                  <a:lnTo>
                    <a:pt x="1153326" y="147776"/>
                  </a:lnTo>
                  <a:lnTo>
                    <a:pt x="1186372" y="147776"/>
                  </a:lnTo>
                  <a:lnTo>
                    <a:pt x="1185178" y="143966"/>
                  </a:lnTo>
                  <a:lnTo>
                    <a:pt x="1181911" y="136346"/>
                  </a:lnTo>
                  <a:lnTo>
                    <a:pt x="1180341" y="135076"/>
                  </a:lnTo>
                  <a:lnTo>
                    <a:pt x="1178833" y="135076"/>
                  </a:lnTo>
                  <a:lnTo>
                    <a:pt x="1176948" y="133806"/>
                  </a:lnTo>
                  <a:lnTo>
                    <a:pt x="1176948" y="129996"/>
                  </a:lnTo>
                  <a:lnTo>
                    <a:pt x="1174561" y="127456"/>
                  </a:lnTo>
                  <a:lnTo>
                    <a:pt x="1165011" y="122376"/>
                  </a:lnTo>
                  <a:lnTo>
                    <a:pt x="1160613" y="121106"/>
                  </a:lnTo>
                  <a:lnTo>
                    <a:pt x="1156593" y="119836"/>
                  </a:lnTo>
                  <a:close/>
                </a:path>
                <a:path w="5428615" h="356234">
                  <a:moveTo>
                    <a:pt x="1262554" y="233636"/>
                  </a:moveTo>
                  <a:lnTo>
                    <a:pt x="1260101" y="239216"/>
                  </a:lnTo>
                  <a:lnTo>
                    <a:pt x="1257003" y="245566"/>
                  </a:lnTo>
                  <a:lnTo>
                    <a:pt x="1253599" y="251916"/>
                  </a:lnTo>
                  <a:lnTo>
                    <a:pt x="1250113" y="259075"/>
                  </a:lnTo>
                  <a:lnTo>
                    <a:pt x="1250831" y="259536"/>
                  </a:lnTo>
                  <a:lnTo>
                    <a:pt x="1254600" y="259536"/>
                  </a:lnTo>
                  <a:lnTo>
                    <a:pt x="1256108" y="260806"/>
                  </a:lnTo>
                  <a:lnTo>
                    <a:pt x="1268045" y="237946"/>
                  </a:lnTo>
                  <a:lnTo>
                    <a:pt x="1267291" y="236676"/>
                  </a:lnTo>
                  <a:lnTo>
                    <a:pt x="1265532" y="235406"/>
                  </a:lnTo>
                  <a:lnTo>
                    <a:pt x="1262554" y="233636"/>
                  </a:lnTo>
                  <a:close/>
                </a:path>
                <a:path w="5428615" h="356234">
                  <a:moveTo>
                    <a:pt x="1320818" y="128726"/>
                  </a:moveTo>
                  <a:lnTo>
                    <a:pt x="1313405" y="128726"/>
                  </a:lnTo>
                  <a:lnTo>
                    <a:pt x="1311143" y="131266"/>
                  </a:lnTo>
                  <a:lnTo>
                    <a:pt x="1308881" y="131266"/>
                  </a:lnTo>
                  <a:lnTo>
                    <a:pt x="1306808" y="133806"/>
                  </a:lnTo>
                  <a:lnTo>
                    <a:pt x="1297573" y="151586"/>
                  </a:lnTo>
                  <a:lnTo>
                    <a:pt x="1292547" y="161746"/>
                  </a:lnTo>
                  <a:lnTo>
                    <a:pt x="1287521" y="176986"/>
                  </a:lnTo>
                  <a:lnTo>
                    <a:pt x="1285636" y="182066"/>
                  </a:lnTo>
                  <a:lnTo>
                    <a:pt x="1284379" y="185876"/>
                  </a:lnTo>
                  <a:lnTo>
                    <a:pt x="1282620" y="189686"/>
                  </a:lnTo>
                  <a:lnTo>
                    <a:pt x="1280735" y="193496"/>
                  </a:lnTo>
                  <a:lnTo>
                    <a:pt x="1276715" y="201116"/>
                  </a:lnTo>
                  <a:lnTo>
                    <a:pt x="1275584" y="203656"/>
                  </a:lnTo>
                  <a:lnTo>
                    <a:pt x="1275081" y="206196"/>
                  </a:lnTo>
                  <a:lnTo>
                    <a:pt x="1274390" y="207466"/>
                  </a:lnTo>
                  <a:lnTo>
                    <a:pt x="1272128" y="212546"/>
                  </a:lnTo>
                  <a:lnTo>
                    <a:pt x="1270809" y="216356"/>
                  </a:lnTo>
                  <a:lnTo>
                    <a:pt x="1269301" y="218896"/>
                  </a:lnTo>
                  <a:lnTo>
                    <a:pt x="1267793" y="220166"/>
                  </a:lnTo>
                  <a:lnTo>
                    <a:pt x="1266537" y="222706"/>
                  </a:lnTo>
                  <a:lnTo>
                    <a:pt x="1263647" y="230326"/>
                  </a:lnTo>
                  <a:lnTo>
                    <a:pt x="1262893" y="232866"/>
                  </a:lnTo>
                  <a:lnTo>
                    <a:pt x="1262554" y="233636"/>
                  </a:lnTo>
                  <a:lnTo>
                    <a:pt x="1265532" y="235406"/>
                  </a:lnTo>
                  <a:lnTo>
                    <a:pt x="1267291" y="236676"/>
                  </a:lnTo>
                  <a:lnTo>
                    <a:pt x="1268045" y="237946"/>
                  </a:lnTo>
                  <a:lnTo>
                    <a:pt x="1267542" y="243026"/>
                  </a:lnTo>
                  <a:lnTo>
                    <a:pt x="1256108" y="260806"/>
                  </a:lnTo>
                  <a:lnTo>
                    <a:pt x="1280962" y="260806"/>
                  </a:lnTo>
                  <a:lnTo>
                    <a:pt x="1281489" y="259536"/>
                  </a:lnTo>
                  <a:lnTo>
                    <a:pt x="1286515" y="249376"/>
                  </a:lnTo>
                  <a:lnTo>
                    <a:pt x="1289405" y="243026"/>
                  </a:lnTo>
                  <a:lnTo>
                    <a:pt x="1292672" y="236676"/>
                  </a:lnTo>
                  <a:lnTo>
                    <a:pt x="1295240" y="232866"/>
                  </a:lnTo>
                  <a:lnTo>
                    <a:pt x="1298044" y="226516"/>
                  </a:lnTo>
                  <a:lnTo>
                    <a:pt x="1301083" y="220166"/>
                  </a:lnTo>
                  <a:lnTo>
                    <a:pt x="1304358" y="212546"/>
                  </a:lnTo>
                  <a:lnTo>
                    <a:pt x="1305614" y="210006"/>
                  </a:lnTo>
                  <a:lnTo>
                    <a:pt x="1307059" y="206196"/>
                  </a:lnTo>
                  <a:lnTo>
                    <a:pt x="1310326" y="198576"/>
                  </a:lnTo>
                  <a:lnTo>
                    <a:pt x="1311771" y="196036"/>
                  </a:lnTo>
                  <a:lnTo>
                    <a:pt x="1313028" y="192226"/>
                  </a:lnTo>
                  <a:lnTo>
                    <a:pt x="1325090" y="166826"/>
                  </a:lnTo>
                  <a:lnTo>
                    <a:pt x="1328860" y="159206"/>
                  </a:lnTo>
                  <a:lnTo>
                    <a:pt x="1331058" y="154126"/>
                  </a:lnTo>
                  <a:lnTo>
                    <a:pt x="1332315" y="146506"/>
                  </a:lnTo>
                  <a:lnTo>
                    <a:pt x="1331875" y="142696"/>
                  </a:lnTo>
                  <a:lnTo>
                    <a:pt x="1328860" y="136346"/>
                  </a:lnTo>
                  <a:lnTo>
                    <a:pt x="1326598" y="133806"/>
                  </a:lnTo>
                  <a:lnTo>
                    <a:pt x="1323582" y="129996"/>
                  </a:lnTo>
                  <a:lnTo>
                    <a:pt x="1320818" y="128726"/>
                  </a:lnTo>
                  <a:close/>
                </a:path>
                <a:path w="5428615" h="356234">
                  <a:moveTo>
                    <a:pt x="1240150" y="118566"/>
                  </a:moveTo>
                  <a:lnTo>
                    <a:pt x="1231606" y="122376"/>
                  </a:lnTo>
                  <a:lnTo>
                    <a:pt x="1230601" y="122376"/>
                  </a:lnTo>
                  <a:lnTo>
                    <a:pt x="1229344" y="123646"/>
                  </a:lnTo>
                  <a:lnTo>
                    <a:pt x="1226329" y="128726"/>
                  </a:lnTo>
                  <a:lnTo>
                    <a:pt x="1225700" y="131266"/>
                  </a:lnTo>
                  <a:lnTo>
                    <a:pt x="1225868" y="133806"/>
                  </a:lnTo>
                  <a:lnTo>
                    <a:pt x="1225868" y="136346"/>
                  </a:lnTo>
                  <a:lnTo>
                    <a:pt x="1225700" y="138886"/>
                  </a:lnTo>
                  <a:lnTo>
                    <a:pt x="1225575" y="142696"/>
                  </a:lnTo>
                  <a:lnTo>
                    <a:pt x="1225449" y="154126"/>
                  </a:lnTo>
                  <a:lnTo>
                    <a:pt x="1225072" y="157936"/>
                  </a:lnTo>
                  <a:lnTo>
                    <a:pt x="1223062" y="190956"/>
                  </a:lnTo>
                  <a:lnTo>
                    <a:pt x="1223187" y="196036"/>
                  </a:lnTo>
                  <a:lnTo>
                    <a:pt x="1224193" y="208736"/>
                  </a:lnTo>
                  <a:lnTo>
                    <a:pt x="1224884" y="213816"/>
                  </a:lnTo>
                  <a:lnTo>
                    <a:pt x="1226643" y="222706"/>
                  </a:lnTo>
                  <a:lnTo>
                    <a:pt x="1227836" y="223976"/>
                  </a:lnTo>
                  <a:lnTo>
                    <a:pt x="1229344" y="223976"/>
                  </a:lnTo>
                  <a:lnTo>
                    <a:pt x="1229344" y="229056"/>
                  </a:lnTo>
                  <a:lnTo>
                    <a:pt x="1250113" y="259075"/>
                  </a:lnTo>
                  <a:lnTo>
                    <a:pt x="1253599" y="251916"/>
                  </a:lnTo>
                  <a:lnTo>
                    <a:pt x="1257003" y="245566"/>
                  </a:lnTo>
                  <a:lnTo>
                    <a:pt x="1260101" y="239216"/>
                  </a:lnTo>
                  <a:lnTo>
                    <a:pt x="1262554" y="233636"/>
                  </a:lnTo>
                  <a:lnTo>
                    <a:pt x="1261260" y="232866"/>
                  </a:lnTo>
                  <a:lnTo>
                    <a:pt x="1258181" y="227786"/>
                  </a:lnTo>
                  <a:lnTo>
                    <a:pt x="1254412" y="213816"/>
                  </a:lnTo>
                  <a:lnTo>
                    <a:pt x="1253344" y="204926"/>
                  </a:lnTo>
                  <a:lnTo>
                    <a:pt x="1253164" y="198576"/>
                  </a:lnTo>
                  <a:lnTo>
                    <a:pt x="1253053" y="193496"/>
                  </a:lnTo>
                  <a:lnTo>
                    <a:pt x="1253163" y="174446"/>
                  </a:lnTo>
                  <a:lnTo>
                    <a:pt x="1253854" y="156666"/>
                  </a:lnTo>
                  <a:lnTo>
                    <a:pt x="1253789" y="150316"/>
                  </a:lnTo>
                  <a:lnTo>
                    <a:pt x="1253516" y="143966"/>
                  </a:lnTo>
                  <a:lnTo>
                    <a:pt x="1252162" y="135076"/>
                  </a:lnTo>
                  <a:lnTo>
                    <a:pt x="1249888" y="127456"/>
                  </a:lnTo>
                  <a:lnTo>
                    <a:pt x="1246244" y="119836"/>
                  </a:lnTo>
                  <a:lnTo>
                    <a:pt x="1240150" y="118566"/>
                  </a:lnTo>
                  <a:close/>
                </a:path>
                <a:path w="5428615" h="356234">
                  <a:moveTo>
                    <a:pt x="1182728" y="207466"/>
                  </a:moveTo>
                  <a:lnTo>
                    <a:pt x="1174875" y="207466"/>
                  </a:lnTo>
                  <a:lnTo>
                    <a:pt x="1169597" y="208736"/>
                  </a:lnTo>
                  <a:lnTo>
                    <a:pt x="1167273" y="210006"/>
                  </a:lnTo>
                  <a:lnTo>
                    <a:pt x="1165262" y="212546"/>
                  </a:lnTo>
                  <a:lnTo>
                    <a:pt x="1163252" y="213816"/>
                  </a:lnTo>
                  <a:lnTo>
                    <a:pt x="1161619" y="215086"/>
                  </a:lnTo>
                  <a:lnTo>
                    <a:pt x="1159106" y="218896"/>
                  </a:lnTo>
                  <a:lnTo>
                    <a:pt x="1156593" y="221436"/>
                  </a:lnTo>
                  <a:lnTo>
                    <a:pt x="1141514" y="232866"/>
                  </a:lnTo>
                  <a:lnTo>
                    <a:pt x="1137619" y="235406"/>
                  </a:lnTo>
                  <a:lnTo>
                    <a:pt x="1133598" y="236676"/>
                  </a:lnTo>
                  <a:lnTo>
                    <a:pt x="1130834" y="237946"/>
                  </a:lnTo>
                  <a:lnTo>
                    <a:pt x="1127065" y="239216"/>
                  </a:lnTo>
                  <a:lnTo>
                    <a:pt x="1117515" y="240486"/>
                  </a:lnTo>
                  <a:lnTo>
                    <a:pt x="1174100" y="240486"/>
                  </a:lnTo>
                  <a:lnTo>
                    <a:pt x="1179461" y="235406"/>
                  </a:lnTo>
                  <a:lnTo>
                    <a:pt x="1182791" y="231596"/>
                  </a:lnTo>
                  <a:lnTo>
                    <a:pt x="1188068" y="225246"/>
                  </a:lnTo>
                  <a:lnTo>
                    <a:pt x="1189136" y="222706"/>
                  </a:lnTo>
                  <a:lnTo>
                    <a:pt x="1188633" y="221436"/>
                  </a:lnTo>
                  <a:lnTo>
                    <a:pt x="1188885" y="220166"/>
                  </a:lnTo>
                  <a:lnTo>
                    <a:pt x="1189513" y="218896"/>
                  </a:lnTo>
                  <a:lnTo>
                    <a:pt x="1192026" y="218896"/>
                  </a:lnTo>
                  <a:lnTo>
                    <a:pt x="1192277" y="217626"/>
                  </a:lnTo>
                  <a:lnTo>
                    <a:pt x="1190267" y="213816"/>
                  </a:lnTo>
                  <a:lnTo>
                    <a:pt x="1188759" y="212546"/>
                  </a:lnTo>
                  <a:lnTo>
                    <a:pt x="1184738" y="208736"/>
                  </a:lnTo>
                  <a:lnTo>
                    <a:pt x="1182728" y="207466"/>
                  </a:lnTo>
                  <a:close/>
                </a:path>
                <a:path w="5428615" h="356234">
                  <a:moveTo>
                    <a:pt x="1186372" y="147776"/>
                  </a:moveTo>
                  <a:lnTo>
                    <a:pt x="1156530" y="147776"/>
                  </a:lnTo>
                  <a:lnTo>
                    <a:pt x="1159294" y="152856"/>
                  </a:lnTo>
                  <a:lnTo>
                    <a:pt x="1159231" y="157936"/>
                  </a:lnTo>
                  <a:lnTo>
                    <a:pt x="1156718" y="169366"/>
                  </a:lnTo>
                  <a:lnTo>
                    <a:pt x="1155901" y="173176"/>
                  </a:lnTo>
                  <a:lnTo>
                    <a:pt x="1154331" y="179526"/>
                  </a:lnTo>
                  <a:lnTo>
                    <a:pt x="1154331" y="180796"/>
                  </a:lnTo>
                  <a:lnTo>
                    <a:pt x="1155085" y="183336"/>
                  </a:lnTo>
                  <a:lnTo>
                    <a:pt x="1156593" y="184606"/>
                  </a:lnTo>
                  <a:lnTo>
                    <a:pt x="1161116" y="187146"/>
                  </a:lnTo>
                  <a:lnTo>
                    <a:pt x="1169032" y="187146"/>
                  </a:lnTo>
                  <a:lnTo>
                    <a:pt x="1169032" y="184606"/>
                  </a:lnTo>
                  <a:lnTo>
                    <a:pt x="1169472" y="183336"/>
                  </a:lnTo>
                  <a:lnTo>
                    <a:pt x="1175189" y="183336"/>
                  </a:lnTo>
                  <a:lnTo>
                    <a:pt x="1177576" y="180796"/>
                  </a:lnTo>
                  <a:lnTo>
                    <a:pt x="1183105" y="173176"/>
                  </a:lnTo>
                  <a:lnTo>
                    <a:pt x="1184990" y="168096"/>
                  </a:lnTo>
                  <a:lnTo>
                    <a:pt x="1185995" y="163016"/>
                  </a:lnTo>
                  <a:lnTo>
                    <a:pt x="1187503" y="160476"/>
                  </a:lnTo>
                  <a:lnTo>
                    <a:pt x="1187880" y="156666"/>
                  </a:lnTo>
                  <a:lnTo>
                    <a:pt x="1186372" y="147776"/>
                  </a:lnTo>
                  <a:close/>
                </a:path>
                <a:path w="5428615" h="356234">
                  <a:moveTo>
                    <a:pt x="1520529" y="121008"/>
                  </a:moveTo>
                  <a:lnTo>
                    <a:pt x="1509221" y="121260"/>
                  </a:lnTo>
                  <a:lnTo>
                    <a:pt x="1503755" y="123082"/>
                  </a:lnTo>
                  <a:lnTo>
                    <a:pt x="1498477" y="126600"/>
                  </a:lnTo>
                  <a:lnTo>
                    <a:pt x="1495964" y="128108"/>
                  </a:lnTo>
                  <a:lnTo>
                    <a:pt x="1465808" y="157133"/>
                  </a:lnTo>
                  <a:lnTo>
                    <a:pt x="1464175" y="160149"/>
                  </a:lnTo>
                  <a:lnTo>
                    <a:pt x="1461913" y="165049"/>
                  </a:lnTo>
                  <a:lnTo>
                    <a:pt x="1460908" y="165049"/>
                  </a:lnTo>
                  <a:lnTo>
                    <a:pt x="1460028" y="165489"/>
                  </a:lnTo>
                  <a:lnTo>
                    <a:pt x="1458521" y="167248"/>
                  </a:lnTo>
                  <a:lnTo>
                    <a:pt x="1458144" y="168190"/>
                  </a:lnTo>
                  <a:lnTo>
                    <a:pt x="1458144" y="169195"/>
                  </a:lnTo>
                  <a:lnTo>
                    <a:pt x="1457138" y="170201"/>
                  </a:lnTo>
                  <a:lnTo>
                    <a:pt x="1455631" y="172337"/>
                  </a:lnTo>
                  <a:lnTo>
                    <a:pt x="1451610" y="178871"/>
                  </a:lnTo>
                  <a:lnTo>
                    <a:pt x="1449599" y="181509"/>
                  </a:lnTo>
                  <a:lnTo>
                    <a:pt x="1431003" y="217445"/>
                  </a:lnTo>
                  <a:lnTo>
                    <a:pt x="1424092" y="239685"/>
                  </a:lnTo>
                  <a:lnTo>
                    <a:pt x="1425349" y="241193"/>
                  </a:lnTo>
                  <a:lnTo>
                    <a:pt x="1426354" y="242199"/>
                  </a:lnTo>
                  <a:lnTo>
                    <a:pt x="1427234" y="243581"/>
                  </a:lnTo>
                  <a:lnTo>
                    <a:pt x="1428741" y="247099"/>
                  </a:lnTo>
                  <a:lnTo>
                    <a:pt x="1429118" y="248481"/>
                  </a:lnTo>
                  <a:lnTo>
                    <a:pt x="1429118" y="250491"/>
                  </a:lnTo>
                  <a:lnTo>
                    <a:pt x="1430500" y="251874"/>
                  </a:lnTo>
                  <a:lnTo>
                    <a:pt x="1436029" y="255392"/>
                  </a:lnTo>
                  <a:lnTo>
                    <a:pt x="1437914" y="257277"/>
                  </a:lnTo>
                  <a:lnTo>
                    <a:pt x="1438919" y="259287"/>
                  </a:lnTo>
                  <a:lnTo>
                    <a:pt x="1445728" y="262385"/>
                  </a:lnTo>
                  <a:lnTo>
                    <a:pt x="1492069" y="245952"/>
                  </a:lnTo>
                  <a:lnTo>
                    <a:pt x="1507924" y="232146"/>
                  </a:lnTo>
                  <a:lnTo>
                    <a:pt x="1458646" y="232146"/>
                  </a:lnTo>
                  <a:lnTo>
                    <a:pt x="1457390" y="231393"/>
                  </a:lnTo>
                  <a:lnTo>
                    <a:pt x="1477415" y="191860"/>
                  </a:lnTo>
                  <a:lnTo>
                    <a:pt x="1503943" y="157510"/>
                  </a:lnTo>
                  <a:lnTo>
                    <a:pt x="1513304" y="150348"/>
                  </a:lnTo>
                  <a:lnTo>
                    <a:pt x="1557259" y="150348"/>
                  </a:lnTo>
                  <a:lnTo>
                    <a:pt x="1547984" y="142055"/>
                  </a:lnTo>
                  <a:lnTo>
                    <a:pt x="1545219" y="139668"/>
                  </a:lnTo>
                  <a:lnTo>
                    <a:pt x="1539188" y="134642"/>
                  </a:lnTo>
                  <a:lnTo>
                    <a:pt x="1536487" y="132317"/>
                  </a:lnTo>
                  <a:lnTo>
                    <a:pt x="1531712" y="128045"/>
                  </a:lnTo>
                  <a:lnTo>
                    <a:pt x="1530141" y="126600"/>
                  </a:lnTo>
                  <a:lnTo>
                    <a:pt x="1529387" y="125846"/>
                  </a:lnTo>
                  <a:lnTo>
                    <a:pt x="1525367" y="122579"/>
                  </a:lnTo>
                  <a:lnTo>
                    <a:pt x="1520529" y="121008"/>
                  </a:lnTo>
                  <a:close/>
                </a:path>
                <a:path w="5428615" h="356234">
                  <a:moveTo>
                    <a:pt x="1558158" y="212168"/>
                  </a:moveTo>
                  <a:lnTo>
                    <a:pt x="1526749" y="212168"/>
                  </a:lnTo>
                  <a:lnTo>
                    <a:pt x="1527000" y="213425"/>
                  </a:lnTo>
                  <a:lnTo>
                    <a:pt x="1527943" y="216126"/>
                  </a:lnTo>
                  <a:lnTo>
                    <a:pt x="1531239" y="224482"/>
                  </a:lnTo>
                  <a:lnTo>
                    <a:pt x="1532529" y="227246"/>
                  </a:lnTo>
                  <a:lnTo>
                    <a:pt x="1533534" y="228754"/>
                  </a:lnTo>
                  <a:lnTo>
                    <a:pt x="1538187" y="236670"/>
                  </a:lnTo>
                  <a:lnTo>
                    <a:pt x="1568967" y="256146"/>
                  </a:lnTo>
                  <a:lnTo>
                    <a:pt x="1577260" y="255141"/>
                  </a:lnTo>
                  <a:lnTo>
                    <a:pt x="1579773" y="254638"/>
                  </a:lnTo>
                  <a:lnTo>
                    <a:pt x="1581909" y="253256"/>
                  </a:lnTo>
                  <a:lnTo>
                    <a:pt x="1585428" y="248732"/>
                  </a:lnTo>
                  <a:lnTo>
                    <a:pt x="1586307" y="245214"/>
                  </a:lnTo>
                  <a:lnTo>
                    <a:pt x="1586307" y="237675"/>
                  </a:lnTo>
                  <a:lnTo>
                    <a:pt x="1585428" y="235665"/>
                  </a:lnTo>
                  <a:lnTo>
                    <a:pt x="1581909" y="233152"/>
                  </a:lnTo>
                  <a:lnTo>
                    <a:pt x="1580025" y="232398"/>
                  </a:lnTo>
                  <a:lnTo>
                    <a:pt x="1578014" y="232146"/>
                  </a:lnTo>
                  <a:lnTo>
                    <a:pt x="1574496" y="231644"/>
                  </a:lnTo>
                  <a:lnTo>
                    <a:pt x="1571355" y="230450"/>
                  </a:lnTo>
                  <a:lnTo>
                    <a:pt x="1565826" y="226681"/>
                  </a:lnTo>
                  <a:lnTo>
                    <a:pt x="1563816" y="224356"/>
                  </a:lnTo>
                  <a:lnTo>
                    <a:pt x="1562559" y="221592"/>
                  </a:lnTo>
                  <a:lnTo>
                    <a:pt x="1559544" y="216063"/>
                  </a:lnTo>
                  <a:lnTo>
                    <a:pt x="1558158" y="212168"/>
                  </a:lnTo>
                  <a:close/>
                </a:path>
                <a:path w="5428615" h="356234">
                  <a:moveTo>
                    <a:pt x="1557259" y="150348"/>
                  </a:moveTo>
                  <a:lnTo>
                    <a:pt x="1518582" y="150348"/>
                  </a:lnTo>
                  <a:lnTo>
                    <a:pt x="1520718" y="151290"/>
                  </a:lnTo>
                  <a:lnTo>
                    <a:pt x="1525241" y="155060"/>
                  </a:lnTo>
                  <a:lnTo>
                    <a:pt x="1527628" y="158892"/>
                  </a:lnTo>
                  <a:lnTo>
                    <a:pt x="1530141" y="164672"/>
                  </a:lnTo>
                  <a:lnTo>
                    <a:pt x="1521848" y="178242"/>
                  </a:lnTo>
                  <a:lnTo>
                    <a:pt x="1493577" y="208446"/>
                  </a:lnTo>
                  <a:lnTo>
                    <a:pt x="1461410" y="231518"/>
                  </a:lnTo>
                  <a:lnTo>
                    <a:pt x="1458646" y="232146"/>
                  </a:lnTo>
                  <a:lnTo>
                    <a:pt x="1507924" y="232146"/>
                  </a:lnTo>
                  <a:lnTo>
                    <a:pt x="1526749" y="212168"/>
                  </a:lnTo>
                  <a:lnTo>
                    <a:pt x="1558158" y="212168"/>
                  </a:lnTo>
                  <a:lnTo>
                    <a:pt x="1557219" y="209529"/>
                  </a:lnTo>
                  <a:lnTo>
                    <a:pt x="1555586" y="201990"/>
                  </a:lnTo>
                  <a:lnTo>
                    <a:pt x="1554875" y="196524"/>
                  </a:lnTo>
                  <a:lnTo>
                    <a:pt x="1554973" y="189739"/>
                  </a:lnTo>
                  <a:lnTo>
                    <a:pt x="1556045" y="182907"/>
                  </a:lnTo>
                  <a:lnTo>
                    <a:pt x="1558036" y="175604"/>
                  </a:lnTo>
                  <a:lnTo>
                    <a:pt x="1564444" y="156756"/>
                  </a:lnTo>
                  <a:lnTo>
                    <a:pt x="1557259" y="150348"/>
                  </a:lnTo>
                  <a:close/>
                </a:path>
                <a:path w="5428615" h="356234">
                  <a:moveTo>
                    <a:pt x="1734999" y="189991"/>
                  </a:moveTo>
                  <a:lnTo>
                    <a:pt x="1702848" y="189991"/>
                  </a:lnTo>
                  <a:lnTo>
                    <a:pt x="1706115" y="191750"/>
                  </a:lnTo>
                  <a:lnTo>
                    <a:pt x="1707183" y="194200"/>
                  </a:lnTo>
                  <a:lnTo>
                    <a:pt x="1707434" y="196210"/>
                  </a:lnTo>
                  <a:lnTo>
                    <a:pt x="1707560" y="207142"/>
                  </a:lnTo>
                  <a:lnTo>
                    <a:pt x="1707309" y="207645"/>
                  </a:lnTo>
                  <a:lnTo>
                    <a:pt x="1706009" y="221262"/>
                  </a:lnTo>
                  <a:lnTo>
                    <a:pt x="1724397" y="256900"/>
                  </a:lnTo>
                  <a:lnTo>
                    <a:pt x="1729926" y="257402"/>
                  </a:lnTo>
                  <a:lnTo>
                    <a:pt x="1733444" y="256397"/>
                  </a:lnTo>
                  <a:lnTo>
                    <a:pt x="1736397" y="254449"/>
                  </a:lnTo>
                  <a:lnTo>
                    <a:pt x="1741172" y="248670"/>
                  </a:lnTo>
                  <a:lnTo>
                    <a:pt x="1741988" y="245591"/>
                  </a:lnTo>
                  <a:lnTo>
                    <a:pt x="1741234" y="242324"/>
                  </a:lnTo>
                  <a:lnTo>
                    <a:pt x="1739265" y="238680"/>
                  </a:lnTo>
                  <a:lnTo>
                    <a:pt x="1738344" y="236921"/>
                  </a:lnTo>
                  <a:lnTo>
                    <a:pt x="1736146" y="232523"/>
                  </a:lnTo>
                  <a:lnTo>
                    <a:pt x="1735329" y="230450"/>
                  </a:lnTo>
                  <a:lnTo>
                    <a:pt x="1734324" y="226681"/>
                  </a:lnTo>
                  <a:lnTo>
                    <a:pt x="1734198" y="225236"/>
                  </a:lnTo>
                  <a:lnTo>
                    <a:pt x="1734449" y="224230"/>
                  </a:lnTo>
                  <a:lnTo>
                    <a:pt x="1734198" y="223225"/>
                  </a:lnTo>
                  <a:lnTo>
                    <a:pt x="1734198" y="222471"/>
                  </a:lnTo>
                  <a:lnTo>
                    <a:pt x="1734449" y="221969"/>
                  </a:lnTo>
                  <a:lnTo>
                    <a:pt x="1733947" y="221466"/>
                  </a:lnTo>
                  <a:lnTo>
                    <a:pt x="1733444" y="220712"/>
                  </a:lnTo>
                  <a:lnTo>
                    <a:pt x="1732941" y="219707"/>
                  </a:lnTo>
                  <a:lnTo>
                    <a:pt x="1733947" y="216440"/>
                  </a:lnTo>
                  <a:lnTo>
                    <a:pt x="1734575" y="212168"/>
                  </a:lnTo>
                  <a:lnTo>
                    <a:pt x="1734994" y="203372"/>
                  </a:lnTo>
                  <a:lnTo>
                    <a:pt x="1735118" y="198095"/>
                  </a:lnTo>
                  <a:lnTo>
                    <a:pt x="1734999" y="189991"/>
                  </a:lnTo>
                  <a:close/>
                </a:path>
                <a:path w="5428615" h="356234">
                  <a:moveTo>
                    <a:pt x="1639709" y="129678"/>
                  </a:moveTo>
                  <a:lnTo>
                    <a:pt x="1636693" y="129992"/>
                  </a:lnTo>
                  <a:lnTo>
                    <a:pt x="1634934" y="131500"/>
                  </a:lnTo>
                  <a:lnTo>
                    <a:pt x="1634557" y="131500"/>
                  </a:lnTo>
                  <a:lnTo>
                    <a:pt x="1633552" y="131752"/>
                  </a:lnTo>
                  <a:lnTo>
                    <a:pt x="1632735" y="132380"/>
                  </a:lnTo>
                  <a:lnTo>
                    <a:pt x="1631479" y="134390"/>
                  </a:lnTo>
                  <a:lnTo>
                    <a:pt x="1631290" y="135144"/>
                  </a:lnTo>
                  <a:lnTo>
                    <a:pt x="1631541" y="135647"/>
                  </a:lnTo>
                  <a:lnTo>
                    <a:pt x="1630788" y="141427"/>
                  </a:lnTo>
                  <a:lnTo>
                    <a:pt x="1629636" y="146641"/>
                  </a:lnTo>
                  <a:lnTo>
                    <a:pt x="1626641" y="155625"/>
                  </a:lnTo>
                  <a:lnTo>
                    <a:pt x="1624379" y="161028"/>
                  </a:lnTo>
                  <a:lnTo>
                    <a:pt x="1621364" y="167311"/>
                  </a:lnTo>
                  <a:lnTo>
                    <a:pt x="1619497" y="171583"/>
                  </a:lnTo>
                  <a:lnTo>
                    <a:pt x="1617720" y="175729"/>
                  </a:lnTo>
                  <a:lnTo>
                    <a:pt x="1613656" y="185404"/>
                  </a:lnTo>
                  <a:lnTo>
                    <a:pt x="1612317" y="189300"/>
                  </a:lnTo>
                  <a:lnTo>
                    <a:pt x="1611563" y="192567"/>
                  </a:lnTo>
                  <a:lnTo>
                    <a:pt x="1609991" y="195205"/>
                  </a:lnTo>
                  <a:lnTo>
                    <a:pt x="1608862" y="197404"/>
                  </a:lnTo>
                  <a:lnTo>
                    <a:pt x="1607102" y="201676"/>
                  </a:lnTo>
                  <a:lnTo>
                    <a:pt x="1606160" y="203372"/>
                  </a:lnTo>
                  <a:lnTo>
                    <a:pt x="1596862" y="235916"/>
                  </a:lnTo>
                  <a:lnTo>
                    <a:pt x="1597364" y="236921"/>
                  </a:lnTo>
                  <a:lnTo>
                    <a:pt x="1617469" y="255015"/>
                  </a:lnTo>
                  <a:lnTo>
                    <a:pt x="1619479" y="254010"/>
                  </a:lnTo>
                  <a:lnTo>
                    <a:pt x="1621992" y="254010"/>
                  </a:lnTo>
                  <a:lnTo>
                    <a:pt x="1624317" y="252251"/>
                  </a:lnTo>
                  <a:lnTo>
                    <a:pt x="1628589" y="245214"/>
                  </a:lnTo>
                  <a:lnTo>
                    <a:pt x="1632421" y="240439"/>
                  </a:lnTo>
                  <a:lnTo>
                    <a:pt x="1666095" y="211540"/>
                  </a:lnTo>
                  <a:lnTo>
                    <a:pt x="1685179" y="198598"/>
                  </a:lnTo>
                  <a:lnTo>
                    <a:pt x="1641719" y="198598"/>
                  </a:lnTo>
                  <a:lnTo>
                    <a:pt x="1641719" y="197341"/>
                  </a:lnTo>
                  <a:lnTo>
                    <a:pt x="1642536" y="195205"/>
                  </a:lnTo>
                  <a:lnTo>
                    <a:pt x="1645803" y="189174"/>
                  </a:lnTo>
                  <a:lnTo>
                    <a:pt x="1647719" y="185153"/>
                  </a:lnTo>
                  <a:lnTo>
                    <a:pt x="1649258" y="181635"/>
                  </a:lnTo>
                  <a:lnTo>
                    <a:pt x="1654076" y="173236"/>
                  </a:lnTo>
                  <a:lnTo>
                    <a:pt x="1657598" y="165756"/>
                  </a:lnTo>
                  <a:lnTo>
                    <a:pt x="1659825" y="159194"/>
                  </a:lnTo>
                  <a:lnTo>
                    <a:pt x="1660755" y="153552"/>
                  </a:lnTo>
                  <a:lnTo>
                    <a:pt x="1661132" y="146641"/>
                  </a:lnTo>
                  <a:lnTo>
                    <a:pt x="1658808" y="140673"/>
                  </a:lnTo>
                  <a:lnTo>
                    <a:pt x="1653782" y="135647"/>
                  </a:lnTo>
                  <a:lnTo>
                    <a:pt x="1651520" y="133134"/>
                  </a:lnTo>
                  <a:lnTo>
                    <a:pt x="1648253" y="131437"/>
                  </a:lnTo>
                  <a:lnTo>
                    <a:pt x="1639709" y="129678"/>
                  </a:lnTo>
                  <a:close/>
                </a:path>
                <a:path w="5428615" h="356234">
                  <a:moveTo>
                    <a:pt x="1713340" y="152610"/>
                  </a:moveTo>
                  <a:lnTo>
                    <a:pt x="1710073" y="152610"/>
                  </a:lnTo>
                  <a:lnTo>
                    <a:pt x="1707749" y="153489"/>
                  </a:lnTo>
                  <a:lnTo>
                    <a:pt x="1700461" y="157007"/>
                  </a:lnTo>
                  <a:lnTo>
                    <a:pt x="1697382" y="158766"/>
                  </a:lnTo>
                  <a:lnTo>
                    <a:pt x="1694869" y="160526"/>
                  </a:lnTo>
                  <a:lnTo>
                    <a:pt x="1692105" y="162033"/>
                  </a:lnTo>
                  <a:lnTo>
                    <a:pt x="1660567" y="185404"/>
                  </a:lnTo>
                  <a:lnTo>
                    <a:pt x="1658556" y="186661"/>
                  </a:lnTo>
                  <a:lnTo>
                    <a:pt x="1656043" y="188357"/>
                  </a:lnTo>
                  <a:lnTo>
                    <a:pt x="1650012" y="192629"/>
                  </a:lnTo>
                  <a:lnTo>
                    <a:pt x="1641719" y="198598"/>
                  </a:lnTo>
                  <a:lnTo>
                    <a:pt x="1685179" y="198598"/>
                  </a:lnTo>
                  <a:lnTo>
                    <a:pt x="1685948" y="198095"/>
                  </a:lnTo>
                  <a:lnTo>
                    <a:pt x="1691728" y="194703"/>
                  </a:lnTo>
                  <a:lnTo>
                    <a:pt x="1700272" y="190430"/>
                  </a:lnTo>
                  <a:lnTo>
                    <a:pt x="1702848" y="189991"/>
                  </a:lnTo>
                  <a:lnTo>
                    <a:pt x="1734999" y="189991"/>
                  </a:lnTo>
                  <a:lnTo>
                    <a:pt x="1734889" y="185153"/>
                  </a:lnTo>
                  <a:lnTo>
                    <a:pt x="1734701" y="180504"/>
                  </a:lnTo>
                  <a:lnTo>
                    <a:pt x="1734449" y="176735"/>
                  </a:lnTo>
                  <a:lnTo>
                    <a:pt x="1734512" y="174159"/>
                  </a:lnTo>
                  <a:lnTo>
                    <a:pt x="1734746" y="171583"/>
                  </a:lnTo>
                  <a:lnTo>
                    <a:pt x="1734826" y="169195"/>
                  </a:lnTo>
                  <a:lnTo>
                    <a:pt x="1734324" y="167185"/>
                  </a:lnTo>
                  <a:lnTo>
                    <a:pt x="1732565" y="164861"/>
                  </a:lnTo>
                  <a:lnTo>
                    <a:pt x="1726533" y="159583"/>
                  </a:lnTo>
                  <a:lnTo>
                    <a:pt x="1723266" y="157322"/>
                  </a:lnTo>
                  <a:lnTo>
                    <a:pt x="1716230" y="153552"/>
                  </a:lnTo>
                  <a:lnTo>
                    <a:pt x="1713340" y="152610"/>
                  </a:lnTo>
                  <a:close/>
                </a:path>
                <a:path w="5428615" h="356234">
                  <a:moveTo>
                    <a:pt x="1883763" y="226869"/>
                  </a:moveTo>
                  <a:lnTo>
                    <a:pt x="1853566" y="226869"/>
                  </a:lnTo>
                  <a:lnTo>
                    <a:pt x="1853688" y="245646"/>
                  </a:lnTo>
                  <a:lnTo>
                    <a:pt x="1869524" y="277004"/>
                  </a:lnTo>
                  <a:lnTo>
                    <a:pt x="1872791" y="276250"/>
                  </a:lnTo>
                  <a:lnTo>
                    <a:pt x="1875555" y="275999"/>
                  </a:lnTo>
                  <a:lnTo>
                    <a:pt x="1878068" y="275433"/>
                  </a:lnTo>
                  <a:lnTo>
                    <a:pt x="1882591" y="273674"/>
                  </a:lnTo>
                  <a:lnTo>
                    <a:pt x="1884225" y="271978"/>
                  </a:lnTo>
                  <a:lnTo>
                    <a:pt x="1886225" y="266952"/>
                  </a:lnTo>
                  <a:lnTo>
                    <a:pt x="1885984" y="263182"/>
                  </a:lnTo>
                  <a:lnTo>
                    <a:pt x="1884476" y="258156"/>
                  </a:lnTo>
                  <a:lnTo>
                    <a:pt x="1883963" y="256146"/>
                  </a:lnTo>
                  <a:lnTo>
                    <a:pt x="1883677" y="251936"/>
                  </a:lnTo>
                  <a:lnTo>
                    <a:pt x="1883480" y="242199"/>
                  </a:lnTo>
                  <a:lnTo>
                    <a:pt x="1883586" y="229948"/>
                  </a:lnTo>
                  <a:lnTo>
                    <a:pt x="1883763" y="226869"/>
                  </a:lnTo>
                  <a:close/>
                </a:path>
                <a:path w="5428615" h="356234">
                  <a:moveTo>
                    <a:pt x="1831597" y="139440"/>
                  </a:moveTo>
                  <a:lnTo>
                    <a:pt x="1793631" y="164295"/>
                  </a:lnTo>
                  <a:lnTo>
                    <a:pt x="1788856" y="169572"/>
                  </a:lnTo>
                  <a:lnTo>
                    <a:pt x="1769558" y="212231"/>
                  </a:lnTo>
                  <a:lnTo>
                    <a:pt x="1766913" y="232523"/>
                  </a:lnTo>
                  <a:lnTo>
                    <a:pt x="1767244" y="236167"/>
                  </a:lnTo>
                  <a:lnTo>
                    <a:pt x="1793631" y="261926"/>
                  </a:lnTo>
                  <a:lnTo>
                    <a:pt x="1799662" y="261926"/>
                  </a:lnTo>
                  <a:lnTo>
                    <a:pt x="1845668" y="233780"/>
                  </a:lnTo>
                  <a:lnTo>
                    <a:pt x="1801170" y="233780"/>
                  </a:lnTo>
                  <a:lnTo>
                    <a:pt x="1796646" y="231267"/>
                  </a:lnTo>
                  <a:lnTo>
                    <a:pt x="1795756" y="229382"/>
                  </a:lnTo>
                  <a:lnTo>
                    <a:pt x="1796269" y="226869"/>
                  </a:lnTo>
                  <a:lnTo>
                    <a:pt x="1798531" y="217222"/>
                  </a:lnTo>
                  <a:lnTo>
                    <a:pt x="1819380" y="178843"/>
                  </a:lnTo>
                  <a:lnTo>
                    <a:pt x="1843388" y="165991"/>
                  </a:lnTo>
                  <a:lnTo>
                    <a:pt x="1892393" y="165991"/>
                  </a:lnTo>
                  <a:lnTo>
                    <a:pt x="1894367" y="159489"/>
                  </a:lnTo>
                  <a:lnTo>
                    <a:pt x="1896843" y="151597"/>
                  </a:lnTo>
                  <a:lnTo>
                    <a:pt x="1898056" y="147835"/>
                  </a:lnTo>
                  <a:lnTo>
                    <a:pt x="1863178" y="147835"/>
                  </a:lnTo>
                  <a:lnTo>
                    <a:pt x="1859597" y="146830"/>
                  </a:lnTo>
                  <a:lnTo>
                    <a:pt x="1854320" y="144317"/>
                  </a:lnTo>
                  <a:lnTo>
                    <a:pt x="1847146" y="141136"/>
                  </a:lnTo>
                  <a:lnTo>
                    <a:pt x="1839572" y="139511"/>
                  </a:lnTo>
                  <a:lnTo>
                    <a:pt x="1831597" y="139440"/>
                  </a:lnTo>
                  <a:close/>
                </a:path>
                <a:path w="5428615" h="356234">
                  <a:moveTo>
                    <a:pt x="1892393" y="165991"/>
                  </a:moveTo>
                  <a:lnTo>
                    <a:pt x="1843388" y="165991"/>
                  </a:lnTo>
                  <a:lnTo>
                    <a:pt x="1847158" y="166934"/>
                  </a:lnTo>
                  <a:lnTo>
                    <a:pt x="1850174" y="169195"/>
                  </a:lnTo>
                  <a:lnTo>
                    <a:pt x="1852938" y="171709"/>
                  </a:lnTo>
                  <a:lnTo>
                    <a:pt x="1854938" y="174347"/>
                  </a:lnTo>
                  <a:lnTo>
                    <a:pt x="1857461" y="179876"/>
                  </a:lnTo>
                  <a:lnTo>
                    <a:pt x="1857479" y="183661"/>
                  </a:lnTo>
                  <a:lnTo>
                    <a:pt x="1856582" y="187289"/>
                  </a:lnTo>
                  <a:lnTo>
                    <a:pt x="1829818" y="220461"/>
                  </a:lnTo>
                  <a:lnTo>
                    <a:pt x="1810217" y="231769"/>
                  </a:lnTo>
                  <a:lnTo>
                    <a:pt x="1804939" y="233529"/>
                  </a:lnTo>
                  <a:lnTo>
                    <a:pt x="1801170" y="233780"/>
                  </a:lnTo>
                  <a:lnTo>
                    <a:pt x="1845668" y="233780"/>
                  </a:lnTo>
                  <a:lnTo>
                    <a:pt x="1853566" y="226869"/>
                  </a:lnTo>
                  <a:lnTo>
                    <a:pt x="1883763" y="226869"/>
                  </a:lnTo>
                  <a:lnTo>
                    <a:pt x="1887356" y="186284"/>
                  </a:lnTo>
                  <a:lnTo>
                    <a:pt x="1890130" y="173719"/>
                  </a:lnTo>
                  <a:lnTo>
                    <a:pt x="1892393" y="165991"/>
                  </a:lnTo>
                  <a:close/>
                </a:path>
                <a:path w="5428615" h="356234">
                  <a:moveTo>
                    <a:pt x="1919020" y="25702"/>
                  </a:moveTo>
                  <a:lnTo>
                    <a:pt x="1897116" y="60704"/>
                  </a:lnTo>
                  <a:lnTo>
                    <a:pt x="1881867" y="99860"/>
                  </a:lnTo>
                  <a:lnTo>
                    <a:pt x="1870016" y="137280"/>
                  </a:lnTo>
                  <a:lnTo>
                    <a:pt x="1868267" y="144819"/>
                  </a:lnTo>
                  <a:lnTo>
                    <a:pt x="1866948" y="146830"/>
                  </a:lnTo>
                  <a:lnTo>
                    <a:pt x="1863178" y="147835"/>
                  </a:lnTo>
                  <a:lnTo>
                    <a:pt x="1898056" y="147835"/>
                  </a:lnTo>
                  <a:lnTo>
                    <a:pt x="1900798" y="139440"/>
                  </a:lnTo>
                  <a:lnTo>
                    <a:pt x="1902440" y="134492"/>
                  </a:lnTo>
                  <a:lnTo>
                    <a:pt x="1918398" y="91119"/>
                  </a:lnTo>
                  <a:lnTo>
                    <a:pt x="1936496" y="51587"/>
                  </a:lnTo>
                  <a:lnTo>
                    <a:pt x="1938003" y="48822"/>
                  </a:lnTo>
                  <a:lnTo>
                    <a:pt x="1938810" y="46309"/>
                  </a:lnTo>
                  <a:lnTo>
                    <a:pt x="1939071" y="41786"/>
                  </a:lnTo>
                  <a:lnTo>
                    <a:pt x="1938621" y="39524"/>
                  </a:lnTo>
                  <a:lnTo>
                    <a:pt x="1937626" y="37262"/>
                  </a:lnTo>
                  <a:lnTo>
                    <a:pt x="1936359" y="33744"/>
                  </a:lnTo>
                  <a:lnTo>
                    <a:pt x="1933982" y="30980"/>
                  </a:lnTo>
                  <a:lnTo>
                    <a:pt x="1926936" y="26959"/>
                  </a:lnTo>
                  <a:lnTo>
                    <a:pt x="1923805" y="25954"/>
                  </a:lnTo>
                  <a:lnTo>
                    <a:pt x="1921040" y="25954"/>
                  </a:lnTo>
                  <a:lnTo>
                    <a:pt x="1919020" y="25702"/>
                  </a:lnTo>
                  <a:close/>
                </a:path>
                <a:path w="5428615" h="356234">
                  <a:moveTo>
                    <a:pt x="2105422" y="0"/>
                  </a:moveTo>
                  <a:lnTo>
                    <a:pt x="2102344" y="1270"/>
                  </a:lnTo>
                  <a:lnTo>
                    <a:pt x="2099328" y="5080"/>
                  </a:lnTo>
                  <a:lnTo>
                    <a:pt x="2099328" y="6350"/>
                  </a:lnTo>
                  <a:lnTo>
                    <a:pt x="2098449" y="7620"/>
                  </a:lnTo>
                  <a:lnTo>
                    <a:pt x="2094930" y="15240"/>
                  </a:lnTo>
                  <a:lnTo>
                    <a:pt x="2093548" y="19050"/>
                  </a:lnTo>
                  <a:lnTo>
                    <a:pt x="2092543" y="20320"/>
                  </a:lnTo>
                  <a:lnTo>
                    <a:pt x="2087725" y="30480"/>
                  </a:lnTo>
                  <a:lnTo>
                    <a:pt x="2083449" y="40640"/>
                  </a:lnTo>
                  <a:lnTo>
                    <a:pt x="2079715" y="48260"/>
                  </a:lnTo>
                  <a:lnTo>
                    <a:pt x="2076523" y="55880"/>
                  </a:lnTo>
                  <a:lnTo>
                    <a:pt x="2072627" y="64770"/>
                  </a:lnTo>
                  <a:lnTo>
                    <a:pt x="2070177" y="69850"/>
                  </a:lnTo>
                  <a:lnTo>
                    <a:pt x="2069172" y="71120"/>
                  </a:lnTo>
                  <a:lnTo>
                    <a:pt x="2069172" y="73660"/>
                  </a:lnTo>
                  <a:lnTo>
                    <a:pt x="2064083" y="85090"/>
                  </a:lnTo>
                  <a:lnTo>
                    <a:pt x="2060314" y="93980"/>
                  </a:lnTo>
                  <a:lnTo>
                    <a:pt x="2058617" y="99060"/>
                  </a:lnTo>
                  <a:lnTo>
                    <a:pt x="2057110" y="102870"/>
                  </a:lnTo>
                  <a:lnTo>
                    <a:pt x="2055351" y="107950"/>
                  </a:lnTo>
                  <a:lnTo>
                    <a:pt x="2053529" y="111760"/>
                  </a:lnTo>
                  <a:lnTo>
                    <a:pt x="2049759" y="121920"/>
                  </a:lnTo>
                  <a:lnTo>
                    <a:pt x="2048314" y="125730"/>
                  </a:lnTo>
                  <a:lnTo>
                    <a:pt x="2047309" y="127000"/>
                  </a:lnTo>
                  <a:lnTo>
                    <a:pt x="2046932" y="129540"/>
                  </a:lnTo>
                  <a:lnTo>
                    <a:pt x="2045424" y="135890"/>
                  </a:lnTo>
                  <a:lnTo>
                    <a:pt x="2044545" y="139700"/>
                  </a:lnTo>
                  <a:lnTo>
                    <a:pt x="2043539" y="142240"/>
                  </a:lnTo>
                  <a:lnTo>
                    <a:pt x="2041529" y="144780"/>
                  </a:lnTo>
                  <a:lnTo>
                    <a:pt x="2040147" y="148590"/>
                  </a:lnTo>
                  <a:lnTo>
                    <a:pt x="2039393" y="153670"/>
                  </a:lnTo>
                  <a:lnTo>
                    <a:pt x="2039393" y="157480"/>
                  </a:lnTo>
                  <a:lnTo>
                    <a:pt x="2038639" y="158750"/>
                  </a:lnTo>
                  <a:lnTo>
                    <a:pt x="2024020" y="205740"/>
                  </a:lnTo>
                  <a:lnTo>
                    <a:pt x="2020498" y="219710"/>
                  </a:lnTo>
                  <a:lnTo>
                    <a:pt x="2018849" y="226060"/>
                  </a:lnTo>
                  <a:lnTo>
                    <a:pt x="2017294" y="231140"/>
                  </a:lnTo>
                  <a:lnTo>
                    <a:pt x="2013949" y="245110"/>
                  </a:lnTo>
                  <a:lnTo>
                    <a:pt x="2012629" y="251460"/>
                  </a:lnTo>
                  <a:lnTo>
                    <a:pt x="2011875" y="255270"/>
                  </a:lnTo>
                  <a:lnTo>
                    <a:pt x="2010242" y="261620"/>
                  </a:lnTo>
                  <a:lnTo>
                    <a:pt x="2009739" y="264160"/>
                  </a:lnTo>
                  <a:lnTo>
                    <a:pt x="2009111" y="265430"/>
                  </a:lnTo>
                  <a:lnTo>
                    <a:pt x="2008106" y="266700"/>
                  </a:lnTo>
                  <a:lnTo>
                    <a:pt x="2007980" y="270510"/>
                  </a:lnTo>
                  <a:lnTo>
                    <a:pt x="2007855" y="271780"/>
                  </a:lnTo>
                  <a:lnTo>
                    <a:pt x="2006849" y="278130"/>
                  </a:lnTo>
                  <a:lnTo>
                    <a:pt x="2006095" y="280670"/>
                  </a:lnTo>
                  <a:lnTo>
                    <a:pt x="2005090" y="281940"/>
                  </a:lnTo>
                  <a:lnTo>
                    <a:pt x="2004085" y="285750"/>
                  </a:lnTo>
                  <a:lnTo>
                    <a:pt x="2004462" y="289560"/>
                  </a:lnTo>
                  <a:lnTo>
                    <a:pt x="2007980" y="295910"/>
                  </a:lnTo>
                  <a:lnTo>
                    <a:pt x="2010870" y="298450"/>
                  </a:lnTo>
                  <a:lnTo>
                    <a:pt x="2014891" y="299720"/>
                  </a:lnTo>
                  <a:lnTo>
                    <a:pt x="2018284" y="299720"/>
                  </a:lnTo>
                  <a:lnTo>
                    <a:pt x="2022807" y="300990"/>
                  </a:lnTo>
                  <a:lnTo>
                    <a:pt x="2025823" y="302260"/>
                  </a:lnTo>
                  <a:lnTo>
                    <a:pt x="2029592" y="302260"/>
                  </a:lnTo>
                  <a:lnTo>
                    <a:pt x="2030095" y="300990"/>
                  </a:lnTo>
                  <a:lnTo>
                    <a:pt x="2031037" y="298450"/>
                  </a:lnTo>
                  <a:lnTo>
                    <a:pt x="2032419" y="292100"/>
                  </a:lnTo>
                  <a:lnTo>
                    <a:pt x="2039204" y="266700"/>
                  </a:lnTo>
                  <a:lnTo>
                    <a:pt x="2040964" y="260350"/>
                  </a:lnTo>
                  <a:lnTo>
                    <a:pt x="2044230" y="246380"/>
                  </a:lnTo>
                  <a:lnTo>
                    <a:pt x="2045550" y="241300"/>
                  </a:lnTo>
                  <a:lnTo>
                    <a:pt x="2046555" y="236220"/>
                  </a:lnTo>
                  <a:lnTo>
                    <a:pt x="2048000" y="231140"/>
                  </a:lnTo>
                  <a:lnTo>
                    <a:pt x="2050764" y="219710"/>
                  </a:lnTo>
                  <a:lnTo>
                    <a:pt x="2052461" y="214630"/>
                  </a:lnTo>
                  <a:lnTo>
                    <a:pt x="2056481" y="201930"/>
                  </a:lnTo>
                  <a:lnTo>
                    <a:pt x="2062198" y="182880"/>
                  </a:lnTo>
                  <a:lnTo>
                    <a:pt x="2063895" y="177800"/>
                  </a:lnTo>
                  <a:lnTo>
                    <a:pt x="2068041" y="165100"/>
                  </a:lnTo>
                  <a:lnTo>
                    <a:pt x="2098951" y="165100"/>
                  </a:lnTo>
                  <a:lnTo>
                    <a:pt x="2106239" y="163830"/>
                  </a:lnTo>
                  <a:lnTo>
                    <a:pt x="2114092" y="163830"/>
                  </a:lnTo>
                  <a:lnTo>
                    <a:pt x="2130929" y="162560"/>
                  </a:lnTo>
                  <a:lnTo>
                    <a:pt x="2204933" y="162560"/>
                  </a:lnTo>
                  <a:lnTo>
                    <a:pt x="2205629" y="160020"/>
                  </a:lnTo>
                  <a:lnTo>
                    <a:pt x="2207639" y="153670"/>
                  </a:lnTo>
                  <a:lnTo>
                    <a:pt x="2211157" y="140970"/>
                  </a:lnTo>
                  <a:lnTo>
                    <a:pt x="2212288" y="137160"/>
                  </a:lnTo>
                  <a:lnTo>
                    <a:pt x="2076334" y="137160"/>
                  </a:lnTo>
                  <a:lnTo>
                    <a:pt x="2076334" y="135890"/>
                  </a:lnTo>
                  <a:lnTo>
                    <a:pt x="2094365" y="90170"/>
                  </a:lnTo>
                  <a:lnTo>
                    <a:pt x="2096438" y="83820"/>
                  </a:lnTo>
                  <a:lnTo>
                    <a:pt x="2098951" y="77470"/>
                  </a:lnTo>
                  <a:lnTo>
                    <a:pt x="2098951" y="76200"/>
                  </a:lnTo>
                  <a:lnTo>
                    <a:pt x="2100333" y="72390"/>
                  </a:lnTo>
                  <a:lnTo>
                    <a:pt x="2105862" y="60960"/>
                  </a:lnTo>
                  <a:lnTo>
                    <a:pt x="2109380" y="54610"/>
                  </a:lnTo>
                  <a:lnTo>
                    <a:pt x="2113652" y="48260"/>
                  </a:lnTo>
                  <a:lnTo>
                    <a:pt x="2127223" y="20320"/>
                  </a:lnTo>
                  <a:lnTo>
                    <a:pt x="2123453" y="13970"/>
                  </a:lnTo>
                  <a:lnTo>
                    <a:pt x="2122197" y="11430"/>
                  </a:lnTo>
                  <a:lnTo>
                    <a:pt x="2120186" y="8890"/>
                  </a:lnTo>
                  <a:lnTo>
                    <a:pt x="2114658" y="3810"/>
                  </a:lnTo>
                  <a:lnTo>
                    <a:pt x="2111705" y="2540"/>
                  </a:lnTo>
                  <a:lnTo>
                    <a:pt x="2105422" y="0"/>
                  </a:lnTo>
                  <a:close/>
                </a:path>
                <a:path w="5428615" h="356234">
                  <a:moveTo>
                    <a:pt x="2204933" y="162560"/>
                  </a:moveTo>
                  <a:lnTo>
                    <a:pt x="2159892" y="162560"/>
                  </a:lnTo>
                  <a:lnTo>
                    <a:pt x="2169944" y="163830"/>
                  </a:lnTo>
                  <a:lnTo>
                    <a:pt x="2173211" y="163830"/>
                  </a:lnTo>
                  <a:lnTo>
                    <a:pt x="2173211" y="167640"/>
                  </a:lnTo>
                  <a:lnTo>
                    <a:pt x="2159012" y="214630"/>
                  </a:lnTo>
                  <a:lnTo>
                    <a:pt x="2157379" y="219710"/>
                  </a:lnTo>
                  <a:lnTo>
                    <a:pt x="2155871" y="223520"/>
                  </a:lnTo>
                  <a:lnTo>
                    <a:pt x="2153861" y="231140"/>
                  </a:lnTo>
                  <a:lnTo>
                    <a:pt x="2151913" y="238760"/>
                  </a:lnTo>
                  <a:lnTo>
                    <a:pt x="2148144" y="254000"/>
                  </a:lnTo>
                  <a:lnTo>
                    <a:pt x="2146573" y="259080"/>
                  </a:lnTo>
                  <a:lnTo>
                    <a:pt x="2145316" y="261620"/>
                  </a:lnTo>
                  <a:lnTo>
                    <a:pt x="2142552" y="266700"/>
                  </a:lnTo>
                  <a:lnTo>
                    <a:pt x="2141610" y="271780"/>
                  </a:lnTo>
                  <a:lnTo>
                    <a:pt x="2156562" y="288290"/>
                  </a:lnTo>
                  <a:lnTo>
                    <a:pt x="2162342" y="292100"/>
                  </a:lnTo>
                  <a:lnTo>
                    <a:pt x="2170949" y="292100"/>
                  </a:lnTo>
                  <a:lnTo>
                    <a:pt x="2170949" y="290830"/>
                  </a:lnTo>
                  <a:lnTo>
                    <a:pt x="2171389" y="288290"/>
                  </a:lnTo>
                  <a:lnTo>
                    <a:pt x="2178362" y="250190"/>
                  </a:lnTo>
                  <a:lnTo>
                    <a:pt x="2179619" y="245110"/>
                  </a:lnTo>
                  <a:lnTo>
                    <a:pt x="2179619" y="243840"/>
                  </a:lnTo>
                  <a:lnTo>
                    <a:pt x="2180373" y="241300"/>
                  </a:lnTo>
                  <a:lnTo>
                    <a:pt x="2185650" y="224790"/>
                  </a:lnTo>
                  <a:lnTo>
                    <a:pt x="2185650" y="222250"/>
                  </a:lnTo>
                  <a:lnTo>
                    <a:pt x="2186278" y="220980"/>
                  </a:lnTo>
                  <a:lnTo>
                    <a:pt x="2188791" y="214630"/>
                  </a:lnTo>
                  <a:lnTo>
                    <a:pt x="2189420" y="213360"/>
                  </a:lnTo>
                  <a:lnTo>
                    <a:pt x="2189420" y="210820"/>
                  </a:lnTo>
                  <a:lnTo>
                    <a:pt x="2191430" y="205740"/>
                  </a:lnTo>
                  <a:lnTo>
                    <a:pt x="2193692" y="199390"/>
                  </a:lnTo>
                  <a:lnTo>
                    <a:pt x="2198718" y="184150"/>
                  </a:lnTo>
                  <a:lnTo>
                    <a:pt x="2201105" y="176530"/>
                  </a:lnTo>
                  <a:lnTo>
                    <a:pt x="2204933" y="162560"/>
                  </a:lnTo>
                  <a:close/>
                </a:path>
                <a:path w="5428615" h="356234">
                  <a:moveTo>
                    <a:pt x="2282961" y="278130"/>
                  </a:moveTo>
                  <a:lnTo>
                    <a:pt x="2244643" y="278130"/>
                  </a:lnTo>
                  <a:lnTo>
                    <a:pt x="2254444" y="279400"/>
                  </a:lnTo>
                  <a:lnTo>
                    <a:pt x="2257763" y="280670"/>
                  </a:lnTo>
                  <a:lnTo>
                    <a:pt x="2259533" y="284480"/>
                  </a:lnTo>
                  <a:lnTo>
                    <a:pt x="2267564" y="289560"/>
                  </a:lnTo>
                  <a:lnTo>
                    <a:pt x="2271595" y="288290"/>
                  </a:lnTo>
                  <a:lnTo>
                    <a:pt x="2275606" y="288290"/>
                  </a:lnTo>
                  <a:lnTo>
                    <a:pt x="2277626" y="285750"/>
                  </a:lnTo>
                  <a:lnTo>
                    <a:pt x="2277626" y="280670"/>
                  </a:lnTo>
                  <a:lnTo>
                    <a:pt x="2278684" y="279400"/>
                  </a:lnTo>
                  <a:lnTo>
                    <a:pt x="2282961" y="278130"/>
                  </a:lnTo>
                  <a:close/>
                </a:path>
                <a:path w="5428615" h="356234">
                  <a:moveTo>
                    <a:pt x="2352818" y="60960"/>
                  </a:moveTo>
                  <a:lnTo>
                    <a:pt x="2318201" y="60960"/>
                  </a:lnTo>
                  <a:lnTo>
                    <a:pt x="2317699" y="66040"/>
                  </a:lnTo>
                  <a:lnTo>
                    <a:pt x="2315699" y="73660"/>
                  </a:lnTo>
                  <a:lnTo>
                    <a:pt x="2313761" y="81280"/>
                  </a:lnTo>
                  <a:lnTo>
                    <a:pt x="2310979" y="90170"/>
                  </a:lnTo>
                  <a:lnTo>
                    <a:pt x="2307353" y="101600"/>
                  </a:lnTo>
                  <a:lnTo>
                    <a:pt x="2302882" y="115570"/>
                  </a:lnTo>
                  <a:lnTo>
                    <a:pt x="2302369" y="118110"/>
                  </a:lnTo>
                  <a:lnTo>
                    <a:pt x="2301301" y="121920"/>
                  </a:lnTo>
                  <a:lnTo>
                    <a:pt x="2298034" y="133350"/>
                  </a:lnTo>
                  <a:lnTo>
                    <a:pt x="2296338" y="138430"/>
                  </a:lnTo>
                  <a:lnTo>
                    <a:pt x="2292820" y="149860"/>
                  </a:lnTo>
                  <a:lnTo>
                    <a:pt x="2291438" y="153670"/>
                  </a:lnTo>
                  <a:lnTo>
                    <a:pt x="2290443" y="156210"/>
                  </a:lnTo>
                  <a:lnTo>
                    <a:pt x="2289930" y="158750"/>
                  </a:lnTo>
                  <a:lnTo>
                    <a:pt x="2272590" y="213360"/>
                  </a:lnTo>
                  <a:lnTo>
                    <a:pt x="2271082" y="217170"/>
                  </a:lnTo>
                  <a:lnTo>
                    <a:pt x="2270087" y="220980"/>
                  </a:lnTo>
                  <a:lnTo>
                    <a:pt x="2268318" y="227330"/>
                  </a:lnTo>
                  <a:lnTo>
                    <a:pt x="2266999" y="231140"/>
                  </a:lnTo>
                  <a:lnTo>
                    <a:pt x="2265239" y="240030"/>
                  </a:lnTo>
                  <a:lnTo>
                    <a:pt x="2264297" y="242570"/>
                  </a:lnTo>
                  <a:lnTo>
                    <a:pt x="2263302" y="245110"/>
                  </a:lnTo>
                  <a:lnTo>
                    <a:pt x="2259533" y="252730"/>
                  </a:lnTo>
                  <a:lnTo>
                    <a:pt x="2242193" y="254000"/>
                  </a:lnTo>
                  <a:lnTo>
                    <a:pt x="2234523" y="254000"/>
                  </a:lnTo>
                  <a:lnTo>
                    <a:pt x="2227724" y="255270"/>
                  </a:lnTo>
                  <a:lnTo>
                    <a:pt x="2207136" y="266700"/>
                  </a:lnTo>
                  <a:lnTo>
                    <a:pt x="2206623" y="269240"/>
                  </a:lnTo>
                  <a:lnTo>
                    <a:pt x="2207440" y="271780"/>
                  </a:lnTo>
                  <a:lnTo>
                    <a:pt x="2211712" y="275590"/>
                  </a:lnTo>
                  <a:lnTo>
                    <a:pt x="2214602" y="276860"/>
                  </a:lnTo>
                  <a:lnTo>
                    <a:pt x="2221890" y="278130"/>
                  </a:lnTo>
                  <a:lnTo>
                    <a:pt x="2225471" y="279400"/>
                  </a:lnTo>
                  <a:lnTo>
                    <a:pt x="2229000" y="278130"/>
                  </a:lnTo>
                  <a:lnTo>
                    <a:pt x="2282961" y="278130"/>
                  </a:lnTo>
                  <a:lnTo>
                    <a:pt x="2287239" y="276860"/>
                  </a:lnTo>
                  <a:lnTo>
                    <a:pt x="2305753" y="276860"/>
                  </a:lnTo>
                  <a:lnTo>
                    <a:pt x="2313680" y="275590"/>
                  </a:lnTo>
                  <a:lnTo>
                    <a:pt x="2332561" y="275590"/>
                  </a:lnTo>
                  <a:lnTo>
                    <a:pt x="2340570" y="274320"/>
                  </a:lnTo>
                  <a:lnTo>
                    <a:pt x="2346886" y="273050"/>
                  </a:lnTo>
                  <a:lnTo>
                    <a:pt x="2351509" y="270510"/>
                  </a:lnTo>
                  <a:lnTo>
                    <a:pt x="2356525" y="266700"/>
                  </a:lnTo>
                  <a:lnTo>
                    <a:pt x="2356525" y="261620"/>
                  </a:lnTo>
                  <a:lnTo>
                    <a:pt x="2351509" y="254000"/>
                  </a:lnTo>
                  <a:lnTo>
                    <a:pt x="2351132" y="252730"/>
                  </a:lnTo>
                  <a:lnTo>
                    <a:pt x="2293458" y="252730"/>
                  </a:lnTo>
                  <a:lnTo>
                    <a:pt x="2295469" y="245110"/>
                  </a:lnTo>
                  <a:lnTo>
                    <a:pt x="2297228" y="238760"/>
                  </a:lnTo>
                  <a:lnTo>
                    <a:pt x="2300244" y="227330"/>
                  </a:lnTo>
                  <a:lnTo>
                    <a:pt x="2301940" y="222250"/>
                  </a:lnTo>
                  <a:lnTo>
                    <a:pt x="2305709" y="209550"/>
                  </a:lnTo>
                  <a:lnTo>
                    <a:pt x="2310421" y="194310"/>
                  </a:lnTo>
                  <a:lnTo>
                    <a:pt x="2314560" y="179070"/>
                  </a:lnTo>
                  <a:lnTo>
                    <a:pt x="2319468" y="162560"/>
                  </a:lnTo>
                  <a:lnTo>
                    <a:pt x="2319709" y="161290"/>
                  </a:lnTo>
                  <a:lnTo>
                    <a:pt x="2320149" y="160020"/>
                  </a:lnTo>
                  <a:lnTo>
                    <a:pt x="2321405" y="153670"/>
                  </a:lnTo>
                  <a:lnTo>
                    <a:pt x="2322222" y="151130"/>
                  </a:lnTo>
                  <a:lnTo>
                    <a:pt x="2323238" y="149860"/>
                  </a:lnTo>
                  <a:lnTo>
                    <a:pt x="2323992" y="147320"/>
                  </a:lnTo>
                  <a:lnTo>
                    <a:pt x="2325238" y="144780"/>
                  </a:lnTo>
                  <a:lnTo>
                    <a:pt x="2328756" y="133350"/>
                  </a:lnTo>
                  <a:lnTo>
                    <a:pt x="2332850" y="121920"/>
                  </a:lnTo>
                  <a:lnTo>
                    <a:pt x="2341070" y="96520"/>
                  </a:lnTo>
                  <a:lnTo>
                    <a:pt x="2342588" y="92710"/>
                  </a:lnTo>
                  <a:lnTo>
                    <a:pt x="2343593" y="88900"/>
                  </a:lnTo>
                  <a:lnTo>
                    <a:pt x="2345593" y="83820"/>
                  </a:lnTo>
                  <a:lnTo>
                    <a:pt x="2347289" y="78740"/>
                  </a:lnTo>
                  <a:lnTo>
                    <a:pt x="2350054" y="68580"/>
                  </a:lnTo>
                  <a:lnTo>
                    <a:pt x="2350619" y="64770"/>
                  </a:lnTo>
                  <a:lnTo>
                    <a:pt x="2350378" y="64770"/>
                  </a:lnTo>
                  <a:lnTo>
                    <a:pt x="2351373" y="63500"/>
                  </a:lnTo>
                  <a:lnTo>
                    <a:pt x="2352190" y="62230"/>
                  </a:lnTo>
                  <a:lnTo>
                    <a:pt x="2352818" y="60960"/>
                  </a:lnTo>
                  <a:close/>
                </a:path>
                <a:path w="5428615" h="356234">
                  <a:moveTo>
                    <a:pt x="2347551" y="248920"/>
                  </a:moveTo>
                  <a:lnTo>
                    <a:pt x="2335677" y="248920"/>
                  </a:lnTo>
                  <a:lnTo>
                    <a:pt x="2327499" y="250190"/>
                  </a:lnTo>
                  <a:lnTo>
                    <a:pt x="2315699" y="251460"/>
                  </a:lnTo>
                  <a:lnTo>
                    <a:pt x="2301751" y="251460"/>
                  </a:lnTo>
                  <a:lnTo>
                    <a:pt x="2293458" y="252730"/>
                  </a:lnTo>
                  <a:lnTo>
                    <a:pt x="2351132" y="252730"/>
                  </a:lnTo>
                  <a:lnTo>
                    <a:pt x="2350755" y="251460"/>
                  </a:lnTo>
                  <a:lnTo>
                    <a:pt x="2349813" y="250190"/>
                  </a:lnTo>
                  <a:lnTo>
                    <a:pt x="2347551" y="248920"/>
                  </a:lnTo>
                  <a:close/>
                </a:path>
                <a:path w="5428615" h="356234">
                  <a:moveTo>
                    <a:pt x="2236727" y="16510"/>
                  </a:moveTo>
                  <a:lnTo>
                    <a:pt x="2231638" y="16510"/>
                  </a:lnTo>
                  <a:lnTo>
                    <a:pt x="2228246" y="19050"/>
                  </a:lnTo>
                  <a:lnTo>
                    <a:pt x="2208739" y="57150"/>
                  </a:lnTo>
                  <a:lnTo>
                    <a:pt x="2206500" y="64770"/>
                  </a:lnTo>
                  <a:lnTo>
                    <a:pt x="2204121" y="71120"/>
                  </a:lnTo>
                  <a:lnTo>
                    <a:pt x="2201788" y="78740"/>
                  </a:lnTo>
                  <a:lnTo>
                    <a:pt x="2199692" y="85090"/>
                  </a:lnTo>
                  <a:lnTo>
                    <a:pt x="2197830" y="91440"/>
                  </a:lnTo>
                  <a:lnTo>
                    <a:pt x="2184896" y="132080"/>
                  </a:lnTo>
                  <a:lnTo>
                    <a:pt x="2165295" y="134620"/>
                  </a:lnTo>
                  <a:lnTo>
                    <a:pt x="2158196" y="134620"/>
                  </a:lnTo>
                  <a:lnTo>
                    <a:pt x="2137338" y="135890"/>
                  </a:lnTo>
                  <a:lnTo>
                    <a:pt x="2089528" y="135890"/>
                  </a:lnTo>
                  <a:lnTo>
                    <a:pt x="2078973" y="137160"/>
                  </a:lnTo>
                  <a:lnTo>
                    <a:pt x="2212288" y="137160"/>
                  </a:lnTo>
                  <a:lnTo>
                    <a:pt x="2212791" y="135890"/>
                  </a:lnTo>
                  <a:lnTo>
                    <a:pt x="2213796" y="134620"/>
                  </a:lnTo>
                  <a:lnTo>
                    <a:pt x="2214676" y="133350"/>
                  </a:lnTo>
                  <a:lnTo>
                    <a:pt x="2216183" y="128270"/>
                  </a:lnTo>
                  <a:lnTo>
                    <a:pt x="2216560" y="125730"/>
                  </a:lnTo>
                  <a:lnTo>
                    <a:pt x="2216560" y="123190"/>
                  </a:lnTo>
                  <a:lnTo>
                    <a:pt x="2217189" y="121920"/>
                  </a:lnTo>
                  <a:lnTo>
                    <a:pt x="2219702" y="114300"/>
                  </a:lnTo>
                  <a:lnTo>
                    <a:pt x="2221084" y="111760"/>
                  </a:lnTo>
                  <a:lnTo>
                    <a:pt x="2224099" y="105410"/>
                  </a:lnTo>
                  <a:lnTo>
                    <a:pt x="2225105" y="102870"/>
                  </a:lnTo>
                  <a:lnTo>
                    <a:pt x="2226612" y="101600"/>
                  </a:lnTo>
                  <a:lnTo>
                    <a:pt x="2227492" y="100330"/>
                  </a:lnTo>
                  <a:lnTo>
                    <a:pt x="2229000" y="96520"/>
                  </a:lnTo>
                  <a:lnTo>
                    <a:pt x="2229377" y="93980"/>
                  </a:lnTo>
                  <a:lnTo>
                    <a:pt x="2229377" y="91440"/>
                  </a:lnTo>
                  <a:lnTo>
                    <a:pt x="2231387" y="86360"/>
                  </a:lnTo>
                  <a:lnTo>
                    <a:pt x="2233712" y="80010"/>
                  </a:lnTo>
                  <a:lnTo>
                    <a:pt x="2238989" y="63500"/>
                  </a:lnTo>
                  <a:lnTo>
                    <a:pt x="2242319" y="55880"/>
                  </a:lnTo>
                  <a:lnTo>
                    <a:pt x="2250360" y="43180"/>
                  </a:lnTo>
                  <a:lnTo>
                    <a:pt x="2252434" y="39370"/>
                  </a:lnTo>
                  <a:lnTo>
                    <a:pt x="2252685" y="31750"/>
                  </a:lnTo>
                  <a:lnTo>
                    <a:pt x="2251240" y="29210"/>
                  </a:lnTo>
                  <a:lnTo>
                    <a:pt x="2248224" y="26670"/>
                  </a:lnTo>
                  <a:lnTo>
                    <a:pt x="2247722" y="24130"/>
                  </a:lnTo>
                  <a:lnTo>
                    <a:pt x="2246465" y="22860"/>
                  </a:lnTo>
                  <a:lnTo>
                    <a:pt x="2242444" y="20320"/>
                  </a:lnTo>
                  <a:lnTo>
                    <a:pt x="2240497" y="19050"/>
                  </a:lnTo>
                  <a:lnTo>
                    <a:pt x="2236727" y="16510"/>
                  </a:lnTo>
                  <a:close/>
                </a:path>
                <a:path w="5428615" h="356234">
                  <a:moveTo>
                    <a:pt x="2402992" y="25400"/>
                  </a:moveTo>
                  <a:lnTo>
                    <a:pt x="2388386" y="25400"/>
                  </a:lnTo>
                  <a:lnTo>
                    <a:pt x="2378650" y="26670"/>
                  </a:lnTo>
                  <a:lnTo>
                    <a:pt x="2339447" y="26670"/>
                  </a:lnTo>
                  <a:lnTo>
                    <a:pt x="2336923" y="29210"/>
                  </a:lnTo>
                  <a:lnTo>
                    <a:pt x="2333531" y="30480"/>
                  </a:lnTo>
                  <a:lnTo>
                    <a:pt x="2320714" y="34290"/>
                  </a:lnTo>
                  <a:lnTo>
                    <a:pt x="2316453" y="34290"/>
                  </a:lnTo>
                  <a:lnTo>
                    <a:pt x="2310662" y="35560"/>
                  </a:lnTo>
                  <a:lnTo>
                    <a:pt x="2304390" y="36830"/>
                  </a:lnTo>
                  <a:lnTo>
                    <a:pt x="2290820" y="39370"/>
                  </a:lnTo>
                  <a:lnTo>
                    <a:pt x="2284789" y="41910"/>
                  </a:lnTo>
                  <a:lnTo>
                    <a:pt x="2266433" y="54610"/>
                  </a:lnTo>
                  <a:lnTo>
                    <a:pt x="2266433" y="55880"/>
                  </a:lnTo>
                  <a:lnTo>
                    <a:pt x="2266695" y="58420"/>
                  </a:lnTo>
                  <a:lnTo>
                    <a:pt x="2267449" y="60960"/>
                  </a:lnTo>
                  <a:lnTo>
                    <a:pt x="2269334" y="63500"/>
                  </a:lnTo>
                  <a:lnTo>
                    <a:pt x="2275365" y="67310"/>
                  </a:lnTo>
                  <a:lnTo>
                    <a:pt x="2277490" y="67310"/>
                  </a:lnTo>
                  <a:lnTo>
                    <a:pt x="2278757" y="66040"/>
                  </a:lnTo>
                  <a:lnTo>
                    <a:pt x="2279511" y="64770"/>
                  </a:lnTo>
                  <a:lnTo>
                    <a:pt x="2281637" y="64770"/>
                  </a:lnTo>
                  <a:lnTo>
                    <a:pt x="2288673" y="63500"/>
                  </a:lnTo>
                  <a:lnTo>
                    <a:pt x="2292705" y="63500"/>
                  </a:lnTo>
                  <a:lnTo>
                    <a:pt x="2301751" y="62230"/>
                  </a:lnTo>
                  <a:lnTo>
                    <a:pt x="2305950" y="62230"/>
                  </a:lnTo>
                  <a:lnTo>
                    <a:pt x="2313741" y="60960"/>
                  </a:lnTo>
                  <a:lnTo>
                    <a:pt x="2352818" y="60960"/>
                  </a:lnTo>
                  <a:lnTo>
                    <a:pt x="2353446" y="59690"/>
                  </a:lnTo>
                  <a:lnTo>
                    <a:pt x="2354263" y="58420"/>
                  </a:lnTo>
                  <a:lnTo>
                    <a:pt x="2355279" y="58420"/>
                  </a:lnTo>
                  <a:lnTo>
                    <a:pt x="2357699" y="55880"/>
                  </a:lnTo>
                  <a:lnTo>
                    <a:pt x="2363092" y="54610"/>
                  </a:lnTo>
                  <a:lnTo>
                    <a:pt x="2371458" y="53340"/>
                  </a:lnTo>
                  <a:lnTo>
                    <a:pt x="2382796" y="52070"/>
                  </a:lnTo>
                  <a:lnTo>
                    <a:pt x="2394911" y="52070"/>
                  </a:lnTo>
                  <a:lnTo>
                    <a:pt x="2404209" y="50800"/>
                  </a:lnTo>
                  <a:lnTo>
                    <a:pt x="2414198" y="50800"/>
                  </a:lnTo>
                  <a:lnTo>
                    <a:pt x="2417025" y="49530"/>
                  </a:lnTo>
                  <a:lnTo>
                    <a:pt x="2419790" y="43180"/>
                  </a:lnTo>
                  <a:lnTo>
                    <a:pt x="2419863" y="39370"/>
                  </a:lnTo>
                  <a:lnTo>
                    <a:pt x="2418606" y="34290"/>
                  </a:lnTo>
                  <a:lnTo>
                    <a:pt x="2416837" y="30480"/>
                  </a:lnTo>
                  <a:lnTo>
                    <a:pt x="2413266" y="27940"/>
                  </a:lnTo>
                  <a:lnTo>
                    <a:pt x="2407863" y="26670"/>
                  </a:lnTo>
                  <a:lnTo>
                    <a:pt x="2402992" y="25400"/>
                  </a:lnTo>
                  <a:close/>
                </a:path>
                <a:path w="5428615" h="356234">
                  <a:moveTo>
                    <a:pt x="2352640" y="24130"/>
                  </a:moveTo>
                  <a:lnTo>
                    <a:pt x="2348169" y="24130"/>
                  </a:lnTo>
                  <a:lnTo>
                    <a:pt x="2343897" y="25400"/>
                  </a:lnTo>
                  <a:lnTo>
                    <a:pt x="2341708" y="26670"/>
                  </a:lnTo>
                  <a:lnTo>
                    <a:pt x="2358106" y="26670"/>
                  </a:lnTo>
                  <a:lnTo>
                    <a:pt x="2354640" y="25400"/>
                  </a:lnTo>
                  <a:lnTo>
                    <a:pt x="2352640" y="24130"/>
                  </a:lnTo>
                  <a:close/>
                </a:path>
                <a:path w="5428615" h="356234">
                  <a:moveTo>
                    <a:pt x="2462511" y="9808"/>
                  </a:moveTo>
                  <a:lnTo>
                    <a:pt x="2442595" y="31859"/>
                  </a:lnTo>
                  <a:lnTo>
                    <a:pt x="2443098" y="36885"/>
                  </a:lnTo>
                  <a:lnTo>
                    <a:pt x="2443098" y="39398"/>
                  </a:lnTo>
                  <a:lnTo>
                    <a:pt x="2442784" y="42540"/>
                  </a:lnTo>
                  <a:lnTo>
                    <a:pt x="2441527" y="50079"/>
                  </a:lnTo>
                  <a:lnTo>
                    <a:pt x="2440926" y="54402"/>
                  </a:lnTo>
                  <a:lnTo>
                    <a:pt x="2440459" y="58372"/>
                  </a:lnTo>
                  <a:lnTo>
                    <a:pt x="2438700" y="63900"/>
                  </a:lnTo>
                  <a:lnTo>
                    <a:pt x="2437569" y="70246"/>
                  </a:lnTo>
                  <a:lnTo>
                    <a:pt x="2436564" y="84570"/>
                  </a:lnTo>
                  <a:lnTo>
                    <a:pt x="2435433" y="90915"/>
                  </a:lnTo>
                  <a:lnTo>
                    <a:pt x="2433674" y="96444"/>
                  </a:lnTo>
                  <a:lnTo>
                    <a:pt x="2434428" y="100465"/>
                  </a:lnTo>
                  <a:lnTo>
                    <a:pt x="2434240" y="105868"/>
                  </a:lnTo>
                  <a:lnTo>
                    <a:pt x="2431978" y="119438"/>
                  </a:lnTo>
                  <a:lnTo>
                    <a:pt x="2431664" y="125720"/>
                  </a:lnTo>
                  <a:lnTo>
                    <a:pt x="2432166" y="131500"/>
                  </a:lnTo>
                  <a:lnTo>
                    <a:pt x="2430757" y="141772"/>
                  </a:lnTo>
                  <a:lnTo>
                    <a:pt x="2429967" y="148086"/>
                  </a:lnTo>
                  <a:lnTo>
                    <a:pt x="2425906" y="194765"/>
                  </a:lnTo>
                  <a:lnTo>
                    <a:pt x="2425044" y="209592"/>
                  </a:lnTo>
                  <a:lnTo>
                    <a:pt x="2425081" y="211461"/>
                  </a:lnTo>
                  <a:lnTo>
                    <a:pt x="2428711" y="254826"/>
                  </a:lnTo>
                  <a:lnTo>
                    <a:pt x="2442470" y="274616"/>
                  </a:lnTo>
                  <a:lnTo>
                    <a:pt x="2445360" y="275747"/>
                  </a:lnTo>
                  <a:lnTo>
                    <a:pt x="2448375" y="278260"/>
                  </a:lnTo>
                  <a:lnTo>
                    <a:pt x="2449129" y="280271"/>
                  </a:lnTo>
                  <a:lnTo>
                    <a:pt x="2449129" y="283035"/>
                  </a:lnTo>
                  <a:lnTo>
                    <a:pt x="2449632" y="286051"/>
                  </a:lnTo>
                  <a:lnTo>
                    <a:pt x="2450134" y="288061"/>
                  </a:lnTo>
                  <a:lnTo>
                    <a:pt x="2451140" y="290071"/>
                  </a:lnTo>
                  <a:lnTo>
                    <a:pt x="2452019" y="290825"/>
                  </a:lnTo>
                  <a:lnTo>
                    <a:pt x="2453276" y="291328"/>
                  </a:lnTo>
                  <a:lnTo>
                    <a:pt x="2455035" y="292082"/>
                  </a:lnTo>
                  <a:lnTo>
                    <a:pt x="2481798" y="274365"/>
                  </a:lnTo>
                  <a:lnTo>
                    <a:pt x="2482992" y="271852"/>
                  </a:lnTo>
                  <a:lnTo>
                    <a:pt x="2487264" y="264816"/>
                  </a:lnTo>
                  <a:lnTo>
                    <a:pt x="2488960" y="260920"/>
                  </a:lnTo>
                  <a:lnTo>
                    <a:pt x="2490217" y="256648"/>
                  </a:lnTo>
                  <a:lnTo>
                    <a:pt x="2496055" y="243078"/>
                  </a:lnTo>
                  <a:lnTo>
                    <a:pt x="2460815" y="243078"/>
                  </a:lnTo>
                  <a:lnTo>
                    <a:pt x="2460124" y="242324"/>
                  </a:lnTo>
                  <a:lnTo>
                    <a:pt x="2458867" y="239309"/>
                  </a:lnTo>
                  <a:lnTo>
                    <a:pt x="2458427" y="237549"/>
                  </a:lnTo>
                  <a:lnTo>
                    <a:pt x="2457925" y="233529"/>
                  </a:lnTo>
                  <a:lnTo>
                    <a:pt x="2457799" y="231393"/>
                  </a:lnTo>
                  <a:lnTo>
                    <a:pt x="2457397" y="225990"/>
                  </a:lnTo>
                  <a:lnTo>
                    <a:pt x="2457508" y="213927"/>
                  </a:lnTo>
                  <a:lnTo>
                    <a:pt x="2457587" y="211461"/>
                  </a:lnTo>
                  <a:lnTo>
                    <a:pt x="2458259" y="200801"/>
                  </a:lnTo>
                  <a:lnTo>
                    <a:pt x="2458930" y="191153"/>
                  </a:lnTo>
                  <a:lnTo>
                    <a:pt x="2459684" y="178996"/>
                  </a:lnTo>
                  <a:lnTo>
                    <a:pt x="2460438" y="165520"/>
                  </a:lnTo>
                  <a:lnTo>
                    <a:pt x="2461382" y="147332"/>
                  </a:lnTo>
                  <a:lnTo>
                    <a:pt x="2461627" y="142962"/>
                  </a:lnTo>
                  <a:lnTo>
                    <a:pt x="2465681" y="103292"/>
                  </a:lnTo>
                  <a:lnTo>
                    <a:pt x="2470113" y="79984"/>
                  </a:lnTo>
                  <a:lnTo>
                    <a:pt x="2471369" y="72005"/>
                  </a:lnTo>
                  <a:lnTo>
                    <a:pt x="2472877" y="55670"/>
                  </a:lnTo>
                  <a:lnTo>
                    <a:pt x="2473317" y="48194"/>
                  </a:lnTo>
                  <a:lnTo>
                    <a:pt x="2473526" y="36885"/>
                  </a:lnTo>
                  <a:lnTo>
                    <a:pt x="2473431" y="31137"/>
                  </a:lnTo>
                  <a:lnTo>
                    <a:pt x="2473380" y="29849"/>
                  </a:lnTo>
                  <a:lnTo>
                    <a:pt x="2472877" y="27085"/>
                  </a:lnTo>
                  <a:lnTo>
                    <a:pt x="2473128" y="24320"/>
                  </a:lnTo>
                  <a:lnTo>
                    <a:pt x="2472877" y="21305"/>
                  </a:lnTo>
                  <a:lnTo>
                    <a:pt x="2471369" y="14771"/>
                  </a:lnTo>
                  <a:lnTo>
                    <a:pt x="2469359" y="12384"/>
                  </a:lnTo>
                  <a:lnTo>
                    <a:pt x="2466092" y="10876"/>
                  </a:lnTo>
                  <a:lnTo>
                    <a:pt x="2464584" y="10122"/>
                  </a:lnTo>
                  <a:lnTo>
                    <a:pt x="2462511" y="9808"/>
                  </a:lnTo>
                  <a:close/>
                </a:path>
                <a:path w="5428615" h="356234">
                  <a:moveTo>
                    <a:pt x="2595763" y="212985"/>
                  </a:moveTo>
                  <a:lnTo>
                    <a:pt x="2568309" y="237549"/>
                  </a:lnTo>
                  <a:lnTo>
                    <a:pt x="2569879" y="242575"/>
                  </a:lnTo>
                  <a:lnTo>
                    <a:pt x="2574654" y="247601"/>
                  </a:lnTo>
                  <a:lnTo>
                    <a:pt x="2578664" y="250366"/>
                  </a:lnTo>
                  <a:lnTo>
                    <a:pt x="2582382" y="251811"/>
                  </a:lnTo>
                  <a:lnTo>
                    <a:pt x="2589167" y="252062"/>
                  </a:lnTo>
                  <a:lnTo>
                    <a:pt x="2593502" y="251245"/>
                  </a:lnTo>
                  <a:lnTo>
                    <a:pt x="2598779" y="249486"/>
                  </a:lnTo>
                  <a:lnTo>
                    <a:pt x="2608580" y="244712"/>
                  </a:lnTo>
                  <a:lnTo>
                    <a:pt x="2613983" y="239183"/>
                  </a:lnTo>
                  <a:lnTo>
                    <a:pt x="2615993" y="226618"/>
                  </a:lnTo>
                  <a:lnTo>
                    <a:pt x="2612349" y="220964"/>
                  </a:lnTo>
                  <a:lnTo>
                    <a:pt x="2604056" y="215938"/>
                  </a:lnTo>
                  <a:lnTo>
                    <a:pt x="2599282" y="213927"/>
                  </a:lnTo>
                  <a:lnTo>
                    <a:pt x="2595763" y="212985"/>
                  </a:lnTo>
                  <a:close/>
                </a:path>
                <a:path w="5428615" h="356234">
                  <a:moveTo>
                    <a:pt x="2599156" y="12195"/>
                  </a:moveTo>
                  <a:lnTo>
                    <a:pt x="2597020" y="12258"/>
                  </a:lnTo>
                  <a:lnTo>
                    <a:pt x="2594256" y="12760"/>
                  </a:lnTo>
                  <a:lnTo>
                    <a:pt x="2590235" y="12760"/>
                  </a:lnTo>
                  <a:lnTo>
                    <a:pt x="2562969" y="46686"/>
                  </a:lnTo>
                  <a:lnTo>
                    <a:pt x="2559140" y="53848"/>
                  </a:lnTo>
                  <a:lnTo>
                    <a:pt x="2555571" y="60256"/>
                  </a:lnTo>
                  <a:lnTo>
                    <a:pt x="2552261" y="65911"/>
                  </a:lnTo>
                  <a:lnTo>
                    <a:pt x="2549210" y="70811"/>
                  </a:lnTo>
                  <a:lnTo>
                    <a:pt x="2541231" y="83125"/>
                  </a:lnTo>
                  <a:lnTo>
                    <a:pt x="2536959" y="89659"/>
                  </a:lnTo>
                  <a:lnTo>
                    <a:pt x="2533441" y="96192"/>
                  </a:lnTo>
                  <a:lnTo>
                    <a:pt x="2529694" y="103370"/>
                  </a:lnTo>
                  <a:lnTo>
                    <a:pt x="2521944" y="118621"/>
                  </a:lnTo>
                  <a:lnTo>
                    <a:pt x="2519242" y="124464"/>
                  </a:lnTo>
                  <a:lnTo>
                    <a:pt x="2517734" y="128485"/>
                  </a:lnTo>
                  <a:lnTo>
                    <a:pt x="2514672" y="135293"/>
                  </a:lnTo>
                  <a:lnTo>
                    <a:pt x="2511515" y="141772"/>
                  </a:lnTo>
                  <a:lnTo>
                    <a:pt x="2508169" y="148086"/>
                  </a:lnTo>
                  <a:lnTo>
                    <a:pt x="2501525" y="159677"/>
                  </a:lnTo>
                  <a:lnTo>
                    <a:pt x="2498133" y="166180"/>
                  </a:lnTo>
                  <a:lnTo>
                    <a:pt x="2494740" y="173248"/>
                  </a:lnTo>
                  <a:lnTo>
                    <a:pt x="2491348" y="180881"/>
                  </a:lnTo>
                  <a:lnTo>
                    <a:pt x="2488835" y="187666"/>
                  </a:lnTo>
                  <a:lnTo>
                    <a:pt x="2485882" y="194765"/>
                  </a:lnTo>
                  <a:lnTo>
                    <a:pt x="2479097" y="209592"/>
                  </a:lnTo>
                  <a:lnTo>
                    <a:pt x="2475767" y="216440"/>
                  </a:lnTo>
                  <a:lnTo>
                    <a:pt x="2472500" y="222723"/>
                  </a:lnTo>
                  <a:lnTo>
                    <a:pt x="2470921" y="226162"/>
                  </a:lnTo>
                  <a:lnTo>
                    <a:pt x="2469673" y="229194"/>
                  </a:lnTo>
                  <a:lnTo>
                    <a:pt x="2467411" y="235476"/>
                  </a:lnTo>
                  <a:lnTo>
                    <a:pt x="2466280" y="237989"/>
                  </a:lnTo>
                  <a:lnTo>
                    <a:pt x="2464019" y="241759"/>
                  </a:lnTo>
                  <a:lnTo>
                    <a:pt x="2462825" y="242827"/>
                  </a:lnTo>
                  <a:lnTo>
                    <a:pt x="2461569" y="243078"/>
                  </a:lnTo>
                  <a:lnTo>
                    <a:pt x="2496055" y="243078"/>
                  </a:lnTo>
                  <a:lnTo>
                    <a:pt x="2502217" y="228754"/>
                  </a:lnTo>
                  <a:lnTo>
                    <a:pt x="2509217" y="212985"/>
                  </a:lnTo>
                  <a:lnTo>
                    <a:pt x="2514518" y="200801"/>
                  </a:lnTo>
                  <a:lnTo>
                    <a:pt x="2534446" y="160526"/>
                  </a:lnTo>
                  <a:lnTo>
                    <a:pt x="2540351" y="152610"/>
                  </a:lnTo>
                  <a:lnTo>
                    <a:pt x="2542362" y="150097"/>
                  </a:lnTo>
                  <a:lnTo>
                    <a:pt x="2543870" y="147332"/>
                  </a:lnTo>
                  <a:lnTo>
                    <a:pt x="2545880" y="141301"/>
                  </a:lnTo>
                  <a:lnTo>
                    <a:pt x="2547011" y="138411"/>
                  </a:lnTo>
                  <a:lnTo>
                    <a:pt x="2567492" y="102051"/>
                  </a:lnTo>
                  <a:lnTo>
                    <a:pt x="2589249" y="66900"/>
                  </a:lnTo>
                  <a:lnTo>
                    <a:pt x="2597625" y="54402"/>
                  </a:lnTo>
                  <a:lnTo>
                    <a:pt x="2601323" y="48524"/>
                  </a:lnTo>
                  <a:lnTo>
                    <a:pt x="2604221" y="43376"/>
                  </a:lnTo>
                  <a:lnTo>
                    <a:pt x="2606318" y="38959"/>
                  </a:lnTo>
                  <a:lnTo>
                    <a:pt x="2608580" y="33556"/>
                  </a:lnTo>
                  <a:lnTo>
                    <a:pt x="2609522" y="29221"/>
                  </a:lnTo>
                  <a:lnTo>
                    <a:pt x="2608768" y="22687"/>
                  </a:lnTo>
                  <a:lnTo>
                    <a:pt x="2607575" y="19671"/>
                  </a:lnTo>
                  <a:lnTo>
                    <a:pt x="2605564" y="16907"/>
                  </a:lnTo>
                  <a:lnTo>
                    <a:pt x="2603805" y="14394"/>
                  </a:lnTo>
                  <a:lnTo>
                    <a:pt x="2602172" y="12949"/>
                  </a:lnTo>
                  <a:lnTo>
                    <a:pt x="2599156" y="12195"/>
                  </a:lnTo>
                  <a:close/>
                </a:path>
                <a:path w="5428615" h="356234">
                  <a:moveTo>
                    <a:pt x="2772041" y="236076"/>
                  </a:moveTo>
                  <a:lnTo>
                    <a:pt x="2767015" y="237346"/>
                  </a:lnTo>
                  <a:lnTo>
                    <a:pt x="2764376" y="237346"/>
                  </a:lnTo>
                  <a:lnTo>
                    <a:pt x="2761612" y="239886"/>
                  </a:lnTo>
                  <a:lnTo>
                    <a:pt x="2758847" y="241156"/>
                  </a:lnTo>
                  <a:lnTo>
                    <a:pt x="2756774" y="242426"/>
                  </a:lnTo>
                  <a:lnTo>
                    <a:pt x="2754010" y="243696"/>
                  </a:lnTo>
                  <a:lnTo>
                    <a:pt x="2754198" y="246236"/>
                  </a:lnTo>
                  <a:lnTo>
                    <a:pt x="2755957" y="250046"/>
                  </a:lnTo>
                  <a:lnTo>
                    <a:pt x="2756963" y="252586"/>
                  </a:lnTo>
                  <a:lnTo>
                    <a:pt x="2758785" y="255126"/>
                  </a:lnTo>
                  <a:lnTo>
                    <a:pt x="2764062" y="264016"/>
                  </a:lnTo>
                  <a:lnTo>
                    <a:pt x="2774805" y="276716"/>
                  </a:lnTo>
                  <a:lnTo>
                    <a:pt x="2778575" y="280526"/>
                  </a:lnTo>
                  <a:lnTo>
                    <a:pt x="2782344" y="283066"/>
                  </a:lnTo>
                  <a:lnTo>
                    <a:pt x="2786930" y="283066"/>
                  </a:lnTo>
                  <a:lnTo>
                    <a:pt x="2788689" y="285606"/>
                  </a:lnTo>
                  <a:lnTo>
                    <a:pt x="2788878" y="286876"/>
                  </a:lnTo>
                  <a:lnTo>
                    <a:pt x="2788375" y="288146"/>
                  </a:lnTo>
                  <a:lnTo>
                    <a:pt x="2793904" y="289416"/>
                  </a:lnTo>
                  <a:lnTo>
                    <a:pt x="2798930" y="290686"/>
                  </a:lnTo>
                  <a:lnTo>
                    <a:pt x="2803464" y="291956"/>
                  </a:lnTo>
                  <a:lnTo>
                    <a:pt x="2823243" y="291956"/>
                  </a:lnTo>
                  <a:lnTo>
                    <a:pt x="2830657" y="290686"/>
                  </a:lnTo>
                  <a:lnTo>
                    <a:pt x="2837505" y="289416"/>
                  </a:lnTo>
                  <a:lnTo>
                    <a:pt x="2850070" y="286876"/>
                  </a:lnTo>
                  <a:lnTo>
                    <a:pt x="2854091" y="285606"/>
                  </a:lnTo>
                  <a:lnTo>
                    <a:pt x="2855850" y="285606"/>
                  </a:lnTo>
                  <a:lnTo>
                    <a:pt x="2857609" y="284336"/>
                  </a:lnTo>
                  <a:lnTo>
                    <a:pt x="2859179" y="283066"/>
                  </a:lnTo>
                  <a:lnTo>
                    <a:pt x="2861944" y="281796"/>
                  </a:lnTo>
                  <a:lnTo>
                    <a:pt x="2864017" y="280526"/>
                  </a:lnTo>
                  <a:lnTo>
                    <a:pt x="2869797" y="280526"/>
                  </a:lnTo>
                  <a:lnTo>
                    <a:pt x="2873252" y="277986"/>
                  </a:lnTo>
                  <a:lnTo>
                    <a:pt x="2881043" y="269096"/>
                  </a:lnTo>
                  <a:lnTo>
                    <a:pt x="2883870" y="265286"/>
                  </a:lnTo>
                  <a:lnTo>
                    <a:pt x="2885043" y="262746"/>
                  </a:lnTo>
                  <a:lnTo>
                    <a:pt x="2817024" y="262746"/>
                  </a:lnTo>
                  <a:lnTo>
                    <a:pt x="2810239" y="261476"/>
                  </a:lnTo>
                  <a:lnTo>
                    <a:pt x="2776313" y="242426"/>
                  </a:lnTo>
                  <a:lnTo>
                    <a:pt x="2774302" y="237346"/>
                  </a:lnTo>
                  <a:lnTo>
                    <a:pt x="2772041" y="236076"/>
                  </a:lnTo>
                  <a:close/>
                </a:path>
                <a:path w="5428615" h="356234">
                  <a:moveTo>
                    <a:pt x="3015614" y="125586"/>
                  </a:moveTo>
                  <a:lnTo>
                    <a:pt x="3006316" y="125586"/>
                  </a:lnTo>
                  <a:lnTo>
                    <a:pt x="3001227" y="126856"/>
                  </a:lnTo>
                  <a:lnTo>
                    <a:pt x="2990170" y="129396"/>
                  </a:lnTo>
                  <a:lnTo>
                    <a:pt x="2984830" y="131936"/>
                  </a:lnTo>
                  <a:lnTo>
                    <a:pt x="2974527" y="137016"/>
                  </a:lnTo>
                  <a:lnTo>
                    <a:pt x="2968810" y="142096"/>
                  </a:lnTo>
                  <a:lnTo>
                    <a:pt x="2959511" y="149716"/>
                  </a:lnTo>
                  <a:lnTo>
                    <a:pt x="2956182" y="152256"/>
                  </a:lnTo>
                  <a:lnTo>
                    <a:pt x="2948894" y="161146"/>
                  </a:lnTo>
                  <a:lnTo>
                    <a:pt x="2945564" y="164956"/>
                  </a:lnTo>
                  <a:lnTo>
                    <a:pt x="2939533" y="173846"/>
                  </a:lnTo>
                  <a:lnTo>
                    <a:pt x="2937271" y="176386"/>
                  </a:lnTo>
                  <a:lnTo>
                    <a:pt x="2931994" y="185276"/>
                  </a:lnTo>
                  <a:lnTo>
                    <a:pt x="2928978" y="191626"/>
                  </a:lnTo>
                  <a:lnTo>
                    <a:pt x="2924455" y="204326"/>
                  </a:lnTo>
                  <a:lnTo>
                    <a:pt x="2923575" y="209406"/>
                  </a:lnTo>
                  <a:lnTo>
                    <a:pt x="2924078" y="210676"/>
                  </a:lnTo>
                  <a:lnTo>
                    <a:pt x="2924581" y="214486"/>
                  </a:lnTo>
                  <a:lnTo>
                    <a:pt x="2924078" y="215756"/>
                  </a:lnTo>
                  <a:lnTo>
                    <a:pt x="2922570" y="215756"/>
                  </a:lnTo>
                  <a:lnTo>
                    <a:pt x="2922068" y="217026"/>
                  </a:lnTo>
                  <a:lnTo>
                    <a:pt x="2921565" y="217026"/>
                  </a:lnTo>
                  <a:lnTo>
                    <a:pt x="2920560" y="218296"/>
                  </a:lnTo>
                  <a:lnTo>
                    <a:pt x="2920937" y="218296"/>
                  </a:lnTo>
                  <a:lnTo>
                    <a:pt x="2922193" y="219566"/>
                  </a:lnTo>
                  <a:lnTo>
                    <a:pt x="2922277" y="220836"/>
                  </a:lnTo>
                  <a:lnTo>
                    <a:pt x="2922361" y="224646"/>
                  </a:lnTo>
                  <a:lnTo>
                    <a:pt x="2922193" y="227186"/>
                  </a:lnTo>
                  <a:lnTo>
                    <a:pt x="2921439" y="228456"/>
                  </a:lnTo>
                  <a:lnTo>
                    <a:pt x="2920685" y="233536"/>
                  </a:lnTo>
                  <a:lnTo>
                    <a:pt x="2940098" y="262746"/>
                  </a:lnTo>
                  <a:lnTo>
                    <a:pt x="2943868" y="265286"/>
                  </a:lnTo>
                  <a:lnTo>
                    <a:pt x="2946444" y="266556"/>
                  </a:lnTo>
                  <a:lnTo>
                    <a:pt x="2949711" y="266556"/>
                  </a:lnTo>
                  <a:lnTo>
                    <a:pt x="2955491" y="265286"/>
                  </a:lnTo>
                  <a:lnTo>
                    <a:pt x="2961145" y="265286"/>
                  </a:lnTo>
                  <a:lnTo>
                    <a:pt x="2972202" y="262746"/>
                  </a:lnTo>
                  <a:lnTo>
                    <a:pt x="2977605" y="260206"/>
                  </a:lnTo>
                  <a:lnTo>
                    <a:pt x="2982882" y="256396"/>
                  </a:lnTo>
                  <a:lnTo>
                    <a:pt x="2990170" y="252586"/>
                  </a:lnTo>
                  <a:lnTo>
                    <a:pt x="2996704" y="247506"/>
                  </a:lnTo>
                  <a:lnTo>
                    <a:pt x="3002484" y="243696"/>
                  </a:lnTo>
                  <a:lnTo>
                    <a:pt x="3006866" y="239886"/>
                  </a:lnTo>
                  <a:lnTo>
                    <a:pt x="3007985" y="238616"/>
                  </a:lnTo>
                  <a:lnTo>
                    <a:pt x="2960831" y="238616"/>
                  </a:lnTo>
                  <a:lnTo>
                    <a:pt x="2956936" y="237346"/>
                  </a:lnTo>
                  <a:lnTo>
                    <a:pt x="2952664" y="229726"/>
                  </a:lnTo>
                  <a:lnTo>
                    <a:pt x="2952475" y="223376"/>
                  </a:lnTo>
                  <a:lnTo>
                    <a:pt x="2954234" y="217026"/>
                  </a:lnTo>
                  <a:lnTo>
                    <a:pt x="2957132" y="208136"/>
                  </a:lnTo>
                  <a:lnTo>
                    <a:pt x="2960548" y="199246"/>
                  </a:lnTo>
                  <a:lnTo>
                    <a:pt x="2964483" y="192896"/>
                  </a:lnTo>
                  <a:lnTo>
                    <a:pt x="2968935" y="185276"/>
                  </a:lnTo>
                  <a:lnTo>
                    <a:pt x="2973765" y="178926"/>
                  </a:lnTo>
                  <a:lnTo>
                    <a:pt x="2978830" y="173846"/>
                  </a:lnTo>
                  <a:lnTo>
                    <a:pt x="2984131" y="167496"/>
                  </a:lnTo>
                  <a:lnTo>
                    <a:pt x="2989668" y="162416"/>
                  </a:lnTo>
                  <a:lnTo>
                    <a:pt x="2993688" y="159876"/>
                  </a:lnTo>
                  <a:lnTo>
                    <a:pt x="2997144" y="158606"/>
                  </a:lnTo>
                  <a:lnTo>
                    <a:pt x="3002924" y="156066"/>
                  </a:lnTo>
                  <a:lnTo>
                    <a:pt x="3040682" y="156066"/>
                  </a:lnTo>
                  <a:lnTo>
                    <a:pt x="3040179" y="150986"/>
                  </a:lnTo>
                  <a:lnTo>
                    <a:pt x="3038546" y="145906"/>
                  </a:lnTo>
                  <a:lnTo>
                    <a:pt x="3033520" y="138286"/>
                  </a:lnTo>
                  <a:lnTo>
                    <a:pt x="3029373" y="134476"/>
                  </a:lnTo>
                  <a:lnTo>
                    <a:pt x="3023593" y="131936"/>
                  </a:lnTo>
                  <a:lnTo>
                    <a:pt x="3019824" y="128126"/>
                  </a:lnTo>
                  <a:lnTo>
                    <a:pt x="3015614" y="125586"/>
                  </a:lnTo>
                  <a:close/>
                </a:path>
                <a:path w="5428615" h="356234">
                  <a:moveTo>
                    <a:pt x="2928099" y="6206"/>
                  </a:moveTo>
                  <a:lnTo>
                    <a:pt x="2916296" y="6206"/>
                  </a:lnTo>
                  <a:lnTo>
                    <a:pt x="2909899" y="7476"/>
                  </a:lnTo>
                  <a:lnTo>
                    <a:pt x="2902629" y="8746"/>
                  </a:lnTo>
                  <a:lnTo>
                    <a:pt x="2894487" y="11286"/>
                  </a:lnTo>
                  <a:lnTo>
                    <a:pt x="2885405" y="13826"/>
                  </a:lnTo>
                  <a:lnTo>
                    <a:pt x="2875310" y="17636"/>
                  </a:lnTo>
                  <a:lnTo>
                    <a:pt x="2864202" y="22716"/>
                  </a:lnTo>
                  <a:lnTo>
                    <a:pt x="2852080" y="27796"/>
                  </a:lnTo>
                  <a:lnTo>
                    <a:pt x="2847054" y="32876"/>
                  </a:lnTo>
                  <a:lnTo>
                    <a:pt x="2842405" y="35416"/>
                  </a:lnTo>
                  <a:lnTo>
                    <a:pt x="2833861" y="39226"/>
                  </a:lnTo>
                  <a:lnTo>
                    <a:pt x="2831097" y="40496"/>
                  </a:lnTo>
                  <a:lnTo>
                    <a:pt x="2829840" y="41766"/>
                  </a:lnTo>
                  <a:lnTo>
                    <a:pt x="2827830" y="41766"/>
                  </a:lnTo>
                  <a:lnTo>
                    <a:pt x="2827578" y="43036"/>
                  </a:lnTo>
                  <a:lnTo>
                    <a:pt x="2823055" y="46846"/>
                  </a:lnTo>
                  <a:lnTo>
                    <a:pt x="2819788" y="50656"/>
                  </a:lnTo>
                  <a:lnTo>
                    <a:pt x="2817778" y="53196"/>
                  </a:lnTo>
                  <a:lnTo>
                    <a:pt x="2815013" y="54466"/>
                  </a:lnTo>
                  <a:lnTo>
                    <a:pt x="2811369" y="57006"/>
                  </a:lnTo>
                  <a:lnTo>
                    <a:pt x="2802323" y="67166"/>
                  </a:lnTo>
                  <a:lnTo>
                    <a:pt x="2797673" y="72246"/>
                  </a:lnTo>
                  <a:lnTo>
                    <a:pt x="2788124" y="83676"/>
                  </a:lnTo>
                  <a:lnTo>
                    <a:pt x="2783789" y="88756"/>
                  </a:lnTo>
                  <a:lnTo>
                    <a:pt x="2775999" y="100186"/>
                  </a:lnTo>
                  <a:lnTo>
                    <a:pt x="2773297" y="105266"/>
                  </a:lnTo>
                  <a:lnTo>
                    <a:pt x="2771789" y="107806"/>
                  </a:lnTo>
                  <a:lnTo>
                    <a:pt x="2768523" y="114156"/>
                  </a:lnTo>
                  <a:lnTo>
                    <a:pt x="2766324" y="121776"/>
                  </a:lnTo>
                  <a:lnTo>
                    <a:pt x="2764268" y="134476"/>
                  </a:lnTo>
                  <a:lnTo>
                    <a:pt x="2764188" y="143366"/>
                  </a:lnTo>
                  <a:lnTo>
                    <a:pt x="2766952" y="156066"/>
                  </a:lnTo>
                  <a:lnTo>
                    <a:pt x="2769653" y="162416"/>
                  </a:lnTo>
                  <a:lnTo>
                    <a:pt x="2773685" y="166226"/>
                  </a:lnTo>
                  <a:lnTo>
                    <a:pt x="2775936" y="170036"/>
                  </a:lnTo>
                  <a:lnTo>
                    <a:pt x="2779328" y="173846"/>
                  </a:lnTo>
                  <a:lnTo>
                    <a:pt x="2788375" y="182736"/>
                  </a:lnTo>
                  <a:lnTo>
                    <a:pt x="2793213" y="186546"/>
                  </a:lnTo>
                  <a:lnTo>
                    <a:pt x="2803516" y="194166"/>
                  </a:lnTo>
                  <a:lnTo>
                    <a:pt x="2808102" y="197976"/>
                  </a:lnTo>
                  <a:lnTo>
                    <a:pt x="2815642" y="201786"/>
                  </a:lnTo>
                  <a:lnTo>
                    <a:pt x="2818971" y="203056"/>
                  </a:lnTo>
                  <a:lnTo>
                    <a:pt x="2825254" y="205596"/>
                  </a:lnTo>
                  <a:lnTo>
                    <a:pt x="2832479" y="209406"/>
                  </a:lnTo>
                  <a:lnTo>
                    <a:pt x="2837253" y="214486"/>
                  </a:lnTo>
                  <a:lnTo>
                    <a:pt x="2840897" y="217026"/>
                  </a:lnTo>
                  <a:lnTo>
                    <a:pt x="2845923" y="220836"/>
                  </a:lnTo>
                  <a:lnTo>
                    <a:pt x="2847808" y="223376"/>
                  </a:lnTo>
                  <a:lnTo>
                    <a:pt x="2850321" y="225916"/>
                  </a:lnTo>
                  <a:lnTo>
                    <a:pt x="2851326" y="227186"/>
                  </a:lnTo>
                  <a:lnTo>
                    <a:pt x="2852080" y="228456"/>
                  </a:lnTo>
                  <a:lnTo>
                    <a:pt x="2856352" y="236076"/>
                  </a:lnTo>
                  <a:lnTo>
                    <a:pt x="2857923" y="241156"/>
                  </a:lnTo>
                  <a:lnTo>
                    <a:pt x="2855661" y="250046"/>
                  </a:lnTo>
                  <a:lnTo>
                    <a:pt x="2851578" y="253856"/>
                  </a:lnTo>
                  <a:lnTo>
                    <a:pt x="2844541" y="257666"/>
                  </a:lnTo>
                  <a:lnTo>
                    <a:pt x="2837732" y="260206"/>
                  </a:lnTo>
                  <a:lnTo>
                    <a:pt x="2823974" y="262746"/>
                  </a:lnTo>
                  <a:lnTo>
                    <a:pt x="2885043" y="262746"/>
                  </a:lnTo>
                  <a:lnTo>
                    <a:pt x="2885629" y="261476"/>
                  </a:lnTo>
                  <a:lnTo>
                    <a:pt x="2886634" y="257666"/>
                  </a:lnTo>
                  <a:lnTo>
                    <a:pt x="2887325" y="253856"/>
                  </a:lnTo>
                  <a:lnTo>
                    <a:pt x="2887891" y="246236"/>
                  </a:lnTo>
                  <a:lnTo>
                    <a:pt x="2887828" y="239886"/>
                  </a:lnTo>
                  <a:lnTo>
                    <a:pt x="2866279" y="203056"/>
                  </a:lnTo>
                  <a:lnTo>
                    <a:pt x="2835381" y="182736"/>
                  </a:lnTo>
                  <a:lnTo>
                    <a:pt x="2829097" y="178926"/>
                  </a:lnTo>
                  <a:lnTo>
                    <a:pt x="2822105" y="173846"/>
                  </a:lnTo>
                  <a:lnTo>
                    <a:pt x="2815848" y="170036"/>
                  </a:lnTo>
                  <a:lnTo>
                    <a:pt x="2810326" y="166226"/>
                  </a:lnTo>
                  <a:lnTo>
                    <a:pt x="2805537" y="162416"/>
                  </a:lnTo>
                  <a:lnTo>
                    <a:pt x="2799621" y="158606"/>
                  </a:lnTo>
                  <a:lnTo>
                    <a:pt x="2796040" y="153526"/>
                  </a:lnTo>
                  <a:lnTo>
                    <a:pt x="2794784" y="149716"/>
                  </a:lnTo>
                  <a:lnTo>
                    <a:pt x="2793024" y="145906"/>
                  </a:lnTo>
                  <a:lnTo>
                    <a:pt x="2793024" y="140826"/>
                  </a:lnTo>
                  <a:lnTo>
                    <a:pt x="2796543" y="126856"/>
                  </a:lnTo>
                  <a:lnTo>
                    <a:pt x="2799558" y="120506"/>
                  </a:lnTo>
                  <a:lnTo>
                    <a:pt x="2803830" y="115426"/>
                  </a:lnTo>
                  <a:lnTo>
                    <a:pt x="2808856" y="106536"/>
                  </a:lnTo>
                  <a:lnTo>
                    <a:pt x="2835871" y="78596"/>
                  </a:lnTo>
                  <a:lnTo>
                    <a:pt x="2838761" y="76056"/>
                  </a:lnTo>
                  <a:lnTo>
                    <a:pt x="2839264" y="73516"/>
                  </a:lnTo>
                  <a:lnTo>
                    <a:pt x="2839515" y="73516"/>
                  </a:lnTo>
                  <a:lnTo>
                    <a:pt x="2841149" y="72246"/>
                  </a:lnTo>
                  <a:lnTo>
                    <a:pt x="2847180" y="67166"/>
                  </a:lnTo>
                  <a:lnTo>
                    <a:pt x="2850887" y="64626"/>
                  </a:lnTo>
                  <a:lnTo>
                    <a:pt x="2864080" y="57006"/>
                  </a:lnTo>
                  <a:lnTo>
                    <a:pt x="2872875" y="50656"/>
                  </a:lnTo>
                  <a:lnTo>
                    <a:pt x="2876708" y="48116"/>
                  </a:lnTo>
                  <a:lnTo>
                    <a:pt x="2883242" y="45576"/>
                  </a:lnTo>
                  <a:lnTo>
                    <a:pt x="2885126" y="44306"/>
                  </a:lnTo>
                  <a:lnTo>
                    <a:pt x="2887137" y="44306"/>
                  </a:lnTo>
                  <a:lnTo>
                    <a:pt x="2887137" y="41766"/>
                  </a:lnTo>
                  <a:lnTo>
                    <a:pt x="2888896" y="40496"/>
                  </a:lnTo>
                  <a:lnTo>
                    <a:pt x="2895932" y="39226"/>
                  </a:lnTo>
                  <a:lnTo>
                    <a:pt x="2900079" y="37956"/>
                  </a:lnTo>
                  <a:lnTo>
                    <a:pt x="2909628" y="35416"/>
                  </a:lnTo>
                  <a:lnTo>
                    <a:pt x="2914089" y="34146"/>
                  </a:lnTo>
                  <a:lnTo>
                    <a:pt x="2922382" y="32876"/>
                  </a:lnTo>
                  <a:lnTo>
                    <a:pt x="2961019" y="32876"/>
                  </a:lnTo>
                  <a:lnTo>
                    <a:pt x="2958632" y="26526"/>
                  </a:lnTo>
                  <a:lnTo>
                    <a:pt x="2950590" y="17636"/>
                  </a:lnTo>
                  <a:lnTo>
                    <a:pt x="2945690" y="13826"/>
                  </a:lnTo>
                  <a:lnTo>
                    <a:pt x="2934130" y="7476"/>
                  </a:lnTo>
                  <a:lnTo>
                    <a:pt x="2928099" y="6206"/>
                  </a:lnTo>
                  <a:close/>
                </a:path>
                <a:path w="5428615" h="356234">
                  <a:moveTo>
                    <a:pt x="3040682" y="156066"/>
                  </a:moveTo>
                  <a:lnTo>
                    <a:pt x="3002924" y="156066"/>
                  </a:lnTo>
                  <a:lnTo>
                    <a:pt x="3005625" y="157336"/>
                  </a:lnTo>
                  <a:lnTo>
                    <a:pt x="3008138" y="158606"/>
                  </a:lnTo>
                  <a:lnTo>
                    <a:pt x="3009646" y="158606"/>
                  </a:lnTo>
                  <a:lnTo>
                    <a:pt x="3010588" y="161146"/>
                  </a:lnTo>
                  <a:lnTo>
                    <a:pt x="3011342" y="167496"/>
                  </a:lnTo>
                  <a:lnTo>
                    <a:pt x="3011342" y="171306"/>
                  </a:lnTo>
                  <a:lnTo>
                    <a:pt x="3010588" y="178926"/>
                  </a:lnTo>
                  <a:lnTo>
                    <a:pt x="3009897" y="181466"/>
                  </a:lnTo>
                  <a:lnTo>
                    <a:pt x="3005877" y="191626"/>
                  </a:lnTo>
                  <a:lnTo>
                    <a:pt x="3002987" y="199246"/>
                  </a:lnTo>
                  <a:lnTo>
                    <a:pt x="2997458" y="210676"/>
                  </a:lnTo>
                  <a:lnTo>
                    <a:pt x="2993186" y="217026"/>
                  </a:lnTo>
                  <a:lnTo>
                    <a:pt x="2987406" y="222106"/>
                  </a:lnTo>
                  <a:lnTo>
                    <a:pt x="2981434" y="227186"/>
                  </a:lnTo>
                  <a:lnTo>
                    <a:pt x="2975956" y="232266"/>
                  </a:lnTo>
                  <a:lnTo>
                    <a:pt x="2970973" y="234806"/>
                  </a:lnTo>
                  <a:lnTo>
                    <a:pt x="2966485" y="237346"/>
                  </a:lnTo>
                  <a:lnTo>
                    <a:pt x="2960831" y="238616"/>
                  </a:lnTo>
                  <a:lnTo>
                    <a:pt x="3007985" y="238616"/>
                  </a:lnTo>
                  <a:lnTo>
                    <a:pt x="3011342" y="234806"/>
                  </a:lnTo>
                  <a:lnTo>
                    <a:pt x="3015913" y="228456"/>
                  </a:lnTo>
                  <a:lnTo>
                    <a:pt x="3020578" y="222106"/>
                  </a:lnTo>
                  <a:lnTo>
                    <a:pt x="3038860" y="185276"/>
                  </a:lnTo>
                  <a:lnTo>
                    <a:pt x="3041178" y="164956"/>
                  </a:lnTo>
                  <a:lnTo>
                    <a:pt x="3041080" y="161146"/>
                  </a:lnTo>
                  <a:lnTo>
                    <a:pt x="3040933" y="158606"/>
                  </a:lnTo>
                  <a:lnTo>
                    <a:pt x="3040682" y="156066"/>
                  </a:lnTo>
                  <a:close/>
                </a:path>
                <a:path w="5428615" h="356234">
                  <a:moveTo>
                    <a:pt x="2961019" y="32876"/>
                  </a:moveTo>
                  <a:lnTo>
                    <a:pt x="2925209" y="32876"/>
                  </a:lnTo>
                  <a:lnTo>
                    <a:pt x="2926717" y="34146"/>
                  </a:lnTo>
                  <a:lnTo>
                    <a:pt x="2931743" y="34146"/>
                  </a:lnTo>
                  <a:lnTo>
                    <a:pt x="2933816" y="37956"/>
                  </a:lnTo>
                  <a:lnTo>
                    <a:pt x="2932936" y="43036"/>
                  </a:lnTo>
                  <a:lnTo>
                    <a:pt x="2931605" y="48116"/>
                  </a:lnTo>
                  <a:lnTo>
                    <a:pt x="2928931" y="54466"/>
                  </a:lnTo>
                  <a:lnTo>
                    <a:pt x="2924914" y="60816"/>
                  </a:lnTo>
                  <a:lnTo>
                    <a:pt x="2919555" y="69706"/>
                  </a:lnTo>
                  <a:lnTo>
                    <a:pt x="2913272" y="76056"/>
                  </a:lnTo>
                  <a:lnTo>
                    <a:pt x="2909440" y="81136"/>
                  </a:lnTo>
                  <a:lnTo>
                    <a:pt x="2906675" y="87486"/>
                  </a:lnTo>
                  <a:lnTo>
                    <a:pt x="2905995" y="90026"/>
                  </a:lnTo>
                  <a:lnTo>
                    <a:pt x="2905995" y="91296"/>
                  </a:lnTo>
                  <a:lnTo>
                    <a:pt x="2905733" y="96376"/>
                  </a:lnTo>
                  <a:lnTo>
                    <a:pt x="2907618" y="98916"/>
                  </a:lnTo>
                  <a:lnTo>
                    <a:pt x="2915659" y="102726"/>
                  </a:lnTo>
                  <a:lnTo>
                    <a:pt x="2921188" y="101456"/>
                  </a:lnTo>
                  <a:lnTo>
                    <a:pt x="2928224" y="98916"/>
                  </a:lnTo>
                  <a:lnTo>
                    <a:pt x="2934507" y="95106"/>
                  </a:lnTo>
                  <a:lnTo>
                    <a:pt x="2940538" y="90026"/>
                  </a:lnTo>
                  <a:lnTo>
                    <a:pt x="2946318" y="82406"/>
                  </a:lnTo>
                  <a:lnTo>
                    <a:pt x="2950406" y="77326"/>
                  </a:lnTo>
                  <a:lnTo>
                    <a:pt x="2953999" y="72246"/>
                  </a:lnTo>
                  <a:lnTo>
                    <a:pt x="2957097" y="65896"/>
                  </a:lnTo>
                  <a:lnTo>
                    <a:pt x="2962841" y="51926"/>
                  </a:lnTo>
                  <a:lnTo>
                    <a:pt x="2963532" y="44306"/>
                  </a:lnTo>
                  <a:lnTo>
                    <a:pt x="2961773" y="37956"/>
                  </a:lnTo>
                  <a:lnTo>
                    <a:pt x="2961019" y="32876"/>
                  </a:lnTo>
                  <a:close/>
                </a:path>
                <a:path w="5428615" h="356234">
                  <a:moveTo>
                    <a:pt x="3206096" y="278215"/>
                  </a:moveTo>
                  <a:lnTo>
                    <a:pt x="3167777" y="278215"/>
                  </a:lnTo>
                  <a:lnTo>
                    <a:pt x="3177578" y="279485"/>
                  </a:lnTo>
                  <a:lnTo>
                    <a:pt x="3180897" y="280755"/>
                  </a:lnTo>
                  <a:lnTo>
                    <a:pt x="3182667" y="284565"/>
                  </a:lnTo>
                  <a:lnTo>
                    <a:pt x="3186677" y="287105"/>
                  </a:lnTo>
                  <a:lnTo>
                    <a:pt x="3190698" y="288375"/>
                  </a:lnTo>
                  <a:lnTo>
                    <a:pt x="3198740" y="288375"/>
                  </a:lnTo>
                  <a:lnTo>
                    <a:pt x="3200761" y="285835"/>
                  </a:lnTo>
                  <a:lnTo>
                    <a:pt x="3200761" y="280755"/>
                  </a:lnTo>
                  <a:lnTo>
                    <a:pt x="3201818" y="279485"/>
                  </a:lnTo>
                  <a:lnTo>
                    <a:pt x="3206096" y="278215"/>
                  </a:lnTo>
                  <a:close/>
                </a:path>
                <a:path w="5428615" h="356234">
                  <a:moveTo>
                    <a:pt x="3275952" y="61045"/>
                  </a:moveTo>
                  <a:lnTo>
                    <a:pt x="3241335" y="61045"/>
                  </a:lnTo>
                  <a:lnTo>
                    <a:pt x="3240843" y="66125"/>
                  </a:lnTo>
                  <a:lnTo>
                    <a:pt x="3238833" y="73745"/>
                  </a:lnTo>
                  <a:lnTo>
                    <a:pt x="3236895" y="81365"/>
                  </a:lnTo>
                  <a:lnTo>
                    <a:pt x="3234113" y="90255"/>
                  </a:lnTo>
                  <a:lnTo>
                    <a:pt x="3230487" y="101685"/>
                  </a:lnTo>
                  <a:lnTo>
                    <a:pt x="3226016" y="115655"/>
                  </a:lnTo>
                  <a:lnTo>
                    <a:pt x="3225503" y="118195"/>
                  </a:lnTo>
                  <a:lnTo>
                    <a:pt x="3224435" y="122005"/>
                  </a:lnTo>
                  <a:lnTo>
                    <a:pt x="3221168" y="133435"/>
                  </a:lnTo>
                  <a:lnTo>
                    <a:pt x="3219472" y="138515"/>
                  </a:lnTo>
                  <a:lnTo>
                    <a:pt x="3215954" y="149945"/>
                  </a:lnTo>
                  <a:lnTo>
                    <a:pt x="3214572" y="153755"/>
                  </a:lnTo>
                  <a:lnTo>
                    <a:pt x="3213064" y="157565"/>
                  </a:lnTo>
                  <a:lnTo>
                    <a:pt x="3211933" y="162645"/>
                  </a:lnTo>
                  <a:lnTo>
                    <a:pt x="3208415" y="172805"/>
                  </a:lnTo>
                  <a:lnTo>
                    <a:pt x="3206415" y="179155"/>
                  </a:lnTo>
                  <a:lnTo>
                    <a:pt x="3201892" y="194395"/>
                  </a:lnTo>
                  <a:lnTo>
                    <a:pt x="3195724" y="212175"/>
                  </a:lnTo>
                  <a:lnTo>
                    <a:pt x="3194216" y="217255"/>
                  </a:lnTo>
                  <a:lnTo>
                    <a:pt x="3193222" y="221065"/>
                  </a:lnTo>
                  <a:lnTo>
                    <a:pt x="3191452" y="227415"/>
                  </a:lnTo>
                  <a:lnTo>
                    <a:pt x="3190133" y="231225"/>
                  </a:lnTo>
                  <a:lnTo>
                    <a:pt x="3188374" y="240115"/>
                  </a:lnTo>
                  <a:lnTo>
                    <a:pt x="3187431" y="242655"/>
                  </a:lnTo>
                  <a:lnTo>
                    <a:pt x="3186437" y="245195"/>
                  </a:lnTo>
                  <a:lnTo>
                    <a:pt x="3182667" y="252815"/>
                  </a:lnTo>
                  <a:lnTo>
                    <a:pt x="3165327" y="254085"/>
                  </a:lnTo>
                  <a:lnTo>
                    <a:pt x="3157653" y="254085"/>
                  </a:lnTo>
                  <a:lnTo>
                    <a:pt x="3150854" y="255355"/>
                  </a:lnTo>
                  <a:lnTo>
                    <a:pt x="3130271" y="266785"/>
                  </a:lnTo>
                  <a:lnTo>
                    <a:pt x="3129758" y="269325"/>
                  </a:lnTo>
                  <a:lnTo>
                    <a:pt x="3130574" y="271865"/>
                  </a:lnTo>
                  <a:lnTo>
                    <a:pt x="3134846" y="275675"/>
                  </a:lnTo>
                  <a:lnTo>
                    <a:pt x="3137736" y="276945"/>
                  </a:lnTo>
                  <a:lnTo>
                    <a:pt x="3145024" y="278215"/>
                  </a:lnTo>
                  <a:lnTo>
                    <a:pt x="3148605" y="279485"/>
                  </a:lnTo>
                  <a:lnTo>
                    <a:pt x="3152134" y="278215"/>
                  </a:lnTo>
                  <a:lnTo>
                    <a:pt x="3206096" y="278215"/>
                  </a:lnTo>
                  <a:lnTo>
                    <a:pt x="3210373" y="276945"/>
                  </a:lnTo>
                  <a:lnTo>
                    <a:pt x="3228887" y="276945"/>
                  </a:lnTo>
                  <a:lnTo>
                    <a:pt x="3236814" y="275675"/>
                  </a:lnTo>
                  <a:lnTo>
                    <a:pt x="3255696" y="275675"/>
                  </a:lnTo>
                  <a:lnTo>
                    <a:pt x="3263704" y="274405"/>
                  </a:lnTo>
                  <a:lnTo>
                    <a:pt x="3270020" y="273135"/>
                  </a:lnTo>
                  <a:lnTo>
                    <a:pt x="3274643" y="270595"/>
                  </a:lnTo>
                  <a:lnTo>
                    <a:pt x="3279659" y="266785"/>
                  </a:lnTo>
                  <a:lnTo>
                    <a:pt x="3279659" y="260435"/>
                  </a:lnTo>
                  <a:lnTo>
                    <a:pt x="3274643" y="254085"/>
                  </a:lnTo>
                  <a:lnTo>
                    <a:pt x="3274266" y="252815"/>
                  </a:lnTo>
                  <a:lnTo>
                    <a:pt x="3216593" y="252815"/>
                  </a:lnTo>
                  <a:lnTo>
                    <a:pt x="3218593" y="245195"/>
                  </a:lnTo>
                  <a:lnTo>
                    <a:pt x="3220362" y="238845"/>
                  </a:lnTo>
                  <a:lnTo>
                    <a:pt x="3223378" y="227415"/>
                  </a:lnTo>
                  <a:lnTo>
                    <a:pt x="3225074" y="222335"/>
                  </a:lnTo>
                  <a:lnTo>
                    <a:pt x="3228844" y="209635"/>
                  </a:lnTo>
                  <a:lnTo>
                    <a:pt x="3233555" y="194395"/>
                  </a:lnTo>
                  <a:lnTo>
                    <a:pt x="3237694" y="179155"/>
                  </a:lnTo>
                  <a:lnTo>
                    <a:pt x="3242602" y="162645"/>
                  </a:lnTo>
                  <a:lnTo>
                    <a:pt x="3242843" y="161375"/>
                  </a:lnTo>
                  <a:lnTo>
                    <a:pt x="3243283" y="158835"/>
                  </a:lnTo>
                  <a:lnTo>
                    <a:pt x="3244539" y="153755"/>
                  </a:lnTo>
                  <a:lnTo>
                    <a:pt x="3245356" y="151215"/>
                  </a:lnTo>
                  <a:lnTo>
                    <a:pt x="3246372" y="149945"/>
                  </a:lnTo>
                  <a:lnTo>
                    <a:pt x="3247126" y="147405"/>
                  </a:lnTo>
                  <a:lnTo>
                    <a:pt x="3248372" y="144865"/>
                  </a:lnTo>
                  <a:lnTo>
                    <a:pt x="3251890" y="133435"/>
                  </a:lnTo>
                  <a:lnTo>
                    <a:pt x="3255984" y="122005"/>
                  </a:lnTo>
                  <a:lnTo>
                    <a:pt x="3264204" y="96605"/>
                  </a:lnTo>
                  <a:lnTo>
                    <a:pt x="3265712" y="92795"/>
                  </a:lnTo>
                  <a:lnTo>
                    <a:pt x="3266727" y="88985"/>
                  </a:lnTo>
                  <a:lnTo>
                    <a:pt x="3268727" y="83905"/>
                  </a:lnTo>
                  <a:lnTo>
                    <a:pt x="3270423" y="78825"/>
                  </a:lnTo>
                  <a:lnTo>
                    <a:pt x="3273188" y="68665"/>
                  </a:lnTo>
                  <a:lnTo>
                    <a:pt x="3273753" y="64855"/>
                  </a:lnTo>
                  <a:lnTo>
                    <a:pt x="3273512" y="64855"/>
                  </a:lnTo>
                  <a:lnTo>
                    <a:pt x="3274507" y="63585"/>
                  </a:lnTo>
                  <a:lnTo>
                    <a:pt x="3275324" y="62315"/>
                  </a:lnTo>
                  <a:lnTo>
                    <a:pt x="3275952" y="61045"/>
                  </a:lnTo>
                  <a:close/>
                </a:path>
                <a:path w="5428615" h="356234">
                  <a:moveTo>
                    <a:pt x="3530583" y="198205"/>
                  </a:moveTo>
                  <a:lnTo>
                    <a:pt x="3499673" y="198205"/>
                  </a:lnTo>
                  <a:lnTo>
                    <a:pt x="3501181" y="199475"/>
                  </a:lnTo>
                  <a:lnTo>
                    <a:pt x="3503191" y="199475"/>
                  </a:lnTo>
                  <a:lnTo>
                    <a:pt x="3503872" y="200745"/>
                  </a:lnTo>
                  <a:lnTo>
                    <a:pt x="3502626" y="208365"/>
                  </a:lnTo>
                  <a:lnTo>
                    <a:pt x="3502176" y="213445"/>
                  </a:lnTo>
                  <a:lnTo>
                    <a:pt x="3501683" y="229955"/>
                  </a:lnTo>
                  <a:lnTo>
                    <a:pt x="3502814" y="236305"/>
                  </a:lnTo>
                  <a:lnTo>
                    <a:pt x="3507840" y="247735"/>
                  </a:lnTo>
                  <a:lnTo>
                    <a:pt x="3510793" y="251545"/>
                  </a:lnTo>
                  <a:lnTo>
                    <a:pt x="3517578" y="256625"/>
                  </a:lnTo>
                  <a:lnTo>
                    <a:pt x="3520028" y="257895"/>
                  </a:lnTo>
                  <a:lnTo>
                    <a:pt x="3521536" y="257895"/>
                  </a:lnTo>
                  <a:lnTo>
                    <a:pt x="3525557" y="259165"/>
                  </a:lnTo>
                  <a:lnTo>
                    <a:pt x="3538248" y="259165"/>
                  </a:lnTo>
                  <a:lnTo>
                    <a:pt x="3542269" y="257895"/>
                  </a:lnTo>
                  <a:lnTo>
                    <a:pt x="3546038" y="255355"/>
                  </a:lnTo>
                  <a:lnTo>
                    <a:pt x="3550059" y="252815"/>
                  </a:lnTo>
                  <a:lnTo>
                    <a:pt x="3551818" y="249005"/>
                  </a:lnTo>
                  <a:lnTo>
                    <a:pt x="3550813" y="241385"/>
                  </a:lnTo>
                  <a:lnTo>
                    <a:pt x="3548802" y="238845"/>
                  </a:lnTo>
                  <a:lnTo>
                    <a:pt x="3545284" y="237575"/>
                  </a:lnTo>
                  <a:lnTo>
                    <a:pt x="3542771" y="236305"/>
                  </a:lnTo>
                  <a:lnTo>
                    <a:pt x="3540509" y="236305"/>
                  </a:lnTo>
                  <a:lnTo>
                    <a:pt x="3536478" y="235035"/>
                  </a:lnTo>
                  <a:lnTo>
                    <a:pt x="3535107" y="233765"/>
                  </a:lnTo>
                  <a:lnTo>
                    <a:pt x="3534353" y="232495"/>
                  </a:lnTo>
                  <a:lnTo>
                    <a:pt x="3533850" y="232495"/>
                  </a:lnTo>
                  <a:lnTo>
                    <a:pt x="3533347" y="229955"/>
                  </a:lnTo>
                  <a:lnTo>
                    <a:pt x="3532342" y="223605"/>
                  </a:lnTo>
                  <a:lnTo>
                    <a:pt x="3531902" y="219795"/>
                  </a:lnTo>
                  <a:lnTo>
                    <a:pt x="3531149" y="210905"/>
                  </a:lnTo>
                  <a:lnTo>
                    <a:pt x="3530834" y="208365"/>
                  </a:lnTo>
                  <a:lnTo>
                    <a:pt x="3530667" y="205825"/>
                  </a:lnTo>
                  <a:lnTo>
                    <a:pt x="3530583" y="198205"/>
                  </a:lnTo>
                  <a:close/>
                </a:path>
                <a:path w="5428615" h="356234">
                  <a:moveTo>
                    <a:pt x="3385080" y="123275"/>
                  </a:moveTo>
                  <a:lnTo>
                    <a:pt x="3381122" y="123275"/>
                  </a:lnTo>
                  <a:lnTo>
                    <a:pt x="3375844" y="124545"/>
                  </a:lnTo>
                  <a:lnTo>
                    <a:pt x="3373520" y="125815"/>
                  </a:lnTo>
                  <a:lnTo>
                    <a:pt x="3369499" y="130895"/>
                  </a:lnTo>
                  <a:lnTo>
                    <a:pt x="3368494" y="133435"/>
                  </a:lnTo>
                  <a:lnTo>
                    <a:pt x="3368494" y="138515"/>
                  </a:lnTo>
                  <a:lnTo>
                    <a:pt x="3368808" y="146135"/>
                  </a:lnTo>
                  <a:lnTo>
                    <a:pt x="3368117" y="149945"/>
                  </a:lnTo>
                  <a:lnTo>
                    <a:pt x="3366609" y="153755"/>
                  </a:lnTo>
                  <a:lnTo>
                    <a:pt x="3363845" y="160105"/>
                  </a:lnTo>
                  <a:lnTo>
                    <a:pt x="3361771" y="163915"/>
                  </a:lnTo>
                  <a:lnTo>
                    <a:pt x="3359007" y="171535"/>
                  </a:lnTo>
                  <a:lnTo>
                    <a:pt x="3357876" y="175345"/>
                  </a:lnTo>
                  <a:lnTo>
                    <a:pt x="3356117" y="180425"/>
                  </a:lnTo>
                  <a:lnTo>
                    <a:pt x="3355300" y="182965"/>
                  </a:lnTo>
                  <a:lnTo>
                    <a:pt x="3353793" y="186775"/>
                  </a:lnTo>
                  <a:lnTo>
                    <a:pt x="3352913" y="190585"/>
                  </a:lnTo>
                  <a:lnTo>
                    <a:pt x="3351908" y="194395"/>
                  </a:lnTo>
                  <a:lnTo>
                    <a:pt x="3343615" y="235035"/>
                  </a:lnTo>
                  <a:lnTo>
                    <a:pt x="3343615" y="241385"/>
                  </a:lnTo>
                  <a:lnTo>
                    <a:pt x="3345123" y="243925"/>
                  </a:lnTo>
                  <a:lnTo>
                    <a:pt x="3346379" y="247735"/>
                  </a:lnTo>
                  <a:lnTo>
                    <a:pt x="3348704" y="251545"/>
                  </a:lnTo>
                  <a:lnTo>
                    <a:pt x="3355489" y="256625"/>
                  </a:lnTo>
                  <a:lnTo>
                    <a:pt x="3359196" y="257895"/>
                  </a:lnTo>
                  <a:lnTo>
                    <a:pt x="3363970" y="257895"/>
                  </a:lnTo>
                  <a:lnTo>
                    <a:pt x="3365792" y="255355"/>
                  </a:lnTo>
                  <a:lnTo>
                    <a:pt x="3371562" y="247735"/>
                  </a:lnTo>
                  <a:lnTo>
                    <a:pt x="3374965" y="243925"/>
                  </a:lnTo>
                  <a:lnTo>
                    <a:pt x="3382755" y="235035"/>
                  </a:lnTo>
                  <a:lnTo>
                    <a:pt x="3386336" y="231225"/>
                  </a:lnTo>
                  <a:lnTo>
                    <a:pt x="3389603" y="227415"/>
                  </a:lnTo>
                  <a:lnTo>
                    <a:pt x="3394127" y="223605"/>
                  </a:lnTo>
                  <a:lnTo>
                    <a:pt x="3398524" y="218525"/>
                  </a:lnTo>
                  <a:lnTo>
                    <a:pt x="3407069" y="209635"/>
                  </a:lnTo>
                  <a:lnTo>
                    <a:pt x="3409958" y="207095"/>
                  </a:lnTo>
                  <a:lnTo>
                    <a:pt x="3411466" y="204555"/>
                  </a:lnTo>
                  <a:lnTo>
                    <a:pt x="3413477" y="203285"/>
                  </a:lnTo>
                  <a:lnTo>
                    <a:pt x="3415361" y="200745"/>
                  </a:lnTo>
                  <a:lnTo>
                    <a:pt x="3418880" y="196935"/>
                  </a:lnTo>
                  <a:lnTo>
                    <a:pt x="3420262" y="195665"/>
                  </a:lnTo>
                  <a:lnTo>
                    <a:pt x="3421267" y="195665"/>
                  </a:lnTo>
                  <a:lnTo>
                    <a:pt x="3422272" y="194395"/>
                  </a:lnTo>
                  <a:lnTo>
                    <a:pt x="3384200" y="194395"/>
                  </a:lnTo>
                  <a:lnTo>
                    <a:pt x="3383949" y="193125"/>
                  </a:lnTo>
                  <a:lnTo>
                    <a:pt x="3383949" y="191855"/>
                  </a:lnTo>
                  <a:lnTo>
                    <a:pt x="3384200" y="190585"/>
                  </a:lnTo>
                  <a:lnTo>
                    <a:pt x="3385205" y="186775"/>
                  </a:lnTo>
                  <a:lnTo>
                    <a:pt x="3386211" y="184235"/>
                  </a:lnTo>
                  <a:lnTo>
                    <a:pt x="3390985" y="172805"/>
                  </a:lnTo>
                  <a:lnTo>
                    <a:pt x="3392996" y="167725"/>
                  </a:lnTo>
                  <a:lnTo>
                    <a:pt x="3397142" y="157565"/>
                  </a:lnTo>
                  <a:lnTo>
                    <a:pt x="3398838" y="153755"/>
                  </a:lnTo>
                  <a:lnTo>
                    <a:pt x="3401100" y="147405"/>
                  </a:lnTo>
                  <a:lnTo>
                    <a:pt x="3390860" y="124545"/>
                  </a:lnTo>
                  <a:lnTo>
                    <a:pt x="3385080" y="123275"/>
                  </a:lnTo>
                  <a:close/>
                </a:path>
                <a:path w="5428615" h="356234">
                  <a:moveTo>
                    <a:pt x="3463414" y="186775"/>
                  </a:moveTo>
                  <a:lnTo>
                    <a:pt x="3436722" y="186775"/>
                  </a:lnTo>
                  <a:lnTo>
                    <a:pt x="3436722" y="188045"/>
                  </a:lnTo>
                  <a:lnTo>
                    <a:pt x="3436094" y="190585"/>
                  </a:lnTo>
                  <a:lnTo>
                    <a:pt x="3433570" y="196935"/>
                  </a:lnTo>
                  <a:lnTo>
                    <a:pt x="3431319" y="202015"/>
                  </a:lnTo>
                  <a:lnTo>
                    <a:pt x="3428052" y="209635"/>
                  </a:lnTo>
                  <a:lnTo>
                    <a:pt x="3418251" y="237575"/>
                  </a:lnTo>
                  <a:lnTo>
                    <a:pt x="3417749" y="238845"/>
                  </a:lnTo>
                  <a:lnTo>
                    <a:pt x="3417937" y="241385"/>
                  </a:lnTo>
                  <a:lnTo>
                    <a:pt x="3420890" y="247735"/>
                  </a:lnTo>
                  <a:lnTo>
                    <a:pt x="3422398" y="249005"/>
                  </a:lnTo>
                  <a:lnTo>
                    <a:pt x="3429309" y="254085"/>
                  </a:lnTo>
                  <a:lnTo>
                    <a:pt x="3432261" y="255355"/>
                  </a:lnTo>
                  <a:lnTo>
                    <a:pt x="3438544" y="252815"/>
                  </a:lnTo>
                  <a:lnTo>
                    <a:pt x="3441748" y="250275"/>
                  </a:lnTo>
                  <a:lnTo>
                    <a:pt x="3448282" y="243925"/>
                  </a:lnTo>
                  <a:lnTo>
                    <a:pt x="3451298" y="241385"/>
                  </a:lnTo>
                  <a:lnTo>
                    <a:pt x="3454062" y="237575"/>
                  </a:lnTo>
                  <a:lnTo>
                    <a:pt x="3460105" y="232495"/>
                  </a:lnTo>
                  <a:lnTo>
                    <a:pt x="3465794" y="226145"/>
                  </a:lnTo>
                  <a:lnTo>
                    <a:pt x="3471131" y="221065"/>
                  </a:lnTo>
                  <a:lnTo>
                    <a:pt x="3476114" y="215985"/>
                  </a:lnTo>
                  <a:lnTo>
                    <a:pt x="3482522" y="210905"/>
                  </a:lnTo>
                  <a:lnTo>
                    <a:pt x="3487925" y="205825"/>
                  </a:lnTo>
                  <a:lnTo>
                    <a:pt x="3494961" y="200745"/>
                  </a:lnTo>
                  <a:lnTo>
                    <a:pt x="3459339" y="200745"/>
                  </a:lnTo>
                  <a:lnTo>
                    <a:pt x="3461098" y="194395"/>
                  </a:lnTo>
                  <a:lnTo>
                    <a:pt x="3462418" y="190585"/>
                  </a:lnTo>
                  <a:lnTo>
                    <a:pt x="3463414" y="186775"/>
                  </a:lnTo>
                  <a:close/>
                </a:path>
                <a:path w="5428615" h="356234">
                  <a:moveTo>
                    <a:pt x="3267858" y="247735"/>
                  </a:moveTo>
                  <a:lnTo>
                    <a:pt x="3258811" y="249005"/>
                  </a:lnTo>
                  <a:lnTo>
                    <a:pt x="3250634" y="249005"/>
                  </a:lnTo>
                  <a:lnTo>
                    <a:pt x="3238833" y="250275"/>
                  </a:lnTo>
                  <a:lnTo>
                    <a:pt x="3232289" y="251545"/>
                  </a:lnTo>
                  <a:lnTo>
                    <a:pt x="3224886" y="251545"/>
                  </a:lnTo>
                  <a:lnTo>
                    <a:pt x="3216593" y="252815"/>
                  </a:lnTo>
                  <a:lnTo>
                    <a:pt x="3274266" y="252815"/>
                  </a:lnTo>
                  <a:lnTo>
                    <a:pt x="3273889" y="251545"/>
                  </a:lnTo>
                  <a:lnTo>
                    <a:pt x="3272947" y="250275"/>
                  </a:lnTo>
                  <a:lnTo>
                    <a:pt x="3270685" y="249005"/>
                  </a:lnTo>
                  <a:lnTo>
                    <a:pt x="3267858" y="247735"/>
                  </a:lnTo>
                  <a:close/>
                </a:path>
                <a:path w="5428615" h="356234">
                  <a:moveTo>
                    <a:pt x="3512919" y="165185"/>
                  </a:moveTo>
                  <a:lnTo>
                    <a:pt x="3477056" y="185505"/>
                  </a:lnTo>
                  <a:lnTo>
                    <a:pt x="3474794" y="186775"/>
                  </a:lnTo>
                  <a:lnTo>
                    <a:pt x="3472218" y="189315"/>
                  </a:lnTo>
                  <a:lnTo>
                    <a:pt x="3466438" y="194395"/>
                  </a:lnTo>
                  <a:lnTo>
                    <a:pt x="3463109" y="196935"/>
                  </a:lnTo>
                  <a:lnTo>
                    <a:pt x="3459339" y="200745"/>
                  </a:lnTo>
                  <a:lnTo>
                    <a:pt x="3494961" y="200745"/>
                  </a:lnTo>
                  <a:lnTo>
                    <a:pt x="3496720" y="199475"/>
                  </a:lnTo>
                  <a:lnTo>
                    <a:pt x="3499673" y="198205"/>
                  </a:lnTo>
                  <a:lnTo>
                    <a:pt x="3530583" y="198205"/>
                  </a:lnTo>
                  <a:lnTo>
                    <a:pt x="3530457" y="194395"/>
                  </a:lnTo>
                  <a:lnTo>
                    <a:pt x="3530269" y="190585"/>
                  </a:lnTo>
                  <a:lnTo>
                    <a:pt x="3529012" y="181695"/>
                  </a:lnTo>
                  <a:lnTo>
                    <a:pt x="3527191" y="177885"/>
                  </a:lnTo>
                  <a:lnTo>
                    <a:pt x="3524175" y="175345"/>
                  </a:lnTo>
                  <a:lnTo>
                    <a:pt x="3519138" y="167725"/>
                  </a:lnTo>
                  <a:lnTo>
                    <a:pt x="3512919" y="165185"/>
                  </a:lnTo>
                  <a:close/>
                </a:path>
                <a:path w="5428615" h="356234">
                  <a:moveTo>
                    <a:pt x="3446900" y="149945"/>
                  </a:moveTo>
                  <a:lnTo>
                    <a:pt x="3443633" y="151215"/>
                  </a:lnTo>
                  <a:lnTo>
                    <a:pt x="3428492" y="160105"/>
                  </a:lnTo>
                  <a:lnTo>
                    <a:pt x="3422963" y="162645"/>
                  </a:lnTo>
                  <a:lnTo>
                    <a:pt x="3411655" y="171535"/>
                  </a:lnTo>
                  <a:lnTo>
                    <a:pt x="3406430" y="175345"/>
                  </a:lnTo>
                  <a:lnTo>
                    <a:pt x="3401666" y="179155"/>
                  </a:lnTo>
                  <a:lnTo>
                    <a:pt x="3399153" y="181695"/>
                  </a:lnTo>
                  <a:lnTo>
                    <a:pt x="3396514" y="184235"/>
                  </a:lnTo>
                  <a:lnTo>
                    <a:pt x="3390985" y="189315"/>
                  </a:lnTo>
                  <a:lnTo>
                    <a:pt x="3388724" y="190585"/>
                  </a:lnTo>
                  <a:lnTo>
                    <a:pt x="3385205" y="193125"/>
                  </a:lnTo>
                  <a:lnTo>
                    <a:pt x="3384200" y="194395"/>
                  </a:lnTo>
                  <a:lnTo>
                    <a:pt x="3422272" y="194395"/>
                  </a:lnTo>
                  <a:lnTo>
                    <a:pt x="3424408" y="191855"/>
                  </a:lnTo>
                  <a:lnTo>
                    <a:pt x="3430942" y="188045"/>
                  </a:lnTo>
                  <a:lnTo>
                    <a:pt x="3433330" y="186775"/>
                  </a:lnTo>
                  <a:lnTo>
                    <a:pt x="3463414" y="186775"/>
                  </a:lnTo>
                  <a:lnTo>
                    <a:pt x="3464742" y="181695"/>
                  </a:lnTo>
                  <a:lnTo>
                    <a:pt x="3464993" y="181695"/>
                  </a:lnTo>
                  <a:lnTo>
                    <a:pt x="3465496" y="179155"/>
                  </a:lnTo>
                  <a:lnTo>
                    <a:pt x="3465999" y="175345"/>
                  </a:lnTo>
                  <a:lnTo>
                    <a:pt x="3467004" y="170265"/>
                  </a:lnTo>
                  <a:lnTo>
                    <a:pt x="3466501" y="167725"/>
                  </a:lnTo>
                  <a:lnTo>
                    <a:pt x="3464993" y="163915"/>
                  </a:lnTo>
                  <a:lnTo>
                    <a:pt x="3462983" y="161375"/>
                  </a:lnTo>
                  <a:lnTo>
                    <a:pt x="3460522" y="158835"/>
                  </a:lnTo>
                  <a:lnTo>
                    <a:pt x="3454753" y="152485"/>
                  </a:lnTo>
                  <a:lnTo>
                    <a:pt x="3451172" y="151215"/>
                  </a:lnTo>
                  <a:lnTo>
                    <a:pt x="3446900" y="149945"/>
                  </a:lnTo>
                  <a:close/>
                </a:path>
                <a:path w="5428615" h="356234">
                  <a:moveTo>
                    <a:pt x="3367174" y="11515"/>
                  </a:moveTo>
                  <a:lnTo>
                    <a:pt x="3339910" y="30521"/>
                  </a:lnTo>
                  <a:lnTo>
                    <a:pt x="3341741" y="34375"/>
                  </a:lnTo>
                  <a:lnTo>
                    <a:pt x="3342987" y="39455"/>
                  </a:lnTo>
                  <a:lnTo>
                    <a:pt x="3342924" y="43265"/>
                  </a:lnTo>
                  <a:lnTo>
                    <a:pt x="3340953" y="47792"/>
                  </a:lnTo>
                  <a:lnTo>
                    <a:pt x="3343238" y="49615"/>
                  </a:lnTo>
                  <a:lnTo>
                    <a:pt x="3347761" y="53425"/>
                  </a:lnTo>
                  <a:lnTo>
                    <a:pt x="3352159" y="54695"/>
                  </a:lnTo>
                  <a:lnTo>
                    <a:pt x="3356180" y="54695"/>
                  </a:lnTo>
                  <a:lnTo>
                    <a:pt x="3356054" y="57235"/>
                  </a:lnTo>
                  <a:lnTo>
                    <a:pt x="3354798" y="61045"/>
                  </a:lnTo>
                  <a:lnTo>
                    <a:pt x="3352222" y="66125"/>
                  </a:lnTo>
                  <a:lnTo>
                    <a:pt x="3344432" y="78825"/>
                  </a:lnTo>
                  <a:lnTo>
                    <a:pt x="3340976" y="83905"/>
                  </a:lnTo>
                  <a:lnTo>
                    <a:pt x="3337961" y="88985"/>
                  </a:lnTo>
                  <a:lnTo>
                    <a:pt x="3336704" y="91525"/>
                  </a:lnTo>
                  <a:lnTo>
                    <a:pt x="3335699" y="92795"/>
                  </a:lnTo>
                  <a:lnTo>
                    <a:pt x="3334191" y="95335"/>
                  </a:lnTo>
                  <a:lnTo>
                    <a:pt x="3333940" y="96605"/>
                  </a:lnTo>
                  <a:lnTo>
                    <a:pt x="3334191" y="99145"/>
                  </a:lnTo>
                  <a:lnTo>
                    <a:pt x="3335448" y="102955"/>
                  </a:lnTo>
                  <a:lnTo>
                    <a:pt x="3337395" y="104225"/>
                  </a:lnTo>
                  <a:lnTo>
                    <a:pt x="3342673" y="105495"/>
                  </a:lnTo>
                  <a:lnTo>
                    <a:pt x="3345248" y="105495"/>
                  </a:lnTo>
                  <a:lnTo>
                    <a:pt x="3347761" y="104225"/>
                  </a:lnTo>
                  <a:lnTo>
                    <a:pt x="3350526" y="104225"/>
                  </a:lnTo>
                  <a:lnTo>
                    <a:pt x="3352787" y="102955"/>
                  </a:lnTo>
                  <a:lnTo>
                    <a:pt x="3356306" y="102955"/>
                  </a:lnTo>
                  <a:lnTo>
                    <a:pt x="3357060" y="101685"/>
                  </a:lnTo>
                  <a:lnTo>
                    <a:pt x="3356808" y="100415"/>
                  </a:lnTo>
                  <a:lnTo>
                    <a:pt x="3365353" y="90255"/>
                  </a:lnTo>
                  <a:lnTo>
                    <a:pt x="3373897" y="78825"/>
                  </a:lnTo>
                  <a:lnTo>
                    <a:pt x="3376787" y="73745"/>
                  </a:lnTo>
                  <a:lnTo>
                    <a:pt x="3379802" y="63585"/>
                  </a:lnTo>
                  <a:lnTo>
                    <a:pt x="3381499" y="58505"/>
                  </a:lnTo>
                  <a:lnTo>
                    <a:pt x="3385268" y="48345"/>
                  </a:lnTo>
                  <a:lnTo>
                    <a:pt x="3386587" y="43265"/>
                  </a:lnTo>
                  <a:lnTo>
                    <a:pt x="3387341" y="36915"/>
                  </a:lnTo>
                  <a:lnTo>
                    <a:pt x="3388598" y="34375"/>
                  </a:lnTo>
                  <a:lnTo>
                    <a:pt x="3371132" y="12785"/>
                  </a:lnTo>
                  <a:lnTo>
                    <a:pt x="3367174" y="11515"/>
                  </a:lnTo>
                  <a:close/>
                </a:path>
                <a:path w="5428615" h="356234">
                  <a:moveTo>
                    <a:pt x="3326127" y="25485"/>
                  </a:moveTo>
                  <a:lnTo>
                    <a:pt x="3311520" y="25485"/>
                  </a:lnTo>
                  <a:lnTo>
                    <a:pt x="3301784" y="26755"/>
                  </a:lnTo>
                  <a:lnTo>
                    <a:pt x="3262581" y="26755"/>
                  </a:lnTo>
                  <a:lnTo>
                    <a:pt x="3260057" y="29295"/>
                  </a:lnTo>
                  <a:lnTo>
                    <a:pt x="3256665" y="30565"/>
                  </a:lnTo>
                  <a:lnTo>
                    <a:pt x="3243848" y="34375"/>
                  </a:lnTo>
                  <a:lnTo>
                    <a:pt x="3239587" y="34375"/>
                  </a:lnTo>
                  <a:lnTo>
                    <a:pt x="3233796" y="35645"/>
                  </a:lnTo>
                  <a:lnTo>
                    <a:pt x="3227524" y="36915"/>
                  </a:lnTo>
                  <a:lnTo>
                    <a:pt x="3213954" y="39455"/>
                  </a:lnTo>
                  <a:lnTo>
                    <a:pt x="3207923" y="41995"/>
                  </a:lnTo>
                  <a:lnTo>
                    <a:pt x="3189703" y="57235"/>
                  </a:lnTo>
                  <a:lnTo>
                    <a:pt x="3189829" y="58505"/>
                  </a:lnTo>
                  <a:lnTo>
                    <a:pt x="3190583" y="61045"/>
                  </a:lnTo>
                  <a:lnTo>
                    <a:pt x="3192468" y="63585"/>
                  </a:lnTo>
                  <a:lnTo>
                    <a:pt x="3198499" y="67395"/>
                  </a:lnTo>
                  <a:lnTo>
                    <a:pt x="3200625" y="67395"/>
                  </a:lnTo>
                  <a:lnTo>
                    <a:pt x="3201892" y="64855"/>
                  </a:lnTo>
                  <a:lnTo>
                    <a:pt x="3204771" y="64855"/>
                  </a:lnTo>
                  <a:lnTo>
                    <a:pt x="3211807" y="63585"/>
                  </a:lnTo>
                  <a:lnTo>
                    <a:pt x="3215839" y="63585"/>
                  </a:lnTo>
                  <a:lnTo>
                    <a:pt x="3224886" y="62315"/>
                  </a:lnTo>
                  <a:lnTo>
                    <a:pt x="3229084" y="62315"/>
                  </a:lnTo>
                  <a:lnTo>
                    <a:pt x="3236875" y="61045"/>
                  </a:lnTo>
                  <a:lnTo>
                    <a:pt x="3275952" y="61045"/>
                  </a:lnTo>
                  <a:lnTo>
                    <a:pt x="3276580" y="59775"/>
                  </a:lnTo>
                  <a:lnTo>
                    <a:pt x="3277397" y="58505"/>
                  </a:lnTo>
                  <a:lnTo>
                    <a:pt x="3278413" y="58505"/>
                  </a:lnTo>
                  <a:lnTo>
                    <a:pt x="3280834" y="55965"/>
                  </a:lnTo>
                  <a:lnTo>
                    <a:pt x="3286227" y="54695"/>
                  </a:lnTo>
                  <a:lnTo>
                    <a:pt x="3294592" y="53425"/>
                  </a:lnTo>
                  <a:lnTo>
                    <a:pt x="3305930" y="52155"/>
                  </a:lnTo>
                  <a:lnTo>
                    <a:pt x="3318045" y="52155"/>
                  </a:lnTo>
                  <a:lnTo>
                    <a:pt x="3327343" y="50885"/>
                  </a:lnTo>
                  <a:lnTo>
                    <a:pt x="3337332" y="50885"/>
                  </a:lnTo>
                  <a:lnTo>
                    <a:pt x="3340160" y="49615"/>
                  </a:lnTo>
                  <a:lnTo>
                    <a:pt x="3340953" y="47792"/>
                  </a:lnTo>
                  <a:lnTo>
                    <a:pt x="3338463" y="45805"/>
                  </a:lnTo>
                  <a:lnTo>
                    <a:pt x="3337081" y="39455"/>
                  </a:lnTo>
                  <a:lnTo>
                    <a:pt x="3339910" y="30521"/>
                  </a:lnTo>
                  <a:lnTo>
                    <a:pt x="3336390" y="28025"/>
                  </a:lnTo>
                  <a:lnTo>
                    <a:pt x="3330998" y="26755"/>
                  </a:lnTo>
                  <a:lnTo>
                    <a:pt x="3326127" y="25485"/>
                  </a:lnTo>
                  <a:close/>
                </a:path>
                <a:path w="5428615" h="356234">
                  <a:moveTo>
                    <a:pt x="3339910" y="30521"/>
                  </a:moveTo>
                  <a:lnTo>
                    <a:pt x="3337081" y="39455"/>
                  </a:lnTo>
                  <a:lnTo>
                    <a:pt x="3338463" y="45805"/>
                  </a:lnTo>
                  <a:lnTo>
                    <a:pt x="3340953" y="47792"/>
                  </a:lnTo>
                  <a:lnTo>
                    <a:pt x="3342924" y="43265"/>
                  </a:lnTo>
                  <a:lnTo>
                    <a:pt x="3342987" y="39455"/>
                  </a:lnTo>
                  <a:lnTo>
                    <a:pt x="3341741" y="34375"/>
                  </a:lnTo>
                  <a:lnTo>
                    <a:pt x="3339971" y="30565"/>
                  </a:lnTo>
                  <a:close/>
                </a:path>
                <a:path w="5428615" h="356234">
                  <a:moveTo>
                    <a:pt x="3275774" y="24215"/>
                  </a:moveTo>
                  <a:lnTo>
                    <a:pt x="3271303" y="24215"/>
                  </a:lnTo>
                  <a:lnTo>
                    <a:pt x="3267031" y="25485"/>
                  </a:lnTo>
                  <a:lnTo>
                    <a:pt x="3264842" y="26755"/>
                  </a:lnTo>
                  <a:lnTo>
                    <a:pt x="3281240" y="26755"/>
                  </a:lnTo>
                  <a:lnTo>
                    <a:pt x="3277774" y="25485"/>
                  </a:lnTo>
                  <a:lnTo>
                    <a:pt x="3275774" y="24215"/>
                  </a:lnTo>
                  <a:close/>
                </a:path>
                <a:path w="5428615" h="356234">
                  <a:moveTo>
                    <a:pt x="3695363" y="119124"/>
                  </a:moveTo>
                  <a:lnTo>
                    <a:pt x="3673249" y="157592"/>
                  </a:lnTo>
                  <a:lnTo>
                    <a:pt x="3660558" y="194954"/>
                  </a:lnTo>
                  <a:lnTo>
                    <a:pt x="3658736" y="203121"/>
                  </a:lnTo>
                  <a:lnTo>
                    <a:pt x="3656977" y="210158"/>
                  </a:lnTo>
                  <a:lnTo>
                    <a:pt x="3655469" y="216377"/>
                  </a:lnTo>
                  <a:lnTo>
                    <a:pt x="3652956" y="227183"/>
                  </a:lnTo>
                  <a:lnTo>
                    <a:pt x="3651951" y="233403"/>
                  </a:lnTo>
                  <a:lnTo>
                    <a:pt x="3651197" y="240439"/>
                  </a:lnTo>
                  <a:lnTo>
                    <a:pt x="3650443" y="245465"/>
                  </a:lnTo>
                  <a:lnTo>
                    <a:pt x="3651072" y="249172"/>
                  </a:lnTo>
                  <a:lnTo>
                    <a:pt x="3655092" y="253947"/>
                  </a:lnTo>
                  <a:lnTo>
                    <a:pt x="3657228" y="256020"/>
                  </a:lnTo>
                  <a:lnTo>
                    <a:pt x="3659490" y="257779"/>
                  </a:lnTo>
                  <a:lnTo>
                    <a:pt x="3663511" y="261800"/>
                  </a:lnTo>
                  <a:lnTo>
                    <a:pt x="3666841" y="263496"/>
                  </a:lnTo>
                  <a:lnTo>
                    <a:pt x="3672118" y="262240"/>
                  </a:lnTo>
                  <a:lnTo>
                    <a:pt x="3674945" y="259915"/>
                  </a:lnTo>
                  <a:lnTo>
                    <a:pt x="3677961" y="255894"/>
                  </a:lnTo>
                  <a:lnTo>
                    <a:pt x="3679720" y="253633"/>
                  </a:lnTo>
                  <a:lnTo>
                    <a:pt x="3681353" y="250114"/>
                  </a:lnTo>
                  <a:lnTo>
                    <a:pt x="3682822" y="245465"/>
                  </a:lnTo>
                  <a:lnTo>
                    <a:pt x="3682861" y="244586"/>
                  </a:lnTo>
                  <a:lnTo>
                    <a:pt x="3683301" y="242261"/>
                  </a:lnTo>
                  <a:lnTo>
                    <a:pt x="3691154" y="217822"/>
                  </a:lnTo>
                  <a:lnTo>
                    <a:pt x="3693165" y="214555"/>
                  </a:lnTo>
                  <a:lnTo>
                    <a:pt x="3720556" y="187313"/>
                  </a:lnTo>
                  <a:lnTo>
                    <a:pt x="3729689" y="181761"/>
                  </a:lnTo>
                  <a:lnTo>
                    <a:pt x="3692662" y="181761"/>
                  </a:lnTo>
                  <a:lnTo>
                    <a:pt x="3692097" y="181195"/>
                  </a:lnTo>
                  <a:lnTo>
                    <a:pt x="3692850" y="177928"/>
                  </a:lnTo>
                  <a:lnTo>
                    <a:pt x="3693984" y="175290"/>
                  </a:lnTo>
                  <a:lnTo>
                    <a:pt x="3697529" y="168442"/>
                  </a:lnTo>
                  <a:lnTo>
                    <a:pt x="3700390" y="162536"/>
                  </a:lnTo>
                  <a:lnTo>
                    <a:pt x="3713457" y="128673"/>
                  </a:lnTo>
                  <a:lnTo>
                    <a:pt x="3712766" y="124715"/>
                  </a:lnTo>
                  <a:lnTo>
                    <a:pt x="3710002" y="122453"/>
                  </a:lnTo>
                  <a:lnTo>
                    <a:pt x="3707991" y="120443"/>
                  </a:lnTo>
                  <a:lnTo>
                    <a:pt x="3704662" y="119375"/>
                  </a:lnTo>
                  <a:lnTo>
                    <a:pt x="3695363" y="119124"/>
                  </a:lnTo>
                  <a:close/>
                </a:path>
                <a:path w="5428615" h="356234">
                  <a:moveTo>
                    <a:pt x="3760827" y="137092"/>
                  </a:moveTo>
                  <a:lnTo>
                    <a:pt x="3754608" y="138160"/>
                  </a:lnTo>
                  <a:lnTo>
                    <a:pt x="3748828" y="140924"/>
                  </a:lnTo>
                  <a:lnTo>
                    <a:pt x="3747823" y="141427"/>
                  </a:lnTo>
                  <a:lnTo>
                    <a:pt x="3746001" y="142118"/>
                  </a:lnTo>
                  <a:lnTo>
                    <a:pt x="3740723" y="143877"/>
                  </a:lnTo>
                  <a:lnTo>
                    <a:pt x="3738399" y="144945"/>
                  </a:lnTo>
                  <a:lnTo>
                    <a:pt x="3736388" y="146201"/>
                  </a:lnTo>
                  <a:lnTo>
                    <a:pt x="3734881" y="146955"/>
                  </a:lnTo>
                  <a:lnTo>
                    <a:pt x="3698442" y="175290"/>
                  </a:lnTo>
                  <a:lnTo>
                    <a:pt x="3694170" y="181258"/>
                  </a:lnTo>
                  <a:lnTo>
                    <a:pt x="3692662" y="181761"/>
                  </a:lnTo>
                  <a:lnTo>
                    <a:pt x="3729689" y="181761"/>
                  </a:lnTo>
                  <a:lnTo>
                    <a:pt x="3752974" y="168442"/>
                  </a:lnTo>
                  <a:lnTo>
                    <a:pt x="3756492" y="166934"/>
                  </a:lnTo>
                  <a:lnTo>
                    <a:pt x="3774712" y="162536"/>
                  </a:lnTo>
                  <a:lnTo>
                    <a:pt x="3778293" y="161217"/>
                  </a:lnTo>
                  <a:lnTo>
                    <a:pt x="3784575" y="156442"/>
                  </a:lnTo>
                  <a:lnTo>
                    <a:pt x="3786146" y="154369"/>
                  </a:lnTo>
                  <a:lnTo>
                    <a:pt x="3786085" y="152244"/>
                  </a:lnTo>
                  <a:lnTo>
                    <a:pt x="3785895" y="151102"/>
                  </a:lnTo>
                  <a:lnTo>
                    <a:pt x="3785266" y="150348"/>
                  </a:lnTo>
                  <a:lnTo>
                    <a:pt x="3784261" y="150348"/>
                  </a:lnTo>
                  <a:lnTo>
                    <a:pt x="3781497" y="148337"/>
                  </a:lnTo>
                  <a:lnTo>
                    <a:pt x="3779989" y="146327"/>
                  </a:lnTo>
                  <a:lnTo>
                    <a:pt x="3779738" y="144317"/>
                  </a:lnTo>
                  <a:lnTo>
                    <a:pt x="3778230" y="140547"/>
                  </a:lnTo>
                  <a:lnTo>
                    <a:pt x="3774146" y="138348"/>
                  </a:lnTo>
                  <a:lnTo>
                    <a:pt x="3760827" y="137092"/>
                  </a:lnTo>
                  <a:close/>
                </a:path>
                <a:path w="5428615" h="356234">
                  <a:moveTo>
                    <a:pt x="3859139" y="121134"/>
                  </a:moveTo>
                  <a:lnTo>
                    <a:pt x="3819506" y="142243"/>
                  </a:lnTo>
                  <a:lnTo>
                    <a:pt x="3794945" y="180374"/>
                  </a:lnTo>
                  <a:lnTo>
                    <a:pt x="3787755" y="213593"/>
                  </a:lnTo>
                  <a:lnTo>
                    <a:pt x="3787812" y="222723"/>
                  </a:lnTo>
                  <a:lnTo>
                    <a:pt x="3797078" y="250617"/>
                  </a:lnTo>
                  <a:lnTo>
                    <a:pt x="3801350" y="256648"/>
                  </a:lnTo>
                  <a:lnTo>
                    <a:pt x="3807004" y="261109"/>
                  </a:lnTo>
                  <a:lnTo>
                    <a:pt x="3821066" y="266889"/>
                  </a:lnTo>
                  <a:lnTo>
                    <a:pt x="3828553" y="267957"/>
                  </a:lnTo>
                  <a:lnTo>
                    <a:pt x="3844385" y="266449"/>
                  </a:lnTo>
                  <a:lnTo>
                    <a:pt x="3851736" y="263936"/>
                  </a:lnTo>
                  <a:lnTo>
                    <a:pt x="3858521" y="259664"/>
                  </a:lnTo>
                  <a:lnTo>
                    <a:pt x="3863798" y="256397"/>
                  </a:lnTo>
                  <a:lnTo>
                    <a:pt x="3868510" y="252816"/>
                  </a:lnTo>
                  <a:lnTo>
                    <a:pt x="3876803" y="245026"/>
                  </a:lnTo>
                  <a:lnTo>
                    <a:pt x="3879944" y="241319"/>
                  </a:lnTo>
                  <a:lnTo>
                    <a:pt x="3880819" y="239874"/>
                  </a:lnTo>
                  <a:lnTo>
                    <a:pt x="3837600" y="239874"/>
                  </a:lnTo>
                  <a:lnTo>
                    <a:pt x="3833506" y="239560"/>
                  </a:lnTo>
                  <a:lnTo>
                    <a:pt x="3815597" y="222974"/>
                  </a:lnTo>
                  <a:lnTo>
                    <a:pt x="3815638" y="213593"/>
                  </a:lnTo>
                  <a:lnTo>
                    <a:pt x="3815789" y="208398"/>
                  </a:lnTo>
                  <a:lnTo>
                    <a:pt x="3816805" y="202996"/>
                  </a:lnTo>
                  <a:lnTo>
                    <a:pt x="3820312" y="197969"/>
                  </a:lnTo>
                  <a:lnTo>
                    <a:pt x="3823967" y="197467"/>
                  </a:lnTo>
                  <a:lnTo>
                    <a:pt x="3869668" y="197467"/>
                  </a:lnTo>
                  <a:lnTo>
                    <a:pt x="3874306" y="195017"/>
                  </a:lnTo>
                  <a:lnTo>
                    <a:pt x="3880949" y="190305"/>
                  </a:lnTo>
                  <a:lnTo>
                    <a:pt x="3886745" y="184839"/>
                  </a:lnTo>
                  <a:lnTo>
                    <a:pt x="3891693" y="178619"/>
                  </a:lnTo>
                  <a:lnTo>
                    <a:pt x="3891930" y="178242"/>
                  </a:lnTo>
                  <a:lnTo>
                    <a:pt x="3841610" y="178242"/>
                  </a:lnTo>
                  <a:lnTo>
                    <a:pt x="3838103" y="177928"/>
                  </a:lnTo>
                  <a:lnTo>
                    <a:pt x="3831810" y="176672"/>
                  </a:lnTo>
                  <a:lnTo>
                    <a:pt x="3829736" y="175729"/>
                  </a:lnTo>
                  <a:lnTo>
                    <a:pt x="3828742" y="174473"/>
                  </a:lnTo>
                  <a:lnTo>
                    <a:pt x="3828982" y="173216"/>
                  </a:lnTo>
                  <a:lnTo>
                    <a:pt x="3856259" y="146955"/>
                  </a:lnTo>
                  <a:lnTo>
                    <a:pt x="3862290" y="145448"/>
                  </a:lnTo>
                  <a:lnTo>
                    <a:pt x="3901321" y="145448"/>
                  </a:lnTo>
                  <a:lnTo>
                    <a:pt x="3899472" y="140107"/>
                  </a:lnTo>
                  <a:lnTo>
                    <a:pt x="3896944" y="136248"/>
                  </a:lnTo>
                  <a:lnTo>
                    <a:pt x="3893200" y="132254"/>
                  </a:lnTo>
                  <a:lnTo>
                    <a:pt x="3891179" y="129741"/>
                  </a:lnTo>
                  <a:lnTo>
                    <a:pt x="3863662" y="121197"/>
                  </a:lnTo>
                  <a:lnTo>
                    <a:pt x="3859139" y="121134"/>
                  </a:lnTo>
                  <a:close/>
                </a:path>
                <a:path w="5428615" h="356234">
                  <a:moveTo>
                    <a:pt x="3873222" y="220838"/>
                  </a:moveTo>
                  <a:lnTo>
                    <a:pt x="3871955" y="220838"/>
                  </a:lnTo>
                  <a:lnTo>
                    <a:pt x="3870772" y="221089"/>
                  </a:lnTo>
                  <a:lnTo>
                    <a:pt x="3868510" y="222094"/>
                  </a:lnTo>
                  <a:lnTo>
                    <a:pt x="3867191" y="222974"/>
                  </a:lnTo>
                  <a:lnTo>
                    <a:pt x="3865683" y="224230"/>
                  </a:lnTo>
                  <a:lnTo>
                    <a:pt x="3863924" y="225487"/>
                  </a:lnTo>
                  <a:lnTo>
                    <a:pt x="3862343" y="226743"/>
                  </a:lnTo>
                  <a:lnTo>
                    <a:pt x="3859589" y="229256"/>
                  </a:lnTo>
                  <a:lnTo>
                    <a:pt x="3858081" y="230450"/>
                  </a:lnTo>
                  <a:lnTo>
                    <a:pt x="3837600" y="239874"/>
                  </a:lnTo>
                  <a:lnTo>
                    <a:pt x="3880819" y="239874"/>
                  </a:lnTo>
                  <a:lnTo>
                    <a:pt x="3884206" y="234283"/>
                  </a:lnTo>
                  <a:lnTo>
                    <a:pt x="3884771" y="231895"/>
                  </a:lnTo>
                  <a:lnTo>
                    <a:pt x="3883777" y="230639"/>
                  </a:lnTo>
                  <a:lnTo>
                    <a:pt x="3883023" y="228880"/>
                  </a:lnTo>
                  <a:lnTo>
                    <a:pt x="3881640" y="226869"/>
                  </a:lnTo>
                  <a:lnTo>
                    <a:pt x="3877609" y="222346"/>
                  </a:lnTo>
                  <a:lnTo>
                    <a:pt x="3875484" y="221089"/>
                  </a:lnTo>
                  <a:lnTo>
                    <a:pt x="3873222" y="220838"/>
                  </a:lnTo>
                  <a:close/>
                </a:path>
                <a:path w="5428615" h="356234">
                  <a:moveTo>
                    <a:pt x="3869668" y="197467"/>
                  </a:moveTo>
                  <a:lnTo>
                    <a:pt x="3823967" y="197467"/>
                  </a:lnTo>
                  <a:lnTo>
                    <a:pt x="3837537" y="201236"/>
                  </a:lnTo>
                  <a:lnTo>
                    <a:pt x="3844574" y="202242"/>
                  </a:lnTo>
                  <a:lnTo>
                    <a:pt x="3856636" y="201739"/>
                  </a:lnTo>
                  <a:lnTo>
                    <a:pt x="3862039" y="200734"/>
                  </a:lnTo>
                  <a:lnTo>
                    <a:pt x="3866814" y="198975"/>
                  </a:lnTo>
                  <a:lnTo>
                    <a:pt x="3869668" y="197467"/>
                  </a:lnTo>
                  <a:close/>
                </a:path>
                <a:path w="5428615" h="356234">
                  <a:moveTo>
                    <a:pt x="3901321" y="145448"/>
                  </a:moveTo>
                  <a:lnTo>
                    <a:pt x="3862290" y="145448"/>
                  </a:lnTo>
                  <a:lnTo>
                    <a:pt x="3867055" y="145762"/>
                  </a:lnTo>
                  <a:lnTo>
                    <a:pt x="3874101" y="150034"/>
                  </a:lnTo>
                  <a:lnTo>
                    <a:pt x="3875861" y="152610"/>
                  </a:lnTo>
                  <a:lnTo>
                    <a:pt x="3875861" y="157636"/>
                  </a:lnTo>
                  <a:lnTo>
                    <a:pt x="3849411" y="178242"/>
                  </a:lnTo>
                  <a:lnTo>
                    <a:pt x="3891930" y="178242"/>
                  </a:lnTo>
                  <a:lnTo>
                    <a:pt x="3895767" y="172164"/>
                  </a:lnTo>
                  <a:lnTo>
                    <a:pt x="3898945" y="165991"/>
                  </a:lnTo>
                  <a:lnTo>
                    <a:pt x="3901230" y="160102"/>
                  </a:lnTo>
                  <a:lnTo>
                    <a:pt x="3902624" y="154494"/>
                  </a:lnTo>
                  <a:lnTo>
                    <a:pt x="3902624" y="150976"/>
                  </a:lnTo>
                  <a:lnTo>
                    <a:pt x="3901996" y="147395"/>
                  </a:lnTo>
                  <a:lnTo>
                    <a:pt x="3901321" y="145448"/>
                  </a:lnTo>
                  <a:close/>
                </a:path>
                <a:path w="5428615" h="356234">
                  <a:moveTo>
                    <a:pt x="4001187" y="121008"/>
                  </a:moveTo>
                  <a:lnTo>
                    <a:pt x="3989888" y="121260"/>
                  </a:lnTo>
                  <a:lnTo>
                    <a:pt x="3984423" y="123082"/>
                  </a:lnTo>
                  <a:lnTo>
                    <a:pt x="3979145" y="126600"/>
                  </a:lnTo>
                  <a:lnTo>
                    <a:pt x="3976622" y="128108"/>
                  </a:lnTo>
                  <a:lnTo>
                    <a:pt x="3946466" y="157133"/>
                  </a:lnTo>
                  <a:lnTo>
                    <a:pt x="3944843" y="160149"/>
                  </a:lnTo>
                  <a:lnTo>
                    <a:pt x="3942581" y="165049"/>
                  </a:lnTo>
                  <a:lnTo>
                    <a:pt x="3941565" y="165049"/>
                  </a:lnTo>
                  <a:lnTo>
                    <a:pt x="3940696" y="165489"/>
                  </a:lnTo>
                  <a:lnTo>
                    <a:pt x="3939188" y="167248"/>
                  </a:lnTo>
                  <a:lnTo>
                    <a:pt x="3938801" y="168190"/>
                  </a:lnTo>
                  <a:lnTo>
                    <a:pt x="3938801" y="169195"/>
                  </a:lnTo>
                  <a:lnTo>
                    <a:pt x="3937796" y="170201"/>
                  </a:lnTo>
                  <a:lnTo>
                    <a:pt x="3936288" y="172337"/>
                  </a:lnTo>
                  <a:lnTo>
                    <a:pt x="3932267" y="178871"/>
                  </a:lnTo>
                  <a:lnTo>
                    <a:pt x="3930257" y="181509"/>
                  </a:lnTo>
                  <a:lnTo>
                    <a:pt x="3911671" y="217445"/>
                  </a:lnTo>
                  <a:lnTo>
                    <a:pt x="3904750" y="239685"/>
                  </a:lnTo>
                  <a:lnTo>
                    <a:pt x="3906017" y="241193"/>
                  </a:lnTo>
                  <a:lnTo>
                    <a:pt x="3907011" y="242199"/>
                  </a:lnTo>
                  <a:lnTo>
                    <a:pt x="3907901" y="243581"/>
                  </a:lnTo>
                  <a:lnTo>
                    <a:pt x="3909409" y="247099"/>
                  </a:lnTo>
                  <a:lnTo>
                    <a:pt x="3909776" y="248481"/>
                  </a:lnTo>
                  <a:lnTo>
                    <a:pt x="3909776" y="250491"/>
                  </a:lnTo>
                  <a:lnTo>
                    <a:pt x="3911158" y="251874"/>
                  </a:lnTo>
                  <a:lnTo>
                    <a:pt x="3916687" y="255392"/>
                  </a:lnTo>
                  <a:lnTo>
                    <a:pt x="3918571" y="257277"/>
                  </a:lnTo>
                  <a:lnTo>
                    <a:pt x="3919587" y="259287"/>
                  </a:lnTo>
                  <a:lnTo>
                    <a:pt x="3926390" y="262385"/>
                  </a:lnTo>
                  <a:lnTo>
                    <a:pt x="3972733" y="245952"/>
                  </a:lnTo>
                  <a:lnTo>
                    <a:pt x="3988589" y="232146"/>
                  </a:lnTo>
                  <a:lnTo>
                    <a:pt x="3939304" y="232146"/>
                  </a:lnTo>
                  <a:lnTo>
                    <a:pt x="3938058" y="231393"/>
                  </a:lnTo>
                  <a:lnTo>
                    <a:pt x="3958074" y="191860"/>
                  </a:lnTo>
                  <a:lnTo>
                    <a:pt x="3984601" y="157510"/>
                  </a:lnTo>
                  <a:lnTo>
                    <a:pt x="3993962" y="150348"/>
                  </a:lnTo>
                  <a:lnTo>
                    <a:pt x="4037932" y="150348"/>
                  </a:lnTo>
                  <a:lnTo>
                    <a:pt x="4028641" y="142055"/>
                  </a:lnTo>
                  <a:lnTo>
                    <a:pt x="4025887" y="139668"/>
                  </a:lnTo>
                  <a:lnTo>
                    <a:pt x="4019856" y="134642"/>
                  </a:lnTo>
                  <a:lnTo>
                    <a:pt x="4017144" y="132317"/>
                  </a:lnTo>
                  <a:lnTo>
                    <a:pt x="4012369" y="128045"/>
                  </a:lnTo>
                  <a:lnTo>
                    <a:pt x="4010809" y="126600"/>
                  </a:lnTo>
                  <a:lnTo>
                    <a:pt x="4010055" y="125846"/>
                  </a:lnTo>
                  <a:lnTo>
                    <a:pt x="4006024" y="122579"/>
                  </a:lnTo>
                  <a:lnTo>
                    <a:pt x="4001187" y="121008"/>
                  </a:lnTo>
                  <a:close/>
                </a:path>
                <a:path w="5428615" h="356234">
                  <a:moveTo>
                    <a:pt x="4038820" y="212168"/>
                  </a:moveTo>
                  <a:lnTo>
                    <a:pt x="4007406" y="212168"/>
                  </a:lnTo>
                  <a:lnTo>
                    <a:pt x="4007658" y="213425"/>
                  </a:lnTo>
                  <a:lnTo>
                    <a:pt x="4008600" y="216126"/>
                  </a:lnTo>
                  <a:lnTo>
                    <a:pt x="4011896" y="224482"/>
                  </a:lnTo>
                  <a:lnTo>
                    <a:pt x="4013186" y="227246"/>
                  </a:lnTo>
                  <a:lnTo>
                    <a:pt x="4014202" y="228754"/>
                  </a:lnTo>
                  <a:lnTo>
                    <a:pt x="4018853" y="236670"/>
                  </a:lnTo>
                  <a:lnTo>
                    <a:pt x="4049635" y="256146"/>
                  </a:lnTo>
                  <a:lnTo>
                    <a:pt x="4057928" y="255141"/>
                  </a:lnTo>
                  <a:lnTo>
                    <a:pt x="4060431" y="254638"/>
                  </a:lnTo>
                  <a:lnTo>
                    <a:pt x="4062567" y="253256"/>
                  </a:lnTo>
                  <a:lnTo>
                    <a:pt x="4066085" y="248732"/>
                  </a:lnTo>
                  <a:lnTo>
                    <a:pt x="4066975" y="245214"/>
                  </a:lnTo>
                  <a:lnTo>
                    <a:pt x="4066975" y="237675"/>
                  </a:lnTo>
                  <a:lnTo>
                    <a:pt x="4066085" y="235665"/>
                  </a:lnTo>
                  <a:lnTo>
                    <a:pt x="4062567" y="233152"/>
                  </a:lnTo>
                  <a:lnTo>
                    <a:pt x="4060682" y="232398"/>
                  </a:lnTo>
                  <a:lnTo>
                    <a:pt x="4058682" y="232146"/>
                  </a:lnTo>
                  <a:lnTo>
                    <a:pt x="4055154" y="231644"/>
                  </a:lnTo>
                  <a:lnTo>
                    <a:pt x="4052012" y="230450"/>
                  </a:lnTo>
                  <a:lnTo>
                    <a:pt x="4046484" y="226681"/>
                  </a:lnTo>
                  <a:lnTo>
                    <a:pt x="4044473" y="224356"/>
                  </a:lnTo>
                  <a:lnTo>
                    <a:pt x="4043227" y="221592"/>
                  </a:lnTo>
                  <a:lnTo>
                    <a:pt x="4040212" y="216063"/>
                  </a:lnTo>
                  <a:lnTo>
                    <a:pt x="4038820" y="212168"/>
                  </a:lnTo>
                  <a:close/>
                </a:path>
                <a:path w="5428615" h="356234">
                  <a:moveTo>
                    <a:pt x="4037932" y="150348"/>
                  </a:moveTo>
                  <a:lnTo>
                    <a:pt x="3999239" y="150348"/>
                  </a:lnTo>
                  <a:lnTo>
                    <a:pt x="4001386" y="151290"/>
                  </a:lnTo>
                  <a:lnTo>
                    <a:pt x="4005909" y="155060"/>
                  </a:lnTo>
                  <a:lnTo>
                    <a:pt x="4008286" y="158892"/>
                  </a:lnTo>
                  <a:lnTo>
                    <a:pt x="4010809" y="164672"/>
                  </a:lnTo>
                  <a:lnTo>
                    <a:pt x="4002516" y="178242"/>
                  </a:lnTo>
                  <a:lnTo>
                    <a:pt x="3974237" y="208446"/>
                  </a:lnTo>
                  <a:lnTo>
                    <a:pt x="3942068" y="231518"/>
                  </a:lnTo>
                  <a:lnTo>
                    <a:pt x="3939304" y="232146"/>
                  </a:lnTo>
                  <a:lnTo>
                    <a:pt x="3988589" y="232146"/>
                  </a:lnTo>
                  <a:lnTo>
                    <a:pt x="4007406" y="212168"/>
                  </a:lnTo>
                  <a:lnTo>
                    <a:pt x="4038820" y="212168"/>
                  </a:lnTo>
                  <a:lnTo>
                    <a:pt x="4037877" y="209529"/>
                  </a:lnTo>
                  <a:lnTo>
                    <a:pt x="4036254" y="201990"/>
                  </a:lnTo>
                  <a:lnTo>
                    <a:pt x="4035538" y="196524"/>
                  </a:lnTo>
                  <a:lnTo>
                    <a:pt x="4035633" y="189739"/>
                  </a:lnTo>
                  <a:lnTo>
                    <a:pt x="4036707" y="182907"/>
                  </a:lnTo>
                  <a:lnTo>
                    <a:pt x="4038704" y="175604"/>
                  </a:lnTo>
                  <a:lnTo>
                    <a:pt x="4045112" y="156756"/>
                  </a:lnTo>
                  <a:lnTo>
                    <a:pt x="4037932" y="150348"/>
                  </a:lnTo>
                  <a:close/>
                </a:path>
                <a:path w="5428615" h="356234">
                  <a:moveTo>
                    <a:pt x="4185956" y="315416"/>
                  </a:moveTo>
                  <a:lnTo>
                    <a:pt x="4183694" y="315416"/>
                  </a:lnTo>
                  <a:lnTo>
                    <a:pt x="4177160" y="316686"/>
                  </a:lnTo>
                  <a:lnTo>
                    <a:pt x="4174333" y="317956"/>
                  </a:lnTo>
                  <a:lnTo>
                    <a:pt x="4169558" y="323036"/>
                  </a:lnTo>
                  <a:lnTo>
                    <a:pt x="4168867" y="325576"/>
                  </a:lnTo>
                  <a:lnTo>
                    <a:pt x="4169873" y="330656"/>
                  </a:lnTo>
                  <a:lnTo>
                    <a:pt x="4208133" y="348436"/>
                  </a:lnTo>
                  <a:lnTo>
                    <a:pt x="4216101" y="348436"/>
                  </a:lnTo>
                  <a:lnTo>
                    <a:pt x="4227672" y="345896"/>
                  </a:lnTo>
                  <a:lnTo>
                    <a:pt x="4231693" y="344626"/>
                  </a:lnTo>
                  <a:lnTo>
                    <a:pt x="4236216" y="340816"/>
                  </a:lnTo>
                  <a:lnTo>
                    <a:pt x="4245200" y="335736"/>
                  </a:lnTo>
                  <a:lnTo>
                    <a:pt x="4253985" y="328116"/>
                  </a:lnTo>
                  <a:lnTo>
                    <a:pt x="4257451" y="325576"/>
                  </a:lnTo>
                  <a:lnTo>
                    <a:pt x="4207442" y="325576"/>
                  </a:lnTo>
                  <a:lnTo>
                    <a:pt x="4201851" y="324306"/>
                  </a:lnTo>
                  <a:lnTo>
                    <a:pt x="4192542" y="320496"/>
                  </a:lnTo>
                  <a:lnTo>
                    <a:pt x="4189223" y="317956"/>
                  </a:lnTo>
                  <a:lnTo>
                    <a:pt x="4187212" y="316686"/>
                  </a:lnTo>
                  <a:lnTo>
                    <a:pt x="4185956" y="315416"/>
                  </a:lnTo>
                  <a:close/>
                </a:path>
                <a:path w="5428615" h="356234">
                  <a:moveTo>
                    <a:pt x="4267916" y="259075"/>
                  </a:moveTo>
                  <a:lnTo>
                    <a:pt x="4267692" y="259536"/>
                  </a:lnTo>
                  <a:lnTo>
                    <a:pt x="4263862" y="265886"/>
                  </a:lnTo>
                  <a:lnTo>
                    <a:pt x="4260101" y="272236"/>
                  </a:lnTo>
                  <a:lnTo>
                    <a:pt x="4256414" y="278586"/>
                  </a:lnTo>
                  <a:lnTo>
                    <a:pt x="4252802" y="284936"/>
                  </a:lnTo>
                  <a:lnTo>
                    <a:pt x="4248027" y="292556"/>
                  </a:lnTo>
                  <a:lnTo>
                    <a:pt x="4244635" y="297636"/>
                  </a:lnTo>
                  <a:lnTo>
                    <a:pt x="4242624" y="301446"/>
                  </a:lnTo>
                  <a:lnTo>
                    <a:pt x="4239096" y="305256"/>
                  </a:lnTo>
                  <a:lnTo>
                    <a:pt x="4207442" y="325576"/>
                  </a:lnTo>
                  <a:lnTo>
                    <a:pt x="4257451" y="325576"/>
                  </a:lnTo>
                  <a:lnTo>
                    <a:pt x="4259964" y="323036"/>
                  </a:lnTo>
                  <a:lnTo>
                    <a:pt x="4264427" y="317956"/>
                  </a:lnTo>
                  <a:lnTo>
                    <a:pt x="4268771" y="311606"/>
                  </a:lnTo>
                  <a:lnTo>
                    <a:pt x="4273000" y="306526"/>
                  </a:lnTo>
                  <a:lnTo>
                    <a:pt x="4281201" y="293826"/>
                  </a:lnTo>
                  <a:lnTo>
                    <a:pt x="4285357" y="286206"/>
                  </a:lnTo>
                  <a:lnTo>
                    <a:pt x="4293890" y="273506"/>
                  </a:lnTo>
                  <a:lnTo>
                    <a:pt x="4296654" y="265886"/>
                  </a:lnTo>
                  <a:lnTo>
                    <a:pt x="4298765" y="260806"/>
                  </a:lnTo>
                  <a:lnTo>
                    <a:pt x="4273911" y="260806"/>
                  </a:lnTo>
                  <a:lnTo>
                    <a:pt x="4272403" y="259536"/>
                  </a:lnTo>
                  <a:lnTo>
                    <a:pt x="4268634" y="259536"/>
                  </a:lnTo>
                  <a:lnTo>
                    <a:pt x="4267916" y="259075"/>
                  </a:lnTo>
                  <a:close/>
                </a:path>
                <a:path w="5428615" h="356234">
                  <a:moveTo>
                    <a:pt x="4192508" y="227786"/>
                  </a:moveTo>
                  <a:lnTo>
                    <a:pt x="4162333" y="227786"/>
                  </a:lnTo>
                  <a:lnTo>
                    <a:pt x="4162417" y="245566"/>
                  </a:lnTo>
                  <a:lnTo>
                    <a:pt x="4175276" y="277316"/>
                  </a:lnTo>
                  <a:lnTo>
                    <a:pt x="4181558" y="277316"/>
                  </a:lnTo>
                  <a:lnTo>
                    <a:pt x="4184322" y="276046"/>
                  </a:lnTo>
                  <a:lnTo>
                    <a:pt x="4186835" y="276046"/>
                  </a:lnTo>
                  <a:lnTo>
                    <a:pt x="4189097" y="274776"/>
                  </a:lnTo>
                  <a:lnTo>
                    <a:pt x="4191359" y="274776"/>
                  </a:lnTo>
                  <a:lnTo>
                    <a:pt x="4192992" y="272236"/>
                  </a:lnTo>
                  <a:lnTo>
                    <a:pt x="4195003" y="267156"/>
                  </a:lnTo>
                  <a:lnTo>
                    <a:pt x="4194751" y="263346"/>
                  </a:lnTo>
                  <a:lnTo>
                    <a:pt x="4193244" y="258266"/>
                  </a:lnTo>
                  <a:lnTo>
                    <a:pt x="4192741" y="256996"/>
                  </a:lnTo>
                  <a:lnTo>
                    <a:pt x="4192505" y="253186"/>
                  </a:lnTo>
                  <a:lnTo>
                    <a:pt x="4192381" y="249376"/>
                  </a:lnTo>
                  <a:lnTo>
                    <a:pt x="4192267" y="243026"/>
                  </a:lnTo>
                  <a:lnTo>
                    <a:pt x="4192364" y="230326"/>
                  </a:lnTo>
                  <a:lnTo>
                    <a:pt x="4192508" y="227786"/>
                  </a:lnTo>
                  <a:close/>
                </a:path>
                <a:path w="5428615" h="356234">
                  <a:moveTo>
                    <a:pt x="4148339" y="140156"/>
                  </a:moveTo>
                  <a:lnTo>
                    <a:pt x="4140364" y="140156"/>
                  </a:lnTo>
                  <a:lnTo>
                    <a:pt x="4131989" y="141426"/>
                  </a:lnTo>
                  <a:lnTo>
                    <a:pt x="4123708" y="145236"/>
                  </a:lnTo>
                  <a:lnTo>
                    <a:pt x="4116016" y="149046"/>
                  </a:lnTo>
                  <a:lnTo>
                    <a:pt x="4108912" y="156666"/>
                  </a:lnTo>
                  <a:lnTo>
                    <a:pt x="4102398" y="165556"/>
                  </a:lnTo>
                  <a:lnTo>
                    <a:pt x="4097623" y="170636"/>
                  </a:lnTo>
                  <a:lnTo>
                    <a:pt x="4078336" y="212546"/>
                  </a:lnTo>
                  <a:lnTo>
                    <a:pt x="4075682" y="232866"/>
                  </a:lnTo>
                  <a:lnTo>
                    <a:pt x="4076012" y="236676"/>
                  </a:lnTo>
                  <a:lnTo>
                    <a:pt x="4077519" y="240486"/>
                  </a:lnTo>
                  <a:lnTo>
                    <a:pt x="4078776" y="243026"/>
                  </a:lnTo>
                  <a:lnTo>
                    <a:pt x="4080786" y="245566"/>
                  </a:lnTo>
                  <a:lnTo>
                    <a:pt x="4086315" y="253186"/>
                  </a:lnTo>
                  <a:lnTo>
                    <a:pt x="4089456" y="255726"/>
                  </a:lnTo>
                  <a:lnTo>
                    <a:pt x="4096493" y="260806"/>
                  </a:lnTo>
                  <a:lnTo>
                    <a:pt x="4099634" y="262076"/>
                  </a:lnTo>
                  <a:lnTo>
                    <a:pt x="4108429" y="262076"/>
                  </a:lnTo>
                  <a:lnTo>
                    <a:pt x="4115277" y="260806"/>
                  </a:lnTo>
                  <a:lnTo>
                    <a:pt x="4122942" y="258266"/>
                  </a:lnTo>
                  <a:lnTo>
                    <a:pt x="4128773" y="254456"/>
                  </a:lnTo>
                  <a:lnTo>
                    <a:pt x="4134769" y="250646"/>
                  </a:lnTo>
                  <a:lnTo>
                    <a:pt x="4140930" y="246836"/>
                  </a:lnTo>
                  <a:lnTo>
                    <a:pt x="4147255" y="240486"/>
                  </a:lnTo>
                  <a:lnTo>
                    <a:pt x="4154794" y="234136"/>
                  </a:lnTo>
                  <a:lnTo>
                    <a:pt x="4109937" y="234136"/>
                  </a:lnTo>
                  <a:lnTo>
                    <a:pt x="4105414" y="231596"/>
                  </a:lnTo>
                  <a:lnTo>
                    <a:pt x="4104534" y="230326"/>
                  </a:lnTo>
                  <a:lnTo>
                    <a:pt x="4105037" y="227786"/>
                  </a:lnTo>
                  <a:lnTo>
                    <a:pt x="4120044" y="189686"/>
                  </a:lnTo>
                  <a:lnTo>
                    <a:pt x="4132554" y="175716"/>
                  </a:lnTo>
                  <a:lnTo>
                    <a:pt x="4138083" y="170636"/>
                  </a:lnTo>
                  <a:lnTo>
                    <a:pt x="4143109" y="166826"/>
                  </a:lnTo>
                  <a:lnTo>
                    <a:pt x="4201273" y="166826"/>
                  </a:lnTo>
                  <a:lnTo>
                    <a:pt x="4203139" y="160476"/>
                  </a:lnTo>
                  <a:lnTo>
                    <a:pt x="4205612" y="152856"/>
                  </a:lnTo>
                  <a:lnTo>
                    <a:pt x="4206773" y="149046"/>
                  </a:lnTo>
                  <a:lnTo>
                    <a:pt x="4171946" y="149046"/>
                  </a:lnTo>
                  <a:lnTo>
                    <a:pt x="4168365" y="147776"/>
                  </a:lnTo>
                  <a:lnTo>
                    <a:pt x="4163087" y="145236"/>
                  </a:lnTo>
                  <a:lnTo>
                    <a:pt x="4155914" y="141426"/>
                  </a:lnTo>
                  <a:lnTo>
                    <a:pt x="4148339" y="140156"/>
                  </a:lnTo>
                  <a:close/>
                </a:path>
                <a:path w="5428615" h="356234">
                  <a:moveTo>
                    <a:pt x="4280356" y="233639"/>
                  </a:moveTo>
                  <a:lnTo>
                    <a:pt x="4277899" y="239216"/>
                  </a:lnTo>
                  <a:lnTo>
                    <a:pt x="4274799" y="245566"/>
                  </a:lnTo>
                  <a:lnTo>
                    <a:pt x="4271396" y="251916"/>
                  </a:lnTo>
                  <a:lnTo>
                    <a:pt x="4267916" y="259075"/>
                  </a:lnTo>
                  <a:lnTo>
                    <a:pt x="4268634" y="259536"/>
                  </a:lnTo>
                  <a:lnTo>
                    <a:pt x="4272403" y="259536"/>
                  </a:lnTo>
                  <a:lnTo>
                    <a:pt x="4273911" y="260806"/>
                  </a:lnTo>
                  <a:lnTo>
                    <a:pt x="4285838" y="237946"/>
                  </a:lnTo>
                  <a:lnTo>
                    <a:pt x="4285094" y="236676"/>
                  </a:lnTo>
                  <a:lnTo>
                    <a:pt x="4283335" y="235406"/>
                  </a:lnTo>
                  <a:lnTo>
                    <a:pt x="4280356" y="233639"/>
                  </a:lnTo>
                  <a:close/>
                </a:path>
                <a:path w="5428615" h="356234">
                  <a:moveTo>
                    <a:pt x="4338611" y="128726"/>
                  </a:moveTo>
                  <a:lnTo>
                    <a:pt x="4331208" y="128726"/>
                  </a:lnTo>
                  <a:lnTo>
                    <a:pt x="4328946" y="131266"/>
                  </a:lnTo>
                  <a:lnTo>
                    <a:pt x="4326685" y="131266"/>
                  </a:lnTo>
                  <a:lnTo>
                    <a:pt x="4303439" y="182066"/>
                  </a:lnTo>
                  <a:lnTo>
                    <a:pt x="4302183" y="185876"/>
                  </a:lnTo>
                  <a:lnTo>
                    <a:pt x="4300424" y="189686"/>
                  </a:lnTo>
                  <a:lnTo>
                    <a:pt x="4298539" y="193496"/>
                  </a:lnTo>
                  <a:lnTo>
                    <a:pt x="4294507" y="201116"/>
                  </a:lnTo>
                  <a:lnTo>
                    <a:pt x="4293387" y="203656"/>
                  </a:lnTo>
                  <a:lnTo>
                    <a:pt x="4292884" y="206196"/>
                  </a:lnTo>
                  <a:lnTo>
                    <a:pt x="4292193" y="207466"/>
                  </a:lnTo>
                  <a:lnTo>
                    <a:pt x="4289932" y="212546"/>
                  </a:lnTo>
                  <a:lnTo>
                    <a:pt x="4288612" y="216356"/>
                  </a:lnTo>
                  <a:lnTo>
                    <a:pt x="4287105" y="218896"/>
                  </a:lnTo>
                  <a:lnTo>
                    <a:pt x="4285597" y="220166"/>
                  </a:lnTo>
                  <a:lnTo>
                    <a:pt x="4284330" y="222706"/>
                  </a:lnTo>
                  <a:lnTo>
                    <a:pt x="4281450" y="230326"/>
                  </a:lnTo>
                  <a:lnTo>
                    <a:pt x="4280696" y="232866"/>
                  </a:lnTo>
                  <a:lnTo>
                    <a:pt x="4280356" y="233639"/>
                  </a:lnTo>
                  <a:lnTo>
                    <a:pt x="4283335" y="235406"/>
                  </a:lnTo>
                  <a:lnTo>
                    <a:pt x="4285094" y="236676"/>
                  </a:lnTo>
                  <a:lnTo>
                    <a:pt x="4285838" y="237946"/>
                  </a:lnTo>
                  <a:lnTo>
                    <a:pt x="4285345" y="243026"/>
                  </a:lnTo>
                  <a:lnTo>
                    <a:pt x="4273911" y="260806"/>
                  </a:lnTo>
                  <a:lnTo>
                    <a:pt x="4298765" y="260806"/>
                  </a:lnTo>
                  <a:lnTo>
                    <a:pt x="4299293" y="259536"/>
                  </a:lnTo>
                  <a:lnTo>
                    <a:pt x="4304308" y="249376"/>
                  </a:lnTo>
                  <a:lnTo>
                    <a:pt x="4307209" y="243026"/>
                  </a:lnTo>
                  <a:lnTo>
                    <a:pt x="4310476" y="236676"/>
                  </a:lnTo>
                  <a:lnTo>
                    <a:pt x="4313039" y="232866"/>
                  </a:lnTo>
                  <a:lnTo>
                    <a:pt x="4315843" y="226516"/>
                  </a:lnTo>
                  <a:lnTo>
                    <a:pt x="4318885" y="220166"/>
                  </a:lnTo>
                  <a:lnTo>
                    <a:pt x="4322161" y="212546"/>
                  </a:lnTo>
                  <a:lnTo>
                    <a:pt x="4323418" y="210006"/>
                  </a:lnTo>
                  <a:lnTo>
                    <a:pt x="4324852" y="206196"/>
                  </a:lnTo>
                  <a:lnTo>
                    <a:pt x="4328129" y="198576"/>
                  </a:lnTo>
                  <a:lnTo>
                    <a:pt x="4329564" y="196036"/>
                  </a:lnTo>
                  <a:lnTo>
                    <a:pt x="4330831" y="192226"/>
                  </a:lnTo>
                  <a:lnTo>
                    <a:pt x="4342893" y="166826"/>
                  </a:lnTo>
                  <a:lnTo>
                    <a:pt x="4346663" y="159206"/>
                  </a:lnTo>
                  <a:lnTo>
                    <a:pt x="4348862" y="154126"/>
                  </a:lnTo>
                  <a:lnTo>
                    <a:pt x="4350108" y="146506"/>
                  </a:lnTo>
                  <a:lnTo>
                    <a:pt x="4349679" y="142696"/>
                  </a:lnTo>
                  <a:lnTo>
                    <a:pt x="4346663" y="136346"/>
                  </a:lnTo>
                  <a:lnTo>
                    <a:pt x="4344401" y="133806"/>
                  </a:lnTo>
                  <a:lnTo>
                    <a:pt x="4341386" y="129996"/>
                  </a:lnTo>
                  <a:lnTo>
                    <a:pt x="4338611" y="128726"/>
                  </a:lnTo>
                  <a:close/>
                </a:path>
                <a:path w="5428615" h="356234">
                  <a:moveTo>
                    <a:pt x="4257943" y="118566"/>
                  </a:moveTo>
                  <a:lnTo>
                    <a:pt x="4249409" y="122376"/>
                  </a:lnTo>
                  <a:lnTo>
                    <a:pt x="4248404" y="122376"/>
                  </a:lnTo>
                  <a:lnTo>
                    <a:pt x="4247148" y="123646"/>
                  </a:lnTo>
                  <a:lnTo>
                    <a:pt x="4244132" y="128726"/>
                  </a:lnTo>
                  <a:lnTo>
                    <a:pt x="4243504" y="131266"/>
                  </a:lnTo>
                  <a:lnTo>
                    <a:pt x="4243671" y="133806"/>
                  </a:lnTo>
                  <a:lnTo>
                    <a:pt x="4243671" y="136346"/>
                  </a:lnTo>
                  <a:lnTo>
                    <a:pt x="4243504" y="138886"/>
                  </a:lnTo>
                  <a:lnTo>
                    <a:pt x="4243378" y="152856"/>
                  </a:lnTo>
                  <a:lnTo>
                    <a:pt x="4242865" y="157936"/>
                  </a:lnTo>
                  <a:lnTo>
                    <a:pt x="4240855" y="190956"/>
                  </a:lnTo>
                  <a:lnTo>
                    <a:pt x="4240980" y="196036"/>
                  </a:lnTo>
                  <a:lnTo>
                    <a:pt x="4241996" y="208736"/>
                  </a:lnTo>
                  <a:lnTo>
                    <a:pt x="4242677" y="213816"/>
                  </a:lnTo>
                  <a:lnTo>
                    <a:pt x="4244446" y="222706"/>
                  </a:lnTo>
                  <a:lnTo>
                    <a:pt x="4245640" y="223976"/>
                  </a:lnTo>
                  <a:lnTo>
                    <a:pt x="4247148" y="223976"/>
                  </a:lnTo>
                  <a:lnTo>
                    <a:pt x="4247148" y="229056"/>
                  </a:lnTo>
                  <a:lnTo>
                    <a:pt x="4267916" y="259075"/>
                  </a:lnTo>
                  <a:lnTo>
                    <a:pt x="4271396" y="251916"/>
                  </a:lnTo>
                  <a:lnTo>
                    <a:pt x="4274799" y="245566"/>
                  </a:lnTo>
                  <a:lnTo>
                    <a:pt x="4277899" y="239216"/>
                  </a:lnTo>
                  <a:lnTo>
                    <a:pt x="4280356" y="233639"/>
                  </a:lnTo>
                  <a:lnTo>
                    <a:pt x="4279052" y="232866"/>
                  </a:lnTo>
                  <a:lnTo>
                    <a:pt x="4275984" y="227786"/>
                  </a:lnTo>
                  <a:lnTo>
                    <a:pt x="4272215" y="213816"/>
                  </a:lnTo>
                  <a:lnTo>
                    <a:pt x="4271136" y="204926"/>
                  </a:lnTo>
                  <a:lnTo>
                    <a:pt x="4270964" y="198576"/>
                  </a:lnTo>
                  <a:lnTo>
                    <a:pt x="4270856" y="193496"/>
                  </a:lnTo>
                  <a:lnTo>
                    <a:pt x="4270962" y="174446"/>
                  </a:lnTo>
                  <a:lnTo>
                    <a:pt x="4271658" y="156666"/>
                  </a:lnTo>
                  <a:lnTo>
                    <a:pt x="4271535" y="149046"/>
                  </a:lnTo>
                  <a:lnTo>
                    <a:pt x="4271316" y="143966"/>
                  </a:lnTo>
                  <a:lnTo>
                    <a:pt x="4269961" y="135076"/>
                  </a:lnTo>
                  <a:lnTo>
                    <a:pt x="4267692" y="127456"/>
                  </a:lnTo>
                  <a:lnTo>
                    <a:pt x="4264048" y="119836"/>
                  </a:lnTo>
                  <a:lnTo>
                    <a:pt x="4257943" y="118566"/>
                  </a:lnTo>
                  <a:close/>
                </a:path>
                <a:path w="5428615" h="356234">
                  <a:moveTo>
                    <a:pt x="4201273" y="166826"/>
                  </a:moveTo>
                  <a:lnTo>
                    <a:pt x="4152156" y="166826"/>
                  </a:lnTo>
                  <a:lnTo>
                    <a:pt x="4155925" y="168096"/>
                  </a:lnTo>
                  <a:lnTo>
                    <a:pt x="4158941" y="169366"/>
                  </a:lnTo>
                  <a:lnTo>
                    <a:pt x="4161705" y="171906"/>
                  </a:lnTo>
                  <a:lnTo>
                    <a:pt x="4163716" y="174446"/>
                  </a:lnTo>
                  <a:lnTo>
                    <a:pt x="4166229" y="180796"/>
                  </a:lnTo>
                  <a:lnTo>
                    <a:pt x="4166354" y="183336"/>
                  </a:lnTo>
                  <a:lnTo>
                    <a:pt x="4165349" y="188416"/>
                  </a:lnTo>
                  <a:lnTo>
                    <a:pt x="4138586" y="221436"/>
                  </a:lnTo>
                  <a:lnTo>
                    <a:pt x="4134816" y="223976"/>
                  </a:lnTo>
                  <a:lnTo>
                    <a:pt x="4131486" y="226516"/>
                  </a:lnTo>
                  <a:lnTo>
                    <a:pt x="4125706" y="230326"/>
                  </a:lnTo>
                  <a:lnTo>
                    <a:pt x="4122502" y="231596"/>
                  </a:lnTo>
                  <a:lnTo>
                    <a:pt x="4118984" y="232866"/>
                  </a:lnTo>
                  <a:lnTo>
                    <a:pt x="4113707" y="234136"/>
                  </a:lnTo>
                  <a:lnTo>
                    <a:pt x="4154794" y="234136"/>
                  </a:lnTo>
                  <a:lnTo>
                    <a:pt x="4162333" y="227786"/>
                  </a:lnTo>
                  <a:lnTo>
                    <a:pt x="4192508" y="227786"/>
                  </a:lnTo>
                  <a:lnTo>
                    <a:pt x="4193291" y="215086"/>
                  </a:lnTo>
                  <a:lnTo>
                    <a:pt x="4198898" y="174446"/>
                  </a:lnTo>
                  <a:lnTo>
                    <a:pt x="4200900" y="168096"/>
                  </a:lnTo>
                  <a:lnTo>
                    <a:pt x="4201273" y="166826"/>
                  </a:lnTo>
                  <a:close/>
                </a:path>
                <a:path w="5428615" h="356234">
                  <a:moveTo>
                    <a:pt x="4227797" y="25856"/>
                  </a:moveTo>
                  <a:lnTo>
                    <a:pt x="4225536" y="27126"/>
                  </a:lnTo>
                  <a:lnTo>
                    <a:pt x="4220510" y="30936"/>
                  </a:lnTo>
                  <a:lnTo>
                    <a:pt x="4217871" y="34746"/>
                  </a:lnTo>
                  <a:lnTo>
                    <a:pt x="4215107" y="41096"/>
                  </a:lnTo>
                  <a:lnTo>
                    <a:pt x="4212197" y="47446"/>
                  </a:lnTo>
                  <a:lnTo>
                    <a:pt x="4209123" y="53796"/>
                  </a:lnTo>
                  <a:lnTo>
                    <a:pt x="4205883" y="61416"/>
                  </a:lnTo>
                  <a:lnTo>
                    <a:pt x="4202479" y="69036"/>
                  </a:lnTo>
                  <a:lnTo>
                    <a:pt x="4198839" y="77926"/>
                  </a:lnTo>
                  <a:lnTo>
                    <a:pt x="4194893" y="88086"/>
                  </a:lnTo>
                  <a:lnTo>
                    <a:pt x="4190640" y="100786"/>
                  </a:lnTo>
                  <a:lnTo>
                    <a:pt x="4186081" y="113486"/>
                  </a:lnTo>
                  <a:lnTo>
                    <a:pt x="4183820" y="121106"/>
                  </a:lnTo>
                  <a:lnTo>
                    <a:pt x="4182123" y="126186"/>
                  </a:lnTo>
                  <a:lnTo>
                    <a:pt x="4179862" y="133806"/>
                  </a:lnTo>
                  <a:lnTo>
                    <a:pt x="4178794" y="137616"/>
                  </a:lnTo>
                  <a:lnTo>
                    <a:pt x="4177789" y="141426"/>
                  </a:lnTo>
                  <a:lnTo>
                    <a:pt x="4177035" y="145236"/>
                  </a:lnTo>
                  <a:lnTo>
                    <a:pt x="4175715" y="147776"/>
                  </a:lnTo>
                  <a:lnTo>
                    <a:pt x="4171946" y="149046"/>
                  </a:lnTo>
                  <a:lnTo>
                    <a:pt x="4206773" y="149046"/>
                  </a:lnTo>
                  <a:lnTo>
                    <a:pt x="4208322" y="143966"/>
                  </a:lnTo>
                  <a:lnTo>
                    <a:pt x="4211208" y="135076"/>
                  </a:lnTo>
                  <a:lnTo>
                    <a:pt x="4233766" y="76656"/>
                  </a:lnTo>
                  <a:lnTo>
                    <a:pt x="4236958" y="69036"/>
                  </a:lnTo>
                  <a:lnTo>
                    <a:pt x="4239938" y="62686"/>
                  </a:lnTo>
                  <a:lnTo>
                    <a:pt x="4242707" y="57606"/>
                  </a:lnTo>
                  <a:lnTo>
                    <a:pt x="4245263" y="52526"/>
                  </a:lnTo>
                  <a:lnTo>
                    <a:pt x="4246771" y="49986"/>
                  </a:lnTo>
                  <a:lnTo>
                    <a:pt x="4247587" y="47446"/>
                  </a:lnTo>
                  <a:lnTo>
                    <a:pt x="4247839" y="42366"/>
                  </a:lnTo>
                  <a:lnTo>
                    <a:pt x="4247399" y="39826"/>
                  </a:lnTo>
                  <a:lnTo>
                    <a:pt x="4246394" y="37286"/>
                  </a:lnTo>
                  <a:lnTo>
                    <a:pt x="4245137" y="34746"/>
                  </a:lnTo>
                  <a:lnTo>
                    <a:pt x="4242750" y="32206"/>
                  </a:lnTo>
                  <a:lnTo>
                    <a:pt x="4235713" y="27126"/>
                  </a:lnTo>
                  <a:lnTo>
                    <a:pt x="4229808" y="27126"/>
                  </a:lnTo>
                  <a:lnTo>
                    <a:pt x="4227797" y="25856"/>
                  </a:lnTo>
                  <a:close/>
                </a:path>
                <a:path w="5428615" h="356234">
                  <a:moveTo>
                    <a:pt x="4465015" y="113784"/>
                  </a:moveTo>
                  <a:lnTo>
                    <a:pt x="4464010" y="113784"/>
                  </a:lnTo>
                  <a:lnTo>
                    <a:pt x="4462377" y="115543"/>
                  </a:lnTo>
                  <a:lnTo>
                    <a:pt x="4457853" y="122579"/>
                  </a:lnTo>
                  <a:lnTo>
                    <a:pt x="4456722" y="125343"/>
                  </a:lnTo>
                  <a:lnTo>
                    <a:pt x="4456722" y="128359"/>
                  </a:lnTo>
                  <a:lnTo>
                    <a:pt x="4477832" y="138285"/>
                  </a:lnTo>
                  <a:lnTo>
                    <a:pt x="4467654" y="160149"/>
                  </a:lnTo>
                  <a:lnTo>
                    <a:pt x="4465895" y="165677"/>
                  </a:lnTo>
                  <a:lnTo>
                    <a:pt x="4463759" y="171897"/>
                  </a:lnTo>
                  <a:lnTo>
                    <a:pt x="4458733" y="185719"/>
                  </a:lnTo>
                  <a:lnTo>
                    <a:pt x="4456848" y="191184"/>
                  </a:lnTo>
                  <a:lnTo>
                    <a:pt x="4451897" y="226995"/>
                  </a:lnTo>
                  <a:lnTo>
                    <a:pt x="4452136" y="238241"/>
                  </a:lnTo>
                  <a:lnTo>
                    <a:pt x="4452702" y="241570"/>
                  </a:lnTo>
                  <a:lnTo>
                    <a:pt x="4453707" y="242324"/>
                  </a:lnTo>
                  <a:lnTo>
                    <a:pt x="4454963" y="243832"/>
                  </a:lnTo>
                  <a:lnTo>
                    <a:pt x="4455592" y="244837"/>
                  </a:lnTo>
                  <a:lnTo>
                    <a:pt x="4455592" y="245340"/>
                  </a:lnTo>
                  <a:lnTo>
                    <a:pt x="4456345" y="247853"/>
                  </a:lnTo>
                  <a:lnTo>
                    <a:pt x="4489187" y="269229"/>
                  </a:lnTo>
                  <a:lnTo>
                    <a:pt x="4496031" y="268935"/>
                  </a:lnTo>
                  <a:lnTo>
                    <a:pt x="4544678" y="250994"/>
                  </a:lnTo>
                  <a:lnTo>
                    <a:pt x="4550928" y="241822"/>
                  </a:lnTo>
                  <a:lnTo>
                    <a:pt x="4492282" y="241822"/>
                  </a:lnTo>
                  <a:lnTo>
                    <a:pt x="4484240" y="241068"/>
                  </a:lnTo>
                  <a:lnTo>
                    <a:pt x="4480973" y="239685"/>
                  </a:lnTo>
                  <a:lnTo>
                    <a:pt x="4478460" y="235162"/>
                  </a:lnTo>
                  <a:lnTo>
                    <a:pt x="4478406" y="231016"/>
                  </a:lnTo>
                  <a:lnTo>
                    <a:pt x="4479340" y="226115"/>
                  </a:lnTo>
                  <a:lnTo>
                    <a:pt x="4480565" y="218918"/>
                  </a:lnTo>
                  <a:lnTo>
                    <a:pt x="4489517" y="181776"/>
                  </a:lnTo>
                  <a:lnTo>
                    <a:pt x="4497433" y="161154"/>
                  </a:lnTo>
                  <a:lnTo>
                    <a:pt x="4499946" y="156505"/>
                  </a:lnTo>
                  <a:lnTo>
                    <a:pt x="4503967" y="147961"/>
                  </a:lnTo>
                  <a:lnTo>
                    <a:pt x="4505475" y="145322"/>
                  </a:lnTo>
                  <a:lnTo>
                    <a:pt x="4506480" y="144317"/>
                  </a:lnTo>
                  <a:lnTo>
                    <a:pt x="4507485" y="142306"/>
                  </a:lnTo>
                  <a:lnTo>
                    <a:pt x="4517160" y="136401"/>
                  </a:lnTo>
                  <a:lnTo>
                    <a:pt x="4519171" y="136401"/>
                  </a:lnTo>
                  <a:lnTo>
                    <a:pt x="4521307" y="136275"/>
                  </a:lnTo>
                  <a:lnTo>
                    <a:pt x="4524574" y="136024"/>
                  </a:lnTo>
                  <a:lnTo>
                    <a:pt x="4526584" y="136024"/>
                  </a:lnTo>
                  <a:lnTo>
                    <a:pt x="4538270" y="135710"/>
                  </a:lnTo>
                  <a:lnTo>
                    <a:pt x="4543421" y="135144"/>
                  </a:lnTo>
                  <a:lnTo>
                    <a:pt x="4549453" y="134139"/>
                  </a:lnTo>
                  <a:lnTo>
                    <a:pt x="4559002" y="134139"/>
                  </a:lnTo>
                  <a:lnTo>
                    <a:pt x="4564782" y="133511"/>
                  </a:lnTo>
                  <a:lnTo>
                    <a:pt x="4568803" y="130998"/>
                  </a:lnTo>
                  <a:lnTo>
                    <a:pt x="4569431" y="127354"/>
                  </a:lnTo>
                  <a:lnTo>
                    <a:pt x="4568677" y="121323"/>
                  </a:lnTo>
                  <a:lnTo>
                    <a:pt x="4568175" y="117050"/>
                  </a:lnTo>
                  <a:lnTo>
                    <a:pt x="4566569" y="114161"/>
                  </a:lnTo>
                  <a:lnTo>
                    <a:pt x="4468596" y="114161"/>
                  </a:lnTo>
                  <a:lnTo>
                    <a:pt x="4466272" y="114035"/>
                  </a:lnTo>
                  <a:lnTo>
                    <a:pt x="4465015" y="113784"/>
                  </a:lnTo>
                  <a:close/>
                </a:path>
                <a:path w="5428615" h="356234">
                  <a:moveTo>
                    <a:pt x="4545620" y="222974"/>
                  </a:moveTo>
                  <a:lnTo>
                    <a:pt x="4543924" y="222974"/>
                  </a:lnTo>
                  <a:lnTo>
                    <a:pt x="4542667" y="224984"/>
                  </a:lnTo>
                  <a:lnTo>
                    <a:pt x="4538144" y="227749"/>
                  </a:lnTo>
                  <a:lnTo>
                    <a:pt x="4534751" y="229759"/>
                  </a:lnTo>
                  <a:lnTo>
                    <a:pt x="4532490" y="231016"/>
                  </a:lnTo>
                  <a:lnTo>
                    <a:pt x="4529977" y="232523"/>
                  </a:lnTo>
                  <a:lnTo>
                    <a:pt x="4492282" y="241822"/>
                  </a:lnTo>
                  <a:lnTo>
                    <a:pt x="4550928" y="241822"/>
                  </a:lnTo>
                  <a:lnTo>
                    <a:pt x="4551840" y="238994"/>
                  </a:lnTo>
                  <a:lnTo>
                    <a:pt x="4552468" y="235539"/>
                  </a:lnTo>
                  <a:lnTo>
                    <a:pt x="4552468" y="232523"/>
                  </a:lnTo>
                  <a:lnTo>
                    <a:pt x="4551463" y="229508"/>
                  </a:lnTo>
                  <a:lnTo>
                    <a:pt x="4549892" y="226995"/>
                  </a:lnTo>
                  <a:lnTo>
                    <a:pt x="4545620" y="222974"/>
                  </a:lnTo>
                  <a:close/>
                </a:path>
                <a:path w="5428615" h="356234">
                  <a:moveTo>
                    <a:pt x="4534500" y="58246"/>
                  </a:moveTo>
                  <a:lnTo>
                    <a:pt x="4525956" y="59251"/>
                  </a:lnTo>
                  <a:lnTo>
                    <a:pt x="4522689" y="60508"/>
                  </a:lnTo>
                  <a:lnTo>
                    <a:pt x="4520427" y="62518"/>
                  </a:lnTo>
                  <a:lnTo>
                    <a:pt x="4518166" y="64277"/>
                  </a:lnTo>
                  <a:lnTo>
                    <a:pt x="4516281" y="66413"/>
                  </a:lnTo>
                  <a:lnTo>
                    <a:pt x="4513265" y="71439"/>
                  </a:lnTo>
                  <a:lnTo>
                    <a:pt x="4511883" y="73575"/>
                  </a:lnTo>
                  <a:lnTo>
                    <a:pt x="4510627" y="75334"/>
                  </a:lnTo>
                  <a:lnTo>
                    <a:pt x="4508114" y="79355"/>
                  </a:lnTo>
                  <a:lnTo>
                    <a:pt x="4506292" y="82497"/>
                  </a:lnTo>
                  <a:lnTo>
                    <a:pt x="4504030" y="87020"/>
                  </a:lnTo>
                  <a:lnTo>
                    <a:pt x="4502585" y="89784"/>
                  </a:lnTo>
                  <a:lnTo>
                    <a:pt x="4500790" y="93114"/>
                  </a:lnTo>
                  <a:lnTo>
                    <a:pt x="4495674" y="101972"/>
                  </a:lnTo>
                  <a:lnTo>
                    <a:pt x="4494543" y="104234"/>
                  </a:lnTo>
                  <a:lnTo>
                    <a:pt x="4493287" y="106998"/>
                  </a:lnTo>
                  <a:lnTo>
                    <a:pt x="4492784" y="108758"/>
                  </a:lnTo>
                  <a:lnTo>
                    <a:pt x="4492030" y="110077"/>
                  </a:lnTo>
                  <a:lnTo>
                    <a:pt x="4475382" y="114161"/>
                  </a:lnTo>
                  <a:lnTo>
                    <a:pt x="4566569" y="114161"/>
                  </a:lnTo>
                  <a:lnTo>
                    <a:pt x="4566290" y="113658"/>
                  </a:lnTo>
                  <a:lnTo>
                    <a:pt x="4563513" y="111522"/>
                  </a:lnTo>
                  <a:lnTo>
                    <a:pt x="4528595" y="111522"/>
                  </a:lnTo>
                  <a:lnTo>
                    <a:pt x="4523569" y="110014"/>
                  </a:lnTo>
                  <a:lnTo>
                    <a:pt x="4524322" y="106873"/>
                  </a:lnTo>
                  <a:lnTo>
                    <a:pt x="4528343" y="101344"/>
                  </a:lnTo>
                  <a:lnTo>
                    <a:pt x="4530605" y="97072"/>
                  </a:lnTo>
                  <a:lnTo>
                    <a:pt x="4533101" y="93051"/>
                  </a:lnTo>
                  <a:lnTo>
                    <a:pt x="4538333" y="85826"/>
                  </a:lnTo>
                  <a:lnTo>
                    <a:pt x="4540657" y="81868"/>
                  </a:lnTo>
                  <a:lnTo>
                    <a:pt x="4542667" y="77596"/>
                  </a:lnTo>
                  <a:lnTo>
                    <a:pt x="4544929" y="74078"/>
                  </a:lnTo>
                  <a:lnTo>
                    <a:pt x="4545934" y="71376"/>
                  </a:lnTo>
                  <a:lnTo>
                    <a:pt x="4545432" y="67607"/>
                  </a:lnTo>
                  <a:lnTo>
                    <a:pt x="4544301" y="65408"/>
                  </a:lnTo>
                  <a:lnTo>
                    <a:pt x="4542291" y="62895"/>
                  </a:lnTo>
                  <a:lnTo>
                    <a:pt x="4538521" y="59628"/>
                  </a:lnTo>
                  <a:lnTo>
                    <a:pt x="4534500" y="58246"/>
                  </a:lnTo>
                  <a:close/>
                </a:path>
                <a:path w="5428615" h="356234">
                  <a:moveTo>
                    <a:pt x="4554479" y="108004"/>
                  </a:moveTo>
                  <a:lnTo>
                    <a:pt x="4547191" y="109260"/>
                  </a:lnTo>
                  <a:lnTo>
                    <a:pt x="4535631" y="111019"/>
                  </a:lnTo>
                  <a:lnTo>
                    <a:pt x="4528595" y="111522"/>
                  </a:lnTo>
                  <a:lnTo>
                    <a:pt x="4563513" y="111522"/>
                  </a:lnTo>
                  <a:lnTo>
                    <a:pt x="4559756" y="108632"/>
                  </a:lnTo>
                  <a:lnTo>
                    <a:pt x="4554479" y="108004"/>
                  </a:lnTo>
                  <a:close/>
                </a:path>
                <a:path w="5428615" h="356234">
                  <a:moveTo>
                    <a:pt x="4666245" y="125469"/>
                  </a:moveTo>
                  <a:lnTo>
                    <a:pt x="4656936" y="125469"/>
                  </a:lnTo>
                  <a:lnTo>
                    <a:pt x="4651847" y="126097"/>
                  </a:lnTo>
                  <a:lnTo>
                    <a:pt x="4610142" y="148714"/>
                  </a:lnTo>
                  <a:lnTo>
                    <a:pt x="4586394" y="178619"/>
                  </a:lnTo>
                  <a:lnTo>
                    <a:pt x="4582624" y="184651"/>
                  </a:lnTo>
                  <a:lnTo>
                    <a:pt x="4579609" y="190996"/>
                  </a:lnTo>
                  <a:lnTo>
                    <a:pt x="4575085" y="204315"/>
                  </a:lnTo>
                  <a:lnTo>
                    <a:pt x="4574195" y="208650"/>
                  </a:lnTo>
                  <a:lnTo>
                    <a:pt x="4574708" y="210660"/>
                  </a:lnTo>
                  <a:lnTo>
                    <a:pt x="4575211" y="213425"/>
                  </a:lnTo>
                  <a:lnTo>
                    <a:pt x="4574708" y="214807"/>
                  </a:lnTo>
                  <a:lnTo>
                    <a:pt x="4573201" y="214807"/>
                  </a:lnTo>
                  <a:lnTo>
                    <a:pt x="4572687" y="215812"/>
                  </a:lnTo>
                  <a:lnTo>
                    <a:pt x="4572195" y="216503"/>
                  </a:lnTo>
                  <a:lnTo>
                    <a:pt x="4571180" y="217257"/>
                  </a:lnTo>
                  <a:lnTo>
                    <a:pt x="4571557" y="218074"/>
                  </a:lnTo>
                  <a:lnTo>
                    <a:pt x="4572824" y="219330"/>
                  </a:lnTo>
                  <a:lnTo>
                    <a:pt x="4573054" y="223225"/>
                  </a:lnTo>
                  <a:lnTo>
                    <a:pt x="4572824" y="225990"/>
                  </a:lnTo>
                  <a:lnTo>
                    <a:pt x="4572070" y="228000"/>
                  </a:lnTo>
                  <a:lnTo>
                    <a:pt x="4571316" y="232272"/>
                  </a:lnTo>
                  <a:lnTo>
                    <a:pt x="4594498" y="264690"/>
                  </a:lnTo>
                  <a:lnTo>
                    <a:pt x="4597074" y="265318"/>
                  </a:lnTo>
                  <a:lnTo>
                    <a:pt x="4600341" y="265318"/>
                  </a:lnTo>
                  <a:lnTo>
                    <a:pt x="4633513" y="256271"/>
                  </a:lnTo>
                  <a:lnTo>
                    <a:pt x="4640801" y="251999"/>
                  </a:lnTo>
                  <a:lnTo>
                    <a:pt x="4647324" y="247476"/>
                  </a:lnTo>
                  <a:lnTo>
                    <a:pt x="4653114" y="242701"/>
                  </a:lnTo>
                  <a:lnTo>
                    <a:pt x="4657496" y="238720"/>
                  </a:lnTo>
                  <a:lnTo>
                    <a:pt x="4658356" y="237801"/>
                  </a:lnTo>
                  <a:lnTo>
                    <a:pt x="4611461" y="237801"/>
                  </a:lnTo>
                  <a:lnTo>
                    <a:pt x="4607556" y="236607"/>
                  </a:lnTo>
                  <a:lnTo>
                    <a:pt x="4603294" y="228817"/>
                  </a:lnTo>
                  <a:lnTo>
                    <a:pt x="4603199" y="225990"/>
                  </a:lnTo>
                  <a:lnTo>
                    <a:pt x="4603136" y="223100"/>
                  </a:lnTo>
                  <a:lnTo>
                    <a:pt x="4604906" y="215812"/>
                  </a:lnTo>
                  <a:lnTo>
                    <a:pt x="4624391" y="178560"/>
                  </a:lnTo>
                  <a:lnTo>
                    <a:pt x="4653544" y="155688"/>
                  </a:lnTo>
                  <a:lnTo>
                    <a:pt x="4691361" y="155688"/>
                  </a:lnTo>
                  <a:lnTo>
                    <a:pt x="4690810" y="150725"/>
                  </a:lnTo>
                  <a:lnTo>
                    <a:pt x="4689166" y="145322"/>
                  </a:lnTo>
                  <a:lnTo>
                    <a:pt x="4684150" y="137280"/>
                  </a:lnTo>
                  <a:lnTo>
                    <a:pt x="4680004" y="134013"/>
                  </a:lnTo>
                  <a:lnTo>
                    <a:pt x="4674224" y="131500"/>
                  </a:lnTo>
                  <a:lnTo>
                    <a:pt x="4670454" y="127479"/>
                  </a:lnTo>
                  <a:lnTo>
                    <a:pt x="4666245" y="125469"/>
                  </a:lnTo>
                  <a:close/>
                </a:path>
                <a:path w="5428615" h="356234">
                  <a:moveTo>
                    <a:pt x="4691361" y="155688"/>
                  </a:moveTo>
                  <a:lnTo>
                    <a:pt x="4653544" y="155688"/>
                  </a:lnTo>
                  <a:lnTo>
                    <a:pt x="4656256" y="156128"/>
                  </a:lnTo>
                  <a:lnTo>
                    <a:pt x="4658769" y="157887"/>
                  </a:lnTo>
                  <a:lnTo>
                    <a:pt x="4660276" y="158390"/>
                  </a:lnTo>
                  <a:lnTo>
                    <a:pt x="4661219" y="160400"/>
                  </a:lnTo>
                  <a:lnTo>
                    <a:pt x="4661963" y="167346"/>
                  </a:lnTo>
                  <a:lnTo>
                    <a:pt x="4661973" y="171080"/>
                  </a:lnTo>
                  <a:lnTo>
                    <a:pt x="4661219" y="178619"/>
                  </a:lnTo>
                  <a:lnTo>
                    <a:pt x="4660517" y="181384"/>
                  </a:lnTo>
                  <a:lnTo>
                    <a:pt x="4659523" y="183143"/>
                  </a:lnTo>
                  <a:lnTo>
                    <a:pt x="4656416" y="191659"/>
                  </a:lnTo>
                  <a:lnTo>
                    <a:pt x="4632064" y="227175"/>
                  </a:lnTo>
                  <a:lnTo>
                    <a:pt x="4611461" y="237801"/>
                  </a:lnTo>
                  <a:lnTo>
                    <a:pt x="4658356" y="237801"/>
                  </a:lnTo>
                  <a:lnTo>
                    <a:pt x="4683314" y="201896"/>
                  </a:lnTo>
                  <a:lnTo>
                    <a:pt x="4691817" y="164484"/>
                  </a:lnTo>
                  <a:lnTo>
                    <a:pt x="4691703" y="160337"/>
                  </a:lnTo>
                  <a:lnTo>
                    <a:pt x="4691556" y="157447"/>
                  </a:lnTo>
                  <a:lnTo>
                    <a:pt x="4691361" y="155688"/>
                  </a:lnTo>
                  <a:close/>
                </a:path>
                <a:path w="5428615" h="356234">
                  <a:moveTo>
                    <a:pt x="4872364" y="121134"/>
                  </a:moveTo>
                  <a:lnTo>
                    <a:pt x="4832721" y="142243"/>
                  </a:lnTo>
                  <a:lnTo>
                    <a:pt x="4808161" y="180374"/>
                  </a:lnTo>
                  <a:lnTo>
                    <a:pt x="4800975" y="213593"/>
                  </a:lnTo>
                  <a:lnTo>
                    <a:pt x="4801031" y="222723"/>
                  </a:lnTo>
                  <a:lnTo>
                    <a:pt x="4810293" y="250617"/>
                  </a:lnTo>
                  <a:lnTo>
                    <a:pt x="4814565" y="256648"/>
                  </a:lnTo>
                  <a:lnTo>
                    <a:pt x="4820219" y="261109"/>
                  </a:lnTo>
                  <a:lnTo>
                    <a:pt x="4834292" y="266889"/>
                  </a:lnTo>
                  <a:lnTo>
                    <a:pt x="4841768" y="267957"/>
                  </a:lnTo>
                  <a:lnTo>
                    <a:pt x="4857600" y="266449"/>
                  </a:lnTo>
                  <a:lnTo>
                    <a:pt x="4864951" y="263936"/>
                  </a:lnTo>
                  <a:lnTo>
                    <a:pt x="4871736" y="259664"/>
                  </a:lnTo>
                  <a:lnTo>
                    <a:pt x="4877013" y="256397"/>
                  </a:lnTo>
                  <a:lnTo>
                    <a:pt x="4881725" y="252816"/>
                  </a:lnTo>
                  <a:lnTo>
                    <a:pt x="4890018" y="245026"/>
                  </a:lnTo>
                  <a:lnTo>
                    <a:pt x="4893159" y="241319"/>
                  </a:lnTo>
                  <a:lnTo>
                    <a:pt x="4894037" y="239874"/>
                  </a:lnTo>
                  <a:lnTo>
                    <a:pt x="4850815" y="239874"/>
                  </a:lnTo>
                  <a:lnTo>
                    <a:pt x="4846732" y="239560"/>
                  </a:lnTo>
                  <a:lnTo>
                    <a:pt x="4828812" y="222974"/>
                  </a:lnTo>
                  <a:lnTo>
                    <a:pt x="4828857" y="213593"/>
                  </a:lnTo>
                  <a:lnTo>
                    <a:pt x="4829015" y="208398"/>
                  </a:lnTo>
                  <a:lnTo>
                    <a:pt x="4830020" y="202996"/>
                  </a:lnTo>
                  <a:lnTo>
                    <a:pt x="4833538" y="197969"/>
                  </a:lnTo>
                  <a:lnTo>
                    <a:pt x="4837182" y="197467"/>
                  </a:lnTo>
                  <a:lnTo>
                    <a:pt x="4882883" y="197467"/>
                  </a:lnTo>
                  <a:lnTo>
                    <a:pt x="4887521" y="195017"/>
                  </a:lnTo>
                  <a:lnTo>
                    <a:pt x="4894165" y="190305"/>
                  </a:lnTo>
                  <a:lnTo>
                    <a:pt x="4899960" y="184839"/>
                  </a:lnTo>
                  <a:lnTo>
                    <a:pt x="4904908" y="178619"/>
                  </a:lnTo>
                  <a:lnTo>
                    <a:pt x="4905146" y="178242"/>
                  </a:lnTo>
                  <a:lnTo>
                    <a:pt x="4854836" y="178242"/>
                  </a:lnTo>
                  <a:lnTo>
                    <a:pt x="4851318" y="177928"/>
                  </a:lnTo>
                  <a:lnTo>
                    <a:pt x="4845035" y="176672"/>
                  </a:lnTo>
                  <a:lnTo>
                    <a:pt x="4842962" y="175729"/>
                  </a:lnTo>
                  <a:lnTo>
                    <a:pt x="4841957" y="174473"/>
                  </a:lnTo>
                  <a:lnTo>
                    <a:pt x="4842208" y="173216"/>
                  </a:lnTo>
                  <a:lnTo>
                    <a:pt x="4869474" y="146955"/>
                  </a:lnTo>
                  <a:lnTo>
                    <a:pt x="4875505" y="145448"/>
                  </a:lnTo>
                  <a:lnTo>
                    <a:pt x="4914540" y="145448"/>
                  </a:lnTo>
                  <a:lnTo>
                    <a:pt x="4912698" y="140107"/>
                  </a:lnTo>
                  <a:lnTo>
                    <a:pt x="4910159" y="136248"/>
                  </a:lnTo>
                  <a:lnTo>
                    <a:pt x="4906416" y="132254"/>
                  </a:lnTo>
                  <a:lnTo>
                    <a:pt x="4904405" y="129741"/>
                  </a:lnTo>
                  <a:lnTo>
                    <a:pt x="4876888" y="121197"/>
                  </a:lnTo>
                  <a:lnTo>
                    <a:pt x="4872364" y="121134"/>
                  </a:lnTo>
                  <a:close/>
                </a:path>
                <a:path w="5428615" h="356234">
                  <a:moveTo>
                    <a:pt x="4886437" y="220838"/>
                  </a:moveTo>
                  <a:lnTo>
                    <a:pt x="4885181" y="220838"/>
                  </a:lnTo>
                  <a:lnTo>
                    <a:pt x="4883987" y="221089"/>
                  </a:lnTo>
                  <a:lnTo>
                    <a:pt x="4881725" y="222094"/>
                  </a:lnTo>
                  <a:lnTo>
                    <a:pt x="4880406" y="222974"/>
                  </a:lnTo>
                  <a:lnTo>
                    <a:pt x="4878898" y="224230"/>
                  </a:lnTo>
                  <a:lnTo>
                    <a:pt x="4877139" y="225487"/>
                  </a:lnTo>
                  <a:lnTo>
                    <a:pt x="4875568" y="226743"/>
                  </a:lnTo>
                  <a:lnTo>
                    <a:pt x="4872804" y="229256"/>
                  </a:lnTo>
                  <a:lnTo>
                    <a:pt x="4871296" y="230450"/>
                  </a:lnTo>
                  <a:lnTo>
                    <a:pt x="4850815" y="239874"/>
                  </a:lnTo>
                  <a:lnTo>
                    <a:pt x="4894037" y="239874"/>
                  </a:lnTo>
                  <a:lnTo>
                    <a:pt x="4897432" y="234283"/>
                  </a:lnTo>
                  <a:lnTo>
                    <a:pt x="4897997" y="231895"/>
                  </a:lnTo>
                  <a:lnTo>
                    <a:pt x="4896992" y="230639"/>
                  </a:lnTo>
                  <a:lnTo>
                    <a:pt x="4896238" y="228880"/>
                  </a:lnTo>
                  <a:lnTo>
                    <a:pt x="4894856" y="226869"/>
                  </a:lnTo>
                  <a:lnTo>
                    <a:pt x="4890835" y="222346"/>
                  </a:lnTo>
                  <a:lnTo>
                    <a:pt x="4888699" y="221089"/>
                  </a:lnTo>
                  <a:lnTo>
                    <a:pt x="4886437" y="220838"/>
                  </a:lnTo>
                  <a:close/>
                </a:path>
                <a:path w="5428615" h="356234">
                  <a:moveTo>
                    <a:pt x="4882883" y="197467"/>
                  </a:moveTo>
                  <a:lnTo>
                    <a:pt x="4837182" y="197467"/>
                  </a:lnTo>
                  <a:lnTo>
                    <a:pt x="4850752" y="201236"/>
                  </a:lnTo>
                  <a:lnTo>
                    <a:pt x="4857789" y="202242"/>
                  </a:lnTo>
                  <a:lnTo>
                    <a:pt x="4869851" y="201739"/>
                  </a:lnTo>
                  <a:lnTo>
                    <a:pt x="4875254" y="200734"/>
                  </a:lnTo>
                  <a:lnTo>
                    <a:pt x="4880029" y="198975"/>
                  </a:lnTo>
                  <a:lnTo>
                    <a:pt x="4882883" y="197467"/>
                  </a:lnTo>
                  <a:close/>
                </a:path>
                <a:path w="5428615" h="356234">
                  <a:moveTo>
                    <a:pt x="4914540" y="145448"/>
                  </a:moveTo>
                  <a:lnTo>
                    <a:pt x="4875505" y="145448"/>
                  </a:lnTo>
                  <a:lnTo>
                    <a:pt x="4880280" y="145762"/>
                  </a:lnTo>
                  <a:lnTo>
                    <a:pt x="4887317" y="150034"/>
                  </a:lnTo>
                  <a:lnTo>
                    <a:pt x="4889076" y="152610"/>
                  </a:lnTo>
                  <a:lnTo>
                    <a:pt x="4889076" y="157636"/>
                  </a:lnTo>
                  <a:lnTo>
                    <a:pt x="4862626" y="178242"/>
                  </a:lnTo>
                  <a:lnTo>
                    <a:pt x="4905146" y="178242"/>
                  </a:lnTo>
                  <a:lnTo>
                    <a:pt x="4908984" y="172164"/>
                  </a:lnTo>
                  <a:lnTo>
                    <a:pt x="4912164" y="165991"/>
                  </a:lnTo>
                  <a:lnTo>
                    <a:pt x="4914449" y="160102"/>
                  </a:lnTo>
                  <a:lnTo>
                    <a:pt x="4915839" y="154494"/>
                  </a:lnTo>
                  <a:lnTo>
                    <a:pt x="4915839" y="150976"/>
                  </a:lnTo>
                  <a:lnTo>
                    <a:pt x="4915211" y="147395"/>
                  </a:lnTo>
                  <a:lnTo>
                    <a:pt x="4914540" y="145448"/>
                  </a:lnTo>
                  <a:close/>
                </a:path>
                <a:path w="5428615" h="356234">
                  <a:moveTo>
                    <a:pt x="5036590" y="299998"/>
                  </a:moveTo>
                  <a:lnTo>
                    <a:pt x="5031815" y="299998"/>
                  </a:lnTo>
                  <a:lnTo>
                    <a:pt x="5029616" y="302260"/>
                  </a:lnTo>
                  <a:lnTo>
                    <a:pt x="5027857" y="311306"/>
                  </a:lnTo>
                  <a:lnTo>
                    <a:pt x="5028422" y="316961"/>
                  </a:lnTo>
                  <a:lnTo>
                    <a:pt x="5046642" y="350761"/>
                  </a:lnTo>
                  <a:lnTo>
                    <a:pt x="5071332" y="354216"/>
                  </a:lnTo>
                  <a:lnTo>
                    <a:pt x="5078431" y="351515"/>
                  </a:lnTo>
                  <a:lnTo>
                    <a:pt x="5083960" y="345986"/>
                  </a:lnTo>
                  <a:lnTo>
                    <a:pt x="5086222" y="344227"/>
                  </a:lnTo>
                  <a:lnTo>
                    <a:pt x="5089290" y="340960"/>
                  </a:lnTo>
                  <a:lnTo>
                    <a:pt x="5097080" y="331410"/>
                  </a:lnTo>
                  <a:lnTo>
                    <a:pt x="5100849" y="326322"/>
                  </a:lnTo>
                  <a:lnTo>
                    <a:pt x="5101146" y="325882"/>
                  </a:lnTo>
                  <a:lnTo>
                    <a:pt x="5058830" y="325882"/>
                  </a:lnTo>
                  <a:lnTo>
                    <a:pt x="5056065" y="324877"/>
                  </a:lnTo>
                  <a:lnTo>
                    <a:pt x="5052799" y="324625"/>
                  </a:lnTo>
                  <a:lnTo>
                    <a:pt x="5050600" y="323055"/>
                  </a:lnTo>
                  <a:lnTo>
                    <a:pt x="5048338" y="317275"/>
                  </a:lnTo>
                  <a:lnTo>
                    <a:pt x="5047773" y="313945"/>
                  </a:lnTo>
                  <a:lnTo>
                    <a:pt x="5047773" y="308165"/>
                  </a:lnTo>
                  <a:lnTo>
                    <a:pt x="5047019" y="306406"/>
                  </a:lnTo>
                  <a:lnTo>
                    <a:pt x="5044003" y="303390"/>
                  </a:lnTo>
                  <a:lnTo>
                    <a:pt x="5042244" y="302197"/>
                  </a:lnTo>
                  <a:lnTo>
                    <a:pt x="5038223" y="300438"/>
                  </a:lnTo>
                  <a:lnTo>
                    <a:pt x="5036590" y="299998"/>
                  </a:lnTo>
                  <a:close/>
                </a:path>
                <a:path w="5428615" h="356234">
                  <a:moveTo>
                    <a:pt x="5128000" y="129867"/>
                  </a:moveTo>
                  <a:lnTo>
                    <a:pt x="5126555" y="129992"/>
                  </a:lnTo>
                  <a:lnTo>
                    <a:pt x="5125802" y="130746"/>
                  </a:lnTo>
                  <a:lnTo>
                    <a:pt x="5125694" y="132380"/>
                  </a:lnTo>
                  <a:lnTo>
                    <a:pt x="5125348" y="134390"/>
                  </a:lnTo>
                  <a:lnTo>
                    <a:pt x="5123592" y="142620"/>
                  </a:lnTo>
                  <a:lnTo>
                    <a:pt x="5123163" y="146578"/>
                  </a:lnTo>
                  <a:lnTo>
                    <a:pt x="5123163" y="150348"/>
                  </a:lnTo>
                  <a:lnTo>
                    <a:pt x="5121896" y="152861"/>
                  </a:lnTo>
                  <a:lnTo>
                    <a:pt x="5121159" y="155625"/>
                  </a:lnTo>
                  <a:lnTo>
                    <a:pt x="5120639" y="161971"/>
                  </a:lnTo>
                  <a:lnTo>
                    <a:pt x="5120524" y="166054"/>
                  </a:lnTo>
                  <a:lnTo>
                    <a:pt x="5119770" y="169195"/>
                  </a:lnTo>
                  <a:lnTo>
                    <a:pt x="5117069" y="178808"/>
                  </a:lnTo>
                  <a:lnTo>
                    <a:pt x="5115865" y="184651"/>
                  </a:lnTo>
                  <a:lnTo>
                    <a:pt x="5114870" y="191436"/>
                  </a:lnTo>
                  <a:lnTo>
                    <a:pt x="5112801" y="201676"/>
                  </a:lnTo>
                  <a:lnTo>
                    <a:pt x="5109638" y="217869"/>
                  </a:lnTo>
                  <a:lnTo>
                    <a:pt x="5107972" y="226681"/>
                  </a:lnTo>
                  <a:lnTo>
                    <a:pt x="5106411" y="234471"/>
                  </a:lnTo>
                  <a:lnTo>
                    <a:pt x="5089729" y="284103"/>
                  </a:lnTo>
                  <a:lnTo>
                    <a:pt x="5074913" y="313945"/>
                  </a:lnTo>
                  <a:lnTo>
                    <a:pt x="5072138" y="318468"/>
                  </a:lnTo>
                  <a:lnTo>
                    <a:pt x="5068997" y="321673"/>
                  </a:lnTo>
                  <a:lnTo>
                    <a:pt x="5061961" y="325442"/>
                  </a:lnTo>
                  <a:lnTo>
                    <a:pt x="5058830" y="325882"/>
                  </a:lnTo>
                  <a:lnTo>
                    <a:pt x="5101146" y="325882"/>
                  </a:lnTo>
                  <a:lnTo>
                    <a:pt x="5108137" y="315516"/>
                  </a:lnTo>
                  <a:lnTo>
                    <a:pt x="5110587" y="311306"/>
                  </a:lnTo>
                  <a:lnTo>
                    <a:pt x="5111911" y="308165"/>
                  </a:lnTo>
                  <a:lnTo>
                    <a:pt x="5115387" y="300438"/>
                  </a:lnTo>
                  <a:lnTo>
                    <a:pt x="5121142" y="282030"/>
                  </a:lnTo>
                  <a:lnTo>
                    <a:pt x="5122084" y="279014"/>
                  </a:lnTo>
                  <a:lnTo>
                    <a:pt x="5131320" y="251120"/>
                  </a:lnTo>
                  <a:lnTo>
                    <a:pt x="5132074" y="247978"/>
                  </a:lnTo>
                  <a:lnTo>
                    <a:pt x="5135140" y="236921"/>
                  </a:lnTo>
                  <a:lnTo>
                    <a:pt x="5136733" y="231016"/>
                  </a:lnTo>
                  <a:lnTo>
                    <a:pt x="5138895" y="221262"/>
                  </a:lnTo>
                  <a:lnTo>
                    <a:pt x="5141178" y="211414"/>
                  </a:lnTo>
                  <a:lnTo>
                    <a:pt x="5147783" y="175038"/>
                  </a:lnTo>
                  <a:lnTo>
                    <a:pt x="5148906" y="166054"/>
                  </a:lnTo>
                  <a:lnTo>
                    <a:pt x="5149393" y="158766"/>
                  </a:lnTo>
                  <a:lnTo>
                    <a:pt x="5149271" y="155625"/>
                  </a:lnTo>
                  <a:lnTo>
                    <a:pt x="5148921" y="148652"/>
                  </a:lnTo>
                  <a:lnTo>
                    <a:pt x="5132262" y="130872"/>
                  </a:lnTo>
                  <a:lnTo>
                    <a:pt x="5128000" y="129867"/>
                  </a:lnTo>
                  <a:close/>
                </a:path>
                <a:path w="5428615" h="356234">
                  <a:moveTo>
                    <a:pt x="5061892" y="189991"/>
                  </a:moveTo>
                  <a:lnTo>
                    <a:pt x="5029731" y="189991"/>
                  </a:lnTo>
                  <a:lnTo>
                    <a:pt x="5033009" y="191750"/>
                  </a:lnTo>
                  <a:lnTo>
                    <a:pt x="5034077" y="194200"/>
                  </a:lnTo>
                  <a:lnTo>
                    <a:pt x="5034328" y="196210"/>
                  </a:lnTo>
                  <a:lnTo>
                    <a:pt x="5034454" y="207142"/>
                  </a:lnTo>
                  <a:lnTo>
                    <a:pt x="5034202" y="207645"/>
                  </a:lnTo>
                  <a:lnTo>
                    <a:pt x="5032883" y="221466"/>
                  </a:lnTo>
                  <a:lnTo>
                    <a:pt x="5051291" y="256900"/>
                  </a:lnTo>
                  <a:lnTo>
                    <a:pt x="5056819" y="257402"/>
                  </a:lnTo>
                  <a:lnTo>
                    <a:pt x="5060338" y="256397"/>
                  </a:lnTo>
                  <a:lnTo>
                    <a:pt x="5063290" y="254449"/>
                  </a:lnTo>
                  <a:lnTo>
                    <a:pt x="5068065" y="248670"/>
                  </a:lnTo>
                  <a:lnTo>
                    <a:pt x="5068882" y="245591"/>
                  </a:lnTo>
                  <a:lnTo>
                    <a:pt x="5068128" y="242324"/>
                  </a:lnTo>
                  <a:lnTo>
                    <a:pt x="5066158" y="238680"/>
                  </a:lnTo>
                  <a:lnTo>
                    <a:pt x="5065238" y="236921"/>
                  </a:lnTo>
                  <a:lnTo>
                    <a:pt x="5063039" y="232523"/>
                  </a:lnTo>
                  <a:lnTo>
                    <a:pt x="5062222" y="230450"/>
                  </a:lnTo>
                  <a:lnTo>
                    <a:pt x="5061217" y="226681"/>
                  </a:lnTo>
                  <a:lnTo>
                    <a:pt x="5061091" y="225236"/>
                  </a:lnTo>
                  <a:lnTo>
                    <a:pt x="5061343" y="224230"/>
                  </a:lnTo>
                  <a:lnTo>
                    <a:pt x="5061091" y="223225"/>
                  </a:lnTo>
                  <a:lnTo>
                    <a:pt x="5061091" y="222471"/>
                  </a:lnTo>
                  <a:lnTo>
                    <a:pt x="5061343" y="221969"/>
                  </a:lnTo>
                  <a:lnTo>
                    <a:pt x="5060840" y="221466"/>
                  </a:lnTo>
                  <a:lnTo>
                    <a:pt x="5060338" y="220712"/>
                  </a:lnTo>
                  <a:lnTo>
                    <a:pt x="5059835" y="219707"/>
                  </a:lnTo>
                  <a:lnTo>
                    <a:pt x="5060840" y="216440"/>
                  </a:lnTo>
                  <a:lnTo>
                    <a:pt x="5061459" y="212231"/>
                  </a:lnTo>
                  <a:lnTo>
                    <a:pt x="5061887" y="203372"/>
                  </a:lnTo>
                  <a:lnTo>
                    <a:pt x="5062012" y="198095"/>
                  </a:lnTo>
                  <a:lnTo>
                    <a:pt x="5061892" y="189991"/>
                  </a:lnTo>
                  <a:close/>
                </a:path>
                <a:path w="5428615" h="356234">
                  <a:moveTo>
                    <a:pt x="4966602" y="129678"/>
                  </a:moveTo>
                  <a:lnTo>
                    <a:pt x="4963587" y="129992"/>
                  </a:lnTo>
                  <a:lnTo>
                    <a:pt x="4961827" y="131500"/>
                  </a:lnTo>
                  <a:lnTo>
                    <a:pt x="4961451" y="131500"/>
                  </a:lnTo>
                  <a:lnTo>
                    <a:pt x="4960445" y="131752"/>
                  </a:lnTo>
                  <a:lnTo>
                    <a:pt x="4959629" y="132380"/>
                  </a:lnTo>
                  <a:lnTo>
                    <a:pt x="4958372" y="134390"/>
                  </a:lnTo>
                  <a:lnTo>
                    <a:pt x="4958184" y="135144"/>
                  </a:lnTo>
                  <a:lnTo>
                    <a:pt x="4958435" y="135647"/>
                  </a:lnTo>
                  <a:lnTo>
                    <a:pt x="4957681" y="141427"/>
                  </a:lnTo>
                  <a:lnTo>
                    <a:pt x="4956529" y="146641"/>
                  </a:lnTo>
                  <a:lnTo>
                    <a:pt x="4953508" y="155688"/>
                  </a:lnTo>
                  <a:lnTo>
                    <a:pt x="4951273" y="161028"/>
                  </a:lnTo>
                  <a:lnTo>
                    <a:pt x="4948257" y="167311"/>
                  </a:lnTo>
                  <a:lnTo>
                    <a:pt x="4946390" y="171583"/>
                  </a:lnTo>
                  <a:lnTo>
                    <a:pt x="4944508" y="175981"/>
                  </a:lnTo>
                  <a:lnTo>
                    <a:pt x="4940549" y="185404"/>
                  </a:lnTo>
                  <a:lnTo>
                    <a:pt x="4939210" y="189300"/>
                  </a:lnTo>
                  <a:lnTo>
                    <a:pt x="4938456" y="192567"/>
                  </a:lnTo>
                  <a:lnTo>
                    <a:pt x="4936884" y="195205"/>
                  </a:lnTo>
                  <a:lnTo>
                    <a:pt x="4935755" y="197404"/>
                  </a:lnTo>
                  <a:lnTo>
                    <a:pt x="4933996" y="201676"/>
                  </a:lnTo>
                  <a:lnTo>
                    <a:pt x="4933053" y="203372"/>
                  </a:lnTo>
                  <a:lnTo>
                    <a:pt x="4923755" y="235916"/>
                  </a:lnTo>
                  <a:lnTo>
                    <a:pt x="4924258" y="236921"/>
                  </a:lnTo>
                  <a:lnTo>
                    <a:pt x="4944362" y="255015"/>
                  </a:lnTo>
                  <a:lnTo>
                    <a:pt x="4946372" y="254010"/>
                  </a:lnTo>
                  <a:lnTo>
                    <a:pt x="4948885" y="254010"/>
                  </a:lnTo>
                  <a:lnTo>
                    <a:pt x="4951210" y="252251"/>
                  </a:lnTo>
                  <a:lnTo>
                    <a:pt x="4955482" y="245214"/>
                  </a:lnTo>
                  <a:lnTo>
                    <a:pt x="4959314" y="240439"/>
                  </a:lnTo>
                  <a:lnTo>
                    <a:pt x="4992989" y="211540"/>
                  </a:lnTo>
                  <a:lnTo>
                    <a:pt x="5012073" y="198598"/>
                  </a:lnTo>
                  <a:lnTo>
                    <a:pt x="4968613" y="198598"/>
                  </a:lnTo>
                  <a:lnTo>
                    <a:pt x="4968613" y="197341"/>
                  </a:lnTo>
                  <a:lnTo>
                    <a:pt x="4969429" y="195205"/>
                  </a:lnTo>
                  <a:lnTo>
                    <a:pt x="4972696" y="189174"/>
                  </a:lnTo>
                  <a:lnTo>
                    <a:pt x="4974612" y="185153"/>
                  </a:lnTo>
                  <a:lnTo>
                    <a:pt x="4976152" y="181635"/>
                  </a:lnTo>
                  <a:lnTo>
                    <a:pt x="4980970" y="173236"/>
                  </a:lnTo>
                  <a:lnTo>
                    <a:pt x="4984492" y="165756"/>
                  </a:lnTo>
                  <a:lnTo>
                    <a:pt x="4986718" y="159194"/>
                  </a:lnTo>
                  <a:lnTo>
                    <a:pt x="4987649" y="153552"/>
                  </a:lnTo>
                  <a:lnTo>
                    <a:pt x="4987916" y="148652"/>
                  </a:lnTo>
                  <a:lnTo>
                    <a:pt x="4988001" y="146578"/>
                  </a:lnTo>
                  <a:lnTo>
                    <a:pt x="4985701" y="140673"/>
                  </a:lnTo>
                  <a:lnTo>
                    <a:pt x="4980675" y="135647"/>
                  </a:lnTo>
                  <a:lnTo>
                    <a:pt x="4978413" y="133134"/>
                  </a:lnTo>
                  <a:lnTo>
                    <a:pt x="4975146" y="131437"/>
                  </a:lnTo>
                  <a:lnTo>
                    <a:pt x="4966602" y="129678"/>
                  </a:lnTo>
                  <a:close/>
                </a:path>
                <a:path w="5428615" h="356234">
                  <a:moveTo>
                    <a:pt x="5040233" y="152610"/>
                  </a:moveTo>
                  <a:lnTo>
                    <a:pt x="5036967" y="152610"/>
                  </a:lnTo>
                  <a:lnTo>
                    <a:pt x="5034642" y="153489"/>
                  </a:lnTo>
                  <a:lnTo>
                    <a:pt x="5027354" y="157007"/>
                  </a:lnTo>
                  <a:lnTo>
                    <a:pt x="5024276" y="158766"/>
                  </a:lnTo>
                  <a:lnTo>
                    <a:pt x="5021763" y="160526"/>
                  </a:lnTo>
                  <a:lnTo>
                    <a:pt x="5018999" y="162033"/>
                  </a:lnTo>
                  <a:lnTo>
                    <a:pt x="4987460" y="185404"/>
                  </a:lnTo>
                  <a:lnTo>
                    <a:pt x="4985450" y="186661"/>
                  </a:lnTo>
                  <a:lnTo>
                    <a:pt x="4982937" y="188357"/>
                  </a:lnTo>
                  <a:lnTo>
                    <a:pt x="4976906" y="192629"/>
                  </a:lnTo>
                  <a:lnTo>
                    <a:pt x="4968613" y="198598"/>
                  </a:lnTo>
                  <a:lnTo>
                    <a:pt x="5012073" y="198598"/>
                  </a:lnTo>
                  <a:lnTo>
                    <a:pt x="5012842" y="198095"/>
                  </a:lnTo>
                  <a:lnTo>
                    <a:pt x="5018622" y="194703"/>
                  </a:lnTo>
                  <a:lnTo>
                    <a:pt x="5027166" y="190430"/>
                  </a:lnTo>
                  <a:lnTo>
                    <a:pt x="5029731" y="189991"/>
                  </a:lnTo>
                  <a:lnTo>
                    <a:pt x="5061892" y="189991"/>
                  </a:lnTo>
                  <a:lnTo>
                    <a:pt x="5061783" y="185153"/>
                  </a:lnTo>
                  <a:lnTo>
                    <a:pt x="5061594" y="180504"/>
                  </a:lnTo>
                  <a:lnTo>
                    <a:pt x="5061393" y="177488"/>
                  </a:lnTo>
                  <a:lnTo>
                    <a:pt x="5061489" y="173236"/>
                  </a:lnTo>
                  <a:lnTo>
                    <a:pt x="5061640" y="171583"/>
                  </a:lnTo>
                  <a:lnTo>
                    <a:pt x="5061673" y="169007"/>
                  </a:lnTo>
                  <a:lnTo>
                    <a:pt x="5061217" y="167185"/>
                  </a:lnTo>
                  <a:lnTo>
                    <a:pt x="5059458" y="164861"/>
                  </a:lnTo>
                  <a:lnTo>
                    <a:pt x="5053427" y="159583"/>
                  </a:lnTo>
                  <a:lnTo>
                    <a:pt x="5050160" y="157322"/>
                  </a:lnTo>
                  <a:lnTo>
                    <a:pt x="5043123" y="153552"/>
                  </a:lnTo>
                  <a:lnTo>
                    <a:pt x="5040233" y="152610"/>
                  </a:lnTo>
                  <a:close/>
                </a:path>
                <a:path w="5428615" h="356234">
                  <a:moveTo>
                    <a:pt x="5163612" y="48822"/>
                  </a:moveTo>
                  <a:lnTo>
                    <a:pt x="5137602" y="80298"/>
                  </a:lnTo>
                  <a:lnTo>
                    <a:pt x="5138482" y="85261"/>
                  </a:lnTo>
                  <a:lnTo>
                    <a:pt x="5141257" y="88528"/>
                  </a:lnTo>
                  <a:lnTo>
                    <a:pt x="5144513" y="91292"/>
                  </a:lnTo>
                  <a:lnTo>
                    <a:pt x="5148984" y="91732"/>
                  </a:lnTo>
                  <a:lnTo>
                    <a:pt x="5160293" y="87962"/>
                  </a:lnTo>
                  <a:lnTo>
                    <a:pt x="5166261" y="83502"/>
                  </a:lnTo>
                  <a:lnTo>
                    <a:pt x="5172544" y="76465"/>
                  </a:lnTo>
                  <a:lnTo>
                    <a:pt x="5175308" y="72445"/>
                  </a:lnTo>
                  <a:lnTo>
                    <a:pt x="5176428" y="68549"/>
                  </a:lnTo>
                  <a:lnTo>
                    <a:pt x="5175423" y="61010"/>
                  </a:lnTo>
                  <a:lnTo>
                    <a:pt x="5173800" y="56989"/>
                  </a:lnTo>
                  <a:lnTo>
                    <a:pt x="5171036" y="52717"/>
                  </a:lnTo>
                  <a:lnTo>
                    <a:pt x="5167758" y="49953"/>
                  </a:lnTo>
                  <a:lnTo>
                    <a:pt x="5163612" y="48822"/>
                  </a:lnTo>
                  <a:close/>
                </a:path>
                <a:path w="5428615" h="356234">
                  <a:moveTo>
                    <a:pt x="5264394" y="315416"/>
                  </a:moveTo>
                  <a:lnTo>
                    <a:pt x="5262132" y="315416"/>
                  </a:lnTo>
                  <a:lnTo>
                    <a:pt x="5255599" y="316686"/>
                  </a:lnTo>
                  <a:lnTo>
                    <a:pt x="5252771" y="317956"/>
                  </a:lnTo>
                  <a:lnTo>
                    <a:pt x="5247986" y="323036"/>
                  </a:lnTo>
                  <a:lnTo>
                    <a:pt x="5247306" y="325576"/>
                  </a:lnTo>
                  <a:lnTo>
                    <a:pt x="5248300" y="330656"/>
                  </a:lnTo>
                  <a:lnTo>
                    <a:pt x="5286561" y="348436"/>
                  </a:lnTo>
                  <a:lnTo>
                    <a:pt x="5294540" y="348436"/>
                  </a:lnTo>
                  <a:lnTo>
                    <a:pt x="5306100" y="345896"/>
                  </a:lnTo>
                  <a:lnTo>
                    <a:pt x="5310121" y="344626"/>
                  </a:lnTo>
                  <a:lnTo>
                    <a:pt x="5314644" y="340816"/>
                  </a:lnTo>
                  <a:lnTo>
                    <a:pt x="5323628" y="335736"/>
                  </a:lnTo>
                  <a:lnTo>
                    <a:pt x="5332424" y="328116"/>
                  </a:lnTo>
                  <a:lnTo>
                    <a:pt x="5335879" y="325576"/>
                  </a:lnTo>
                  <a:lnTo>
                    <a:pt x="5285870" y="325576"/>
                  </a:lnTo>
                  <a:lnTo>
                    <a:pt x="5280279" y="324306"/>
                  </a:lnTo>
                  <a:lnTo>
                    <a:pt x="5270980" y="320496"/>
                  </a:lnTo>
                  <a:lnTo>
                    <a:pt x="5267661" y="317956"/>
                  </a:lnTo>
                  <a:lnTo>
                    <a:pt x="5265640" y="316686"/>
                  </a:lnTo>
                  <a:lnTo>
                    <a:pt x="5264394" y="315416"/>
                  </a:lnTo>
                  <a:close/>
                </a:path>
                <a:path w="5428615" h="356234">
                  <a:moveTo>
                    <a:pt x="5346344" y="259075"/>
                  </a:moveTo>
                  <a:lnTo>
                    <a:pt x="5346119" y="259536"/>
                  </a:lnTo>
                  <a:lnTo>
                    <a:pt x="5342291" y="265886"/>
                  </a:lnTo>
                  <a:lnTo>
                    <a:pt x="5338533" y="272236"/>
                  </a:lnTo>
                  <a:lnTo>
                    <a:pt x="5334846" y="278586"/>
                  </a:lnTo>
                  <a:lnTo>
                    <a:pt x="5331230" y="284936"/>
                  </a:lnTo>
                  <a:lnTo>
                    <a:pt x="5326455" y="292556"/>
                  </a:lnTo>
                  <a:lnTo>
                    <a:pt x="5323063" y="297636"/>
                  </a:lnTo>
                  <a:lnTo>
                    <a:pt x="5321052" y="301446"/>
                  </a:lnTo>
                  <a:lnTo>
                    <a:pt x="5317534" y="305256"/>
                  </a:lnTo>
                  <a:lnTo>
                    <a:pt x="5285870" y="325576"/>
                  </a:lnTo>
                  <a:lnTo>
                    <a:pt x="5335879" y="325576"/>
                  </a:lnTo>
                  <a:lnTo>
                    <a:pt x="5338392" y="323036"/>
                  </a:lnTo>
                  <a:lnTo>
                    <a:pt x="5342856" y="317956"/>
                  </a:lnTo>
                  <a:lnTo>
                    <a:pt x="5347203" y="311606"/>
                  </a:lnTo>
                  <a:lnTo>
                    <a:pt x="5351432" y="306526"/>
                  </a:lnTo>
                  <a:lnTo>
                    <a:pt x="5359631" y="293826"/>
                  </a:lnTo>
                  <a:lnTo>
                    <a:pt x="5363789" y="286206"/>
                  </a:lnTo>
                  <a:lnTo>
                    <a:pt x="5368018" y="279856"/>
                  </a:lnTo>
                  <a:lnTo>
                    <a:pt x="5372318" y="273506"/>
                  </a:lnTo>
                  <a:lnTo>
                    <a:pt x="5375082" y="265886"/>
                  </a:lnTo>
                  <a:lnTo>
                    <a:pt x="5377193" y="260806"/>
                  </a:lnTo>
                  <a:lnTo>
                    <a:pt x="5352339" y="260806"/>
                  </a:lnTo>
                  <a:lnTo>
                    <a:pt x="5350831" y="259536"/>
                  </a:lnTo>
                  <a:lnTo>
                    <a:pt x="5347062" y="259536"/>
                  </a:lnTo>
                  <a:lnTo>
                    <a:pt x="5346344" y="259075"/>
                  </a:lnTo>
                  <a:close/>
                </a:path>
                <a:path w="5428615" h="356234">
                  <a:moveTo>
                    <a:pt x="5268593" y="126186"/>
                  </a:moveTo>
                  <a:lnTo>
                    <a:pt x="5254206" y="126186"/>
                  </a:lnTo>
                  <a:lnTo>
                    <a:pt x="5243149" y="128726"/>
                  </a:lnTo>
                  <a:lnTo>
                    <a:pt x="5209160" y="152856"/>
                  </a:lnTo>
                  <a:lnTo>
                    <a:pt x="5201873" y="160476"/>
                  </a:lnTo>
                  <a:lnTo>
                    <a:pt x="5198543" y="165556"/>
                  </a:lnTo>
                  <a:lnTo>
                    <a:pt x="5192512" y="173176"/>
                  </a:lnTo>
                  <a:lnTo>
                    <a:pt x="5184973" y="185876"/>
                  </a:lnTo>
                  <a:lnTo>
                    <a:pt x="5181957" y="192226"/>
                  </a:lnTo>
                  <a:lnTo>
                    <a:pt x="5177433" y="204926"/>
                  </a:lnTo>
                  <a:lnTo>
                    <a:pt x="5176554" y="208736"/>
                  </a:lnTo>
                  <a:lnTo>
                    <a:pt x="5177559" y="213816"/>
                  </a:lnTo>
                  <a:lnTo>
                    <a:pt x="5177057" y="215086"/>
                  </a:lnTo>
                  <a:lnTo>
                    <a:pt x="5175549" y="215086"/>
                  </a:lnTo>
                  <a:lnTo>
                    <a:pt x="5174544" y="217626"/>
                  </a:lnTo>
                  <a:lnTo>
                    <a:pt x="5173538" y="217626"/>
                  </a:lnTo>
                  <a:lnTo>
                    <a:pt x="5173915" y="218896"/>
                  </a:lnTo>
                  <a:lnTo>
                    <a:pt x="5175172" y="220166"/>
                  </a:lnTo>
                  <a:lnTo>
                    <a:pt x="5175423" y="223976"/>
                  </a:lnTo>
                  <a:lnTo>
                    <a:pt x="5175172" y="226516"/>
                  </a:lnTo>
                  <a:lnTo>
                    <a:pt x="5174418" y="229056"/>
                  </a:lnTo>
                  <a:lnTo>
                    <a:pt x="5173664" y="232866"/>
                  </a:lnTo>
                  <a:lnTo>
                    <a:pt x="5190752" y="260806"/>
                  </a:lnTo>
                  <a:lnTo>
                    <a:pt x="5193077" y="263346"/>
                  </a:lnTo>
                  <a:lnTo>
                    <a:pt x="5196847" y="265886"/>
                  </a:lnTo>
                  <a:lnTo>
                    <a:pt x="5208469" y="265886"/>
                  </a:lnTo>
                  <a:lnTo>
                    <a:pt x="5230584" y="260806"/>
                  </a:lnTo>
                  <a:lnTo>
                    <a:pt x="5235861" y="256996"/>
                  </a:lnTo>
                  <a:lnTo>
                    <a:pt x="5243149" y="253186"/>
                  </a:lnTo>
                  <a:lnTo>
                    <a:pt x="5249683" y="248106"/>
                  </a:lnTo>
                  <a:lnTo>
                    <a:pt x="5259845" y="239216"/>
                  </a:lnTo>
                  <a:lnTo>
                    <a:pt x="5260964" y="237946"/>
                  </a:lnTo>
                  <a:lnTo>
                    <a:pt x="5213809" y="237946"/>
                  </a:lnTo>
                  <a:lnTo>
                    <a:pt x="5209914" y="236676"/>
                  </a:lnTo>
                  <a:lnTo>
                    <a:pt x="5205642" y="229056"/>
                  </a:lnTo>
                  <a:lnTo>
                    <a:pt x="5205454" y="223976"/>
                  </a:lnTo>
                  <a:lnTo>
                    <a:pt x="5207213" y="216356"/>
                  </a:lnTo>
                  <a:lnTo>
                    <a:pt x="5226743" y="179526"/>
                  </a:lnTo>
                  <a:lnTo>
                    <a:pt x="5246667" y="160476"/>
                  </a:lnTo>
                  <a:lnTo>
                    <a:pt x="5250122" y="157936"/>
                  </a:lnTo>
                  <a:lnTo>
                    <a:pt x="5255902" y="156666"/>
                  </a:lnTo>
                  <a:lnTo>
                    <a:pt x="5293761" y="156666"/>
                  </a:lnTo>
                  <a:lnTo>
                    <a:pt x="5293158" y="151586"/>
                  </a:lnTo>
                  <a:lnTo>
                    <a:pt x="5291524" y="146506"/>
                  </a:lnTo>
                  <a:lnTo>
                    <a:pt x="5286498" y="137616"/>
                  </a:lnTo>
                  <a:lnTo>
                    <a:pt x="5282352" y="135076"/>
                  </a:lnTo>
                  <a:lnTo>
                    <a:pt x="5276572" y="132536"/>
                  </a:lnTo>
                  <a:lnTo>
                    <a:pt x="5272802" y="128726"/>
                  </a:lnTo>
                  <a:lnTo>
                    <a:pt x="5268593" y="126186"/>
                  </a:lnTo>
                  <a:close/>
                </a:path>
                <a:path w="5428615" h="356234">
                  <a:moveTo>
                    <a:pt x="5358786" y="233636"/>
                  </a:moveTo>
                  <a:lnTo>
                    <a:pt x="5356332" y="239216"/>
                  </a:lnTo>
                  <a:lnTo>
                    <a:pt x="5353234" y="245566"/>
                  </a:lnTo>
                  <a:lnTo>
                    <a:pt x="5349830" y="251916"/>
                  </a:lnTo>
                  <a:lnTo>
                    <a:pt x="5346344" y="259075"/>
                  </a:lnTo>
                  <a:lnTo>
                    <a:pt x="5347062" y="259536"/>
                  </a:lnTo>
                  <a:lnTo>
                    <a:pt x="5350831" y="259536"/>
                  </a:lnTo>
                  <a:lnTo>
                    <a:pt x="5352339" y="260806"/>
                  </a:lnTo>
                  <a:lnTo>
                    <a:pt x="5364276" y="237946"/>
                  </a:lnTo>
                  <a:lnTo>
                    <a:pt x="5363522" y="236676"/>
                  </a:lnTo>
                  <a:lnTo>
                    <a:pt x="5361763" y="235406"/>
                  </a:lnTo>
                  <a:lnTo>
                    <a:pt x="5358786" y="233636"/>
                  </a:lnTo>
                  <a:close/>
                </a:path>
                <a:path w="5428615" h="356234">
                  <a:moveTo>
                    <a:pt x="5417049" y="128726"/>
                  </a:moveTo>
                  <a:lnTo>
                    <a:pt x="5409636" y="128726"/>
                  </a:lnTo>
                  <a:lnTo>
                    <a:pt x="5407374" y="131266"/>
                  </a:lnTo>
                  <a:lnTo>
                    <a:pt x="5405112" y="131266"/>
                  </a:lnTo>
                  <a:lnTo>
                    <a:pt x="5403039" y="133806"/>
                  </a:lnTo>
                  <a:lnTo>
                    <a:pt x="5393804" y="151586"/>
                  </a:lnTo>
                  <a:lnTo>
                    <a:pt x="5388778" y="161746"/>
                  </a:lnTo>
                  <a:lnTo>
                    <a:pt x="5383752" y="176986"/>
                  </a:lnTo>
                  <a:lnTo>
                    <a:pt x="5381867" y="182066"/>
                  </a:lnTo>
                  <a:lnTo>
                    <a:pt x="5380611" y="185876"/>
                  </a:lnTo>
                  <a:lnTo>
                    <a:pt x="5378851" y="189686"/>
                  </a:lnTo>
                  <a:lnTo>
                    <a:pt x="5376967" y="193496"/>
                  </a:lnTo>
                  <a:lnTo>
                    <a:pt x="5372946" y="201116"/>
                  </a:lnTo>
                  <a:lnTo>
                    <a:pt x="5371815" y="203656"/>
                  </a:lnTo>
                  <a:lnTo>
                    <a:pt x="5371312" y="206196"/>
                  </a:lnTo>
                  <a:lnTo>
                    <a:pt x="5370621" y="207466"/>
                  </a:lnTo>
                  <a:lnTo>
                    <a:pt x="5368360" y="212546"/>
                  </a:lnTo>
                  <a:lnTo>
                    <a:pt x="5367040" y="216356"/>
                  </a:lnTo>
                  <a:lnTo>
                    <a:pt x="5365532" y="218896"/>
                  </a:lnTo>
                  <a:lnTo>
                    <a:pt x="5364025" y="220166"/>
                  </a:lnTo>
                  <a:lnTo>
                    <a:pt x="5362768" y="222706"/>
                  </a:lnTo>
                  <a:lnTo>
                    <a:pt x="5359878" y="230326"/>
                  </a:lnTo>
                  <a:lnTo>
                    <a:pt x="5359124" y="232866"/>
                  </a:lnTo>
                  <a:lnTo>
                    <a:pt x="5358786" y="233636"/>
                  </a:lnTo>
                  <a:lnTo>
                    <a:pt x="5361763" y="235406"/>
                  </a:lnTo>
                  <a:lnTo>
                    <a:pt x="5363522" y="236676"/>
                  </a:lnTo>
                  <a:lnTo>
                    <a:pt x="5364276" y="237946"/>
                  </a:lnTo>
                  <a:lnTo>
                    <a:pt x="5363773" y="243026"/>
                  </a:lnTo>
                  <a:lnTo>
                    <a:pt x="5352339" y="260806"/>
                  </a:lnTo>
                  <a:lnTo>
                    <a:pt x="5377193" y="260806"/>
                  </a:lnTo>
                  <a:lnTo>
                    <a:pt x="5377721" y="259536"/>
                  </a:lnTo>
                  <a:lnTo>
                    <a:pt x="5382747" y="249376"/>
                  </a:lnTo>
                  <a:lnTo>
                    <a:pt x="5385637" y="243026"/>
                  </a:lnTo>
                  <a:lnTo>
                    <a:pt x="5388903" y="236676"/>
                  </a:lnTo>
                  <a:lnTo>
                    <a:pt x="5391471" y="232866"/>
                  </a:lnTo>
                  <a:lnTo>
                    <a:pt x="5394275" y="226516"/>
                  </a:lnTo>
                  <a:lnTo>
                    <a:pt x="5397314" y="220166"/>
                  </a:lnTo>
                  <a:lnTo>
                    <a:pt x="5400589" y="212546"/>
                  </a:lnTo>
                  <a:lnTo>
                    <a:pt x="5401845" y="210006"/>
                  </a:lnTo>
                  <a:lnTo>
                    <a:pt x="5403290" y="206196"/>
                  </a:lnTo>
                  <a:lnTo>
                    <a:pt x="5406557" y="198576"/>
                  </a:lnTo>
                  <a:lnTo>
                    <a:pt x="5408002" y="196036"/>
                  </a:lnTo>
                  <a:lnTo>
                    <a:pt x="5409259" y="192226"/>
                  </a:lnTo>
                  <a:lnTo>
                    <a:pt x="5421321" y="166826"/>
                  </a:lnTo>
                  <a:lnTo>
                    <a:pt x="5425091" y="159206"/>
                  </a:lnTo>
                  <a:lnTo>
                    <a:pt x="5427290" y="154126"/>
                  </a:lnTo>
                  <a:lnTo>
                    <a:pt x="5428546" y="146506"/>
                  </a:lnTo>
                  <a:lnTo>
                    <a:pt x="5428106" y="142696"/>
                  </a:lnTo>
                  <a:lnTo>
                    <a:pt x="5425091" y="136346"/>
                  </a:lnTo>
                  <a:lnTo>
                    <a:pt x="5422829" y="133806"/>
                  </a:lnTo>
                  <a:lnTo>
                    <a:pt x="5419814" y="129996"/>
                  </a:lnTo>
                  <a:lnTo>
                    <a:pt x="5417049" y="128726"/>
                  </a:lnTo>
                  <a:close/>
                </a:path>
                <a:path w="5428615" h="356234">
                  <a:moveTo>
                    <a:pt x="5336382" y="118566"/>
                  </a:moveTo>
                  <a:lnTo>
                    <a:pt x="5327837" y="122376"/>
                  </a:lnTo>
                  <a:lnTo>
                    <a:pt x="5326832" y="122376"/>
                  </a:lnTo>
                  <a:lnTo>
                    <a:pt x="5325576" y="123646"/>
                  </a:lnTo>
                  <a:lnTo>
                    <a:pt x="5322560" y="128726"/>
                  </a:lnTo>
                  <a:lnTo>
                    <a:pt x="5321932" y="131266"/>
                  </a:lnTo>
                  <a:lnTo>
                    <a:pt x="5322015" y="132536"/>
                  </a:lnTo>
                  <a:lnTo>
                    <a:pt x="5322099" y="136346"/>
                  </a:lnTo>
                  <a:lnTo>
                    <a:pt x="5321932" y="138886"/>
                  </a:lnTo>
                  <a:lnTo>
                    <a:pt x="5321806" y="142696"/>
                  </a:lnTo>
                  <a:lnTo>
                    <a:pt x="5321680" y="154126"/>
                  </a:lnTo>
                  <a:lnTo>
                    <a:pt x="5321303" y="157936"/>
                  </a:lnTo>
                  <a:lnTo>
                    <a:pt x="5319293" y="190956"/>
                  </a:lnTo>
                  <a:lnTo>
                    <a:pt x="5319419" y="196036"/>
                  </a:lnTo>
                  <a:lnTo>
                    <a:pt x="5320424" y="208736"/>
                  </a:lnTo>
                  <a:lnTo>
                    <a:pt x="5321115" y="213816"/>
                  </a:lnTo>
                  <a:lnTo>
                    <a:pt x="5322874" y="222706"/>
                  </a:lnTo>
                  <a:lnTo>
                    <a:pt x="5324068" y="223976"/>
                  </a:lnTo>
                  <a:lnTo>
                    <a:pt x="5325576" y="223976"/>
                  </a:lnTo>
                  <a:lnTo>
                    <a:pt x="5325576" y="229056"/>
                  </a:lnTo>
                  <a:lnTo>
                    <a:pt x="5346344" y="259075"/>
                  </a:lnTo>
                  <a:lnTo>
                    <a:pt x="5349830" y="251916"/>
                  </a:lnTo>
                  <a:lnTo>
                    <a:pt x="5353234" y="245566"/>
                  </a:lnTo>
                  <a:lnTo>
                    <a:pt x="5356332" y="239216"/>
                  </a:lnTo>
                  <a:lnTo>
                    <a:pt x="5358786" y="233636"/>
                  </a:lnTo>
                  <a:lnTo>
                    <a:pt x="5357491" y="232866"/>
                  </a:lnTo>
                  <a:lnTo>
                    <a:pt x="5354412" y="227786"/>
                  </a:lnTo>
                  <a:lnTo>
                    <a:pt x="5350643" y="213816"/>
                  </a:lnTo>
                  <a:lnTo>
                    <a:pt x="5349575" y="204926"/>
                  </a:lnTo>
                  <a:lnTo>
                    <a:pt x="5349395" y="198576"/>
                  </a:lnTo>
                  <a:lnTo>
                    <a:pt x="5349284" y="193496"/>
                  </a:lnTo>
                  <a:lnTo>
                    <a:pt x="5349394" y="174446"/>
                  </a:lnTo>
                  <a:lnTo>
                    <a:pt x="5350085" y="156666"/>
                  </a:lnTo>
                  <a:lnTo>
                    <a:pt x="5349966" y="149046"/>
                  </a:lnTo>
                  <a:lnTo>
                    <a:pt x="5349748" y="143966"/>
                  </a:lnTo>
                  <a:lnTo>
                    <a:pt x="5348393" y="135076"/>
                  </a:lnTo>
                  <a:lnTo>
                    <a:pt x="5346119" y="127456"/>
                  </a:lnTo>
                  <a:lnTo>
                    <a:pt x="5342476" y="119836"/>
                  </a:lnTo>
                  <a:lnTo>
                    <a:pt x="5336382" y="118566"/>
                  </a:lnTo>
                  <a:close/>
                </a:path>
                <a:path w="5428615" h="356234">
                  <a:moveTo>
                    <a:pt x="5293761" y="156666"/>
                  </a:moveTo>
                  <a:lnTo>
                    <a:pt x="5258604" y="156666"/>
                  </a:lnTo>
                  <a:lnTo>
                    <a:pt x="5261117" y="157936"/>
                  </a:lnTo>
                  <a:lnTo>
                    <a:pt x="5262625" y="159206"/>
                  </a:lnTo>
                  <a:lnTo>
                    <a:pt x="5263567" y="160476"/>
                  </a:lnTo>
                  <a:lnTo>
                    <a:pt x="5264070" y="165556"/>
                  </a:lnTo>
                  <a:lnTo>
                    <a:pt x="5264195" y="173176"/>
                  </a:lnTo>
                  <a:lnTo>
                    <a:pt x="5263567" y="179526"/>
                  </a:lnTo>
                  <a:lnTo>
                    <a:pt x="5262876" y="182066"/>
                  </a:lnTo>
                  <a:lnTo>
                    <a:pt x="5261871" y="183336"/>
                  </a:lnTo>
                  <a:lnTo>
                    <a:pt x="5258855" y="192226"/>
                  </a:lnTo>
                  <a:lnTo>
                    <a:pt x="5255965" y="198576"/>
                  </a:lnTo>
                  <a:lnTo>
                    <a:pt x="5250436" y="211276"/>
                  </a:lnTo>
                  <a:lnTo>
                    <a:pt x="5246164" y="216356"/>
                  </a:lnTo>
                  <a:lnTo>
                    <a:pt x="5240384" y="222706"/>
                  </a:lnTo>
                  <a:lnTo>
                    <a:pt x="5234412" y="227786"/>
                  </a:lnTo>
                  <a:lnTo>
                    <a:pt x="5228935" y="231596"/>
                  </a:lnTo>
                  <a:lnTo>
                    <a:pt x="5223952" y="235406"/>
                  </a:lnTo>
                  <a:lnTo>
                    <a:pt x="5219464" y="236676"/>
                  </a:lnTo>
                  <a:lnTo>
                    <a:pt x="5213809" y="237946"/>
                  </a:lnTo>
                  <a:lnTo>
                    <a:pt x="5260964" y="237946"/>
                  </a:lnTo>
                  <a:lnTo>
                    <a:pt x="5264321" y="234136"/>
                  </a:lnTo>
                  <a:lnTo>
                    <a:pt x="5268891" y="229056"/>
                  </a:lnTo>
                  <a:lnTo>
                    <a:pt x="5273556" y="222706"/>
                  </a:lnTo>
                  <a:lnTo>
                    <a:pt x="5291838" y="185876"/>
                  </a:lnTo>
                  <a:lnTo>
                    <a:pt x="5294157" y="165556"/>
                  </a:lnTo>
                  <a:lnTo>
                    <a:pt x="5294088" y="161746"/>
                  </a:lnTo>
                  <a:lnTo>
                    <a:pt x="5293912" y="157936"/>
                  </a:lnTo>
                  <a:lnTo>
                    <a:pt x="5293761" y="156666"/>
                  </a:lnTo>
                  <a:close/>
                </a:path>
              </a:pathLst>
            </a:custGeom>
            <a:solidFill>
              <a:srgbClr val="FFACED"/>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srgbClr val="000000"/>
                </a:solidFill>
                <a:effectLst/>
                <a:uLnTx/>
                <a:uFillTx/>
                <a:latin typeface="Verdana"/>
                <a:ea typeface="+mn-ea"/>
                <a:cs typeface="+mn-cs"/>
              </a:endParaRPr>
            </a:p>
          </p:txBody>
        </p:sp>
        <p:pic>
          <p:nvPicPr>
            <p:cNvPr id="42" name="object 37">
              <a:extLst>
                <a:ext uri="{FF2B5EF4-FFF2-40B4-BE49-F238E27FC236}">
                  <a16:creationId xmlns:a16="http://schemas.microsoft.com/office/drawing/2014/main" id="{502BABDF-224E-326E-2A64-BC42D53BED2C}"/>
                </a:ext>
              </a:extLst>
            </p:cNvPr>
            <p:cNvPicPr/>
            <p:nvPr/>
          </p:nvPicPr>
          <p:blipFill>
            <a:blip r:embed="rId34" cstate="print">
              <a:extLst>
                <a:ext uri="{28A0092B-C50C-407E-A947-70E740481C1C}">
                  <a14:useLocalDpi xmlns:a14="http://schemas.microsoft.com/office/drawing/2010/main" val="0"/>
                </a:ext>
              </a:extLst>
            </a:blip>
            <a:stretch>
              <a:fillRect/>
            </a:stretch>
          </p:blipFill>
          <p:spPr>
            <a:xfrm>
              <a:off x="12797495" y="9136483"/>
              <a:ext cx="5167947" cy="336920"/>
            </a:xfrm>
            <a:prstGeom prst="rect">
              <a:avLst/>
            </a:prstGeom>
          </p:spPr>
        </p:pic>
        <p:pic>
          <p:nvPicPr>
            <p:cNvPr id="43" name="object 38">
              <a:extLst>
                <a:ext uri="{FF2B5EF4-FFF2-40B4-BE49-F238E27FC236}">
                  <a16:creationId xmlns:a16="http://schemas.microsoft.com/office/drawing/2014/main" id="{6A733E2C-DB44-528B-2888-A13DCEC0B33C}"/>
                </a:ext>
              </a:extLst>
            </p:cNvPr>
            <p:cNvPicPr/>
            <p:nvPr/>
          </p:nvPicPr>
          <p:blipFill>
            <a:blip r:embed="rId35" cstate="print">
              <a:extLst>
                <a:ext uri="{28A0092B-C50C-407E-A947-70E740481C1C}">
                  <a14:useLocalDpi xmlns:a14="http://schemas.microsoft.com/office/drawing/2010/main" val="0"/>
                </a:ext>
              </a:extLst>
            </a:blip>
            <a:stretch>
              <a:fillRect/>
            </a:stretch>
          </p:blipFill>
          <p:spPr>
            <a:xfrm>
              <a:off x="12826709" y="9577310"/>
              <a:ext cx="2463830" cy="302260"/>
            </a:xfrm>
            <a:prstGeom prst="rect">
              <a:avLst/>
            </a:prstGeom>
          </p:spPr>
        </p:pic>
        <p:sp>
          <p:nvSpPr>
            <p:cNvPr id="44" name="object 39">
              <a:extLst>
                <a:ext uri="{FF2B5EF4-FFF2-40B4-BE49-F238E27FC236}">
                  <a16:creationId xmlns:a16="http://schemas.microsoft.com/office/drawing/2014/main" id="{EA1F9DEF-698B-24A5-96C8-BB545B155DF6}"/>
                </a:ext>
              </a:extLst>
            </p:cNvPr>
            <p:cNvSpPr/>
            <p:nvPr/>
          </p:nvSpPr>
          <p:spPr>
            <a:xfrm>
              <a:off x="12764009" y="9501635"/>
              <a:ext cx="1424305" cy="20955"/>
            </a:xfrm>
            <a:custGeom>
              <a:avLst/>
              <a:gdLst/>
              <a:ahLst/>
              <a:cxnLst/>
              <a:rect l="l" t="t" r="r" b="b"/>
              <a:pathLst>
                <a:path w="1424305" h="20954">
                  <a:moveTo>
                    <a:pt x="0" y="0"/>
                  </a:moveTo>
                  <a:lnTo>
                    <a:pt x="1423883" y="0"/>
                  </a:lnTo>
                  <a:lnTo>
                    <a:pt x="113912" y="19716"/>
                  </a:lnTo>
                  <a:lnTo>
                    <a:pt x="1215052" y="20941"/>
                  </a:lnTo>
                </a:path>
              </a:pathLst>
            </a:custGeom>
            <a:ln w="20941">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srgbClr val="000000"/>
                </a:solidFill>
                <a:effectLst/>
                <a:uLnTx/>
                <a:uFillTx/>
                <a:latin typeface="Verdana"/>
                <a:ea typeface="+mn-ea"/>
                <a:cs typeface="+mn-cs"/>
              </a:endParaRPr>
            </a:p>
          </p:txBody>
        </p:sp>
        <p:sp>
          <p:nvSpPr>
            <p:cNvPr id="45" name="object 40">
              <a:extLst>
                <a:ext uri="{FF2B5EF4-FFF2-40B4-BE49-F238E27FC236}">
                  <a16:creationId xmlns:a16="http://schemas.microsoft.com/office/drawing/2014/main" id="{7026D5B7-911A-9C61-C3BB-FB5C174E8A2F}"/>
                </a:ext>
              </a:extLst>
            </p:cNvPr>
            <p:cNvSpPr/>
            <p:nvPr/>
          </p:nvSpPr>
          <p:spPr>
            <a:xfrm>
              <a:off x="17528261" y="9036374"/>
              <a:ext cx="669925" cy="20955"/>
            </a:xfrm>
            <a:custGeom>
              <a:avLst/>
              <a:gdLst/>
              <a:ahLst/>
              <a:cxnLst/>
              <a:rect l="l" t="t" r="r" b="b"/>
              <a:pathLst>
                <a:path w="669925" h="20954">
                  <a:moveTo>
                    <a:pt x="0" y="0"/>
                  </a:moveTo>
                  <a:lnTo>
                    <a:pt x="669801" y="0"/>
                  </a:lnTo>
                  <a:lnTo>
                    <a:pt x="53579" y="19716"/>
                  </a:lnTo>
                  <a:lnTo>
                    <a:pt x="571563" y="20941"/>
                  </a:lnTo>
                </a:path>
              </a:pathLst>
            </a:custGeom>
            <a:ln w="20941">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srgbClr val="000000"/>
                </a:solidFill>
                <a:effectLst/>
                <a:uLnTx/>
                <a:uFillTx/>
                <a:latin typeface="Verdana"/>
                <a:ea typeface="+mn-ea"/>
                <a:cs typeface="+mn-cs"/>
              </a:endParaRPr>
            </a:p>
          </p:txBody>
        </p:sp>
        <p:sp>
          <p:nvSpPr>
            <p:cNvPr id="46" name="object 41">
              <a:extLst>
                <a:ext uri="{FF2B5EF4-FFF2-40B4-BE49-F238E27FC236}">
                  <a16:creationId xmlns:a16="http://schemas.microsoft.com/office/drawing/2014/main" id="{6BC93112-1998-3F04-B492-FD5BBA81998C}"/>
                </a:ext>
              </a:extLst>
            </p:cNvPr>
            <p:cNvSpPr/>
            <p:nvPr/>
          </p:nvSpPr>
          <p:spPr>
            <a:xfrm>
              <a:off x="5109791" y="8529798"/>
              <a:ext cx="2219960" cy="50800"/>
            </a:xfrm>
            <a:custGeom>
              <a:avLst/>
              <a:gdLst/>
              <a:ahLst/>
              <a:cxnLst/>
              <a:rect l="l" t="t" r="r" b="b"/>
              <a:pathLst>
                <a:path w="2219959" h="50800">
                  <a:moveTo>
                    <a:pt x="0" y="0"/>
                  </a:moveTo>
                  <a:lnTo>
                    <a:pt x="2219586" y="0"/>
                  </a:lnTo>
                  <a:lnTo>
                    <a:pt x="110551" y="47799"/>
                  </a:lnTo>
                  <a:lnTo>
                    <a:pt x="1989981" y="50783"/>
                  </a:lnTo>
                </a:path>
              </a:pathLst>
            </a:custGeom>
            <a:ln w="20941">
              <a:solidFill>
                <a:srgbClr val="FFACED"/>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srgbClr val="000000"/>
                </a:solidFill>
                <a:effectLst/>
                <a:uLnTx/>
                <a:uFillTx/>
                <a:latin typeface="Verdana"/>
                <a:ea typeface="+mn-ea"/>
                <a:cs typeface="+mn-cs"/>
              </a:endParaRPr>
            </a:p>
          </p:txBody>
        </p:sp>
      </p:grpSp>
      <p:pic>
        <p:nvPicPr>
          <p:cNvPr id="47" name="Picture 46" descr="Website&#10;&#10;Description automatically generated with medium confidence">
            <a:extLst>
              <a:ext uri="{FF2B5EF4-FFF2-40B4-BE49-F238E27FC236}">
                <a16:creationId xmlns:a16="http://schemas.microsoft.com/office/drawing/2014/main" id="{F6AC9BA2-27BC-6E70-0862-4F3A405B992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96000" y="3398302"/>
            <a:ext cx="5437186" cy="3058417"/>
          </a:xfrm>
          <a:prstGeom prst="rect">
            <a:avLst/>
          </a:prstGeom>
        </p:spPr>
      </p:pic>
    </p:spTree>
    <p:extLst>
      <p:ext uri="{BB962C8B-B14F-4D97-AF65-F5344CB8AC3E}">
        <p14:creationId xmlns:p14="http://schemas.microsoft.com/office/powerpoint/2010/main" val="262818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A9785-5714-F747-B084-91CE0A734F24}"/>
              </a:ext>
            </a:extLst>
          </p:cNvPr>
          <p:cNvSpPr>
            <a:spLocks noGrp="1"/>
          </p:cNvSpPr>
          <p:nvPr>
            <p:ph sz="quarter" idx="14"/>
          </p:nvPr>
        </p:nvSpPr>
        <p:spPr>
          <a:xfrm>
            <a:off x="6095999" y="2088291"/>
            <a:ext cx="5833195" cy="4769709"/>
          </a:xfrm>
        </p:spPr>
        <p:txBody>
          <a:bodyPr>
            <a:normAutofit/>
          </a:bodyPr>
          <a:lstStyle/>
          <a:p>
            <a:pPr marL="342900" indent="-342900">
              <a:spcBef>
                <a:spcPts val="0"/>
              </a:spcBef>
              <a:spcAft>
                <a:spcPts val="2400"/>
              </a:spcAft>
              <a:buFont typeface="Arial" panose="020B0604020202020204" pitchFamily="34" charset="0"/>
              <a:buChar char="•"/>
            </a:pPr>
            <a:r>
              <a:rPr lang="en-GB" sz="2200" noProof="0" dirty="0"/>
              <a:t>DPP </a:t>
            </a:r>
            <a:r>
              <a:rPr lang="en-GB" sz="2200" b="1" noProof="0" dirty="0">
                <a:solidFill>
                  <a:schemeClr val="accent6">
                    <a:lumMod val="60000"/>
                    <a:lumOff val="40000"/>
                  </a:schemeClr>
                </a:solidFill>
              </a:rPr>
              <a:t>more likely to be cost-effective </a:t>
            </a:r>
            <a:r>
              <a:rPr lang="en-GB" sz="2200" noProof="0" dirty="0"/>
              <a:t>in settings with high HIV incidence and when it increases adherence</a:t>
            </a:r>
          </a:p>
          <a:p>
            <a:pPr marL="342900" indent="-342900">
              <a:spcBef>
                <a:spcPts val="0"/>
              </a:spcBef>
              <a:spcAft>
                <a:spcPts val="2400"/>
              </a:spcAft>
              <a:buClr>
                <a:schemeClr val="tx1"/>
              </a:buClr>
              <a:buFont typeface="Arial" panose="020B0604020202020204" pitchFamily="34" charset="0"/>
              <a:buChar char="•"/>
            </a:pPr>
            <a:r>
              <a:rPr lang="en-GB" sz="2200" b="1" noProof="0" dirty="0">
                <a:solidFill>
                  <a:schemeClr val="accent6">
                    <a:lumMod val="60000"/>
                    <a:lumOff val="40000"/>
                  </a:schemeClr>
                </a:solidFill>
              </a:rPr>
              <a:t>Public HIV and FP clinics, private provider networks, and pharmacies </a:t>
            </a:r>
            <a:r>
              <a:rPr lang="en-GB" sz="2200" noProof="0" dirty="0"/>
              <a:t>(where authorized) are initial recommended delivery channels</a:t>
            </a:r>
          </a:p>
          <a:p>
            <a:pPr marL="342900" indent="-342900">
              <a:spcBef>
                <a:spcPts val="0"/>
              </a:spcBef>
              <a:spcAft>
                <a:spcPts val="2400"/>
              </a:spcAft>
              <a:buClr>
                <a:schemeClr val="tx1"/>
              </a:buClr>
              <a:buFont typeface="Arial" panose="020B0604020202020204" pitchFamily="34" charset="0"/>
              <a:buChar char="•"/>
            </a:pPr>
            <a:r>
              <a:rPr lang="en-GB" sz="2200" b="1" noProof="0" dirty="0">
                <a:solidFill>
                  <a:schemeClr val="accent6">
                    <a:lumMod val="60000"/>
                    <a:lumOff val="40000"/>
                  </a:schemeClr>
                </a:solidFill>
              </a:rPr>
              <a:t>Subsidy likely required </a:t>
            </a:r>
            <a:r>
              <a:rPr lang="en-GB" sz="2200" noProof="0" dirty="0"/>
              <a:t>to make DPP affordable for OC users</a:t>
            </a:r>
          </a:p>
          <a:p>
            <a:pPr>
              <a:spcBef>
                <a:spcPts val="0"/>
              </a:spcBef>
              <a:spcAft>
                <a:spcPts val="2400"/>
              </a:spcAft>
            </a:pPr>
            <a:endParaRPr lang="en-GB" sz="2200" noProof="0" dirty="0"/>
          </a:p>
        </p:txBody>
      </p:sp>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p:txBody>
          <a:bodyPr/>
          <a:lstStyle/>
          <a:p>
            <a:r>
              <a:rPr lang="en-GB" dirty="0"/>
              <a:t>Delivery Considerations for the DPP</a:t>
            </a:r>
            <a:endParaRPr lang="en-GB" noProof="0" dirty="0"/>
          </a:p>
        </p:txBody>
      </p:sp>
      <p:sp>
        <p:nvSpPr>
          <p:cNvPr id="5" name="Picture Placeholder 4">
            <a:extLst>
              <a:ext uri="{FF2B5EF4-FFF2-40B4-BE49-F238E27FC236}">
                <a16:creationId xmlns:a16="http://schemas.microsoft.com/office/drawing/2014/main" id="{48FF10CD-4BA7-E7EF-9320-DFC6C365F83A}"/>
              </a:ext>
            </a:extLst>
          </p:cNvPr>
          <p:cNvSpPr>
            <a:spLocks noGrp="1"/>
          </p:cNvSpPr>
          <p:nvPr>
            <p:ph type="pic" sz="quarter" idx="15"/>
          </p:nvPr>
        </p:nvSpPr>
        <p:spPr>
          <a:xfrm>
            <a:off x="262806" y="2097091"/>
            <a:ext cx="5437188" cy="4103687"/>
          </a:xfrm>
          <a:solidFill>
            <a:schemeClr val="accent2">
              <a:lumMod val="20000"/>
              <a:lumOff val="80000"/>
            </a:schemeClr>
          </a:solidFill>
        </p:spPr>
        <p:txBody>
          <a:bodyPr/>
          <a:lstStyle/>
          <a:p>
            <a:endParaRPr lang="en-US"/>
          </a:p>
        </p:txBody>
      </p:sp>
      <p:grpSp>
        <p:nvGrpSpPr>
          <p:cNvPr id="8" name="Group 7">
            <a:extLst>
              <a:ext uri="{FF2B5EF4-FFF2-40B4-BE49-F238E27FC236}">
                <a16:creationId xmlns:a16="http://schemas.microsoft.com/office/drawing/2014/main" id="{18D4DB11-4F35-FA86-91F3-38706531AED6}"/>
              </a:ext>
            </a:extLst>
          </p:cNvPr>
          <p:cNvGrpSpPr/>
          <p:nvPr/>
        </p:nvGrpSpPr>
        <p:grpSpPr>
          <a:xfrm>
            <a:off x="406152" y="2231928"/>
            <a:ext cx="5143765" cy="3864720"/>
            <a:chOff x="4798537" y="-1317251"/>
            <a:chExt cx="3578407" cy="2876632"/>
          </a:xfrm>
        </p:grpSpPr>
        <p:pic>
          <p:nvPicPr>
            <p:cNvPr id="10" name="Picture 9">
              <a:extLst>
                <a:ext uri="{FF2B5EF4-FFF2-40B4-BE49-F238E27FC236}">
                  <a16:creationId xmlns:a16="http://schemas.microsoft.com/office/drawing/2014/main" id="{D0F1E154-E9E4-1DDD-8819-190A7ED28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537" y="-1317251"/>
              <a:ext cx="3578407" cy="2876632"/>
            </a:xfrm>
            <a:prstGeom prst="rect">
              <a:avLst/>
            </a:prstGeom>
          </p:spPr>
        </p:pic>
        <p:pic>
          <p:nvPicPr>
            <p:cNvPr id="11" name="Picture 10">
              <a:extLst>
                <a:ext uri="{FF2B5EF4-FFF2-40B4-BE49-F238E27FC236}">
                  <a16:creationId xmlns:a16="http://schemas.microsoft.com/office/drawing/2014/main" id="{84D67080-4A7C-0F60-794C-92BB49B5699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42843" y="-1229366"/>
              <a:ext cx="2038014" cy="1029759"/>
            </a:xfrm>
            <a:prstGeom prst="rect">
              <a:avLst/>
            </a:prstGeom>
          </p:spPr>
        </p:pic>
        <p:sp>
          <p:nvSpPr>
            <p:cNvPr id="12" name="TextBox 11">
              <a:extLst>
                <a:ext uri="{FF2B5EF4-FFF2-40B4-BE49-F238E27FC236}">
                  <a16:creationId xmlns:a16="http://schemas.microsoft.com/office/drawing/2014/main" id="{FA6571FC-8DB3-E0F2-EBA0-027D876B2AD1}"/>
                </a:ext>
              </a:extLst>
            </p:cNvPr>
            <p:cNvSpPr txBox="1"/>
            <p:nvPr/>
          </p:nvSpPr>
          <p:spPr>
            <a:xfrm>
              <a:off x="5342332" y="-1306873"/>
              <a:ext cx="3034612" cy="25199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Cost-Effectiveness by Population</a:t>
              </a:r>
              <a:endParaRPr kumimoji="0" lang="en-US" sz="1400" b="0" i="0" u="none" strike="noStrike" kern="1200" cap="none" spc="0" normalizeH="0" baseline="0" noProof="0" dirty="0">
                <a:ln>
                  <a:noFill/>
                </a:ln>
                <a:solidFill>
                  <a:srgbClr val="000000"/>
                </a:solidFill>
                <a:effectLst/>
                <a:uLnTx/>
                <a:uFillTx/>
                <a:latin typeface="Verdana"/>
                <a:ea typeface="+mn-ea"/>
                <a:cs typeface="+mn-cs"/>
              </a:endParaRPr>
            </a:p>
          </p:txBody>
        </p:sp>
      </p:grpSp>
    </p:spTree>
    <p:extLst>
      <p:ext uri="{BB962C8B-B14F-4D97-AF65-F5344CB8AC3E}">
        <p14:creationId xmlns:p14="http://schemas.microsoft.com/office/powerpoint/2010/main" val="97988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6BDC7A-6FAA-B6B4-5388-7D3C3887A7A1}"/>
              </a:ext>
            </a:extLst>
          </p:cNvPr>
          <p:cNvPicPr>
            <a:picLocks noChangeAspect="1"/>
          </p:cNvPicPr>
          <p:nvPr/>
        </p:nvPicPr>
        <p:blipFill>
          <a:blip r:embed="rId3"/>
          <a:stretch>
            <a:fillRect/>
          </a:stretch>
        </p:blipFill>
        <p:spPr>
          <a:xfrm>
            <a:off x="1094019" y="1444640"/>
            <a:ext cx="10003961" cy="5262082"/>
          </a:xfrm>
          <a:prstGeom prst="rect">
            <a:avLst/>
          </a:prstGeom>
        </p:spPr>
      </p:pic>
      <p:grpSp>
        <p:nvGrpSpPr>
          <p:cNvPr id="7" name="Group 6">
            <a:extLst>
              <a:ext uri="{FF2B5EF4-FFF2-40B4-BE49-F238E27FC236}">
                <a16:creationId xmlns:a16="http://schemas.microsoft.com/office/drawing/2014/main" id="{13BAEE56-1693-A852-6CBA-5B8B3C4A52F1}"/>
              </a:ext>
            </a:extLst>
          </p:cNvPr>
          <p:cNvGrpSpPr/>
          <p:nvPr/>
        </p:nvGrpSpPr>
        <p:grpSpPr>
          <a:xfrm>
            <a:off x="354077" y="6398945"/>
            <a:ext cx="3446170" cy="307777"/>
            <a:chOff x="607671" y="6207419"/>
            <a:chExt cx="3446170" cy="307777"/>
          </a:xfrm>
          <a:solidFill>
            <a:schemeClr val="bg1"/>
          </a:solidFill>
        </p:grpSpPr>
        <p:sp>
          <p:nvSpPr>
            <p:cNvPr id="8" name="Rectangle 7">
              <a:extLst>
                <a:ext uri="{FF2B5EF4-FFF2-40B4-BE49-F238E27FC236}">
                  <a16:creationId xmlns:a16="http://schemas.microsoft.com/office/drawing/2014/main" id="{49D7FC83-8C51-51B8-584D-B722194551BE}"/>
                </a:ext>
              </a:extLst>
            </p:cNvPr>
            <p:cNvSpPr/>
            <p:nvPr/>
          </p:nvSpPr>
          <p:spPr>
            <a:xfrm>
              <a:off x="607671" y="6207419"/>
              <a:ext cx="3446170" cy="307777"/>
            </a:xfrm>
            <a:prstGeom prst="rect">
              <a:avLst/>
            </a:prstGeom>
            <a:grpFill/>
          </p:spPr>
          <p:txBody>
            <a:bodyPr wrap="square">
              <a:spAutoFit/>
            </a:bodyPr>
            <a:lstStyle/>
            <a:p>
              <a:pPr marL="22860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5ABBF">
                      <a:lumMod val="50000"/>
                    </a:srgbClr>
                  </a:solidFill>
                  <a:effectLst/>
                  <a:uLnTx/>
                  <a:uFillTx/>
                  <a:latin typeface="Arial" panose="020B0604020202020204" pitchFamily="34" charset="0"/>
                  <a:ea typeface="+mn-ea"/>
                  <a:cs typeface="Arial" panose="020B0604020202020204" pitchFamily="34" charset="0"/>
                  <a:hlinkClick r:id="rId4" tooltip="https://www.prepwatch.org/resources/implementation-study-tracker/">
                    <a:extLst>
                      <a:ext uri="{A12FA001-AC4F-418D-AE19-62706E023703}">
                        <ahyp:hlinkClr xmlns:ahyp="http://schemas.microsoft.com/office/drawing/2018/hyperlinkcolor" val="tx"/>
                      </a:ext>
                    </a:extLst>
                  </a:hlinkClick>
                </a:rPr>
                <a:t>BioPIC Implementation Study Tracker</a:t>
              </a:r>
              <a:endParaRPr kumimoji="0" lang="en-US" sz="1400" b="0" i="1" u="none" strike="noStrike" kern="1200" cap="none" spc="0" normalizeH="0" baseline="0" noProof="0">
                <a:ln>
                  <a:noFill/>
                </a:ln>
                <a:solidFill>
                  <a:srgbClr val="45ABBF">
                    <a:lumMod val="50000"/>
                  </a:srgbClr>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89CA3203-3A8A-07D2-EC34-2E1795C048D0}"/>
                </a:ext>
              </a:extLst>
            </p:cNvPr>
            <p:cNvPicPr>
              <a:picLocks noChangeAspect="1"/>
            </p:cNvPicPr>
            <p:nvPr/>
          </p:nvPicPr>
          <p:blipFill>
            <a:blip r:embed="rId5"/>
            <a:stretch>
              <a:fillRect/>
            </a:stretch>
          </p:blipFill>
          <p:spPr>
            <a:xfrm>
              <a:off x="607671" y="6251813"/>
              <a:ext cx="215900" cy="215900"/>
            </a:xfrm>
            <a:prstGeom prst="rect">
              <a:avLst/>
            </a:prstGeom>
            <a:grpFill/>
          </p:spPr>
        </p:pic>
      </p:grpSp>
      <p:sp>
        <p:nvSpPr>
          <p:cNvPr id="11" name="Title 10">
            <a:extLst>
              <a:ext uri="{FF2B5EF4-FFF2-40B4-BE49-F238E27FC236}">
                <a16:creationId xmlns:a16="http://schemas.microsoft.com/office/drawing/2014/main" id="{6A19C935-A999-F74E-77A0-0B6F5C8DB5A7}"/>
              </a:ext>
            </a:extLst>
          </p:cNvPr>
          <p:cNvSpPr>
            <a:spLocks noGrp="1"/>
          </p:cNvSpPr>
          <p:nvPr>
            <p:ph type="title"/>
          </p:nvPr>
        </p:nvSpPr>
        <p:spPr>
          <a:xfrm>
            <a:off x="354077" y="358198"/>
            <a:ext cx="9033596" cy="1223964"/>
          </a:xfrm>
        </p:spPr>
        <p:txBody>
          <a:bodyPr/>
          <a:lstStyle/>
          <a:p>
            <a:r>
              <a:rPr lang="en-US" dirty="0"/>
              <a:t>DPP in a </a:t>
            </a:r>
            <a:r>
              <a:rPr lang="en-US" dirty="0" err="1"/>
              <a:t>PrEP</a:t>
            </a:r>
            <a:r>
              <a:rPr lang="en-US" dirty="0"/>
              <a:t> Choice World</a:t>
            </a:r>
          </a:p>
        </p:txBody>
      </p:sp>
      <p:sp>
        <p:nvSpPr>
          <p:cNvPr id="13" name="Rectangle 12">
            <a:extLst>
              <a:ext uri="{FF2B5EF4-FFF2-40B4-BE49-F238E27FC236}">
                <a16:creationId xmlns:a16="http://schemas.microsoft.com/office/drawing/2014/main" id="{16BF28A8-0AD3-AA9F-8623-776D8974CA3C}"/>
              </a:ext>
            </a:extLst>
          </p:cNvPr>
          <p:cNvSpPr/>
          <p:nvPr/>
        </p:nvSpPr>
        <p:spPr>
          <a:xfrm>
            <a:off x="569977" y="1444640"/>
            <a:ext cx="10970859" cy="4748342"/>
          </a:xfrm>
          <a:prstGeom prst="rect">
            <a:avLst/>
          </a:prstGeom>
          <a:solidFill>
            <a:srgbClr val="FFFFF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Action Button: Help 11">
            <a:hlinkClick r:id="" action="ppaction://noaction" highlightClick="1"/>
            <a:extLst>
              <a:ext uri="{FF2B5EF4-FFF2-40B4-BE49-F238E27FC236}">
                <a16:creationId xmlns:a16="http://schemas.microsoft.com/office/drawing/2014/main" id="{3D46014E-22EA-7261-04F5-03FE61DD67D0}"/>
              </a:ext>
            </a:extLst>
          </p:cNvPr>
          <p:cNvSpPr/>
          <p:nvPr/>
        </p:nvSpPr>
        <p:spPr>
          <a:xfrm>
            <a:off x="4597657" y="1911927"/>
            <a:ext cx="2996683" cy="3034145"/>
          </a:xfrm>
          <a:prstGeom prst="actionButtonHel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6903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3">
            <a:extLst>
              <a:ext uri="{FF2B5EF4-FFF2-40B4-BE49-F238E27FC236}">
                <a16:creationId xmlns:a16="http://schemas.microsoft.com/office/drawing/2014/main" id="{4AD39F2B-D013-7B54-3710-90F1801C45D8}"/>
              </a:ext>
            </a:extLst>
          </p:cNvPr>
          <p:cNvSpPr/>
          <p:nvPr/>
        </p:nvSpPr>
        <p:spPr>
          <a:xfrm>
            <a:off x="512617" y="1629397"/>
            <a:ext cx="11305746" cy="441909"/>
          </a:xfrm>
          <a:prstGeom prst="homePlat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3" name="Title 2">
            <a:extLst>
              <a:ext uri="{FF2B5EF4-FFF2-40B4-BE49-F238E27FC236}">
                <a16:creationId xmlns:a16="http://schemas.microsoft.com/office/drawing/2014/main" id="{DD96AF1B-F244-74C0-0D34-CDE0EAF3A15B}"/>
              </a:ext>
            </a:extLst>
          </p:cNvPr>
          <p:cNvSpPr>
            <a:spLocks noGrp="1"/>
          </p:cNvSpPr>
          <p:nvPr>
            <p:ph type="title"/>
          </p:nvPr>
        </p:nvSpPr>
        <p:spPr>
          <a:xfrm>
            <a:off x="3900349" y="441038"/>
            <a:ext cx="7632700" cy="1223964"/>
          </a:xfrm>
        </p:spPr>
        <p:txBody>
          <a:bodyPr>
            <a:normAutofit/>
          </a:bodyPr>
          <a:lstStyle/>
          <a:p>
            <a:r>
              <a:rPr lang="en-GB" dirty="0"/>
              <a:t>W</a:t>
            </a:r>
            <a:r>
              <a:rPr lang="en-GB" noProof="0" dirty="0"/>
              <a:t>hat’s Next for the DPP</a:t>
            </a:r>
            <a:endParaRPr lang="en-GB" dirty="0"/>
          </a:p>
        </p:txBody>
      </p:sp>
      <p:sp>
        <p:nvSpPr>
          <p:cNvPr id="2" name="TextBox 1">
            <a:extLst>
              <a:ext uri="{FF2B5EF4-FFF2-40B4-BE49-F238E27FC236}">
                <a16:creationId xmlns:a16="http://schemas.microsoft.com/office/drawing/2014/main" id="{57B2A326-914E-A0BF-F893-18F6B9BE0E23}"/>
              </a:ext>
            </a:extLst>
          </p:cNvPr>
          <p:cNvSpPr txBox="1"/>
          <p:nvPr/>
        </p:nvSpPr>
        <p:spPr>
          <a:xfrm>
            <a:off x="3097487" y="1649466"/>
            <a:ext cx="151898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B2415"/>
                </a:solidFill>
                <a:effectLst/>
                <a:uLnTx/>
                <a:uFillTx/>
                <a:latin typeface="Verdana"/>
                <a:ea typeface="+mn-ea"/>
                <a:cs typeface="Arial" panose="020B0604020202020204" pitchFamily="34" charset="0"/>
              </a:rPr>
              <a:t>Q4 2024</a:t>
            </a:r>
          </a:p>
        </p:txBody>
      </p:sp>
      <p:sp>
        <p:nvSpPr>
          <p:cNvPr id="18" name="TextBox 17">
            <a:extLst>
              <a:ext uri="{FF2B5EF4-FFF2-40B4-BE49-F238E27FC236}">
                <a16:creationId xmlns:a16="http://schemas.microsoft.com/office/drawing/2014/main" id="{5E2ADF85-D73E-8ED4-9158-EE659DDE4706}"/>
              </a:ext>
            </a:extLst>
          </p:cNvPr>
          <p:cNvSpPr txBox="1"/>
          <p:nvPr/>
        </p:nvSpPr>
        <p:spPr>
          <a:xfrm>
            <a:off x="6404132" y="1665002"/>
            <a:ext cx="151898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B2415"/>
                </a:solidFill>
                <a:effectLst/>
                <a:uLnTx/>
                <a:uFillTx/>
                <a:latin typeface="Verdana"/>
                <a:ea typeface="+mn-ea"/>
                <a:cs typeface="Arial" panose="020B0604020202020204" pitchFamily="34" charset="0"/>
              </a:rPr>
              <a:t>2025</a:t>
            </a:r>
          </a:p>
        </p:txBody>
      </p:sp>
      <p:sp>
        <p:nvSpPr>
          <p:cNvPr id="21" name="Rectangle 20">
            <a:extLst>
              <a:ext uri="{FF2B5EF4-FFF2-40B4-BE49-F238E27FC236}">
                <a16:creationId xmlns:a16="http://schemas.microsoft.com/office/drawing/2014/main" id="{7F9F3820-452A-05B8-C106-43B217DAABB4}"/>
              </a:ext>
            </a:extLst>
          </p:cNvPr>
          <p:cNvSpPr/>
          <p:nvPr/>
        </p:nvSpPr>
        <p:spPr>
          <a:xfrm>
            <a:off x="510731" y="4947691"/>
            <a:ext cx="10885712" cy="726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2" name="Rectangle 21">
            <a:extLst>
              <a:ext uri="{FF2B5EF4-FFF2-40B4-BE49-F238E27FC236}">
                <a16:creationId xmlns:a16="http://schemas.microsoft.com/office/drawing/2014/main" id="{39127FE3-7376-C686-64D7-B45C90B7F955}"/>
              </a:ext>
            </a:extLst>
          </p:cNvPr>
          <p:cNvSpPr/>
          <p:nvPr/>
        </p:nvSpPr>
        <p:spPr>
          <a:xfrm>
            <a:off x="510731" y="3567383"/>
            <a:ext cx="10885712" cy="6984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23" name="Rectangle 22">
            <a:extLst>
              <a:ext uri="{FF2B5EF4-FFF2-40B4-BE49-F238E27FC236}">
                <a16:creationId xmlns:a16="http://schemas.microsoft.com/office/drawing/2014/main" id="{DD6FFF02-5AFF-6BBC-518B-505C5017D36A}"/>
              </a:ext>
            </a:extLst>
          </p:cNvPr>
          <p:cNvSpPr/>
          <p:nvPr/>
        </p:nvSpPr>
        <p:spPr>
          <a:xfrm>
            <a:off x="512617" y="2184639"/>
            <a:ext cx="11015862" cy="6676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38" name="TextBox 37">
            <a:extLst>
              <a:ext uri="{FF2B5EF4-FFF2-40B4-BE49-F238E27FC236}">
                <a16:creationId xmlns:a16="http://schemas.microsoft.com/office/drawing/2014/main" id="{1F8659B5-4FB3-0946-8928-2A84F90BD25D}"/>
              </a:ext>
            </a:extLst>
          </p:cNvPr>
          <p:cNvSpPr txBox="1"/>
          <p:nvPr/>
        </p:nvSpPr>
        <p:spPr>
          <a:xfrm>
            <a:off x="510731" y="5027383"/>
            <a:ext cx="232099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Verdana"/>
                <a:ea typeface="+mn-ea"/>
                <a:cs typeface="+mn-cs"/>
              </a:rPr>
              <a:t>1st regulatory approval</a:t>
            </a:r>
          </a:p>
        </p:txBody>
      </p:sp>
      <p:sp>
        <p:nvSpPr>
          <p:cNvPr id="39" name="TextBox 38">
            <a:extLst>
              <a:ext uri="{FF2B5EF4-FFF2-40B4-BE49-F238E27FC236}">
                <a16:creationId xmlns:a16="http://schemas.microsoft.com/office/drawing/2014/main" id="{A9F37BE6-7D0B-989A-4869-8E6FD8830854}"/>
              </a:ext>
            </a:extLst>
          </p:cNvPr>
          <p:cNvSpPr txBox="1"/>
          <p:nvPr/>
        </p:nvSpPr>
        <p:spPr>
          <a:xfrm>
            <a:off x="521339" y="2885819"/>
            <a:ext cx="211644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Verdana"/>
                <a:ea typeface="+mn-ea"/>
                <a:cs typeface="+mn-cs"/>
              </a:rPr>
              <a:t>DPP dossier submission</a:t>
            </a:r>
          </a:p>
        </p:txBody>
      </p:sp>
      <p:cxnSp>
        <p:nvCxnSpPr>
          <p:cNvPr id="43" name="Straight Connector 42">
            <a:extLst>
              <a:ext uri="{FF2B5EF4-FFF2-40B4-BE49-F238E27FC236}">
                <a16:creationId xmlns:a16="http://schemas.microsoft.com/office/drawing/2014/main" id="{AFB12BE4-BC48-D988-67DD-10DBA1E6F02F}"/>
              </a:ext>
            </a:extLst>
          </p:cNvPr>
          <p:cNvCxnSpPr>
            <a:cxnSpLocks/>
          </p:cNvCxnSpPr>
          <p:nvPr/>
        </p:nvCxnSpPr>
        <p:spPr>
          <a:xfrm flipH="1" flipV="1">
            <a:off x="2436305" y="3208984"/>
            <a:ext cx="3450281" cy="829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Diamond 56">
            <a:extLst>
              <a:ext uri="{FF2B5EF4-FFF2-40B4-BE49-F238E27FC236}">
                <a16:creationId xmlns:a16="http://schemas.microsoft.com/office/drawing/2014/main" id="{35A5DFE4-B56A-71D0-3D13-DDBE35A2011D}"/>
              </a:ext>
            </a:extLst>
          </p:cNvPr>
          <p:cNvSpPr/>
          <p:nvPr/>
        </p:nvSpPr>
        <p:spPr>
          <a:xfrm>
            <a:off x="5886586" y="2873998"/>
            <a:ext cx="424560" cy="686564"/>
          </a:xfrm>
          <a:prstGeom prst="diamond">
            <a:avLst/>
          </a:prstGeom>
          <a:solidFill>
            <a:schemeClr val="accent3">
              <a:alpha val="47843"/>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EB7DF"/>
              </a:solidFill>
              <a:effectLst/>
              <a:uLnTx/>
              <a:uFillTx/>
              <a:latin typeface="Verdana"/>
              <a:ea typeface="+mn-ea"/>
              <a:cs typeface="+mn-cs"/>
            </a:endParaRPr>
          </a:p>
        </p:txBody>
      </p:sp>
      <p:sp>
        <p:nvSpPr>
          <p:cNvPr id="77" name="TextBox 76">
            <a:extLst>
              <a:ext uri="{FF2B5EF4-FFF2-40B4-BE49-F238E27FC236}">
                <a16:creationId xmlns:a16="http://schemas.microsoft.com/office/drawing/2014/main" id="{8FB499DB-CDF4-521A-81BB-6850B2103A08}"/>
              </a:ext>
            </a:extLst>
          </p:cNvPr>
          <p:cNvSpPr txBox="1"/>
          <p:nvPr/>
        </p:nvSpPr>
        <p:spPr>
          <a:xfrm>
            <a:off x="9296193" y="1649466"/>
            <a:ext cx="151898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B2415"/>
                </a:solidFill>
                <a:effectLst/>
                <a:uLnTx/>
                <a:uFillTx/>
                <a:latin typeface="Verdana"/>
                <a:ea typeface="+mn-ea"/>
                <a:cs typeface="Arial" panose="020B0604020202020204" pitchFamily="34" charset="0"/>
              </a:rPr>
              <a:t>2026</a:t>
            </a:r>
          </a:p>
        </p:txBody>
      </p:sp>
      <p:sp>
        <p:nvSpPr>
          <p:cNvPr id="83" name="TextBox 82">
            <a:extLst>
              <a:ext uri="{FF2B5EF4-FFF2-40B4-BE49-F238E27FC236}">
                <a16:creationId xmlns:a16="http://schemas.microsoft.com/office/drawing/2014/main" id="{E1445DE0-C8E5-DFEC-F646-9765BC8AD9D5}"/>
              </a:ext>
            </a:extLst>
          </p:cNvPr>
          <p:cNvSpPr txBox="1"/>
          <p:nvPr/>
        </p:nvSpPr>
        <p:spPr>
          <a:xfrm>
            <a:off x="521339" y="3586015"/>
            <a:ext cx="217869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Verdana"/>
                <a:ea typeface="+mn-ea"/>
                <a:cs typeface="+mn-cs"/>
              </a:rPr>
              <a:t>Country consultations</a:t>
            </a:r>
          </a:p>
        </p:txBody>
      </p:sp>
      <p:cxnSp>
        <p:nvCxnSpPr>
          <p:cNvPr id="84" name="Straight Connector 83">
            <a:extLst>
              <a:ext uri="{FF2B5EF4-FFF2-40B4-BE49-F238E27FC236}">
                <a16:creationId xmlns:a16="http://schemas.microsoft.com/office/drawing/2014/main" id="{9E77CADC-4F8D-33BE-FFD3-83487A230263}"/>
              </a:ext>
            </a:extLst>
          </p:cNvPr>
          <p:cNvCxnSpPr>
            <a:cxnSpLocks/>
          </p:cNvCxnSpPr>
          <p:nvPr/>
        </p:nvCxnSpPr>
        <p:spPr>
          <a:xfrm flipH="1" flipV="1">
            <a:off x="2436305" y="3944803"/>
            <a:ext cx="4990455" cy="1343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9" name="Diamond 88">
            <a:extLst>
              <a:ext uri="{FF2B5EF4-FFF2-40B4-BE49-F238E27FC236}">
                <a16:creationId xmlns:a16="http://schemas.microsoft.com/office/drawing/2014/main" id="{E69F1ADA-A160-5BED-DE87-ECEAED098217}"/>
              </a:ext>
            </a:extLst>
          </p:cNvPr>
          <p:cNvSpPr/>
          <p:nvPr/>
        </p:nvSpPr>
        <p:spPr>
          <a:xfrm>
            <a:off x="7468735" y="3601521"/>
            <a:ext cx="424560" cy="686564"/>
          </a:xfrm>
          <a:prstGeom prst="diamond">
            <a:avLst/>
          </a:prstGeom>
          <a:solidFill>
            <a:schemeClr val="accent3">
              <a:alpha val="47843"/>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EB7DF"/>
              </a:solidFill>
              <a:effectLst/>
              <a:uLnTx/>
              <a:uFillTx/>
              <a:latin typeface="Verdana"/>
              <a:ea typeface="+mn-ea"/>
              <a:cs typeface="+mn-cs"/>
            </a:endParaRPr>
          </a:p>
        </p:txBody>
      </p:sp>
      <p:cxnSp>
        <p:nvCxnSpPr>
          <p:cNvPr id="91" name="Straight Connector 90">
            <a:extLst>
              <a:ext uri="{FF2B5EF4-FFF2-40B4-BE49-F238E27FC236}">
                <a16:creationId xmlns:a16="http://schemas.microsoft.com/office/drawing/2014/main" id="{D799FB51-B4C1-2235-DB43-253C2040958A}"/>
              </a:ext>
            </a:extLst>
          </p:cNvPr>
          <p:cNvCxnSpPr>
            <a:cxnSpLocks/>
            <a:stCxn id="92" idx="1"/>
          </p:cNvCxnSpPr>
          <p:nvPr/>
        </p:nvCxnSpPr>
        <p:spPr>
          <a:xfrm flipH="1">
            <a:off x="2422451" y="5295636"/>
            <a:ext cx="754601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Diamond 91">
            <a:extLst>
              <a:ext uri="{FF2B5EF4-FFF2-40B4-BE49-F238E27FC236}">
                <a16:creationId xmlns:a16="http://schemas.microsoft.com/office/drawing/2014/main" id="{8DE4EF7B-2080-8734-7AEE-9BF89B5F340B}"/>
              </a:ext>
            </a:extLst>
          </p:cNvPr>
          <p:cNvSpPr/>
          <p:nvPr/>
        </p:nvSpPr>
        <p:spPr>
          <a:xfrm>
            <a:off x="9968461" y="4952354"/>
            <a:ext cx="424560" cy="686564"/>
          </a:xfrm>
          <a:prstGeom prst="diamond">
            <a:avLst/>
          </a:prstGeom>
          <a:solidFill>
            <a:schemeClr val="accent3">
              <a:alpha val="47843"/>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EB7DF"/>
              </a:solidFill>
              <a:effectLst/>
              <a:uLnTx/>
              <a:uFillTx/>
              <a:latin typeface="Verdana"/>
              <a:ea typeface="+mn-ea"/>
              <a:cs typeface="+mn-cs"/>
            </a:endParaRPr>
          </a:p>
        </p:txBody>
      </p:sp>
      <p:sp>
        <p:nvSpPr>
          <p:cNvPr id="101" name="TextBox 100">
            <a:extLst>
              <a:ext uri="{FF2B5EF4-FFF2-40B4-BE49-F238E27FC236}">
                <a16:creationId xmlns:a16="http://schemas.microsoft.com/office/drawing/2014/main" id="{EC2FA2DC-4DFB-BCB5-9C4C-A285F4F7BBC4}"/>
              </a:ext>
            </a:extLst>
          </p:cNvPr>
          <p:cNvSpPr txBox="1"/>
          <p:nvPr/>
        </p:nvSpPr>
        <p:spPr>
          <a:xfrm>
            <a:off x="510731" y="4298241"/>
            <a:ext cx="238651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Verdana"/>
                <a:ea typeface="+mn-ea"/>
                <a:cs typeface="+mn-cs"/>
              </a:rPr>
              <a:t>Design DPP studies/projects</a:t>
            </a:r>
          </a:p>
        </p:txBody>
      </p:sp>
      <p:cxnSp>
        <p:nvCxnSpPr>
          <p:cNvPr id="102" name="Straight Connector 101">
            <a:extLst>
              <a:ext uri="{FF2B5EF4-FFF2-40B4-BE49-F238E27FC236}">
                <a16:creationId xmlns:a16="http://schemas.microsoft.com/office/drawing/2014/main" id="{53759833-5D1A-5D9F-3473-3423DAB3655D}"/>
              </a:ext>
            </a:extLst>
          </p:cNvPr>
          <p:cNvCxnSpPr>
            <a:cxnSpLocks/>
          </p:cNvCxnSpPr>
          <p:nvPr/>
        </p:nvCxnSpPr>
        <p:spPr>
          <a:xfrm flipH="1">
            <a:off x="2897247" y="4627979"/>
            <a:ext cx="6327798" cy="2717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4" name="Diamond 103">
            <a:extLst>
              <a:ext uri="{FF2B5EF4-FFF2-40B4-BE49-F238E27FC236}">
                <a16:creationId xmlns:a16="http://schemas.microsoft.com/office/drawing/2014/main" id="{60CD170F-4EAA-489D-A4F2-11844B691C6A}"/>
              </a:ext>
            </a:extLst>
          </p:cNvPr>
          <p:cNvSpPr/>
          <p:nvPr/>
        </p:nvSpPr>
        <p:spPr>
          <a:xfrm>
            <a:off x="9220309" y="4265790"/>
            <a:ext cx="424560" cy="686564"/>
          </a:xfrm>
          <a:prstGeom prst="diamond">
            <a:avLst/>
          </a:prstGeom>
          <a:solidFill>
            <a:schemeClr val="accent3">
              <a:alpha val="47843"/>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EB7DF"/>
              </a:solidFill>
              <a:effectLst/>
              <a:uLnTx/>
              <a:uFillTx/>
              <a:latin typeface="Verdana"/>
              <a:ea typeface="+mn-ea"/>
              <a:cs typeface="+mn-cs"/>
            </a:endParaRPr>
          </a:p>
        </p:txBody>
      </p:sp>
      <p:sp>
        <p:nvSpPr>
          <p:cNvPr id="105" name="TextBox 104">
            <a:extLst>
              <a:ext uri="{FF2B5EF4-FFF2-40B4-BE49-F238E27FC236}">
                <a16:creationId xmlns:a16="http://schemas.microsoft.com/office/drawing/2014/main" id="{04CA293D-326C-A424-C4FE-1ACF35732EBC}"/>
              </a:ext>
            </a:extLst>
          </p:cNvPr>
          <p:cNvSpPr txBox="1"/>
          <p:nvPr/>
        </p:nvSpPr>
        <p:spPr>
          <a:xfrm>
            <a:off x="547583" y="2205965"/>
            <a:ext cx="211644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Verdana"/>
                <a:ea typeface="+mn-ea"/>
                <a:cs typeface="+mn-cs"/>
              </a:rPr>
              <a:t>Finalize DPP branding</a:t>
            </a:r>
          </a:p>
        </p:txBody>
      </p:sp>
      <p:cxnSp>
        <p:nvCxnSpPr>
          <p:cNvPr id="106" name="Straight Connector 105">
            <a:extLst>
              <a:ext uri="{FF2B5EF4-FFF2-40B4-BE49-F238E27FC236}">
                <a16:creationId xmlns:a16="http://schemas.microsoft.com/office/drawing/2014/main" id="{56CDFF07-100F-8C61-848F-CDF5041C83E2}"/>
              </a:ext>
            </a:extLst>
          </p:cNvPr>
          <p:cNvCxnSpPr>
            <a:cxnSpLocks/>
          </p:cNvCxnSpPr>
          <p:nvPr/>
        </p:nvCxnSpPr>
        <p:spPr>
          <a:xfrm flipH="1">
            <a:off x="2425968" y="2508433"/>
            <a:ext cx="250556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8" name="Diamond 107">
            <a:extLst>
              <a:ext uri="{FF2B5EF4-FFF2-40B4-BE49-F238E27FC236}">
                <a16:creationId xmlns:a16="http://schemas.microsoft.com/office/drawing/2014/main" id="{9974DD67-092F-752F-567E-53D467BE062E}"/>
              </a:ext>
            </a:extLst>
          </p:cNvPr>
          <p:cNvSpPr/>
          <p:nvPr/>
        </p:nvSpPr>
        <p:spPr>
          <a:xfrm>
            <a:off x="4942980" y="2185848"/>
            <a:ext cx="424560" cy="686564"/>
          </a:xfrm>
          <a:prstGeom prst="diamond">
            <a:avLst/>
          </a:prstGeom>
          <a:solidFill>
            <a:schemeClr val="accent3">
              <a:alpha val="47843"/>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EB7DF"/>
              </a:solidFill>
              <a:effectLst/>
              <a:uLnTx/>
              <a:uFillTx/>
              <a:latin typeface="Verdana"/>
              <a:ea typeface="+mn-ea"/>
              <a:cs typeface="+mn-cs"/>
            </a:endParaRPr>
          </a:p>
        </p:txBody>
      </p:sp>
      <p:sp>
        <p:nvSpPr>
          <p:cNvPr id="6" name="TextBox 5">
            <a:extLst>
              <a:ext uri="{FF2B5EF4-FFF2-40B4-BE49-F238E27FC236}">
                <a16:creationId xmlns:a16="http://schemas.microsoft.com/office/drawing/2014/main" id="{A8C0AD4B-5B94-0B3C-7518-1A2BCA6D1D5E}"/>
              </a:ext>
            </a:extLst>
          </p:cNvPr>
          <p:cNvSpPr txBox="1"/>
          <p:nvPr/>
        </p:nvSpPr>
        <p:spPr>
          <a:xfrm>
            <a:off x="510731" y="5709285"/>
            <a:ext cx="238651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Verdana"/>
                <a:ea typeface="+mn-ea"/>
                <a:cs typeface="+mn-cs"/>
              </a:rPr>
              <a:t>Stakeholder consultation</a:t>
            </a:r>
          </a:p>
        </p:txBody>
      </p:sp>
      <p:cxnSp>
        <p:nvCxnSpPr>
          <p:cNvPr id="7" name="Straight Connector 6">
            <a:extLst>
              <a:ext uri="{FF2B5EF4-FFF2-40B4-BE49-F238E27FC236}">
                <a16:creationId xmlns:a16="http://schemas.microsoft.com/office/drawing/2014/main" id="{F2D3E3B6-E7A5-8C28-B7A5-1B37C1E48FCF}"/>
              </a:ext>
            </a:extLst>
          </p:cNvPr>
          <p:cNvCxnSpPr>
            <a:cxnSpLocks/>
          </p:cNvCxnSpPr>
          <p:nvPr/>
        </p:nvCxnSpPr>
        <p:spPr>
          <a:xfrm flipH="1">
            <a:off x="2288141" y="6032450"/>
            <a:ext cx="910830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E59CF40-7965-8644-78AA-2ADE5BAD5ACD}"/>
              </a:ext>
            </a:extLst>
          </p:cNvPr>
          <p:cNvSpPr txBox="1"/>
          <p:nvPr/>
        </p:nvSpPr>
        <p:spPr>
          <a:xfrm>
            <a:off x="6233502" y="5871071"/>
            <a:ext cx="238651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Verdana"/>
                <a:ea typeface="+mn-ea"/>
                <a:cs typeface="+mn-cs"/>
              </a:rPr>
              <a:t>ongoing</a:t>
            </a:r>
          </a:p>
        </p:txBody>
      </p:sp>
    </p:spTree>
    <p:extLst>
      <p:ext uri="{BB962C8B-B14F-4D97-AF65-F5344CB8AC3E}">
        <p14:creationId xmlns:p14="http://schemas.microsoft.com/office/powerpoint/2010/main" val="211126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8265BE-0BF0-FBCF-3910-A6194409A13B}"/>
              </a:ext>
            </a:extLst>
          </p:cNvPr>
          <p:cNvPicPr>
            <a:picLocks noChangeAspect="1"/>
          </p:cNvPicPr>
          <p:nvPr/>
        </p:nvPicPr>
        <p:blipFill>
          <a:blip r:embed="rId3"/>
          <a:stretch>
            <a:fillRect/>
          </a:stretch>
        </p:blipFill>
        <p:spPr>
          <a:xfrm>
            <a:off x="8561579" y="2838199"/>
            <a:ext cx="2466640" cy="2446388"/>
          </a:xfrm>
          <a:prstGeom prst="rect">
            <a:avLst/>
          </a:prstGeom>
        </p:spPr>
      </p:pic>
      <p:sp>
        <p:nvSpPr>
          <p:cNvPr id="9" name="TextBox 8">
            <a:extLst>
              <a:ext uri="{FF2B5EF4-FFF2-40B4-BE49-F238E27FC236}">
                <a16:creationId xmlns:a16="http://schemas.microsoft.com/office/drawing/2014/main" id="{6D2F73CA-F299-2D86-20DD-3A33AC9CE865}"/>
              </a:ext>
            </a:extLst>
          </p:cNvPr>
          <p:cNvSpPr txBox="1"/>
          <p:nvPr/>
        </p:nvSpPr>
        <p:spPr>
          <a:xfrm>
            <a:off x="7774467" y="1802393"/>
            <a:ext cx="41500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ABBF"/>
                </a:solidFill>
                <a:effectLst/>
                <a:uLnTx/>
                <a:uFillTx/>
                <a:latin typeface="Verdana"/>
                <a:ea typeface="+mn-ea"/>
                <a:cs typeface="+mn-cs"/>
              </a:rPr>
              <a:t>To learn more about the DPP</a:t>
            </a:r>
          </a:p>
        </p:txBody>
      </p:sp>
      <p:sp>
        <p:nvSpPr>
          <p:cNvPr id="10" name="Title 1">
            <a:extLst>
              <a:ext uri="{FF2B5EF4-FFF2-40B4-BE49-F238E27FC236}">
                <a16:creationId xmlns:a16="http://schemas.microsoft.com/office/drawing/2014/main" id="{833F62A9-8119-01BE-5157-CF005D822F98}"/>
              </a:ext>
            </a:extLst>
          </p:cNvPr>
          <p:cNvSpPr txBox="1">
            <a:spLocks/>
          </p:cNvSpPr>
          <p:nvPr/>
        </p:nvSpPr>
        <p:spPr>
          <a:xfrm>
            <a:off x="3801380" y="581906"/>
            <a:ext cx="7946173" cy="898960"/>
          </a:xfrm>
          <a:prstGeom prst="rect">
            <a:avLst/>
          </a:prstGeom>
        </p:spPr>
        <p:txBody>
          <a:bodyPr wrap="square">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DB2415"/>
                </a:solidFill>
                <a:effectLst/>
                <a:uLnTx/>
                <a:uFillTx/>
                <a:latin typeface="Verdana Bold"/>
                <a:ea typeface="+mj-ea"/>
                <a:cs typeface="+mj-cs"/>
              </a:rPr>
              <a:t>Thank you!</a:t>
            </a:r>
          </a:p>
        </p:txBody>
      </p:sp>
      <p:sp>
        <p:nvSpPr>
          <p:cNvPr id="11" name="TextBox 10">
            <a:extLst>
              <a:ext uri="{FF2B5EF4-FFF2-40B4-BE49-F238E27FC236}">
                <a16:creationId xmlns:a16="http://schemas.microsoft.com/office/drawing/2014/main" id="{86223FF3-99B7-5E0E-DAC1-ED6F58DF347D}"/>
              </a:ext>
            </a:extLst>
          </p:cNvPr>
          <p:cNvSpPr txBox="1"/>
          <p:nvPr/>
        </p:nvSpPr>
        <p:spPr>
          <a:xfrm>
            <a:off x="4011935" y="1802393"/>
            <a:ext cx="3275556"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5ABBF"/>
                </a:solidFill>
                <a:effectLst/>
                <a:uLnTx/>
                <a:uFillTx/>
                <a:latin typeface="Verdana"/>
                <a:ea typeface="+mn-ea"/>
                <a:cs typeface="+mn-cs"/>
              </a:rPr>
              <a:t>Acknowledgements</a:t>
            </a:r>
            <a:endParaRPr kumimoji="0" lang="en-US" sz="1800" b="1" i="0" u="none" strike="noStrike" kern="1200" cap="none" spc="0" normalizeH="0" baseline="0" noProof="0" dirty="0">
              <a:ln>
                <a:noFill/>
              </a:ln>
              <a:solidFill>
                <a:srgbClr val="45ABBF"/>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2920B0C9-4DB5-E391-368F-88BE2BF5EDBB}"/>
              </a:ext>
            </a:extLst>
          </p:cNvPr>
          <p:cNvSpPr txBox="1"/>
          <p:nvPr/>
        </p:nvSpPr>
        <p:spPr>
          <a:xfrm>
            <a:off x="7774467" y="5377134"/>
            <a:ext cx="415009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Contact: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erdana"/>
                <a:ea typeface="+mn-ea"/>
                <a:cs typeface="+mn-cs"/>
                <a:hlinkClick r:id="rId4"/>
              </a:rPr>
              <a:t>kate@avac.org</a:t>
            </a:r>
            <a:r>
              <a:rPr kumimoji="0" lang="en-US" sz="1800" b="1" i="0" u="none" strike="noStrike" kern="1200" cap="none" spc="0" normalizeH="0" baseline="0" noProof="0" dirty="0">
                <a:ln>
                  <a:noFill/>
                </a:ln>
                <a:solidFill>
                  <a:srgbClr val="000000"/>
                </a:solidFill>
                <a:effectLst/>
                <a:uLnTx/>
                <a:uFillTx/>
                <a:latin typeface="Verdana"/>
                <a:ea typeface="+mn-ea"/>
                <a:cs typeface="+mn-cs"/>
              </a:rPr>
              <a:t> </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D9B18AEC-3E61-06AB-39DC-DD2247184DE2}"/>
              </a:ext>
            </a:extLst>
          </p:cNvPr>
          <p:cNvSpPr txBox="1"/>
          <p:nvPr/>
        </p:nvSpPr>
        <p:spPr>
          <a:xfrm>
            <a:off x="4116390" y="2422479"/>
            <a:ext cx="3275556" cy="295465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Pop Council, UNICEF (co-organizers)</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CIFF</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DPP Consortium </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DPP Advisory Board</a:t>
            </a:r>
          </a:p>
          <a:p>
            <a:pPr marL="285750" marR="0" lvl="0" indent="-28575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DPP Civil Society Advisory Group</a:t>
            </a:r>
          </a:p>
        </p:txBody>
      </p:sp>
      <p:sp>
        <p:nvSpPr>
          <p:cNvPr id="2" name="TextBox 1">
            <a:extLst>
              <a:ext uri="{FF2B5EF4-FFF2-40B4-BE49-F238E27FC236}">
                <a16:creationId xmlns:a16="http://schemas.microsoft.com/office/drawing/2014/main" id="{5B49F42C-E18B-48C2-A39B-4E645D5BE77A}"/>
              </a:ext>
            </a:extLst>
          </p:cNvPr>
          <p:cNvSpPr txBox="1"/>
          <p:nvPr/>
        </p:nvSpPr>
        <p:spPr>
          <a:xfrm>
            <a:off x="7774467" y="2422479"/>
            <a:ext cx="41500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Scan:</a:t>
            </a:r>
          </a:p>
        </p:txBody>
      </p:sp>
    </p:spTree>
    <p:extLst>
      <p:ext uri="{BB962C8B-B14F-4D97-AF65-F5344CB8AC3E}">
        <p14:creationId xmlns:p14="http://schemas.microsoft.com/office/powerpoint/2010/main" val="14666215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1.0.5407"/>
  <p:tag name="SLIDO_PRESENTATION_ID" val="00000000-0000-0000-0000-000000000000"/>
  <p:tag name="SLIDO_EVENT_UUID" val="685dbb4a-8aeb-4900-aa3d-6f3c43b25755"/>
  <p:tag name="SLIDO_EVENT_SECTION_UUID" val="000ac7a4-2ab1-4eb0-8974-b03ede172a2f"/>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jgyMjIyMjF9"/>
  <p:tag name="SLIDO_TYPE" val="SlidoPoll"/>
  <p:tag name="SLIDO_POLL_UUID" val="a06b0ab0-f2f1-46db-a433-a642a94e9187"/>
  <p:tag name="SLIDO_TIMELINE" val="W3sicG9sbFF1ZXN0aW9uVXVpZCI6IjhjYzM5NmFlLWM1Y2QtNDYyMi04NTAwLWJlMzAwMzgwYTM5N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xml><?xml version="1.0" encoding="utf-8"?>
<p:tagLst xmlns:a="http://schemas.openxmlformats.org/drawingml/2006/main" xmlns:r="http://schemas.openxmlformats.org/officeDocument/2006/relationships" xmlns:p="http://schemas.openxmlformats.org/presentationml/2006/main">
  <p:tag name="SLIDO_ELEMENT" val="logo"/>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HIVR4P2023">
  <a:themeElements>
    <a:clrScheme name="HIVR4P 2023">
      <a:dk1>
        <a:srgbClr val="000000"/>
      </a:dk1>
      <a:lt1>
        <a:srgbClr val="FFFFFF"/>
      </a:lt1>
      <a:dk2>
        <a:srgbClr val="DB2415"/>
      </a:dk2>
      <a:lt2>
        <a:srgbClr val="FFFFFF"/>
      </a:lt2>
      <a:accent1>
        <a:srgbClr val="DB2415"/>
      </a:accent1>
      <a:accent2>
        <a:srgbClr val="DE9343"/>
      </a:accent2>
      <a:accent3>
        <a:srgbClr val="45ABBF"/>
      </a:accent3>
      <a:accent4>
        <a:srgbClr val="E271A9"/>
      </a:accent4>
      <a:accent5>
        <a:srgbClr val="D80561"/>
      </a:accent5>
      <a:accent6>
        <a:srgbClr val="242C4B"/>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41DDD12E-B90F-8B4C-885A-1A56B1B77793}" vid="{9754A729-A148-6B43-B8D4-40BFC8CAD6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1266</Words>
  <Application>Microsoft Office PowerPoint</Application>
  <PresentationFormat>Widescreen</PresentationFormat>
  <Paragraphs>78</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Courier New</vt:lpstr>
      <vt:lpstr>Helvetica</vt:lpstr>
      <vt:lpstr>IAS Ribbon Sans Bold</vt:lpstr>
      <vt:lpstr>IAS Ribbon Sans Regular</vt:lpstr>
      <vt:lpstr>Verdana</vt:lpstr>
      <vt:lpstr>Verdana Bold</vt:lpstr>
      <vt:lpstr>HIVR4P2023</vt:lpstr>
      <vt:lpstr>Research and Development of the Dual Prevention Pill</vt:lpstr>
      <vt:lpstr>PowerPoint Presentation</vt:lpstr>
      <vt:lpstr>What is the Dual Prevention Pill (DPP)?</vt:lpstr>
      <vt:lpstr>DPP Product Development</vt:lpstr>
      <vt:lpstr>Generating Demand for the DPP</vt:lpstr>
      <vt:lpstr>Delivery Considerations for the DPP</vt:lpstr>
      <vt:lpstr>DPP in a PrEP Choice World</vt:lpstr>
      <vt:lpstr>What’s Next for the DPP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Development of the Dual Prevention Pill</dc:title>
  <dc:creator>Preview 1</dc:creator>
  <cp:lastModifiedBy>Preview 1</cp:lastModifiedBy>
  <cp:revision>1</cp:revision>
  <dcterms:created xsi:type="dcterms:W3CDTF">2024-10-06T13:43:08Z</dcterms:created>
  <dcterms:modified xsi:type="dcterms:W3CDTF">2024-10-06T13:45:45Z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ies>
</file>