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712" r:id="rId3"/>
  </p:sldMasterIdLst>
  <p:notesMasterIdLst>
    <p:notesMasterId r:id="rId10"/>
  </p:notesMasterIdLst>
  <p:sldIdLst>
    <p:sldId id="256" r:id="rId4"/>
    <p:sldId id="257" r:id="rId5"/>
    <p:sldId id="258" r:id="rId6"/>
    <p:sldId id="259" r:id="rId7"/>
    <p:sldId id="260" r:id="rId8"/>
    <p:sldId id="261"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a2AYKdXXVxHNJUPSB1QFg+PM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74"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32" Type="http://schemas.openxmlformats.org/officeDocument/2006/relationships/tableStyles" Target="tableStyles.xml"/><Relationship Id="rId5" Type="http://schemas.openxmlformats.org/officeDocument/2006/relationships/slide" Target="slides/slide2.xml"/><Relationship Id="rId28" Type="http://customschemas.google.com/relationships/presentationmetadata" Target="metadata"/><Relationship Id="rId10"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EolHIUAjY8tsQfCOfcaQswHhq1V9fLBRTFQgB2p7ksE/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100"/>
              <a:buNone/>
            </a:pPr>
            <a:r>
              <a:rPr lang="en" sz="1100" u="sng">
                <a:solidFill>
                  <a:srgbClr val="1155CC"/>
                </a:solidFill>
                <a:hlinkClick r:id="rId3">
                  <a:extLst>
                    <a:ext uri="{A12FA001-AC4F-418D-AE19-62706E023703}">
                      <ahyp:hlinkClr xmlns:ahyp="http://schemas.microsoft.com/office/drawing/2018/hyperlinkcolor" val="tx"/>
                    </a:ext>
                  </a:extLst>
                </a:hlinkClick>
              </a:rPr>
              <a:t>USAID Ring Framework</a:t>
            </a:r>
            <a:r>
              <a:rPr lang="en"/>
              <a:t> document</a:t>
            </a:r>
            <a:endParaRPr/>
          </a:p>
          <a:p>
            <a:pPr marL="0" lvl="0" indent="0" algn="l" rtl="0">
              <a:lnSpc>
                <a:spcPct val="115000"/>
              </a:lnSpc>
              <a:spcBef>
                <a:spcPts val="0"/>
              </a:spcBef>
              <a:spcAft>
                <a:spcPts val="0"/>
              </a:spcAft>
              <a:buClr>
                <a:schemeClr val="dk1"/>
              </a:buClr>
              <a:buSzPts val="1100"/>
              <a:buFont typeface="Arial"/>
              <a:buNone/>
            </a:pPr>
            <a:endParaRPr/>
          </a:p>
        </p:txBody>
      </p:sp>
      <p:sp>
        <p:nvSpPr>
          <p:cNvPr id="575" name="Google Shape;575;p1:notes"/>
          <p:cNvSpPr>
            <a:spLocks noGrp="1" noRot="1" noChangeAspect="1"/>
          </p:cNvSpPr>
          <p:nvPr>
            <p:ph type="sldImg" idx="2"/>
          </p:nvPr>
        </p:nvSpPr>
        <p:spPr>
          <a:xfrm>
            <a:off x="380545"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SzPts val="1100"/>
              <a:buNone/>
            </a:pPr>
            <a:endParaRPr sz="1000"/>
          </a:p>
        </p:txBody>
      </p:sp>
      <p:sp>
        <p:nvSpPr>
          <p:cNvPr id="583" name="Google Shape;58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6" name="Google Shape;5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latin typeface="Arial"/>
                <a:ea typeface="Arial"/>
                <a:cs typeface="Arial"/>
                <a:sym typeface="Arial"/>
              </a:rPr>
              <a:t>This slide shows data from the most recent UNAIDS report,This dat shows that will rates of new infections among youth generally are decreasing, the ratio of new infections among AGYW as compared to ABYM is in fact growing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https://link.springer.com/article/10.1007/s10461-023-04043-x#Sec5</a:t>
            </a:r>
            <a:endParaRPr/>
          </a:p>
          <a:p>
            <a:pPr marL="457200" lvl="0" indent="-298450" algn="l" rtl="0">
              <a:lnSpc>
                <a:spcPct val="100000"/>
              </a:lnSpc>
              <a:spcBef>
                <a:spcPts val="0"/>
              </a:spcBef>
              <a:spcAft>
                <a:spcPts val="0"/>
              </a:spcAft>
              <a:buSzPts val="1100"/>
              <a:buChar char="●"/>
            </a:pPr>
            <a:r>
              <a:rPr lang="en"/>
              <a:t>In terms of bio medical approahes, which are a critical component of a multiprongged approach to AGYW, global evidence points to the need for a combination approach to PrEP particularly for AGYW. </a:t>
            </a:r>
            <a:endParaRPr/>
          </a:p>
          <a:p>
            <a:pPr marL="457200" lvl="0" indent="-298450" algn="l" rtl="0">
              <a:lnSpc>
                <a:spcPct val="100000"/>
              </a:lnSpc>
              <a:spcBef>
                <a:spcPts val="0"/>
              </a:spcBef>
              <a:spcAft>
                <a:spcPts val="0"/>
              </a:spcAft>
              <a:buSzPts val="1100"/>
              <a:buChar char="●"/>
            </a:pPr>
            <a:r>
              <a:rPr lang="en"/>
              <a:t>This is because the same multifaceted complex structural and gender barriers that place AGYW at an increased risk of HIV also act as barriers to PrEP initiation and continuation for this population</a:t>
            </a:r>
            <a:endParaRPr/>
          </a:p>
          <a:p>
            <a:pPr marL="457200" lvl="0" indent="-298450" algn="l" rtl="0">
              <a:lnSpc>
                <a:spcPct val="100000"/>
              </a:lnSpc>
              <a:spcBef>
                <a:spcPts val="0"/>
              </a:spcBef>
              <a:spcAft>
                <a:spcPts val="0"/>
              </a:spcAft>
              <a:buSzPts val="1100"/>
              <a:buChar char="●"/>
            </a:pPr>
            <a:r>
              <a:rPr lang="en"/>
              <a:t>USAID colleagues along side the OPTIONS project, conducted a scoping review consisting of 20 AGYW-specific studies </a:t>
            </a:r>
            <a:endParaRPr/>
          </a:p>
          <a:p>
            <a:pPr marL="457200" lvl="0" indent="-298450" algn="l" rtl="0">
              <a:lnSpc>
                <a:spcPct val="100000"/>
              </a:lnSpc>
              <a:spcBef>
                <a:spcPts val="0"/>
              </a:spcBef>
              <a:spcAft>
                <a:spcPts val="0"/>
              </a:spcAft>
              <a:buSzPts val="1100"/>
              <a:buChar char="●"/>
            </a:pPr>
            <a:r>
              <a:rPr lang="en"/>
              <a:t>The studies analyzed examined the characteristics of various interventions and their impact on on PrEP interest, uptake, and continuation.</a:t>
            </a:r>
            <a:endParaRPr/>
          </a:p>
          <a:p>
            <a:pPr marL="457200" lvl="0" indent="-298450" algn="l" rtl="0">
              <a:lnSpc>
                <a:spcPct val="100000"/>
              </a:lnSpc>
              <a:spcBef>
                <a:spcPts val="0"/>
              </a:spcBef>
              <a:spcAft>
                <a:spcPts val="0"/>
              </a:spcAft>
              <a:buSzPts val="1100"/>
              <a:buChar char="●"/>
            </a:pPr>
            <a:r>
              <a:rPr lang="en"/>
              <a:t>Results show that interventions to improve the adolescent/ youth friendliness of PrEP delivery, including the provision of PrEP within safe spaces contributed to uptake and continuation </a:t>
            </a:r>
            <a:endParaRPr/>
          </a:p>
          <a:p>
            <a:pPr marL="457200" lvl="0" indent="-298450" algn="l" rtl="0">
              <a:lnSpc>
                <a:spcPct val="100000"/>
              </a:lnSpc>
              <a:spcBef>
                <a:spcPts val="0"/>
              </a:spcBef>
              <a:spcAft>
                <a:spcPts val="0"/>
              </a:spcAft>
              <a:buSzPts val="1100"/>
              <a:buChar char="●"/>
            </a:pPr>
            <a:r>
              <a:rPr lang="en"/>
              <a:t>Interventions addressing IPV, were associated with initiation and continuation </a:t>
            </a:r>
            <a:endParaRPr/>
          </a:p>
          <a:p>
            <a:pPr marL="457200" lvl="0" indent="-298450" algn="l" rtl="0">
              <a:lnSpc>
                <a:spcPct val="100000"/>
              </a:lnSpc>
              <a:spcBef>
                <a:spcPts val="0"/>
              </a:spcBef>
              <a:spcAft>
                <a:spcPts val="0"/>
              </a:spcAft>
              <a:buSzPts val="1100"/>
              <a:buChar char="●"/>
            </a:pPr>
            <a:r>
              <a:rPr lang="en"/>
              <a:t>Programmatic layering in youth-focused spaces which is defined as deploying multiple interventions at the individual- and community-levels; DREAMS as one example of this, is associated with high rates of continuation </a:t>
            </a:r>
            <a:endParaRPr/>
          </a:p>
          <a:p>
            <a:pPr marL="914400" lvl="1" indent="-298450" algn="l" rtl="0">
              <a:lnSpc>
                <a:spcPct val="100000"/>
              </a:lnSpc>
              <a:spcBef>
                <a:spcPts val="0"/>
              </a:spcBef>
              <a:spcAft>
                <a:spcPts val="0"/>
              </a:spcAft>
              <a:buSzPts val="1100"/>
              <a:buChar char="○"/>
            </a:pPr>
            <a:r>
              <a:rPr lang="en"/>
              <a:t>For example in Zimbabwe, 28% of AGYW enrolled in DREAMS who sold sex had ever used PrEP vs 1% of AGYW who sold sex in non-DREAMS sites  </a:t>
            </a:r>
            <a:endParaRPr/>
          </a:p>
          <a:p>
            <a:pPr marL="457200" lvl="0" indent="-298450" algn="l" rtl="0">
              <a:lnSpc>
                <a:spcPct val="100000"/>
              </a:lnSpc>
              <a:spcBef>
                <a:spcPts val="0"/>
              </a:spcBef>
              <a:spcAft>
                <a:spcPts val="0"/>
              </a:spcAft>
              <a:buSzPts val="1100"/>
              <a:buChar char="●"/>
            </a:pPr>
            <a:r>
              <a:rPr lang="en"/>
              <a:t>Conversely programs that targeted a broader audience, including but not tailored to the needs of youth, were less successful </a:t>
            </a:r>
            <a:endParaRPr/>
          </a:p>
          <a:p>
            <a:pPr marL="457200" lvl="0" indent="-298450" algn="l" rtl="0">
              <a:lnSpc>
                <a:spcPct val="100000"/>
              </a:lnSpc>
              <a:spcBef>
                <a:spcPts val="0"/>
              </a:spcBef>
              <a:spcAft>
                <a:spcPts val="0"/>
              </a:spcAft>
              <a:buSzPts val="1100"/>
              <a:buChar char="●"/>
            </a:pPr>
            <a:r>
              <a:rPr lang="en"/>
              <a:t>This data points to the need for a combination approach to support the use of biomedical interventions for this population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Maximizing Options to Advance</a:t>
            </a:r>
            <a:endParaRPr/>
          </a:p>
          <a:p>
            <a:pPr marL="0" lvl="0" indent="0" algn="l" rtl="0">
              <a:lnSpc>
                <a:spcPct val="100000"/>
              </a:lnSpc>
              <a:spcBef>
                <a:spcPts val="0"/>
              </a:spcBef>
              <a:spcAft>
                <a:spcPts val="0"/>
              </a:spcAft>
              <a:buClr>
                <a:schemeClr val="dk1"/>
              </a:buClr>
              <a:buSzPts val="1100"/>
              <a:buFont typeface="Arial"/>
              <a:buNone/>
            </a:pPr>
            <a:r>
              <a:rPr lang="en"/>
              <a:t>Informed Choice for HIV Prevention</a:t>
            </a:r>
            <a:endParaRPr/>
          </a:p>
          <a:p>
            <a:pPr marL="0" lvl="0" indent="0" algn="l" rtl="0">
              <a:lnSpc>
                <a:spcPct val="100000"/>
              </a:lnSpc>
              <a:spcBef>
                <a:spcPts val="0"/>
              </a:spcBef>
              <a:spcAft>
                <a:spcPts val="0"/>
              </a:spcAft>
              <a:buClr>
                <a:schemeClr val="dk1"/>
              </a:buClr>
              <a:buSzPts val="1100"/>
              <a:buFont typeface="Arial"/>
              <a:buNone/>
            </a:pPr>
            <a:r>
              <a:rPr lang="en"/>
              <a:t>(MOSAIC) Gender and Youth Strategy</a:t>
            </a:r>
            <a:endParaRPr/>
          </a:p>
          <a:p>
            <a:pPr marL="0" lvl="0" indent="0" algn="l" rtl="0">
              <a:lnSpc>
                <a:spcPct val="100000"/>
              </a:lnSpc>
              <a:spcBef>
                <a:spcPts val="0"/>
              </a:spcBef>
              <a:spcAft>
                <a:spcPts val="0"/>
              </a:spcAft>
              <a:buClr>
                <a:schemeClr val="dk1"/>
              </a:buClr>
              <a:buSzPts val="1100"/>
              <a:buFont typeface="Arial"/>
              <a:buNone/>
            </a:pPr>
            <a:r>
              <a:rPr lang="en"/>
              <a:t>DECEMBER 2022</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conversations need to happen across the board, YOUTH have been pivotal in important conversations </a:t>
            </a:r>
            <a:endParaRPr/>
          </a:p>
          <a:p>
            <a:pPr marL="0" lvl="0" indent="457200" algn="l" rtl="0">
              <a:lnSpc>
                <a:spcPct val="100000"/>
              </a:lnSpc>
              <a:spcBef>
                <a:spcPts val="0"/>
              </a:spcBef>
              <a:spcAft>
                <a:spcPts val="0"/>
              </a:spcAft>
              <a:buSzPts val="1100"/>
              <a:buNone/>
            </a:pPr>
            <a:r>
              <a:rPr lang="en"/>
              <a:t>Atul with Advocates</a:t>
            </a:r>
            <a:endParaRPr/>
          </a:p>
          <a:p>
            <a:pPr marL="0" lvl="0" indent="457200" algn="l" rtl="0">
              <a:lnSpc>
                <a:spcPct val="100000"/>
              </a:lnSpc>
              <a:spcBef>
                <a:spcPts val="0"/>
              </a:spcBef>
              <a:spcAft>
                <a:spcPts val="0"/>
              </a:spcAft>
              <a:buSzPts val="1100"/>
              <a:buNone/>
            </a:pPr>
            <a:r>
              <a:rPr lang="en"/>
              <a:t>Jeanne with Youth People</a:t>
            </a:r>
            <a:endParaRPr/>
          </a:p>
          <a:p>
            <a:pPr marL="0" lvl="0" indent="457200" algn="l" rtl="0">
              <a:lnSpc>
                <a:spcPct val="100000"/>
              </a:lnSpc>
              <a:spcBef>
                <a:spcPts val="0"/>
              </a:spcBef>
              <a:spcAft>
                <a:spcPts val="0"/>
              </a:spcAft>
              <a:buSzPts val="1100"/>
              <a:buNone/>
            </a:pPr>
            <a:r>
              <a:rPr lang="en"/>
              <a:t>They are at the table with them and we see success. There are all there all these opportunities. Young people know what leadership is and are best to guide youth engagement </a:t>
            </a:r>
            <a:endParaRPr/>
          </a:p>
          <a:p>
            <a:pPr marL="0" lvl="0" indent="457200" algn="l" rtl="0">
              <a:lnSpc>
                <a:spcPct val="100000"/>
              </a:lnSpc>
              <a:spcBef>
                <a:spcPts val="0"/>
              </a:spcBef>
              <a:spcAft>
                <a:spcPts val="0"/>
              </a:spcAft>
              <a:buSzPts val="1100"/>
              <a:buNone/>
            </a:pPr>
            <a:r>
              <a:rPr lang="en"/>
              <a:t>End with youth initiative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1" name="Google Shape;11;p8"/>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 name="Google Shape;12;p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8" descr="USAID_Logo_White_v02.png"/>
          <p:cNvPicPr preferRelativeResize="0"/>
          <p:nvPr/>
        </p:nvPicPr>
        <p:blipFill rotWithShape="1">
          <a:blip r:embed="rId2">
            <a:alphaModFix/>
          </a:blip>
          <a:srcRect/>
          <a:stretch/>
        </p:blipFill>
        <p:spPr>
          <a:xfrm>
            <a:off x="7446855" y="428052"/>
            <a:ext cx="1371600" cy="407700"/>
          </a:xfrm>
          <a:prstGeom prst="rect">
            <a:avLst/>
          </a:prstGeom>
          <a:noFill/>
          <a:ln>
            <a:noFill/>
          </a:ln>
        </p:spPr>
      </p:pic>
      <p:sp>
        <p:nvSpPr>
          <p:cNvPr id="14" name="Google Shape;14;p8"/>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2800"/>
              <a:buNone/>
              <a:defRPr sz="2400" i="0" u="none" strike="noStrike" cap="none">
                <a:solidFill>
                  <a:schemeClr val="lt1"/>
                </a:solidFil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5" name="Google Shape;15;p8"/>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1800"/>
              <a:buNone/>
              <a:defRPr sz="1600" i="0" u="none" strike="noStrike" cap="none">
                <a:solidFill>
                  <a:schemeClr val="lt1"/>
                </a:solidFill>
              </a:defRPr>
            </a:lvl1pPr>
            <a:lvl2pPr marR="0" lvl="1" algn="ctr">
              <a:lnSpc>
                <a:spcPct val="115000"/>
              </a:lnSpc>
              <a:spcBef>
                <a:spcPts val="800"/>
              </a:spcBef>
              <a:spcAft>
                <a:spcPts val="0"/>
              </a:spcAft>
              <a:buClr>
                <a:srgbClr val="888888"/>
              </a:buClr>
              <a:buSzPts val="1400"/>
              <a:buNone/>
              <a:defRPr sz="1600" i="0" u="none" strike="noStrike" cap="none">
                <a:solidFill>
                  <a:srgbClr val="888888"/>
                </a:solidFill>
              </a:defRPr>
            </a:lvl2pPr>
            <a:lvl3pPr marR="0" lvl="2" algn="ctr">
              <a:lnSpc>
                <a:spcPct val="115000"/>
              </a:lnSpc>
              <a:spcBef>
                <a:spcPts val="800"/>
              </a:spcBef>
              <a:spcAft>
                <a:spcPts val="0"/>
              </a:spcAft>
              <a:buClr>
                <a:srgbClr val="888888"/>
              </a:buClr>
              <a:buSzPts val="1400"/>
              <a:buNone/>
              <a:defRPr sz="1800" i="0" u="none" strike="noStrike" cap="none">
                <a:solidFill>
                  <a:srgbClr val="888888"/>
                </a:solidFill>
              </a:defRPr>
            </a:lvl3pPr>
            <a:lvl4pPr marR="0" lvl="3" algn="ctr">
              <a:lnSpc>
                <a:spcPct val="115000"/>
              </a:lnSpc>
              <a:spcBef>
                <a:spcPts val="1200"/>
              </a:spcBef>
              <a:spcAft>
                <a:spcPts val="0"/>
              </a:spcAft>
              <a:buClr>
                <a:srgbClr val="888888"/>
              </a:buClr>
              <a:buSzPts val="1400"/>
              <a:buNone/>
              <a:defRPr sz="1600" i="0" u="none" strike="noStrike" cap="none">
                <a:solidFill>
                  <a:srgbClr val="888888"/>
                </a:solidFill>
              </a:defRPr>
            </a:lvl4pPr>
            <a:lvl5pPr marR="0" lvl="4" algn="ctr">
              <a:lnSpc>
                <a:spcPct val="115000"/>
              </a:lnSpc>
              <a:spcBef>
                <a:spcPts val="1200"/>
              </a:spcBef>
              <a:spcAft>
                <a:spcPts val="0"/>
              </a:spcAft>
              <a:buClr>
                <a:srgbClr val="888888"/>
              </a:buClr>
              <a:buSzPts val="1400"/>
              <a:buNone/>
              <a:defRPr sz="1400" i="0" u="none" strike="noStrike" cap="none">
                <a:solidFill>
                  <a:srgbClr val="888888"/>
                </a:solidFill>
              </a:defRPr>
            </a:lvl5pPr>
            <a:lvl6pPr marR="0" lvl="5" algn="ctr">
              <a:lnSpc>
                <a:spcPct val="115000"/>
              </a:lnSpc>
              <a:spcBef>
                <a:spcPts val="1200"/>
              </a:spcBef>
              <a:spcAft>
                <a:spcPts val="0"/>
              </a:spcAft>
              <a:buClr>
                <a:srgbClr val="888888"/>
              </a:buClr>
              <a:buSzPts val="1400"/>
              <a:buNone/>
              <a:defRPr sz="2000" i="0" u="none" strike="noStrike" cap="none">
                <a:solidFill>
                  <a:srgbClr val="888888"/>
                </a:solidFill>
              </a:defRPr>
            </a:lvl6pPr>
            <a:lvl7pPr marR="0" lvl="6" algn="ctr">
              <a:lnSpc>
                <a:spcPct val="115000"/>
              </a:lnSpc>
              <a:spcBef>
                <a:spcPts val="1200"/>
              </a:spcBef>
              <a:spcAft>
                <a:spcPts val="0"/>
              </a:spcAft>
              <a:buClr>
                <a:srgbClr val="888888"/>
              </a:buClr>
              <a:buSzPts val="1400"/>
              <a:buNone/>
              <a:defRPr sz="2000" i="0" u="none" strike="noStrike" cap="none">
                <a:solidFill>
                  <a:srgbClr val="888888"/>
                </a:solidFill>
              </a:defRPr>
            </a:lvl7pPr>
            <a:lvl8pPr marR="0" lvl="7" algn="ctr">
              <a:lnSpc>
                <a:spcPct val="115000"/>
              </a:lnSpc>
              <a:spcBef>
                <a:spcPts val="1200"/>
              </a:spcBef>
              <a:spcAft>
                <a:spcPts val="0"/>
              </a:spcAft>
              <a:buClr>
                <a:srgbClr val="888888"/>
              </a:buClr>
              <a:buSzPts val="1400"/>
              <a:buNone/>
              <a:defRPr sz="2000" i="0" u="none" strike="noStrike" cap="none">
                <a:solidFill>
                  <a:srgbClr val="888888"/>
                </a:solidFill>
              </a:defRPr>
            </a:lvl8pPr>
            <a:lvl9pPr marR="0" lvl="8" algn="ctr">
              <a:lnSpc>
                <a:spcPct val="115000"/>
              </a:lnSpc>
              <a:spcBef>
                <a:spcPts val="1200"/>
              </a:spcBef>
              <a:spcAft>
                <a:spcPts val="1200"/>
              </a:spcAft>
              <a:buClr>
                <a:srgbClr val="888888"/>
              </a:buClr>
              <a:buSzPts val="1400"/>
              <a:buNone/>
              <a:defRPr sz="2000" i="0" u="none" strike="noStrike" cap="none">
                <a:solidFill>
                  <a:srgbClr val="888888"/>
                </a:solidFill>
              </a:defRPr>
            </a:lvl9pPr>
          </a:lstStyle>
          <a:p>
            <a:endParaRPr/>
          </a:p>
        </p:txBody>
      </p:sp>
      <p:cxnSp>
        <p:nvCxnSpPr>
          <p:cNvPr id="16" name="Google Shape;16;p8"/>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7" name="Google Shape;17;p8"/>
          <p:cNvPicPr preferRelativeResize="0"/>
          <p:nvPr/>
        </p:nvPicPr>
        <p:blipFill rotWithShape="1">
          <a:blip r:embed="rId3">
            <a:alphaModFix/>
          </a:blip>
          <a:srcRect/>
          <a:stretch/>
        </p:blipFill>
        <p:spPr>
          <a:xfrm>
            <a:off x="240300" y="308288"/>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5" name="Google Shape;5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525"/>
        <p:cNvGrpSpPr/>
        <p:nvPr/>
      </p:nvGrpSpPr>
      <p:grpSpPr>
        <a:xfrm>
          <a:off x="0" y="0"/>
          <a:ext cx="0" cy="0"/>
          <a:chOff x="0" y="0"/>
          <a:chExt cx="0" cy="0"/>
        </a:xfrm>
      </p:grpSpPr>
      <p:sp>
        <p:nvSpPr>
          <p:cNvPr id="526" name="Google Shape;526;p62"/>
          <p:cNvSpPr>
            <a:spLocks noGrp="1"/>
          </p:cNvSpPr>
          <p:nvPr>
            <p:ph type="pic" idx="2"/>
          </p:nvPr>
        </p:nvSpPr>
        <p:spPr>
          <a:xfrm>
            <a:off x="4572000" y="152762"/>
            <a:ext cx="4419600" cy="4838100"/>
          </a:xfrm>
          <a:prstGeom prst="rect">
            <a:avLst/>
          </a:prstGeom>
          <a:solidFill>
            <a:srgbClr val="E7E7E5"/>
          </a:solidFill>
          <a:ln>
            <a:noFill/>
          </a:ln>
        </p:spPr>
      </p:sp>
      <p:sp>
        <p:nvSpPr>
          <p:cNvPr id="527" name="Google Shape;527;p6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8" name="Google Shape;528;p6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62"/>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0" name="Google Shape;530;p6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1" name="Google Shape;531;p62"/>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532"/>
        <p:cNvGrpSpPr/>
        <p:nvPr/>
      </p:nvGrpSpPr>
      <p:grpSpPr>
        <a:xfrm>
          <a:off x="0" y="0"/>
          <a:ext cx="0" cy="0"/>
          <a:chOff x="0" y="0"/>
          <a:chExt cx="0" cy="0"/>
        </a:xfrm>
      </p:grpSpPr>
      <p:sp>
        <p:nvSpPr>
          <p:cNvPr id="533" name="Google Shape;533;p63"/>
          <p:cNvSpPr>
            <a:spLocks noGrp="1"/>
          </p:cNvSpPr>
          <p:nvPr>
            <p:ph type="pic" idx="2"/>
          </p:nvPr>
        </p:nvSpPr>
        <p:spPr>
          <a:xfrm>
            <a:off x="152400" y="152761"/>
            <a:ext cx="4419600" cy="4838100"/>
          </a:xfrm>
          <a:prstGeom prst="rect">
            <a:avLst/>
          </a:prstGeom>
          <a:solidFill>
            <a:srgbClr val="E7E7E5"/>
          </a:solidFill>
          <a:ln>
            <a:noFill/>
          </a:ln>
        </p:spPr>
      </p:sp>
      <p:sp>
        <p:nvSpPr>
          <p:cNvPr id="534" name="Google Shape;534;p6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5" name="Google Shape;535;p63"/>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ver - Full Red No Logo">
  <p:cSld name="Cover - Full Red_1">
    <p:bg>
      <p:bgPr>
        <a:solidFill>
          <a:srgbClr val="BA0C2F"/>
        </a:solidFill>
        <a:effectLst/>
      </p:bgPr>
    </p:bg>
    <p:spTree>
      <p:nvGrpSpPr>
        <p:cNvPr id="1" name="Shape 536"/>
        <p:cNvGrpSpPr/>
        <p:nvPr/>
      </p:nvGrpSpPr>
      <p:grpSpPr>
        <a:xfrm>
          <a:off x="0" y="0"/>
          <a:ext cx="0" cy="0"/>
          <a:chOff x="0" y="0"/>
          <a:chExt cx="0" cy="0"/>
        </a:xfrm>
      </p:grpSpPr>
      <p:sp>
        <p:nvSpPr>
          <p:cNvPr id="537" name="Google Shape;537;p64"/>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538" name="Google Shape;538;p64"/>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539" name="Google Shape;539;p6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540"/>
        <p:cNvGrpSpPr/>
        <p:nvPr/>
      </p:nvGrpSpPr>
      <p:grpSpPr>
        <a:xfrm>
          <a:off x="0" y="0"/>
          <a:ext cx="0" cy="0"/>
          <a:chOff x="0" y="0"/>
          <a:chExt cx="0" cy="0"/>
        </a:xfrm>
      </p:grpSpPr>
      <p:sp>
        <p:nvSpPr>
          <p:cNvPr id="541" name="Google Shape;541;p65"/>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2" name="Google Shape;542;p65"/>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3" name="Google Shape;543;p65"/>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4" name="Google Shape;544;p65"/>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65"/>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EPFAR Disclaimer Slide">
  <p:cSld name="CUSTOM_11">
    <p:spTree>
      <p:nvGrpSpPr>
        <p:cNvPr id="1" name="Shape 546"/>
        <p:cNvGrpSpPr/>
        <p:nvPr/>
      </p:nvGrpSpPr>
      <p:grpSpPr>
        <a:xfrm>
          <a:off x="0" y="0"/>
          <a:ext cx="0" cy="0"/>
          <a:chOff x="0" y="0"/>
          <a:chExt cx="0" cy="0"/>
        </a:xfrm>
      </p:grpSpPr>
      <p:sp>
        <p:nvSpPr>
          <p:cNvPr id="547" name="Google Shape;547;p66"/>
          <p:cNvSpPr txBox="1"/>
          <p:nvPr/>
        </p:nvSpPr>
        <p:spPr>
          <a:xfrm>
            <a:off x="8548658" y="47394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548" name="Google Shape;548;p66"/>
          <p:cNvSpPr/>
          <p:nvPr/>
        </p:nvSpPr>
        <p:spPr>
          <a:xfrm>
            <a:off x="0" y="3901650"/>
            <a:ext cx="9144000" cy="124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66"/>
          <p:cNvSpPr txBox="1"/>
          <p:nvPr/>
        </p:nvSpPr>
        <p:spPr>
          <a:xfrm>
            <a:off x="2123250" y="3922575"/>
            <a:ext cx="5080800" cy="110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E6E7E8"/>
                </a:solidFill>
                <a:latin typeface="Arial"/>
                <a:ea typeface="Arial"/>
                <a:cs typeface="Arial"/>
                <a:sym typeface="Arial"/>
              </a:rPr>
              <a:t>This presentation was made possible by the support of the American people through the United States Agency for International Development (USAID) under the U.S. President's Emergency Plan for AIDS Relief (PEPFAR). The contents in this presentation are the sole responsibility of the authors, and do not necessarily reflect the views of USAID, PEPFAR or the United States Government.</a:t>
            </a:r>
            <a:endParaRPr sz="1200" b="0" i="0" u="none" strike="noStrike" cap="none">
              <a:solidFill>
                <a:srgbClr val="E6E7E8"/>
              </a:solidFill>
              <a:latin typeface="Arial"/>
              <a:ea typeface="Arial"/>
              <a:cs typeface="Arial"/>
              <a:sym typeface="Arial"/>
            </a:endParaRPr>
          </a:p>
        </p:txBody>
      </p:sp>
      <p:pic>
        <p:nvPicPr>
          <p:cNvPr id="550" name="Google Shape;550;p66"/>
          <p:cNvPicPr preferRelativeResize="0"/>
          <p:nvPr/>
        </p:nvPicPr>
        <p:blipFill rotWithShape="1">
          <a:blip r:embed="rId2">
            <a:alphaModFix/>
          </a:blip>
          <a:srcRect/>
          <a:stretch/>
        </p:blipFill>
        <p:spPr>
          <a:xfrm>
            <a:off x="271606" y="4488720"/>
            <a:ext cx="1537440" cy="588080"/>
          </a:xfrm>
          <a:prstGeom prst="rect">
            <a:avLst/>
          </a:prstGeom>
          <a:noFill/>
          <a:ln>
            <a:noFill/>
          </a:ln>
        </p:spPr>
      </p:pic>
      <p:cxnSp>
        <p:nvCxnSpPr>
          <p:cNvPr id="551" name="Google Shape;551;p66"/>
          <p:cNvCxnSpPr/>
          <p:nvPr/>
        </p:nvCxnSpPr>
        <p:spPr>
          <a:xfrm>
            <a:off x="2014550" y="4091000"/>
            <a:ext cx="0" cy="885900"/>
          </a:xfrm>
          <a:prstGeom prst="straightConnector1">
            <a:avLst/>
          </a:prstGeom>
          <a:noFill/>
          <a:ln w="9525" cap="flat" cmpd="sng">
            <a:solidFill>
              <a:srgbClr val="E6E7E8"/>
            </a:solidFill>
            <a:prstDash val="solid"/>
            <a:round/>
            <a:headEnd type="none" w="sm" len="sm"/>
            <a:tailEnd type="none" w="sm" len="sm"/>
          </a:ln>
        </p:spPr>
      </p:cxnSp>
      <p:pic>
        <p:nvPicPr>
          <p:cNvPr id="552" name="Google Shape;552;p66"/>
          <p:cNvPicPr preferRelativeResize="0"/>
          <p:nvPr/>
        </p:nvPicPr>
        <p:blipFill rotWithShape="1">
          <a:blip r:embed="rId3">
            <a:alphaModFix/>
          </a:blip>
          <a:srcRect/>
          <a:stretch/>
        </p:blipFill>
        <p:spPr>
          <a:xfrm>
            <a:off x="201450" y="3998801"/>
            <a:ext cx="1606236" cy="50117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3"/>
        <p:cNvGrpSpPr/>
        <p:nvPr/>
      </p:nvGrpSpPr>
      <p:grpSpPr>
        <a:xfrm>
          <a:off x="0" y="0"/>
          <a:ext cx="0" cy="0"/>
          <a:chOff x="0" y="0"/>
          <a:chExt cx="0" cy="0"/>
        </a:xfrm>
      </p:grpSpPr>
      <p:sp>
        <p:nvSpPr>
          <p:cNvPr id="554" name="Google Shape;554;p67"/>
          <p:cNvSpPr txBox="1">
            <a:spLocks noGrp="1"/>
          </p:cNvSpPr>
          <p:nvPr>
            <p:ph type="title"/>
          </p:nvPr>
        </p:nvSpPr>
        <p:spPr>
          <a:xfrm>
            <a:off x="326565" y="217710"/>
            <a:ext cx="7886700" cy="707700"/>
          </a:xfrm>
          <a:prstGeom prst="rect">
            <a:avLst/>
          </a:prstGeom>
          <a:noFill/>
          <a:ln>
            <a:noFill/>
          </a:ln>
        </p:spPr>
        <p:txBody>
          <a:bodyPr spcFirstLastPara="1" wrap="square" lIns="68750" tIns="68750" rIns="68750" bIns="68750" anchor="ctr" anchorCtr="0">
            <a:noAutofit/>
          </a:bodyPr>
          <a:lstStyle>
            <a:lvl1pPr marR="0" lvl="0" algn="l">
              <a:lnSpc>
                <a:spcPct val="90000"/>
              </a:lnSpc>
              <a:spcBef>
                <a:spcPts val="0"/>
              </a:spcBef>
              <a:spcAft>
                <a:spcPts val="0"/>
              </a:spcAft>
              <a:buClr>
                <a:schemeClr val="dk1"/>
              </a:buClr>
              <a:buSzPts val="1100"/>
              <a:buFont typeface="Ubuntu"/>
              <a:buNone/>
              <a:defRPr sz="3300" b="0" i="0" u="none" strike="noStrike" cap="none">
                <a:solidFill>
                  <a:schemeClr val="dk1"/>
                </a:solidFill>
                <a:latin typeface="Ubuntu"/>
                <a:ea typeface="Ubuntu"/>
                <a:cs typeface="Ubuntu"/>
                <a:sym typeface="Ubuntu"/>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55" name="Google Shape;555;p67"/>
          <p:cNvSpPr txBox="1">
            <a:spLocks noGrp="1"/>
          </p:cNvSpPr>
          <p:nvPr>
            <p:ph type="dt" idx="10"/>
          </p:nvPr>
        </p:nvSpPr>
        <p:spPr>
          <a:xfrm>
            <a:off x="628650" y="4767263"/>
            <a:ext cx="2057400" cy="273900"/>
          </a:xfrm>
          <a:prstGeom prst="rect">
            <a:avLst/>
          </a:prstGeom>
          <a:noFill/>
          <a:ln>
            <a:noFill/>
          </a:ln>
        </p:spPr>
        <p:txBody>
          <a:bodyPr spcFirstLastPara="1" wrap="square" lIns="68750" tIns="68750" rIns="68750" bIns="68750"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6" name="Google Shape;556;p67"/>
          <p:cNvSpPr txBox="1">
            <a:spLocks noGrp="1"/>
          </p:cNvSpPr>
          <p:nvPr>
            <p:ph type="ftr" idx="11"/>
          </p:nvPr>
        </p:nvSpPr>
        <p:spPr>
          <a:xfrm>
            <a:off x="3028950" y="4767263"/>
            <a:ext cx="3086100" cy="273900"/>
          </a:xfrm>
          <a:prstGeom prst="rect">
            <a:avLst/>
          </a:prstGeom>
          <a:noFill/>
          <a:ln>
            <a:noFill/>
          </a:ln>
        </p:spPr>
        <p:txBody>
          <a:bodyPr spcFirstLastPara="1" wrap="square" lIns="68750" tIns="68750" rIns="68750" bIns="68750"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7" name="Google Shape;557;p67"/>
          <p:cNvSpPr txBox="1">
            <a:spLocks noGrp="1"/>
          </p:cNvSpPr>
          <p:nvPr>
            <p:ph type="sldNum" idx="12"/>
          </p:nvPr>
        </p:nvSpPr>
        <p:spPr>
          <a:xfrm>
            <a:off x="6457950" y="4767263"/>
            <a:ext cx="2057400" cy="273900"/>
          </a:xfrm>
          <a:prstGeom prst="rect">
            <a:avLst/>
          </a:prstGeom>
          <a:noFill/>
          <a:ln>
            <a:noFill/>
          </a:ln>
        </p:spPr>
        <p:txBody>
          <a:bodyPr spcFirstLastPara="1" wrap="square" lIns="68750" tIns="34375" rIns="68750" bIns="343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8"/>
        <p:cNvGrpSpPr/>
        <p:nvPr/>
      </p:nvGrpSpPr>
      <p:grpSpPr>
        <a:xfrm>
          <a:off x="0" y="0"/>
          <a:ext cx="0" cy="0"/>
          <a:chOff x="0" y="0"/>
          <a:chExt cx="0" cy="0"/>
        </a:xfrm>
      </p:grpSpPr>
      <p:sp>
        <p:nvSpPr>
          <p:cNvPr id="559" name="Google Shape;559;p68"/>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68"/>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1" name="Google Shape;561;p68"/>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2" name="Google Shape;562;p68"/>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3" name="Google Shape;563;p68"/>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
        <p:nvSpPr>
          <p:cNvPr id="565" name="Google Shape;565;p69"/>
          <p:cNvSpPr txBox="1">
            <a:spLocks noGrp="1"/>
          </p:cNvSpPr>
          <p:nvPr>
            <p:ph type="dt" idx="10"/>
          </p:nvPr>
        </p:nvSpPr>
        <p:spPr>
          <a:xfrm>
            <a:off x="628650" y="4767263"/>
            <a:ext cx="2057400" cy="273900"/>
          </a:xfrm>
          <a:prstGeom prst="rect">
            <a:avLst/>
          </a:prstGeom>
          <a:noFill/>
          <a:ln>
            <a:noFill/>
          </a:ln>
        </p:spPr>
        <p:txBody>
          <a:bodyPr spcFirstLastPara="1" wrap="square" lIns="68750" tIns="68750" rIns="68750" bIns="68750"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6" name="Google Shape;566;p69"/>
          <p:cNvSpPr txBox="1">
            <a:spLocks noGrp="1"/>
          </p:cNvSpPr>
          <p:nvPr>
            <p:ph type="ftr" idx="11"/>
          </p:nvPr>
        </p:nvSpPr>
        <p:spPr>
          <a:xfrm>
            <a:off x="3028950" y="4767263"/>
            <a:ext cx="3086100" cy="273900"/>
          </a:xfrm>
          <a:prstGeom prst="rect">
            <a:avLst/>
          </a:prstGeom>
          <a:noFill/>
          <a:ln>
            <a:noFill/>
          </a:ln>
        </p:spPr>
        <p:txBody>
          <a:bodyPr spcFirstLastPara="1" wrap="square" lIns="68750" tIns="68750" rIns="68750" bIns="68750"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7" name="Google Shape;567;p69"/>
          <p:cNvSpPr txBox="1">
            <a:spLocks noGrp="1"/>
          </p:cNvSpPr>
          <p:nvPr>
            <p:ph type="sldNum" idx="12"/>
          </p:nvPr>
        </p:nvSpPr>
        <p:spPr>
          <a:xfrm>
            <a:off x="6457950" y="4767263"/>
            <a:ext cx="2057400" cy="273900"/>
          </a:xfrm>
          <a:prstGeom prst="rect">
            <a:avLst/>
          </a:prstGeom>
          <a:noFill/>
          <a:ln>
            <a:noFill/>
          </a:ln>
        </p:spPr>
        <p:txBody>
          <a:bodyPr spcFirstLastPara="1" wrap="square" lIns="68750" tIns="34375" rIns="68750" bIns="343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Content-Teal">
  <p:cSld name="Two Content-Teal">
    <p:bg>
      <p:bgPr>
        <a:blipFill>
          <a:blip r:embed="rId2">
            <a:alphaModFix/>
          </a:blip>
          <a:stretch>
            <a:fillRect/>
          </a:stretch>
        </a:blipFill>
        <a:effectLst/>
      </p:bgPr>
    </p:bg>
    <p:spTree>
      <p:nvGrpSpPr>
        <p:cNvPr id="1" name="Shape 568"/>
        <p:cNvGrpSpPr/>
        <p:nvPr/>
      </p:nvGrpSpPr>
      <p:grpSpPr>
        <a:xfrm>
          <a:off x="0" y="0"/>
          <a:ext cx="0" cy="0"/>
          <a:chOff x="0" y="0"/>
          <a:chExt cx="0" cy="0"/>
        </a:xfrm>
      </p:grpSpPr>
      <p:sp>
        <p:nvSpPr>
          <p:cNvPr id="569" name="Google Shape;569;p70"/>
          <p:cNvSpPr txBox="1">
            <a:spLocks noGrp="1"/>
          </p:cNvSpPr>
          <p:nvPr>
            <p:ph type="body" idx="1"/>
          </p:nvPr>
        </p:nvSpPr>
        <p:spPr>
          <a:xfrm>
            <a:off x="4360678" y="1012752"/>
            <a:ext cx="3525900" cy="36201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E0A141"/>
              </a:buClr>
              <a:buSzPts val="2100"/>
              <a:buFont typeface="Noto Sans Symbols"/>
              <a:buChar char="▪"/>
              <a:defRPr>
                <a:solidFill>
                  <a:srgbClr val="635F59"/>
                </a:solidFill>
                <a:latin typeface="Calibri"/>
                <a:ea typeface="Calibri"/>
                <a:cs typeface="Calibri"/>
                <a:sym typeface="Calibri"/>
              </a:defRPr>
            </a:lvl1pPr>
            <a:lvl2pPr marL="914400" lvl="1" indent="-342900" algn="l">
              <a:lnSpc>
                <a:spcPct val="90000"/>
              </a:lnSpc>
              <a:spcBef>
                <a:spcPts val="400"/>
              </a:spcBef>
              <a:spcAft>
                <a:spcPts val="0"/>
              </a:spcAft>
              <a:buClr>
                <a:srgbClr val="E0A141"/>
              </a:buClr>
              <a:buSzPts val="1800"/>
              <a:buFont typeface="Arial"/>
              <a:buChar char="•"/>
              <a:defRPr>
                <a:solidFill>
                  <a:srgbClr val="635F59"/>
                </a:solidFill>
                <a:latin typeface="Calibri"/>
                <a:ea typeface="Calibri"/>
                <a:cs typeface="Calibri"/>
                <a:sym typeface="Calibri"/>
              </a:defRPr>
            </a:lvl2pPr>
            <a:lvl3pPr marL="1371600" lvl="2" indent="-323850" algn="l">
              <a:lnSpc>
                <a:spcPct val="90000"/>
              </a:lnSpc>
              <a:spcBef>
                <a:spcPts val="400"/>
              </a:spcBef>
              <a:spcAft>
                <a:spcPts val="0"/>
              </a:spcAft>
              <a:buClr>
                <a:srgbClr val="E0A141"/>
              </a:buClr>
              <a:buSzPts val="1500"/>
              <a:buFont typeface="Arial"/>
              <a:buChar char="•"/>
              <a:defRPr>
                <a:solidFill>
                  <a:srgbClr val="635F59"/>
                </a:solidFill>
                <a:latin typeface="Calibri"/>
                <a:ea typeface="Calibri"/>
                <a:cs typeface="Calibri"/>
                <a:sym typeface="Calibri"/>
              </a:defRPr>
            </a:lvl3pPr>
            <a:lvl4pPr marL="1828800" lvl="3" indent="-317500" algn="l">
              <a:lnSpc>
                <a:spcPct val="90000"/>
              </a:lnSpc>
              <a:spcBef>
                <a:spcPts val="400"/>
              </a:spcBef>
              <a:spcAft>
                <a:spcPts val="0"/>
              </a:spcAft>
              <a:buClr>
                <a:srgbClr val="E0A141"/>
              </a:buClr>
              <a:buSzPts val="1400"/>
              <a:buFont typeface="Arial"/>
              <a:buChar char="•"/>
              <a:defRPr>
                <a:solidFill>
                  <a:srgbClr val="635F59"/>
                </a:solidFill>
                <a:latin typeface="Calibri"/>
                <a:ea typeface="Calibri"/>
                <a:cs typeface="Calibri"/>
                <a:sym typeface="Calibri"/>
              </a:defRPr>
            </a:lvl4pPr>
            <a:lvl5pPr marL="2286000" lvl="4" indent="-317500" algn="l">
              <a:lnSpc>
                <a:spcPct val="90000"/>
              </a:lnSpc>
              <a:spcBef>
                <a:spcPts val="400"/>
              </a:spcBef>
              <a:spcAft>
                <a:spcPts val="0"/>
              </a:spcAft>
              <a:buClr>
                <a:srgbClr val="E0A141"/>
              </a:buClr>
              <a:buSzPts val="1400"/>
              <a:buChar char="»"/>
              <a:defRPr>
                <a:solidFill>
                  <a:srgbClr val="635F59"/>
                </a:solidFill>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0" name="Google Shape;570;p70"/>
          <p:cNvSpPr txBox="1">
            <a:spLocks noGrp="1"/>
          </p:cNvSpPr>
          <p:nvPr>
            <p:ph type="body" idx="2"/>
          </p:nvPr>
        </p:nvSpPr>
        <p:spPr>
          <a:xfrm>
            <a:off x="628649" y="1012752"/>
            <a:ext cx="3525900" cy="36201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E0A141"/>
              </a:buClr>
              <a:buSzPts val="2100"/>
              <a:buFont typeface="Noto Sans Symbols"/>
              <a:buChar char="▪"/>
              <a:defRPr>
                <a:solidFill>
                  <a:srgbClr val="635F59"/>
                </a:solidFill>
                <a:latin typeface="Calibri"/>
                <a:ea typeface="Calibri"/>
                <a:cs typeface="Calibri"/>
                <a:sym typeface="Calibri"/>
              </a:defRPr>
            </a:lvl1pPr>
            <a:lvl2pPr marL="914400" lvl="1" indent="-342900" algn="l">
              <a:lnSpc>
                <a:spcPct val="90000"/>
              </a:lnSpc>
              <a:spcBef>
                <a:spcPts val="400"/>
              </a:spcBef>
              <a:spcAft>
                <a:spcPts val="0"/>
              </a:spcAft>
              <a:buClr>
                <a:srgbClr val="E0A141"/>
              </a:buClr>
              <a:buSzPts val="1800"/>
              <a:buFont typeface="Arial"/>
              <a:buChar char="•"/>
              <a:defRPr>
                <a:solidFill>
                  <a:srgbClr val="635F59"/>
                </a:solidFill>
                <a:latin typeface="Calibri"/>
                <a:ea typeface="Calibri"/>
                <a:cs typeface="Calibri"/>
                <a:sym typeface="Calibri"/>
              </a:defRPr>
            </a:lvl2pPr>
            <a:lvl3pPr marL="1371600" lvl="2" indent="-323850" algn="l">
              <a:lnSpc>
                <a:spcPct val="90000"/>
              </a:lnSpc>
              <a:spcBef>
                <a:spcPts val="400"/>
              </a:spcBef>
              <a:spcAft>
                <a:spcPts val="0"/>
              </a:spcAft>
              <a:buClr>
                <a:srgbClr val="E0A141"/>
              </a:buClr>
              <a:buSzPts val="1500"/>
              <a:buFont typeface="Arial"/>
              <a:buChar char="•"/>
              <a:defRPr>
                <a:solidFill>
                  <a:srgbClr val="635F59"/>
                </a:solidFill>
                <a:latin typeface="Calibri"/>
                <a:ea typeface="Calibri"/>
                <a:cs typeface="Calibri"/>
                <a:sym typeface="Calibri"/>
              </a:defRPr>
            </a:lvl3pPr>
            <a:lvl4pPr marL="1828800" lvl="3" indent="-317500" algn="l">
              <a:lnSpc>
                <a:spcPct val="90000"/>
              </a:lnSpc>
              <a:spcBef>
                <a:spcPts val="400"/>
              </a:spcBef>
              <a:spcAft>
                <a:spcPts val="0"/>
              </a:spcAft>
              <a:buClr>
                <a:srgbClr val="E0A141"/>
              </a:buClr>
              <a:buSzPts val="1400"/>
              <a:buFont typeface="Arial"/>
              <a:buChar char="•"/>
              <a:defRPr>
                <a:solidFill>
                  <a:srgbClr val="635F59"/>
                </a:solidFill>
                <a:latin typeface="Calibri"/>
                <a:ea typeface="Calibri"/>
                <a:cs typeface="Calibri"/>
                <a:sym typeface="Calibri"/>
              </a:defRPr>
            </a:lvl4pPr>
            <a:lvl5pPr marL="2286000" lvl="4" indent="-317500" algn="l">
              <a:lnSpc>
                <a:spcPct val="90000"/>
              </a:lnSpc>
              <a:spcBef>
                <a:spcPts val="400"/>
              </a:spcBef>
              <a:spcAft>
                <a:spcPts val="0"/>
              </a:spcAft>
              <a:buClr>
                <a:srgbClr val="E0A141"/>
              </a:buClr>
              <a:buSzPts val="1400"/>
              <a:buChar char="»"/>
              <a:defRPr>
                <a:solidFill>
                  <a:srgbClr val="635F59"/>
                </a:solidFill>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1" name="Google Shape;571;p70"/>
          <p:cNvSpPr txBox="1">
            <a:spLocks noGrp="1"/>
          </p:cNvSpPr>
          <p:nvPr>
            <p:ph type="title"/>
          </p:nvPr>
        </p:nvSpPr>
        <p:spPr>
          <a:xfrm>
            <a:off x="0" y="143217"/>
            <a:ext cx="7886700" cy="857400"/>
          </a:xfrm>
          <a:prstGeom prst="rect">
            <a:avLst/>
          </a:prstGeom>
          <a:noFill/>
          <a:ln>
            <a:noFill/>
          </a:ln>
        </p:spPr>
        <p:txBody>
          <a:bodyPr spcFirstLastPara="1" wrap="square" lIns="603500" tIns="34275" rIns="68575" bIns="34275" anchor="ctr" anchorCtr="0">
            <a:normAutofit/>
          </a:bodyPr>
          <a:lstStyle>
            <a:lvl1pPr lvl="0" algn="l">
              <a:lnSpc>
                <a:spcPct val="90000"/>
              </a:lnSpc>
              <a:spcBef>
                <a:spcPts val="0"/>
              </a:spcBef>
              <a:spcAft>
                <a:spcPts val="0"/>
              </a:spcAft>
              <a:buClr>
                <a:schemeClr val="accent1"/>
              </a:buClr>
              <a:buSzPts val="2300"/>
              <a:buFont typeface="Poppins SemiBold"/>
              <a:buNone/>
              <a:defRPr sz="2300" b="1" i="0">
                <a:solidFill>
                  <a:schemeClr val="accent1"/>
                </a:solidFill>
                <a:latin typeface="Poppins SemiBold"/>
                <a:ea typeface="Poppins SemiBold"/>
                <a:cs typeface="Poppins SemiBold"/>
                <a:sym typeface="Poppins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2" name="Google Shape;572;p70"/>
          <p:cNvPicPr preferRelativeResize="0"/>
          <p:nvPr/>
        </p:nvPicPr>
        <p:blipFill rotWithShape="1">
          <a:blip r:embed="rId3">
            <a:alphaModFix/>
          </a:blip>
          <a:srcRect/>
          <a:stretch/>
        </p:blipFill>
        <p:spPr>
          <a:xfrm>
            <a:off x="0" y="246087"/>
            <a:ext cx="217170" cy="6515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25"/>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rm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8" name="Google Shape;68;p25"/>
          <p:cNvSpPr txBox="1">
            <a:spLocks noGrp="1"/>
          </p:cNvSpPr>
          <p:nvPr>
            <p:ph type="dt" idx="10"/>
          </p:nvPr>
        </p:nvSpPr>
        <p:spPr>
          <a:xfrm>
            <a:off x="628650" y="4767276"/>
            <a:ext cx="20574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C6463"/>
              </a:buClr>
              <a:buSzPts val="600"/>
              <a:buFont typeface="Cabin"/>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69" name="Google Shape;69;p25"/>
          <p:cNvSpPr txBox="1">
            <a:spLocks noGrp="1"/>
          </p:cNvSpPr>
          <p:nvPr>
            <p:ph type="ftr" idx="11"/>
          </p:nvPr>
        </p:nvSpPr>
        <p:spPr>
          <a:xfrm>
            <a:off x="3028950" y="4767276"/>
            <a:ext cx="30861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6C6463"/>
              </a:buClr>
              <a:buSzPts val="600"/>
              <a:buFont typeface="Cabin"/>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800"/>
              <a:buFont typeface="Cabin"/>
              <a:buNone/>
              <a:defRPr sz="1800" b="0" i="0" u="none" strike="noStrike" cap="none">
                <a:solidFill>
                  <a:schemeClr val="dk1"/>
                </a:solidFill>
                <a:latin typeface="Cabin"/>
                <a:ea typeface="Cabin"/>
                <a:cs typeface="Cabin"/>
                <a:sym typeface="Cabin"/>
              </a:defRPr>
            </a:lvl9pPr>
          </a:lstStyle>
          <a:p>
            <a:endParaRPr/>
          </a:p>
        </p:txBody>
      </p:sp>
      <p:sp>
        <p:nvSpPr>
          <p:cNvPr id="70" name="Google Shape;70;p25"/>
          <p:cNvSpPr txBox="1">
            <a:spLocks noGrp="1"/>
          </p:cNvSpPr>
          <p:nvPr>
            <p:ph type="sldNum" idx="12"/>
          </p:nvPr>
        </p:nvSpPr>
        <p:spPr>
          <a:xfrm>
            <a:off x="8585700" y="4856650"/>
            <a:ext cx="406200" cy="172500"/>
          </a:xfrm>
          <a:prstGeom prst="rect">
            <a:avLst/>
          </a:prstGeom>
          <a:noFill/>
          <a:ln>
            <a:noFill/>
          </a:ln>
        </p:spPr>
        <p:txBody>
          <a:bodyPr spcFirstLastPara="1" wrap="square" lIns="91400" tIns="45675" rIns="91400" bIns="45675" anchor="ctr" anchorCtr="0">
            <a:normAutofit/>
          </a:bodyPr>
          <a:lstStyle>
            <a:lvl1pPr marL="0" marR="0" lvl="0"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37"/>
              <a:buFont typeface="Arial"/>
              <a:buNone/>
              <a:defRPr sz="1400" b="0" i="0" u="none" strike="noStrike" cap="none">
                <a:solidFill>
                  <a:srgbClr val="66666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42900" algn="l">
              <a:lnSpc>
                <a:spcPct val="100000"/>
              </a:lnSpc>
              <a:spcBef>
                <a:spcPts val="80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9" name="Google Shape;79;p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80"/>
        <p:cNvGrpSpPr/>
        <p:nvPr/>
      </p:nvGrpSpPr>
      <p:grpSpPr>
        <a:xfrm>
          <a:off x="0" y="0"/>
          <a:ext cx="0" cy="0"/>
          <a:chOff x="0" y="0"/>
          <a:chExt cx="0" cy="0"/>
        </a:xfrm>
      </p:grpSpPr>
      <p:pic>
        <p:nvPicPr>
          <p:cNvPr id="81" name="Google Shape;81;p71"/>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82" name="Google Shape;82;p7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71"/>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 name="Google Shape;84;p71"/>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85" name="Google Shape;85;p71"/>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86" name="Google Shape;86;p71"/>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87" name="Google Shape;87;p71"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88" name="Google Shape;88;p71"/>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89"/>
        <p:cNvGrpSpPr/>
        <p:nvPr/>
      </p:nvGrpSpPr>
      <p:grpSpPr>
        <a:xfrm>
          <a:off x="0" y="0"/>
          <a:ext cx="0" cy="0"/>
          <a:chOff x="0" y="0"/>
          <a:chExt cx="0" cy="0"/>
        </a:xfrm>
      </p:grpSpPr>
      <p:sp>
        <p:nvSpPr>
          <p:cNvPr id="90" name="Google Shape;90;p7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72"/>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2" name="Google Shape;92;p72"/>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93" name="Google Shape;93;p7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94" name="Google Shape;94;p72"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95" name="Google Shape;95;p72"/>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96"/>
        <p:cNvGrpSpPr/>
        <p:nvPr/>
      </p:nvGrpSpPr>
      <p:grpSpPr>
        <a:xfrm>
          <a:off x="0" y="0"/>
          <a:ext cx="0" cy="0"/>
          <a:chOff x="0" y="0"/>
          <a:chExt cx="0" cy="0"/>
        </a:xfrm>
      </p:grpSpPr>
      <p:sp>
        <p:nvSpPr>
          <p:cNvPr id="97" name="Google Shape;97;p73"/>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8" name="Google Shape;98;p7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73"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100" name="Google Shape;100;p73"/>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01" name="Google Shape;101;p73"/>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4"/>
          <p:cNvSpPr>
            <a:spLocks noGrp="1"/>
          </p:cNvSpPr>
          <p:nvPr>
            <p:ph type="pic" idx="2"/>
          </p:nvPr>
        </p:nvSpPr>
        <p:spPr>
          <a:xfrm>
            <a:off x="152400" y="2571749"/>
            <a:ext cx="8839200" cy="2421000"/>
          </a:xfrm>
          <a:prstGeom prst="rect">
            <a:avLst/>
          </a:prstGeom>
          <a:solidFill>
            <a:schemeClr val="lt1"/>
          </a:solidFill>
          <a:ln>
            <a:noFill/>
          </a:ln>
        </p:spPr>
      </p:sp>
      <p:sp>
        <p:nvSpPr>
          <p:cNvPr id="104" name="Google Shape;104;p7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5" name="Google Shape;105;p7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7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7" name="Google Shape;107;p7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
        <p:cNvGrpSpPr/>
        <p:nvPr/>
      </p:nvGrpSpPr>
      <p:grpSpPr>
        <a:xfrm>
          <a:off x="0" y="0"/>
          <a:ext cx="0" cy="0"/>
          <a:chOff x="0" y="0"/>
          <a:chExt cx="0" cy="0"/>
        </a:xfrm>
      </p:grpSpPr>
      <p:sp>
        <p:nvSpPr>
          <p:cNvPr id="19" name="Google Shape;19;p9"/>
          <p:cNvSpPr>
            <a:spLocks noGrp="1"/>
          </p:cNvSpPr>
          <p:nvPr>
            <p:ph type="pic" idx="2"/>
          </p:nvPr>
        </p:nvSpPr>
        <p:spPr>
          <a:xfrm>
            <a:off x="4572000" y="152762"/>
            <a:ext cx="4419600" cy="4838100"/>
          </a:xfrm>
          <a:prstGeom prst="rect">
            <a:avLst/>
          </a:prstGeom>
          <a:solidFill>
            <a:srgbClr val="FFFFFF"/>
          </a:solidFill>
          <a:ln>
            <a:noFill/>
          </a:ln>
        </p:spPr>
      </p:sp>
      <p:sp>
        <p:nvSpPr>
          <p:cNvPr id="20" name="Google Shape;20;p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9"/>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rmAutofit/>
          </a:bodyPr>
          <a:lstStyle>
            <a:lvl1pPr marL="457200" marR="0" lvl="0" indent="-330200" algn="l">
              <a:lnSpc>
                <a:spcPct val="115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15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15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15000"/>
              </a:lnSpc>
              <a:spcBef>
                <a:spcPts val="1200"/>
              </a:spcBef>
              <a:spcAft>
                <a:spcPts val="0"/>
              </a:spcAft>
              <a:buClr>
                <a:srgbClr val="6C6463"/>
              </a:buClr>
              <a:buSzPts val="1400"/>
              <a:buChar char="–"/>
              <a:defRPr sz="1400" i="0" u="none" strike="noStrike" cap="none">
                <a:solidFill>
                  <a:srgbClr val="6C6463"/>
                </a:solidFill>
              </a:defRPr>
            </a:lvl4pPr>
            <a:lvl5pPr marL="2286000" marR="0" lvl="4" indent="-317500" algn="l">
              <a:lnSpc>
                <a:spcPct val="115000"/>
              </a:lnSpc>
              <a:spcBef>
                <a:spcPts val="1200"/>
              </a:spcBef>
              <a:spcAft>
                <a:spcPts val="0"/>
              </a:spcAft>
              <a:buClr>
                <a:srgbClr val="FFFFFF"/>
              </a:buClr>
              <a:buSzPts val="1400"/>
              <a:buChar char="»"/>
              <a:defRPr sz="1400" i="0" u="none" strike="noStrike" cap="none">
                <a:solidFill>
                  <a:srgbClr val="FFFFFF"/>
                </a:solidFill>
              </a:defRPr>
            </a:lvl5pPr>
            <a:lvl6pPr marL="2743200" marR="0" lvl="5" indent="-355600" algn="l">
              <a:lnSpc>
                <a:spcPct val="115000"/>
              </a:lnSpc>
              <a:spcBef>
                <a:spcPts val="1200"/>
              </a:spcBef>
              <a:spcAft>
                <a:spcPts val="0"/>
              </a:spcAft>
              <a:buClr>
                <a:schemeClr val="dk1"/>
              </a:buClr>
              <a:buSzPts val="2000"/>
              <a:buChar char="•"/>
              <a:defRPr sz="2000" i="0" u="none" strike="noStrike" cap="none">
                <a:solidFill>
                  <a:schemeClr val="dk1"/>
                </a:solidFill>
              </a:defRPr>
            </a:lvl6pPr>
            <a:lvl7pPr marL="3200400" marR="0" lvl="6" indent="-355600" algn="l">
              <a:lnSpc>
                <a:spcPct val="115000"/>
              </a:lnSpc>
              <a:spcBef>
                <a:spcPts val="1200"/>
              </a:spcBef>
              <a:spcAft>
                <a:spcPts val="0"/>
              </a:spcAft>
              <a:buClr>
                <a:schemeClr val="dk1"/>
              </a:buClr>
              <a:buSzPts val="2000"/>
              <a:buChar char="•"/>
              <a:defRPr sz="2000" i="0" u="none" strike="noStrike" cap="none">
                <a:solidFill>
                  <a:schemeClr val="dk1"/>
                </a:solidFill>
              </a:defRPr>
            </a:lvl7pPr>
            <a:lvl8pPr marL="3657600" marR="0" lvl="7" indent="-355600" algn="l">
              <a:lnSpc>
                <a:spcPct val="115000"/>
              </a:lnSpc>
              <a:spcBef>
                <a:spcPts val="1200"/>
              </a:spcBef>
              <a:spcAft>
                <a:spcPts val="0"/>
              </a:spcAft>
              <a:buClr>
                <a:schemeClr val="dk1"/>
              </a:buClr>
              <a:buSzPts val="2000"/>
              <a:buChar char="•"/>
              <a:defRPr sz="2000" i="0" u="none" strike="noStrike" cap="none">
                <a:solidFill>
                  <a:schemeClr val="dk1"/>
                </a:solidFill>
              </a:defRPr>
            </a:lvl8pPr>
            <a:lvl9pPr marL="4114800" marR="0" lvl="8" indent="-355600" algn="l">
              <a:lnSpc>
                <a:spcPct val="115000"/>
              </a:lnSpc>
              <a:spcBef>
                <a:spcPts val="1200"/>
              </a:spcBef>
              <a:spcAft>
                <a:spcPts val="1200"/>
              </a:spcAft>
              <a:buClr>
                <a:schemeClr val="dk1"/>
              </a:buClr>
              <a:buSzPts val="2000"/>
              <a:buChar char="•"/>
              <a:defRPr sz="2000" i="0" u="none" strike="noStrike" cap="none">
                <a:solidFill>
                  <a:schemeClr val="dk1"/>
                </a:solidFill>
              </a:defRPr>
            </a:lvl9pPr>
          </a:lstStyle>
          <a:p>
            <a:endParaRPr/>
          </a:p>
        </p:txBody>
      </p:sp>
      <p:sp>
        <p:nvSpPr>
          <p:cNvPr id="22" name="Google Shape;22;p9"/>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rmAutofit/>
          </a:bodyPr>
          <a:lstStyle>
            <a:lvl1pPr marL="457200" marR="0" lvl="0" indent="-228600" algn="r">
              <a:lnSpc>
                <a:spcPct val="115000"/>
              </a:lnSpc>
              <a:spcBef>
                <a:spcPts val="0"/>
              </a:spcBef>
              <a:spcAft>
                <a:spcPts val="0"/>
              </a:spcAft>
              <a:buClr>
                <a:srgbClr val="FFFFFF"/>
              </a:buClr>
              <a:buSzPts val="18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15000"/>
              </a:lnSpc>
              <a:spcBef>
                <a:spcPts val="800"/>
              </a:spcBef>
              <a:spcAft>
                <a:spcPts val="0"/>
              </a:spcAft>
              <a:buClr>
                <a:schemeClr val="lt1"/>
              </a:buClr>
              <a:buSzPts val="14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15000"/>
              </a:lnSpc>
              <a:spcBef>
                <a:spcPts val="800"/>
              </a:spcBef>
              <a:spcAft>
                <a:spcPts val="0"/>
              </a:spcAft>
              <a:buClr>
                <a:schemeClr val="lt1"/>
              </a:buClr>
              <a:buSzPts val="14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15000"/>
              </a:lnSpc>
              <a:spcBef>
                <a:spcPts val="120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15000"/>
              </a:lnSpc>
              <a:spcBef>
                <a:spcPts val="1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15000"/>
              </a:lnSpc>
              <a:spcBef>
                <a:spcPts val="12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15000"/>
              </a:lnSpc>
              <a:spcBef>
                <a:spcPts val="1200"/>
              </a:spcBef>
              <a:spcAft>
                <a:spcPts val="120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 name="Google Shape;23;p9"/>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2"/>
              </a:buClr>
              <a:buSzPts val="2800"/>
              <a:buNone/>
              <a:defRPr sz="2400" i="0" u="none" strike="noStrike" cap="none">
                <a:solidFill>
                  <a:schemeClr val="dk2"/>
                </a:solidFil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08"/>
        <p:cNvGrpSpPr/>
        <p:nvPr/>
      </p:nvGrpSpPr>
      <p:grpSpPr>
        <a:xfrm>
          <a:off x="0" y="0"/>
          <a:ext cx="0" cy="0"/>
          <a:chOff x="0" y="0"/>
          <a:chExt cx="0" cy="0"/>
        </a:xfrm>
      </p:grpSpPr>
      <p:sp>
        <p:nvSpPr>
          <p:cNvPr id="109" name="Google Shape;109;p75"/>
          <p:cNvSpPr>
            <a:spLocks noGrp="1"/>
          </p:cNvSpPr>
          <p:nvPr>
            <p:ph type="pic" idx="2"/>
          </p:nvPr>
        </p:nvSpPr>
        <p:spPr>
          <a:xfrm>
            <a:off x="4572000" y="152762"/>
            <a:ext cx="4419600" cy="4838100"/>
          </a:xfrm>
          <a:prstGeom prst="rect">
            <a:avLst/>
          </a:prstGeom>
          <a:solidFill>
            <a:srgbClr val="FFFFFF"/>
          </a:solidFill>
          <a:ln>
            <a:noFill/>
          </a:ln>
        </p:spPr>
      </p:sp>
      <p:sp>
        <p:nvSpPr>
          <p:cNvPr id="110" name="Google Shape;110;p7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7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2" name="Google Shape;112;p7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13" name="Google Shape;113;p75"/>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14"/>
        <p:cNvGrpSpPr/>
        <p:nvPr/>
      </p:nvGrpSpPr>
      <p:grpSpPr>
        <a:xfrm>
          <a:off x="0" y="0"/>
          <a:ext cx="0" cy="0"/>
          <a:chOff x="0" y="0"/>
          <a:chExt cx="0" cy="0"/>
        </a:xfrm>
      </p:grpSpPr>
      <p:sp>
        <p:nvSpPr>
          <p:cNvPr id="115" name="Google Shape;115;p7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7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7" name="Google Shape;117;p7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118"/>
        <p:cNvGrpSpPr/>
        <p:nvPr/>
      </p:nvGrpSpPr>
      <p:grpSpPr>
        <a:xfrm>
          <a:off x="0" y="0"/>
          <a:ext cx="0" cy="0"/>
          <a:chOff x="0" y="0"/>
          <a:chExt cx="0" cy="0"/>
        </a:xfrm>
      </p:grpSpPr>
      <p:sp>
        <p:nvSpPr>
          <p:cNvPr id="119" name="Google Shape;119;p77"/>
          <p:cNvSpPr txBox="1">
            <a:spLocks noGrp="1"/>
          </p:cNvSpPr>
          <p:nvPr>
            <p:ph type="body" idx="1"/>
          </p:nvPr>
        </p:nvSpPr>
        <p:spPr>
          <a:xfrm>
            <a:off x="686104"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0" name="Google Shape;120;p7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77"/>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122"/>
        <p:cNvGrpSpPr/>
        <p:nvPr/>
      </p:nvGrpSpPr>
      <p:grpSpPr>
        <a:xfrm>
          <a:off x="0" y="0"/>
          <a:ext cx="0" cy="0"/>
          <a:chOff x="0" y="0"/>
          <a:chExt cx="0" cy="0"/>
        </a:xfrm>
      </p:grpSpPr>
      <p:sp>
        <p:nvSpPr>
          <p:cNvPr id="123" name="Google Shape;123;p78"/>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4" name="Google Shape;124;p78"/>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5" name="Google Shape;125;p7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78"/>
          <p:cNvSpPr txBox="1">
            <a:spLocks noGrp="1"/>
          </p:cNvSpPr>
          <p:nvPr>
            <p:ph type="body" idx="3"/>
          </p:nvPr>
        </p:nvSpPr>
        <p:spPr>
          <a:xfrm>
            <a:off x="3428698" y="1286650"/>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27" name="Google Shape;127;p78"/>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28"/>
        <p:cNvGrpSpPr/>
        <p:nvPr/>
      </p:nvGrpSpPr>
      <p:grpSpPr>
        <a:xfrm>
          <a:off x="0" y="0"/>
          <a:ext cx="0" cy="0"/>
          <a:chOff x="0" y="0"/>
          <a:chExt cx="0" cy="0"/>
        </a:xfrm>
      </p:grpSpPr>
      <p:pic>
        <p:nvPicPr>
          <p:cNvPr id="129" name="Google Shape;129;p79"/>
          <p:cNvPicPr preferRelativeResize="0"/>
          <p:nvPr/>
        </p:nvPicPr>
        <p:blipFill rotWithShape="1">
          <a:blip r:embed="rId2">
            <a:alphaModFix/>
          </a:blip>
          <a:srcRect b="17252"/>
          <a:stretch/>
        </p:blipFill>
        <p:spPr>
          <a:xfrm>
            <a:off x="152400" y="151187"/>
            <a:ext cx="8839201" cy="4839540"/>
          </a:xfrm>
          <a:prstGeom prst="rect">
            <a:avLst/>
          </a:prstGeom>
          <a:noFill/>
          <a:ln>
            <a:noFill/>
          </a:ln>
        </p:spPr>
      </p:pic>
      <p:sp>
        <p:nvSpPr>
          <p:cNvPr id="130" name="Google Shape;130;p79"/>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1" name="Google Shape;131;p7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32" name="Google Shape;132;p79"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pic>
        <p:nvPicPr>
          <p:cNvPr id="133" name="Google Shape;133;p79"/>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134"/>
        <p:cNvGrpSpPr/>
        <p:nvPr/>
      </p:nvGrpSpPr>
      <p:grpSpPr>
        <a:xfrm>
          <a:off x="0" y="0"/>
          <a:ext cx="0" cy="0"/>
          <a:chOff x="0" y="0"/>
          <a:chExt cx="0" cy="0"/>
        </a:xfrm>
      </p:grpSpPr>
      <p:sp>
        <p:nvSpPr>
          <p:cNvPr id="135" name="Google Shape;135;p8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36" name="Google Shape;136;p8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37" name="Google Shape;137;p8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8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39"/>
        <p:cNvGrpSpPr/>
        <p:nvPr/>
      </p:nvGrpSpPr>
      <p:grpSpPr>
        <a:xfrm>
          <a:off x="0" y="0"/>
          <a:ext cx="0" cy="0"/>
          <a:chOff x="0" y="0"/>
          <a:chExt cx="0" cy="0"/>
        </a:xfrm>
      </p:grpSpPr>
      <p:sp>
        <p:nvSpPr>
          <p:cNvPr id="140" name="Google Shape;140;p81"/>
          <p:cNvSpPr>
            <a:spLocks noGrp="1"/>
          </p:cNvSpPr>
          <p:nvPr>
            <p:ph type="pic" idx="2"/>
          </p:nvPr>
        </p:nvSpPr>
        <p:spPr>
          <a:xfrm>
            <a:off x="152400" y="152761"/>
            <a:ext cx="4419600" cy="4838100"/>
          </a:xfrm>
          <a:prstGeom prst="rect">
            <a:avLst/>
          </a:prstGeom>
          <a:solidFill>
            <a:schemeClr val="lt1"/>
          </a:solidFill>
          <a:ln>
            <a:noFill/>
          </a:ln>
        </p:spPr>
      </p:sp>
      <p:sp>
        <p:nvSpPr>
          <p:cNvPr id="141" name="Google Shape;141;p8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81"/>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3" name="Google Shape;143;p81"/>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44"/>
        <p:cNvGrpSpPr/>
        <p:nvPr/>
      </p:nvGrpSpPr>
      <p:grpSpPr>
        <a:xfrm>
          <a:off x="0" y="0"/>
          <a:ext cx="0" cy="0"/>
          <a:chOff x="0" y="0"/>
          <a:chExt cx="0" cy="0"/>
        </a:xfrm>
      </p:grpSpPr>
      <p:sp>
        <p:nvSpPr>
          <p:cNvPr id="145" name="Google Shape;145;p8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8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2"/>
              </a:buClr>
              <a:buSzPts val="1400"/>
              <a:buNone/>
              <a:defRPr sz="2400" i="0" u="none" strike="noStrike" cap="non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8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48"/>
        <p:cNvGrpSpPr/>
        <p:nvPr/>
      </p:nvGrpSpPr>
      <p:grpSpPr>
        <a:xfrm>
          <a:off x="0" y="0"/>
          <a:ext cx="0" cy="0"/>
          <a:chOff x="0" y="0"/>
          <a:chExt cx="0" cy="0"/>
        </a:xfrm>
      </p:grpSpPr>
      <p:sp>
        <p:nvSpPr>
          <p:cNvPr id="149" name="Google Shape;149;p8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0" name="Google Shape;150;p8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1" name="Google Shape;151;p8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8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53"/>
        <p:cNvGrpSpPr/>
        <p:nvPr/>
      </p:nvGrpSpPr>
      <p:grpSpPr>
        <a:xfrm>
          <a:off x="0" y="0"/>
          <a:ext cx="0" cy="0"/>
          <a:chOff x="0" y="0"/>
          <a:chExt cx="0" cy="0"/>
        </a:xfrm>
      </p:grpSpPr>
      <p:sp>
        <p:nvSpPr>
          <p:cNvPr id="154" name="Google Shape;154;p84"/>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5" name="Google Shape;155;p84"/>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6" name="Google Shape;156;p8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84"/>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8" name="Google Shape;158;p8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59"/>
        <p:cNvGrpSpPr/>
        <p:nvPr/>
      </p:nvGrpSpPr>
      <p:grpSpPr>
        <a:xfrm>
          <a:off x="0" y="0"/>
          <a:ext cx="0" cy="0"/>
          <a:chOff x="0" y="0"/>
          <a:chExt cx="0" cy="0"/>
        </a:xfrm>
      </p:grpSpPr>
      <p:sp>
        <p:nvSpPr>
          <p:cNvPr id="160" name="Google Shape;160;p85"/>
          <p:cNvSpPr>
            <a:spLocks noGrp="1"/>
          </p:cNvSpPr>
          <p:nvPr>
            <p:ph type="pic" idx="2"/>
          </p:nvPr>
        </p:nvSpPr>
        <p:spPr>
          <a:xfrm>
            <a:off x="152400" y="2571749"/>
            <a:ext cx="8839200" cy="2421000"/>
          </a:xfrm>
          <a:prstGeom prst="rect">
            <a:avLst/>
          </a:prstGeom>
          <a:solidFill>
            <a:srgbClr val="E7E7E5"/>
          </a:solidFill>
          <a:ln>
            <a:noFill/>
          </a:ln>
        </p:spPr>
      </p:sp>
      <p:sp>
        <p:nvSpPr>
          <p:cNvPr id="161" name="Google Shape;161;p85"/>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2" name="Google Shape;162;p8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8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4" name="Google Shape;164;p85"/>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65"/>
        <p:cNvGrpSpPr/>
        <p:nvPr/>
      </p:nvGrpSpPr>
      <p:grpSpPr>
        <a:xfrm>
          <a:off x="0" y="0"/>
          <a:ext cx="0" cy="0"/>
          <a:chOff x="0" y="0"/>
          <a:chExt cx="0" cy="0"/>
        </a:xfrm>
      </p:grpSpPr>
      <p:sp>
        <p:nvSpPr>
          <p:cNvPr id="166" name="Google Shape;166;p86"/>
          <p:cNvSpPr>
            <a:spLocks noGrp="1"/>
          </p:cNvSpPr>
          <p:nvPr>
            <p:ph type="pic" idx="2"/>
          </p:nvPr>
        </p:nvSpPr>
        <p:spPr>
          <a:xfrm>
            <a:off x="4572000" y="152762"/>
            <a:ext cx="4419600" cy="4838100"/>
          </a:xfrm>
          <a:prstGeom prst="rect">
            <a:avLst/>
          </a:prstGeom>
          <a:solidFill>
            <a:srgbClr val="E7E7E5"/>
          </a:solidFill>
          <a:ln>
            <a:noFill/>
          </a:ln>
        </p:spPr>
      </p:sp>
      <p:sp>
        <p:nvSpPr>
          <p:cNvPr id="167" name="Google Shape;167;p8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8" name="Google Shape;168;p86"/>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9" name="Google Shape;169;p8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0" name="Google Shape;170;p86"/>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71"/>
        <p:cNvGrpSpPr/>
        <p:nvPr/>
      </p:nvGrpSpPr>
      <p:grpSpPr>
        <a:xfrm>
          <a:off x="0" y="0"/>
          <a:ext cx="0" cy="0"/>
          <a:chOff x="0" y="0"/>
          <a:chExt cx="0" cy="0"/>
        </a:xfrm>
      </p:grpSpPr>
      <p:sp>
        <p:nvSpPr>
          <p:cNvPr id="172" name="Google Shape;172;p87"/>
          <p:cNvSpPr>
            <a:spLocks noGrp="1"/>
          </p:cNvSpPr>
          <p:nvPr>
            <p:ph type="pic" idx="2"/>
          </p:nvPr>
        </p:nvSpPr>
        <p:spPr>
          <a:xfrm>
            <a:off x="152400" y="152761"/>
            <a:ext cx="4419600" cy="4838100"/>
          </a:xfrm>
          <a:prstGeom prst="rect">
            <a:avLst/>
          </a:prstGeom>
          <a:solidFill>
            <a:srgbClr val="E7E7E5"/>
          </a:solidFill>
          <a:ln>
            <a:noFill/>
          </a:ln>
        </p:spPr>
      </p:sp>
      <p:sp>
        <p:nvSpPr>
          <p:cNvPr id="173" name="Google Shape;173;p8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8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5" name="Google Shape;175;p87"/>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88"/>
          <p:cNvSpPr/>
          <p:nvPr/>
        </p:nvSpPr>
        <p:spPr>
          <a:xfrm>
            <a:off x="179725" y="106481"/>
            <a:ext cx="88119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8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88"/>
          <p:cNvSpPr txBox="1">
            <a:spLocks noGrp="1"/>
          </p:cNvSpPr>
          <p:nvPr>
            <p:ph type="ctrTitle"/>
          </p:nvPr>
        </p:nvSpPr>
        <p:spPr>
          <a:xfrm>
            <a:off x="376150" y="1869394"/>
            <a:ext cx="54864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0" name="Google Shape;180;p88"/>
          <p:cNvSpPr txBox="1">
            <a:spLocks noGrp="1"/>
          </p:cNvSpPr>
          <p:nvPr>
            <p:ph type="subTitle" idx="1"/>
          </p:nvPr>
        </p:nvSpPr>
        <p:spPr>
          <a:xfrm>
            <a:off x="376150" y="3355294"/>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81" name="Google Shape;181;p88"/>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82" name="Google Shape;182;p88"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83" name="Google Shape;183;p88"/>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84"/>
        <p:cNvGrpSpPr/>
        <p:nvPr/>
      </p:nvGrpSpPr>
      <p:grpSpPr>
        <a:xfrm>
          <a:off x="0" y="0"/>
          <a:ext cx="0" cy="0"/>
          <a:chOff x="0" y="0"/>
          <a:chExt cx="0" cy="0"/>
        </a:xfrm>
      </p:grpSpPr>
      <p:sp>
        <p:nvSpPr>
          <p:cNvPr id="185" name="Google Shape;185;p8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89"/>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7" name="Google Shape;187;p89"/>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88" name="Google Shape;188;p89"/>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89" name="Google Shape;189;p89"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90" name="Google Shape;190;p89"/>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91"/>
        <p:cNvGrpSpPr/>
        <p:nvPr/>
      </p:nvGrpSpPr>
      <p:grpSpPr>
        <a:xfrm>
          <a:off x="0" y="0"/>
          <a:ext cx="0" cy="0"/>
          <a:chOff x="0" y="0"/>
          <a:chExt cx="0" cy="0"/>
        </a:xfrm>
      </p:grpSpPr>
      <p:sp>
        <p:nvSpPr>
          <p:cNvPr id="192" name="Google Shape;192;p90"/>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3" name="Google Shape;193;p9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94" name="Google Shape;194;p90"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195" name="Google Shape;195;p90"/>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96" name="Google Shape;196;p90"/>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97"/>
        <p:cNvGrpSpPr/>
        <p:nvPr/>
      </p:nvGrpSpPr>
      <p:grpSpPr>
        <a:xfrm>
          <a:off x="0" y="0"/>
          <a:ext cx="0" cy="0"/>
          <a:chOff x="0" y="0"/>
          <a:chExt cx="0" cy="0"/>
        </a:xfrm>
      </p:grpSpPr>
      <p:sp>
        <p:nvSpPr>
          <p:cNvPr id="198" name="Google Shape;198;p9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9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0" name="Google Shape;200;p9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201"/>
        <p:cNvGrpSpPr/>
        <p:nvPr/>
      </p:nvGrpSpPr>
      <p:grpSpPr>
        <a:xfrm>
          <a:off x="0" y="0"/>
          <a:ext cx="0" cy="0"/>
          <a:chOff x="0" y="0"/>
          <a:chExt cx="0" cy="0"/>
        </a:xfrm>
      </p:grpSpPr>
      <p:sp>
        <p:nvSpPr>
          <p:cNvPr id="202" name="Google Shape;202;p92"/>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03" name="Google Shape;203;p92"/>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04" name="Google Shape;204;p9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9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206"/>
        <p:cNvGrpSpPr/>
        <p:nvPr/>
      </p:nvGrpSpPr>
      <p:grpSpPr>
        <a:xfrm>
          <a:off x="0" y="0"/>
          <a:ext cx="0" cy="0"/>
          <a:chOff x="0" y="0"/>
          <a:chExt cx="0" cy="0"/>
        </a:xfrm>
      </p:grpSpPr>
      <p:sp>
        <p:nvSpPr>
          <p:cNvPr id="207" name="Google Shape;207;p93"/>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08" name="Google Shape;208;p93"/>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09" name="Google Shape;209;p9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93"/>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11" name="Google Shape;211;p9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212"/>
        <p:cNvGrpSpPr/>
        <p:nvPr/>
      </p:nvGrpSpPr>
      <p:grpSpPr>
        <a:xfrm>
          <a:off x="0" y="0"/>
          <a:ext cx="0" cy="0"/>
          <a:chOff x="0" y="0"/>
          <a:chExt cx="0" cy="0"/>
        </a:xfrm>
      </p:grpSpPr>
      <p:sp>
        <p:nvSpPr>
          <p:cNvPr id="213" name="Google Shape;213;p94"/>
          <p:cNvSpPr>
            <a:spLocks noGrp="1"/>
          </p:cNvSpPr>
          <p:nvPr>
            <p:ph type="pic" idx="2"/>
          </p:nvPr>
        </p:nvSpPr>
        <p:spPr>
          <a:xfrm>
            <a:off x="152400" y="2571749"/>
            <a:ext cx="8839200" cy="2421000"/>
          </a:xfrm>
          <a:prstGeom prst="rect">
            <a:avLst/>
          </a:prstGeom>
          <a:solidFill>
            <a:schemeClr val="lt1"/>
          </a:solidFill>
          <a:ln>
            <a:noFill/>
          </a:ln>
        </p:spPr>
      </p:sp>
      <p:sp>
        <p:nvSpPr>
          <p:cNvPr id="214" name="Google Shape;214;p9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15" name="Google Shape;215;p94"/>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16" name="Google Shape;216;p9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9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18" name="Google Shape;218;p9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219"/>
        <p:cNvGrpSpPr/>
        <p:nvPr/>
      </p:nvGrpSpPr>
      <p:grpSpPr>
        <a:xfrm>
          <a:off x="0" y="0"/>
          <a:ext cx="0" cy="0"/>
          <a:chOff x="0" y="0"/>
          <a:chExt cx="0" cy="0"/>
        </a:xfrm>
      </p:grpSpPr>
      <p:sp>
        <p:nvSpPr>
          <p:cNvPr id="220" name="Google Shape;220;p95"/>
          <p:cNvSpPr>
            <a:spLocks noGrp="1"/>
          </p:cNvSpPr>
          <p:nvPr>
            <p:ph type="pic" idx="2"/>
          </p:nvPr>
        </p:nvSpPr>
        <p:spPr>
          <a:xfrm>
            <a:off x="4572000" y="152762"/>
            <a:ext cx="4419600" cy="4838100"/>
          </a:xfrm>
          <a:prstGeom prst="rect">
            <a:avLst/>
          </a:prstGeom>
          <a:solidFill>
            <a:srgbClr val="FFFFFF"/>
          </a:solidFill>
          <a:ln>
            <a:noFill/>
          </a:ln>
        </p:spPr>
      </p:sp>
      <p:sp>
        <p:nvSpPr>
          <p:cNvPr id="221" name="Google Shape;221;p9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9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3" name="Google Shape;223;p9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4" name="Google Shape;224;p95"/>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225"/>
        <p:cNvGrpSpPr/>
        <p:nvPr/>
      </p:nvGrpSpPr>
      <p:grpSpPr>
        <a:xfrm>
          <a:off x="0" y="0"/>
          <a:ext cx="0" cy="0"/>
          <a:chOff x="0" y="0"/>
          <a:chExt cx="0" cy="0"/>
        </a:xfrm>
      </p:grpSpPr>
      <p:sp>
        <p:nvSpPr>
          <p:cNvPr id="226" name="Google Shape;226;p96"/>
          <p:cNvSpPr>
            <a:spLocks noGrp="1"/>
          </p:cNvSpPr>
          <p:nvPr>
            <p:ph type="pic" idx="2"/>
          </p:nvPr>
        </p:nvSpPr>
        <p:spPr>
          <a:xfrm>
            <a:off x="152400" y="152761"/>
            <a:ext cx="4419600" cy="4838100"/>
          </a:xfrm>
          <a:prstGeom prst="rect">
            <a:avLst/>
          </a:prstGeom>
          <a:solidFill>
            <a:schemeClr val="lt1"/>
          </a:solidFill>
          <a:ln>
            <a:noFill/>
          </a:ln>
        </p:spPr>
      </p:sp>
      <p:sp>
        <p:nvSpPr>
          <p:cNvPr id="227" name="Google Shape;227;p9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96"/>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9" name="Google Shape;229;p96"/>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230"/>
        <p:cNvGrpSpPr/>
        <p:nvPr/>
      </p:nvGrpSpPr>
      <p:grpSpPr>
        <a:xfrm>
          <a:off x="0" y="0"/>
          <a:ext cx="0" cy="0"/>
          <a:chOff x="0" y="0"/>
          <a:chExt cx="0" cy="0"/>
        </a:xfrm>
      </p:grpSpPr>
      <p:sp>
        <p:nvSpPr>
          <p:cNvPr id="231" name="Google Shape;231;p9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97"/>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3" name="Google Shape;233;p97"/>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34"/>
        <p:cNvGrpSpPr/>
        <p:nvPr/>
      </p:nvGrpSpPr>
      <p:grpSpPr>
        <a:xfrm>
          <a:off x="0" y="0"/>
          <a:ext cx="0" cy="0"/>
          <a:chOff x="0" y="0"/>
          <a:chExt cx="0" cy="0"/>
        </a:xfrm>
      </p:grpSpPr>
      <p:sp>
        <p:nvSpPr>
          <p:cNvPr id="235" name="Google Shape;235;p98"/>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36" name="Google Shape;236;p98"/>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37" name="Google Shape;237;p9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98"/>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39"/>
        <p:cNvGrpSpPr/>
        <p:nvPr/>
      </p:nvGrpSpPr>
      <p:grpSpPr>
        <a:xfrm>
          <a:off x="0" y="0"/>
          <a:ext cx="0" cy="0"/>
          <a:chOff x="0" y="0"/>
          <a:chExt cx="0" cy="0"/>
        </a:xfrm>
      </p:grpSpPr>
      <p:sp>
        <p:nvSpPr>
          <p:cNvPr id="240" name="Google Shape;240;p99"/>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41" name="Google Shape;241;p99"/>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42" name="Google Shape;242;p9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99"/>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44" name="Google Shape;244;p9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45"/>
        <p:cNvGrpSpPr/>
        <p:nvPr/>
      </p:nvGrpSpPr>
      <p:grpSpPr>
        <a:xfrm>
          <a:off x="0" y="0"/>
          <a:ext cx="0" cy="0"/>
          <a:chOff x="0" y="0"/>
          <a:chExt cx="0" cy="0"/>
        </a:xfrm>
      </p:grpSpPr>
      <p:sp>
        <p:nvSpPr>
          <p:cNvPr id="246" name="Google Shape;246;p100"/>
          <p:cNvSpPr>
            <a:spLocks noGrp="1"/>
          </p:cNvSpPr>
          <p:nvPr>
            <p:ph type="pic" idx="2"/>
          </p:nvPr>
        </p:nvSpPr>
        <p:spPr>
          <a:xfrm>
            <a:off x="152400" y="2571749"/>
            <a:ext cx="8839200" cy="2421000"/>
          </a:xfrm>
          <a:prstGeom prst="rect">
            <a:avLst/>
          </a:prstGeom>
          <a:solidFill>
            <a:srgbClr val="E7E7E5"/>
          </a:solidFill>
          <a:ln>
            <a:noFill/>
          </a:ln>
        </p:spPr>
      </p:sp>
      <p:sp>
        <p:nvSpPr>
          <p:cNvPr id="247" name="Google Shape;247;p100"/>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48" name="Google Shape;248;p10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100"/>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50" name="Google Shape;250;p10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51"/>
        <p:cNvGrpSpPr/>
        <p:nvPr/>
      </p:nvGrpSpPr>
      <p:grpSpPr>
        <a:xfrm>
          <a:off x="0" y="0"/>
          <a:ext cx="0" cy="0"/>
          <a:chOff x="0" y="0"/>
          <a:chExt cx="0" cy="0"/>
        </a:xfrm>
      </p:grpSpPr>
      <p:sp>
        <p:nvSpPr>
          <p:cNvPr id="252" name="Google Shape;252;p101"/>
          <p:cNvSpPr>
            <a:spLocks noGrp="1"/>
          </p:cNvSpPr>
          <p:nvPr>
            <p:ph type="pic" idx="2"/>
          </p:nvPr>
        </p:nvSpPr>
        <p:spPr>
          <a:xfrm>
            <a:off x="4572000" y="152762"/>
            <a:ext cx="4419600" cy="4838100"/>
          </a:xfrm>
          <a:prstGeom prst="rect">
            <a:avLst/>
          </a:prstGeom>
          <a:solidFill>
            <a:srgbClr val="E7E7E5"/>
          </a:solidFill>
          <a:ln>
            <a:noFill/>
          </a:ln>
        </p:spPr>
      </p:sp>
      <p:sp>
        <p:nvSpPr>
          <p:cNvPr id="253" name="Google Shape;253;p10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101"/>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55" name="Google Shape;255;p101"/>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56" name="Google Shape;256;p101"/>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57"/>
        <p:cNvGrpSpPr/>
        <p:nvPr/>
      </p:nvGrpSpPr>
      <p:grpSpPr>
        <a:xfrm>
          <a:off x="0" y="0"/>
          <a:ext cx="0" cy="0"/>
          <a:chOff x="0" y="0"/>
          <a:chExt cx="0" cy="0"/>
        </a:xfrm>
      </p:grpSpPr>
      <p:sp>
        <p:nvSpPr>
          <p:cNvPr id="258" name="Google Shape;258;p102"/>
          <p:cNvSpPr>
            <a:spLocks noGrp="1"/>
          </p:cNvSpPr>
          <p:nvPr>
            <p:ph type="pic" idx="2"/>
          </p:nvPr>
        </p:nvSpPr>
        <p:spPr>
          <a:xfrm>
            <a:off x="152400" y="152761"/>
            <a:ext cx="4419600" cy="4838100"/>
          </a:xfrm>
          <a:prstGeom prst="rect">
            <a:avLst/>
          </a:prstGeom>
          <a:solidFill>
            <a:srgbClr val="E7E7E5"/>
          </a:solidFill>
          <a:ln>
            <a:noFill/>
          </a:ln>
        </p:spPr>
      </p:sp>
      <p:sp>
        <p:nvSpPr>
          <p:cNvPr id="259" name="Google Shape;259;p10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102"/>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61" name="Google Shape;261;p102"/>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p103"/>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0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65" name="Google Shape;265;p103"/>
          <p:cNvSpPr txBox="1">
            <a:spLocks noGrp="1"/>
          </p:cNvSpPr>
          <p:nvPr>
            <p:ph type="ctrTitle"/>
          </p:nvPr>
        </p:nvSpPr>
        <p:spPr>
          <a:xfrm>
            <a:off x="337700" y="1965527"/>
            <a:ext cx="38583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6" name="Google Shape;266;p103"/>
          <p:cNvSpPr txBox="1">
            <a:spLocks noGrp="1"/>
          </p:cNvSpPr>
          <p:nvPr>
            <p:ph type="subTitle" idx="1"/>
          </p:nvPr>
        </p:nvSpPr>
        <p:spPr>
          <a:xfrm>
            <a:off x="337700" y="3451425"/>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267" name="Google Shape;267;p103"/>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68" name="Google Shape;268;p103"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69" name="Google Shape;269;p103"/>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70"/>
        <p:cNvGrpSpPr/>
        <p:nvPr/>
      </p:nvGrpSpPr>
      <p:grpSpPr>
        <a:xfrm>
          <a:off x="0" y="0"/>
          <a:ext cx="0" cy="0"/>
          <a:chOff x="0" y="0"/>
          <a:chExt cx="0" cy="0"/>
        </a:xfrm>
      </p:grpSpPr>
      <p:sp>
        <p:nvSpPr>
          <p:cNvPr id="271" name="Google Shape;271;p10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104"/>
          <p:cNvSpPr txBox="1"/>
          <p:nvPr/>
        </p:nvSpPr>
        <p:spPr>
          <a:xfrm>
            <a:off x="683800" y="3185339"/>
            <a:ext cx="3429000" cy="158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 sz="1800" b="0" i="0" u="none" strike="noStrike" cap="none">
                <a:solidFill>
                  <a:srgbClr val="FFFFFF"/>
                </a:solidFill>
                <a:latin typeface="Arial"/>
                <a:ea typeface="Arial"/>
                <a:cs typeface="Arial"/>
                <a:sym typeface="Arial"/>
              </a:rPr>
              <a:t>Click to edit master subtitle style</a:t>
            </a:r>
            <a:endParaRPr sz="1800" b="0" i="0" u="none" strike="noStrike" cap="none">
              <a:solidFill>
                <a:srgbClr val="FFFFFF"/>
              </a:solidFill>
              <a:latin typeface="Arial"/>
              <a:ea typeface="Arial"/>
              <a:cs typeface="Arial"/>
              <a:sym typeface="Arial"/>
            </a:endParaRPr>
          </a:p>
        </p:txBody>
      </p:sp>
      <p:cxnSp>
        <p:nvCxnSpPr>
          <p:cNvPr id="273" name="Google Shape;273;p104"/>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74" name="Google Shape;274;p104"/>
          <p:cNvSpPr txBox="1"/>
          <p:nvPr/>
        </p:nvSpPr>
        <p:spPr>
          <a:xfrm>
            <a:off x="683800" y="1219911"/>
            <a:ext cx="5486400" cy="158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Arial"/>
                <a:ea typeface="Arial"/>
                <a:cs typeface="Arial"/>
                <a:sym typeface="Arial"/>
              </a:rPr>
              <a:t>Click to edit master title slide</a:t>
            </a:r>
            <a:endParaRPr sz="3200" b="1" i="0" u="none" strike="noStrike" cap="none">
              <a:solidFill>
                <a:schemeClr val="lt1"/>
              </a:solidFill>
              <a:latin typeface="Arial"/>
              <a:ea typeface="Arial"/>
              <a:cs typeface="Arial"/>
              <a:sym typeface="Arial"/>
            </a:endParaRPr>
          </a:p>
        </p:txBody>
      </p:sp>
      <p:pic>
        <p:nvPicPr>
          <p:cNvPr id="275" name="Google Shape;275;p104"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76" name="Google Shape;276;p104"/>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77" name="Google Shape;277;p104"/>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78"/>
        <p:cNvGrpSpPr/>
        <p:nvPr/>
      </p:nvGrpSpPr>
      <p:grpSpPr>
        <a:xfrm>
          <a:off x="0" y="0"/>
          <a:ext cx="0" cy="0"/>
          <a:chOff x="0" y="0"/>
          <a:chExt cx="0" cy="0"/>
        </a:xfrm>
      </p:grpSpPr>
      <p:sp>
        <p:nvSpPr>
          <p:cNvPr id="279" name="Google Shape;279;p10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105"/>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55600" algn="l">
              <a:lnSpc>
                <a:spcPct val="100000"/>
              </a:lnSpc>
              <a:spcBef>
                <a:spcPts val="1200"/>
              </a:spcBef>
              <a:spcAft>
                <a:spcPts val="0"/>
              </a:spcAft>
              <a:buClr>
                <a:schemeClr val="dk1"/>
              </a:buClr>
              <a:buSzPts val="2000"/>
              <a:buChar char="–"/>
              <a:defRPr sz="2000" i="0" u="none" strike="noStrike" cap="none">
                <a:solidFill>
                  <a:schemeClr val="dk1"/>
                </a:solidFill>
              </a:defRPr>
            </a:lvl2pPr>
            <a:lvl3pPr marL="1371600" marR="0" lvl="2" indent="-342900" algn="l">
              <a:lnSpc>
                <a:spcPct val="100000"/>
              </a:lnSpc>
              <a:spcBef>
                <a:spcPts val="1200"/>
              </a:spcBef>
              <a:spcAft>
                <a:spcPts val="0"/>
              </a:spcAft>
              <a:buClr>
                <a:schemeClr val="dk1"/>
              </a:buClr>
              <a:buSzPts val="1800"/>
              <a:buChar char="•"/>
              <a:defRPr sz="1800" i="0" u="none" strike="noStrike" cap="none">
                <a:solidFill>
                  <a:schemeClr val="dk1"/>
                </a:solidFill>
              </a:defRPr>
            </a:lvl3pPr>
            <a:lvl4pPr marL="1828800" marR="0" lvl="3" indent="-330200" algn="l">
              <a:lnSpc>
                <a:spcPct val="100000"/>
              </a:lnSpc>
              <a:spcBef>
                <a:spcPts val="320"/>
              </a:spcBef>
              <a:spcAft>
                <a:spcPts val="0"/>
              </a:spcAft>
              <a:buClr>
                <a:schemeClr val="dk1"/>
              </a:buClr>
              <a:buSzPts val="1600"/>
              <a:buChar char="–"/>
              <a:defRPr sz="1600" i="0" u="none" strike="noStrike" cap="none">
                <a:solidFill>
                  <a:schemeClr val="dk1"/>
                </a:solidFill>
              </a:defRPr>
            </a:lvl4pPr>
            <a:lvl5pPr marL="2286000" marR="0" lvl="4" indent="-317500" algn="l">
              <a:lnSpc>
                <a:spcPct val="100000"/>
              </a:lnSpc>
              <a:spcBef>
                <a:spcPts val="280"/>
              </a:spcBef>
              <a:spcAft>
                <a:spcPts val="0"/>
              </a:spcAft>
              <a:buClr>
                <a:schemeClr val="dk1"/>
              </a:buClr>
              <a:buSzPts val="1400"/>
              <a:buChar char="»"/>
              <a:defRPr sz="1400" i="0" u="none" strike="noStrike" cap="none">
                <a:solidFill>
                  <a:schemeClr val="dk1"/>
                </a:solidFill>
              </a:defRPr>
            </a:lvl5pPr>
            <a:lvl6pPr marL="2743200" marR="0" lvl="5" indent="-355600" algn="l">
              <a:lnSpc>
                <a:spcPct val="100000"/>
              </a:lnSpc>
              <a:spcBef>
                <a:spcPts val="400"/>
              </a:spcBef>
              <a:spcAft>
                <a:spcPts val="0"/>
              </a:spcAft>
              <a:buSzPts val="2000"/>
              <a:buChar char="•"/>
              <a:defRPr sz="2000" i="0" u="none" strike="noStrike" cap="none"/>
            </a:lvl6pPr>
            <a:lvl7pPr marL="3200400" marR="0" lvl="6" indent="-355600" algn="l">
              <a:lnSpc>
                <a:spcPct val="100000"/>
              </a:lnSpc>
              <a:spcBef>
                <a:spcPts val="400"/>
              </a:spcBef>
              <a:spcAft>
                <a:spcPts val="0"/>
              </a:spcAft>
              <a:buSzPts val="2000"/>
              <a:buChar char="•"/>
              <a:defRPr sz="2000" i="0" u="none" strike="noStrike" cap="none"/>
            </a:lvl7pPr>
            <a:lvl8pPr marL="3657600" marR="0" lvl="7" indent="-355600" algn="l">
              <a:lnSpc>
                <a:spcPct val="100000"/>
              </a:lnSpc>
              <a:spcBef>
                <a:spcPts val="400"/>
              </a:spcBef>
              <a:spcAft>
                <a:spcPts val="0"/>
              </a:spcAft>
              <a:buSzPts val="2000"/>
              <a:buChar char="•"/>
              <a:defRPr sz="2000" i="0" u="none" strike="noStrike" cap="none"/>
            </a:lvl8pPr>
            <a:lvl9pPr marL="4114800" marR="0" lvl="8" indent="-355600" algn="l">
              <a:lnSpc>
                <a:spcPct val="100000"/>
              </a:lnSpc>
              <a:spcBef>
                <a:spcPts val="400"/>
              </a:spcBef>
              <a:spcAft>
                <a:spcPts val="0"/>
              </a:spcAft>
              <a:buSzPts val="2000"/>
              <a:buChar char="•"/>
              <a:defRPr sz="2000" i="0" u="none" strike="noStrike" cap="none"/>
            </a:lvl9pPr>
          </a:lstStyle>
          <a:p>
            <a:endParaRPr/>
          </a:p>
        </p:txBody>
      </p:sp>
      <p:sp>
        <p:nvSpPr>
          <p:cNvPr id="281" name="Google Shape;281;p105"/>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82"/>
        <p:cNvGrpSpPr/>
        <p:nvPr/>
      </p:nvGrpSpPr>
      <p:grpSpPr>
        <a:xfrm>
          <a:off x="0" y="0"/>
          <a:ext cx="0" cy="0"/>
          <a:chOff x="0" y="0"/>
          <a:chExt cx="0" cy="0"/>
        </a:xfrm>
      </p:grpSpPr>
      <p:sp>
        <p:nvSpPr>
          <p:cNvPr id="283" name="Google Shape;283;p10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106"/>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85" name="Google Shape;285;p106"/>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86" name="Google Shape;286;p106"/>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87"/>
        <p:cNvGrpSpPr/>
        <p:nvPr/>
      </p:nvGrpSpPr>
      <p:grpSpPr>
        <a:xfrm>
          <a:off x="0" y="0"/>
          <a:ext cx="0" cy="0"/>
          <a:chOff x="0" y="0"/>
          <a:chExt cx="0" cy="0"/>
        </a:xfrm>
      </p:grpSpPr>
      <p:sp>
        <p:nvSpPr>
          <p:cNvPr id="288" name="Google Shape;288;p107"/>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9" name="Google Shape;289;p107"/>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90" name="Google Shape;290;p107"/>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91" name="Google Shape;291;p107"/>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92" name="Google Shape;292;p107"/>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93"/>
        <p:cNvGrpSpPr/>
        <p:nvPr/>
      </p:nvGrpSpPr>
      <p:grpSpPr>
        <a:xfrm>
          <a:off x="0" y="0"/>
          <a:ext cx="0" cy="0"/>
          <a:chOff x="0" y="0"/>
          <a:chExt cx="0" cy="0"/>
        </a:xfrm>
      </p:grpSpPr>
      <p:sp>
        <p:nvSpPr>
          <p:cNvPr id="294" name="Google Shape;294;p108"/>
          <p:cNvSpPr>
            <a:spLocks noGrp="1"/>
          </p:cNvSpPr>
          <p:nvPr>
            <p:ph type="pic" idx="2"/>
          </p:nvPr>
        </p:nvSpPr>
        <p:spPr>
          <a:xfrm>
            <a:off x="152400" y="2571749"/>
            <a:ext cx="8839200" cy="2421000"/>
          </a:xfrm>
          <a:prstGeom prst="rect">
            <a:avLst/>
          </a:prstGeom>
          <a:solidFill>
            <a:srgbClr val="E7E7E5"/>
          </a:solidFill>
          <a:ln>
            <a:noFill/>
          </a:ln>
        </p:spPr>
      </p:sp>
      <p:sp>
        <p:nvSpPr>
          <p:cNvPr id="295" name="Google Shape;295;p108"/>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96" name="Google Shape;296;p10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97" name="Google Shape;297;p108"/>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8" name="Google Shape;298;p108"/>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99"/>
        <p:cNvGrpSpPr/>
        <p:nvPr/>
      </p:nvGrpSpPr>
      <p:grpSpPr>
        <a:xfrm>
          <a:off x="0" y="0"/>
          <a:ext cx="0" cy="0"/>
          <a:chOff x="0" y="0"/>
          <a:chExt cx="0" cy="0"/>
        </a:xfrm>
      </p:grpSpPr>
      <p:sp>
        <p:nvSpPr>
          <p:cNvPr id="300" name="Google Shape;300;p109"/>
          <p:cNvSpPr>
            <a:spLocks noGrp="1"/>
          </p:cNvSpPr>
          <p:nvPr>
            <p:ph type="pic" idx="2"/>
          </p:nvPr>
        </p:nvSpPr>
        <p:spPr>
          <a:xfrm>
            <a:off x="4572000" y="938666"/>
            <a:ext cx="4419600" cy="4052100"/>
          </a:xfrm>
          <a:prstGeom prst="rect">
            <a:avLst/>
          </a:prstGeom>
          <a:solidFill>
            <a:srgbClr val="E7E7E5"/>
          </a:solidFill>
          <a:ln>
            <a:noFill/>
          </a:ln>
        </p:spPr>
      </p:sp>
      <p:sp>
        <p:nvSpPr>
          <p:cNvPr id="301" name="Google Shape;301;p10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02" name="Google Shape;302;p109"/>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03" name="Google Shape;303;p109"/>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04" name="Google Shape;304;p109"/>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305"/>
        <p:cNvGrpSpPr/>
        <p:nvPr/>
      </p:nvGrpSpPr>
      <p:grpSpPr>
        <a:xfrm>
          <a:off x="0" y="0"/>
          <a:ext cx="0" cy="0"/>
          <a:chOff x="0" y="0"/>
          <a:chExt cx="0" cy="0"/>
        </a:xfrm>
      </p:grpSpPr>
      <p:sp>
        <p:nvSpPr>
          <p:cNvPr id="306" name="Google Shape;306;p110"/>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07" name="Google Shape;307;p110"/>
          <p:cNvSpPr>
            <a:spLocks noGrp="1"/>
          </p:cNvSpPr>
          <p:nvPr>
            <p:ph type="pic" idx="2"/>
          </p:nvPr>
        </p:nvSpPr>
        <p:spPr>
          <a:xfrm>
            <a:off x="152400" y="841921"/>
            <a:ext cx="4419600" cy="4148700"/>
          </a:xfrm>
          <a:prstGeom prst="rect">
            <a:avLst/>
          </a:prstGeom>
          <a:solidFill>
            <a:srgbClr val="E7E7E5"/>
          </a:solidFill>
          <a:ln>
            <a:noFill/>
          </a:ln>
        </p:spPr>
      </p:sp>
      <p:sp>
        <p:nvSpPr>
          <p:cNvPr id="308" name="Google Shape;308;p11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09" name="Google Shape;309;p110"/>
          <p:cNvSpPr txBox="1">
            <a:spLocks noGrp="1"/>
          </p:cNvSpPr>
          <p:nvPr>
            <p:ph type="body" idx="1"/>
          </p:nvPr>
        </p:nvSpPr>
        <p:spPr>
          <a:xfrm rot="-5400000">
            <a:off x="3450910" y="1890753"/>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0"/>
        <p:cNvGrpSpPr/>
        <p:nvPr/>
      </p:nvGrpSpPr>
      <p:grpSpPr>
        <a:xfrm>
          <a:off x="0" y="0"/>
          <a:ext cx="0" cy="0"/>
          <a:chOff x="0" y="0"/>
          <a:chExt cx="0" cy="0"/>
        </a:xfrm>
      </p:grpSpPr>
      <p:sp>
        <p:nvSpPr>
          <p:cNvPr id="311" name="Google Shape;311;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3"/>
        <p:cNvGrpSpPr/>
        <p:nvPr/>
      </p:nvGrpSpPr>
      <p:grpSpPr>
        <a:xfrm>
          <a:off x="0" y="0"/>
          <a:ext cx="0" cy="0"/>
          <a:chOff x="0" y="0"/>
          <a:chExt cx="0" cy="0"/>
        </a:xfrm>
      </p:grpSpPr>
      <p:sp>
        <p:nvSpPr>
          <p:cNvPr id="314" name="Google Shape;314;p112"/>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12"/>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112"/>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7" name="Google Shape;317;p112"/>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8" name="Google Shape;318;p112"/>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19"/>
        <p:cNvGrpSpPr/>
        <p:nvPr/>
      </p:nvGrpSpPr>
      <p:grpSpPr>
        <a:xfrm>
          <a:off x="0" y="0"/>
          <a:ext cx="0" cy="0"/>
          <a:chOff x="0" y="0"/>
          <a:chExt cx="0" cy="0"/>
        </a:xfrm>
      </p:grpSpPr>
      <p:sp>
        <p:nvSpPr>
          <p:cNvPr id="320" name="Google Shape;320;p113"/>
          <p:cNvSpPr txBox="1">
            <a:spLocks noGrp="1"/>
          </p:cNvSpPr>
          <p:nvPr>
            <p:ph type="title"/>
          </p:nvPr>
        </p:nvSpPr>
        <p:spPr>
          <a:xfrm>
            <a:off x="2857489" y="536650"/>
            <a:ext cx="34290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3" name="Google Shape;323;p1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4" name="Google Shape;324;p1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Red Header">
  <p:cSld name="Content Red Header">
    <p:spTree>
      <p:nvGrpSpPr>
        <p:cNvPr id="1" name="Shape 325"/>
        <p:cNvGrpSpPr/>
        <p:nvPr/>
      </p:nvGrpSpPr>
      <p:grpSpPr>
        <a:xfrm>
          <a:off x="0" y="0"/>
          <a:ext cx="0" cy="0"/>
          <a:chOff x="0" y="0"/>
          <a:chExt cx="0" cy="0"/>
        </a:xfrm>
      </p:grpSpPr>
      <p:sp>
        <p:nvSpPr>
          <p:cNvPr id="326" name="Google Shape;326;p115"/>
          <p:cNvSpPr/>
          <p:nvPr/>
        </p:nvSpPr>
        <p:spPr>
          <a:xfrm>
            <a:off x="0" y="-1"/>
            <a:ext cx="9144000" cy="617100"/>
          </a:xfrm>
          <a:prstGeom prst="rect">
            <a:avLst/>
          </a:prstGeom>
          <a:solidFill>
            <a:srgbClr val="17589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7" name="Google Shape;327;p11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800"/>
              </a:spcBef>
              <a:spcAft>
                <a:spcPts val="0"/>
              </a:spcAft>
              <a:buClr>
                <a:schemeClr val="lt1"/>
              </a:buClr>
              <a:buSzPts val="2400"/>
              <a:buFont typeface="Arial"/>
              <a:buNone/>
              <a:defRPr sz="2400">
                <a:solidFill>
                  <a:schemeClr val="lt1"/>
                </a:solidFill>
                <a:latin typeface="Arial"/>
                <a:ea typeface="Arial"/>
                <a:cs typeface="Arial"/>
                <a:sym typeface="Arial"/>
              </a:defRPr>
            </a:lvl1pPr>
            <a:lvl2pPr marL="914400" lvl="1" indent="-317500" algn="l">
              <a:lnSpc>
                <a:spcPct val="90000"/>
              </a:lnSpc>
              <a:spcBef>
                <a:spcPts val="800"/>
              </a:spcBef>
              <a:spcAft>
                <a:spcPts val="0"/>
              </a:spcAft>
              <a:buClr>
                <a:schemeClr val="dk1"/>
              </a:buClr>
              <a:buSzPts val="1400"/>
              <a:buChar char="–"/>
              <a:defRPr/>
            </a:lvl2pPr>
            <a:lvl3pPr marL="1371600" lvl="2" indent="-317500" algn="l">
              <a:lnSpc>
                <a:spcPct val="90000"/>
              </a:lnSpc>
              <a:spcBef>
                <a:spcPts val="8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8" name="Google Shape;328;p115"/>
          <p:cNvSpPr txBox="1">
            <a:spLocks noGrp="1"/>
          </p:cNvSpPr>
          <p:nvPr>
            <p:ph type="body" idx="2"/>
          </p:nvPr>
        </p:nvSpPr>
        <p:spPr>
          <a:xfrm>
            <a:off x="171451" y="4515279"/>
            <a:ext cx="5799600" cy="1161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800"/>
              </a:spcBef>
              <a:spcAft>
                <a:spcPts val="0"/>
              </a:spcAft>
              <a:buClr>
                <a:srgbClr val="3A3838"/>
              </a:buClr>
              <a:buSzPts val="600"/>
              <a:buFont typeface="Calibri"/>
              <a:buNone/>
              <a:defRPr sz="600">
                <a:solidFill>
                  <a:srgbClr val="3A3838"/>
                </a:solidFill>
                <a:latin typeface="Calibri"/>
                <a:ea typeface="Calibri"/>
                <a:cs typeface="Calibri"/>
                <a:sym typeface="Calibri"/>
              </a:defRPr>
            </a:lvl1pPr>
            <a:lvl2pPr marL="914400" lvl="1" indent="-317500" algn="l">
              <a:lnSpc>
                <a:spcPct val="90000"/>
              </a:lnSpc>
              <a:spcBef>
                <a:spcPts val="800"/>
              </a:spcBef>
              <a:spcAft>
                <a:spcPts val="0"/>
              </a:spcAft>
              <a:buClr>
                <a:schemeClr val="dk1"/>
              </a:buClr>
              <a:buSzPts val="1400"/>
              <a:buChar char="–"/>
              <a:defRPr/>
            </a:lvl2pPr>
            <a:lvl3pPr marL="1371600" lvl="2" indent="-317500" algn="l">
              <a:lnSpc>
                <a:spcPct val="90000"/>
              </a:lnSpc>
              <a:spcBef>
                <a:spcPts val="8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9" name="Google Shape;329;p115"/>
          <p:cNvSpPr txBox="1"/>
          <p:nvPr/>
        </p:nvSpPr>
        <p:spPr>
          <a:xfrm>
            <a:off x="8647174" y="4866156"/>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3A3838"/>
                </a:solidFill>
                <a:latin typeface="Calibri"/>
                <a:ea typeface="Calibri"/>
                <a:cs typeface="Calibri"/>
                <a:sym typeface="Calibri"/>
              </a:rPr>
              <a:t>‹#›</a:t>
            </a:fld>
            <a:endParaRPr sz="700" b="0" i="0" u="none" strike="noStrike" cap="none">
              <a:solidFill>
                <a:srgbClr val="3A3838"/>
              </a:solidFill>
              <a:latin typeface="Calibri"/>
              <a:ea typeface="Calibri"/>
              <a:cs typeface="Calibri"/>
              <a:sym typeface="Calibri"/>
            </a:endParaRPr>
          </a:p>
        </p:txBody>
      </p:sp>
      <p:sp>
        <p:nvSpPr>
          <p:cNvPr id="330" name="Google Shape;330;p115"/>
          <p:cNvSpPr txBox="1">
            <a:spLocks noGrp="1"/>
          </p:cNvSpPr>
          <p:nvPr>
            <p:ph type="body" idx="3"/>
          </p:nvPr>
        </p:nvSpPr>
        <p:spPr>
          <a:xfrm>
            <a:off x="200651" y="718536"/>
            <a:ext cx="8710800" cy="14388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800"/>
              </a:spcBef>
              <a:spcAft>
                <a:spcPts val="0"/>
              </a:spcAft>
              <a:buClr>
                <a:srgbClr val="3A3838"/>
              </a:buClr>
              <a:buSzPts val="1800"/>
              <a:buNone/>
              <a:defRPr sz="1800">
                <a:solidFill>
                  <a:srgbClr val="3A3838"/>
                </a:solidFill>
              </a:defRPr>
            </a:lvl1pPr>
            <a:lvl2pPr marL="914400" lvl="1" indent="-342900" algn="l">
              <a:lnSpc>
                <a:spcPct val="90000"/>
              </a:lnSpc>
              <a:spcBef>
                <a:spcPts val="800"/>
              </a:spcBef>
              <a:spcAft>
                <a:spcPts val="0"/>
              </a:spcAft>
              <a:buClr>
                <a:srgbClr val="3A3838"/>
              </a:buClr>
              <a:buSzPts val="1800"/>
              <a:buChar char="–"/>
              <a:defRPr sz="1800">
                <a:solidFill>
                  <a:srgbClr val="3A3838"/>
                </a:solidFill>
              </a:defRPr>
            </a:lvl2pPr>
            <a:lvl3pPr marL="1371600" lvl="2" indent="-342900" algn="l">
              <a:lnSpc>
                <a:spcPct val="90000"/>
              </a:lnSpc>
              <a:spcBef>
                <a:spcPts val="800"/>
              </a:spcBef>
              <a:spcAft>
                <a:spcPts val="0"/>
              </a:spcAft>
              <a:buClr>
                <a:srgbClr val="3A3838"/>
              </a:buClr>
              <a:buSzPts val="1800"/>
              <a:buFont typeface="Quattrocento Sans"/>
              <a:buChar char="–"/>
              <a:defRPr sz="1800">
                <a:solidFill>
                  <a:srgbClr val="3A3838"/>
                </a:solidFill>
              </a:defRPr>
            </a:lvl3pPr>
            <a:lvl4pPr marL="1828800" lvl="3" indent="-342900" algn="l">
              <a:lnSpc>
                <a:spcPct val="90000"/>
              </a:lnSpc>
              <a:spcBef>
                <a:spcPts val="400"/>
              </a:spcBef>
              <a:spcAft>
                <a:spcPts val="0"/>
              </a:spcAft>
              <a:buClr>
                <a:srgbClr val="3A3838"/>
              </a:buClr>
              <a:buSzPts val="1800"/>
              <a:buFont typeface="Noto Sans Symbols"/>
              <a:buChar char="▪"/>
              <a:defRPr sz="1800">
                <a:solidFill>
                  <a:srgbClr val="3A3838"/>
                </a:solidFill>
              </a:defRPr>
            </a:lvl4pPr>
            <a:lvl5pPr marL="2286000" lvl="4" indent="-342900" algn="l">
              <a:lnSpc>
                <a:spcPct val="90000"/>
              </a:lnSpc>
              <a:spcBef>
                <a:spcPts val="400"/>
              </a:spcBef>
              <a:spcAft>
                <a:spcPts val="0"/>
              </a:spcAft>
              <a:buClr>
                <a:srgbClr val="3A3838"/>
              </a:buClr>
              <a:buSzPts val="1800"/>
              <a:buFont typeface="Century Gothic"/>
              <a:buChar char="○"/>
              <a:defRPr sz="1800">
                <a:solidFill>
                  <a:srgbClr val="3A3838"/>
                </a:solidFill>
              </a:defRPr>
            </a:lvl5pPr>
            <a:lvl6pPr marL="2743200" lvl="5" indent="-342900" algn="l">
              <a:lnSpc>
                <a:spcPct val="90000"/>
              </a:lnSpc>
              <a:spcBef>
                <a:spcPts val="400"/>
              </a:spcBef>
              <a:spcAft>
                <a:spcPts val="0"/>
              </a:spcAft>
              <a:buClr>
                <a:schemeClr val="dk1"/>
              </a:buClr>
              <a:buSzPts val="1800"/>
              <a:buChar char="•"/>
              <a:defRPr sz="1800"/>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1"/>
        <p:cNvGrpSpPr/>
        <p:nvPr/>
      </p:nvGrpSpPr>
      <p:grpSpPr>
        <a:xfrm>
          <a:off x="0" y="0"/>
          <a:ext cx="0" cy="0"/>
          <a:chOff x="0" y="0"/>
          <a:chExt cx="0" cy="0"/>
        </a:xfrm>
      </p:grpSpPr>
      <p:sp>
        <p:nvSpPr>
          <p:cNvPr id="332" name="Google Shape;332;p1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800"/>
              </a:spcBef>
              <a:spcAft>
                <a:spcPts val="0"/>
              </a:spcAft>
              <a:buClr>
                <a:schemeClr val="dk1"/>
              </a:buClr>
              <a:buSzPts val="1500"/>
              <a:buNone/>
              <a:defRPr sz="1500"/>
            </a:lvl2pPr>
            <a:lvl3pPr lvl="2" algn="ctr">
              <a:lnSpc>
                <a:spcPct val="90000"/>
              </a:lnSpc>
              <a:spcBef>
                <a:spcPts val="8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4" name="Google Shape;334;p1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5" name="Google Shape;335;p1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6" name="Google Shape;336;p1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337"/>
        <p:cNvGrpSpPr/>
        <p:nvPr/>
      </p:nvGrpSpPr>
      <p:grpSpPr>
        <a:xfrm>
          <a:off x="0" y="0"/>
          <a:ext cx="0" cy="0"/>
          <a:chOff x="0" y="0"/>
          <a:chExt cx="0" cy="0"/>
        </a:xfrm>
      </p:grpSpPr>
      <p:sp>
        <p:nvSpPr>
          <p:cNvPr id="338" name="Google Shape;338;p117"/>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39" name="Google Shape;339;p117"/>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40" name="Google Shape;340;p117"/>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41" name="Google Shape;341;p117"/>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1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Bulleted Lists" type="twoObj">
  <p:cSld name="TWO_OBJECTS">
    <p:spTree>
      <p:nvGrpSpPr>
        <p:cNvPr id="1" name="Shape 347"/>
        <p:cNvGrpSpPr/>
        <p:nvPr/>
      </p:nvGrpSpPr>
      <p:grpSpPr>
        <a:xfrm>
          <a:off x="0" y="0"/>
          <a:ext cx="0" cy="0"/>
          <a:chOff x="0" y="0"/>
          <a:chExt cx="0" cy="0"/>
        </a:xfrm>
      </p:grpSpPr>
      <p:sp>
        <p:nvSpPr>
          <p:cNvPr id="348" name="Google Shape;348;p13"/>
          <p:cNvSpPr txBox="1">
            <a:spLocks noGrp="1"/>
          </p:cNvSpPr>
          <p:nvPr>
            <p:ph type="title"/>
          </p:nvPr>
        </p:nvSpPr>
        <p:spPr>
          <a:xfrm>
            <a:off x="462915" y="273844"/>
            <a:ext cx="8223900" cy="777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2"/>
              </a:buClr>
              <a:buSzPts val="24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3"/>
          <p:cNvSpPr txBox="1">
            <a:spLocks noGrp="1"/>
          </p:cNvSpPr>
          <p:nvPr>
            <p:ph type="body" idx="1"/>
          </p:nvPr>
        </p:nvSpPr>
        <p:spPr>
          <a:xfrm>
            <a:off x="462915"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a:lnSpc>
                <a:spcPct val="100000"/>
              </a:lnSpc>
              <a:spcBef>
                <a:spcPts val="900"/>
              </a:spcBef>
              <a:spcAft>
                <a:spcPts val="0"/>
              </a:spcAft>
              <a:buClr>
                <a:srgbClr val="6C6463"/>
              </a:buClr>
              <a:buSzPts val="2100"/>
              <a:buChar char="•"/>
              <a:defRPr>
                <a:solidFill>
                  <a:srgbClr val="6C6463"/>
                </a:solidFill>
              </a:defRPr>
            </a:lvl1pPr>
            <a:lvl2pPr marL="914400" lvl="1" indent="-298450" algn="l">
              <a:lnSpc>
                <a:spcPct val="100000"/>
              </a:lnSpc>
              <a:spcBef>
                <a:spcPts val="200"/>
              </a:spcBef>
              <a:spcAft>
                <a:spcPts val="0"/>
              </a:spcAft>
              <a:buClr>
                <a:srgbClr val="6C6463"/>
              </a:buClr>
              <a:buSzPts val="1100"/>
              <a:buChar char="–"/>
              <a:defRPr/>
            </a:lvl2pPr>
            <a:lvl3pPr marL="1371600" lvl="2" indent="-228600" algn="l">
              <a:lnSpc>
                <a:spcPct val="100000"/>
              </a:lnSpc>
              <a:spcBef>
                <a:spcPts val="200"/>
              </a:spcBef>
              <a:spcAft>
                <a:spcPts val="0"/>
              </a:spcAft>
              <a:buSzPts val="1500"/>
              <a:buNone/>
              <a:defRPr/>
            </a:lvl3pPr>
            <a:lvl4pPr marL="1828800" lvl="3" indent="-317500" algn="l">
              <a:lnSpc>
                <a:spcPct val="100000"/>
              </a:lnSpc>
              <a:spcBef>
                <a:spcPts val="200"/>
              </a:spcBef>
              <a:spcAft>
                <a:spcPts val="0"/>
              </a:spcAft>
              <a:buSzPts val="1400"/>
              <a:buChar char="–"/>
              <a:defRPr/>
            </a:lvl4pPr>
            <a:lvl5pPr marL="2286000" lvl="4" indent="-317500" algn="l">
              <a:lnSpc>
                <a:spcPct val="100000"/>
              </a:lnSpc>
              <a:spcBef>
                <a:spcPts val="200"/>
              </a:spcBef>
              <a:spcAft>
                <a:spcPts val="0"/>
              </a:spcAft>
              <a:buSzPts val="1400"/>
              <a:buChar char="»"/>
              <a:defRPr/>
            </a:lvl5pPr>
            <a:lvl6pPr marL="2743200" lvl="5" indent="-317500" algn="l">
              <a:lnSpc>
                <a:spcPct val="100000"/>
              </a:lnSpc>
              <a:spcBef>
                <a:spcPts val="200"/>
              </a:spcBef>
              <a:spcAft>
                <a:spcPts val="0"/>
              </a:spcAft>
              <a:buSzPts val="1400"/>
              <a:buChar char="•"/>
              <a:defRPr/>
            </a:lvl6pPr>
            <a:lvl7pPr marL="3200400" lvl="6" indent="-317500" algn="l">
              <a:lnSpc>
                <a:spcPct val="100000"/>
              </a:lnSpc>
              <a:spcBef>
                <a:spcPts val="200"/>
              </a:spcBef>
              <a:spcAft>
                <a:spcPts val="0"/>
              </a:spcAft>
              <a:buSzPts val="1400"/>
              <a:buChar char="•"/>
              <a:defRPr/>
            </a:lvl7pPr>
            <a:lvl8pPr marL="3657600" lvl="7" indent="-317500" algn="l">
              <a:lnSpc>
                <a:spcPct val="100000"/>
              </a:lnSpc>
              <a:spcBef>
                <a:spcPts val="200"/>
              </a:spcBef>
              <a:spcAft>
                <a:spcPts val="0"/>
              </a:spcAft>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0" name="Google Shape;350;p13"/>
          <p:cNvSpPr txBox="1">
            <a:spLocks noGrp="1"/>
          </p:cNvSpPr>
          <p:nvPr>
            <p:ph type="body" idx="2"/>
          </p:nvPr>
        </p:nvSpPr>
        <p:spPr>
          <a:xfrm>
            <a:off x="480060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a:lnSpc>
                <a:spcPct val="100000"/>
              </a:lnSpc>
              <a:spcBef>
                <a:spcPts val="900"/>
              </a:spcBef>
              <a:spcAft>
                <a:spcPts val="0"/>
              </a:spcAft>
              <a:buClr>
                <a:srgbClr val="6C6463"/>
              </a:buClr>
              <a:buSzPts val="2100"/>
              <a:buChar char="•"/>
              <a:defRPr>
                <a:solidFill>
                  <a:srgbClr val="6C6463"/>
                </a:solidFill>
              </a:defRPr>
            </a:lvl1pPr>
            <a:lvl2pPr marL="914400" lvl="1" indent="-298450" algn="l">
              <a:lnSpc>
                <a:spcPct val="100000"/>
              </a:lnSpc>
              <a:spcBef>
                <a:spcPts val="200"/>
              </a:spcBef>
              <a:spcAft>
                <a:spcPts val="0"/>
              </a:spcAft>
              <a:buClr>
                <a:srgbClr val="6C6463"/>
              </a:buClr>
              <a:buSzPts val="1100"/>
              <a:buChar char="–"/>
              <a:defRPr/>
            </a:lvl2pPr>
            <a:lvl3pPr marL="1371600" lvl="2" indent="-317500" algn="l">
              <a:lnSpc>
                <a:spcPct val="100000"/>
              </a:lnSpc>
              <a:spcBef>
                <a:spcPts val="200"/>
              </a:spcBef>
              <a:spcAft>
                <a:spcPts val="0"/>
              </a:spcAft>
              <a:buSzPts val="1400"/>
              <a:buChar char="•"/>
              <a:defRPr/>
            </a:lvl3pPr>
            <a:lvl4pPr marL="1828800" lvl="3" indent="-317500" algn="l">
              <a:lnSpc>
                <a:spcPct val="100000"/>
              </a:lnSpc>
              <a:spcBef>
                <a:spcPts val="200"/>
              </a:spcBef>
              <a:spcAft>
                <a:spcPts val="0"/>
              </a:spcAft>
              <a:buSzPts val="1400"/>
              <a:buChar char="–"/>
              <a:defRPr/>
            </a:lvl4pPr>
            <a:lvl5pPr marL="2286000" lvl="4" indent="-317500" algn="l">
              <a:lnSpc>
                <a:spcPct val="100000"/>
              </a:lnSpc>
              <a:spcBef>
                <a:spcPts val="200"/>
              </a:spcBef>
              <a:spcAft>
                <a:spcPts val="0"/>
              </a:spcAft>
              <a:buSzPts val="1400"/>
              <a:buChar char="»"/>
              <a:defRPr/>
            </a:lvl5pPr>
            <a:lvl6pPr marL="2743200" lvl="5" indent="-317500" algn="l">
              <a:lnSpc>
                <a:spcPct val="100000"/>
              </a:lnSpc>
              <a:spcBef>
                <a:spcPts val="200"/>
              </a:spcBef>
              <a:spcAft>
                <a:spcPts val="0"/>
              </a:spcAft>
              <a:buSzPts val="1400"/>
              <a:buChar char="•"/>
              <a:defRPr/>
            </a:lvl6pPr>
            <a:lvl7pPr marL="3200400" lvl="6" indent="-317500" algn="l">
              <a:lnSpc>
                <a:spcPct val="100000"/>
              </a:lnSpc>
              <a:spcBef>
                <a:spcPts val="200"/>
              </a:spcBef>
              <a:spcAft>
                <a:spcPts val="0"/>
              </a:spcAft>
              <a:buSzPts val="1400"/>
              <a:buChar char="•"/>
              <a:defRPr/>
            </a:lvl7pPr>
            <a:lvl8pPr marL="3657600" lvl="7" indent="-317500" algn="l">
              <a:lnSpc>
                <a:spcPct val="100000"/>
              </a:lnSpc>
              <a:spcBef>
                <a:spcPts val="200"/>
              </a:spcBef>
              <a:spcAft>
                <a:spcPts val="0"/>
              </a:spcAft>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13"/>
          <p:cNvSpPr txBox="1">
            <a:spLocks noGrp="1"/>
          </p:cNvSpPr>
          <p:nvPr>
            <p:ph type="sldNum" idx="12"/>
          </p:nvPr>
        </p:nvSpPr>
        <p:spPr>
          <a:xfrm>
            <a:off x="7993380" y="4797928"/>
            <a:ext cx="693300" cy="207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352"/>
        <p:cNvGrpSpPr/>
        <p:nvPr/>
      </p:nvGrpSpPr>
      <p:grpSpPr>
        <a:xfrm>
          <a:off x="0" y="0"/>
          <a:ext cx="0" cy="0"/>
          <a:chOff x="0" y="0"/>
          <a:chExt cx="0" cy="0"/>
        </a:xfrm>
      </p:grpSpPr>
      <p:sp>
        <p:nvSpPr>
          <p:cNvPr id="353" name="Google Shape;353;p26"/>
          <p:cNvSpPr/>
          <p:nvPr/>
        </p:nvSpPr>
        <p:spPr>
          <a:xfrm>
            <a:off x="152400" y="152774"/>
            <a:ext cx="8839200" cy="4838100"/>
          </a:xfrm>
          <a:prstGeom prst="rect">
            <a:avLst/>
          </a:prstGeom>
          <a:solidFill>
            <a:srgbClr val="002F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4" name="Google Shape;354;p26"/>
          <p:cNvPicPr preferRelativeResize="0"/>
          <p:nvPr/>
        </p:nvPicPr>
        <p:blipFill rotWithShape="1">
          <a:blip r:embed="rId2">
            <a:alphaModFix amt="70000"/>
          </a:blip>
          <a:srcRect t="13850" b="3551"/>
          <a:stretch/>
        </p:blipFill>
        <p:spPr>
          <a:xfrm>
            <a:off x="152400" y="152762"/>
            <a:ext cx="8839199" cy="4837976"/>
          </a:xfrm>
          <a:prstGeom prst="rect">
            <a:avLst/>
          </a:prstGeom>
          <a:noFill/>
          <a:ln>
            <a:noFill/>
          </a:ln>
        </p:spPr>
      </p:pic>
      <p:sp>
        <p:nvSpPr>
          <p:cNvPr id="355" name="Google Shape;355;p26"/>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56" name="Google Shape;356;p26"/>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357" name="Google Shape;357;p26"/>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358" name="Google Shape;358;p26" descr="USAID_Logo_White_v02.png"/>
          <p:cNvPicPr preferRelativeResize="0"/>
          <p:nvPr/>
        </p:nvPicPr>
        <p:blipFill rotWithShape="1">
          <a:blip r:embed="rId3">
            <a:alphaModFix/>
          </a:blip>
          <a:srcRect/>
          <a:stretch/>
        </p:blipFill>
        <p:spPr>
          <a:xfrm>
            <a:off x="683805" y="565400"/>
            <a:ext cx="1360681" cy="40772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59"/>
        <p:cNvGrpSpPr/>
        <p:nvPr/>
      </p:nvGrpSpPr>
      <p:grpSpPr>
        <a:xfrm>
          <a:off x="0" y="0"/>
          <a:ext cx="0" cy="0"/>
          <a:chOff x="0" y="0"/>
          <a:chExt cx="0" cy="0"/>
        </a:xfrm>
      </p:grpSpPr>
      <p:sp>
        <p:nvSpPr>
          <p:cNvPr id="360" name="Google Shape;360;p27"/>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rgbClr val="434343"/>
              </a:buClr>
              <a:buSzPts val="1400"/>
              <a:buFont typeface="Gill Sans"/>
              <a:buNone/>
              <a:defRPr sz="2400" i="0" u="none" strike="noStrike" cap="none">
                <a:solidFill>
                  <a:srgbClr val="434343"/>
                </a:solidFill>
                <a:latin typeface="Gill Sans"/>
                <a:ea typeface="Gill Sans"/>
                <a:cs typeface="Gill Sans"/>
                <a:sym typeface="Gill Sans"/>
              </a:defRPr>
            </a:lvl1pPr>
            <a:lvl2pPr lvl="1"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2pPr>
            <a:lvl3pPr lvl="2"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3pPr>
            <a:lvl4pPr lvl="3"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4pPr>
            <a:lvl5pPr lvl="4"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5pPr>
            <a:lvl6pPr lvl="5"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6pPr>
            <a:lvl7pPr lvl="6"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7pPr>
            <a:lvl8pPr lvl="7"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8pPr>
            <a:lvl9pPr lvl="8" algn="l">
              <a:lnSpc>
                <a:spcPct val="100000"/>
              </a:lnSpc>
              <a:spcBef>
                <a:spcPts val="0"/>
              </a:spcBef>
              <a:spcAft>
                <a:spcPts val="0"/>
              </a:spcAft>
              <a:buClr>
                <a:srgbClr val="434343"/>
              </a:buClr>
              <a:buSzPts val="1400"/>
              <a:buFont typeface="Gill Sans"/>
              <a:buNone/>
              <a:defRPr sz="1800">
                <a:solidFill>
                  <a:srgbClr val="434343"/>
                </a:solidFill>
                <a:latin typeface="Gill Sans"/>
                <a:ea typeface="Gill Sans"/>
                <a:cs typeface="Gill Sans"/>
                <a:sym typeface="Gill Sans"/>
              </a:defRPr>
            </a:lvl9pPr>
          </a:lstStyle>
          <a:p>
            <a:endParaRPr/>
          </a:p>
        </p:txBody>
      </p:sp>
      <p:sp>
        <p:nvSpPr>
          <p:cNvPr id="361" name="Google Shape;361;p27"/>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rgbClr val="434343"/>
              </a:buClr>
              <a:buSzPts val="1600"/>
              <a:buFont typeface="Gill Sans"/>
              <a:buNone/>
              <a:defRPr sz="1600" i="0" u="none" strike="noStrike" cap="none">
                <a:solidFill>
                  <a:srgbClr val="434343"/>
                </a:solidFill>
                <a:latin typeface="Gill Sans"/>
                <a:ea typeface="Gill Sans"/>
                <a:cs typeface="Gill Sans"/>
                <a:sym typeface="Gill Sans"/>
              </a:defRPr>
            </a:lvl1pPr>
            <a:lvl2pPr marR="0" lvl="1" algn="ctr">
              <a:lnSpc>
                <a:spcPct val="100000"/>
              </a:lnSpc>
              <a:spcBef>
                <a:spcPts val="800"/>
              </a:spcBef>
              <a:spcAft>
                <a:spcPts val="0"/>
              </a:spcAft>
              <a:buClr>
                <a:srgbClr val="434343"/>
              </a:buClr>
              <a:buSzPts val="1600"/>
              <a:buFont typeface="Gill Sans"/>
              <a:buNone/>
              <a:defRPr sz="1600" i="0" u="none" strike="noStrike" cap="none">
                <a:solidFill>
                  <a:srgbClr val="434343"/>
                </a:solidFill>
                <a:latin typeface="Gill Sans"/>
                <a:ea typeface="Gill Sans"/>
                <a:cs typeface="Gill Sans"/>
                <a:sym typeface="Gill Sans"/>
              </a:defRPr>
            </a:lvl2pPr>
            <a:lvl3pPr marR="0" lvl="2" algn="ctr">
              <a:lnSpc>
                <a:spcPct val="100000"/>
              </a:lnSpc>
              <a:spcBef>
                <a:spcPts val="800"/>
              </a:spcBef>
              <a:spcAft>
                <a:spcPts val="0"/>
              </a:spcAft>
              <a:buClr>
                <a:srgbClr val="434343"/>
              </a:buClr>
              <a:buSzPts val="1800"/>
              <a:buFont typeface="Gill Sans"/>
              <a:buNone/>
              <a:defRPr sz="1800" i="0" u="none" strike="noStrike" cap="none">
                <a:solidFill>
                  <a:srgbClr val="434343"/>
                </a:solidFill>
                <a:latin typeface="Gill Sans"/>
                <a:ea typeface="Gill Sans"/>
                <a:cs typeface="Gill Sans"/>
                <a:sym typeface="Gill Sans"/>
              </a:defRPr>
            </a:lvl3pPr>
            <a:lvl4pPr marR="0" lvl="3" algn="ctr">
              <a:lnSpc>
                <a:spcPct val="100000"/>
              </a:lnSpc>
              <a:spcBef>
                <a:spcPts val="320"/>
              </a:spcBef>
              <a:spcAft>
                <a:spcPts val="0"/>
              </a:spcAft>
              <a:buClr>
                <a:srgbClr val="434343"/>
              </a:buClr>
              <a:buSzPts val="1600"/>
              <a:buFont typeface="Gill Sans"/>
              <a:buNone/>
              <a:defRPr sz="1600" i="0" u="none" strike="noStrike" cap="none">
                <a:solidFill>
                  <a:srgbClr val="434343"/>
                </a:solidFill>
                <a:latin typeface="Gill Sans"/>
                <a:ea typeface="Gill Sans"/>
                <a:cs typeface="Gill Sans"/>
                <a:sym typeface="Gill Sans"/>
              </a:defRPr>
            </a:lvl4pPr>
            <a:lvl5pPr marR="0" lvl="4" algn="ctr">
              <a:lnSpc>
                <a:spcPct val="100000"/>
              </a:lnSpc>
              <a:spcBef>
                <a:spcPts val="280"/>
              </a:spcBef>
              <a:spcAft>
                <a:spcPts val="0"/>
              </a:spcAft>
              <a:buClr>
                <a:srgbClr val="434343"/>
              </a:buClr>
              <a:buSzPts val="1400"/>
              <a:buFont typeface="Gill Sans"/>
              <a:buNone/>
              <a:defRPr sz="1400" i="0" u="none" strike="noStrike" cap="none">
                <a:solidFill>
                  <a:srgbClr val="434343"/>
                </a:solidFill>
                <a:latin typeface="Gill Sans"/>
                <a:ea typeface="Gill Sans"/>
                <a:cs typeface="Gill Sans"/>
                <a:sym typeface="Gill Sans"/>
              </a:defRPr>
            </a:lvl5pPr>
            <a:lvl6pPr marR="0" lvl="5" algn="ctr">
              <a:lnSpc>
                <a:spcPct val="100000"/>
              </a:lnSpc>
              <a:spcBef>
                <a:spcPts val="400"/>
              </a:spcBef>
              <a:spcAft>
                <a:spcPts val="0"/>
              </a:spcAft>
              <a:buClr>
                <a:srgbClr val="434343"/>
              </a:buClr>
              <a:buSzPts val="2000"/>
              <a:buFont typeface="Gill Sans"/>
              <a:buNone/>
              <a:defRPr sz="2000" i="0" u="none" strike="noStrike" cap="none">
                <a:solidFill>
                  <a:srgbClr val="434343"/>
                </a:solidFill>
                <a:latin typeface="Gill Sans"/>
                <a:ea typeface="Gill Sans"/>
                <a:cs typeface="Gill Sans"/>
                <a:sym typeface="Gill Sans"/>
              </a:defRPr>
            </a:lvl6pPr>
            <a:lvl7pPr marR="0" lvl="6" algn="ctr">
              <a:lnSpc>
                <a:spcPct val="100000"/>
              </a:lnSpc>
              <a:spcBef>
                <a:spcPts val="400"/>
              </a:spcBef>
              <a:spcAft>
                <a:spcPts val="0"/>
              </a:spcAft>
              <a:buClr>
                <a:srgbClr val="434343"/>
              </a:buClr>
              <a:buSzPts val="2000"/>
              <a:buFont typeface="Gill Sans"/>
              <a:buNone/>
              <a:defRPr sz="2000" i="0" u="none" strike="noStrike" cap="none">
                <a:solidFill>
                  <a:srgbClr val="434343"/>
                </a:solidFill>
                <a:latin typeface="Gill Sans"/>
                <a:ea typeface="Gill Sans"/>
                <a:cs typeface="Gill Sans"/>
                <a:sym typeface="Gill Sans"/>
              </a:defRPr>
            </a:lvl7pPr>
            <a:lvl8pPr marR="0" lvl="7" algn="ctr">
              <a:lnSpc>
                <a:spcPct val="100000"/>
              </a:lnSpc>
              <a:spcBef>
                <a:spcPts val="400"/>
              </a:spcBef>
              <a:spcAft>
                <a:spcPts val="0"/>
              </a:spcAft>
              <a:buClr>
                <a:srgbClr val="434343"/>
              </a:buClr>
              <a:buSzPts val="2000"/>
              <a:buFont typeface="Gill Sans"/>
              <a:buNone/>
              <a:defRPr sz="2000" i="0" u="none" strike="noStrike" cap="none">
                <a:solidFill>
                  <a:srgbClr val="434343"/>
                </a:solidFill>
                <a:latin typeface="Gill Sans"/>
                <a:ea typeface="Gill Sans"/>
                <a:cs typeface="Gill Sans"/>
                <a:sym typeface="Gill Sans"/>
              </a:defRPr>
            </a:lvl8pPr>
            <a:lvl9pPr marR="0" lvl="8" algn="ctr">
              <a:lnSpc>
                <a:spcPct val="100000"/>
              </a:lnSpc>
              <a:spcBef>
                <a:spcPts val="400"/>
              </a:spcBef>
              <a:spcAft>
                <a:spcPts val="0"/>
              </a:spcAft>
              <a:buClr>
                <a:srgbClr val="434343"/>
              </a:buClr>
              <a:buSzPts val="2000"/>
              <a:buFont typeface="Gill Sans"/>
              <a:buNone/>
              <a:defRPr sz="2000" i="0" u="none" strike="noStrike" cap="none">
                <a:solidFill>
                  <a:srgbClr val="434343"/>
                </a:solidFill>
                <a:latin typeface="Gill Sans"/>
                <a:ea typeface="Gill Sans"/>
                <a:cs typeface="Gill Sans"/>
                <a:sym typeface="Gill Sans"/>
              </a:defRPr>
            </a:lvl9pPr>
          </a:lstStyle>
          <a:p>
            <a:endParaRPr/>
          </a:p>
        </p:txBody>
      </p:sp>
      <p:pic>
        <p:nvPicPr>
          <p:cNvPr id="362" name="Google Shape;362;p27"/>
          <p:cNvPicPr preferRelativeResize="0"/>
          <p:nvPr/>
        </p:nvPicPr>
        <p:blipFill rotWithShape="1">
          <a:blip r:embed="rId2">
            <a:alphaModFix/>
          </a:blip>
          <a:srcRect/>
          <a:stretch/>
        </p:blipFill>
        <p:spPr>
          <a:xfrm>
            <a:off x="472552" y="423068"/>
            <a:ext cx="1779818" cy="69236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363"/>
        <p:cNvGrpSpPr/>
        <p:nvPr/>
      </p:nvGrpSpPr>
      <p:grpSpPr>
        <a:xfrm>
          <a:off x="0" y="0"/>
          <a:ext cx="0" cy="0"/>
          <a:chOff x="0" y="0"/>
          <a:chExt cx="0" cy="0"/>
        </a:xfrm>
      </p:grpSpPr>
      <p:sp>
        <p:nvSpPr>
          <p:cNvPr id="364" name="Google Shape;364;p28"/>
          <p:cNvSpPr/>
          <p:nvPr/>
        </p:nvSpPr>
        <p:spPr>
          <a:xfrm>
            <a:off x="149650" y="1342452"/>
            <a:ext cx="8841900" cy="3642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8"/>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2pPr>
            <a:lvl3pPr lvl="2"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3pPr>
            <a:lvl4pPr lvl="3"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4pPr>
            <a:lvl5pPr lvl="4"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5pPr>
            <a:lvl6pPr lvl="5"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6pPr>
            <a:lvl7pPr lvl="6"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7pPr>
            <a:lvl8pPr lvl="7"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8pPr>
            <a:lvl9pPr lvl="8"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9pPr>
          </a:lstStyle>
          <a:p>
            <a:endParaRPr/>
          </a:p>
        </p:txBody>
      </p:sp>
      <p:sp>
        <p:nvSpPr>
          <p:cNvPr id="366" name="Google Shape;366;p28"/>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2pPr>
            <a:lvl3pPr marR="0" lvl="2" algn="ctr">
              <a:lnSpc>
                <a:spcPct val="100000"/>
              </a:lnSpc>
              <a:spcBef>
                <a:spcPts val="800"/>
              </a:spcBef>
              <a:spcAft>
                <a:spcPts val="0"/>
              </a:spcAft>
              <a:buClr>
                <a:schemeClr val="lt1"/>
              </a:buClr>
              <a:buSzPts val="1800"/>
              <a:buFont typeface="Gill Sans"/>
              <a:buNone/>
              <a:defRPr sz="1800" i="0" u="none" strike="noStrike" cap="none">
                <a:solidFill>
                  <a:schemeClr val="lt1"/>
                </a:solidFill>
                <a:latin typeface="Gill Sans"/>
                <a:ea typeface="Gill Sans"/>
                <a:cs typeface="Gill Sans"/>
                <a:sym typeface="Gill Sans"/>
              </a:defRPr>
            </a:lvl3pPr>
            <a:lvl4pPr marR="0" lvl="3" algn="ctr">
              <a:lnSpc>
                <a:spcPct val="100000"/>
              </a:lnSpc>
              <a:spcBef>
                <a:spcPts val="32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4pPr>
            <a:lvl5pPr marR="0" lvl="4" algn="ctr">
              <a:lnSpc>
                <a:spcPct val="100000"/>
              </a:lnSpc>
              <a:spcBef>
                <a:spcPts val="280"/>
              </a:spcBef>
              <a:spcAft>
                <a:spcPts val="0"/>
              </a:spcAft>
              <a:buClr>
                <a:schemeClr val="lt1"/>
              </a:buClr>
              <a:buSzPts val="1400"/>
              <a:buFont typeface="Gill Sans"/>
              <a:buNone/>
              <a:defRPr sz="1400" i="0" u="none" strike="noStrike" cap="none">
                <a:solidFill>
                  <a:schemeClr val="lt1"/>
                </a:solidFill>
                <a:latin typeface="Gill Sans"/>
                <a:ea typeface="Gill Sans"/>
                <a:cs typeface="Gill Sans"/>
                <a:sym typeface="Gill Sans"/>
              </a:defRPr>
            </a:lvl5pPr>
            <a:lvl6pPr marR="0" lvl="5" algn="ctr">
              <a:lnSpc>
                <a:spcPct val="100000"/>
              </a:lnSpc>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6pPr>
            <a:lvl7pPr marR="0" lvl="6" algn="ctr">
              <a:lnSpc>
                <a:spcPct val="100000"/>
              </a:lnSpc>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7pPr>
            <a:lvl8pPr marR="0" lvl="7" algn="ctr">
              <a:lnSpc>
                <a:spcPct val="100000"/>
              </a:lnSpc>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8pPr>
            <a:lvl9pPr marR="0" lvl="8" algn="ctr">
              <a:lnSpc>
                <a:spcPct val="100000"/>
              </a:lnSpc>
              <a:spcBef>
                <a:spcPts val="400"/>
              </a:spcBef>
              <a:spcAft>
                <a:spcPts val="0"/>
              </a:spcAft>
              <a:buClr>
                <a:schemeClr val="lt1"/>
              </a:buClr>
              <a:buSzPts val="2000"/>
              <a:buFont typeface="Gill Sans"/>
              <a:buNone/>
              <a:defRPr sz="2000" i="0" u="none" strike="noStrike" cap="none">
                <a:solidFill>
                  <a:schemeClr val="lt1"/>
                </a:solidFill>
                <a:latin typeface="Gill Sans"/>
                <a:ea typeface="Gill Sans"/>
                <a:cs typeface="Gill Sans"/>
                <a:sym typeface="Gill Sans"/>
              </a:defRPr>
            </a:lvl9pPr>
          </a:lstStyle>
          <a:p>
            <a:endParaRPr/>
          </a:p>
        </p:txBody>
      </p:sp>
      <p:pic>
        <p:nvPicPr>
          <p:cNvPr id="367" name="Google Shape;367;p28"/>
          <p:cNvPicPr preferRelativeResize="0"/>
          <p:nvPr/>
        </p:nvPicPr>
        <p:blipFill rotWithShape="1">
          <a:blip r:embed="rId2">
            <a:alphaModFix/>
          </a:blip>
          <a:srcRect/>
          <a:stretch/>
        </p:blipFill>
        <p:spPr>
          <a:xfrm>
            <a:off x="472552" y="423068"/>
            <a:ext cx="1779818" cy="69236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Full Photo 1">
  <p:cSld name="Cover - Full Photo_1">
    <p:bg>
      <p:bgPr>
        <a:solidFill>
          <a:schemeClr val="dk1"/>
        </a:solidFill>
        <a:effectLst/>
      </p:bgPr>
    </p:bg>
    <p:spTree>
      <p:nvGrpSpPr>
        <p:cNvPr id="1" name="Shape 368"/>
        <p:cNvGrpSpPr/>
        <p:nvPr/>
      </p:nvGrpSpPr>
      <p:grpSpPr>
        <a:xfrm>
          <a:off x="0" y="0"/>
          <a:ext cx="0" cy="0"/>
          <a:chOff x="0" y="0"/>
          <a:chExt cx="0" cy="0"/>
        </a:xfrm>
      </p:grpSpPr>
      <p:pic>
        <p:nvPicPr>
          <p:cNvPr id="369" name="Google Shape;369;p29"/>
          <p:cNvPicPr preferRelativeResize="0"/>
          <p:nvPr/>
        </p:nvPicPr>
        <p:blipFill rotWithShape="1">
          <a:blip r:embed="rId2">
            <a:alphaModFix/>
          </a:blip>
          <a:srcRect t="16357" b="858"/>
          <a:stretch/>
        </p:blipFill>
        <p:spPr>
          <a:xfrm>
            <a:off x="152400" y="152762"/>
            <a:ext cx="8839199" cy="4837976"/>
          </a:xfrm>
          <a:prstGeom prst="rect">
            <a:avLst/>
          </a:prstGeom>
          <a:noFill/>
          <a:ln>
            <a:noFill/>
          </a:ln>
        </p:spPr>
      </p:pic>
      <p:sp>
        <p:nvSpPr>
          <p:cNvPr id="370" name="Google Shape;370;p29"/>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71" name="Google Shape;371;p29"/>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372" name="Google Shape;372;p29"/>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373" name="Google Shape;373;p29" descr="USAID_Logo_White_v02.png"/>
          <p:cNvPicPr preferRelativeResize="0"/>
          <p:nvPr/>
        </p:nvPicPr>
        <p:blipFill rotWithShape="1">
          <a:blip r:embed="rId3">
            <a:alphaModFix/>
          </a:blip>
          <a:srcRect/>
          <a:stretch/>
        </p:blipFill>
        <p:spPr>
          <a:xfrm>
            <a:off x="683805" y="565400"/>
            <a:ext cx="1360681" cy="40772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Full Photo 1 1 1">
  <p:cSld name="Cover - Full Photo_1_1_1">
    <p:bg>
      <p:bgPr>
        <a:solidFill>
          <a:schemeClr val="dk1"/>
        </a:solidFill>
        <a:effectLst/>
      </p:bgPr>
    </p:bg>
    <p:spTree>
      <p:nvGrpSpPr>
        <p:cNvPr id="1" name="Shape 374"/>
        <p:cNvGrpSpPr/>
        <p:nvPr/>
      </p:nvGrpSpPr>
      <p:grpSpPr>
        <a:xfrm>
          <a:off x="0" y="0"/>
          <a:ext cx="0" cy="0"/>
          <a:chOff x="0" y="0"/>
          <a:chExt cx="0" cy="0"/>
        </a:xfrm>
      </p:grpSpPr>
      <p:pic>
        <p:nvPicPr>
          <p:cNvPr id="375" name="Google Shape;375;p30"/>
          <p:cNvPicPr preferRelativeResize="0"/>
          <p:nvPr/>
        </p:nvPicPr>
        <p:blipFill rotWithShape="1">
          <a:blip r:embed="rId2">
            <a:alphaModFix/>
          </a:blip>
          <a:srcRect t="961" b="950"/>
          <a:stretch/>
        </p:blipFill>
        <p:spPr>
          <a:xfrm>
            <a:off x="152400" y="152762"/>
            <a:ext cx="8768829" cy="4837977"/>
          </a:xfrm>
          <a:prstGeom prst="rect">
            <a:avLst/>
          </a:prstGeom>
          <a:noFill/>
          <a:ln>
            <a:noFill/>
          </a:ln>
        </p:spPr>
      </p:pic>
      <p:sp>
        <p:nvSpPr>
          <p:cNvPr id="376" name="Google Shape;376;p30"/>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77" name="Google Shape;377;p30"/>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378" name="Google Shape;378;p30"/>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379" name="Google Shape;379;p30" descr="USAID_Logo_White_v02.png"/>
          <p:cNvPicPr preferRelativeResize="0"/>
          <p:nvPr/>
        </p:nvPicPr>
        <p:blipFill rotWithShape="1">
          <a:blip r:embed="rId3">
            <a:alphaModFix/>
          </a:blip>
          <a:srcRect/>
          <a:stretch/>
        </p:blipFill>
        <p:spPr>
          <a:xfrm>
            <a:off x="683805" y="565400"/>
            <a:ext cx="1360681" cy="40772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ver - Full Photo 1 1 1 1">
  <p:cSld name="Cover - Full Photo_1_1_1_1">
    <p:bg>
      <p:bgPr>
        <a:solidFill>
          <a:schemeClr val="dk1"/>
        </a:solidFill>
        <a:effectLst/>
      </p:bgPr>
    </p:bg>
    <p:spTree>
      <p:nvGrpSpPr>
        <p:cNvPr id="1" name="Shape 380"/>
        <p:cNvGrpSpPr/>
        <p:nvPr/>
      </p:nvGrpSpPr>
      <p:grpSpPr>
        <a:xfrm>
          <a:off x="0" y="0"/>
          <a:ext cx="0" cy="0"/>
          <a:chOff x="0" y="0"/>
          <a:chExt cx="0" cy="0"/>
        </a:xfrm>
      </p:grpSpPr>
      <p:pic>
        <p:nvPicPr>
          <p:cNvPr id="381" name="Google Shape;381;p31"/>
          <p:cNvPicPr preferRelativeResize="0"/>
          <p:nvPr/>
        </p:nvPicPr>
        <p:blipFill rotWithShape="1">
          <a:blip r:embed="rId2">
            <a:alphaModFix/>
          </a:blip>
          <a:srcRect t="16357" b="858"/>
          <a:stretch/>
        </p:blipFill>
        <p:spPr>
          <a:xfrm>
            <a:off x="152400" y="152762"/>
            <a:ext cx="8839199" cy="4837976"/>
          </a:xfrm>
          <a:prstGeom prst="rect">
            <a:avLst/>
          </a:prstGeom>
          <a:noFill/>
          <a:ln>
            <a:noFill/>
          </a:ln>
        </p:spPr>
      </p:pic>
      <p:sp>
        <p:nvSpPr>
          <p:cNvPr id="382" name="Google Shape;382;p31"/>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83" name="Google Shape;383;p31"/>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384" name="Google Shape;384;p31"/>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385" name="Google Shape;385;p31" descr="USAID_Logo_White_v02.png"/>
          <p:cNvPicPr preferRelativeResize="0"/>
          <p:nvPr/>
        </p:nvPicPr>
        <p:blipFill rotWithShape="1">
          <a:blip r:embed="rId3">
            <a:alphaModFix/>
          </a:blip>
          <a:srcRect/>
          <a:stretch/>
        </p:blipFill>
        <p:spPr>
          <a:xfrm>
            <a:off x="683805" y="565400"/>
            <a:ext cx="1360681" cy="40772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Full Photo 1 1">
  <p:cSld name="Cover - Full Photo_1_1">
    <p:bg>
      <p:bgPr>
        <a:solidFill>
          <a:schemeClr val="dk1"/>
        </a:solidFill>
        <a:effectLst/>
      </p:bgPr>
    </p:bg>
    <p:spTree>
      <p:nvGrpSpPr>
        <p:cNvPr id="1" name="Shape 386"/>
        <p:cNvGrpSpPr/>
        <p:nvPr/>
      </p:nvGrpSpPr>
      <p:grpSpPr>
        <a:xfrm>
          <a:off x="0" y="0"/>
          <a:ext cx="0" cy="0"/>
          <a:chOff x="0" y="0"/>
          <a:chExt cx="0" cy="0"/>
        </a:xfrm>
      </p:grpSpPr>
      <p:pic>
        <p:nvPicPr>
          <p:cNvPr id="387" name="Google Shape;387;p32"/>
          <p:cNvPicPr preferRelativeResize="0"/>
          <p:nvPr/>
        </p:nvPicPr>
        <p:blipFill rotWithShape="1">
          <a:blip r:embed="rId2">
            <a:alphaModFix/>
          </a:blip>
          <a:srcRect t="8609" b="8607"/>
          <a:stretch/>
        </p:blipFill>
        <p:spPr>
          <a:xfrm>
            <a:off x="152400" y="152762"/>
            <a:ext cx="8839199" cy="4837976"/>
          </a:xfrm>
          <a:prstGeom prst="rect">
            <a:avLst/>
          </a:prstGeom>
          <a:noFill/>
          <a:ln>
            <a:noFill/>
          </a:ln>
        </p:spPr>
      </p:pic>
      <p:sp>
        <p:nvSpPr>
          <p:cNvPr id="388" name="Google Shape;388;p3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Gill Sans"/>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389" name="Google Shape;389;p3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Gill Sans"/>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390" name="Google Shape;390;p3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32"/>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92" name="Google Shape;392;p32"/>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
        <p:nvSpPr>
          <p:cNvPr id="393" name="Google Shape;393;p32"/>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394" name="Google Shape;394;p32" descr="USAID_Logo_White_v02.png"/>
          <p:cNvPicPr preferRelativeResize="0"/>
          <p:nvPr/>
        </p:nvPicPr>
        <p:blipFill rotWithShape="1">
          <a:blip r:embed="rId3">
            <a:alphaModFix/>
          </a:blip>
          <a:srcRect/>
          <a:stretch/>
        </p:blipFill>
        <p:spPr>
          <a:xfrm>
            <a:off x="683805" y="565400"/>
            <a:ext cx="1360681" cy="407728"/>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95"/>
        <p:cNvGrpSpPr/>
        <p:nvPr/>
      </p:nvGrpSpPr>
      <p:grpSpPr>
        <a:xfrm>
          <a:off x="0" y="0"/>
          <a:ext cx="0" cy="0"/>
          <a:chOff x="0" y="0"/>
          <a:chExt cx="0" cy="0"/>
        </a:xfrm>
      </p:grpSpPr>
      <p:pic>
        <p:nvPicPr>
          <p:cNvPr id="396" name="Google Shape;396;p33" descr="USAID_Logo_White_v02.png"/>
          <p:cNvPicPr preferRelativeResize="0"/>
          <p:nvPr/>
        </p:nvPicPr>
        <p:blipFill rotWithShape="1">
          <a:blip r:embed="rId2">
            <a:alphaModFix/>
          </a:blip>
          <a:srcRect/>
          <a:stretch/>
        </p:blipFill>
        <p:spPr>
          <a:xfrm>
            <a:off x="683805" y="565400"/>
            <a:ext cx="1360681" cy="407631"/>
          </a:xfrm>
          <a:prstGeom prst="rect">
            <a:avLst/>
          </a:prstGeom>
          <a:noFill/>
          <a:ln>
            <a:noFill/>
          </a:ln>
        </p:spPr>
      </p:pic>
      <p:sp>
        <p:nvSpPr>
          <p:cNvPr id="397" name="Google Shape;397;p33"/>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398" name="Google Shape;398;p33"/>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R="0" lvl="1" algn="ctr">
              <a:lnSpc>
                <a:spcPct val="100000"/>
              </a:lnSpc>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R="0" lvl="2" algn="ctr">
              <a:lnSpc>
                <a:spcPct val="100000"/>
              </a:lnSpc>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399"/>
        <p:cNvGrpSpPr/>
        <p:nvPr/>
      </p:nvGrpSpPr>
      <p:grpSpPr>
        <a:xfrm>
          <a:off x="0" y="0"/>
          <a:ext cx="0" cy="0"/>
          <a:chOff x="0" y="0"/>
          <a:chExt cx="0" cy="0"/>
        </a:xfrm>
      </p:grpSpPr>
      <p:sp>
        <p:nvSpPr>
          <p:cNvPr id="400" name="Google Shape;400;p34"/>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1" name="Google Shape;401;p34"/>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2" name="Google Shape;402;p34"/>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3" name="Google Shape;403;p3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04" name="Google Shape;404;p34" descr="USAID_Logo_White_v02.png"/>
          <p:cNvPicPr preferRelativeResize="0"/>
          <p:nvPr/>
        </p:nvPicPr>
        <p:blipFill rotWithShape="1">
          <a:blip r:embed="rId2">
            <a:alphaModFix/>
          </a:blip>
          <a:srcRect/>
          <a:stretch/>
        </p:blipFill>
        <p:spPr>
          <a:xfrm>
            <a:off x="683805" y="4310397"/>
            <a:ext cx="1360681" cy="40763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ivider - Full Red 1">
  <p:cSld name="Divider - Full Red_1">
    <p:bg>
      <p:bgPr>
        <a:solidFill>
          <a:schemeClr val="lt1"/>
        </a:solidFill>
        <a:effectLst/>
      </p:bgPr>
    </p:bg>
    <p:spTree>
      <p:nvGrpSpPr>
        <p:cNvPr id="1" name="Shape 405"/>
        <p:cNvGrpSpPr/>
        <p:nvPr/>
      </p:nvGrpSpPr>
      <p:grpSpPr>
        <a:xfrm>
          <a:off x="0" y="0"/>
          <a:ext cx="0" cy="0"/>
          <a:chOff x="0" y="0"/>
          <a:chExt cx="0" cy="0"/>
        </a:xfrm>
      </p:grpSpPr>
      <p:sp>
        <p:nvSpPr>
          <p:cNvPr id="406" name="Google Shape;406;p35"/>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07" name="Google Shape;407;p35"/>
          <p:cNvPicPr preferRelativeResize="0"/>
          <p:nvPr/>
        </p:nvPicPr>
        <p:blipFill rotWithShape="1">
          <a:blip r:embed="rId2">
            <a:alphaModFix/>
          </a:blip>
          <a:srcRect/>
          <a:stretch/>
        </p:blipFill>
        <p:spPr>
          <a:xfrm>
            <a:off x="339452" y="4181172"/>
            <a:ext cx="1779818" cy="69236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408"/>
        <p:cNvGrpSpPr/>
        <p:nvPr/>
      </p:nvGrpSpPr>
      <p:grpSpPr>
        <a:xfrm>
          <a:off x="0" y="0"/>
          <a:ext cx="0" cy="0"/>
          <a:chOff x="0" y="0"/>
          <a:chExt cx="0" cy="0"/>
        </a:xfrm>
      </p:grpSpPr>
      <p:sp>
        <p:nvSpPr>
          <p:cNvPr id="409" name="Google Shape;409;p36"/>
          <p:cNvSpPr>
            <a:spLocks noGrp="1"/>
          </p:cNvSpPr>
          <p:nvPr>
            <p:ph type="pic" idx="2"/>
          </p:nvPr>
        </p:nvSpPr>
        <p:spPr>
          <a:xfrm>
            <a:off x="152400" y="2571750"/>
            <a:ext cx="8839200" cy="2421000"/>
          </a:xfrm>
          <a:prstGeom prst="rect">
            <a:avLst/>
          </a:prstGeom>
          <a:solidFill>
            <a:schemeClr val="lt1"/>
          </a:solidFill>
          <a:ln>
            <a:noFill/>
          </a:ln>
        </p:spPr>
      </p:sp>
      <p:sp>
        <p:nvSpPr>
          <p:cNvPr id="410" name="Google Shape;410;p36"/>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1" name="Google Shape;411;p3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2" name="Google Shape;412;p3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3" name="Google Shape;413;p3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4" name="Google Shape;414;p36"/>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5" name="Google Shape;415;p3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416"/>
        <p:cNvGrpSpPr/>
        <p:nvPr/>
      </p:nvGrpSpPr>
      <p:grpSpPr>
        <a:xfrm>
          <a:off x="0" y="0"/>
          <a:ext cx="0" cy="0"/>
          <a:chOff x="0" y="0"/>
          <a:chExt cx="0" cy="0"/>
        </a:xfrm>
      </p:grpSpPr>
      <p:sp>
        <p:nvSpPr>
          <p:cNvPr id="417" name="Google Shape;417;p37"/>
          <p:cNvSpPr>
            <a:spLocks noGrp="1"/>
          </p:cNvSpPr>
          <p:nvPr>
            <p:ph type="pic" idx="2"/>
          </p:nvPr>
        </p:nvSpPr>
        <p:spPr>
          <a:xfrm>
            <a:off x="4572000" y="152762"/>
            <a:ext cx="4419600" cy="4838100"/>
          </a:xfrm>
          <a:prstGeom prst="rect">
            <a:avLst/>
          </a:prstGeom>
          <a:solidFill>
            <a:srgbClr val="FFFFFF"/>
          </a:solidFill>
          <a:ln>
            <a:noFill/>
          </a:ln>
        </p:spPr>
      </p:sp>
      <p:sp>
        <p:nvSpPr>
          <p:cNvPr id="418" name="Google Shape;418;p37"/>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9" name="Google Shape;419;p37"/>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20" name="Google Shape;420;p37"/>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21"/>
        <p:cNvGrpSpPr/>
        <p:nvPr/>
      </p:nvGrpSpPr>
      <p:grpSpPr>
        <a:xfrm>
          <a:off x="0" y="0"/>
          <a:ext cx="0" cy="0"/>
          <a:chOff x="0" y="0"/>
          <a:chExt cx="0" cy="0"/>
        </a:xfrm>
      </p:grpSpPr>
      <p:sp>
        <p:nvSpPr>
          <p:cNvPr id="422" name="Google Shape;422;p3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3" name="Google Shape;423;p3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24"/>
        <p:cNvGrpSpPr/>
        <p:nvPr/>
      </p:nvGrpSpPr>
      <p:grpSpPr>
        <a:xfrm>
          <a:off x="0" y="0"/>
          <a:ext cx="0" cy="0"/>
          <a:chOff x="0" y="0"/>
          <a:chExt cx="0" cy="0"/>
        </a:xfrm>
      </p:grpSpPr>
      <p:sp>
        <p:nvSpPr>
          <p:cNvPr id="425" name="Google Shape;425;p39"/>
          <p:cNvSpPr txBox="1">
            <a:spLocks noGrp="1"/>
          </p:cNvSpPr>
          <p:nvPr>
            <p:ph type="body" idx="1"/>
          </p:nvPr>
        </p:nvSpPr>
        <p:spPr>
          <a:xfrm>
            <a:off x="686104"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6" name="Google Shape;426;p39"/>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7" name="Google Shape;427;p39"/>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8" name="Google Shape;428;p3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29" name="Google Shape;429;p3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430"/>
        <p:cNvGrpSpPr/>
        <p:nvPr/>
      </p:nvGrpSpPr>
      <p:grpSpPr>
        <a:xfrm>
          <a:off x="0" y="0"/>
          <a:ext cx="0" cy="0"/>
          <a:chOff x="0" y="0"/>
          <a:chExt cx="0" cy="0"/>
        </a:xfrm>
      </p:grpSpPr>
      <p:sp>
        <p:nvSpPr>
          <p:cNvPr id="431" name="Google Shape;431;p40"/>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2" name="Google Shape;432;p40"/>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3" name="Google Shape;433;p40"/>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4" name="Google Shape;434;p4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35"/>
        <p:cNvGrpSpPr/>
        <p:nvPr/>
      </p:nvGrpSpPr>
      <p:grpSpPr>
        <a:xfrm>
          <a:off x="0" y="0"/>
          <a:ext cx="0" cy="0"/>
          <a:chOff x="0" y="0"/>
          <a:chExt cx="0" cy="0"/>
        </a:xfrm>
      </p:grpSpPr>
      <p:pic>
        <p:nvPicPr>
          <p:cNvPr id="436" name="Google Shape;436;p41"/>
          <p:cNvPicPr preferRelativeResize="0"/>
          <p:nvPr/>
        </p:nvPicPr>
        <p:blipFill rotWithShape="1">
          <a:blip r:embed="rId2">
            <a:alphaModFix/>
          </a:blip>
          <a:srcRect/>
          <a:stretch/>
        </p:blipFill>
        <p:spPr>
          <a:xfrm>
            <a:off x="152400" y="152761"/>
            <a:ext cx="8768836" cy="4837977"/>
          </a:xfrm>
          <a:prstGeom prst="rect">
            <a:avLst/>
          </a:prstGeom>
          <a:noFill/>
          <a:ln>
            <a:noFill/>
          </a:ln>
        </p:spPr>
      </p:pic>
      <p:sp>
        <p:nvSpPr>
          <p:cNvPr id="437" name="Google Shape;437;p41"/>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438" name="Google Shape;438;p41" descr="USAID_Logo_White_v02.png"/>
          <p:cNvPicPr preferRelativeResize="0"/>
          <p:nvPr/>
        </p:nvPicPr>
        <p:blipFill rotWithShape="1">
          <a:blip r:embed="rId3">
            <a:alphaModFix/>
          </a:blip>
          <a:srcRect/>
          <a:stretch/>
        </p:blipFill>
        <p:spPr>
          <a:xfrm>
            <a:off x="683805" y="4310397"/>
            <a:ext cx="1360681" cy="407631"/>
          </a:xfrm>
          <a:prstGeom prst="rect">
            <a:avLst/>
          </a:prstGeom>
          <a:noFill/>
          <a:ln>
            <a:noFill/>
          </a:ln>
        </p:spPr>
      </p:pic>
      <p:sp>
        <p:nvSpPr>
          <p:cNvPr id="439" name="Google Shape;439;p41"/>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440"/>
        <p:cNvGrpSpPr/>
        <p:nvPr/>
      </p:nvGrpSpPr>
      <p:grpSpPr>
        <a:xfrm>
          <a:off x="0" y="0"/>
          <a:ext cx="0" cy="0"/>
          <a:chOff x="0" y="0"/>
          <a:chExt cx="0" cy="0"/>
        </a:xfrm>
      </p:grpSpPr>
      <p:sp>
        <p:nvSpPr>
          <p:cNvPr id="441" name="Google Shape;441;p42"/>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2" name="Google Shape;442;p42"/>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3" name="Google Shape;443;p4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444"/>
        <p:cNvGrpSpPr/>
        <p:nvPr/>
      </p:nvGrpSpPr>
      <p:grpSpPr>
        <a:xfrm>
          <a:off x="0" y="0"/>
          <a:ext cx="0" cy="0"/>
          <a:chOff x="0" y="0"/>
          <a:chExt cx="0" cy="0"/>
        </a:xfrm>
      </p:grpSpPr>
      <p:sp>
        <p:nvSpPr>
          <p:cNvPr id="445" name="Google Shape;445;p43"/>
          <p:cNvSpPr>
            <a:spLocks noGrp="1"/>
          </p:cNvSpPr>
          <p:nvPr>
            <p:ph type="pic" idx="2"/>
          </p:nvPr>
        </p:nvSpPr>
        <p:spPr>
          <a:xfrm>
            <a:off x="152400" y="152761"/>
            <a:ext cx="4419600" cy="4838100"/>
          </a:xfrm>
          <a:prstGeom prst="rect">
            <a:avLst/>
          </a:prstGeom>
          <a:solidFill>
            <a:schemeClr val="lt1"/>
          </a:solidFill>
          <a:ln>
            <a:noFill/>
          </a:ln>
        </p:spPr>
      </p:sp>
      <p:sp>
        <p:nvSpPr>
          <p:cNvPr id="446" name="Google Shape;446;p4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47" name="Google Shape;447;p43"/>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48"/>
        <p:cNvGrpSpPr/>
        <p:nvPr/>
      </p:nvGrpSpPr>
      <p:grpSpPr>
        <a:xfrm>
          <a:off x="0" y="0"/>
          <a:ext cx="0" cy="0"/>
          <a:chOff x="0" y="0"/>
          <a:chExt cx="0" cy="0"/>
        </a:xfrm>
      </p:grpSpPr>
      <p:sp>
        <p:nvSpPr>
          <p:cNvPr id="449" name="Google Shape;449;p44"/>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0" name="Google Shape;450;p4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451"/>
        <p:cNvGrpSpPr/>
        <p:nvPr/>
      </p:nvGrpSpPr>
      <p:grpSpPr>
        <a:xfrm>
          <a:off x="0" y="0"/>
          <a:ext cx="0" cy="0"/>
          <a:chOff x="0" y="0"/>
          <a:chExt cx="0" cy="0"/>
        </a:xfrm>
      </p:grpSpPr>
      <p:sp>
        <p:nvSpPr>
          <p:cNvPr id="452" name="Google Shape;452;p45"/>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3" name="Google Shape;453;p45"/>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4" name="Google Shape;454;p45"/>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455"/>
        <p:cNvGrpSpPr/>
        <p:nvPr/>
      </p:nvGrpSpPr>
      <p:grpSpPr>
        <a:xfrm>
          <a:off x="0" y="0"/>
          <a:ext cx="0" cy="0"/>
          <a:chOff x="0" y="0"/>
          <a:chExt cx="0" cy="0"/>
        </a:xfrm>
      </p:grpSpPr>
      <p:sp>
        <p:nvSpPr>
          <p:cNvPr id="456" name="Google Shape;456;p46"/>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7" name="Google Shape;457;p46"/>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8" name="Google Shape;458;p46"/>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9" name="Google Shape;459;p4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460"/>
        <p:cNvGrpSpPr/>
        <p:nvPr/>
      </p:nvGrpSpPr>
      <p:grpSpPr>
        <a:xfrm>
          <a:off x="0" y="0"/>
          <a:ext cx="0" cy="0"/>
          <a:chOff x="0" y="0"/>
          <a:chExt cx="0" cy="0"/>
        </a:xfrm>
      </p:grpSpPr>
      <p:sp>
        <p:nvSpPr>
          <p:cNvPr id="461" name="Google Shape;461;p47"/>
          <p:cNvSpPr>
            <a:spLocks noGrp="1"/>
          </p:cNvSpPr>
          <p:nvPr>
            <p:ph type="pic" idx="2"/>
          </p:nvPr>
        </p:nvSpPr>
        <p:spPr>
          <a:xfrm>
            <a:off x="152400" y="2571750"/>
            <a:ext cx="8839200" cy="2421000"/>
          </a:xfrm>
          <a:prstGeom prst="rect">
            <a:avLst/>
          </a:prstGeom>
          <a:solidFill>
            <a:srgbClr val="E7E7E5"/>
          </a:solidFill>
          <a:ln>
            <a:noFill/>
          </a:ln>
        </p:spPr>
      </p:sp>
      <p:sp>
        <p:nvSpPr>
          <p:cNvPr id="462" name="Google Shape;462;p47"/>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3" name="Google Shape;463;p4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4" name="Google Shape;464;p47"/>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465"/>
        <p:cNvGrpSpPr/>
        <p:nvPr/>
      </p:nvGrpSpPr>
      <p:grpSpPr>
        <a:xfrm>
          <a:off x="0" y="0"/>
          <a:ext cx="0" cy="0"/>
          <a:chOff x="0" y="0"/>
          <a:chExt cx="0" cy="0"/>
        </a:xfrm>
      </p:grpSpPr>
      <p:sp>
        <p:nvSpPr>
          <p:cNvPr id="466" name="Google Shape;466;p48"/>
          <p:cNvSpPr>
            <a:spLocks noGrp="1"/>
          </p:cNvSpPr>
          <p:nvPr>
            <p:ph type="pic" idx="2"/>
          </p:nvPr>
        </p:nvSpPr>
        <p:spPr>
          <a:xfrm>
            <a:off x="4572000" y="152762"/>
            <a:ext cx="4419600" cy="4838100"/>
          </a:xfrm>
          <a:prstGeom prst="rect">
            <a:avLst/>
          </a:prstGeom>
          <a:solidFill>
            <a:srgbClr val="E7E7E5"/>
          </a:solidFill>
          <a:ln>
            <a:noFill/>
          </a:ln>
        </p:spPr>
      </p:sp>
      <p:sp>
        <p:nvSpPr>
          <p:cNvPr id="467" name="Google Shape;467;p48"/>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8" name="Google Shape;468;p48"/>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9" name="Google Shape;469;p48"/>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470"/>
        <p:cNvGrpSpPr/>
        <p:nvPr/>
      </p:nvGrpSpPr>
      <p:grpSpPr>
        <a:xfrm>
          <a:off x="0" y="0"/>
          <a:ext cx="0" cy="0"/>
          <a:chOff x="0" y="0"/>
          <a:chExt cx="0" cy="0"/>
        </a:xfrm>
      </p:grpSpPr>
      <p:sp>
        <p:nvSpPr>
          <p:cNvPr id="471" name="Google Shape;471;p49"/>
          <p:cNvSpPr>
            <a:spLocks noGrp="1"/>
          </p:cNvSpPr>
          <p:nvPr>
            <p:ph type="pic" idx="2"/>
          </p:nvPr>
        </p:nvSpPr>
        <p:spPr>
          <a:xfrm>
            <a:off x="152400" y="152761"/>
            <a:ext cx="4419600" cy="4838100"/>
          </a:xfrm>
          <a:prstGeom prst="rect">
            <a:avLst/>
          </a:prstGeom>
          <a:solidFill>
            <a:srgbClr val="E7E7E5"/>
          </a:solidFill>
          <a:ln>
            <a:noFill/>
          </a:ln>
        </p:spPr>
      </p:sp>
      <p:sp>
        <p:nvSpPr>
          <p:cNvPr id="472" name="Google Shape;472;p4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3" name="Google Shape;473;p49"/>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474"/>
        <p:cNvGrpSpPr/>
        <p:nvPr/>
      </p:nvGrpSpPr>
      <p:grpSpPr>
        <a:xfrm>
          <a:off x="0" y="0"/>
          <a:ext cx="0" cy="0"/>
          <a:chOff x="0" y="0"/>
          <a:chExt cx="0" cy="0"/>
        </a:xfrm>
      </p:grpSpPr>
      <p:pic>
        <p:nvPicPr>
          <p:cNvPr id="475" name="Google Shape;475;p50" descr="USAID_Logo_White_v02.png"/>
          <p:cNvPicPr preferRelativeResize="0"/>
          <p:nvPr/>
        </p:nvPicPr>
        <p:blipFill rotWithShape="1">
          <a:blip r:embed="rId2">
            <a:alphaModFix/>
          </a:blip>
          <a:srcRect/>
          <a:stretch/>
        </p:blipFill>
        <p:spPr>
          <a:xfrm>
            <a:off x="683805" y="565400"/>
            <a:ext cx="1360681" cy="407631"/>
          </a:xfrm>
          <a:prstGeom prst="rect">
            <a:avLst/>
          </a:prstGeom>
          <a:noFill/>
          <a:ln>
            <a:noFill/>
          </a:ln>
        </p:spPr>
      </p:pic>
      <p:sp>
        <p:nvSpPr>
          <p:cNvPr id="476" name="Google Shape;476;p50"/>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Cabin"/>
              <a:buNone/>
              <a:defRPr sz="2400" b="0" i="0" u="none" strike="noStrike" cap="none">
                <a:solidFill>
                  <a:schemeClr val="lt1"/>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7" name="Google Shape;477;p50"/>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478"/>
        <p:cNvGrpSpPr/>
        <p:nvPr/>
      </p:nvGrpSpPr>
      <p:grpSpPr>
        <a:xfrm>
          <a:off x="0" y="0"/>
          <a:ext cx="0" cy="0"/>
          <a:chOff x="0" y="0"/>
          <a:chExt cx="0" cy="0"/>
        </a:xfrm>
      </p:grpSpPr>
      <p:sp>
        <p:nvSpPr>
          <p:cNvPr id="479" name="Google Shape;479;p51"/>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80" name="Google Shape;480;p51" descr="USAID_Logo_White_v02.png"/>
          <p:cNvPicPr preferRelativeResize="0"/>
          <p:nvPr/>
        </p:nvPicPr>
        <p:blipFill rotWithShape="1">
          <a:blip r:embed="rId2">
            <a:alphaModFix/>
          </a:blip>
          <a:srcRect/>
          <a:stretch/>
        </p:blipFill>
        <p:spPr>
          <a:xfrm>
            <a:off x="683805" y="4310397"/>
            <a:ext cx="1360681" cy="407631"/>
          </a:xfrm>
          <a:prstGeom prst="rect">
            <a:avLst/>
          </a:prstGeom>
          <a:noFill/>
          <a:ln>
            <a:noFill/>
          </a:ln>
        </p:spPr>
      </p:pic>
      <p:cxnSp>
        <p:nvCxnSpPr>
          <p:cNvPr id="481" name="Google Shape;481;p5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482"/>
        <p:cNvGrpSpPr/>
        <p:nvPr/>
      </p:nvGrpSpPr>
      <p:grpSpPr>
        <a:xfrm>
          <a:off x="0" y="0"/>
          <a:ext cx="0" cy="0"/>
          <a:chOff x="0" y="0"/>
          <a:chExt cx="0" cy="0"/>
        </a:xfrm>
      </p:grpSpPr>
      <p:sp>
        <p:nvSpPr>
          <p:cNvPr id="483" name="Google Shape;483;p5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84" name="Google Shape;484;p5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485"/>
        <p:cNvGrpSpPr/>
        <p:nvPr/>
      </p:nvGrpSpPr>
      <p:grpSpPr>
        <a:xfrm>
          <a:off x="0" y="0"/>
          <a:ext cx="0" cy="0"/>
          <a:chOff x="0" y="0"/>
          <a:chExt cx="0" cy="0"/>
        </a:xfrm>
      </p:grpSpPr>
      <p:sp>
        <p:nvSpPr>
          <p:cNvPr id="486" name="Google Shape;486;p5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87" name="Google Shape;487;p5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88" name="Google Shape;488;p5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489"/>
        <p:cNvGrpSpPr/>
        <p:nvPr/>
      </p:nvGrpSpPr>
      <p:grpSpPr>
        <a:xfrm>
          <a:off x="0" y="0"/>
          <a:ext cx="0" cy="0"/>
          <a:chOff x="0" y="0"/>
          <a:chExt cx="0" cy="0"/>
        </a:xfrm>
      </p:grpSpPr>
      <p:sp>
        <p:nvSpPr>
          <p:cNvPr id="490" name="Google Shape;490;p54"/>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91" name="Google Shape;491;p54"/>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92" name="Google Shape;492;p54"/>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93" name="Google Shape;493;p5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494"/>
        <p:cNvGrpSpPr/>
        <p:nvPr/>
      </p:nvGrpSpPr>
      <p:grpSpPr>
        <a:xfrm>
          <a:off x="0" y="0"/>
          <a:ext cx="0" cy="0"/>
          <a:chOff x="0" y="0"/>
          <a:chExt cx="0" cy="0"/>
        </a:xfrm>
      </p:grpSpPr>
      <p:sp>
        <p:nvSpPr>
          <p:cNvPr id="495" name="Google Shape;495;p55"/>
          <p:cNvSpPr>
            <a:spLocks noGrp="1"/>
          </p:cNvSpPr>
          <p:nvPr>
            <p:ph type="pic" idx="2"/>
          </p:nvPr>
        </p:nvSpPr>
        <p:spPr>
          <a:xfrm>
            <a:off x="152400" y="2571750"/>
            <a:ext cx="8839200" cy="2421000"/>
          </a:xfrm>
          <a:prstGeom prst="rect">
            <a:avLst/>
          </a:prstGeom>
          <a:solidFill>
            <a:schemeClr val="lt1"/>
          </a:solidFill>
          <a:ln>
            <a:noFill/>
          </a:ln>
        </p:spPr>
      </p:sp>
      <p:sp>
        <p:nvSpPr>
          <p:cNvPr id="496" name="Google Shape;496;p55"/>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7" name="Google Shape;497;p5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8" name="Google Shape;498;p55"/>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499"/>
        <p:cNvGrpSpPr/>
        <p:nvPr/>
      </p:nvGrpSpPr>
      <p:grpSpPr>
        <a:xfrm>
          <a:off x="0" y="0"/>
          <a:ext cx="0" cy="0"/>
          <a:chOff x="0" y="0"/>
          <a:chExt cx="0" cy="0"/>
        </a:xfrm>
      </p:grpSpPr>
      <p:sp>
        <p:nvSpPr>
          <p:cNvPr id="500" name="Google Shape;500;p56"/>
          <p:cNvSpPr>
            <a:spLocks noGrp="1"/>
          </p:cNvSpPr>
          <p:nvPr>
            <p:ph type="pic" idx="2"/>
          </p:nvPr>
        </p:nvSpPr>
        <p:spPr>
          <a:xfrm>
            <a:off x="4572000" y="152762"/>
            <a:ext cx="4419600" cy="4838100"/>
          </a:xfrm>
          <a:prstGeom prst="rect">
            <a:avLst/>
          </a:prstGeom>
          <a:solidFill>
            <a:srgbClr val="FFFFFF"/>
          </a:solidFill>
          <a:ln>
            <a:noFill/>
          </a:ln>
        </p:spPr>
      </p:sp>
      <p:sp>
        <p:nvSpPr>
          <p:cNvPr id="501" name="Google Shape;501;p56"/>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02" name="Google Shape;502;p5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03" name="Google Shape;503;p56"/>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504"/>
        <p:cNvGrpSpPr/>
        <p:nvPr/>
      </p:nvGrpSpPr>
      <p:grpSpPr>
        <a:xfrm>
          <a:off x="0" y="0"/>
          <a:ext cx="0" cy="0"/>
          <a:chOff x="0" y="0"/>
          <a:chExt cx="0" cy="0"/>
        </a:xfrm>
      </p:grpSpPr>
      <p:sp>
        <p:nvSpPr>
          <p:cNvPr id="505" name="Google Shape;505;p57"/>
          <p:cNvSpPr>
            <a:spLocks noGrp="1"/>
          </p:cNvSpPr>
          <p:nvPr>
            <p:ph type="pic" idx="2"/>
          </p:nvPr>
        </p:nvSpPr>
        <p:spPr>
          <a:xfrm>
            <a:off x="152400" y="152761"/>
            <a:ext cx="4419600" cy="4838100"/>
          </a:xfrm>
          <a:prstGeom prst="rect">
            <a:avLst/>
          </a:prstGeom>
          <a:solidFill>
            <a:schemeClr val="lt1"/>
          </a:solidFill>
          <a:ln>
            <a:noFill/>
          </a:ln>
        </p:spPr>
      </p:sp>
      <p:sp>
        <p:nvSpPr>
          <p:cNvPr id="506" name="Google Shape;506;p5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07" name="Google Shape;507;p57"/>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508"/>
        <p:cNvGrpSpPr/>
        <p:nvPr/>
      </p:nvGrpSpPr>
      <p:grpSpPr>
        <a:xfrm>
          <a:off x="0" y="0"/>
          <a:ext cx="0" cy="0"/>
          <a:chOff x="0" y="0"/>
          <a:chExt cx="0" cy="0"/>
        </a:xfrm>
      </p:grpSpPr>
      <p:sp>
        <p:nvSpPr>
          <p:cNvPr id="509" name="Google Shape;509;p5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0" name="Google Shape;510;p5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511"/>
        <p:cNvGrpSpPr/>
        <p:nvPr/>
      </p:nvGrpSpPr>
      <p:grpSpPr>
        <a:xfrm>
          <a:off x="0" y="0"/>
          <a:ext cx="0" cy="0"/>
          <a:chOff x="0" y="0"/>
          <a:chExt cx="0" cy="0"/>
        </a:xfrm>
      </p:grpSpPr>
      <p:sp>
        <p:nvSpPr>
          <p:cNvPr id="512" name="Google Shape;512;p5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3" name="Google Shape;513;p5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4" name="Google Shape;514;p5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515"/>
        <p:cNvGrpSpPr/>
        <p:nvPr/>
      </p:nvGrpSpPr>
      <p:grpSpPr>
        <a:xfrm>
          <a:off x="0" y="0"/>
          <a:ext cx="0" cy="0"/>
          <a:chOff x="0" y="0"/>
          <a:chExt cx="0" cy="0"/>
        </a:xfrm>
      </p:grpSpPr>
      <p:sp>
        <p:nvSpPr>
          <p:cNvPr id="516" name="Google Shape;516;p60"/>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7" name="Google Shape;517;p60"/>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8" name="Google Shape;518;p60"/>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9" name="Google Shape;519;p6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520"/>
        <p:cNvGrpSpPr/>
        <p:nvPr/>
      </p:nvGrpSpPr>
      <p:grpSpPr>
        <a:xfrm>
          <a:off x="0" y="0"/>
          <a:ext cx="0" cy="0"/>
          <a:chOff x="0" y="0"/>
          <a:chExt cx="0" cy="0"/>
        </a:xfrm>
      </p:grpSpPr>
      <p:sp>
        <p:nvSpPr>
          <p:cNvPr id="521" name="Google Shape;521;p61"/>
          <p:cNvSpPr>
            <a:spLocks noGrp="1"/>
          </p:cNvSpPr>
          <p:nvPr>
            <p:ph type="pic" idx="2"/>
          </p:nvPr>
        </p:nvSpPr>
        <p:spPr>
          <a:xfrm>
            <a:off x="152400" y="2571750"/>
            <a:ext cx="8839200" cy="2421000"/>
          </a:xfrm>
          <a:prstGeom prst="rect">
            <a:avLst/>
          </a:prstGeom>
          <a:solidFill>
            <a:srgbClr val="E7E7E5"/>
          </a:solidFill>
          <a:ln>
            <a:noFill/>
          </a:ln>
        </p:spPr>
      </p:sp>
      <p:sp>
        <p:nvSpPr>
          <p:cNvPr id="522" name="Google Shape;522;p61"/>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3" name="Google Shape;523;p61"/>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4" name="Google Shape;524;p6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theme" Target="../theme/theme3.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8" Type="http://schemas.openxmlformats.org/officeDocument/2006/relationships/slideLayout" Target="../slideLayouts/slideLayout70.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0" Type="http://schemas.openxmlformats.org/officeDocument/2006/relationships/slideLayout" Target="../slideLayouts/slideLayout82.xml"/><Relationship Id="rId41"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10"/>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0"/>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343"/>
        <p:cNvGrpSpPr/>
        <p:nvPr/>
      </p:nvGrpSpPr>
      <p:grpSpPr>
        <a:xfrm>
          <a:off x="0" y="0"/>
          <a:ext cx="0" cy="0"/>
          <a:chOff x="0" y="0"/>
          <a:chExt cx="0" cy="0"/>
        </a:xfrm>
      </p:grpSpPr>
      <p:sp>
        <p:nvSpPr>
          <p:cNvPr id="344" name="Google Shape;344;p1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5" name="Google Shape;345;p1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46" name="Google Shape;346;p12"/>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idsinfo.unaid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
          <p:cNvSpPr txBox="1">
            <a:spLocks noGrp="1"/>
          </p:cNvSpPr>
          <p:nvPr>
            <p:ph type="ctrTitle"/>
          </p:nvPr>
        </p:nvSpPr>
        <p:spPr>
          <a:xfrm>
            <a:off x="685800" y="1589025"/>
            <a:ext cx="6254700" cy="12003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1000"/>
              </a:spcAft>
              <a:buClr>
                <a:schemeClr val="lt1"/>
              </a:buClr>
              <a:buSzPts val="2800"/>
              <a:buFont typeface="Cabin"/>
              <a:buNone/>
            </a:pPr>
            <a:r>
              <a:rPr lang="en" sz="2600"/>
              <a:t>Intentional Youth Engagement Through PEPFAR and USAID</a:t>
            </a:r>
            <a:endParaRPr sz="2200">
              <a:solidFill>
                <a:schemeClr val="accent1"/>
              </a:solidFill>
            </a:endParaRPr>
          </a:p>
        </p:txBody>
      </p:sp>
      <p:sp>
        <p:nvSpPr>
          <p:cNvPr id="578" name="Google Shape;578;p1"/>
          <p:cNvSpPr txBox="1">
            <a:spLocks noGrp="1"/>
          </p:cNvSpPr>
          <p:nvPr>
            <p:ph type="subTitle" idx="1"/>
          </p:nvPr>
        </p:nvSpPr>
        <p:spPr>
          <a:xfrm>
            <a:off x="685800" y="3110250"/>
            <a:ext cx="7318500" cy="1200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lt1"/>
              </a:buClr>
              <a:buSzPts val="1800"/>
              <a:buFont typeface="Cabin"/>
              <a:buNone/>
            </a:pPr>
            <a:r>
              <a:rPr lang="en" sz="2250"/>
              <a:t>Ashley Vij</a:t>
            </a:r>
            <a:endParaRPr sz="2250"/>
          </a:p>
          <a:p>
            <a:pPr marL="0" lvl="0" indent="0" algn="l" rtl="0">
              <a:lnSpc>
                <a:spcPct val="115000"/>
              </a:lnSpc>
              <a:spcBef>
                <a:spcPts val="0"/>
              </a:spcBef>
              <a:spcAft>
                <a:spcPts val="0"/>
              </a:spcAft>
              <a:buClr>
                <a:schemeClr val="lt1"/>
              </a:buClr>
              <a:buSzPts val="1800"/>
              <a:buFont typeface="Cabin"/>
              <a:buNone/>
            </a:pPr>
            <a:r>
              <a:rPr lang="en" sz="1500"/>
              <a:t>Health Science Specialist</a:t>
            </a:r>
            <a:endParaRPr sz="1500"/>
          </a:p>
          <a:p>
            <a:pPr marL="0" lvl="0" indent="0" algn="l" rtl="0">
              <a:lnSpc>
                <a:spcPct val="115000"/>
              </a:lnSpc>
              <a:spcBef>
                <a:spcPts val="0"/>
              </a:spcBef>
              <a:spcAft>
                <a:spcPts val="0"/>
              </a:spcAft>
              <a:buClr>
                <a:schemeClr val="lt1"/>
              </a:buClr>
              <a:buSzPts val="1800"/>
              <a:buFont typeface="Cabin"/>
              <a:buNone/>
            </a:pPr>
            <a:r>
              <a:rPr lang="en" sz="1500"/>
              <a:t>avij@usaid.gov</a:t>
            </a:r>
            <a:endParaRPr sz="1500"/>
          </a:p>
        </p:txBody>
      </p:sp>
      <p:sp>
        <p:nvSpPr>
          <p:cNvPr id="579" name="Google Shape;579;p1"/>
          <p:cNvSpPr txBox="1"/>
          <p:nvPr/>
        </p:nvSpPr>
        <p:spPr>
          <a:xfrm>
            <a:off x="430875" y="4631475"/>
            <a:ext cx="8004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1" u="none" strike="noStrike" cap="none">
                <a:solidFill>
                  <a:schemeClr val="lt1"/>
                </a:solidFill>
                <a:latin typeface="Arial"/>
                <a:ea typeface="Arial"/>
                <a:cs typeface="Arial"/>
                <a:sym typeface="Arial"/>
              </a:rPr>
              <a:t>This presentation was made possible by the support of the American people through the United States Agency for International Development (USAID) under the U.S. President's Emergency Plan for AIDS Relief (PEPFAR). The contents in this article are the sole responsibility of the authors, and do not necessarily reflect the views of USAID, PEPFAR or the United States Government.</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solidFill>
                  <a:srgbClr val="FFFFFF"/>
                </a:solidFill>
              </a:rPr>
              <a:t>2</a:t>
            </a:fld>
            <a:endParaRPr>
              <a:solidFill>
                <a:srgbClr val="FFFFFF"/>
              </a:solidFill>
            </a:endParaRPr>
          </a:p>
        </p:txBody>
      </p:sp>
      <p:sp>
        <p:nvSpPr>
          <p:cNvPr id="586" name="Google Shape;586;p2"/>
          <p:cNvSpPr txBox="1">
            <a:spLocks noGrp="1"/>
          </p:cNvSpPr>
          <p:nvPr>
            <p:ph type="title"/>
          </p:nvPr>
        </p:nvSpPr>
        <p:spPr>
          <a:xfrm>
            <a:off x="274800" y="268325"/>
            <a:ext cx="5287800" cy="568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414"/>
              <a:buNone/>
            </a:pPr>
            <a:r>
              <a:rPr lang="en" sz="2200" b="1">
                <a:solidFill>
                  <a:srgbClr val="BA0C2F"/>
                </a:solidFill>
                <a:latin typeface="Gill Sans"/>
                <a:ea typeface="Gill Sans"/>
                <a:cs typeface="Gill Sans"/>
                <a:sym typeface="Gill Sans"/>
              </a:rPr>
              <a:t>Research is a key pillar of PEPFAR’S reimagined strategic direction</a:t>
            </a:r>
            <a:endParaRPr sz="2200" b="1">
              <a:solidFill>
                <a:srgbClr val="BA0C2F"/>
              </a:solidFill>
              <a:latin typeface="Gill Sans"/>
              <a:ea typeface="Gill Sans"/>
              <a:cs typeface="Gill Sans"/>
              <a:sym typeface="Gill Sans"/>
            </a:endParaRPr>
          </a:p>
        </p:txBody>
      </p:sp>
      <p:sp>
        <p:nvSpPr>
          <p:cNvPr id="587" name="Google Shape;587;p2"/>
          <p:cNvSpPr txBox="1">
            <a:spLocks noGrp="1"/>
          </p:cNvSpPr>
          <p:nvPr>
            <p:ph type="body" idx="1"/>
          </p:nvPr>
        </p:nvSpPr>
        <p:spPr>
          <a:xfrm>
            <a:off x="561801" y="3755772"/>
            <a:ext cx="4270200" cy="1050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800"/>
              </a:spcAft>
              <a:buSzPts val="1730"/>
              <a:buNone/>
            </a:pPr>
            <a:r>
              <a:rPr lang="en" b="1">
                <a:solidFill>
                  <a:schemeClr val="dk1"/>
                </a:solidFill>
                <a:latin typeface="Gill Sans"/>
                <a:ea typeface="Gill Sans"/>
                <a:cs typeface="Gill Sans"/>
                <a:sym typeface="Gill Sans"/>
              </a:rPr>
              <a:t>Research: </a:t>
            </a:r>
            <a:r>
              <a:rPr lang="en">
                <a:solidFill>
                  <a:schemeClr val="dk1"/>
                </a:solidFill>
                <a:latin typeface="Gill Sans"/>
                <a:ea typeface="Gill Sans"/>
                <a:cs typeface="Gill Sans"/>
                <a:sym typeface="Gill Sans"/>
              </a:rPr>
              <a:t>Investing in the scale-up of cutting edge behavioral &amp; implementation science to bend the curve on new infections</a:t>
            </a:r>
            <a:endParaRPr>
              <a:solidFill>
                <a:schemeClr val="dk1"/>
              </a:solidFill>
              <a:latin typeface="Gill Sans"/>
              <a:ea typeface="Gill Sans"/>
              <a:cs typeface="Gill Sans"/>
              <a:sym typeface="Gill Sans"/>
            </a:endParaRPr>
          </a:p>
        </p:txBody>
      </p:sp>
      <p:sp>
        <p:nvSpPr>
          <p:cNvPr id="588" name="Google Shape;588;p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rmAutofit fontScale="25000" lnSpcReduction="20000"/>
          </a:bodyPr>
          <a:lstStyle/>
          <a:p>
            <a:pPr marL="0" lvl="0" indent="0" algn="r" rtl="0">
              <a:lnSpc>
                <a:spcPct val="115000"/>
              </a:lnSpc>
              <a:spcBef>
                <a:spcPts val="0"/>
              </a:spcBef>
              <a:spcAft>
                <a:spcPts val="800"/>
              </a:spcAft>
              <a:buSzPts val="1800"/>
              <a:buNone/>
            </a:pPr>
            <a:endParaRPr/>
          </a:p>
        </p:txBody>
      </p:sp>
      <p:pic>
        <p:nvPicPr>
          <p:cNvPr id="589" name="Google Shape;589;p2"/>
          <p:cNvPicPr preferRelativeResize="0"/>
          <p:nvPr/>
        </p:nvPicPr>
        <p:blipFill rotWithShape="1">
          <a:blip r:embed="rId3">
            <a:alphaModFix/>
          </a:blip>
          <a:srcRect/>
          <a:stretch/>
        </p:blipFill>
        <p:spPr>
          <a:xfrm>
            <a:off x="494563" y="977138"/>
            <a:ext cx="4183653" cy="2476130"/>
          </a:xfrm>
          <a:prstGeom prst="rect">
            <a:avLst/>
          </a:prstGeom>
          <a:noFill/>
          <a:ln>
            <a:noFill/>
          </a:ln>
        </p:spPr>
      </p:pic>
      <p:sp>
        <p:nvSpPr>
          <p:cNvPr id="590" name="Google Shape;590;p2"/>
          <p:cNvSpPr/>
          <p:nvPr/>
        </p:nvSpPr>
        <p:spPr>
          <a:xfrm>
            <a:off x="5408700" y="0"/>
            <a:ext cx="3735300" cy="5182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2"/>
          <p:cNvSpPr txBox="1"/>
          <p:nvPr/>
        </p:nvSpPr>
        <p:spPr>
          <a:xfrm>
            <a:off x="5024234" y="561725"/>
            <a:ext cx="3875100" cy="4334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Gill Sans"/>
              <a:ea typeface="Gill Sans"/>
              <a:cs typeface="Gill Sans"/>
              <a:sym typeface="Gill Sans"/>
            </a:endParaRPr>
          </a:p>
          <a:p>
            <a:pPr marL="914400" marR="0" lvl="1" indent="-298450" algn="l" rtl="0">
              <a:lnSpc>
                <a:spcPct val="115000"/>
              </a:lnSpc>
              <a:spcBef>
                <a:spcPts val="0"/>
              </a:spcBef>
              <a:spcAft>
                <a:spcPts val="0"/>
              </a:spcAft>
              <a:buClr>
                <a:schemeClr val="dk1"/>
              </a:buClr>
              <a:buSzPts val="1100"/>
              <a:buFont typeface="Gill Sans"/>
              <a:buChar char="○"/>
            </a:pPr>
            <a:r>
              <a:rPr lang="en" sz="1300" b="0" i="0" u="none" strike="noStrike" cap="none">
                <a:solidFill>
                  <a:schemeClr val="dk1"/>
                </a:solidFill>
                <a:latin typeface="Gill Sans"/>
                <a:ea typeface="Gill Sans"/>
                <a:cs typeface="Gill Sans"/>
                <a:sym typeface="Gill Sans"/>
              </a:rPr>
              <a:t>Proactively identify and provide early financing to deploy and pilot scientific innovations on the horizon</a:t>
            </a:r>
            <a:endParaRPr sz="1300" b="0" i="0"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Gill Sans"/>
              <a:ea typeface="Gill Sans"/>
              <a:cs typeface="Gill Sans"/>
              <a:sym typeface="Gill Sans"/>
            </a:endParaRPr>
          </a:p>
          <a:p>
            <a:pPr marL="914400" marR="0" lvl="1" indent="-298450" algn="l" rtl="0">
              <a:lnSpc>
                <a:spcPct val="115000"/>
              </a:lnSpc>
              <a:spcBef>
                <a:spcPts val="0"/>
              </a:spcBef>
              <a:spcAft>
                <a:spcPts val="0"/>
              </a:spcAft>
              <a:buClr>
                <a:schemeClr val="dk1"/>
              </a:buClr>
              <a:buSzPts val="1100"/>
              <a:buFont typeface="Gill Sans"/>
              <a:buChar char="○"/>
            </a:pPr>
            <a:r>
              <a:rPr lang="en" sz="1300" b="0" i="0" u="none" strike="noStrike" cap="none">
                <a:solidFill>
                  <a:schemeClr val="dk1"/>
                </a:solidFill>
                <a:latin typeface="Gill Sans"/>
                <a:ea typeface="Gill Sans"/>
                <a:cs typeface="Gill Sans"/>
                <a:sym typeface="Gill Sans"/>
              </a:rPr>
              <a:t>Optimize the scale-up of effective innovations</a:t>
            </a:r>
            <a:endParaRPr sz="1300" b="0" i="0" u="none" strike="noStrike" cap="none">
              <a:solidFill>
                <a:schemeClr val="dk1"/>
              </a:solidFill>
              <a:latin typeface="Gill Sans"/>
              <a:ea typeface="Gill Sans"/>
              <a:cs typeface="Gill Sans"/>
              <a:sym typeface="Gill Sans"/>
            </a:endParaRPr>
          </a:p>
          <a:p>
            <a:pPr marL="9144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Gill Sans"/>
              <a:ea typeface="Gill Sans"/>
              <a:cs typeface="Gill Sans"/>
              <a:sym typeface="Gill Sans"/>
            </a:endParaRPr>
          </a:p>
          <a:p>
            <a:pPr marL="914400" marR="0" lvl="1" indent="-298450" algn="l" rtl="0">
              <a:lnSpc>
                <a:spcPct val="115000"/>
              </a:lnSpc>
              <a:spcBef>
                <a:spcPts val="0"/>
              </a:spcBef>
              <a:spcAft>
                <a:spcPts val="0"/>
              </a:spcAft>
              <a:buClr>
                <a:schemeClr val="dk1"/>
              </a:buClr>
              <a:buSzPts val="1100"/>
              <a:buFont typeface="Gill Sans"/>
              <a:buChar char="○"/>
            </a:pPr>
            <a:r>
              <a:rPr lang="en" sz="1300" b="0" i="0" u="none" strike="noStrike" cap="none">
                <a:solidFill>
                  <a:schemeClr val="dk1"/>
                </a:solidFill>
                <a:latin typeface="Gill Sans"/>
                <a:ea typeface="Gill Sans"/>
                <a:cs typeface="Gill Sans"/>
                <a:sym typeface="Gill Sans"/>
              </a:rPr>
              <a:t>Embrace  and elevate  the best new scientific innovations</a:t>
            </a:r>
            <a:endParaRPr sz="1300" b="0" i="0" u="none" strike="noStrike" cap="none">
              <a:solidFill>
                <a:schemeClr val="dk1"/>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Gill Sans"/>
              <a:ea typeface="Gill Sans"/>
              <a:cs typeface="Gill Sans"/>
              <a:sym typeface="Gill Sans"/>
            </a:endParaRPr>
          </a:p>
          <a:p>
            <a:pPr marL="914400" marR="0" lvl="1" indent="-298450" algn="l" rtl="0">
              <a:lnSpc>
                <a:spcPct val="115000"/>
              </a:lnSpc>
              <a:spcBef>
                <a:spcPts val="0"/>
              </a:spcBef>
              <a:spcAft>
                <a:spcPts val="0"/>
              </a:spcAft>
              <a:buClr>
                <a:schemeClr val="dk1"/>
              </a:buClr>
              <a:buSzPts val="1100"/>
              <a:buFont typeface="Gill Sans"/>
              <a:buChar char="○"/>
            </a:pPr>
            <a:r>
              <a:rPr lang="en" sz="1300" b="0" i="0" u="none" strike="noStrike" cap="none">
                <a:solidFill>
                  <a:schemeClr val="dk1"/>
                </a:solidFill>
                <a:latin typeface="Gill Sans"/>
                <a:ea typeface="Gill Sans"/>
                <a:cs typeface="Gill Sans"/>
                <a:sym typeface="Gill Sans"/>
              </a:rPr>
              <a:t>Address key forward-looking implementation questions and rapidly translate findings into HIV  programs </a:t>
            </a:r>
            <a:endParaRPr sz="1300" b="0" i="0" u="none" strike="noStrike" cap="none">
              <a:solidFill>
                <a:schemeClr val="dk1"/>
              </a:solidFill>
              <a:latin typeface="Gill Sans"/>
              <a:ea typeface="Gill Sans"/>
              <a:cs typeface="Gill Sans"/>
              <a:sym typeface="Gill Sans"/>
            </a:endParaRPr>
          </a:p>
          <a:p>
            <a:pPr marL="137160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dk1"/>
              </a:solidFill>
              <a:latin typeface="Gill Sans"/>
              <a:ea typeface="Gill Sans"/>
              <a:cs typeface="Gill Sans"/>
              <a:sym typeface="Gill Sans"/>
            </a:endParaRPr>
          </a:p>
          <a:p>
            <a:pPr marL="914400" marR="0" lvl="1" indent="-298450" algn="l" rtl="0">
              <a:lnSpc>
                <a:spcPct val="115000"/>
              </a:lnSpc>
              <a:spcBef>
                <a:spcPts val="0"/>
              </a:spcBef>
              <a:spcAft>
                <a:spcPts val="0"/>
              </a:spcAft>
              <a:buClr>
                <a:schemeClr val="dk1"/>
              </a:buClr>
              <a:buSzPts val="1100"/>
              <a:buFont typeface="Gill Sans"/>
              <a:buChar char="○"/>
            </a:pPr>
            <a:r>
              <a:rPr lang="en" sz="1300" b="0" i="0" u="none" strike="noStrike" cap="none">
                <a:solidFill>
                  <a:schemeClr val="dk1"/>
                </a:solidFill>
                <a:latin typeface="Gill Sans"/>
                <a:ea typeface="Gill Sans"/>
                <a:cs typeface="Gill Sans"/>
                <a:sym typeface="Gill Sans"/>
              </a:rPr>
              <a:t>Center local leadership and ensure AGYW receive evidence-based services</a:t>
            </a:r>
            <a:endParaRPr sz="1300" b="0" i="0" u="none" strike="noStrike" cap="none">
              <a:solidFill>
                <a:schemeClr val="dk1"/>
              </a:solidFill>
              <a:latin typeface="Gill Sans"/>
              <a:ea typeface="Gill Sans"/>
              <a:cs typeface="Gill Sans"/>
              <a:sym typeface="Gill Sans"/>
            </a:endParaRPr>
          </a:p>
        </p:txBody>
      </p:sp>
      <p:sp>
        <p:nvSpPr>
          <p:cNvPr id="592" name="Google Shape;592;p2"/>
          <p:cNvSpPr txBox="1"/>
          <p:nvPr/>
        </p:nvSpPr>
        <p:spPr>
          <a:xfrm>
            <a:off x="6274768" y="403550"/>
            <a:ext cx="2287500" cy="40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BA0C2F"/>
                </a:solidFill>
                <a:latin typeface="Gill Sans"/>
                <a:ea typeface="Gill Sans"/>
                <a:cs typeface="Gill Sans"/>
                <a:sym typeface="Gill Sans"/>
              </a:rPr>
              <a:t>Key Takeaways</a:t>
            </a:r>
            <a:endParaRPr sz="2000" b="1" i="0" u="none" strike="noStrike" cap="none">
              <a:solidFill>
                <a:srgbClr val="BA0C2F"/>
              </a:solidFill>
              <a:latin typeface="Gill Sans"/>
              <a:ea typeface="Gill Sans"/>
              <a:cs typeface="Gill Sans"/>
              <a:sym typeface="Gill Sans"/>
            </a:endParaRPr>
          </a:p>
        </p:txBody>
      </p:sp>
      <p:cxnSp>
        <p:nvCxnSpPr>
          <p:cNvPr id="593" name="Google Shape;593;p2"/>
          <p:cNvCxnSpPr/>
          <p:nvPr/>
        </p:nvCxnSpPr>
        <p:spPr>
          <a:xfrm>
            <a:off x="274800" y="152750"/>
            <a:ext cx="900" cy="596100"/>
          </a:xfrm>
          <a:prstGeom prst="straightConnector1">
            <a:avLst/>
          </a:prstGeom>
          <a:noFill/>
          <a:ln w="76200" cap="flat" cmpd="sng">
            <a:solidFill>
              <a:srgbClr val="A72A1E"/>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7E8"/>
        </a:solidFill>
        <a:effectLst/>
      </p:bgPr>
    </p:bg>
    <p:spTree>
      <p:nvGrpSpPr>
        <p:cNvPr id="1" name="Shape 597"/>
        <p:cNvGrpSpPr/>
        <p:nvPr/>
      </p:nvGrpSpPr>
      <p:grpSpPr>
        <a:xfrm>
          <a:off x="0" y="0"/>
          <a:ext cx="0" cy="0"/>
          <a:chOff x="0" y="0"/>
          <a:chExt cx="0" cy="0"/>
        </a:xfrm>
      </p:grpSpPr>
      <p:sp>
        <p:nvSpPr>
          <p:cNvPr id="598" name="Google Shape;598;p3"/>
          <p:cNvSpPr txBox="1">
            <a:spLocks noGrp="1"/>
          </p:cNvSpPr>
          <p:nvPr>
            <p:ph type="title"/>
          </p:nvPr>
        </p:nvSpPr>
        <p:spPr>
          <a:xfrm>
            <a:off x="233100" y="101425"/>
            <a:ext cx="2391300" cy="305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latin typeface="Gill Sans"/>
                <a:ea typeface="Gill Sans"/>
                <a:cs typeface="Gill Sans"/>
                <a:sym typeface="Gill Sans"/>
              </a:rPr>
              <a:t>While infection rates have decreased, the gender disparity has</a:t>
            </a:r>
            <a:endParaRPr>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
                <a:solidFill>
                  <a:schemeClr val="lt1"/>
                </a:solidFill>
                <a:highlight>
                  <a:schemeClr val="lt2"/>
                </a:highlight>
                <a:latin typeface="Gill Sans"/>
                <a:ea typeface="Gill Sans"/>
                <a:cs typeface="Gill Sans"/>
                <a:sym typeface="Gill Sans"/>
              </a:rPr>
              <a:t>increased</a:t>
            </a:r>
            <a:r>
              <a:rPr lang="en">
                <a:latin typeface="Gill Sans"/>
                <a:ea typeface="Gill Sans"/>
                <a:cs typeface="Gill Sans"/>
                <a:sym typeface="Gill Sans"/>
              </a:rPr>
              <a:t>. </a:t>
            </a:r>
            <a:endParaRPr>
              <a:latin typeface="Gill Sans"/>
              <a:ea typeface="Gill Sans"/>
              <a:cs typeface="Gill Sans"/>
              <a:sym typeface="Gill Sans"/>
            </a:endParaRPr>
          </a:p>
        </p:txBody>
      </p:sp>
      <p:sp>
        <p:nvSpPr>
          <p:cNvPr id="599" name="Google Shape;599;p3"/>
          <p:cNvSpPr txBox="1"/>
          <p:nvPr/>
        </p:nvSpPr>
        <p:spPr>
          <a:xfrm>
            <a:off x="3105675" y="101425"/>
            <a:ext cx="5274300" cy="81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Ratio of new HIV infections in AGYW to ABYM (ages 15-24) in all African PEPFAR countries</a:t>
            </a:r>
            <a:endParaRPr sz="1400" b="1" i="0" u="none" strike="noStrike" cap="none">
              <a:solidFill>
                <a:srgbClr val="000000"/>
              </a:solidFill>
              <a:latin typeface="Calibri"/>
              <a:ea typeface="Calibri"/>
              <a:cs typeface="Calibri"/>
              <a:sym typeface="Calibri"/>
            </a:endParaRPr>
          </a:p>
        </p:txBody>
      </p:sp>
      <p:sp>
        <p:nvSpPr>
          <p:cNvPr id="600" name="Google Shape;600;p3"/>
          <p:cNvSpPr txBox="1"/>
          <p:nvPr/>
        </p:nvSpPr>
        <p:spPr>
          <a:xfrm>
            <a:off x="128225" y="3665249"/>
            <a:ext cx="2874600" cy="11939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 Côte d’Ivoire, for every 1 infection in a young man, there were 4 young women infected in 2000. Now this rate has increased to over 6 infections in young women compared to young men.</a:t>
            </a:r>
            <a:endParaRPr sz="1200" b="0" i="0" u="none" strike="noStrike" cap="none">
              <a:solidFill>
                <a:srgbClr val="000000"/>
              </a:solidFill>
              <a:latin typeface="Gill Sans"/>
              <a:ea typeface="Gill Sans"/>
              <a:cs typeface="Gill Sans"/>
              <a:sym typeface="Gill Sans"/>
            </a:endParaRPr>
          </a:p>
        </p:txBody>
      </p:sp>
      <p:pic>
        <p:nvPicPr>
          <p:cNvPr id="601" name="Google Shape;601;p3"/>
          <p:cNvPicPr preferRelativeResize="0"/>
          <p:nvPr/>
        </p:nvPicPr>
        <p:blipFill rotWithShape="1">
          <a:blip r:embed="rId3">
            <a:alphaModFix/>
          </a:blip>
          <a:srcRect t="5285"/>
          <a:stretch/>
        </p:blipFill>
        <p:spPr>
          <a:xfrm>
            <a:off x="3045350" y="739650"/>
            <a:ext cx="5903750" cy="3526170"/>
          </a:xfrm>
          <a:prstGeom prst="rect">
            <a:avLst/>
          </a:prstGeom>
          <a:noFill/>
          <a:ln>
            <a:noFill/>
          </a:ln>
        </p:spPr>
      </p:pic>
      <p:cxnSp>
        <p:nvCxnSpPr>
          <p:cNvPr id="602" name="Google Shape;602;p3"/>
          <p:cNvCxnSpPr/>
          <p:nvPr/>
        </p:nvCxnSpPr>
        <p:spPr>
          <a:xfrm rot="10800000" flipH="1">
            <a:off x="2176425" y="1436800"/>
            <a:ext cx="1054200" cy="2159400"/>
          </a:xfrm>
          <a:prstGeom prst="straightConnector1">
            <a:avLst/>
          </a:prstGeom>
          <a:noFill/>
          <a:ln w="9525" cap="flat" cmpd="sng">
            <a:solidFill>
              <a:srgbClr val="9E9E9E"/>
            </a:solidFill>
            <a:prstDash val="solid"/>
            <a:round/>
            <a:headEnd type="none" w="sm" len="sm"/>
            <a:tailEnd type="triangle" w="med" len="med"/>
          </a:ln>
        </p:spPr>
      </p:cxnSp>
      <p:sp>
        <p:nvSpPr>
          <p:cNvPr id="603" name="Google Shape;603;p3"/>
          <p:cNvSpPr txBox="1"/>
          <p:nvPr/>
        </p:nvSpPr>
        <p:spPr>
          <a:xfrm>
            <a:off x="5604200" y="4667966"/>
            <a:ext cx="3415500" cy="306600"/>
          </a:xfrm>
          <a:prstGeom prst="rect">
            <a:avLst/>
          </a:prstGeom>
          <a:noFill/>
          <a:ln>
            <a:noFill/>
          </a:ln>
        </p:spPr>
        <p:txBody>
          <a:bodyPr spcFirstLastPara="1" wrap="square" lIns="91425" tIns="91425" rIns="91425" bIns="91425" anchor="t" anchorCtr="0">
            <a:normAutofit fontScale="85000" lnSpcReduction="20000"/>
          </a:bodyPr>
          <a:lstStyle/>
          <a:p>
            <a:pPr marL="0" marR="0" lvl="0" indent="0" algn="l" rtl="0">
              <a:lnSpc>
                <a:spcPct val="100000"/>
              </a:lnSpc>
              <a:spcBef>
                <a:spcPts val="0"/>
              </a:spcBef>
              <a:spcAft>
                <a:spcPts val="0"/>
              </a:spcAft>
              <a:buClr>
                <a:srgbClr val="000000"/>
              </a:buClr>
              <a:buSzPct val="100000"/>
              <a:buFont typeface="Arial"/>
              <a:buNone/>
            </a:pPr>
            <a:r>
              <a:rPr lang="en" sz="1200" b="0" i="0" u="none" strike="noStrike" cap="none">
                <a:solidFill>
                  <a:schemeClr val="accent3"/>
                </a:solidFill>
                <a:latin typeface="Arial"/>
                <a:ea typeface="Arial"/>
                <a:cs typeface="Arial"/>
                <a:sym typeface="Arial"/>
              </a:rPr>
              <a:t>D</a:t>
            </a:r>
            <a:r>
              <a:rPr lang="en" sz="1200" b="0" i="0" u="none" strike="noStrike" cap="none">
                <a:solidFill>
                  <a:schemeClr val="accent3"/>
                </a:solidFill>
                <a:latin typeface="Calibri"/>
                <a:ea typeface="Calibri"/>
                <a:cs typeface="Calibri"/>
                <a:sym typeface="Calibri"/>
              </a:rPr>
              <a:t>ata Source: 2023 UNAIDS estimates from </a:t>
            </a:r>
            <a:r>
              <a:rPr lang="en" sz="1200" b="0" i="0" u="sng" strike="noStrike" cap="none">
                <a:solidFill>
                  <a:schemeClr val="accent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AIDSinfo</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607"/>
        <p:cNvGrpSpPr/>
        <p:nvPr/>
      </p:nvGrpSpPr>
      <p:grpSpPr>
        <a:xfrm>
          <a:off x="0" y="0"/>
          <a:ext cx="0" cy="0"/>
          <a:chOff x="0" y="0"/>
          <a:chExt cx="0" cy="0"/>
        </a:xfrm>
      </p:grpSpPr>
      <p:sp>
        <p:nvSpPr>
          <p:cNvPr id="608" name="Google Shape;608;p4"/>
          <p:cNvSpPr txBox="1">
            <a:spLocks noGrp="1"/>
          </p:cNvSpPr>
          <p:nvPr>
            <p:ph type="title"/>
          </p:nvPr>
        </p:nvSpPr>
        <p:spPr>
          <a:xfrm>
            <a:off x="230100" y="178600"/>
            <a:ext cx="8796900" cy="6681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2400"/>
              <a:buNone/>
            </a:pPr>
            <a:r>
              <a:rPr lang="en" sz="2100" b="1">
                <a:solidFill>
                  <a:schemeClr val="lt2"/>
                </a:solidFill>
                <a:latin typeface="Gill Sans"/>
                <a:ea typeface="Gill Sans"/>
                <a:cs typeface="Gill Sans"/>
                <a:sym typeface="Gill Sans"/>
              </a:rPr>
              <a:t>Combination Approach to PrEP - with Meaningful Youth Engagement </a:t>
            </a:r>
            <a:endParaRPr sz="2100" b="1" u="sng">
              <a:solidFill>
                <a:schemeClr val="lt2"/>
              </a:solidFill>
              <a:latin typeface="Gill Sans"/>
              <a:ea typeface="Gill Sans"/>
              <a:cs typeface="Gill Sans"/>
              <a:sym typeface="Gill Sans"/>
            </a:endParaRPr>
          </a:p>
        </p:txBody>
      </p:sp>
      <p:sp>
        <p:nvSpPr>
          <p:cNvPr id="609" name="Google Shape;609;p4"/>
          <p:cNvSpPr txBox="1">
            <a:spLocks noGrp="1"/>
          </p:cNvSpPr>
          <p:nvPr>
            <p:ph type="body" idx="1"/>
          </p:nvPr>
        </p:nvSpPr>
        <p:spPr>
          <a:xfrm>
            <a:off x="227495" y="334620"/>
            <a:ext cx="4301100" cy="480888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900"/>
              </a:spcBef>
              <a:spcAft>
                <a:spcPts val="0"/>
              </a:spcAft>
              <a:buSzPts val="2100"/>
              <a:buNone/>
            </a:pPr>
            <a:r>
              <a:rPr lang="en" sz="1500">
                <a:solidFill>
                  <a:schemeClr val="dk1"/>
                </a:solidFill>
                <a:latin typeface="Gill Sans"/>
                <a:ea typeface="Gill Sans"/>
                <a:cs typeface="Gill Sans"/>
                <a:sym typeface="Gill Sans"/>
              </a:rPr>
              <a:t>	</a:t>
            </a:r>
            <a:endParaRPr sz="1500">
              <a:solidFill>
                <a:schemeClr val="dk1"/>
              </a:solidFill>
              <a:latin typeface="Gill Sans"/>
              <a:ea typeface="Gill Sans"/>
              <a:cs typeface="Gill Sans"/>
              <a:sym typeface="Gill Sans"/>
            </a:endParaRPr>
          </a:p>
          <a:p>
            <a:pPr marL="457200" lvl="0" indent="-228600" algn="l" rtl="0">
              <a:lnSpc>
                <a:spcPct val="100000"/>
              </a:lnSpc>
              <a:spcBef>
                <a:spcPts val="1000"/>
              </a:spcBef>
              <a:spcAft>
                <a:spcPts val="0"/>
              </a:spcAft>
              <a:buClr>
                <a:schemeClr val="dk1"/>
              </a:buClr>
              <a:buSzPts val="1500"/>
              <a:buFont typeface="Calibri"/>
              <a:buNone/>
            </a:pPr>
            <a:endParaRPr sz="1500">
              <a:solidFill>
                <a:schemeClr val="dk1"/>
              </a:solidFill>
              <a:latin typeface="Gill Sans"/>
              <a:ea typeface="Gill Sans"/>
              <a:cs typeface="Gill Sans"/>
              <a:sym typeface="Gill Sans"/>
            </a:endParaRPr>
          </a:p>
          <a:p>
            <a:pPr marL="457200" lvl="0" indent="-323850" algn="l" rtl="0">
              <a:lnSpc>
                <a:spcPct val="100000"/>
              </a:lnSpc>
              <a:spcBef>
                <a:spcPts val="1000"/>
              </a:spcBef>
              <a:spcAft>
                <a:spcPts val="0"/>
              </a:spcAft>
              <a:buClr>
                <a:schemeClr val="dk1"/>
              </a:buClr>
              <a:buSzPts val="1500"/>
              <a:buFont typeface="Gill Sans"/>
              <a:buChar char="•"/>
            </a:pPr>
            <a:r>
              <a:rPr lang="en" sz="1500">
                <a:solidFill>
                  <a:schemeClr val="dk1"/>
                </a:solidFill>
                <a:latin typeface="Gill Sans"/>
                <a:ea typeface="Gill Sans"/>
                <a:cs typeface="Gill Sans"/>
                <a:sym typeface="Gill Sans"/>
              </a:rPr>
              <a:t>Prioritize PrEP uptake and continuation with increased efforts to integrate youth friendly services and spaces.</a:t>
            </a:r>
            <a:endParaRPr sz="1500">
              <a:solidFill>
                <a:schemeClr val="dk1"/>
              </a:solidFill>
              <a:latin typeface="Gill Sans"/>
              <a:ea typeface="Gill Sans"/>
              <a:cs typeface="Gill Sans"/>
              <a:sym typeface="Gill Sans"/>
            </a:endParaRPr>
          </a:p>
          <a:p>
            <a:pPr marL="457200" lvl="0" indent="-323850" algn="l" rtl="0">
              <a:lnSpc>
                <a:spcPct val="100000"/>
              </a:lnSpc>
              <a:spcBef>
                <a:spcPts val="1000"/>
              </a:spcBef>
              <a:spcAft>
                <a:spcPts val="0"/>
              </a:spcAft>
              <a:buClr>
                <a:schemeClr val="dk1"/>
              </a:buClr>
              <a:buSzPts val="1500"/>
              <a:buFont typeface="Gill Sans"/>
              <a:buChar char="•"/>
            </a:pPr>
            <a:r>
              <a:rPr lang="en" sz="1500">
                <a:solidFill>
                  <a:schemeClr val="dk1"/>
                </a:solidFill>
                <a:latin typeface="Gill Sans"/>
                <a:ea typeface="Gill Sans"/>
                <a:cs typeface="Gill Sans"/>
                <a:sym typeface="Gill Sans"/>
              </a:rPr>
              <a:t>Programs where AGYW feel accommodated (safe spaces) have the highest rates of PrEP uptake and continuation among AGYW. </a:t>
            </a:r>
            <a:endParaRPr sz="1500">
              <a:solidFill>
                <a:schemeClr val="dk1"/>
              </a:solidFill>
              <a:latin typeface="Gill Sans"/>
              <a:ea typeface="Gill Sans"/>
              <a:cs typeface="Gill Sans"/>
              <a:sym typeface="Gill Sans"/>
            </a:endParaRPr>
          </a:p>
          <a:p>
            <a:pPr marL="457200" lvl="0" indent="-323850" algn="l" rtl="0">
              <a:lnSpc>
                <a:spcPct val="100000"/>
              </a:lnSpc>
              <a:spcBef>
                <a:spcPts val="1000"/>
              </a:spcBef>
              <a:spcAft>
                <a:spcPts val="0"/>
              </a:spcAft>
              <a:buClr>
                <a:schemeClr val="dk1"/>
              </a:buClr>
              <a:buSzPts val="1500"/>
              <a:buFont typeface="Gill Sans"/>
              <a:buChar char="•"/>
            </a:pPr>
            <a:r>
              <a:rPr lang="en" sz="1500">
                <a:solidFill>
                  <a:schemeClr val="dk1"/>
                </a:solidFill>
                <a:latin typeface="Gill Sans"/>
                <a:ea typeface="Gill Sans"/>
                <a:cs typeface="Gill Sans"/>
                <a:sym typeface="Gill Sans"/>
              </a:rPr>
              <a:t>Support interventions to address IPV are associated with initiation and completion. </a:t>
            </a:r>
            <a:endParaRPr sz="1500">
              <a:solidFill>
                <a:schemeClr val="dk1"/>
              </a:solidFill>
              <a:latin typeface="Gill Sans"/>
              <a:ea typeface="Gill Sans"/>
              <a:cs typeface="Gill Sans"/>
              <a:sym typeface="Gill Sans"/>
            </a:endParaRPr>
          </a:p>
          <a:p>
            <a:pPr marL="457200" lvl="0" indent="-330200" algn="l" rtl="0">
              <a:lnSpc>
                <a:spcPct val="100000"/>
              </a:lnSpc>
              <a:spcBef>
                <a:spcPts val="1000"/>
              </a:spcBef>
              <a:spcAft>
                <a:spcPts val="0"/>
              </a:spcAft>
              <a:buClr>
                <a:schemeClr val="dk1"/>
              </a:buClr>
              <a:buSzPts val="1600"/>
              <a:buFont typeface="Gill Sans"/>
              <a:buChar char="•"/>
            </a:pPr>
            <a:r>
              <a:rPr lang="en" sz="1500">
                <a:solidFill>
                  <a:schemeClr val="dk1"/>
                </a:solidFill>
                <a:latin typeface="Gill Sans"/>
                <a:ea typeface="Gill Sans"/>
                <a:cs typeface="Gill Sans"/>
                <a:sym typeface="Gill Sans"/>
              </a:rPr>
              <a:t>Layering services in youth spaces has the highest continuation rates for cisgender AGYW.</a:t>
            </a:r>
            <a:endParaRPr sz="1500">
              <a:solidFill>
                <a:schemeClr val="dk1"/>
              </a:solidFill>
              <a:latin typeface="Gill Sans"/>
              <a:ea typeface="Gill Sans"/>
              <a:cs typeface="Gill Sans"/>
              <a:sym typeface="Gill Sans"/>
            </a:endParaRPr>
          </a:p>
          <a:p>
            <a:pPr marL="914400" lvl="1" indent="-266700" algn="l" rtl="0">
              <a:lnSpc>
                <a:spcPct val="100000"/>
              </a:lnSpc>
              <a:spcBef>
                <a:spcPts val="0"/>
              </a:spcBef>
              <a:spcAft>
                <a:spcPts val="0"/>
              </a:spcAft>
              <a:buClr>
                <a:schemeClr val="dk1"/>
              </a:buClr>
              <a:buSzPts val="600"/>
              <a:buFont typeface="Gill Sans"/>
              <a:buChar char="–"/>
            </a:pPr>
            <a:r>
              <a:rPr lang="en" sz="1400">
                <a:solidFill>
                  <a:schemeClr val="dk1"/>
                </a:solidFill>
                <a:latin typeface="Gill Sans"/>
                <a:ea typeface="Gill Sans"/>
                <a:cs typeface="Gill Sans"/>
                <a:sym typeface="Gill Sans"/>
              </a:rPr>
              <a:t>Zimbabwe: In DREAMS vs. non-DREAMS sites, 28% of young women who sold sex in DREAMS sites reported ever use of PrEP vs less than 1% in non-DREAMS site.</a:t>
            </a:r>
            <a:endParaRPr sz="1400">
              <a:solidFill>
                <a:schemeClr val="dk1"/>
              </a:solidFill>
              <a:latin typeface="Gill Sans"/>
              <a:ea typeface="Gill Sans"/>
              <a:cs typeface="Gill Sans"/>
              <a:sym typeface="Gill Sans"/>
            </a:endParaRPr>
          </a:p>
        </p:txBody>
      </p:sp>
      <p:pic>
        <p:nvPicPr>
          <p:cNvPr id="610" name="Google Shape;610;p4" descr="A group of people posing for the camera&#10;&#10;Description automatically generated"/>
          <p:cNvPicPr preferRelativeResize="0"/>
          <p:nvPr/>
        </p:nvPicPr>
        <p:blipFill rotWithShape="1">
          <a:blip r:embed="rId3">
            <a:alphaModFix/>
          </a:blip>
          <a:srcRect l="5255" t="12371" r="2046"/>
          <a:stretch/>
        </p:blipFill>
        <p:spPr>
          <a:xfrm>
            <a:off x="4657025" y="1784600"/>
            <a:ext cx="4072874" cy="3188249"/>
          </a:xfrm>
          <a:prstGeom prst="rect">
            <a:avLst/>
          </a:prstGeom>
          <a:noFill/>
          <a:ln>
            <a:noFill/>
          </a:ln>
        </p:spPr>
      </p:pic>
      <p:sp>
        <p:nvSpPr>
          <p:cNvPr id="611" name="Google Shape;611;p4"/>
          <p:cNvSpPr txBox="1"/>
          <p:nvPr/>
        </p:nvSpPr>
        <p:spPr>
          <a:xfrm>
            <a:off x="4657025" y="4665050"/>
            <a:ext cx="32862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bin"/>
                <a:ea typeface="Cabin"/>
                <a:cs typeface="Cabin"/>
                <a:sym typeface="Cabin"/>
              </a:rPr>
              <a:t>Photo credit: USAID Zambia/DREAMS</a:t>
            </a:r>
            <a:endParaRPr sz="1100" b="0" i="0" u="none" strike="noStrike" cap="none">
              <a:solidFill>
                <a:srgbClr val="000000"/>
              </a:solidFill>
              <a:latin typeface="Cabin"/>
              <a:ea typeface="Cabin"/>
              <a:cs typeface="Cabin"/>
              <a:sym typeface="Cabin"/>
            </a:endParaRPr>
          </a:p>
        </p:txBody>
      </p:sp>
      <p:pic>
        <p:nvPicPr>
          <p:cNvPr id="612" name="Google Shape;612;p4"/>
          <p:cNvPicPr preferRelativeResize="0"/>
          <p:nvPr/>
        </p:nvPicPr>
        <p:blipFill rotWithShape="1">
          <a:blip r:embed="rId4">
            <a:alphaModFix/>
          </a:blip>
          <a:srcRect/>
          <a:stretch/>
        </p:blipFill>
        <p:spPr>
          <a:xfrm>
            <a:off x="4647575" y="802322"/>
            <a:ext cx="4049826" cy="12740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
          <p:cNvSpPr txBox="1">
            <a:spLocks noGrp="1"/>
          </p:cNvSpPr>
          <p:nvPr>
            <p:ph type="title"/>
          </p:nvPr>
        </p:nvSpPr>
        <p:spPr>
          <a:xfrm>
            <a:off x="462915" y="273844"/>
            <a:ext cx="8223900" cy="777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b="1">
                <a:latin typeface="Gill Sans"/>
                <a:ea typeface="Gill Sans"/>
                <a:cs typeface="Gill Sans"/>
                <a:sym typeface="Gill Sans"/>
              </a:rPr>
              <a:t>Research Gaps Remain </a:t>
            </a:r>
            <a:endParaRPr b="1">
              <a:latin typeface="Gill Sans"/>
              <a:ea typeface="Gill Sans"/>
              <a:cs typeface="Gill Sans"/>
              <a:sym typeface="Gill Sans"/>
            </a:endParaRPr>
          </a:p>
        </p:txBody>
      </p:sp>
      <p:sp>
        <p:nvSpPr>
          <p:cNvPr id="618" name="Google Shape;618;p5"/>
          <p:cNvSpPr txBox="1">
            <a:spLocks noGrp="1"/>
          </p:cNvSpPr>
          <p:nvPr>
            <p:ph type="body" idx="1"/>
          </p:nvPr>
        </p:nvSpPr>
        <p:spPr>
          <a:xfrm>
            <a:off x="349000" y="948750"/>
            <a:ext cx="3680400" cy="3955800"/>
          </a:xfrm>
          <a:prstGeom prst="rect">
            <a:avLst/>
          </a:prstGeom>
          <a:noFill/>
          <a:ln>
            <a:noFill/>
          </a:ln>
        </p:spPr>
        <p:txBody>
          <a:bodyPr spcFirstLastPara="1" wrap="square" lIns="68575" tIns="34275" rIns="68575" bIns="34275" anchor="t" anchorCtr="0">
            <a:noAutofit/>
          </a:bodyPr>
          <a:lstStyle/>
          <a:p>
            <a:pPr marL="457200" lvl="0" indent="-361950" algn="l" rtl="0">
              <a:lnSpc>
                <a:spcPct val="100000"/>
              </a:lnSpc>
              <a:spcBef>
                <a:spcPts val="0"/>
              </a:spcBef>
              <a:spcAft>
                <a:spcPts val="0"/>
              </a:spcAft>
              <a:buClr>
                <a:schemeClr val="dk1"/>
              </a:buClr>
              <a:buSzPts val="2100"/>
              <a:buFont typeface="Gill Sans"/>
              <a:buChar char="•"/>
            </a:pPr>
            <a:r>
              <a:rPr lang="en">
                <a:solidFill>
                  <a:schemeClr val="dk1"/>
                </a:solidFill>
                <a:latin typeface="Gill Sans"/>
                <a:ea typeface="Gill Sans"/>
                <a:cs typeface="Gill Sans"/>
                <a:sym typeface="Gill Sans"/>
              </a:rPr>
              <a:t>Young people’s lives are complex and reducing their exposure to HIV requires a multi-faceted approach.</a:t>
            </a:r>
            <a:endParaRPr>
              <a:solidFill>
                <a:schemeClr val="dk1"/>
              </a:solidFill>
              <a:latin typeface="Gill Sans"/>
              <a:ea typeface="Gill Sans"/>
              <a:cs typeface="Gill Sans"/>
              <a:sym typeface="Gill Sans"/>
            </a:endParaRPr>
          </a:p>
          <a:p>
            <a:pPr marL="457200" lvl="0" indent="-361950" algn="l" rtl="0">
              <a:lnSpc>
                <a:spcPct val="100000"/>
              </a:lnSpc>
              <a:spcBef>
                <a:spcPts val="900"/>
              </a:spcBef>
              <a:spcAft>
                <a:spcPts val="0"/>
              </a:spcAft>
              <a:buClr>
                <a:schemeClr val="dk1"/>
              </a:buClr>
              <a:buSzPts val="2100"/>
              <a:buFont typeface="Gill Sans"/>
              <a:buChar char="•"/>
            </a:pPr>
            <a:r>
              <a:rPr lang="en">
                <a:solidFill>
                  <a:schemeClr val="dk1"/>
                </a:solidFill>
                <a:latin typeface="Gill Sans"/>
                <a:ea typeface="Gill Sans"/>
                <a:cs typeface="Gill Sans"/>
                <a:sym typeface="Gill Sans"/>
              </a:rPr>
              <a:t>Implementation research is needed on how to support young people stopping and starting PrEP products or moving between products.</a:t>
            </a:r>
            <a:endParaRPr>
              <a:latin typeface="Gill Sans"/>
              <a:ea typeface="Gill Sans"/>
              <a:cs typeface="Gill Sans"/>
              <a:sym typeface="Gill Sans"/>
            </a:endParaRPr>
          </a:p>
          <a:p>
            <a:pPr marL="457200" lvl="0" indent="-361950" algn="l" rtl="0">
              <a:lnSpc>
                <a:spcPct val="100000"/>
              </a:lnSpc>
              <a:spcBef>
                <a:spcPts val="900"/>
              </a:spcBef>
              <a:spcAft>
                <a:spcPts val="0"/>
              </a:spcAft>
              <a:buClr>
                <a:schemeClr val="dk1"/>
              </a:buClr>
              <a:buSzPts val="2100"/>
              <a:buFont typeface="Gill Sans"/>
              <a:buChar char="•"/>
            </a:pPr>
            <a:r>
              <a:rPr lang="en">
                <a:solidFill>
                  <a:schemeClr val="dk1"/>
                </a:solidFill>
                <a:latin typeface="Gill Sans"/>
                <a:ea typeface="Gill Sans"/>
                <a:cs typeface="Gill Sans"/>
                <a:sym typeface="Gill Sans"/>
              </a:rPr>
              <a:t>Research questions should consider how to integrate PrEP products as part of a comprehensive HIV prevention package and the broader system within which that package is offered.</a:t>
            </a:r>
            <a:endParaRPr>
              <a:solidFill>
                <a:schemeClr val="dk1"/>
              </a:solidFill>
              <a:latin typeface="Gill Sans"/>
              <a:ea typeface="Gill Sans"/>
              <a:cs typeface="Gill Sans"/>
              <a:sym typeface="Gill Sans"/>
            </a:endParaRPr>
          </a:p>
        </p:txBody>
      </p:sp>
      <p:pic>
        <p:nvPicPr>
          <p:cNvPr id="619" name="Google Shape;619;p5" descr="A group of women laughing&#10;&#10;Description automatically generated"/>
          <p:cNvPicPr preferRelativeResize="0"/>
          <p:nvPr/>
        </p:nvPicPr>
        <p:blipFill rotWithShape="1">
          <a:blip r:embed="rId3">
            <a:alphaModFix/>
          </a:blip>
          <a:srcRect/>
          <a:stretch/>
        </p:blipFill>
        <p:spPr>
          <a:xfrm>
            <a:off x="4143315" y="1051744"/>
            <a:ext cx="4693443" cy="3128962"/>
          </a:xfrm>
          <a:prstGeom prst="rect">
            <a:avLst/>
          </a:prstGeom>
          <a:noFill/>
          <a:ln>
            <a:noFill/>
          </a:ln>
          <a:effectLst>
            <a:outerShdw blurRad="292100" dist="139700" dir="2700000" algn="tl" rotWithShape="0">
              <a:srgbClr val="333333">
                <a:alpha val="64313"/>
              </a:srgbClr>
            </a:outerShdw>
          </a:effectLst>
        </p:spPr>
      </p:pic>
      <p:sp>
        <p:nvSpPr>
          <p:cNvPr id="620" name="Google Shape;620;p5"/>
          <p:cNvSpPr txBox="1"/>
          <p:nvPr/>
        </p:nvSpPr>
        <p:spPr>
          <a:xfrm>
            <a:off x="5104650" y="4270350"/>
            <a:ext cx="27915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1050" b="0" i="1" u="none" strike="noStrike" cap="none">
                <a:solidFill>
                  <a:srgbClr val="262626"/>
                </a:solidFill>
                <a:latin typeface="Gill Sans"/>
                <a:ea typeface="Gill Sans"/>
                <a:cs typeface="Gill Sans"/>
                <a:sym typeface="Gill Sans"/>
              </a:rPr>
              <a:t>NextGen Squad; Photo Credit: MOSAIC</a:t>
            </a: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
          <p:cNvSpPr txBox="1">
            <a:spLocks noGrp="1"/>
          </p:cNvSpPr>
          <p:nvPr>
            <p:ph type="title"/>
          </p:nvPr>
        </p:nvSpPr>
        <p:spPr>
          <a:xfrm>
            <a:off x="242134" y="752929"/>
            <a:ext cx="3204074" cy="1415313"/>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b="1">
                <a:latin typeface="Gill Sans"/>
                <a:ea typeface="Gill Sans"/>
                <a:cs typeface="Gill Sans"/>
                <a:sym typeface="Gill Sans"/>
              </a:rPr>
              <a:t>Youth Leadership and Engagement Is the Key To Success</a:t>
            </a:r>
            <a:endParaRPr b="1">
              <a:latin typeface="Gill Sans"/>
              <a:ea typeface="Gill Sans"/>
              <a:cs typeface="Gill Sans"/>
              <a:sym typeface="Gill Sans"/>
            </a:endParaRPr>
          </a:p>
        </p:txBody>
      </p:sp>
      <p:pic>
        <p:nvPicPr>
          <p:cNvPr id="626" name="Google Shape;626;p6"/>
          <p:cNvPicPr preferRelativeResize="0"/>
          <p:nvPr/>
        </p:nvPicPr>
        <p:blipFill rotWithShape="1">
          <a:blip r:embed="rId3">
            <a:alphaModFix/>
          </a:blip>
          <a:srcRect/>
          <a:stretch/>
        </p:blipFill>
        <p:spPr>
          <a:xfrm>
            <a:off x="6277103" y="583539"/>
            <a:ext cx="2536268" cy="1754095"/>
          </a:xfrm>
          <a:prstGeom prst="rect">
            <a:avLst/>
          </a:prstGeom>
          <a:noFill/>
          <a:ln w="9525" cap="flat" cmpd="sng">
            <a:solidFill>
              <a:srgbClr val="7F7F7F"/>
            </a:solidFill>
            <a:prstDash val="solid"/>
            <a:round/>
            <a:headEnd type="none" w="sm" len="sm"/>
            <a:tailEnd type="none" w="sm" len="sm"/>
          </a:ln>
          <a:effectLst>
            <a:outerShdw blurRad="292100" dist="139700" dir="2700000" algn="tl" rotWithShape="0">
              <a:srgbClr val="333333">
                <a:alpha val="64313"/>
              </a:srgbClr>
            </a:outerShdw>
          </a:effectLst>
        </p:spPr>
      </p:pic>
      <p:pic>
        <p:nvPicPr>
          <p:cNvPr id="627" name="Google Shape;627;p6"/>
          <p:cNvPicPr preferRelativeResize="0"/>
          <p:nvPr/>
        </p:nvPicPr>
        <p:blipFill rotWithShape="1">
          <a:blip r:embed="rId4">
            <a:alphaModFix/>
          </a:blip>
          <a:srcRect t="9904"/>
          <a:stretch/>
        </p:blipFill>
        <p:spPr>
          <a:xfrm>
            <a:off x="6074294" y="2862950"/>
            <a:ext cx="2739077" cy="1870213"/>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pic>
        <p:nvPicPr>
          <p:cNvPr id="628" name="Google Shape;628;p6"/>
          <p:cNvPicPr preferRelativeResize="0"/>
          <p:nvPr/>
        </p:nvPicPr>
        <p:blipFill rotWithShape="1">
          <a:blip r:embed="rId5">
            <a:alphaModFix/>
          </a:blip>
          <a:srcRect/>
          <a:stretch/>
        </p:blipFill>
        <p:spPr>
          <a:xfrm>
            <a:off x="3288037" y="2926950"/>
            <a:ext cx="2519419" cy="1889564"/>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pic>
        <p:nvPicPr>
          <p:cNvPr id="629" name="Google Shape;629;p6" descr="A blue and white website&#10;&#10;Description automatically generated"/>
          <p:cNvPicPr preferRelativeResize="0"/>
          <p:nvPr/>
        </p:nvPicPr>
        <p:blipFill rotWithShape="1">
          <a:blip r:embed="rId6">
            <a:alphaModFix/>
          </a:blip>
          <a:srcRect/>
          <a:stretch/>
        </p:blipFill>
        <p:spPr>
          <a:xfrm>
            <a:off x="3446208" y="583540"/>
            <a:ext cx="2683130" cy="1754096"/>
          </a:xfrm>
          <a:prstGeom prst="rect">
            <a:avLst/>
          </a:prstGeom>
          <a:noFill/>
          <a:ln w="9525" cap="flat" cmpd="sng">
            <a:solidFill>
              <a:srgbClr val="7F7F7F"/>
            </a:solidFill>
            <a:prstDash val="solid"/>
            <a:round/>
            <a:headEnd type="none" w="sm" len="sm"/>
            <a:tailEnd type="none" w="sm" len="sm"/>
          </a:ln>
          <a:effectLst>
            <a:outerShdw blurRad="292100" dist="139700" dir="2700000" algn="tl" rotWithShape="0">
              <a:srgbClr val="333333">
                <a:alpha val="64313"/>
              </a:srgbClr>
            </a:outerShdw>
          </a:effectLst>
        </p:spPr>
      </p:pic>
      <p:pic>
        <p:nvPicPr>
          <p:cNvPr id="630" name="Google Shape;630;p6"/>
          <p:cNvPicPr preferRelativeResize="0"/>
          <p:nvPr/>
        </p:nvPicPr>
        <p:blipFill rotWithShape="1">
          <a:blip r:embed="rId7">
            <a:alphaModFix/>
          </a:blip>
          <a:srcRect/>
          <a:stretch/>
        </p:blipFill>
        <p:spPr>
          <a:xfrm>
            <a:off x="282109" y="2926950"/>
            <a:ext cx="2739077" cy="1889563"/>
          </a:xfrm>
          <a:prstGeom prst="rect">
            <a:avLst/>
          </a:prstGeom>
          <a:noFill/>
          <a:ln w="9525" cap="flat" cmpd="sng">
            <a:solidFill>
              <a:srgbClr val="7F7F7F"/>
            </a:solidFill>
            <a:prstDash val="solid"/>
            <a:round/>
            <a:headEnd type="none" w="sm" len="sm"/>
            <a:tailEnd type="none" w="sm" len="sm"/>
          </a:ln>
          <a:effectLst>
            <a:outerShdw blurRad="50800" dist="38100" algn="l" rotWithShape="0">
              <a:srgbClr val="000000">
                <a:alpha val="4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On-screen Show (16:9)</PresentationFormat>
  <Paragraphs>63</Paragraphs>
  <Slides>6</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Arial</vt:lpstr>
      <vt:lpstr>Cabin</vt:lpstr>
      <vt:lpstr>Calibri</vt:lpstr>
      <vt:lpstr>Century Gothic</vt:lpstr>
      <vt:lpstr>Gill Sans</vt:lpstr>
      <vt:lpstr>Noto Sans Symbols</vt:lpstr>
      <vt:lpstr>Poppins SemiBold</vt:lpstr>
      <vt:lpstr>Quattrocento Sans</vt:lpstr>
      <vt:lpstr>Ubuntu</vt:lpstr>
      <vt:lpstr>Simple Light</vt:lpstr>
      <vt:lpstr>16.9-Template_4.29.2016</vt:lpstr>
      <vt:lpstr>16.9-Template_4.29.2016</vt:lpstr>
      <vt:lpstr>Intentional Youth Engagement Through PEPFAR and USAID</vt:lpstr>
      <vt:lpstr>Research is a key pillar of PEPFAR’S reimagined strategic direction</vt:lpstr>
      <vt:lpstr>While infection rates have decreased, the gender disparity has increased. </vt:lpstr>
      <vt:lpstr>Combination Approach to PrEP - with Meaningful Youth Engagement </vt:lpstr>
      <vt:lpstr>Research Gaps Remain </vt:lpstr>
      <vt:lpstr>Youth Leadership and Engagement Is the Key To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Youth Engagement Through PEPFAR and USAID</dc:title>
  <cp:lastModifiedBy>Preview 3</cp:lastModifiedBy>
  <cp:revision>1</cp:revision>
  <dcterms:modified xsi:type="dcterms:W3CDTF">2024-10-05T16:27:09Z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Order">
    <vt:r8>124600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