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96" r:id="rId4"/>
    <p:sldMasterId id="2147483748" r:id="rId5"/>
  </p:sldMasterIdLst>
  <p:notesMasterIdLst>
    <p:notesMasterId r:id="rId18"/>
  </p:notesMasterIdLst>
  <p:handoutMasterIdLst>
    <p:handoutMasterId r:id="rId19"/>
  </p:handoutMasterIdLst>
  <p:sldIdLst>
    <p:sldId id="598" r:id="rId6"/>
    <p:sldId id="597" r:id="rId7"/>
    <p:sldId id="2146847745" r:id="rId8"/>
    <p:sldId id="595" r:id="rId9"/>
    <p:sldId id="2146847782" r:id="rId10"/>
    <p:sldId id="2147476073" r:id="rId11"/>
    <p:sldId id="2147476074" r:id="rId12"/>
    <p:sldId id="2146847732" r:id="rId13"/>
    <p:sldId id="2146847783" r:id="rId14"/>
    <p:sldId id="2146847776" r:id="rId15"/>
    <p:sldId id="592" r:id="rId16"/>
    <p:sldId id="214684745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C52C04-5CD6-9ED6-041D-53A803B58923}" name="Allison Cole" initials="AC" userId="Allison Cole" providerId="None"/>
  <p188:author id="{E35A5421-F2DD-42CF-08E7-6E2547F7CA72}" name="Anita Hettema" initials="AH" userId="S::AHettema@fhi360.org::8be70504-bcd8-4c8d-a277-8c85352526fd" providerId="AD"/>
  <p188:author id="{25709238-CBCC-17E6-8AE4-6C2B0220AFB0}" name="Nolwazi Khanyile" initials="NK" userId="S::NKhanyile@fhi360.org::ec495cc8-039d-4940-a25b-f200fb494619" providerId="AD"/>
  <p188:author id="{54F51854-766E-ADFA-F5F2-B9FF4592FFCE}" name="Rose Wilcher" initials="RW" userId="S::RWilcher@fhi360.org::8b443828-8859-4988-9afd-0474f2a8cf88" providerId="AD"/>
  <p188:author id="{7240F46B-02B5-6345-A149-47877141FC35}" name="Lauren Rutherford" initials="LR" userId="S::lrutherford@fhi360.org::e9371ae0-71ac-4151-89a2-43a54de67da9" providerId="AD"/>
  <p188:author id="{E5440EA1-9044-41B8-C568-EC70E6913A7A}" name="Lauren Rutherford" initials="LR" userId="S::LRutherford@fhi360.org::e9371ae0-71ac-4151-89a2-43a54de67da9" providerId="AD"/>
  <p188:author id="{23227FA7-A653-4896-4338-9A9EF0615DD6}" name="Rose Wilcher" initials="RW" userId="S::rwilcher@fhi360.org::8b443828-8859-4988-9afd-0474f2a8cf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7379"/>
    <a:srgbClr val="FFFFFF"/>
    <a:srgbClr val="D9D9D9"/>
    <a:srgbClr val="DE9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28270-083C-CCF6-02BF-0F56EF64A05E}" v="128" dt="2024-09-30T14:52:19.448"/>
    <p1510:client id="{CB06F954-19CD-4C68-9C9A-8B51F7527E28}" v="94" dt="2024-10-01T12:16:20.432"/>
    <p1510:client id="{A28F8864-192D-9E22-C4D5-46CD3E88BD14}" v="12" dt="2024-10-01T18:40:39.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47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2DC95-229C-4F8C-BB7A-D085D22F7E51}" type="doc">
      <dgm:prSet loTypeId="urn:microsoft.com/office/officeart/2005/8/layout/bList2" loCatId="picture" qsTypeId="urn:microsoft.com/office/officeart/2005/8/quickstyle/simple1" qsCatId="simple" csTypeId="urn:microsoft.com/office/officeart/2005/8/colors/colorful1" csCatId="colorful" phldr="1"/>
      <dgm:spPr/>
      <dgm:t>
        <a:bodyPr/>
        <a:lstStyle/>
        <a:p>
          <a:endParaRPr lang="en-NG"/>
        </a:p>
      </dgm:t>
    </dgm:pt>
    <dgm:pt modelId="{003F258E-CE9B-4AA9-B062-B46BE72E7B19}">
      <dgm:prSet phldrT="[Text]" custT="1"/>
      <dgm:spPr/>
      <dgm:t>
        <a:bodyPr lIns="182880" tIns="91440" rIns="0" bIns="91440"/>
        <a:lstStyle/>
        <a:p>
          <a:r>
            <a:rPr lang="en-US" sz="2000" b="1" err="1">
              <a:latin typeface="Aptos" panose="020B0004020202020204" pitchFamily="34" charset="0"/>
              <a:cs typeface="Poppins" panose="00000500000000000000" pitchFamily="2" charset="0"/>
            </a:rPr>
            <a:t>Nts’ebo</a:t>
          </a:r>
          <a:r>
            <a:rPr lang="en-US" sz="2000">
              <a:latin typeface="Aptos" panose="020B0004020202020204" pitchFamily="34" charset="0"/>
              <a:cs typeface="Poppins" panose="00000500000000000000" pitchFamily="2" charset="0"/>
            </a:rPr>
            <a:t>, Lesotho</a:t>
          </a:r>
          <a:endParaRPr lang="en-NG" sz="2000">
            <a:latin typeface="Aptos" panose="020B0004020202020204" pitchFamily="34" charset="0"/>
            <a:cs typeface="Poppins" panose="00000500000000000000" pitchFamily="2" charset="0"/>
          </a:endParaRPr>
        </a:p>
      </dgm:t>
    </dgm:pt>
    <dgm:pt modelId="{6A82D46A-0ADF-4BA9-ADC2-5344DD5C471D}" type="parTrans" cxnId="{6564E6DD-5071-49CB-B561-0519BEB6E305}">
      <dgm:prSet/>
      <dgm:spPr/>
      <dgm:t>
        <a:bodyPr/>
        <a:lstStyle/>
        <a:p>
          <a:endParaRPr lang="en-NG">
            <a:latin typeface="Poppins" panose="00000500000000000000" pitchFamily="2" charset="0"/>
            <a:cs typeface="Poppins" panose="00000500000000000000" pitchFamily="2" charset="0"/>
          </a:endParaRPr>
        </a:p>
      </dgm:t>
    </dgm:pt>
    <dgm:pt modelId="{494215FE-9FC1-4182-9137-47EC9151FDFD}" type="sibTrans" cxnId="{6564E6DD-5071-49CB-B561-0519BEB6E305}">
      <dgm:prSet/>
      <dgm:spPr/>
      <dgm:t>
        <a:bodyPr/>
        <a:lstStyle/>
        <a:p>
          <a:endParaRPr lang="en-NG">
            <a:latin typeface="Poppins" panose="00000500000000000000" pitchFamily="2" charset="0"/>
            <a:cs typeface="Poppins" panose="00000500000000000000" pitchFamily="2" charset="0"/>
          </a:endParaRPr>
        </a:p>
      </dgm:t>
    </dgm:pt>
    <dgm:pt modelId="{C144C094-E04F-418C-BA0F-85003F599E03}">
      <dgm:prSet custT="1"/>
      <dgm:spPr/>
      <dgm:t>
        <a:bodyPr lIns="91440" tIns="182880" rIns="91440" bIns="182880"/>
        <a:lstStyle/>
        <a:p>
          <a:pPr algn="ctr">
            <a:buNone/>
          </a:pPr>
          <a:r>
            <a:rPr lang="en-US" sz="1800" b="0" i="1">
              <a:latin typeface="Aptos" panose="020B0004020202020204" pitchFamily="34" charset="0"/>
              <a:cs typeface="Poppins" panose="00000500000000000000" pitchFamily="2" charset="0"/>
            </a:rPr>
            <a:t>With support from MOSAIC demand generation team [and] CATALYST, </a:t>
          </a:r>
          <a:r>
            <a:rPr lang="en-US" sz="1800" b="1" i="1">
              <a:latin typeface="Aptos" panose="020B0004020202020204" pitchFamily="34" charset="0"/>
              <a:cs typeface="Poppins" panose="00000500000000000000" pitchFamily="2" charset="0"/>
            </a:rPr>
            <a:t>I contribute to technical direction and implementation of engagement with the Youth Advisory Board </a:t>
          </a:r>
          <a:r>
            <a:rPr lang="en-US" sz="1800" b="0" i="1">
              <a:latin typeface="Aptos" panose="020B0004020202020204" pitchFamily="34" charset="0"/>
              <a:cs typeface="Poppins" panose="00000500000000000000" pitchFamily="2" charset="0"/>
            </a:rPr>
            <a:t>and other community stakeholder groups to ensure youth perspectives and preferences are sought and incorporated in project activities and materials.​</a:t>
          </a:r>
          <a:endParaRPr lang="en-NG" sz="1800" b="0" i="1">
            <a:latin typeface="Aptos" panose="020B0004020202020204" pitchFamily="34" charset="0"/>
            <a:cs typeface="Poppins" panose="00000500000000000000" pitchFamily="2" charset="0"/>
          </a:endParaRPr>
        </a:p>
      </dgm:t>
    </dgm:pt>
    <dgm:pt modelId="{CD120D21-63A4-4CD3-A2F5-9893B56A5F61}" type="parTrans" cxnId="{BF546D79-CE61-45F3-B413-59C499A39DC0}">
      <dgm:prSet/>
      <dgm:spPr/>
      <dgm:t>
        <a:bodyPr/>
        <a:lstStyle/>
        <a:p>
          <a:endParaRPr lang="en-NG">
            <a:latin typeface="Poppins" panose="00000500000000000000" pitchFamily="2" charset="0"/>
            <a:cs typeface="Poppins" panose="00000500000000000000" pitchFamily="2" charset="0"/>
          </a:endParaRPr>
        </a:p>
      </dgm:t>
    </dgm:pt>
    <dgm:pt modelId="{4FD26F4E-8255-40F5-AA18-16D36BA25E28}" type="sibTrans" cxnId="{BF546D79-CE61-45F3-B413-59C499A39DC0}">
      <dgm:prSet/>
      <dgm:spPr/>
      <dgm:t>
        <a:bodyPr/>
        <a:lstStyle/>
        <a:p>
          <a:endParaRPr lang="en-NG">
            <a:latin typeface="Poppins" panose="00000500000000000000" pitchFamily="2" charset="0"/>
            <a:cs typeface="Poppins" panose="00000500000000000000" pitchFamily="2" charset="0"/>
          </a:endParaRPr>
        </a:p>
      </dgm:t>
    </dgm:pt>
    <dgm:pt modelId="{5D334EDC-EC98-4ACB-84C2-0A42D1B051B4}">
      <dgm:prSet custT="1"/>
      <dgm:spPr/>
      <dgm:t>
        <a:bodyPr lIns="182880" tIns="91440" rIns="182880" bIns="91440"/>
        <a:lstStyle/>
        <a:p>
          <a:pPr algn="ctr">
            <a:buNone/>
          </a:pPr>
          <a:r>
            <a:rPr lang="en-US" sz="2000" b="1">
              <a:latin typeface="Aptos" panose="020B0004020202020204" pitchFamily="34" charset="0"/>
              <a:cs typeface="Poppins" panose="00000500000000000000" pitchFamily="2" charset="0"/>
            </a:rPr>
            <a:t>Merci</a:t>
          </a:r>
          <a:r>
            <a:rPr lang="en-US" sz="2000" b="0">
              <a:latin typeface="Aptos" panose="020B0004020202020204" pitchFamily="34" charset="0"/>
              <a:cs typeface="Poppins" panose="00000500000000000000" pitchFamily="2" charset="0"/>
            </a:rPr>
            <a:t>, Kenya</a:t>
          </a:r>
          <a:endParaRPr lang="en-NG" sz="2000" b="0">
            <a:latin typeface="Aptos" panose="020B0004020202020204" pitchFamily="34" charset="0"/>
            <a:cs typeface="Poppins" panose="00000500000000000000" pitchFamily="2" charset="0"/>
          </a:endParaRPr>
        </a:p>
      </dgm:t>
    </dgm:pt>
    <dgm:pt modelId="{398653D4-AAB6-41D9-B022-90271A77C03A}" type="parTrans" cxnId="{F18AE5DF-B1A5-4A1A-B7DB-CC9BF18394C9}">
      <dgm:prSet/>
      <dgm:spPr/>
      <dgm:t>
        <a:bodyPr/>
        <a:lstStyle/>
        <a:p>
          <a:endParaRPr lang="en-NG">
            <a:latin typeface="Poppins" panose="00000500000000000000" pitchFamily="2" charset="0"/>
            <a:cs typeface="Poppins" panose="00000500000000000000" pitchFamily="2" charset="0"/>
          </a:endParaRPr>
        </a:p>
      </dgm:t>
    </dgm:pt>
    <dgm:pt modelId="{3478834F-059F-4E81-AE67-C4524102423F}" type="sibTrans" cxnId="{F18AE5DF-B1A5-4A1A-B7DB-CC9BF18394C9}">
      <dgm:prSet/>
      <dgm:spPr/>
      <dgm:t>
        <a:bodyPr/>
        <a:lstStyle/>
        <a:p>
          <a:endParaRPr lang="en-NG">
            <a:latin typeface="Poppins" panose="00000500000000000000" pitchFamily="2" charset="0"/>
            <a:cs typeface="Poppins" panose="00000500000000000000" pitchFamily="2" charset="0"/>
          </a:endParaRPr>
        </a:p>
      </dgm:t>
    </dgm:pt>
    <dgm:pt modelId="{AA8F31BD-9522-4FEF-9AC6-08304D13AEFD}">
      <dgm:prSet custT="1"/>
      <dgm:spPr/>
      <dgm:t>
        <a:bodyPr lIns="91440" tIns="182880" rIns="91440" bIns="182880"/>
        <a:lstStyle/>
        <a:p>
          <a:pPr algn="ctr">
            <a:buNone/>
          </a:pPr>
          <a:r>
            <a:rPr lang="en-US" sz="1800" b="1" i="1" kern="1200">
              <a:latin typeface="Aptos" panose="020B0004020202020204" pitchFamily="34" charset="0"/>
              <a:cs typeface="Poppins" panose="00000500000000000000" pitchFamily="2" charset="0"/>
            </a:rPr>
            <a:t>I have significantly contributed to the CATALYST study </a:t>
          </a:r>
          <a:r>
            <a:rPr lang="en-US" sz="1800" b="0" i="1" kern="1200">
              <a:latin typeface="Aptos" panose="020B0004020202020204" pitchFamily="34" charset="0"/>
              <a:cs typeface="Poppins" panose="00000500000000000000" pitchFamily="2" charset="0"/>
            </a:rPr>
            <a:t>materials and worked on manuscripts, articles, and blogs focused on PrEP choice for young women.</a:t>
          </a:r>
          <a:endParaRPr lang="en-NG" sz="1800" b="0" i="1" kern="1200">
            <a:latin typeface="Aptos" panose="020B0004020202020204" pitchFamily="34" charset="0"/>
            <a:cs typeface="Poppins" panose="00000500000000000000" pitchFamily="2" charset="0"/>
          </a:endParaRPr>
        </a:p>
      </dgm:t>
    </dgm:pt>
    <dgm:pt modelId="{00C06B59-5B4D-4FE2-9966-1D2FD27F91F4}" type="parTrans" cxnId="{5CE19C0D-E245-4F72-B024-9C937A9503EE}">
      <dgm:prSet/>
      <dgm:spPr/>
      <dgm:t>
        <a:bodyPr/>
        <a:lstStyle/>
        <a:p>
          <a:endParaRPr lang="en-NG">
            <a:latin typeface="Poppins" panose="00000500000000000000" pitchFamily="2" charset="0"/>
            <a:cs typeface="Poppins" panose="00000500000000000000" pitchFamily="2" charset="0"/>
          </a:endParaRPr>
        </a:p>
      </dgm:t>
    </dgm:pt>
    <dgm:pt modelId="{E5424206-836D-4C8A-A7B9-AA3E43739AC4}" type="sibTrans" cxnId="{5CE19C0D-E245-4F72-B024-9C937A9503EE}">
      <dgm:prSet/>
      <dgm:spPr/>
      <dgm:t>
        <a:bodyPr/>
        <a:lstStyle/>
        <a:p>
          <a:endParaRPr lang="en-NG">
            <a:latin typeface="Poppins" panose="00000500000000000000" pitchFamily="2" charset="0"/>
            <a:cs typeface="Poppins" panose="00000500000000000000" pitchFamily="2" charset="0"/>
          </a:endParaRPr>
        </a:p>
      </dgm:t>
    </dgm:pt>
    <dgm:pt modelId="{16A25D36-CBE6-414F-B636-84DF901ACBBD}">
      <dgm:prSet custT="1"/>
      <dgm:spPr/>
      <dgm:t>
        <a:bodyPr lIns="91440" tIns="182880" rIns="91440" bIns="182880"/>
        <a:lstStyle/>
        <a:p>
          <a:pPr algn="ctr">
            <a:buNone/>
          </a:pPr>
          <a:r>
            <a:rPr lang="en-US" sz="1800" b="1" i="1" kern="1200">
              <a:latin typeface="Aptos" panose="020B0004020202020204" pitchFamily="34" charset="0"/>
              <a:cs typeface="Poppins" panose="00000500000000000000" pitchFamily="2" charset="0"/>
            </a:rPr>
            <a:t>I also conduct trainings with young women and healthcare providers to build their capacity and knowledge </a:t>
          </a:r>
          <a:r>
            <a:rPr lang="en-US" sz="1800" b="0" i="1" kern="1200">
              <a:latin typeface="Aptos" panose="020B0004020202020204" pitchFamily="34" charset="0"/>
              <a:cs typeface="Poppins" panose="00000500000000000000" pitchFamily="2" charset="0"/>
            </a:rPr>
            <a:t>in HIV prevention tools.</a:t>
          </a:r>
          <a:endParaRPr lang="en-NG" sz="1800" b="0" i="1" kern="1200">
            <a:latin typeface="Aptos" panose="020B0004020202020204" pitchFamily="34" charset="0"/>
            <a:cs typeface="Poppins" panose="00000500000000000000" pitchFamily="2" charset="0"/>
          </a:endParaRPr>
        </a:p>
      </dgm:t>
    </dgm:pt>
    <dgm:pt modelId="{51881FD3-F8EB-4FC5-8137-B16BB70C632C}" type="parTrans" cxnId="{3DF862EF-ABD3-4B48-8FBE-3DC52A37D5A6}">
      <dgm:prSet/>
      <dgm:spPr/>
      <dgm:t>
        <a:bodyPr/>
        <a:lstStyle/>
        <a:p>
          <a:endParaRPr lang="en-US"/>
        </a:p>
      </dgm:t>
    </dgm:pt>
    <dgm:pt modelId="{C2FB278C-A5F7-4DF1-8A37-562B4C942195}" type="sibTrans" cxnId="{3DF862EF-ABD3-4B48-8FBE-3DC52A37D5A6}">
      <dgm:prSet/>
      <dgm:spPr/>
      <dgm:t>
        <a:bodyPr/>
        <a:lstStyle/>
        <a:p>
          <a:endParaRPr lang="en-US"/>
        </a:p>
      </dgm:t>
    </dgm:pt>
    <dgm:pt modelId="{11692E27-0E83-41FC-A3A2-3A2C3398F0A3}">
      <dgm:prSet custT="1"/>
      <dgm:spPr/>
      <dgm:t>
        <a:bodyPr lIns="91440" tIns="182880" rIns="91440" bIns="182880"/>
        <a:lstStyle/>
        <a:p>
          <a:pPr algn="ctr">
            <a:buNone/>
          </a:pPr>
          <a:endParaRPr lang="en-NG" sz="1800" b="0" i="1" kern="1200">
            <a:solidFill>
              <a:schemeClr val="bg2">
                <a:lumMod val="10000"/>
              </a:schemeClr>
            </a:solidFill>
            <a:latin typeface="Aptos" panose="020B0004020202020204" pitchFamily="34" charset="0"/>
            <a:cs typeface="Poppins" panose="00000500000000000000" pitchFamily="2" charset="0"/>
          </a:endParaRPr>
        </a:p>
      </dgm:t>
    </dgm:pt>
    <dgm:pt modelId="{61021BDE-E34A-4C3D-B14F-789504D0214D}" type="parTrans" cxnId="{A078490F-AB1B-4868-8488-8B5557D14537}">
      <dgm:prSet/>
      <dgm:spPr/>
      <dgm:t>
        <a:bodyPr/>
        <a:lstStyle/>
        <a:p>
          <a:endParaRPr lang="en-US"/>
        </a:p>
      </dgm:t>
    </dgm:pt>
    <dgm:pt modelId="{A9C95AEC-8660-4D91-9338-0539B020F55A}" type="sibTrans" cxnId="{A078490F-AB1B-4868-8488-8B5557D14537}">
      <dgm:prSet/>
      <dgm:spPr/>
      <dgm:t>
        <a:bodyPr/>
        <a:lstStyle/>
        <a:p>
          <a:endParaRPr lang="en-US"/>
        </a:p>
      </dgm:t>
    </dgm:pt>
    <dgm:pt modelId="{EAE995F4-9DB6-4827-9C5A-926D05355F3F}" type="pres">
      <dgm:prSet presAssocID="{3702DC95-229C-4F8C-BB7A-D085D22F7E51}" presName="diagram" presStyleCnt="0">
        <dgm:presLayoutVars>
          <dgm:dir/>
          <dgm:animLvl val="lvl"/>
          <dgm:resizeHandles val="exact"/>
        </dgm:presLayoutVars>
      </dgm:prSet>
      <dgm:spPr/>
    </dgm:pt>
    <dgm:pt modelId="{8AA53AFA-795E-4477-B8D4-593C2852DBF9}" type="pres">
      <dgm:prSet presAssocID="{003F258E-CE9B-4AA9-B062-B46BE72E7B19}" presName="compNode" presStyleCnt="0"/>
      <dgm:spPr/>
    </dgm:pt>
    <dgm:pt modelId="{BEA031E4-E4ED-416C-96F5-FFD2BF8BDB2F}" type="pres">
      <dgm:prSet presAssocID="{003F258E-CE9B-4AA9-B062-B46BE72E7B19}" presName="childRect" presStyleLbl="bgAcc1" presStyleIdx="0" presStyleCnt="2" custScaleX="165617" custScaleY="342710" custLinFactNeighborX="1856" custLinFactNeighborY="-829">
        <dgm:presLayoutVars>
          <dgm:bulletEnabled val="1"/>
        </dgm:presLayoutVars>
      </dgm:prSet>
      <dgm:spPr/>
    </dgm:pt>
    <dgm:pt modelId="{7F68CCED-B9EC-46AC-A3F7-26FE02DC594E}" type="pres">
      <dgm:prSet presAssocID="{003F258E-CE9B-4AA9-B062-B46BE72E7B19}" presName="parentText" presStyleLbl="node1" presStyleIdx="0" presStyleCnt="0">
        <dgm:presLayoutVars>
          <dgm:chMax val="0"/>
          <dgm:bulletEnabled val="1"/>
        </dgm:presLayoutVars>
      </dgm:prSet>
      <dgm:spPr/>
    </dgm:pt>
    <dgm:pt modelId="{0AC4343B-1180-4972-8CDB-DA06069A5F02}" type="pres">
      <dgm:prSet presAssocID="{003F258E-CE9B-4AA9-B062-B46BE72E7B19}" presName="parentRect" presStyleLbl="alignNode1" presStyleIdx="0" presStyleCnt="2" custScaleX="100149" custScaleY="97746" custLinFactY="80733" custLinFactNeighborX="-23" custLinFactNeighborY="100000"/>
      <dgm:spPr/>
    </dgm:pt>
    <dgm:pt modelId="{69C0FC42-5348-4DD7-8CA3-025ADDEA540E}" type="pres">
      <dgm:prSet presAssocID="{003F258E-CE9B-4AA9-B062-B46BE72E7B19}" presName="adorn" presStyleLbl="fgAccFollowNode1" presStyleIdx="0" presStyleCnt="2" custLinFactY="42964" custLinFactNeighborX="2667"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F68800D5-1147-46F5-826B-C2B0DF056831}" type="pres">
      <dgm:prSet presAssocID="{494215FE-9FC1-4182-9137-47EC9151FDFD}" presName="sibTrans" presStyleLbl="sibTrans2D1" presStyleIdx="0" presStyleCnt="0"/>
      <dgm:spPr/>
    </dgm:pt>
    <dgm:pt modelId="{C0B8EF4C-AFD2-4A90-924D-1EA8B1AFE63D}" type="pres">
      <dgm:prSet presAssocID="{5D334EDC-EC98-4ACB-84C2-0A42D1B051B4}" presName="compNode" presStyleCnt="0"/>
      <dgm:spPr/>
    </dgm:pt>
    <dgm:pt modelId="{861A069C-703D-49B5-B62C-2B7451887B20}" type="pres">
      <dgm:prSet presAssocID="{5D334EDC-EC98-4ACB-84C2-0A42D1B051B4}" presName="childRect" presStyleLbl="bgAcc1" presStyleIdx="1" presStyleCnt="2" custScaleX="173537" custScaleY="344274">
        <dgm:presLayoutVars>
          <dgm:bulletEnabled val="1"/>
        </dgm:presLayoutVars>
      </dgm:prSet>
      <dgm:spPr/>
    </dgm:pt>
    <dgm:pt modelId="{99187B4B-DA52-4B47-971E-F1FE682AC135}" type="pres">
      <dgm:prSet presAssocID="{5D334EDC-EC98-4ACB-84C2-0A42D1B051B4}" presName="parentText" presStyleLbl="node1" presStyleIdx="0" presStyleCnt="0">
        <dgm:presLayoutVars>
          <dgm:chMax val="0"/>
          <dgm:bulletEnabled val="1"/>
        </dgm:presLayoutVars>
      </dgm:prSet>
      <dgm:spPr/>
    </dgm:pt>
    <dgm:pt modelId="{86A3A460-60CF-4D3C-B713-78CBF5B2C586}" type="pres">
      <dgm:prSet presAssocID="{5D334EDC-EC98-4ACB-84C2-0A42D1B051B4}" presName="parentRect" presStyleLbl="alignNode1" presStyleIdx="1" presStyleCnt="2" custLinFactY="84090" custLinFactNeighborY="100000"/>
      <dgm:spPr/>
    </dgm:pt>
    <dgm:pt modelId="{2A127376-7E10-42A2-928E-84DB7886E1BF}" type="pres">
      <dgm:prSet presAssocID="{5D334EDC-EC98-4ACB-84C2-0A42D1B051B4}" presName="adorn" presStyleLbl="fgAccFollowNode1" presStyleIdx="1" presStyleCnt="2" custLinFactY="72135" custLinFactNeighborX="635" custLinFactNeighborY="100000"/>
      <dgm:spPr>
        <a:blipFill>
          <a:blip xmlns:r="http://schemas.openxmlformats.org/officeDocument/2006/relationships" r:embed="rId2"/>
          <a:srcRect/>
          <a:stretch>
            <a:fillRect/>
          </a:stretch>
        </a:blipFill>
      </dgm:spPr>
    </dgm:pt>
  </dgm:ptLst>
  <dgm:cxnLst>
    <dgm:cxn modelId="{E723270A-27DC-49DC-A1EE-05AA6B33EA83}" type="presOf" srcId="{003F258E-CE9B-4AA9-B062-B46BE72E7B19}" destId="{0AC4343B-1180-4972-8CDB-DA06069A5F02}" srcOrd="1" destOrd="0" presId="urn:microsoft.com/office/officeart/2005/8/layout/bList2"/>
    <dgm:cxn modelId="{5CE19C0D-E245-4F72-B024-9C937A9503EE}" srcId="{5D334EDC-EC98-4ACB-84C2-0A42D1B051B4}" destId="{AA8F31BD-9522-4FEF-9AC6-08304D13AEFD}" srcOrd="0" destOrd="0" parTransId="{00C06B59-5B4D-4FE2-9966-1D2FD27F91F4}" sibTransId="{E5424206-836D-4C8A-A7B9-AA3E43739AC4}"/>
    <dgm:cxn modelId="{A078490F-AB1B-4868-8488-8B5557D14537}" srcId="{5D334EDC-EC98-4ACB-84C2-0A42D1B051B4}" destId="{11692E27-0E83-41FC-A3A2-3A2C3398F0A3}" srcOrd="1" destOrd="0" parTransId="{61021BDE-E34A-4C3D-B14F-789504D0214D}" sibTransId="{A9C95AEC-8660-4D91-9338-0539B020F55A}"/>
    <dgm:cxn modelId="{858CDF2A-CC30-419A-BA85-18C1AB77EC0C}" type="presOf" srcId="{11692E27-0E83-41FC-A3A2-3A2C3398F0A3}" destId="{861A069C-703D-49B5-B62C-2B7451887B20}" srcOrd="0" destOrd="1" presId="urn:microsoft.com/office/officeart/2005/8/layout/bList2"/>
    <dgm:cxn modelId="{BF546D79-CE61-45F3-B413-59C499A39DC0}" srcId="{003F258E-CE9B-4AA9-B062-B46BE72E7B19}" destId="{C144C094-E04F-418C-BA0F-85003F599E03}" srcOrd="0" destOrd="0" parTransId="{CD120D21-63A4-4CD3-A2F5-9893B56A5F61}" sibTransId="{4FD26F4E-8255-40F5-AA18-16D36BA25E28}"/>
    <dgm:cxn modelId="{3EB0A77E-8232-4902-8BAC-D140521F2676}" type="presOf" srcId="{494215FE-9FC1-4182-9137-47EC9151FDFD}" destId="{F68800D5-1147-46F5-826B-C2B0DF056831}" srcOrd="0" destOrd="0" presId="urn:microsoft.com/office/officeart/2005/8/layout/bList2"/>
    <dgm:cxn modelId="{78AB8889-F6A5-485A-8989-E39A2160CB55}" type="presOf" srcId="{5D334EDC-EC98-4ACB-84C2-0A42D1B051B4}" destId="{99187B4B-DA52-4B47-971E-F1FE682AC135}" srcOrd="0" destOrd="0" presId="urn:microsoft.com/office/officeart/2005/8/layout/bList2"/>
    <dgm:cxn modelId="{AB0F3C9E-0508-4313-91ED-E10C398EB642}" type="presOf" srcId="{C144C094-E04F-418C-BA0F-85003F599E03}" destId="{BEA031E4-E4ED-416C-96F5-FFD2BF8BDB2F}" srcOrd="0" destOrd="0" presId="urn:microsoft.com/office/officeart/2005/8/layout/bList2"/>
    <dgm:cxn modelId="{DEA0DAB0-6F24-4A26-B2C3-D2CF2700ADCB}" type="presOf" srcId="{AA8F31BD-9522-4FEF-9AC6-08304D13AEFD}" destId="{861A069C-703D-49B5-B62C-2B7451887B20}" srcOrd="0" destOrd="0" presId="urn:microsoft.com/office/officeart/2005/8/layout/bList2"/>
    <dgm:cxn modelId="{903406C1-3F73-4C7B-896F-060DA107BAC9}" type="presOf" srcId="{16A25D36-CBE6-414F-B636-84DF901ACBBD}" destId="{861A069C-703D-49B5-B62C-2B7451887B20}" srcOrd="0" destOrd="2" presId="urn:microsoft.com/office/officeart/2005/8/layout/bList2"/>
    <dgm:cxn modelId="{72099ADC-BFBD-4E8D-887D-BB73FF99768C}" type="presOf" srcId="{5D334EDC-EC98-4ACB-84C2-0A42D1B051B4}" destId="{86A3A460-60CF-4D3C-B713-78CBF5B2C586}" srcOrd="1" destOrd="0" presId="urn:microsoft.com/office/officeart/2005/8/layout/bList2"/>
    <dgm:cxn modelId="{6564E6DD-5071-49CB-B561-0519BEB6E305}" srcId="{3702DC95-229C-4F8C-BB7A-D085D22F7E51}" destId="{003F258E-CE9B-4AA9-B062-B46BE72E7B19}" srcOrd="0" destOrd="0" parTransId="{6A82D46A-0ADF-4BA9-ADC2-5344DD5C471D}" sibTransId="{494215FE-9FC1-4182-9137-47EC9151FDFD}"/>
    <dgm:cxn modelId="{F18AE5DF-B1A5-4A1A-B7DB-CC9BF18394C9}" srcId="{3702DC95-229C-4F8C-BB7A-D085D22F7E51}" destId="{5D334EDC-EC98-4ACB-84C2-0A42D1B051B4}" srcOrd="1" destOrd="0" parTransId="{398653D4-AAB6-41D9-B022-90271A77C03A}" sibTransId="{3478834F-059F-4E81-AE67-C4524102423F}"/>
    <dgm:cxn modelId="{1DF60FE7-49B6-4E4C-B6E8-9BDDF4BCB18B}" type="presOf" srcId="{003F258E-CE9B-4AA9-B062-B46BE72E7B19}" destId="{7F68CCED-B9EC-46AC-A3F7-26FE02DC594E}" srcOrd="0" destOrd="0" presId="urn:microsoft.com/office/officeart/2005/8/layout/bList2"/>
    <dgm:cxn modelId="{3DF862EF-ABD3-4B48-8FBE-3DC52A37D5A6}" srcId="{5D334EDC-EC98-4ACB-84C2-0A42D1B051B4}" destId="{16A25D36-CBE6-414F-B636-84DF901ACBBD}" srcOrd="2" destOrd="0" parTransId="{51881FD3-F8EB-4FC5-8137-B16BB70C632C}" sibTransId="{C2FB278C-A5F7-4DF1-8A37-562B4C942195}"/>
    <dgm:cxn modelId="{D0101DF2-64C6-4B91-A3F3-84C789ACD5C6}" type="presOf" srcId="{3702DC95-229C-4F8C-BB7A-D085D22F7E51}" destId="{EAE995F4-9DB6-4827-9C5A-926D05355F3F}" srcOrd="0" destOrd="0" presId="urn:microsoft.com/office/officeart/2005/8/layout/bList2"/>
    <dgm:cxn modelId="{5AFD0B82-137A-42D6-8D02-F7E069F6386B}" type="presParOf" srcId="{EAE995F4-9DB6-4827-9C5A-926D05355F3F}" destId="{8AA53AFA-795E-4477-B8D4-593C2852DBF9}" srcOrd="0" destOrd="0" presId="urn:microsoft.com/office/officeart/2005/8/layout/bList2"/>
    <dgm:cxn modelId="{F47C0E18-8BE6-43F8-A2D0-E5EA7370A1FE}" type="presParOf" srcId="{8AA53AFA-795E-4477-B8D4-593C2852DBF9}" destId="{BEA031E4-E4ED-416C-96F5-FFD2BF8BDB2F}" srcOrd="0" destOrd="0" presId="urn:microsoft.com/office/officeart/2005/8/layout/bList2"/>
    <dgm:cxn modelId="{2D544C01-1205-4AFE-9FF7-A9205772CA4C}" type="presParOf" srcId="{8AA53AFA-795E-4477-B8D4-593C2852DBF9}" destId="{7F68CCED-B9EC-46AC-A3F7-26FE02DC594E}" srcOrd="1" destOrd="0" presId="urn:microsoft.com/office/officeart/2005/8/layout/bList2"/>
    <dgm:cxn modelId="{59799835-3E7F-4D21-B517-432047815BA3}" type="presParOf" srcId="{8AA53AFA-795E-4477-B8D4-593C2852DBF9}" destId="{0AC4343B-1180-4972-8CDB-DA06069A5F02}" srcOrd="2" destOrd="0" presId="urn:microsoft.com/office/officeart/2005/8/layout/bList2"/>
    <dgm:cxn modelId="{0EACF1DD-C9E4-4397-A114-10DA16208A75}" type="presParOf" srcId="{8AA53AFA-795E-4477-B8D4-593C2852DBF9}" destId="{69C0FC42-5348-4DD7-8CA3-025ADDEA540E}" srcOrd="3" destOrd="0" presId="urn:microsoft.com/office/officeart/2005/8/layout/bList2"/>
    <dgm:cxn modelId="{EAC99DF6-CB6C-431B-9FFA-9662EEE173CD}" type="presParOf" srcId="{EAE995F4-9DB6-4827-9C5A-926D05355F3F}" destId="{F68800D5-1147-46F5-826B-C2B0DF056831}" srcOrd="1" destOrd="0" presId="urn:microsoft.com/office/officeart/2005/8/layout/bList2"/>
    <dgm:cxn modelId="{40E26EFA-A339-4C16-98BA-4903C00D4E98}" type="presParOf" srcId="{EAE995F4-9DB6-4827-9C5A-926D05355F3F}" destId="{C0B8EF4C-AFD2-4A90-924D-1EA8B1AFE63D}" srcOrd="2" destOrd="0" presId="urn:microsoft.com/office/officeart/2005/8/layout/bList2"/>
    <dgm:cxn modelId="{CDBE9477-7F39-46F8-852A-FE1372B353C4}" type="presParOf" srcId="{C0B8EF4C-AFD2-4A90-924D-1EA8B1AFE63D}" destId="{861A069C-703D-49B5-B62C-2B7451887B20}" srcOrd="0" destOrd="0" presId="urn:microsoft.com/office/officeart/2005/8/layout/bList2"/>
    <dgm:cxn modelId="{B693987E-DB9B-4F12-B89F-914B5730B5F0}" type="presParOf" srcId="{C0B8EF4C-AFD2-4A90-924D-1EA8B1AFE63D}" destId="{99187B4B-DA52-4B47-971E-F1FE682AC135}" srcOrd="1" destOrd="0" presId="urn:microsoft.com/office/officeart/2005/8/layout/bList2"/>
    <dgm:cxn modelId="{01BDC88F-E846-4B8A-AB84-F5C8BFEF3408}" type="presParOf" srcId="{C0B8EF4C-AFD2-4A90-924D-1EA8B1AFE63D}" destId="{86A3A460-60CF-4D3C-B713-78CBF5B2C586}" srcOrd="2" destOrd="0" presId="urn:microsoft.com/office/officeart/2005/8/layout/bList2"/>
    <dgm:cxn modelId="{D189F621-DBD0-4336-9521-85EE6470A7A1}" type="presParOf" srcId="{C0B8EF4C-AFD2-4A90-924D-1EA8B1AFE63D}" destId="{2A127376-7E10-42A2-928E-84DB7886E1BF}"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031E4-E4ED-416C-96F5-FFD2BF8BDB2F}">
      <dsp:nvSpPr>
        <dsp:cNvPr id="0" name=""/>
        <dsp:cNvSpPr/>
      </dsp:nvSpPr>
      <dsp:spPr>
        <a:xfrm>
          <a:off x="726889" y="0"/>
          <a:ext cx="3222558" cy="497783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1440" bIns="182880" numCol="1" spcCol="1270" anchor="t" anchorCtr="0">
          <a:noAutofit/>
        </a:bodyPr>
        <a:lstStyle/>
        <a:p>
          <a:pPr marL="171450" lvl="1" indent="-171450" algn="ctr" defTabSz="800100">
            <a:lnSpc>
              <a:spcPct val="90000"/>
            </a:lnSpc>
            <a:spcBef>
              <a:spcPct val="0"/>
            </a:spcBef>
            <a:spcAft>
              <a:spcPct val="15000"/>
            </a:spcAft>
            <a:buNone/>
          </a:pPr>
          <a:r>
            <a:rPr lang="en-US" sz="1800" b="0" i="1" kern="1200">
              <a:latin typeface="Aptos" panose="020B0004020202020204" pitchFamily="34" charset="0"/>
              <a:cs typeface="Poppins" panose="00000500000000000000" pitchFamily="2" charset="0"/>
            </a:rPr>
            <a:t>With support from MOSAIC demand generation team [and] CATALYST, </a:t>
          </a:r>
          <a:r>
            <a:rPr lang="en-US" sz="1800" b="1" i="1" kern="1200">
              <a:latin typeface="Aptos" panose="020B0004020202020204" pitchFamily="34" charset="0"/>
              <a:cs typeface="Poppins" panose="00000500000000000000" pitchFamily="2" charset="0"/>
            </a:rPr>
            <a:t>I contribute to technical direction and implementation of engagement with the Youth Advisory Board </a:t>
          </a:r>
          <a:r>
            <a:rPr lang="en-US" sz="1800" b="0" i="1" kern="1200">
              <a:latin typeface="Aptos" panose="020B0004020202020204" pitchFamily="34" charset="0"/>
              <a:cs typeface="Poppins" panose="00000500000000000000" pitchFamily="2" charset="0"/>
            </a:rPr>
            <a:t>and other community stakeholder groups to ensure youth perspectives and preferences are sought and incorporated in project activities and materials.​</a:t>
          </a:r>
          <a:endParaRPr lang="en-NG" sz="1800" b="0" i="1" kern="1200">
            <a:latin typeface="Aptos" panose="020B0004020202020204" pitchFamily="34" charset="0"/>
            <a:cs typeface="Poppins" panose="00000500000000000000" pitchFamily="2" charset="0"/>
          </a:endParaRPr>
        </a:p>
      </dsp:txBody>
      <dsp:txXfrm>
        <a:off x="802397" y="75508"/>
        <a:ext cx="3071542" cy="4902323"/>
      </dsp:txXfrm>
    </dsp:sp>
    <dsp:sp modelId="{0AC4343B-1180-4972-8CDB-DA06069A5F02}">
      <dsp:nvSpPr>
        <dsp:cNvPr id="0" name=""/>
        <dsp:cNvSpPr/>
      </dsp:nvSpPr>
      <dsp:spPr>
        <a:xfrm>
          <a:off x="1327263" y="4362578"/>
          <a:ext cx="1948688" cy="61049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0" bIns="91440" numCol="1" spcCol="1270" anchor="ctr" anchorCtr="0">
          <a:noAutofit/>
        </a:bodyPr>
        <a:lstStyle/>
        <a:p>
          <a:pPr marL="0" lvl="0" indent="0" algn="l" defTabSz="889000">
            <a:lnSpc>
              <a:spcPct val="90000"/>
            </a:lnSpc>
            <a:spcBef>
              <a:spcPct val="0"/>
            </a:spcBef>
            <a:spcAft>
              <a:spcPct val="35000"/>
            </a:spcAft>
            <a:buNone/>
          </a:pPr>
          <a:r>
            <a:rPr lang="en-US" sz="2000" b="1" kern="1200" err="1">
              <a:latin typeface="Aptos" panose="020B0004020202020204" pitchFamily="34" charset="0"/>
              <a:cs typeface="Poppins" panose="00000500000000000000" pitchFamily="2" charset="0"/>
            </a:rPr>
            <a:t>Nts’ebo</a:t>
          </a:r>
          <a:r>
            <a:rPr lang="en-US" sz="2000" kern="1200">
              <a:latin typeface="Aptos" panose="020B0004020202020204" pitchFamily="34" charset="0"/>
              <a:cs typeface="Poppins" panose="00000500000000000000" pitchFamily="2" charset="0"/>
            </a:rPr>
            <a:t>, Lesotho</a:t>
          </a:r>
          <a:endParaRPr lang="en-NG" sz="2000" kern="1200">
            <a:latin typeface="Aptos" panose="020B0004020202020204" pitchFamily="34" charset="0"/>
            <a:cs typeface="Poppins" panose="00000500000000000000" pitchFamily="2" charset="0"/>
          </a:endParaRPr>
        </a:p>
      </dsp:txBody>
      <dsp:txXfrm>
        <a:off x="1327263" y="4362578"/>
        <a:ext cx="1372316" cy="610493"/>
      </dsp:txXfrm>
    </dsp:sp>
    <dsp:sp modelId="{69C0FC42-5348-4DD7-8CA3-025ADDEA540E}">
      <dsp:nvSpPr>
        <dsp:cNvPr id="0" name=""/>
        <dsp:cNvSpPr/>
      </dsp:nvSpPr>
      <dsp:spPr>
        <a:xfrm>
          <a:off x="2772640" y="4299563"/>
          <a:ext cx="681026" cy="68102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1A069C-703D-49B5-B62C-2B7451887B20}">
      <dsp:nvSpPr>
        <dsp:cNvPr id="0" name=""/>
        <dsp:cNvSpPr/>
      </dsp:nvSpPr>
      <dsp:spPr>
        <a:xfrm>
          <a:off x="4082054" y="214"/>
          <a:ext cx="3376664" cy="50005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82880" rIns="91440" bIns="182880" numCol="1" spcCol="1270" anchor="t" anchorCtr="0">
          <a:noAutofit/>
        </a:bodyPr>
        <a:lstStyle/>
        <a:p>
          <a:pPr marL="171450" lvl="1" indent="-171450" algn="ctr" defTabSz="800100">
            <a:lnSpc>
              <a:spcPct val="90000"/>
            </a:lnSpc>
            <a:spcBef>
              <a:spcPct val="0"/>
            </a:spcBef>
            <a:spcAft>
              <a:spcPct val="15000"/>
            </a:spcAft>
            <a:buNone/>
          </a:pPr>
          <a:r>
            <a:rPr lang="en-US" sz="1800" b="1" i="1" kern="1200">
              <a:latin typeface="Aptos" panose="020B0004020202020204" pitchFamily="34" charset="0"/>
              <a:cs typeface="Poppins" panose="00000500000000000000" pitchFamily="2" charset="0"/>
            </a:rPr>
            <a:t>I have significantly contributed to the CATALYST study </a:t>
          </a:r>
          <a:r>
            <a:rPr lang="en-US" sz="1800" b="0" i="1" kern="1200">
              <a:latin typeface="Aptos" panose="020B0004020202020204" pitchFamily="34" charset="0"/>
              <a:cs typeface="Poppins" panose="00000500000000000000" pitchFamily="2" charset="0"/>
            </a:rPr>
            <a:t>materials and worked on manuscripts, articles, and blogs focused on PrEP choice for young women.</a:t>
          </a:r>
          <a:endParaRPr lang="en-NG" sz="1800" b="0" i="1" kern="1200">
            <a:latin typeface="Aptos" panose="020B0004020202020204" pitchFamily="34" charset="0"/>
            <a:cs typeface="Poppins" panose="00000500000000000000" pitchFamily="2" charset="0"/>
          </a:endParaRPr>
        </a:p>
        <a:p>
          <a:pPr marL="171450" lvl="1" indent="-171450" algn="ctr" defTabSz="800100">
            <a:lnSpc>
              <a:spcPct val="90000"/>
            </a:lnSpc>
            <a:spcBef>
              <a:spcPct val="0"/>
            </a:spcBef>
            <a:spcAft>
              <a:spcPct val="15000"/>
            </a:spcAft>
            <a:buNone/>
          </a:pPr>
          <a:endParaRPr lang="en-NG" sz="1800" b="0" i="1" kern="1200">
            <a:solidFill>
              <a:schemeClr val="bg2">
                <a:lumMod val="10000"/>
              </a:schemeClr>
            </a:solidFill>
            <a:latin typeface="Aptos" panose="020B0004020202020204" pitchFamily="34" charset="0"/>
            <a:cs typeface="Poppins" panose="00000500000000000000" pitchFamily="2" charset="0"/>
          </a:endParaRPr>
        </a:p>
        <a:p>
          <a:pPr marL="171450" lvl="1" indent="-171450" algn="ctr" defTabSz="800100">
            <a:lnSpc>
              <a:spcPct val="90000"/>
            </a:lnSpc>
            <a:spcBef>
              <a:spcPct val="0"/>
            </a:spcBef>
            <a:spcAft>
              <a:spcPct val="15000"/>
            </a:spcAft>
            <a:buNone/>
          </a:pPr>
          <a:r>
            <a:rPr lang="en-US" sz="1800" b="1" i="1" kern="1200">
              <a:latin typeface="Aptos" panose="020B0004020202020204" pitchFamily="34" charset="0"/>
              <a:cs typeface="Poppins" panose="00000500000000000000" pitchFamily="2" charset="0"/>
            </a:rPr>
            <a:t>I also conduct trainings with young women and healthcare providers to build their capacity and knowledge </a:t>
          </a:r>
          <a:r>
            <a:rPr lang="en-US" sz="1800" b="0" i="1" kern="1200">
              <a:latin typeface="Aptos" panose="020B0004020202020204" pitchFamily="34" charset="0"/>
              <a:cs typeface="Poppins" panose="00000500000000000000" pitchFamily="2" charset="0"/>
            </a:rPr>
            <a:t>in HIV prevention tools.</a:t>
          </a:r>
          <a:endParaRPr lang="en-NG" sz="1800" b="0" i="1" kern="1200">
            <a:latin typeface="Aptos" panose="020B0004020202020204" pitchFamily="34" charset="0"/>
            <a:cs typeface="Poppins" panose="00000500000000000000" pitchFamily="2" charset="0"/>
          </a:endParaRPr>
        </a:p>
      </dsp:txBody>
      <dsp:txXfrm>
        <a:off x="4161173" y="79333"/>
        <a:ext cx="3218426" cy="4921429"/>
      </dsp:txXfrm>
    </dsp:sp>
    <dsp:sp modelId="{86A3A460-60CF-4D3C-B713-78CBF5B2C586}">
      <dsp:nvSpPr>
        <dsp:cNvPr id="0" name=""/>
        <dsp:cNvSpPr/>
      </dsp:nvSpPr>
      <dsp:spPr>
        <a:xfrm>
          <a:off x="4797491" y="4376405"/>
          <a:ext cx="1945789" cy="62457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889000">
            <a:lnSpc>
              <a:spcPct val="90000"/>
            </a:lnSpc>
            <a:spcBef>
              <a:spcPct val="0"/>
            </a:spcBef>
            <a:spcAft>
              <a:spcPct val="35000"/>
            </a:spcAft>
            <a:buNone/>
          </a:pPr>
          <a:r>
            <a:rPr lang="en-US" sz="2000" b="1" kern="1200">
              <a:latin typeface="Aptos" panose="020B0004020202020204" pitchFamily="34" charset="0"/>
              <a:cs typeface="Poppins" panose="00000500000000000000" pitchFamily="2" charset="0"/>
            </a:rPr>
            <a:t>Merci</a:t>
          </a:r>
          <a:r>
            <a:rPr lang="en-US" sz="2000" b="0" kern="1200">
              <a:latin typeface="Aptos" panose="020B0004020202020204" pitchFamily="34" charset="0"/>
              <a:cs typeface="Poppins" panose="00000500000000000000" pitchFamily="2" charset="0"/>
            </a:rPr>
            <a:t>, Kenya</a:t>
          </a:r>
          <a:endParaRPr lang="en-NG" sz="2000" b="0" kern="1200">
            <a:latin typeface="Aptos" panose="020B0004020202020204" pitchFamily="34" charset="0"/>
            <a:cs typeface="Poppins" panose="00000500000000000000" pitchFamily="2" charset="0"/>
          </a:endParaRPr>
        </a:p>
      </dsp:txBody>
      <dsp:txXfrm>
        <a:off x="4797491" y="4376405"/>
        <a:ext cx="1370274" cy="624571"/>
      </dsp:txXfrm>
    </dsp:sp>
    <dsp:sp modelId="{2A127376-7E10-42A2-928E-84DB7886E1BF}">
      <dsp:nvSpPr>
        <dsp:cNvPr id="0" name=""/>
        <dsp:cNvSpPr/>
      </dsp:nvSpPr>
      <dsp:spPr>
        <a:xfrm>
          <a:off x="6227133" y="4319950"/>
          <a:ext cx="681026" cy="681026"/>
        </a:xfrm>
        <a:prstGeom prst="ellipse">
          <a:avLst/>
        </a:prstGeom>
        <a:blipFill>
          <a:blip xmlns:r="http://schemas.openxmlformats.org/officeDocument/2006/relationships" r:embed="rId2"/>
          <a:srcRect/>
          <a:stretch>
            <a:fillRect/>
          </a:stretch>
        </a:blip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50EAEE-143D-776E-C9F0-489448BF1C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AB0111B-CD3A-D95A-74D8-6AE66B4FA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403986-A93A-5046-AE32-21BB90437027}" type="datetimeFigureOut">
              <a:rPr lang="en-GB" smtClean="0"/>
              <a:t>05/10/2024</a:t>
            </a:fld>
            <a:endParaRPr lang="en-GB"/>
          </a:p>
        </p:txBody>
      </p:sp>
      <p:sp>
        <p:nvSpPr>
          <p:cNvPr id="4" name="Footer Placeholder 3">
            <a:extLst>
              <a:ext uri="{FF2B5EF4-FFF2-40B4-BE49-F238E27FC236}">
                <a16:creationId xmlns:a16="http://schemas.microsoft.com/office/drawing/2014/main" id="{5627EB83-AE5E-7F5A-485F-D9B839C02B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AEA90E6-EDFB-294E-B457-1EE01481D0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5E9475-EC2F-0342-849E-AF783A2FD564}" type="slidenum">
              <a:rPr lang="en-GB" smtClean="0"/>
              <a:t>‹#›</a:t>
            </a:fld>
            <a:endParaRPr lang="en-GB"/>
          </a:p>
        </p:txBody>
      </p:sp>
    </p:spTree>
    <p:extLst>
      <p:ext uri="{BB962C8B-B14F-4D97-AF65-F5344CB8AC3E}">
        <p14:creationId xmlns:p14="http://schemas.microsoft.com/office/powerpoint/2010/main" val="105252840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20:32:44.551"/>
    </inkml:context>
    <inkml:brush xml:id="br0">
      <inkml:brushProperty name="width" value="0.035" units="cm"/>
      <inkml:brushProperty name="height" value="0.035" units="cm"/>
      <inkml:brushProperty name="color" value="#DE9F3B"/>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05/10/2024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8DCDC-D13C-2549-BE6A-717E9EED41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86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The roles and responsibilities of young people should be clear. The engagement should not be a response from external pressures. Superficial engagement leads to lost opportunities and ineffective collaboration between young people and organizations. </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a:p>
        </p:txBody>
      </p:sp>
    </p:spTree>
    <p:extLst>
      <p:ext uri="{BB962C8B-B14F-4D97-AF65-F5344CB8AC3E}">
        <p14:creationId xmlns:p14="http://schemas.microsoft.com/office/powerpoint/2010/main" val="104783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1244D"/>
                </a:solidFill>
                <a:effectLst/>
                <a:latin typeface="lato" panose="020F0502020204030203" pitchFamily="34" charset="0"/>
              </a:rPr>
              <a:t>Maximizing Options to Advance Informed Choice for HIV Prevention (also known as “MOSAIC”) is a </a:t>
            </a:r>
            <a:r>
              <a:rPr lang="en-US" b="1" i="0">
                <a:solidFill>
                  <a:srgbClr val="FF0000"/>
                </a:solidFill>
                <a:effectLst/>
                <a:latin typeface="lato" panose="020F0502020204030203" pitchFamily="34" charset="0"/>
              </a:rPr>
              <a:t>seven</a:t>
            </a:r>
            <a:r>
              <a:rPr lang="en-US" b="0" i="0">
                <a:solidFill>
                  <a:srgbClr val="FF0000"/>
                </a:solidFill>
                <a:effectLst/>
                <a:latin typeface="lato" panose="020F0502020204030203" pitchFamily="34" charset="0"/>
              </a:rPr>
              <a:t>-year </a:t>
            </a:r>
            <a:r>
              <a:rPr lang="en-US" b="0" i="0">
                <a:solidFill>
                  <a:srgbClr val="01244D"/>
                </a:solidFill>
                <a:effectLst/>
                <a:latin typeface="lato" panose="020F0502020204030203" pitchFamily="34" charset="0"/>
              </a:rPr>
              <a:t>global project funded by PEPFAR through USAID to help adolescent girls and young women, and other women, prevent HIV by accelerating introduction and scale-up of new and emerging biomedical prevention products. MOSAIC </a:t>
            </a:r>
            <a:r>
              <a:rPr kumimoji="0" lang="en-US" sz="1200" b="0" i="0" u="none" strike="noStrike" kern="1200" cap="none" spc="0" normalizeH="0" baseline="0" noProof="0">
                <a:ln>
                  <a:noFill/>
                </a:ln>
                <a:solidFill>
                  <a:srgbClr val="FFFFFF"/>
                </a:solidFill>
                <a:effectLst/>
                <a:uLnTx/>
                <a:uFillTx/>
                <a:latin typeface="Poppins"/>
                <a:ea typeface="+mn-ea"/>
                <a:cs typeface="Poppins"/>
              </a:rPr>
              <a:t>collaborates with ministries of health, missions, implementing partners, civil society, end users, providers, and other local and global stakeholders, in Botswana, Eswatini, Lesotho, Kenya, Namibia, Nigeria, South Africa, Uganda, Zambia, and Zimbabwe.</a:t>
            </a:r>
            <a:endParaRPr lang="en-US"/>
          </a:p>
          <a:p>
            <a:endParaRPr lang="en-US"/>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a:p>
        </p:txBody>
      </p:sp>
    </p:spTree>
    <p:extLst>
      <p:ext uri="{BB962C8B-B14F-4D97-AF65-F5344CB8AC3E}">
        <p14:creationId xmlns:p14="http://schemas.microsoft.com/office/powerpoint/2010/main" val="1385645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solidFill>
                  <a:schemeClr val="tx1"/>
                </a:solidFill>
                <a:cs typeface="Calibri" panose="020F0502020204030204"/>
              </a:rPr>
              <a:t>One way that MOSAIC is meaningfully and strategically engaging young people is through the NextGen Squad a team of 11 paid youth advocates under the age of 30 from Eswatini, Kenya, Lesotho, Namibia, Nigeria, South Africa, Uganda, Zambia, and Zimbabwe.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solidFill>
                <a:schemeClr val="tx1"/>
              </a:solidFill>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solidFill>
                  <a:schemeClr val="tx1"/>
                </a:solidFill>
                <a:cs typeface="Calibri" panose="020F0502020204030204"/>
              </a:rPr>
              <a:t>This dynamic group of young people shape and participate in MOSAIC project activities through local partners.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solidFill>
                <a:schemeClr val="tx1"/>
              </a:solidFill>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solidFill>
                  <a:schemeClr val="tx1"/>
                </a:solidFill>
                <a:cs typeface="Calibri" panose="020F0502020204030204"/>
              </a:rPr>
              <a:t>The NGS shape, participate in, and hold MOSAIC accountable to its plans, actions, and monitoring, evaluation and learning efforts to: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solidFill>
                <a:schemeClr val="tx1"/>
              </a:solidFill>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chemeClr val="tx1"/>
                </a:solidFill>
                <a:cs typeface="Calibri" panose="020F0502020204030204"/>
              </a:rPr>
              <a:t>Be responsive to young people’s needs, preferences, and lived experiences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chemeClr val="tx1"/>
                </a:solidFill>
                <a:cs typeface="Calibri" panose="020F0502020204030204"/>
              </a:rPr>
              <a:t>Be inclusive of the diversity of AGYW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solidFill>
                  <a:schemeClr val="tx1"/>
                </a:solidFill>
                <a:cs typeface="Calibri" panose="020F0502020204030204"/>
              </a:rPr>
              <a:t>Meaningfully engage young people in research and research utilization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solidFill>
                <a:schemeClr val="tx1"/>
              </a:solidFill>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C28BE-711A-4E8B-B2B3-6A601AB5C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907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Aptos" panose="020B0004020202020204" pitchFamily="34" charset="0"/>
                <a:cs typeface="Aptos" panose="020B0004020202020204" pitchFamily="34" charset="0"/>
              </a:rPr>
              <a:t>The Eswatini Ring Study and CATALYST are both PrEP choice implementation studies under MOSAIC. [Go through description of each study]. Young people work on both studies, and you’ll hear more about that soon, but I work most closely with the Eswatini Ring Study.</a:t>
            </a:r>
            <a:endParaRPr lang="en-US"/>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375776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ea typeface="Aptos" panose="020B0004020202020204" pitchFamily="34" charset="0"/>
                <a:cs typeface="Aptos" panose="020B0004020202020204" pitchFamily="34" charset="0"/>
              </a:rPr>
              <a:t>The Eswatini Ring Study and CATALYST are both PrEP choice implementation studies under MOSAIC. [Go through description of each study]. Young people work on both studies, and you’ll hear more about that soon, but I work most closely with the Eswatini Ring Study.</a:t>
            </a:r>
            <a:endParaRPr lang="en-US"/>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200040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r>
              <a:rPr lang="en-US" sz="1800" b="0">
                <a:effectLst/>
                <a:latin typeface="Calibri" panose="020F0502020204030204" pitchFamily="34" charset="0"/>
                <a:ea typeface="Calibri" panose="020F0502020204030204" pitchFamily="34" charset="0"/>
              </a:rPr>
              <a:t>1. Forming Youth Advisory Committee (YAC)</a:t>
            </a:r>
            <a:endParaRPr lang="en-US" sz="1800" b="0" i="0" u="none" strike="noStrike">
              <a:solidFill>
                <a:srgbClr val="000000"/>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Calibri" panose="020F0502020204030204" pitchFamily="34" charset="0"/>
              </a:rPr>
              <a:t>Played a pivotal role in establishing YAC and ensured diverse youth representation. </a:t>
            </a:r>
            <a:endParaRPr lang="en-US" sz="1800" b="0" i="0" u="none" strike="noStrike">
              <a:solidFill>
                <a:srgbClr val="444444"/>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a:solidFill>
                  <a:srgbClr val="444444"/>
                </a:solidFill>
                <a:effectLst/>
                <a:highlight>
                  <a:srgbClr val="F5F5F5"/>
                </a:highlight>
                <a:latin typeface="Calibri" panose="020F0502020204030204" pitchFamily="34" charset="0"/>
              </a:rPr>
              <a:t>YACs in Eswatini Ring Study &amp; Youth Advisory Boards (YABs) in CATALYST</a:t>
            </a:r>
            <a:endParaRPr lang="en-US" sz="1800" b="0" i="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Calibri" panose="020F0502020204030204" pitchFamily="34" charset="0"/>
              </a:rPr>
              <a:t>Leading capacity-building initiatives, equipping members with research skills, health literacy, and leadership tools. </a:t>
            </a:r>
            <a:r>
              <a:rPr lang="en-US" sz="1800" b="0" i="0">
                <a:solidFill>
                  <a:srgbClr val="444444"/>
                </a:solidFill>
                <a:effectLst/>
                <a:highlight>
                  <a:srgbClr val="F5F5F5"/>
                </a:highlight>
                <a:latin typeface="Calibri" panose="020F0502020204030204" pitchFamily="34" charset="0"/>
              </a:rPr>
              <a:t>​</a:t>
            </a:r>
            <a:endParaRPr lang="en-US" sz="1800" b="0" i="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Calibri" panose="020F0502020204030204" pitchFamily="34" charset="0"/>
              </a:rPr>
              <a:t>Empowering YAC to contribute to study design and outreach strategies.</a:t>
            </a:r>
          </a:p>
          <a:p>
            <a:pPr algn="l" rtl="0" fontAlgn="base">
              <a:buFont typeface="Arial" panose="020B0604020202020204" pitchFamily="34" charset="0"/>
              <a:buNone/>
            </a:pPr>
            <a:endParaRPr lang="en-US" sz="1800" b="0" i="0" u="none" strike="noStrike">
              <a:solidFill>
                <a:srgbClr val="000000"/>
              </a:solidFill>
              <a:effectLst/>
              <a:highlight>
                <a:srgbClr val="F5F5F5"/>
              </a:highlight>
              <a:latin typeface="Calibri" panose="020F0502020204030204" pitchFamily="34" charset="0"/>
            </a:endParaRPr>
          </a:p>
          <a:p>
            <a:pPr algn="l" rtl="0" fontAlgn="base">
              <a:buFont typeface="Arial" panose="020B0604020202020204" pitchFamily="34" charset="0"/>
              <a:buNone/>
            </a:pPr>
            <a:r>
              <a:rPr lang="en-US" sz="1800" b="0" i="0" u="none" strike="noStrike">
                <a:solidFill>
                  <a:srgbClr val="000000"/>
                </a:solidFill>
                <a:effectLst/>
                <a:highlight>
                  <a:srgbClr val="F5F5F5"/>
                </a:highlight>
                <a:latin typeface="Calibri" panose="020F0502020204030204" pitchFamily="34" charset="0"/>
              </a:rPr>
              <a:t>2. Leading the Creation of Youth-Centered Materials</a:t>
            </a: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I spearheaded the development of Information, Education, and Communication (IEC) materials. </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Supporting the development and review of national PrEP guidelines and implementation guides which affect study procedures.</a:t>
            </a:r>
            <a:endParaRPr lang="en-US" sz="2800" b="0" i="0">
              <a:solidFill>
                <a:srgbClr val="000000"/>
              </a:solidFill>
              <a:effectLst/>
              <a:highlight>
                <a:srgbClr val="F5F5F5"/>
              </a:highlight>
              <a:latin typeface="Arial" panose="020B060402020202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Calibri" panose="020F0502020204030204" pitchFamily="34" charset="0"/>
              <a:ea typeface="Calibri" panose="020F0502020204030204" pitchFamily="34" charset="0"/>
            </a:endParaRPr>
          </a:p>
          <a:p>
            <a:pPr marL="0" marR="0" lvl="0" indent="0">
              <a:spcBef>
                <a:spcPts val="0"/>
              </a:spcBef>
              <a:spcAft>
                <a:spcPts val="0"/>
              </a:spcAft>
              <a:buSzPts val="1000"/>
              <a:buFont typeface="Symbol" panose="05050102010706020507" pitchFamily="18" charset="2"/>
              <a:buNone/>
              <a:tabLst>
                <a:tab pos="457200" algn="l"/>
              </a:tabLst>
            </a:pPr>
            <a:r>
              <a:rPr lang="en-US" sz="1800">
                <a:effectLst/>
                <a:latin typeface="Calibri" panose="020F0502020204030204" pitchFamily="34" charset="0"/>
                <a:ea typeface="Calibri" panose="020F0502020204030204" pitchFamily="34" charset="0"/>
              </a:rPr>
              <a:t>3. Guide stakeholders in understanding youth perspectives</a:t>
            </a: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Supporting the development of training materials and conducting trainings for data collectors and healthcare workers ensuring they understand the study’s objectives and procedures, and how to address young people’s concerns. </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a:solidFill>
                  <a:srgbClr val="000000"/>
                </a:solidFill>
                <a:effectLst/>
                <a:highlight>
                  <a:srgbClr val="F5F5F5"/>
                </a:highlight>
                <a:latin typeface="Aptos" panose="020B0004020202020204" pitchFamily="34" charset="0"/>
              </a:rPr>
              <a:t>​</a:t>
            </a:r>
            <a:r>
              <a:rPr lang="en-US" sz="1800" b="0" i="0" u="none" strike="noStrike">
                <a:solidFill>
                  <a:srgbClr val="000000"/>
                </a:solidFill>
                <a:effectLst/>
                <a:highlight>
                  <a:srgbClr val="F5F5F5"/>
                </a:highlight>
                <a:latin typeface="Aptos" panose="020B0004020202020204" pitchFamily="34" charset="0"/>
              </a:rPr>
              <a:t>Orienting facility managers on study amendments, keeping them updated and engaged throughout the study.</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My role helps to bridge the gap between healthcare workers and young people, fostering a more supportive and inclusive research environment.</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31BDB-5068-4BF1-8DEC-6924B78DE435}" type="slidenum">
              <a:rPr kumimoji="0" lang="en-N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374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a:solidFill>
                  <a:srgbClr val="000000"/>
                </a:solidFill>
                <a:effectLst/>
                <a:highlight>
                  <a:srgbClr val="F5F5F5"/>
                </a:highlight>
                <a:latin typeface="Calibri" panose="020F0502020204030204" pitchFamily="34" charset="0"/>
              </a:rPr>
              <a:t>4. Engage Young People to Inform Study Design and Protocol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a:solidFill>
                  <a:srgbClr val="000000"/>
                </a:solidFill>
                <a:effectLst/>
                <a:highlight>
                  <a:srgbClr val="F5F5F5"/>
                </a:highlight>
                <a:latin typeface="Aptos" panose="020B0004020202020204" pitchFamily="34" charset="0"/>
              </a:rPr>
              <a:t>Peer to peer consultations before the study commences ensures that the study is user centered with young people at the center of needs assessments and participating in the design of service delivery for them. Young people are experts in their own needs hence involving them was essential.</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Young people made recommendations during Eswatini Ring consultations and these were taken into consideration when the study implementation started. This shows active participation of young people from inception of study as recommendations were integrated in the protocol.</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Young people described what they would be comfortable with during the study implementation and the study recruited data collectors with those characteristics to make the services accessible with a friendly environment and welcoming attitude of data collectors without a very large age gap.</a:t>
            </a:r>
            <a:r>
              <a:rPr lang="en-US" sz="1800" b="0" i="0">
                <a:solidFill>
                  <a:srgbClr val="000000"/>
                </a:solidFill>
                <a:effectLst/>
                <a:highlight>
                  <a:srgbClr val="F5F5F5"/>
                </a:highlight>
                <a:latin typeface="Aptos" panose="020B0004020202020204" pitchFamily="34" charset="0"/>
              </a:rPr>
              <a:t>​</a:t>
            </a:r>
            <a:endParaRPr lang="en-US" sz="1800" b="0" i="0" u="none" strike="noStrike">
              <a:solidFill>
                <a:srgbClr val="000000"/>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Calibri" panose="020F0502020204030204" pitchFamily="34" charset="0"/>
              </a:rPr>
              <a:t>MOSAIC also held a Gender &amp; Youth Leadership Workshop (called “GLOW”) during which </a:t>
            </a:r>
            <a:r>
              <a:rPr lang="en-US" sz="2800" b="0" i="0">
                <a:solidFill>
                  <a:srgbClr val="000000"/>
                </a:solidFill>
                <a:effectLst/>
                <a:highlight>
                  <a:srgbClr val="FFFFFF"/>
                </a:highlight>
                <a:latin typeface="Calibri" panose="020F0502020204030204" pitchFamily="34" charset="0"/>
              </a:rPr>
              <a:t>the NGS were oriented on CATALYST study design and protocol, and able to provide feedback on the </a:t>
            </a:r>
            <a:r>
              <a:rPr lang="en-US" sz="1800" b="0" i="0" u="none" strike="noStrike">
                <a:solidFill>
                  <a:srgbClr val="000000"/>
                </a:solidFill>
                <a:effectLst/>
                <a:highlight>
                  <a:srgbClr val="F5F5F5"/>
                </a:highlight>
                <a:latin typeface="Calibri" panose="020F0502020204030204" pitchFamily="34" charset="0"/>
              </a:rPr>
              <a:t>CATALYST Protocol </a:t>
            </a:r>
            <a:br>
              <a:rPr lang="en-US" sz="1800" b="0" i="0" u="none" strike="noStrike">
                <a:solidFill>
                  <a:srgbClr val="000000"/>
                </a:solidFill>
                <a:effectLst/>
                <a:highlight>
                  <a:srgbClr val="F5F5F5"/>
                </a:highlight>
                <a:latin typeface="Calibri" panose="020F0502020204030204" pitchFamily="34" charset="0"/>
              </a:rPr>
            </a:br>
            <a:r>
              <a:rPr lang="en-US" sz="1800" b="0" i="0" u="none" strike="noStrike">
                <a:solidFill>
                  <a:srgbClr val="000000"/>
                </a:solidFill>
                <a:effectLst/>
                <a:highlight>
                  <a:srgbClr val="F5F5F5"/>
                </a:highlight>
                <a:latin typeface="Calibri" panose="020F0502020204030204" pitchFamily="34" charset="0"/>
              </a:rPr>
              <a:t>**This photo is from the GLOW workshop</a:t>
            </a:r>
          </a:p>
          <a:p>
            <a:pPr algn="l" rtl="0" fontAlgn="base">
              <a:buFont typeface="Arial" panose="020B0604020202020204" pitchFamily="34" charset="0"/>
              <a:buNone/>
            </a:pPr>
            <a:endParaRPr lang="en-US" sz="1800" b="0" i="0">
              <a:solidFill>
                <a:srgbClr val="444444"/>
              </a:solidFill>
              <a:effectLst/>
              <a:highlight>
                <a:srgbClr val="F5F5F5"/>
              </a:highlight>
              <a:latin typeface="Arial" panose="020B0604020202020204" pitchFamily="34" charset="0"/>
            </a:endParaRPr>
          </a:p>
          <a:p>
            <a:pPr algn="l" rtl="0" fontAlgn="base">
              <a:buFont typeface="Arial" panose="020B0604020202020204" pitchFamily="34" charset="0"/>
              <a:buNone/>
            </a:pPr>
            <a:r>
              <a:rPr lang="en-US" sz="1800" b="0" i="0">
                <a:solidFill>
                  <a:srgbClr val="444444"/>
                </a:solidFill>
                <a:effectLst/>
                <a:highlight>
                  <a:srgbClr val="F5F5F5"/>
                </a:highlight>
                <a:latin typeface="Arial" panose="020B0604020202020204" pitchFamily="34" charset="0"/>
              </a:rPr>
              <a:t>5. Assess Youth-Friendly Environments at Study Sites</a:t>
            </a: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The Eswatini Ring study team visited the study sites after six months of enrolments to conduct feedback sessions. In these feedback sessions, I led the discussions of young people accessing services in the study sites, providers interacting with young people, and systemic facilitators and barriers in reaching young people.</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I also led discussions on the perception of healthcare providers on youth friendly standards and their performance in offering youth friendly services.</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Facilitated discussions on areas of improvement as suggested by providers</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0" indent="0" algn="l" rtl="0" fontAlgn="base">
              <a:buFont typeface="Arial" panose="020B0604020202020204" pitchFamily="34" charset="0"/>
              <a:buNone/>
            </a:pPr>
            <a:endParaRPr lang="en-US" sz="1800" b="0" i="0">
              <a:solidFill>
                <a:srgbClr val="444444"/>
              </a:solidFill>
              <a:effectLst/>
              <a:highlight>
                <a:srgbClr val="F5F5F5"/>
              </a:highlight>
              <a:latin typeface="Arial" panose="020B0604020202020204" pitchFamily="34" charset="0"/>
            </a:endParaRPr>
          </a:p>
          <a:p>
            <a:pPr marL="0" indent="0" algn="l" rtl="0" fontAlgn="base">
              <a:buFont typeface="Arial" panose="020B0604020202020204" pitchFamily="34" charset="0"/>
              <a:buNone/>
            </a:pPr>
            <a:r>
              <a:rPr lang="en-US" sz="1800" b="0" i="0">
                <a:solidFill>
                  <a:srgbClr val="444444"/>
                </a:solidFill>
                <a:effectLst/>
                <a:highlight>
                  <a:srgbClr val="F5F5F5"/>
                </a:highlight>
                <a:latin typeface="Arial" panose="020B0604020202020204" pitchFamily="34" charset="0"/>
              </a:rPr>
              <a:t>6. Lead In-Depth Interviews and Data Collection</a:t>
            </a: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Administering baseline and midline structured questionnaires with healthcare providers to ascertain knowledge, acceptability, appropriateness and feasibility of PrEP choice service delivery.</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Aptos" panose="020B0004020202020204" pitchFamily="34" charset="0"/>
              </a:rPr>
              <a:t>Conducting </a:t>
            </a:r>
            <a:r>
              <a:rPr lang="en-US" sz="1800" b="0" i="0" u="none" strike="noStrike" err="1">
                <a:solidFill>
                  <a:srgbClr val="000000"/>
                </a:solidFill>
                <a:effectLst/>
                <a:highlight>
                  <a:srgbClr val="F5F5F5"/>
                </a:highlight>
                <a:latin typeface="Aptos" panose="020B0004020202020204" pitchFamily="34" charset="0"/>
              </a:rPr>
              <a:t>indepth</a:t>
            </a:r>
            <a:r>
              <a:rPr lang="en-US" sz="1800" b="0" i="0" u="none" strike="noStrike">
                <a:solidFill>
                  <a:srgbClr val="000000"/>
                </a:solidFill>
                <a:effectLst/>
                <a:highlight>
                  <a:srgbClr val="F5F5F5"/>
                </a:highlight>
                <a:latin typeface="Aptos" panose="020B0004020202020204" pitchFamily="34" charset="0"/>
              </a:rPr>
              <a:t> interviews with providers using semi-structured interview guides to better understand drivers of implementation success or challenges when offering PrEP choice.</a:t>
            </a:r>
            <a:r>
              <a:rPr lang="en-US" sz="1800" b="0" i="0">
                <a:solidFill>
                  <a:srgbClr val="000000"/>
                </a:solidFill>
                <a:effectLst/>
                <a:highlight>
                  <a:srgbClr val="F5F5F5"/>
                </a:highlight>
                <a:latin typeface="Aptos" panose="020B000402020202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Added to the rich pool of data for the study</a:t>
            </a:r>
          </a:p>
          <a:p>
            <a:pPr marL="285750" indent="-285750"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**Photo from a training session in Uganda</a:t>
            </a:r>
            <a:br>
              <a:rPr lang="en-US" sz="1800" b="0" i="0" u="none" strike="noStrike">
                <a:solidFill>
                  <a:srgbClr val="000000"/>
                </a:solidFill>
                <a:effectLst/>
                <a:latin typeface="Aptos" panose="020B0004020202020204" pitchFamily="34" charset="0"/>
              </a:rPr>
            </a:br>
            <a:endParaRPr lang="en-US" sz="1800" b="0" i="0">
              <a:solidFill>
                <a:srgbClr val="444444"/>
              </a:solidFill>
              <a:effectLst/>
              <a:highlight>
                <a:srgbClr val="F5F5F5"/>
              </a:highlight>
              <a:latin typeface="Arial" panose="020B0604020202020204" pitchFamily="34" charset="0"/>
            </a:endParaRPr>
          </a:p>
          <a:p>
            <a:pPr marL="0" indent="0" algn="l" rtl="0" fontAlgn="base">
              <a:buFont typeface="Arial" panose="020B0604020202020204" pitchFamily="34" charset="0"/>
              <a:buNone/>
            </a:pPr>
            <a:r>
              <a:rPr lang="en-US" sz="1800" b="0" i="0">
                <a:solidFill>
                  <a:srgbClr val="444444"/>
                </a:solidFill>
                <a:effectLst/>
                <a:highlight>
                  <a:srgbClr val="F5F5F5"/>
                </a:highlight>
                <a:latin typeface="Arial" panose="020B0604020202020204" pitchFamily="34" charset="0"/>
              </a:rPr>
              <a:t>7. Support Community Outreach</a:t>
            </a: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Verdana" panose="020B0604030504040204" pitchFamily="34" charset="0"/>
              </a:rPr>
              <a:t>Supporting the provision of services in mobile clinics under the study breaching gap between researchers and young participants.</a:t>
            </a:r>
            <a:r>
              <a:rPr lang="en-US" sz="1800" b="0" i="0">
                <a:solidFill>
                  <a:srgbClr val="000000"/>
                </a:solidFill>
                <a:effectLst/>
                <a:highlight>
                  <a:srgbClr val="F5F5F5"/>
                </a:highlight>
                <a:latin typeface="Verdana" panose="020B060403050404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Verdana" panose="020B0604030504040204" pitchFamily="34" charset="0"/>
              </a:rPr>
              <a:t>This ensures that the mobile clinics are youth friendly especially where there are young people. They relate better to a young researcher. </a:t>
            </a:r>
            <a:r>
              <a:rPr lang="en-US" sz="1800" b="0" i="0">
                <a:solidFill>
                  <a:srgbClr val="000000"/>
                </a:solidFill>
                <a:effectLst/>
                <a:highlight>
                  <a:srgbClr val="F5F5F5"/>
                </a:highlight>
                <a:latin typeface="Verdana" panose="020B0604030504040204" pitchFamily="34" charset="0"/>
              </a:rPr>
              <a:t>​</a:t>
            </a:r>
            <a:endParaRPr lang="en-US" sz="2800" b="0" i="0">
              <a:solidFill>
                <a:srgbClr val="000000"/>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highlight>
                  <a:srgbClr val="F5F5F5"/>
                </a:highlight>
                <a:latin typeface="Verdana" panose="020B0604030504040204" pitchFamily="34" charset="0"/>
              </a:rPr>
              <a:t>Presence of a young researcher ensures that the services are tailored to the needs of young people and the environment is friendly. </a:t>
            </a:r>
            <a:r>
              <a:rPr lang="en-US" sz="1800" b="0" i="0">
                <a:solidFill>
                  <a:srgbClr val="000000"/>
                </a:solidFill>
                <a:effectLst/>
                <a:highlight>
                  <a:srgbClr val="F5F5F5"/>
                </a:highlight>
                <a:latin typeface="Verdana" panose="020B0604030504040204" pitchFamily="34" charset="0"/>
              </a:rPr>
              <a:t>​</a:t>
            </a:r>
            <a:endParaRPr lang="en-US" sz="2800" b="0" i="0">
              <a:solidFill>
                <a:srgbClr val="000000"/>
              </a:solidFill>
              <a:effectLst/>
              <a:highlight>
                <a:srgbClr val="F5F5F5"/>
              </a:highlight>
              <a:latin typeface="Arial" panose="020B0604020202020204" pitchFamily="34" charset="0"/>
            </a:endParaRPr>
          </a:p>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E31BDB-5068-4BF1-8DEC-6924B78DE435}" type="slidenum">
              <a:rPr kumimoji="0" lang="en-N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87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9676B"/>
                </a:solidFill>
                <a:effectLst/>
                <a:uLnTx/>
                <a:uFillTx/>
                <a:latin typeface="Aptos" panose="020B0004020202020204" pitchFamily="34" charset="0"/>
                <a:ea typeface="Roboto"/>
                <a:cs typeface="Poppins SemiBold"/>
              </a:rPr>
              <a:t>NGS members have engaged and led several aspects of MOSAIC and CATALYST, including conferences, partner calls, blog posts, and writing abstracts and journal articles.</a:t>
            </a:r>
            <a:endParaRPr lang="en-Z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408B86-B6EE-4D05-9671-A9366E4D667B}" type="slidenum">
              <a:rPr kumimoji="0" lang="en-N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N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31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a:p>
        </p:txBody>
      </p:sp>
    </p:spTree>
    <p:extLst>
      <p:ext uri="{BB962C8B-B14F-4D97-AF65-F5344CB8AC3E}">
        <p14:creationId xmlns:p14="http://schemas.microsoft.com/office/powerpoint/2010/main" val="324487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emf"/><Relationship Id="rId1" Type="http://schemas.openxmlformats.org/officeDocument/2006/relationships/slideMaster" Target="../slideMasters/slideMaster2.xml"/><Relationship Id="rId4" Type="http://schemas.openxmlformats.org/officeDocument/2006/relationships/image" Target="../media/image3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30.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28.emf"/><Relationship Id="rId4" Type="http://schemas.openxmlformats.org/officeDocument/2006/relationships/image" Target="../media/image30.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29.emf"/><Relationship Id="rId4" Type="http://schemas.openxmlformats.org/officeDocument/2006/relationships/image" Target="../media/image30.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1.emf"/><Relationship Id="rId5" Type="http://schemas.openxmlformats.org/officeDocument/2006/relationships/image" Target="../media/image29.emf"/><Relationship Id="rId4" Type="http://schemas.openxmlformats.org/officeDocument/2006/relationships/image" Target="../media/image30.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32.emf"/><Relationship Id="rId5" Type="http://schemas.openxmlformats.org/officeDocument/2006/relationships/image" Target="../media/image29.emf"/><Relationship Id="rId4" Type="http://schemas.openxmlformats.org/officeDocument/2006/relationships/image" Target="../media/image30.emf"/></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www.linkedin.com/in/mosaic-consortium-86682b22a/" TargetMode="External"/><Relationship Id="rId3" Type="http://schemas.openxmlformats.org/officeDocument/2006/relationships/image" Target="../media/image35.jpeg"/><Relationship Id="rId7" Type="http://schemas.openxmlformats.org/officeDocument/2006/relationships/hyperlink" Target="https://twitter.com/MOSAICproj" TargetMode="External"/><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hyperlink" Target="https://www.fhi360.org/projects/maximizing-options-advance-informed-choice-hiv-prevention-mosaic" TargetMode="External"/><Relationship Id="rId4" Type="http://schemas.openxmlformats.org/officeDocument/2006/relationships/image" Target="../media/image36.jpeg"/><Relationship Id="rId9" Type="http://schemas.openxmlformats.org/officeDocument/2006/relationships/hyperlink" Target="https://www.mosaicproject.blog/" TargetMode="Externa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2097089"/>
            <a:ext cx="7632700" cy="4319586"/>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19F2FD01-8C20-79D4-3E59-891EFF361019}"/>
              </a:ext>
            </a:extLst>
          </p:cNvPr>
          <p:cNvSpPr txBox="1"/>
          <p:nvPr/>
        </p:nvSpPr>
        <p:spPr>
          <a:xfrm>
            <a:off x="4116391" y="44132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23F4BF50-D803-E77A-CBDE-FD855FFB80BD}"/>
              </a:ext>
            </a:extLst>
          </p:cNvPr>
          <p:cNvSpPr txBox="1"/>
          <p:nvPr/>
        </p:nvSpPr>
        <p:spPr>
          <a:xfrm>
            <a:off x="7789867" y="44132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8" name="Text Placeholder 2">
            <a:extLst>
              <a:ext uri="{FF2B5EF4-FFF2-40B4-BE49-F238E27FC236}">
                <a16:creationId xmlns:a16="http://schemas.microsoft.com/office/drawing/2014/main" id="{8F14BC9D-68F3-B392-A400-7E323AA585EC}"/>
              </a:ext>
            </a:extLst>
          </p:cNvPr>
          <p:cNvSpPr>
            <a:spLocks noGrp="1"/>
          </p:cNvSpPr>
          <p:nvPr>
            <p:ph type="body" sz="quarter" idx="10" hasCustomPrompt="1"/>
          </p:nvPr>
        </p:nvSpPr>
        <p:spPr>
          <a:xfrm>
            <a:off x="4116388" y="1231490"/>
            <a:ext cx="7632700" cy="433798"/>
          </a:xfrm>
          <a:prstGeom prst="rect">
            <a:avLst/>
          </a:prstGeom>
        </p:spPr>
        <p:txBody>
          <a:bodyPr lIns="0" tIns="0" rIns="0" bIns="0" anchor="t">
            <a:normAutofit/>
          </a:bodyPr>
          <a:lstStyle>
            <a:lvl1pPr marL="0" indent="0">
              <a:buNone/>
              <a:defRPr sz="2800" b="1" i="0">
                <a:solidFill>
                  <a:schemeClr val="accent6"/>
                </a:solidFill>
                <a:latin typeface="IAS Ribbon Sans Bold" pitchFamily="2" charset="0"/>
                <a:ea typeface="IAS Ribbon Sans Bold" pitchFamily="2" charset="0"/>
              </a:defRPr>
            </a:lvl1pPr>
          </a:lstStyle>
          <a:p>
            <a:pPr lvl="0"/>
            <a:r>
              <a:rPr lang="en-GB" noProof="0"/>
              <a:t>Session name</a:t>
            </a:r>
          </a:p>
        </p:txBody>
      </p:sp>
      <p:sp>
        <p:nvSpPr>
          <p:cNvPr id="9" name="Text Placeholder 4">
            <a:extLst>
              <a:ext uri="{FF2B5EF4-FFF2-40B4-BE49-F238E27FC236}">
                <a16:creationId xmlns:a16="http://schemas.microsoft.com/office/drawing/2014/main" id="{108B38E0-2EEF-2D45-6536-DB605CB20023}"/>
              </a:ext>
            </a:extLst>
          </p:cNvPr>
          <p:cNvSpPr>
            <a:spLocks noGrp="1"/>
          </p:cNvSpPr>
          <p:nvPr>
            <p:ph type="body" sz="quarter" idx="11" hasCustomPrompt="1"/>
          </p:nvPr>
        </p:nvSpPr>
        <p:spPr>
          <a:xfrm>
            <a:off x="4116388" y="765175"/>
            <a:ext cx="7632700"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pic>
        <p:nvPicPr>
          <p:cNvPr id="13" name="Picture 12">
            <a:extLst>
              <a:ext uri="{FF2B5EF4-FFF2-40B4-BE49-F238E27FC236}">
                <a16:creationId xmlns:a16="http://schemas.microsoft.com/office/drawing/2014/main" id="{1B4458C7-35C0-A6EF-F6EE-CA4C9C558000}"/>
              </a:ext>
            </a:extLst>
          </p:cNvPr>
          <p:cNvPicPr>
            <a:picLocks noChangeAspect="1"/>
          </p:cNvPicPr>
          <p:nvPr/>
        </p:nvPicPr>
        <p:blipFill>
          <a:blip r:embed="rId2"/>
          <a:srcRect/>
          <a:stretch/>
        </p:blipFill>
        <p:spPr>
          <a:xfrm>
            <a:off x="172727" y="4807130"/>
            <a:ext cx="3499714" cy="1873341"/>
          </a:xfrm>
          <a:prstGeom prst="rect">
            <a:avLst/>
          </a:prstGeom>
        </p:spPr>
      </p:pic>
      <p:pic>
        <p:nvPicPr>
          <p:cNvPr id="16" name="Picture 15">
            <a:extLst>
              <a:ext uri="{FF2B5EF4-FFF2-40B4-BE49-F238E27FC236}">
                <a16:creationId xmlns:a16="http://schemas.microsoft.com/office/drawing/2014/main" id="{4EA33F76-6F02-5745-5408-92BE0556545E}"/>
              </a:ext>
            </a:extLst>
          </p:cNvPr>
          <p:cNvPicPr>
            <a:picLocks noChangeAspect="1"/>
          </p:cNvPicPr>
          <p:nvPr/>
        </p:nvPicPr>
        <p:blipFill rotWithShape="1">
          <a:blip r:embed="rId3"/>
          <a:srcRect l="50155" t="40558"/>
          <a:stretch/>
        </p:blipFill>
        <p:spPr>
          <a:xfrm rot="10800000">
            <a:off x="-28801" y="-25400"/>
            <a:ext cx="3644305" cy="3737542"/>
          </a:xfrm>
          <a:prstGeom prst="rect">
            <a:avLst/>
          </a:prstGeom>
        </p:spPr>
      </p:pic>
    </p:spTree>
    <p:extLst>
      <p:ext uri="{BB962C8B-B14F-4D97-AF65-F5344CB8AC3E}">
        <p14:creationId xmlns:p14="http://schemas.microsoft.com/office/powerpoint/2010/main" val="95622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Header-Photo-Gold">
    <p:spTree>
      <p:nvGrpSpPr>
        <p:cNvPr id="1" name=""/>
        <p:cNvGrpSpPr/>
        <p:nvPr/>
      </p:nvGrpSpPr>
      <p:grpSpPr>
        <a:xfrm>
          <a:off x="0" y="0"/>
          <a:ext cx="0" cy="0"/>
          <a:chOff x="0" y="0"/>
          <a:chExt cx="0" cy="0"/>
        </a:xfrm>
      </p:grpSpPr>
      <p:pic>
        <p:nvPicPr>
          <p:cNvPr id="11" name="Picture 10" descr="A picture containing person, crowd&#10;&#10;Description automatically generated">
            <a:extLst>
              <a:ext uri="{FF2B5EF4-FFF2-40B4-BE49-F238E27FC236}">
                <a16:creationId xmlns:a16="http://schemas.microsoft.com/office/drawing/2014/main" id="{5EE8FEB6-FC2D-434E-9EC9-C0BF0D6B84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3"/>
          <a:stretch/>
        </p:blipFill>
        <p:spPr>
          <a:xfrm>
            <a:off x="-2" y="0"/>
            <a:ext cx="12192002" cy="6858000"/>
          </a:xfrm>
          <a:prstGeom prst="rect">
            <a:avLst/>
          </a:prstGeom>
        </p:spPr>
      </p:pic>
      <p:pic>
        <p:nvPicPr>
          <p:cNvPr id="7" name="Picture 6">
            <a:extLst>
              <a:ext uri="{FF2B5EF4-FFF2-40B4-BE49-F238E27FC236}">
                <a16:creationId xmlns:a16="http://schemas.microsoft.com/office/drawing/2014/main" id="{EC2D6D01-9029-1C47-BF9C-6037D9781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15" name="Rectangle 14">
            <a:extLst>
              <a:ext uri="{FF2B5EF4-FFF2-40B4-BE49-F238E27FC236}">
                <a16:creationId xmlns:a16="http://schemas.microsoft.com/office/drawing/2014/main" id="{EC3F4F93-1E7C-F640-8BE4-319E5E0030AD}"/>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355906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mp; Content-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5A3ADC89-C532-6A48-861E-623CE8D873E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328116"/>
            <a:ext cx="289560" cy="868680"/>
          </a:xfrm>
          <a:prstGeom prst="rect">
            <a:avLst/>
          </a:prstGeom>
        </p:spPr>
      </p:pic>
    </p:spTree>
    <p:extLst>
      <p:ext uri="{BB962C8B-B14F-4D97-AF65-F5344CB8AC3E}">
        <p14:creationId xmlns:p14="http://schemas.microsoft.com/office/powerpoint/2010/main" val="391712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A8F54F-975F-4B47-B428-5E4CB9F2AE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2436" y="5731720"/>
            <a:ext cx="1867191" cy="529139"/>
          </a:xfrm>
          <a:prstGeom prst="rect">
            <a:avLst/>
          </a:prstGeom>
        </p:spPr>
      </p:pic>
      <p:sp>
        <p:nvSpPr>
          <p:cNvPr id="2" name="Title 1">
            <a:extLst>
              <a:ext uri="{FF2B5EF4-FFF2-40B4-BE49-F238E27FC236}">
                <a16:creationId xmlns:a16="http://schemas.microsoft.com/office/drawing/2014/main" id="{6770063B-6453-2A42-8D03-76AE5EA5A98B}"/>
              </a:ext>
            </a:extLst>
          </p:cNvPr>
          <p:cNvSpPr>
            <a:spLocks noGrp="1"/>
          </p:cNvSpPr>
          <p:nvPr>
            <p:ph type="ctrTitle" hasCustomPrompt="1"/>
          </p:nvPr>
        </p:nvSpPr>
        <p:spPr>
          <a:xfrm>
            <a:off x="0" y="997648"/>
            <a:ext cx="10026502" cy="2006840"/>
          </a:xfrm>
        </p:spPr>
        <p:txBody>
          <a:bodyPr lIns="1371600" rIns="685800" anchor="b">
            <a:normAutofit/>
          </a:bodyPr>
          <a:lstStyle>
            <a:lvl1pPr algn="l">
              <a:defRPr sz="4200" b="0" i="0">
                <a:solidFill>
                  <a:schemeClr val="bg1"/>
                </a:solidFill>
                <a:latin typeface="Poppins SemiBold" pitchFamily="2" charset="77"/>
                <a:ea typeface="Roboto" panose="02000000000000000000" pitchFamily="2" charset="0"/>
                <a:cs typeface="Poppins SemiBold" pitchFamily="2" charset="77"/>
              </a:defRPr>
            </a:lvl1pPr>
          </a:lstStyle>
          <a:p>
            <a:r>
              <a:rPr lang="en-US"/>
              <a:t>Add Presentation Title Here</a:t>
            </a:r>
            <a:br>
              <a:rPr lang="en-US"/>
            </a:br>
            <a:r>
              <a:rPr lang="en-US"/>
              <a:t>Add Presentation Title Here</a:t>
            </a:r>
          </a:p>
        </p:txBody>
      </p:sp>
      <p:sp>
        <p:nvSpPr>
          <p:cNvPr id="3" name="Subtitle 2">
            <a:extLst>
              <a:ext uri="{FF2B5EF4-FFF2-40B4-BE49-F238E27FC236}">
                <a16:creationId xmlns:a16="http://schemas.microsoft.com/office/drawing/2014/main" id="{377053FB-3181-5D49-BE63-400BC05649CF}"/>
              </a:ext>
            </a:extLst>
          </p:cNvPr>
          <p:cNvSpPr>
            <a:spLocks noGrp="1"/>
          </p:cNvSpPr>
          <p:nvPr>
            <p:ph type="subTitle" idx="1" hasCustomPrompt="1"/>
          </p:nvPr>
        </p:nvSpPr>
        <p:spPr>
          <a:xfrm>
            <a:off x="0" y="3497182"/>
            <a:ext cx="10026502" cy="1655762"/>
          </a:xfrm>
        </p:spPr>
        <p:txBody>
          <a:bodyPr lIns="1371600">
            <a:normAutofit/>
          </a:bodyPr>
          <a:lstStyle>
            <a:lvl1pPr marL="0" indent="0" algn="l">
              <a:spcBef>
                <a:spcPts val="400"/>
              </a:spcBef>
              <a:buNone/>
              <a:defRPr sz="1600" b="0" i="0" cap="all" spc="250" baseline="0">
                <a:solidFill>
                  <a:schemeClr val="bg1"/>
                </a:solidFill>
                <a:latin typeface="Poppins" pitchFamily="2" charset="77"/>
                <a:ea typeface="Roboto" panose="02000000000000000000" pitchFamily="2" charset="0"/>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Presentation Subtitle Here</a:t>
            </a:r>
          </a:p>
          <a:p>
            <a:r>
              <a:rPr lang="en-US"/>
              <a:t>Name, Affiliation</a:t>
            </a:r>
          </a:p>
          <a:p>
            <a:r>
              <a:rPr lang="en-US"/>
              <a:t>Date</a:t>
            </a:r>
          </a:p>
        </p:txBody>
      </p:sp>
      <p:pic>
        <p:nvPicPr>
          <p:cNvPr id="14" name="Picture 13">
            <a:extLst>
              <a:ext uri="{FF2B5EF4-FFF2-40B4-BE49-F238E27FC236}">
                <a16:creationId xmlns:a16="http://schemas.microsoft.com/office/drawing/2014/main" id="{B020C297-0AAB-3641-83C6-4EA8E63A6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1105" y="5726320"/>
            <a:ext cx="1877087" cy="563126"/>
          </a:xfrm>
          <a:prstGeom prst="rect">
            <a:avLst/>
          </a:prstGeom>
        </p:spPr>
      </p:pic>
      <p:pic>
        <p:nvPicPr>
          <p:cNvPr id="16" name="Picture 15">
            <a:extLst>
              <a:ext uri="{FF2B5EF4-FFF2-40B4-BE49-F238E27FC236}">
                <a16:creationId xmlns:a16="http://schemas.microsoft.com/office/drawing/2014/main" id="{935DDD90-2572-2142-A32E-F632BC6370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2008" y="5497972"/>
            <a:ext cx="1491482" cy="880219"/>
          </a:xfrm>
          <a:prstGeom prst="rect">
            <a:avLst/>
          </a:prstGeom>
        </p:spPr>
      </p:pic>
    </p:spTree>
    <p:extLst>
      <p:ext uri="{BB962C8B-B14F-4D97-AF65-F5344CB8AC3E}">
        <p14:creationId xmlns:p14="http://schemas.microsoft.com/office/powerpoint/2010/main" val="341066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Pink">
    <p:spTree>
      <p:nvGrpSpPr>
        <p:cNvPr id="1" name=""/>
        <p:cNvGrpSpPr/>
        <p:nvPr/>
      </p:nvGrpSpPr>
      <p:grpSpPr>
        <a:xfrm>
          <a:off x="0" y="0"/>
          <a:ext cx="0" cy="0"/>
          <a:chOff x="0" y="0"/>
          <a:chExt cx="0" cy="0"/>
        </a:xfrm>
      </p:grpSpPr>
      <p:pic>
        <p:nvPicPr>
          <p:cNvPr id="8" name="Picture 7" descr="A couple of women posing for a picture&#10;&#10;Description automatically generated with low confidence">
            <a:extLst>
              <a:ext uri="{FF2B5EF4-FFF2-40B4-BE49-F238E27FC236}">
                <a16:creationId xmlns:a16="http://schemas.microsoft.com/office/drawing/2014/main" id="{FB7E668C-EDC6-BD6B-645B-A91850FA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9" name="Picture 8">
            <a:extLst>
              <a:ext uri="{FF2B5EF4-FFF2-40B4-BE49-F238E27FC236}">
                <a16:creationId xmlns:a16="http://schemas.microsoft.com/office/drawing/2014/main" id="{FDB24FB4-FBDB-BCDD-8726-2003B5B5C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0DB9E195-1A02-E6B3-24D0-FAB94BBF2588}"/>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a:extLst>
              <a:ext uri="{FF2B5EF4-FFF2-40B4-BE49-F238E27FC236}">
                <a16:creationId xmlns:a16="http://schemas.microsoft.com/office/drawing/2014/main" id="{D41F857F-4A06-C174-6986-639EC00395DD}"/>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3F4F93-1E7C-F640-8BE4-319E5E0030AD}"/>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4360000"/>
            <a:ext cx="2378912" cy="1821117"/>
          </a:xfrm>
        </p:spPr>
        <p:txBody>
          <a:bodyPr lIns="91440" anchor="ctr" anchorCtr="0">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3" name="Picture 2" descr="A couple of women posing for a picture&#10;&#10;Description automatically generated with low confidence">
            <a:extLst>
              <a:ext uri="{FF2B5EF4-FFF2-40B4-BE49-F238E27FC236}">
                <a16:creationId xmlns:a16="http://schemas.microsoft.com/office/drawing/2014/main" id="{BAA875C4-A9E8-DC65-50FC-383A1C13DC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0"/>
            <a:ext cx="12192006" cy="6858000"/>
          </a:xfrm>
          <a:prstGeom prst="rect">
            <a:avLst/>
          </a:prstGeom>
        </p:spPr>
      </p:pic>
      <p:pic>
        <p:nvPicPr>
          <p:cNvPr id="4" name="Picture 3">
            <a:extLst>
              <a:ext uri="{FF2B5EF4-FFF2-40B4-BE49-F238E27FC236}">
                <a16:creationId xmlns:a16="http://schemas.microsoft.com/office/drawing/2014/main" id="{09A76651-1F84-6702-77D8-D99D14BE1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F6DD1B2-492E-0FC9-7A0B-057963EA962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7700DC10-043E-0283-110E-9BE36C86DBFB}"/>
              </a:ext>
            </a:extLst>
          </p:cNvPr>
          <p:cNvSpPr/>
          <p:nvPr userDrawn="1"/>
        </p:nvSpPr>
        <p:spPr>
          <a:xfrm rot="5400000">
            <a:off x="508046" y="3815574"/>
            <a:ext cx="1816442" cy="2832533"/>
          </a:xfrm>
          <a:prstGeom prst="round2SameRect">
            <a:avLst>
              <a:gd name="adj1" fmla="val 50000"/>
              <a:gd name="adj2" fmla="val 0"/>
            </a:avLst>
          </a:prstGeom>
          <a:solidFill>
            <a:srgbClr val="AF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740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Photo-Teal">
    <p:spTree>
      <p:nvGrpSpPr>
        <p:cNvPr id="1" name=""/>
        <p:cNvGrpSpPr/>
        <p:nvPr/>
      </p:nvGrpSpPr>
      <p:grpSpPr>
        <a:xfrm>
          <a:off x="0" y="0"/>
          <a:ext cx="0" cy="0"/>
          <a:chOff x="0" y="0"/>
          <a:chExt cx="0" cy="0"/>
        </a:xfrm>
      </p:grpSpPr>
      <p:pic>
        <p:nvPicPr>
          <p:cNvPr id="4" name="Picture 3" descr="A group of women sitting on a bed&#10;&#10;Description automatically generated with low confidence">
            <a:extLst>
              <a:ext uri="{FF2B5EF4-FFF2-40B4-BE49-F238E27FC236}">
                <a16:creationId xmlns:a16="http://schemas.microsoft.com/office/drawing/2014/main" id="{61E110E7-E123-F276-8AD4-28D7AAE07C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2F28414-4EED-FB93-56C2-412A14F6E9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group of women sitting on a bed&#10;&#10;Description automatically generated with low confidence">
            <a:extLst>
              <a:ext uri="{FF2B5EF4-FFF2-40B4-BE49-F238E27FC236}">
                <a16:creationId xmlns:a16="http://schemas.microsoft.com/office/drawing/2014/main" id="{A8DE1435-2CBE-CD8C-6625-D349992DB9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6B79BEC-8DB1-3102-A6AC-4C1D7AAB68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6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Photo-Gold">
    <p:spTree>
      <p:nvGrpSpPr>
        <p:cNvPr id="1" name=""/>
        <p:cNvGrpSpPr/>
        <p:nvPr/>
      </p:nvGrpSpPr>
      <p:grpSpPr>
        <a:xfrm>
          <a:off x="0" y="0"/>
          <a:ext cx="0" cy="0"/>
          <a:chOff x="0" y="0"/>
          <a:chExt cx="0" cy="0"/>
        </a:xfrm>
      </p:grpSpPr>
      <p:pic>
        <p:nvPicPr>
          <p:cNvPr id="4" name="Picture 3" descr="A picture containing person, outdoor, tree&#10;&#10;Description automatically generated">
            <a:extLst>
              <a:ext uri="{FF2B5EF4-FFF2-40B4-BE49-F238E27FC236}">
                <a16:creationId xmlns:a16="http://schemas.microsoft.com/office/drawing/2014/main" id="{76062521-196F-236D-42EF-188B4FE165C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7" name="Picture 6">
            <a:extLst>
              <a:ext uri="{FF2B5EF4-FFF2-40B4-BE49-F238E27FC236}">
                <a16:creationId xmlns:a16="http://schemas.microsoft.com/office/drawing/2014/main" id="{137306F4-AE0F-F13F-D53B-4E9D7C3FA0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4"/>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2" name="Picture 1" descr="A picture containing person, outdoor, tree&#10;&#10;Description automatically generated">
            <a:extLst>
              <a:ext uri="{FF2B5EF4-FFF2-40B4-BE49-F238E27FC236}">
                <a16:creationId xmlns:a16="http://schemas.microsoft.com/office/drawing/2014/main" id="{65538B5C-EE54-003C-0321-64FA068F7C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900"/>
            <a:ext cx="12191998" cy="6854100"/>
          </a:xfrm>
          <a:prstGeom prst="rect">
            <a:avLst/>
          </a:prstGeom>
        </p:spPr>
      </p:pic>
      <p:pic>
        <p:nvPicPr>
          <p:cNvPr id="3" name="Picture 2">
            <a:extLst>
              <a:ext uri="{FF2B5EF4-FFF2-40B4-BE49-F238E27FC236}">
                <a16:creationId xmlns:a16="http://schemas.microsoft.com/office/drawing/2014/main" id="{35BB014A-BBFB-2AA8-42DB-A6C0A8B116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 y="0"/>
            <a:ext cx="12192000" cy="6858000"/>
          </a:xfrm>
          <a:prstGeom prst="rect">
            <a:avLst/>
          </a:prstGeom>
        </p:spPr>
      </p:pic>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4"/>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563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Section Header-Photo-Green">
    <p:spTree>
      <p:nvGrpSpPr>
        <p:cNvPr id="1" name=""/>
        <p:cNvGrpSpPr/>
        <p:nvPr/>
      </p:nvGrpSpPr>
      <p:grpSpPr>
        <a:xfrm>
          <a:off x="0" y="0"/>
          <a:ext cx="0" cy="0"/>
          <a:chOff x="0" y="0"/>
          <a:chExt cx="0" cy="0"/>
        </a:xfrm>
      </p:grpSpPr>
      <p:pic>
        <p:nvPicPr>
          <p:cNvPr id="19" name="Picture 18" descr="A group of people standing together&#10;&#10;Description automatically generated">
            <a:extLst>
              <a:ext uri="{FF2B5EF4-FFF2-40B4-BE49-F238E27FC236}">
                <a16:creationId xmlns:a16="http://schemas.microsoft.com/office/drawing/2014/main" id="{FD5957F0-16D1-AD61-BE20-436371125B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1413403" cy="6858000"/>
          </a:xfrm>
          <a:prstGeom prst="rect">
            <a:avLst/>
          </a:prstGeom>
        </p:spPr>
      </p:pic>
      <p:pic>
        <p:nvPicPr>
          <p:cNvPr id="9" name="Picture 8">
            <a:extLst>
              <a:ext uri="{FF2B5EF4-FFF2-40B4-BE49-F238E27FC236}">
                <a16:creationId xmlns:a16="http://schemas.microsoft.com/office/drawing/2014/main" id="{A5867A2A-0E3F-ED7B-908F-DA0C25325CAD}"/>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0" name="Rectangle 9">
            <a:extLst>
              <a:ext uri="{FF2B5EF4-FFF2-40B4-BE49-F238E27FC236}">
                <a16:creationId xmlns:a16="http://schemas.microsoft.com/office/drawing/2014/main" id="{7BD26820-EDFB-7F15-B829-80F4642B3979}"/>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extLst>
              <a:ext uri="{FF2B5EF4-FFF2-40B4-BE49-F238E27FC236}">
                <a16:creationId xmlns:a16="http://schemas.microsoft.com/office/drawing/2014/main" id="{EA2946DD-A6C7-0A3D-35B9-E5B90FF64163}"/>
              </a:ext>
            </a:extLst>
          </p:cNvPr>
          <p:cNvSpPr/>
          <p:nvPr/>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FFB380-79DD-9AB1-25DF-283BBD8E282C}"/>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14C0A663-45FD-78F6-92BB-67D71A98BFA4}"/>
              </a:ext>
            </a:extLst>
          </p:cNvPr>
          <p:cNvSpPr/>
          <p:nvPr/>
        </p:nvSpPr>
        <p:spPr>
          <a:xfrm rot="5400000">
            <a:off x="508046" y="3815575"/>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D411D53B-2C17-0513-DAAF-C9EEA0ACA832}"/>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F01515E3-006C-9ED8-FA17-B99B5E3067DD}"/>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pic>
        <p:nvPicPr>
          <p:cNvPr id="5" name="Picture 4">
            <a:extLst>
              <a:ext uri="{FF2B5EF4-FFF2-40B4-BE49-F238E27FC236}">
                <a16:creationId xmlns:a16="http://schemas.microsoft.com/office/drawing/2014/main" id="{77F97684-20C9-6B12-F857-387C2D77CAD4}"/>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6" name="Rectangle 5">
            <a:extLst>
              <a:ext uri="{FF2B5EF4-FFF2-40B4-BE49-F238E27FC236}">
                <a16:creationId xmlns:a16="http://schemas.microsoft.com/office/drawing/2014/main" id="{EF857170-4206-654E-0041-0C29D6AE3431}"/>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a:extLst>
              <a:ext uri="{FF2B5EF4-FFF2-40B4-BE49-F238E27FC236}">
                <a16:creationId xmlns:a16="http://schemas.microsoft.com/office/drawing/2014/main" id="{7E794978-C751-49C3-70E2-EB579C8F1C6C}"/>
              </a:ext>
            </a:extLst>
          </p:cNvPr>
          <p:cNvSpPr/>
          <p:nvPr userDrawn="1"/>
        </p:nvSpPr>
        <p:spPr>
          <a:xfrm rot="5400000">
            <a:off x="508046" y="3815574"/>
            <a:ext cx="1816442" cy="2832533"/>
          </a:xfrm>
          <a:prstGeom prst="round2SameRect">
            <a:avLst>
              <a:gd name="adj1" fmla="val 50000"/>
              <a:gd name="adj2" fmla="val 0"/>
            </a:avLst>
          </a:prstGeom>
          <a:solidFill>
            <a:srgbClr val="026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811642-B1DD-1EDB-CFE8-8BD2D1BD916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9155FE5C-53F8-33B9-4DE9-0ED0201C1408}"/>
              </a:ext>
            </a:extLst>
          </p:cNvPr>
          <p:cNvSpPr/>
          <p:nvPr userDrawn="1"/>
        </p:nvSpPr>
        <p:spPr>
          <a:xfrm rot="5400000">
            <a:off x="508046" y="3815575"/>
            <a:ext cx="1816442" cy="2832533"/>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831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Section Header-Photo-Blue">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2444B2D4-890F-704C-102B-26255E0511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730854"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5" name="Rectangle 4">
            <a:extLst>
              <a:ext uri="{FF2B5EF4-FFF2-40B4-BE49-F238E27FC236}">
                <a16:creationId xmlns:a16="http://schemas.microsoft.com/office/drawing/2014/main" id="{B5D8FA84-F475-9175-891F-84C424CC8E3C}"/>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E3A7A198-F4D1-9BE3-1A2E-657E84055626}"/>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288E4C-6B6A-F3E9-FCF6-E652951531BB}"/>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5" name="Rectangle 14">
            <a:extLst>
              <a:ext uri="{FF2B5EF4-FFF2-40B4-BE49-F238E27FC236}">
                <a16:creationId xmlns:a16="http://schemas.microsoft.com/office/drawing/2014/main" id="{489A4827-1A78-A7D9-CC05-2D8CB43096C9}"/>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Same Side Corner Rectangle 16">
            <a:extLst>
              <a:ext uri="{FF2B5EF4-FFF2-40B4-BE49-F238E27FC236}">
                <a16:creationId xmlns:a16="http://schemas.microsoft.com/office/drawing/2014/main" id="{A8ACBB75-C7CA-AB13-E8C9-1324FECAEF37}"/>
              </a:ext>
            </a:extLst>
          </p:cNvPr>
          <p:cNvSpPr/>
          <p:nvPr userDrawn="1"/>
        </p:nvSpPr>
        <p:spPr>
          <a:xfrm rot="5400000">
            <a:off x="508046" y="3815577"/>
            <a:ext cx="1816442" cy="2832533"/>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755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Photo-Gray">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D61F1F13-8D19-B655-64AB-C3A72BDE5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11515728" cy="6858000"/>
          </a:xfrm>
          <a:prstGeom prst="rect">
            <a:avLst/>
          </a:prstGeom>
        </p:spPr>
      </p:pic>
      <p:sp>
        <p:nvSpPr>
          <p:cNvPr id="9" name="Rectangle 8">
            <a:extLst>
              <a:ext uri="{FF2B5EF4-FFF2-40B4-BE49-F238E27FC236}">
                <a16:creationId xmlns:a16="http://schemas.microsoft.com/office/drawing/2014/main" id="{777471C7-EDCF-B8F6-839D-A040509AFFD2}"/>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Same Side Corner Rectangle 9">
            <a:extLst>
              <a:ext uri="{FF2B5EF4-FFF2-40B4-BE49-F238E27FC236}">
                <a16:creationId xmlns:a16="http://schemas.microsoft.com/office/drawing/2014/main" id="{CDED1D49-4FFE-FD17-B7E1-0EB298C4B3C3}"/>
              </a:ext>
            </a:extLst>
          </p:cNvPr>
          <p:cNvSpPr/>
          <p:nvPr userDrawn="1"/>
        </p:nvSpPr>
        <p:spPr>
          <a:xfrm rot="5400000">
            <a:off x="508046" y="3815577"/>
            <a:ext cx="1816442" cy="2832533"/>
          </a:xfrm>
          <a:prstGeom prst="round2SameRect">
            <a:avLst>
              <a:gd name="adj1" fmla="val 50000"/>
              <a:gd name="adj2" fmla="val 0"/>
            </a:avLst>
          </a:prstGeom>
          <a:solidFill>
            <a:srgbClr val="DF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439E7DF-9EF7-1D29-E2FE-10EBEEA10D80}"/>
              </a:ext>
            </a:extLst>
          </p:cNvPr>
          <p:cNvPicPr>
            <a:picLocks noChangeAspect="1"/>
          </p:cNvPicPr>
          <p:nvPr userDrawn="1"/>
        </p:nvPicPr>
        <p:blipFill rotWithShape="1">
          <a:blip r:embed="rId3"/>
          <a:srcRect l="64006" t="78" r="-1" b="-78"/>
          <a:stretch/>
        </p:blipFill>
        <p:spPr>
          <a:xfrm>
            <a:off x="7803472" y="0"/>
            <a:ext cx="4388528" cy="6858000"/>
          </a:xfrm>
          <a:prstGeom prst="rect">
            <a:avLst/>
          </a:prstGeom>
        </p:spPr>
      </p:pic>
      <p:sp>
        <p:nvSpPr>
          <p:cNvPr id="12" name="Rectangle 11">
            <a:extLst>
              <a:ext uri="{FF2B5EF4-FFF2-40B4-BE49-F238E27FC236}">
                <a16:creationId xmlns:a16="http://schemas.microsoft.com/office/drawing/2014/main" id="{62897F14-2BE8-B7C1-3969-B64D618890AA}"/>
              </a:ext>
            </a:extLst>
          </p:cNvPr>
          <p:cNvSpPr/>
          <p:nvPr userDrawn="1"/>
        </p:nvSpPr>
        <p:spPr>
          <a:xfrm>
            <a:off x="-1" y="4511575"/>
            <a:ext cx="12192001" cy="1440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extLst>
              <a:ext uri="{FF2B5EF4-FFF2-40B4-BE49-F238E27FC236}">
                <a16:creationId xmlns:a16="http://schemas.microsoft.com/office/drawing/2014/main" id="{C9E64E1D-F63D-8649-CACC-05D3D8724CF8}"/>
              </a:ext>
            </a:extLst>
          </p:cNvPr>
          <p:cNvSpPr/>
          <p:nvPr userDrawn="1"/>
        </p:nvSpPr>
        <p:spPr>
          <a:xfrm rot="5400000">
            <a:off x="508046" y="3815577"/>
            <a:ext cx="1816442" cy="2832533"/>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9">
            <a:extLst>
              <a:ext uri="{FF2B5EF4-FFF2-40B4-BE49-F238E27FC236}">
                <a16:creationId xmlns:a16="http://schemas.microsoft.com/office/drawing/2014/main" id="{E09BC866-D106-A00C-64CA-14503E732485}"/>
              </a:ext>
            </a:extLst>
          </p:cNvPr>
          <p:cNvSpPr>
            <a:spLocks noGrp="1"/>
          </p:cNvSpPr>
          <p:nvPr>
            <p:ph type="body" sz="quarter" idx="13" hasCustomPrompt="1"/>
          </p:nvPr>
        </p:nvSpPr>
        <p:spPr>
          <a:xfrm>
            <a:off x="461148" y="4360000"/>
            <a:ext cx="2378912" cy="1821117"/>
          </a:xfrm>
        </p:spPr>
        <p:txBody>
          <a:bodyPr lIns="91440" anchor="ctr">
            <a:noAutofit/>
          </a:bodyPr>
          <a:lstStyle>
            <a:lvl1pPr marL="0" indent="0" algn="ctr">
              <a:lnSpc>
                <a:spcPct val="100000"/>
              </a:lnSpc>
              <a:buNone/>
              <a:defRPr sz="9600" b="1">
                <a:solidFill>
                  <a:schemeClr val="bg1"/>
                </a:solidFill>
                <a:latin typeface="Poppins" pitchFamily="2" charset="77"/>
                <a:ea typeface="Roboto" panose="02000000000000000000" pitchFamily="2" charset="0"/>
                <a:cs typeface="Poppins" pitchFamily="2" charset="77"/>
              </a:defRPr>
            </a:lvl1pPr>
          </a:lstStyle>
          <a:p>
            <a:pPr lvl="0"/>
            <a:r>
              <a:rPr lang="en-US"/>
              <a:t> 1</a:t>
            </a:r>
          </a:p>
        </p:txBody>
      </p:sp>
      <p:sp>
        <p:nvSpPr>
          <p:cNvPr id="16" name="Text Placeholder 21">
            <a:extLst>
              <a:ext uri="{FF2B5EF4-FFF2-40B4-BE49-F238E27FC236}">
                <a16:creationId xmlns:a16="http://schemas.microsoft.com/office/drawing/2014/main" id="{EA1D9D07-D075-7CEC-341D-0EB776192B0B}"/>
              </a:ext>
            </a:extLst>
          </p:cNvPr>
          <p:cNvSpPr>
            <a:spLocks noGrp="1"/>
          </p:cNvSpPr>
          <p:nvPr>
            <p:ph type="body" sz="quarter" idx="14" hasCustomPrompt="1"/>
          </p:nvPr>
        </p:nvSpPr>
        <p:spPr>
          <a:xfrm>
            <a:off x="3101546" y="4328290"/>
            <a:ext cx="7887901" cy="1816442"/>
          </a:xfrm>
        </p:spPr>
        <p:txBody>
          <a:bodyPr anchor="ctr">
            <a:normAutofit/>
          </a:bodyPr>
          <a:lstStyle>
            <a:lvl1pPr marL="0" indent="0">
              <a:buNone/>
              <a:defRPr sz="3000" b="1" cap="all" spc="100" baseline="0">
                <a:solidFill>
                  <a:schemeClr val="accent1"/>
                </a:solidFill>
                <a:latin typeface="Poppins" pitchFamily="2" charset="77"/>
                <a:ea typeface="Roboto" panose="02000000000000000000" pitchFamily="2" charset="0"/>
                <a:cs typeface="Poppins" pitchFamily="2" charset="77"/>
              </a:defRPr>
            </a:lvl1pPr>
          </a:lstStyle>
          <a:p>
            <a:pPr lvl="0"/>
            <a:r>
              <a:rPr lang="en-US"/>
              <a:t>Add Section title Here</a:t>
            </a:r>
          </a:p>
        </p:txBody>
      </p:sp>
    </p:spTree>
    <p:extLst>
      <p:ext uri="{BB962C8B-B14F-4D97-AF65-F5344CB8AC3E}">
        <p14:creationId xmlns:p14="http://schemas.microsoft.com/office/powerpoint/2010/main" val="882993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02666D"/>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EAA457FB-0279-DF5F-C9A6-62C28081BE54}"/>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2649B136-F463-B388-B9D1-6BAC92D6E569}"/>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52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6" name="TextBox 5">
            <a:extLst>
              <a:ext uri="{FF2B5EF4-FFF2-40B4-BE49-F238E27FC236}">
                <a16:creationId xmlns:a16="http://schemas.microsoft.com/office/drawing/2014/main" id="{1C309426-BA15-69DF-9DF9-E4BCD5A48083}"/>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7" name="TextBox 6">
            <a:extLst>
              <a:ext uri="{FF2B5EF4-FFF2-40B4-BE49-F238E27FC236}">
                <a16:creationId xmlns:a16="http://schemas.microsoft.com/office/drawing/2014/main" id="{30F1EC0E-8DD2-ACED-54B6-36F43A8AA4D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8" name="Picture 7">
            <a:extLst>
              <a:ext uri="{FF2B5EF4-FFF2-40B4-BE49-F238E27FC236}">
                <a16:creationId xmlns:a16="http://schemas.microsoft.com/office/drawing/2014/main" id="{8105B046-8380-43C5-27D1-E58BD5D92FBA}"/>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TextBox 1">
            <a:extLst>
              <a:ext uri="{FF2B5EF4-FFF2-40B4-BE49-F238E27FC236}">
                <a16:creationId xmlns:a16="http://schemas.microsoft.com/office/drawing/2014/main" id="{FC8A86CA-ED97-4B1C-50A3-296EEB72CF4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7CD4BBEB-3875-3E11-09BD-C2110D71838F}"/>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Tree>
    <p:extLst>
      <p:ext uri="{BB962C8B-B14F-4D97-AF65-F5344CB8AC3E}">
        <p14:creationId xmlns:p14="http://schemas.microsoft.com/office/powerpoint/2010/main" val="3841316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AF315A"/>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5D7C1A45-D173-C8B1-BC80-C4A338932B9F}"/>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Round Same Side Corner Rectangle 3">
            <a:extLst>
              <a:ext uri="{FF2B5EF4-FFF2-40B4-BE49-F238E27FC236}">
                <a16:creationId xmlns:a16="http://schemas.microsoft.com/office/drawing/2014/main" id="{33E01B59-787F-97FA-0C85-B5BF3BB2F390}"/>
              </a:ext>
            </a:extLst>
          </p:cNvPr>
          <p:cNvSpPr/>
          <p:nvPr userDrawn="1"/>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46098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CABD8D1B-840A-9645-AFC3-1C4C2EF2D27A}"/>
              </a:ext>
            </a:extLst>
          </p:cNvPr>
          <p:cNvSpPr/>
          <p:nvPr/>
        </p:nvSpPr>
        <p:spPr>
          <a:xfrm rot="5400000">
            <a:off x="508046" y="2008063"/>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BE4BA3B2-F362-964A-A00A-57A23CDA2A98}"/>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22" name="Text Placeholder 21">
            <a:extLst>
              <a:ext uri="{FF2B5EF4-FFF2-40B4-BE49-F238E27FC236}">
                <a16:creationId xmlns:a16="http://schemas.microsoft.com/office/drawing/2014/main" id="{4AFA2E06-3ACE-5649-834D-18FF5D35F79C}"/>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3" name="Round Same Side Corner Rectangle 2">
            <a:extLst>
              <a:ext uri="{FF2B5EF4-FFF2-40B4-BE49-F238E27FC236}">
                <a16:creationId xmlns:a16="http://schemas.microsoft.com/office/drawing/2014/main" id="{86EE2C5D-5463-C964-5C5A-7128CA81CC3E}"/>
              </a:ext>
            </a:extLst>
          </p:cNvPr>
          <p:cNvSpPr/>
          <p:nvPr/>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4" name="Round Same Side Corner Rectangle 3">
            <a:extLst>
              <a:ext uri="{FF2B5EF4-FFF2-40B4-BE49-F238E27FC236}">
                <a16:creationId xmlns:a16="http://schemas.microsoft.com/office/drawing/2014/main" id="{680DD5E1-0857-5BBD-F632-93EC421386DA}"/>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57851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_Green">
    <p:spTree>
      <p:nvGrpSpPr>
        <p:cNvPr id="1" name=""/>
        <p:cNvGrpSpPr/>
        <p:nvPr/>
      </p:nvGrpSpPr>
      <p:grpSpPr>
        <a:xfrm>
          <a:off x="0" y="0"/>
          <a:ext cx="0" cy="0"/>
          <a:chOff x="0" y="0"/>
          <a:chExt cx="0" cy="0"/>
        </a:xfrm>
      </p:grpSpPr>
      <p:pic>
        <p:nvPicPr>
          <p:cNvPr id="10" name="Picture 9" descr="A green and white triangle pattern&#10;&#10;Description automatically generated">
            <a:extLst>
              <a:ext uri="{FF2B5EF4-FFF2-40B4-BE49-F238E27FC236}">
                <a16:creationId xmlns:a16="http://schemas.microsoft.com/office/drawing/2014/main" id="{EA922C8D-4DCF-F7F4-1331-E4EBF11F34BE}"/>
              </a:ext>
            </a:extLst>
          </p:cNvPr>
          <p:cNvPicPr>
            <a:picLocks noChangeAspect="1"/>
          </p:cNvPicPr>
          <p:nvPr userDrawn="1"/>
        </p:nvPicPr>
        <p:blipFill>
          <a:blip r:embed="rId2"/>
          <a:stretch>
            <a:fillRect/>
          </a:stretch>
        </p:blipFill>
        <p:spPr>
          <a:xfrm>
            <a:off x="0" y="0"/>
            <a:ext cx="12184474" cy="68537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4187443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_Blue">
    <p:spTree>
      <p:nvGrpSpPr>
        <p:cNvPr id="1" name=""/>
        <p:cNvGrpSpPr/>
        <p:nvPr/>
      </p:nvGrpSpPr>
      <p:grpSpPr>
        <a:xfrm>
          <a:off x="0" y="0"/>
          <a:ext cx="0" cy="0"/>
          <a:chOff x="0" y="0"/>
          <a:chExt cx="0" cy="0"/>
        </a:xfrm>
      </p:grpSpPr>
      <p:pic>
        <p:nvPicPr>
          <p:cNvPr id="3" name="Picture 2" descr="A blue and green triangle pattern&#10;&#10;Description automatically generated">
            <a:extLst>
              <a:ext uri="{FF2B5EF4-FFF2-40B4-BE49-F238E27FC236}">
                <a16:creationId xmlns:a16="http://schemas.microsoft.com/office/drawing/2014/main" id="{5D8DF6BF-8C71-DD4A-C79E-6886828512C6}"/>
              </a:ext>
            </a:extLst>
          </p:cNvPr>
          <p:cNvPicPr>
            <a:picLocks noChangeAspect="1"/>
          </p:cNvPicPr>
          <p:nvPr userDrawn="1"/>
        </p:nvPicPr>
        <p:blipFill>
          <a:blip r:embed="rId2"/>
          <a:stretch>
            <a:fillRect/>
          </a:stretch>
        </p:blipFill>
        <p:spPr>
          <a:xfrm>
            <a:off x="1184" y="0"/>
            <a:ext cx="12190815" cy="6858667"/>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08045"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1358603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_Gray">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C01170CC-18DC-AB70-15A2-23E953CB07B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19">
            <a:extLst>
              <a:ext uri="{FF2B5EF4-FFF2-40B4-BE49-F238E27FC236}">
                <a16:creationId xmlns:a16="http://schemas.microsoft.com/office/drawing/2014/main" id="{E20BD44E-1F93-0F7F-8807-9406106CE57B}"/>
              </a:ext>
            </a:extLst>
          </p:cNvPr>
          <p:cNvSpPr>
            <a:spLocks noGrp="1"/>
          </p:cNvSpPr>
          <p:nvPr>
            <p:ph type="body" sz="quarter" idx="13" hasCustomPrompt="1"/>
          </p:nvPr>
        </p:nvSpPr>
        <p:spPr>
          <a:xfrm>
            <a:off x="461148" y="2552489"/>
            <a:ext cx="2378912" cy="1821117"/>
          </a:xfrm>
        </p:spPr>
        <p:txBody>
          <a:bodyPr lIns="91440" anchor="ctr">
            <a:noAutofit/>
          </a:bodyPr>
          <a:lstStyle>
            <a:lvl1pPr marL="0" indent="0" algn="ctr">
              <a:lnSpc>
                <a:spcPct val="100000"/>
              </a:lnSpc>
              <a:buNone/>
              <a:defRPr sz="9600" b="1">
                <a:solidFill>
                  <a:srgbClr val="DF9F3B"/>
                </a:solidFill>
                <a:latin typeface="Poppins" pitchFamily="2" charset="77"/>
                <a:ea typeface="Roboto" panose="02000000000000000000" pitchFamily="2" charset="0"/>
                <a:cs typeface="Poppins" pitchFamily="2" charset="77"/>
              </a:defRPr>
            </a:lvl1pPr>
          </a:lstStyle>
          <a:p>
            <a:pPr lvl="0"/>
            <a:r>
              <a:rPr lang="en-US"/>
              <a:t> 1</a:t>
            </a:r>
          </a:p>
        </p:txBody>
      </p:sp>
      <p:sp>
        <p:nvSpPr>
          <p:cNvPr id="7" name="Text Placeholder 21">
            <a:extLst>
              <a:ext uri="{FF2B5EF4-FFF2-40B4-BE49-F238E27FC236}">
                <a16:creationId xmlns:a16="http://schemas.microsoft.com/office/drawing/2014/main" id="{C1508498-3991-008B-C15F-9D870D95B31F}"/>
              </a:ext>
            </a:extLst>
          </p:cNvPr>
          <p:cNvSpPr>
            <a:spLocks noGrp="1"/>
          </p:cNvSpPr>
          <p:nvPr>
            <p:ph type="body" sz="quarter" idx="14" hasCustomPrompt="1"/>
          </p:nvPr>
        </p:nvSpPr>
        <p:spPr>
          <a:xfrm>
            <a:off x="3101546" y="2520779"/>
            <a:ext cx="7887901" cy="1816442"/>
          </a:xfrm>
        </p:spPr>
        <p:txBody>
          <a:bodyPr anchor="ctr">
            <a:normAutofit/>
          </a:bodyPr>
          <a:lstStyle>
            <a:lvl1pPr marL="0" indent="0">
              <a:buNone/>
              <a:defRPr sz="3000" b="1" cap="all" spc="100" baseline="0">
                <a:solidFill>
                  <a:schemeClr val="bg1"/>
                </a:solidFill>
                <a:latin typeface="Poppins" pitchFamily="2" charset="77"/>
                <a:ea typeface="Roboto" panose="02000000000000000000" pitchFamily="2" charset="0"/>
                <a:cs typeface="Poppins" pitchFamily="2" charset="77"/>
              </a:defRPr>
            </a:lvl1pPr>
          </a:lstStyle>
          <a:p>
            <a:pPr lvl="0"/>
            <a:r>
              <a:rPr lang="en-US"/>
              <a:t>Add Section title Here</a:t>
            </a:r>
          </a:p>
        </p:txBody>
      </p:sp>
      <p:sp>
        <p:nvSpPr>
          <p:cNvPr id="8" name="Round Same Side Corner Rectangle 7">
            <a:extLst>
              <a:ext uri="{FF2B5EF4-FFF2-40B4-BE49-F238E27FC236}">
                <a16:creationId xmlns:a16="http://schemas.microsoft.com/office/drawing/2014/main" id="{CD35D563-EF68-46CB-CF42-AAF2B43CF418}"/>
              </a:ext>
            </a:extLst>
          </p:cNvPr>
          <p:cNvSpPr/>
          <p:nvPr userDrawn="1"/>
        </p:nvSpPr>
        <p:spPr>
          <a:xfrm rot="5400000">
            <a:off x="515572" y="2012734"/>
            <a:ext cx="1816442" cy="283253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996306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mp;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5" name="Title 1">
            <a:extLst>
              <a:ext uri="{FF2B5EF4-FFF2-40B4-BE49-F238E27FC236}">
                <a16:creationId xmlns:a16="http://schemas.microsoft.com/office/drawing/2014/main" id="{031A0D84-D40D-4B0B-AA0B-6E5D05F5667F}"/>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6733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BF9E271-AAC7-F748-AA3D-0443064B07B0}"/>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8022B1F-575D-BB42-97B4-34BF4248A872}"/>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777A70A-6F4E-5C47-8E74-FD877FEDCF6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11" name="Title 1">
            <a:extLst>
              <a:ext uri="{FF2B5EF4-FFF2-40B4-BE49-F238E27FC236}">
                <a16:creationId xmlns:a16="http://schemas.microsoft.com/office/drawing/2014/main" id="{EFF6C658-983B-4C3F-9E55-51F84372F6E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242966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7EC2E576-8369-45BC-A089-0B31C7F1303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7" name="Content Placeholder 2">
            <a:extLst>
              <a:ext uri="{FF2B5EF4-FFF2-40B4-BE49-F238E27FC236}">
                <a16:creationId xmlns:a16="http://schemas.microsoft.com/office/drawing/2014/main" id="{F56A08E6-2B96-4F88-B6EB-F6B8ADFF82D6}"/>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6950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CE729-EF4F-E94A-85D2-3668AEFAA52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10" name="Content Placeholder 2">
            <a:extLst>
              <a:ext uri="{FF2B5EF4-FFF2-40B4-BE49-F238E27FC236}">
                <a16:creationId xmlns:a16="http://schemas.microsoft.com/office/drawing/2014/main" id="{C7B1B3EC-872B-4194-A0DB-1BDA946FB219}"/>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E015CB24-8436-4EEF-A592-7C06AD8B32B5}"/>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D3F024-36A0-426B-A8DC-BC1B10A4E3B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713501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mp;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3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no patter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2C00E-7579-A3DF-72A1-005F96A7FC9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8" name="Picture 7">
            <a:extLst>
              <a:ext uri="{FF2B5EF4-FFF2-40B4-BE49-F238E27FC236}">
                <a16:creationId xmlns:a16="http://schemas.microsoft.com/office/drawing/2014/main" id="{3D925CBD-4035-D637-E1EC-4D717F984473}"/>
              </a:ext>
            </a:extLst>
          </p:cNvPr>
          <p:cNvPicPr>
            <a:picLocks noChangeAspect="1"/>
          </p:cNvPicPr>
          <p:nvPr/>
        </p:nvPicPr>
        <p:blipFill>
          <a:blip r:embed="rId2"/>
          <a:srcRect/>
          <a:stretch/>
        </p:blipFill>
        <p:spPr>
          <a:xfrm>
            <a:off x="9458359" y="266700"/>
            <a:ext cx="2463935" cy="1318904"/>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622710" cy="1223964"/>
          </a:xfrm>
          <a:prstGeom prst="rect">
            <a:avLst/>
          </a:prstGeom>
        </p:spPr>
        <p:txBody>
          <a:bodyPr lIns="0" r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6312C0E3-D898-EA31-5238-741090C17099}"/>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748C140-8AB5-29FB-CF06-4E6AEC4445B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6" name="Picture 5">
            <a:extLst>
              <a:ext uri="{FF2B5EF4-FFF2-40B4-BE49-F238E27FC236}">
                <a16:creationId xmlns:a16="http://schemas.microsoft.com/office/drawing/2014/main" id="{35E78B56-AC49-84FB-C012-0008A2EF8283}"/>
              </a:ext>
            </a:extLst>
          </p:cNvPr>
          <p:cNvPicPr>
            <a:picLocks noChangeAspect="1"/>
          </p:cNvPicPr>
          <p:nvPr userDrawn="1"/>
        </p:nvPicPr>
        <p:blipFill>
          <a:blip r:embed="rId3"/>
          <a:srcRect/>
          <a:stretch/>
        </p:blipFill>
        <p:spPr>
          <a:xfrm>
            <a:off x="9458360" y="266700"/>
            <a:ext cx="2463933" cy="1318904"/>
          </a:xfrm>
          <a:prstGeom prst="rect">
            <a:avLst/>
          </a:prstGeom>
        </p:spPr>
      </p:pic>
      <p:sp>
        <p:nvSpPr>
          <p:cNvPr id="7" name="TextBox 6">
            <a:extLst>
              <a:ext uri="{FF2B5EF4-FFF2-40B4-BE49-F238E27FC236}">
                <a16:creationId xmlns:a16="http://schemas.microsoft.com/office/drawing/2014/main" id="{8222AA12-E323-370A-2558-6124DCDACCBA}"/>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035510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Content-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CFD60-40D4-3345-8773-F42ECF9D1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27513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mp;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EC31208-EC3F-0EDF-A027-66499DA3904C}"/>
              </a:ext>
            </a:extLst>
          </p:cNvPr>
          <p:cNvPicPr>
            <a:picLocks noChangeAspect="1"/>
          </p:cNvPicPr>
          <p:nvPr userDrawn="1"/>
        </p:nvPicPr>
        <p:blipFill>
          <a:blip r:embed="rId3"/>
          <a:stretch>
            <a:fillRect/>
          </a:stretch>
        </p:blipFill>
        <p:spPr>
          <a:xfrm>
            <a:off x="-2" y="362802"/>
            <a:ext cx="520264" cy="741915"/>
          </a:xfrm>
          <a:prstGeom prst="rect">
            <a:avLst/>
          </a:prstGeom>
        </p:spPr>
      </p:pic>
    </p:spTree>
    <p:extLst>
      <p:ext uri="{BB962C8B-B14F-4D97-AF65-F5344CB8AC3E}">
        <p14:creationId xmlns:p14="http://schemas.microsoft.com/office/powerpoint/2010/main" val="609741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wo Content-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9634E6C0-36E8-4388-7946-80BE2A9BAF1C}"/>
              </a:ext>
            </a:extLst>
          </p:cNvPr>
          <p:cNvPicPr>
            <a:picLocks noChangeAspect="1"/>
          </p:cNvPicPr>
          <p:nvPr userDrawn="1"/>
        </p:nvPicPr>
        <p:blipFill>
          <a:blip r:embed="rId3"/>
          <a:stretch>
            <a:fillRect/>
          </a:stretch>
        </p:blipFill>
        <p:spPr>
          <a:xfrm>
            <a:off x="-3" y="428389"/>
            <a:ext cx="496601" cy="708171"/>
          </a:xfrm>
          <a:prstGeom prst="rect">
            <a:avLst/>
          </a:prstGeom>
        </p:spPr>
      </p:pic>
    </p:spTree>
    <p:extLst>
      <p:ext uri="{BB962C8B-B14F-4D97-AF65-F5344CB8AC3E}">
        <p14:creationId xmlns:p14="http://schemas.microsoft.com/office/powerpoint/2010/main" val="1133668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Title &amp;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C25052-BA82-416E-8995-D25156506233}"/>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12607E55-5539-4E64-B48A-CA7163A62299}"/>
              </a:ext>
            </a:extLst>
          </p:cNvPr>
          <p:cNvSpPr>
            <a:spLocks noGrp="1"/>
          </p:cNvSpPr>
          <p:nvPr>
            <p:ph idx="1"/>
          </p:nvPr>
        </p:nvSpPr>
        <p:spPr>
          <a:xfrm>
            <a:off x="838200" y="1350336"/>
            <a:ext cx="9677400"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AA793F1-A3A3-91FD-CC16-9FCC8586F618}"/>
              </a:ext>
            </a:extLst>
          </p:cNvPr>
          <p:cNvPicPr>
            <a:picLocks noChangeAspect="1"/>
          </p:cNvPicPr>
          <p:nvPr userDrawn="1"/>
        </p:nvPicPr>
        <p:blipFill>
          <a:blip r:embed="rId3"/>
          <a:stretch>
            <a:fillRect/>
          </a:stretch>
        </p:blipFill>
        <p:spPr>
          <a:xfrm>
            <a:off x="0" y="407769"/>
            <a:ext cx="488731" cy="696948"/>
          </a:xfrm>
          <a:prstGeom prst="rect">
            <a:avLst/>
          </a:prstGeom>
        </p:spPr>
      </p:pic>
    </p:spTree>
    <p:extLst>
      <p:ext uri="{BB962C8B-B14F-4D97-AF65-F5344CB8AC3E}">
        <p14:creationId xmlns:p14="http://schemas.microsoft.com/office/powerpoint/2010/main" val="3775947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wo Content-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69E144-BFE2-4CC2-BE63-EAD3E30B0AAC}"/>
              </a:ext>
            </a:extLst>
          </p:cNvPr>
          <p:cNvSpPr>
            <a:spLocks noGrp="1"/>
          </p:cNvSpPr>
          <p:nvPr>
            <p:ph idx="11"/>
          </p:nvPr>
        </p:nvSpPr>
        <p:spPr>
          <a:xfrm>
            <a:off x="5814237"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1B71E526-EFDA-4787-8B6A-FAB888784F3C}"/>
              </a:ext>
            </a:extLst>
          </p:cNvPr>
          <p:cNvSpPr>
            <a:spLocks noGrp="1"/>
          </p:cNvSpPr>
          <p:nvPr>
            <p:ph idx="1"/>
          </p:nvPr>
        </p:nvSpPr>
        <p:spPr>
          <a:xfrm>
            <a:off x="838199" y="1350336"/>
            <a:ext cx="4701363" cy="4826627"/>
          </a:xfrm>
        </p:spPr>
        <p:txBody>
          <a:bodyPr>
            <a:noAutofit/>
          </a:bodyPr>
          <a:lstStyle>
            <a:lvl1pPr marL="228600" indent="-228600">
              <a:buClr>
                <a:srgbClr val="E0A141"/>
              </a:buClr>
              <a:buFont typeface="Wingdings" pitchFamily="2" charset="2"/>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1pPr>
            <a:lvl2pPr marL="6858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2pPr>
            <a:lvl3pPr marL="11430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3pPr>
            <a:lvl4pPr marL="1600200" indent="-228600">
              <a:buClr>
                <a:srgbClr val="E0A141"/>
              </a:buClr>
              <a:buFont typeface="Arial" panose="020B0604020202020204" pitchFamily="34" charset="0"/>
              <a:buChar char="•"/>
              <a:defRPr>
                <a:solidFill>
                  <a:srgbClr val="635F59"/>
                </a:solidFill>
                <a:latin typeface="Calibri" panose="020F0502020204030204" pitchFamily="34" charset="0"/>
                <a:ea typeface="Roboto" panose="02000000000000000000" pitchFamily="2" charset="0"/>
                <a:cs typeface="Calibri" panose="020F0502020204030204" pitchFamily="34" charset="0"/>
              </a:defRPr>
            </a:lvl4pPr>
            <a:lvl5pPr>
              <a:buClr>
                <a:srgbClr val="E0A141"/>
              </a:buClr>
              <a:defRPr>
                <a:solidFill>
                  <a:srgbClr val="635F59"/>
                </a:solidFill>
                <a:latin typeface="Calibri" panose="020F0502020204030204" pitchFamily="34" charset="0"/>
                <a:ea typeface="Roboto" panose="02000000000000000000" pitchFamily="2"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CC519C8-34B2-4606-9A3B-B2B6A3865438}"/>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3" name="Picture 2">
            <a:extLst>
              <a:ext uri="{FF2B5EF4-FFF2-40B4-BE49-F238E27FC236}">
                <a16:creationId xmlns:a16="http://schemas.microsoft.com/office/drawing/2014/main" id="{76E3A50A-AED4-A3B1-6CEF-6EC4E7B1573A}"/>
              </a:ext>
            </a:extLst>
          </p:cNvPr>
          <p:cNvPicPr>
            <a:picLocks noChangeAspect="1"/>
          </p:cNvPicPr>
          <p:nvPr userDrawn="1"/>
        </p:nvPicPr>
        <p:blipFill>
          <a:blip r:embed="rId3"/>
          <a:stretch>
            <a:fillRect/>
          </a:stretch>
        </p:blipFill>
        <p:spPr>
          <a:xfrm>
            <a:off x="0" y="408370"/>
            <a:ext cx="496602" cy="708172"/>
          </a:xfrm>
          <a:prstGeom prst="rect">
            <a:avLst/>
          </a:prstGeom>
        </p:spPr>
      </p:pic>
    </p:spTree>
    <p:extLst>
      <p:ext uri="{BB962C8B-B14F-4D97-AF65-F5344CB8AC3E}">
        <p14:creationId xmlns:p14="http://schemas.microsoft.com/office/powerpoint/2010/main" val="3884532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27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49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Go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965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53411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en and white triangle pattern&#10;&#10;Description automatically generated">
            <a:extLst>
              <a:ext uri="{FF2B5EF4-FFF2-40B4-BE49-F238E27FC236}">
                <a16:creationId xmlns:a16="http://schemas.microsoft.com/office/drawing/2014/main" id="{DB05BE08-C89B-B2B4-AA87-C3BC074AA25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4" name="Picture 3" descr="A blue and green triangle pattern&#10;&#10;Description automatically generated">
            <a:extLst>
              <a:ext uri="{FF2B5EF4-FFF2-40B4-BE49-F238E27FC236}">
                <a16:creationId xmlns:a16="http://schemas.microsoft.com/office/drawing/2014/main" id="{C7A2E42A-79EA-17F0-8E12-A65896560063}"/>
              </a:ext>
            </a:extLst>
          </p:cNvPr>
          <p:cNvPicPr>
            <a:picLocks noChangeAspect="1"/>
          </p:cNvPicPr>
          <p:nvPr userDrawn="1"/>
        </p:nvPicPr>
        <p:blipFill>
          <a:blip r:embed="rId4"/>
          <a:stretch>
            <a:fillRect/>
          </a:stretch>
        </p:blipFill>
        <p:spPr>
          <a:xfrm>
            <a:off x="1185" y="0"/>
            <a:ext cx="12189630" cy="6858000"/>
          </a:xfrm>
          <a:prstGeom prst="rect">
            <a:avLst/>
          </a:prstGeom>
        </p:spPr>
      </p:pic>
    </p:spTree>
    <p:extLst>
      <p:ext uri="{BB962C8B-B14F-4D97-AF65-F5344CB8AC3E}">
        <p14:creationId xmlns:p14="http://schemas.microsoft.com/office/powerpoint/2010/main" val="284347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24E970-CD7C-2893-4293-CAADEBD4D69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Title 1">
            <a:extLst>
              <a:ext uri="{FF2B5EF4-FFF2-40B4-BE49-F238E27FC236}">
                <a16:creationId xmlns:a16="http://schemas.microsoft.com/office/drawing/2014/main" id="{C7B76CD7-5462-E949-A051-E9D81807286B}"/>
              </a:ext>
            </a:extLst>
          </p:cNvPr>
          <p:cNvSpPr>
            <a:spLocks noGrp="1"/>
          </p:cNvSpPr>
          <p:nvPr>
            <p:ph type="title"/>
          </p:nvPr>
        </p:nvSpPr>
        <p:spPr>
          <a:xfrm>
            <a:off x="442913" y="441325"/>
            <a:ext cx="8640762" cy="1223964"/>
          </a:xfrm>
          <a:prstGeom prst="rect">
            <a:avLst/>
          </a:prstGeom>
        </p:spPr>
        <p:txBody>
          <a:bodyPr lIns="0" rIns="0" anchor="t"/>
          <a:lstStyle/>
          <a:p>
            <a:r>
              <a:rPr lang="en-US" noProof="0"/>
              <a:t>Click to edit Master title style</a:t>
            </a:r>
            <a:endParaRPr lang="en-GB" noProof="0"/>
          </a:p>
        </p:txBody>
      </p:sp>
      <p:sp>
        <p:nvSpPr>
          <p:cNvPr id="3" name="TextBox 2">
            <a:extLst>
              <a:ext uri="{FF2B5EF4-FFF2-40B4-BE49-F238E27FC236}">
                <a16:creationId xmlns:a16="http://schemas.microsoft.com/office/drawing/2014/main" id="{ED336903-C42D-0B24-3543-E020D15776BE}"/>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8B1458B3-1D91-F3A6-83FD-350154A757C1}"/>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pic>
        <p:nvPicPr>
          <p:cNvPr id="2" name="Picture 1">
            <a:extLst>
              <a:ext uri="{FF2B5EF4-FFF2-40B4-BE49-F238E27FC236}">
                <a16:creationId xmlns:a16="http://schemas.microsoft.com/office/drawing/2014/main" id="{6806B1D8-6A8F-870D-43B3-DFB9C45F78E7}"/>
              </a:ext>
            </a:extLst>
          </p:cNvPr>
          <p:cNvPicPr>
            <a:picLocks noChangeAspect="1"/>
          </p:cNvPicPr>
          <p:nvPr userDrawn="1"/>
        </p:nvPicPr>
        <p:blipFill>
          <a:blip r:embed="rId2"/>
          <a:srcRect/>
          <a:stretch/>
        </p:blipFill>
        <p:spPr>
          <a:xfrm>
            <a:off x="9458360" y="266700"/>
            <a:ext cx="2463933" cy="1318904"/>
          </a:xfrm>
          <a:prstGeom prst="rect">
            <a:avLst/>
          </a:prstGeom>
        </p:spPr>
      </p:pic>
    </p:spTree>
    <p:extLst>
      <p:ext uri="{BB962C8B-B14F-4D97-AF65-F5344CB8AC3E}">
        <p14:creationId xmlns:p14="http://schemas.microsoft.com/office/powerpoint/2010/main" val="2949412114"/>
      </p:ext>
    </p:extLst>
  </p:cSld>
  <p:clrMapOvr>
    <a:masterClrMapping/>
  </p:clrMapOvr>
  <p:extLst>
    <p:ext uri="{DCECCB84-F9BA-43D5-87BE-67443E8EF086}">
      <p15:sldGuideLst xmlns:p15="http://schemas.microsoft.com/office/powerpoint/2012/main">
        <p15:guide id="1" pos="572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Gra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grey and brown triangle pattern&#10;&#10;Description automatically generated with medium confidence">
            <a:extLst>
              <a:ext uri="{FF2B5EF4-FFF2-40B4-BE49-F238E27FC236}">
                <a16:creationId xmlns:a16="http://schemas.microsoft.com/office/drawing/2014/main" id="{EE4364FF-497B-B764-CF76-DDFA43F24C7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6041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eal">
    <p:bg>
      <p:bgPr>
        <a:solidFill>
          <a:srgbClr val="02666D">
            <a:alpha val="10000"/>
          </a:srgb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53B96F-08DD-469C-9F8C-D31ACBFAA87C}"/>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455486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Pink">
    <p:bg>
      <p:bgPr>
        <a:solidFill>
          <a:srgbClr val="AF315A">
            <a:alpha val="10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30B7A9-3A89-6E4C-ADF6-FA23B9E64697}"/>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170709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Gold">
    <p:bg>
      <p:bgPr>
        <a:solidFill>
          <a:srgbClr val="E0A141">
            <a:alpha val="5000"/>
          </a:srgb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378432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Green">
    <p:bg>
      <p:bgPr>
        <a:solidFill>
          <a:schemeClr val="accent5">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3738735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Blue">
    <p:bg>
      <p:bgPr>
        <a:solidFill>
          <a:schemeClr val="accent6">
            <a:alpha val="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4B6B67-225D-474B-A9EC-88515CA904BB}"/>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625387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eal">
    <p:bg>
      <p:bgPr>
        <a:solidFill>
          <a:srgbClr val="02666D">
            <a:alpha val="10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D1475-7176-2948-9793-B78039E83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
        <p:nvSpPr>
          <p:cNvPr id="4" name="Title 1">
            <a:extLst>
              <a:ext uri="{FF2B5EF4-FFF2-40B4-BE49-F238E27FC236}">
                <a16:creationId xmlns:a16="http://schemas.microsoft.com/office/drawing/2014/main" id="{9C55E129-83E0-3A46-AF56-E1BAEB2554D6}"/>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248586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Pink">
    <p:bg>
      <p:bgPr>
        <a:solidFill>
          <a:srgbClr val="AF315A">
            <a:alpha val="10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B0BC5F-C487-A744-9239-01BA7E5D1EE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
        <p:nvSpPr>
          <p:cNvPr id="6" name="Title 1">
            <a:extLst>
              <a:ext uri="{FF2B5EF4-FFF2-40B4-BE49-F238E27FC236}">
                <a16:creationId xmlns:a16="http://schemas.microsoft.com/office/drawing/2014/main" id="{F4C2EEB0-D3B9-B449-BE0E-901ADF190C7A}"/>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1088933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Gold">
    <p:bg>
      <p:bgPr>
        <a:solidFill>
          <a:srgbClr val="E0A141">
            <a:alpha val="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Tree>
    <p:extLst>
      <p:ext uri="{BB962C8B-B14F-4D97-AF65-F5344CB8AC3E}">
        <p14:creationId xmlns:p14="http://schemas.microsoft.com/office/powerpoint/2010/main" val="2977018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Green">
    <p:bg>
      <p:bgPr>
        <a:solidFill>
          <a:schemeClr val="accent5">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spTree>
    <p:extLst>
      <p:ext uri="{BB962C8B-B14F-4D97-AF65-F5344CB8AC3E}">
        <p14:creationId xmlns:p14="http://schemas.microsoft.com/office/powerpoint/2010/main" val="2422931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and Content 1">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solidFill>
            <a:schemeClr val="accent2"/>
          </a:solidFill>
        </p:spPr>
        <p:txBody>
          <a:bodyPr anchor="ctr"/>
          <a:lstStyle>
            <a:lvl1pPr marL="0" indent="0" algn="ctr">
              <a:buNone/>
              <a:defRPr/>
            </a:lvl1pPr>
          </a:lstStyle>
          <a:p>
            <a:r>
              <a:rPr lang="en-US" noProof="0"/>
              <a:t>Click icon to add picture</a:t>
            </a:r>
            <a:endParaRPr lang="en-GB" noProof="0"/>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97A1E89-D11F-7D84-9492-E321845559F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6" name="TextBox 5">
            <a:extLst>
              <a:ext uri="{FF2B5EF4-FFF2-40B4-BE49-F238E27FC236}">
                <a16:creationId xmlns:a16="http://schemas.microsoft.com/office/drawing/2014/main" id="{4186112A-495D-43C0-3AC7-06A4322B48A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B7649B11-021B-9D5D-46F1-8BB777F17BE7}"/>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7913054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Blue">
    <p:bg>
      <p:bgPr>
        <a:solidFill>
          <a:schemeClr val="accent6">
            <a:alpha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4DB06-2BB7-FA4D-9DA1-8DE92897C0BA}"/>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
        <p:nvSpPr>
          <p:cNvPr id="5" name="Title 1">
            <a:extLst>
              <a:ext uri="{FF2B5EF4-FFF2-40B4-BE49-F238E27FC236}">
                <a16:creationId xmlns:a16="http://schemas.microsoft.com/office/drawing/2014/main" id="{2917282B-4C54-3F4D-9CDA-5B7D607EA0B9}"/>
              </a:ext>
            </a:extLst>
          </p:cNvPr>
          <p:cNvSpPr>
            <a:spLocks noGrp="1"/>
          </p:cNvSpPr>
          <p:nvPr>
            <p:ph type="title"/>
          </p:nvPr>
        </p:nvSpPr>
        <p:spPr>
          <a:xfrm>
            <a:off x="0" y="190956"/>
            <a:ext cx="10515600"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pic>
        <p:nvPicPr>
          <p:cNvPr id="2" name="Picture 1">
            <a:extLst>
              <a:ext uri="{FF2B5EF4-FFF2-40B4-BE49-F238E27FC236}">
                <a16:creationId xmlns:a16="http://schemas.microsoft.com/office/drawing/2014/main" id="{576E6C6A-4EE0-B46B-061A-4B5C45EA2740}"/>
              </a:ext>
            </a:extLst>
          </p:cNvPr>
          <p:cNvPicPr>
            <a:picLocks noChangeAspect="1"/>
          </p:cNvPicPr>
          <p:nvPr userDrawn="1"/>
        </p:nvPicPr>
        <p:blipFill>
          <a:blip r:embed="rId3"/>
          <a:stretch>
            <a:fillRect/>
          </a:stretch>
        </p:blipFill>
        <p:spPr>
          <a:xfrm>
            <a:off x="-3" y="375463"/>
            <a:ext cx="496601" cy="708171"/>
          </a:xfrm>
          <a:prstGeom prst="rect">
            <a:avLst/>
          </a:prstGeom>
        </p:spPr>
      </p:pic>
      <p:pic>
        <p:nvPicPr>
          <p:cNvPr id="4" name="Picture 3">
            <a:extLst>
              <a:ext uri="{FF2B5EF4-FFF2-40B4-BE49-F238E27FC236}">
                <a16:creationId xmlns:a16="http://schemas.microsoft.com/office/drawing/2014/main" id="{4E162AE4-237C-F4B4-854A-134FFA1D03E8}"/>
              </a:ext>
            </a:extLst>
          </p:cNvPr>
          <p:cNvPicPr>
            <a:picLocks noChangeAspect="1"/>
          </p:cNvPicPr>
          <p:nvPr userDrawn="1"/>
        </p:nvPicPr>
        <p:blipFill>
          <a:blip r:embed="rId4"/>
          <a:stretch>
            <a:fillRect/>
          </a:stretch>
        </p:blipFill>
        <p:spPr>
          <a:xfrm>
            <a:off x="0" y="375468"/>
            <a:ext cx="496598" cy="708166"/>
          </a:xfrm>
          <a:prstGeom prst="rect">
            <a:avLst/>
          </a:prstGeom>
        </p:spPr>
      </p:pic>
    </p:spTree>
    <p:extLst>
      <p:ext uri="{BB962C8B-B14F-4D97-AF65-F5344CB8AC3E}">
        <p14:creationId xmlns:p14="http://schemas.microsoft.com/office/powerpoint/2010/main" val="33229145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in bar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8740"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spTree>
    <p:extLst>
      <p:ext uri="{BB962C8B-B14F-4D97-AF65-F5344CB8AC3E}">
        <p14:creationId xmlns:p14="http://schemas.microsoft.com/office/powerpoint/2010/main" val="1157493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in bar pi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6" y="158049"/>
            <a:ext cx="11959217"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0D033D58-C2D2-E5DF-AA7E-5186A0F217A3}"/>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0" y="375464"/>
            <a:ext cx="496601" cy="708171"/>
          </a:xfrm>
          <a:prstGeom prst="rect">
            <a:avLst/>
          </a:prstGeom>
        </p:spPr>
      </p:pic>
    </p:spTree>
    <p:extLst>
      <p:ext uri="{BB962C8B-B14F-4D97-AF65-F5344CB8AC3E}">
        <p14:creationId xmlns:p14="http://schemas.microsoft.com/office/powerpoint/2010/main" val="773277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in bar yellow">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11855264"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spTree>
    <p:extLst>
      <p:ext uri="{BB962C8B-B14F-4D97-AF65-F5344CB8AC3E}">
        <p14:creationId xmlns:p14="http://schemas.microsoft.com/office/powerpoint/2010/main" val="862672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in bar lim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2527"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E9E86505-355D-74A8-297D-69115F730077}"/>
              </a:ext>
            </a:extLst>
          </p:cNvPr>
          <p:cNvPicPr>
            <a:picLocks noChangeAspect="1"/>
          </p:cNvPicPr>
          <p:nvPr userDrawn="1"/>
        </p:nvPicPr>
        <p:blipFill>
          <a:blip r:embed="rId6"/>
          <a:stretch>
            <a:fillRect/>
          </a:stretch>
        </p:blipFill>
        <p:spPr>
          <a:xfrm>
            <a:off x="-3" y="375463"/>
            <a:ext cx="496601" cy="708171"/>
          </a:xfrm>
          <a:prstGeom prst="rect">
            <a:avLst/>
          </a:prstGeom>
        </p:spPr>
      </p:pic>
    </p:spTree>
    <p:extLst>
      <p:ext uri="{BB962C8B-B14F-4D97-AF65-F5344CB8AC3E}">
        <p14:creationId xmlns:p14="http://schemas.microsoft.com/office/powerpoint/2010/main" val="67553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in ba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153829-533F-C8BA-93AB-971BBD7DB726}"/>
              </a:ext>
            </a:extLst>
          </p:cNvPr>
          <p:cNvSpPr>
            <a:spLocks noGrp="1"/>
          </p:cNvSpPr>
          <p:nvPr>
            <p:ph type="title"/>
          </p:nvPr>
        </p:nvSpPr>
        <p:spPr>
          <a:xfrm>
            <a:off x="1894" y="158049"/>
            <a:ext cx="6636978" cy="1143000"/>
          </a:xfrm>
        </p:spPr>
        <p:txBody>
          <a:bodyPr lIns="804672">
            <a:normAutofit/>
          </a:bodyPr>
          <a:lstStyle>
            <a:lvl1pPr>
              <a:defRPr sz="3000" b="1" i="0">
                <a:solidFill>
                  <a:schemeClr val="accent1"/>
                </a:solidFill>
                <a:latin typeface="Poppins SemiBold" pitchFamily="2" charset="77"/>
                <a:ea typeface="Roboto" panose="02000000000000000000" pitchFamily="2" charset="0"/>
                <a:cs typeface="Poppins SemiBold" pitchFamily="2" charset="77"/>
              </a:defRPr>
            </a:lvl1pPr>
          </a:lstStyle>
          <a:p>
            <a:r>
              <a:rPr lang="en-US"/>
              <a:t>Click to edit Master title style</a:t>
            </a:r>
          </a:p>
        </p:txBody>
      </p:sp>
      <p:sp>
        <p:nvSpPr>
          <p:cNvPr id="6" name="Rectangle 5">
            <a:extLst>
              <a:ext uri="{FF2B5EF4-FFF2-40B4-BE49-F238E27FC236}">
                <a16:creationId xmlns:a16="http://schemas.microsoft.com/office/drawing/2014/main" id="{DCDD5C1B-5FE8-6739-459C-7BA6F8C2D9C3}"/>
              </a:ext>
            </a:extLst>
          </p:cNvPr>
          <p:cNvSpPr/>
          <p:nvPr userDrawn="1"/>
        </p:nvSpPr>
        <p:spPr>
          <a:xfrm>
            <a:off x="9882553" y="0"/>
            <a:ext cx="20398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8CBE6D-33A3-AD1F-4E87-EDBD9E12A93D}"/>
              </a:ext>
            </a:extLst>
          </p:cNvPr>
          <p:cNvSpPr/>
          <p:nvPr userDrawn="1"/>
        </p:nvSpPr>
        <p:spPr>
          <a:xfrm>
            <a:off x="11852056" y="0"/>
            <a:ext cx="1101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olorful triangle pattern&#10;&#10;Description automatically generated">
            <a:extLst>
              <a:ext uri="{FF2B5EF4-FFF2-40B4-BE49-F238E27FC236}">
                <a16:creationId xmlns:a16="http://schemas.microsoft.com/office/drawing/2014/main" id="{BBDA7112-A1E0-B8C3-71DA-AFDC26B972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807" r="15982"/>
          <a:stretch/>
        </p:blipFill>
        <p:spPr>
          <a:xfrm>
            <a:off x="11922368" y="0"/>
            <a:ext cx="269632" cy="6858000"/>
          </a:xfrm>
          <a:prstGeom prst="rect">
            <a:avLst/>
          </a:prstGeom>
        </p:spPr>
      </p:pic>
      <p:pic>
        <p:nvPicPr>
          <p:cNvPr id="10" name="Picture 9">
            <a:extLst>
              <a:ext uri="{FF2B5EF4-FFF2-40B4-BE49-F238E27FC236}">
                <a16:creationId xmlns:a16="http://schemas.microsoft.com/office/drawing/2014/main" id="{FC175E28-F4FD-0430-3587-13B26849EBB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 y="375464"/>
            <a:ext cx="496601" cy="708171"/>
          </a:xfrm>
          <a:prstGeom prst="rect">
            <a:avLst/>
          </a:prstGeom>
        </p:spPr>
      </p:pic>
      <p:pic>
        <p:nvPicPr>
          <p:cNvPr id="2" name="Picture 1">
            <a:extLst>
              <a:ext uri="{FF2B5EF4-FFF2-40B4-BE49-F238E27FC236}">
                <a16:creationId xmlns:a16="http://schemas.microsoft.com/office/drawing/2014/main" id="{6AA36EDC-0C6D-B798-E168-4B7E22D02D28}"/>
              </a:ext>
            </a:extLst>
          </p:cNvPr>
          <p:cNvPicPr>
            <a:picLocks noChangeAspect="1"/>
          </p:cNvPicPr>
          <p:nvPr userDrawn="1"/>
        </p:nvPicPr>
        <p:blipFill>
          <a:blip r:embed="rId5" cstate="email">
            <a:alphaModFix/>
            <a:extLst>
              <a:ext uri="{28A0092B-C50C-407E-A947-70E740481C1C}">
                <a14:useLocalDpi xmlns:a14="http://schemas.microsoft.com/office/drawing/2010/main"/>
              </a:ext>
            </a:extLst>
          </a:blip>
          <a:stretch>
            <a:fillRect/>
          </a:stretch>
        </p:blipFill>
        <p:spPr>
          <a:xfrm>
            <a:off x="-1" y="375464"/>
            <a:ext cx="496601" cy="708171"/>
          </a:xfrm>
          <a:prstGeom prst="rect">
            <a:avLst/>
          </a:prstGeom>
        </p:spPr>
      </p:pic>
      <p:pic>
        <p:nvPicPr>
          <p:cNvPr id="4" name="Picture 3">
            <a:extLst>
              <a:ext uri="{FF2B5EF4-FFF2-40B4-BE49-F238E27FC236}">
                <a16:creationId xmlns:a16="http://schemas.microsoft.com/office/drawing/2014/main" id="{92B96A7F-C53C-9A56-7458-AE707B620B18}"/>
              </a:ext>
            </a:extLst>
          </p:cNvPr>
          <p:cNvPicPr>
            <a:picLocks noChangeAspect="1"/>
          </p:cNvPicPr>
          <p:nvPr userDrawn="1"/>
        </p:nvPicPr>
        <p:blipFill>
          <a:blip r:embed="rId6"/>
          <a:stretch>
            <a:fillRect/>
          </a:stretch>
        </p:blipFill>
        <p:spPr>
          <a:xfrm>
            <a:off x="0" y="375468"/>
            <a:ext cx="496598" cy="708166"/>
          </a:xfrm>
          <a:prstGeom prst="rect">
            <a:avLst/>
          </a:prstGeom>
        </p:spPr>
      </p:pic>
    </p:spTree>
    <p:extLst>
      <p:ext uri="{BB962C8B-B14F-4D97-AF65-F5344CB8AC3E}">
        <p14:creationId xmlns:p14="http://schemas.microsoft.com/office/powerpoint/2010/main" val="4078239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Meet the Tea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78A47C4-1320-9047-8046-FA0DB1A98318}"/>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t>Meet the Team</a:t>
            </a:r>
          </a:p>
        </p:txBody>
      </p:sp>
      <p:sp>
        <p:nvSpPr>
          <p:cNvPr id="2" name="Title 2">
            <a:extLst>
              <a:ext uri="{FF2B5EF4-FFF2-40B4-BE49-F238E27FC236}">
                <a16:creationId xmlns:a16="http://schemas.microsoft.com/office/drawing/2014/main" id="{0764CF7B-840F-2D41-ED09-59B769EDD88F}"/>
              </a:ext>
            </a:extLst>
          </p:cNvPr>
          <p:cNvSpPr txBox="1">
            <a:spLocks/>
          </p:cNvSpPr>
          <p:nvPr/>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
        <p:nvSpPr>
          <p:cNvPr id="3" name="Title 2">
            <a:extLst>
              <a:ext uri="{FF2B5EF4-FFF2-40B4-BE49-F238E27FC236}">
                <a16:creationId xmlns:a16="http://schemas.microsoft.com/office/drawing/2014/main" id="{880B267B-0073-A6AC-5D27-9E140F87291A}"/>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Meet the Team</a:t>
            </a:r>
          </a:p>
        </p:txBody>
      </p:sp>
    </p:spTree>
    <p:extLst>
      <p:ext uri="{BB962C8B-B14F-4D97-AF65-F5344CB8AC3E}">
        <p14:creationId xmlns:p14="http://schemas.microsoft.com/office/powerpoint/2010/main" val="2549329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y Connected – Complet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17860" y="1863000"/>
            <a:ext cx="787625" cy="793170"/>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814014"/>
            <a:ext cx="893484" cy="893484"/>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851251"/>
            <a:ext cx="893484" cy="893484"/>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888488"/>
            <a:ext cx="893484" cy="893484"/>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4925725"/>
            <a:ext cx="893484" cy="893484"/>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13" name="Rectangle 12">
            <a:extLst>
              <a:ext uri="{FF2B5EF4-FFF2-40B4-BE49-F238E27FC236}">
                <a16:creationId xmlns:a16="http://schemas.microsoft.com/office/drawing/2014/main" id="{1D319E76-BDA6-A24B-BA88-F6CAE192FA84}"/>
              </a:ext>
            </a:extLst>
          </p:cNvPr>
          <p:cNvSpPr/>
          <p:nvPr userDrawn="1"/>
        </p:nvSpPr>
        <p:spPr>
          <a:xfrm>
            <a:off x="1828824" y="1982586"/>
            <a:ext cx="2285819" cy="523220"/>
          </a:xfrm>
          <a:prstGeom prst="rect">
            <a:avLst/>
          </a:prstGeom>
        </p:spPr>
        <p:txBody>
          <a:bodyPr wrap="none">
            <a:spAutoFit/>
          </a:bodyPr>
          <a:lstStyle/>
          <a:p>
            <a:pPr lvl="0"/>
            <a:r>
              <a:rPr lang="en-US" sz="2800" b="0" u="none">
                <a:solidFill>
                  <a:srgbClr val="635F59"/>
                </a:solidFill>
                <a:hlinkClick r:id="rId7"/>
              </a:rPr>
              <a:t>@MOSAICproj</a:t>
            </a:r>
            <a:endParaRPr lang="en-US" sz="2800" b="0" u="none">
              <a:solidFill>
                <a:srgbClr val="635F59"/>
              </a:solidFill>
            </a:endParaRPr>
          </a:p>
        </p:txBody>
      </p:sp>
      <p:sp>
        <p:nvSpPr>
          <p:cNvPr id="35" name="Rectangle 34">
            <a:extLst>
              <a:ext uri="{FF2B5EF4-FFF2-40B4-BE49-F238E27FC236}">
                <a16:creationId xmlns:a16="http://schemas.microsoft.com/office/drawing/2014/main" id="{3EA867C9-5934-F14B-8BAF-8C87043A8986}"/>
              </a:ext>
            </a:extLst>
          </p:cNvPr>
          <p:cNvSpPr/>
          <p:nvPr userDrawn="1"/>
        </p:nvSpPr>
        <p:spPr>
          <a:xfrm>
            <a:off x="1828824" y="3026594"/>
            <a:ext cx="2682401" cy="523220"/>
          </a:xfrm>
          <a:prstGeom prst="rect">
            <a:avLst/>
          </a:prstGeom>
        </p:spPr>
        <p:txBody>
          <a:bodyPr wrap="none">
            <a:spAutoFit/>
          </a:bodyPr>
          <a:lstStyle/>
          <a:p>
            <a:pPr lvl="0"/>
            <a:r>
              <a:rPr lang="en-US" sz="2800">
                <a:hlinkClick r:id="rId8"/>
              </a:rPr>
              <a:t>MOSAIC LinkedIn</a:t>
            </a:r>
            <a:endParaRPr lang="en-US" sz="2800"/>
          </a:p>
        </p:txBody>
      </p:sp>
      <p:sp>
        <p:nvSpPr>
          <p:cNvPr id="36" name="Rectangle 35">
            <a:extLst>
              <a:ext uri="{FF2B5EF4-FFF2-40B4-BE49-F238E27FC236}">
                <a16:creationId xmlns:a16="http://schemas.microsoft.com/office/drawing/2014/main" id="{F56E5A25-F1F8-CE46-A58F-2ABD673173DF}"/>
              </a:ext>
            </a:extLst>
          </p:cNvPr>
          <p:cNvSpPr/>
          <p:nvPr userDrawn="1"/>
        </p:nvSpPr>
        <p:spPr>
          <a:xfrm>
            <a:off x="1828824" y="4058231"/>
            <a:ext cx="2097626" cy="523220"/>
          </a:xfrm>
          <a:prstGeom prst="rect">
            <a:avLst/>
          </a:prstGeom>
        </p:spPr>
        <p:txBody>
          <a:bodyPr wrap="none">
            <a:spAutoFit/>
          </a:bodyPr>
          <a:lstStyle/>
          <a:p>
            <a:pPr lvl="0"/>
            <a:r>
              <a:rPr lang="en-US" sz="2800">
                <a:hlinkClick r:id="rId9"/>
              </a:rPr>
              <a:t>MOSAIC Blog</a:t>
            </a:r>
            <a:endParaRPr lang="en-US" sz="2800"/>
          </a:p>
        </p:txBody>
      </p:sp>
      <p:sp>
        <p:nvSpPr>
          <p:cNvPr id="38" name="Rectangle 37">
            <a:extLst>
              <a:ext uri="{FF2B5EF4-FFF2-40B4-BE49-F238E27FC236}">
                <a16:creationId xmlns:a16="http://schemas.microsoft.com/office/drawing/2014/main" id="{5CC04863-2DD0-FC40-98B4-50038DB6161C}"/>
              </a:ext>
            </a:extLst>
          </p:cNvPr>
          <p:cNvSpPr/>
          <p:nvPr userDrawn="1"/>
        </p:nvSpPr>
        <p:spPr>
          <a:xfrm>
            <a:off x="1828824" y="5089868"/>
            <a:ext cx="2839752" cy="523220"/>
          </a:xfrm>
          <a:prstGeom prst="rect">
            <a:avLst/>
          </a:prstGeom>
        </p:spPr>
        <p:txBody>
          <a:bodyPr wrap="none">
            <a:spAutoFit/>
          </a:bodyPr>
          <a:lstStyle/>
          <a:p>
            <a:pPr lvl="0"/>
            <a:r>
              <a:rPr lang="en-US" sz="2800">
                <a:hlinkClick r:id="rId10"/>
              </a:rPr>
              <a:t>MOSAIC Webpage</a:t>
            </a:r>
            <a:endParaRPr lang="en-US" sz="2800"/>
          </a:p>
        </p:txBody>
      </p:sp>
    </p:spTree>
    <p:extLst>
      <p:ext uri="{BB962C8B-B14F-4D97-AF65-F5344CB8AC3E}">
        <p14:creationId xmlns:p14="http://schemas.microsoft.com/office/powerpoint/2010/main" val="2713673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tay Connected – 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93AB0EE-8DD5-2547-A667-167DE3CC7F83}"/>
              </a:ext>
            </a:extLst>
          </p:cNvPr>
          <p:cNvSpPr>
            <a:spLocks noGrp="1"/>
          </p:cNvSpPr>
          <p:nvPr>
            <p:ph type="body" sz="quarter" idx="13" hasCustomPrompt="1"/>
          </p:nvPr>
        </p:nvSpPr>
        <p:spPr>
          <a:xfrm>
            <a:off x="1583766" y="1557149"/>
            <a:ext cx="8493292" cy="490871"/>
          </a:xfrm>
        </p:spPr>
        <p:txBody>
          <a:bodyPr>
            <a:normAutofit/>
          </a:bodyPr>
          <a:lstStyle>
            <a:lvl1pPr marL="0" indent="0">
              <a:buFontTx/>
              <a:buNone/>
              <a:defRPr sz="2800">
                <a:solidFill>
                  <a:srgbClr val="635F59"/>
                </a:solidFill>
              </a:defRPr>
            </a:lvl1pPr>
          </a:lstStyle>
          <a:p>
            <a:pPr lvl="0"/>
            <a:r>
              <a:rPr lang="en-US"/>
              <a:t>Click here to add the MOSAIC Twitter handle</a:t>
            </a:r>
          </a:p>
        </p:txBody>
      </p:sp>
      <p:sp>
        <p:nvSpPr>
          <p:cNvPr id="15" name="Title 2">
            <a:extLst>
              <a:ext uri="{FF2B5EF4-FFF2-40B4-BE49-F238E27FC236}">
                <a16:creationId xmlns:a16="http://schemas.microsoft.com/office/drawing/2014/main" id="{3149C131-7C4C-234E-B5FE-297C7B678DC9}"/>
              </a:ext>
            </a:extLst>
          </p:cNvPr>
          <p:cNvSpPr txBox="1">
            <a:spLocks/>
          </p:cNvSpPr>
          <p:nvPr userDrawn="1"/>
        </p:nvSpPr>
        <p:spPr>
          <a:xfrm>
            <a:off x="0" y="190956"/>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Stay Connected</a:t>
            </a:r>
          </a:p>
        </p:txBody>
      </p:sp>
      <p:grpSp>
        <p:nvGrpSpPr>
          <p:cNvPr id="7" name="Group 6">
            <a:extLst>
              <a:ext uri="{FF2B5EF4-FFF2-40B4-BE49-F238E27FC236}">
                <a16:creationId xmlns:a16="http://schemas.microsoft.com/office/drawing/2014/main" id="{321476AB-9EBD-8A47-BE24-20AB7C1F79BC}"/>
              </a:ext>
            </a:extLst>
          </p:cNvPr>
          <p:cNvGrpSpPr/>
          <p:nvPr userDrawn="1"/>
        </p:nvGrpSpPr>
        <p:grpSpPr>
          <a:xfrm>
            <a:off x="764930" y="1459835"/>
            <a:ext cx="685498" cy="685498"/>
            <a:chOff x="764930" y="1459835"/>
            <a:chExt cx="685498" cy="685498"/>
          </a:xfrm>
        </p:grpSpPr>
        <p:pic>
          <p:nvPicPr>
            <p:cNvPr id="41" name="Picture 40">
              <a:extLst>
                <a:ext uri="{FF2B5EF4-FFF2-40B4-BE49-F238E27FC236}">
                  <a16:creationId xmlns:a16="http://schemas.microsoft.com/office/drawing/2014/main" id="{00A91F30-25A2-BD43-AF85-91E13726DD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05539" y="1497418"/>
              <a:ext cx="604281" cy="608535"/>
            </a:xfrm>
            <a:prstGeom prst="rect">
              <a:avLst/>
            </a:prstGeom>
          </p:spPr>
        </p:pic>
        <p:sp>
          <p:nvSpPr>
            <p:cNvPr id="44" name="Oval 43">
              <a:extLst>
                <a:ext uri="{FF2B5EF4-FFF2-40B4-BE49-F238E27FC236}">
                  <a16:creationId xmlns:a16="http://schemas.microsoft.com/office/drawing/2014/main" id="{71E0AF84-C5EF-2248-9C14-A58466C45827}"/>
                </a:ext>
              </a:extLst>
            </p:cNvPr>
            <p:cNvSpPr>
              <a:spLocks noChangeAspect="1"/>
            </p:cNvSpPr>
            <p:nvPr userDrawn="1"/>
          </p:nvSpPr>
          <p:spPr>
            <a:xfrm>
              <a:off x="764930" y="1459835"/>
              <a:ext cx="685498" cy="685498"/>
            </a:xfrm>
            <a:prstGeom prst="ellipse">
              <a:avLst/>
            </a:prstGeom>
            <a:noFill/>
            <a:ln w="19050">
              <a:solidFill>
                <a:srgbClr val="0E8389">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6" name="Group 5">
            <a:extLst>
              <a:ext uri="{FF2B5EF4-FFF2-40B4-BE49-F238E27FC236}">
                <a16:creationId xmlns:a16="http://schemas.microsoft.com/office/drawing/2014/main" id="{AC55BD36-5B92-B549-88FD-BCA0EC5A3327}"/>
              </a:ext>
            </a:extLst>
          </p:cNvPr>
          <p:cNvGrpSpPr/>
          <p:nvPr userDrawn="1"/>
        </p:nvGrpSpPr>
        <p:grpSpPr>
          <a:xfrm>
            <a:off x="764930" y="2255623"/>
            <a:ext cx="685498" cy="685498"/>
            <a:chOff x="764930" y="2292326"/>
            <a:chExt cx="685498" cy="685498"/>
          </a:xfrm>
        </p:grpSpPr>
        <p:pic>
          <p:nvPicPr>
            <p:cNvPr id="40" name="Picture 39">
              <a:extLst>
                <a:ext uri="{FF2B5EF4-FFF2-40B4-BE49-F238E27FC236}">
                  <a16:creationId xmlns:a16="http://schemas.microsoft.com/office/drawing/2014/main" id="{312645D2-0245-7345-9683-C6264B423EB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05538" y="2332934"/>
              <a:ext cx="604282" cy="604282"/>
            </a:xfrm>
            <a:prstGeom prst="rect">
              <a:avLst/>
            </a:prstGeom>
          </p:spPr>
        </p:pic>
        <p:sp>
          <p:nvSpPr>
            <p:cNvPr id="46" name="Oval 45">
              <a:extLst>
                <a:ext uri="{FF2B5EF4-FFF2-40B4-BE49-F238E27FC236}">
                  <a16:creationId xmlns:a16="http://schemas.microsoft.com/office/drawing/2014/main" id="{AC6CCBD5-3D75-FF49-B33C-69C56340B94C}"/>
                </a:ext>
              </a:extLst>
            </p:cNvPr>
            <p:cNvSpPr>
              <a:spLocks noChangeAspect="1"/>
            </p:cNvSpPr>
            <p:nvPr userDrawn="1"/>
          </p:nvSpPr>
          <p:spPr>
            <a:xfrm>
              <a:off x="764930" y="2292326"/>
              <a:ext cx="685498" cy="685498"/>
            </a:xfrm>
            <a:prstGeom prst="ellipse">
              <a:avLst/>
            </a:prstGeom>
            <a:noFill/>
            <a:ln w="19050">
              <a:solidFill>
                <a:srgbClr val="E0A141">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8" name="Group 7">
            <a:extLst>
              <a:ext uri="{FF2B5EF4-FFF2-40B4-BE49-F238E27FC236}">
                <a16:creationId xmlns:a16="http://schemas.microsoft.com/office/drawing/2014/main" id="{D637A571-F790-1241-B29A-C45690576F1E}"/>
              </a:ext>
            </a:extLst>
          </p:cNvPr>
          <p:cNvGrpSpPr/>
          <p:nvPr userDrawn="1"/>
        </p:nvGrpSpPr>
        <p:grpSpPr>
          <a:xfrm>
            <a:off x="764930" y="3051411"/>
            <a:ext cx="685498" cy="685498"/>
            <a:chOff x="764930" y="3118638"/>
            <a:chExt cx="685498" cy="685498"/>
          </a:xfrm>
        </p:grpSpPr>
        <p:pic>
          <p:nvPicPr>
            <p:cNvPr id="39" name="Picture 38">
              <a:extLst>
                <a:ext uri="{FF2B5EF4-FFF2-40B4-BE49-F238E27FC236}">
                  <a16:creationId xmlns:a16="http://schemas.microsoft.com/office/drawing/2014/main" id="{8886BECB-1720-F941-9B5F-14C8AA3309D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05538" y="3159248"/>
              <a:ext cx="604282" cy="604282"/>
            </a:xfrm>
            <a:prstGeom prst="rect">
              <a:avLst/>
            </a:prstGeom>
          </p:spPr>
        </p:pic>
        <p:sp>
          <p:nvSpPr>
            <p:cNvPr id="48" name="Oval 47">
              <a:extLst>
                <a:ext uri="{FF2B5EF4-FFF2-40B4-BE49-F238E27FC236}">
                  <a16:creationId xmlns:a16="http://schemas.microsoft.com/office/drawing/2014/main" id="{923C9BA7-8275-AC4A-9B92-414B34A85424}"/>
                </a:ext>
              </a:extLst>
            </p:cNvPr>
            <p:cNvSpPr>
              <a:spLocks noChangeAspect="1"/>
            </p:cNvSpPr>
            <p:nvPr userDrawn="1"/>
          </p:nvSpPr>
          <p:spPr>
            <a:xfrm>
              <a:off x="764930" y="3118638"/>
              <a:ext cx="685498" cy="685498"/>
            </a:xfrm>
            <a:prstGeom prst="ellipse">
              <a:avLst/>
            </a:prstGeom>
            <a:noFill/>
            <a:ln w="19050">
              <a:solidFill>
                <a:srgbClr val="AF315A">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9" name="Group 8">
            <a:extLst>
              <a:ext uri="{FF2B5EF4-FFF2-40B4-BE49-F238E27FC236}">
                <a16:creationId xmlns:a16="http://schemas.microsoft.com/office/drawing/2014/main" id="{34744FDC-ADFF-D142-A991-12D39CA2EAC0}"/>
              </a:ext>
            </a:extLst>
          </p:cNvPr>
          <p:cNvGrpSpPr/>
          <p:nvPr userDrawn="1"/>
        </p:nvGrpSpPr>
        <p:grpSpPr>
          <a:xfrm>
            <a:off x="764930" y="3847199"/>
            <a:ext cx="685498" cy="685498"/>
            <a:chOff x="764930" y="3944950"/>
            <a:chExt cx="685498" cy="685498"/>
          </a:xfrm>
        </p:grpSpPr>
        <p:pic>
          <p:nvPicPr>
            <p:cNvPr id="37" name="Picture 36">
              <a:extLst>
                <a:ext uri="{FF2B5EF4-FFF2-40B4-BE49-F238E27FC236}">
                  <a16:creationId xmlns:a16="http://schemas.microsoft.com/office/drawing/2014/main" id="{86AE816E-8555-B847-96A2-FA019A92F1EE}"/>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805538" y="3988035"/>
              <a:ext cx="604282" cy="604282"/>
            </a:xfrm>
            <a:prstGeom prst="rect">
              <a:avLst/>
            </a:prstGeom>
          </p:spPr>
        </p:pic>
        <p:sp>
          <p:nvSpPr>
            <p:cNvPr id="50" name="Oval 49">
              <a:extLst>
                <a:ext uri="{FF2B5EF4-FFF2-40B4-BE49-F238E27FC236}">
                  <a16:creationId xmlns:a16="http://schemas.microsoft.com/office/drawing/2014/main" id="{9957D8E7-EABC-D54C-92FE-C6050DA58CB4}"/>
                </a:ext>
              </a:extLst>
            </p:cNvPr>
            <p:cNvSpPr>
              <a:spLocks noChangeAspect="1"/>
            </p:cNvSpPr>
            <p:nvPr userDrawn="1"/>
          </p:nvSpPr>
          <p:spPr>
            <a:xfrm>
              <a:off x="764930" y="3944950"/>
              <a:ext cx="685498" cy="685498"/>
            </a:xfrm>
            <a:prstGeom prst="ellipse">
              <a:avLst/>
            </a:prstGeom>
            <a:noFill/>
            <a:ln w="19050">
              <a:solidFill>
                <a:schemeClr val="accent5">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0" name="Group 9">
            <a:extLst>
              <a:ext uri="{FF2B5EF4-FFF2-40B4-BE49-F238E27FC236}">
                <a16:creationId xmlns:a16="http://schemas.microsoft.com/office/drawing/2014/main" id="{D664190D-24C2-584F-A421-455F91D605C0}"/>
              </a:ext>
            </a:extLst>
          </p:cNvPr>
          <p:cNvGrpSpPr/>
          <p:nvPr userDrawn="1"/>
        </p:nvGrpSpPr>
        <p:grpSpPr>
          <a:xfrm>
            <a:off x="764930" y="4642987"/>
            <a:ext cx="685498" cy="685498"/>
            <a:chOff x="764930" y="4800610"/>
            <a:chExt cx="685498" cy="685498"/>
          </a:xfrm>
        </p:grpSpPr>
        <p:pic>
          <p:nvPicPr>
            <p:cNvPr id="18" name="Picture 17">
              <a:extLst>
                <a:ext uri="{FF2B5EF4-FFF2-40B4-BE49-F238E27FC236}">
                  <a16:creationId xmlns:a16="http://schemas.microsoft.com/office/drawing/2014/main" id="{875FFC0F-363A-E440-BFBF-68765A55611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805538" y="4841220"/>
              <a:ext cx="604282" cy="604282"/>
            </a:xfrm>
            <a:prstGeom prst="rect">
              <a:avLst/>
            </a:prstGeom>
          </p:spPr>
        </p:pic>
        <p:sp>
          <p:nvSpPr>
            <p:cNvPr id="19" name="Oval 18">
              <a:extLst>
                <a:ext uri="{FF2B5EF4-FFF2-40B4-BE49-F238E27FC236}">
                  <a16:creationId xmlns:a16="http://schemas.microsoft.com/office/drawing/2014/main" id="{0C887298-22BE-1C4E-9B6B-CD4C9E4687EA}"/>
                </a:ext>
              </a:extLst>
            </p:cNvPr>
            <p:cNvSpPr>
              <a:spLocks noChangeAspect="1"/>
            </p:cNvSpPr>
            <p:nvPr userDrawn="1"/>
          </p:nvSpPr>
          <p:spPr>
            <a:xfrm>
              <a:off x="764930" y="4800610"/>
              <a:ext cx="685498" cy="685498"/>
            </a:xfrm>
            <a:prstGeom prst="ellipse">
              <a:avLst/>
            </a:prstGeom>
            <a:noFill/>
            <a:ln w="19050">
              <a:solidFill>
                <a:schemeClr val="accent4">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11" name="Group 10">
            <a:extLst>
              <a:ext uri="{FF2B5EF4-FFF2-40B4-BE49-F238E27FC236}">
                <a16:creationId xmlns:a16="http://schemas.microsoft.com/office/drawing/2014/main" id="{D5BFC2FB-7134-0946-9607-765CF9EF21A9}"/>
              </a:ext>
            </a:extLst>
          </p:cNvPr>
          <p:cNvGrpSpPr/>
          <p:nvPr userDrawn="1"/>
        </p:nvGrpSpPr>
        <p:grpSpPr>
          <a:xfrm>
            <a:off x="764930" y="5438775"/>
            <a:ext cx="685498" cy="685498"/>
            <a:chOff x="764930" y="5626923"/>
            <a:chExt cx="685498" cy="685498"/>
          </a:xfrm>
        </p:grpSpPr>
        <p:pic>
          <p:nvPicPr>
            <p:cNvPr id="17" name="Picture 16">
              <a:extLst>
                <a:ext uri="{FF2B5EF4-FFF2-40B4-BE49-F238E27FC236}">
                  <a16:creationId xmlns:a16="http://schemas.microsoft.com/office/drawing/2014/main" id="{2AE2126A-5997-D44A-90C4-E0761FCAA8E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805538" y="5670008"/>
              <a:ext cx="604282" cy="604282"/>
            </a:xfrm>
            <a:prstGeom prst="rect">
              <a:avLst/>
            </a:prstGeom>
          </p:spPr>
        </p:pic>
        <p:sp>
          <p:nvSpPr>
            <p:cNvPr id="20" name="Oval 19">
              <a:extLst>
                <a:ext uri="{FF2B5EF4-FFF2-40B4-BE49-F238E27FC236}">
                  <a16:creationId xmlns:a16="http://schemas.microsoft.com/office/drawing/2014/main" id="{26EAB1EA-D8B6-D34C-B9FD-5EF8EFE20C04}"/>
                </a:ext>
              </a:extLst>
            </p:cNvPr>
            <p:cNvSpPr>
              <a:spLocks noChangeAspect="1"/>
            </p:cNvSpPr>
            <p:nvPr userDrawn="1"/>
          </p:nvSpPr>
          <p:spPr>
            <a:xfrm>
              <a:off x="764930" y="5626923"/>
              <a:ext cx="685498" cy="685498"/>
            </a:xfrm>
            <a:prstGeom prst="ellipse">
              <a:avLst/>
            </a:prstGeom>
            <a:noFill/>
            <a:ln w="19050">
              <a:solidFill>
                <a:schemeClr val="accent1">
                  <a:alpha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sp>
        <p:nvSpPr>
          <p:cNvPr id="21" name="Text Placeholder 2">
            <a:extLst>
              <a:ext uri="{FF2B5EF4-FFF2-40B4-BE49-F238E27FC236}">
                <a16:creationId xmlns:a16="http://schemas.microsoft.com/office/drawing/2014/main" id="{6BF37722-D3FB-6F44-B941-5903A05BE46D}"/>
              </a:ext>
            </a:extLst>
          </p:cNvPr>
          <p:cNvSpPr>
            <a:spLocks noGrp="1"/>
          </p:cNvSpPr>
          <p:nvPr userDrawn="1">
            <p:ph type="body" sz="quarter" idx="14" hasCustomPrompt="1"/>
          </p:nvPr>
        </p:nvSpPr>
        <p:spPr>
          <a:xfrm>
            <a:off x="1583766" y="2352937"/>
            <a:ext cx="8493292" cy="490871"/>
          </a:xfrm>
        </p:spPr>
        <p:txBody>
          <a:bodyPr>
            <a:normAutofit/>
          </a:bodyPr>
          <a:lstStyle>
            <a:lvl1pPr marL="0" indent="0">
              <a:buFontTx/>
              <a:buNone/>
              <a:defRPr sz="2800">
                <a:solidFill>
                  <a:srgbClr val="635F59"/>
                </a:solidFill>
              </a:defRPr>
            </a:lvl1pPr>
          </a:lstStyle>
          <a:p>
            <a:pPr lvl="0"/>
            <a:r>
              <a:rPr lang="en-US"/>
              <a:t>Click here to add the MOSAIC LinkedIn profile</a:t>
            </a:r>
          </a:p>
        </p:txBody>
      </p:sp>
      <p:sp>
        <p:nvSpPr>
          <p:cNvPr id="22" name="Text Placeholder 2">
            <a:extLst>
              <a:ext uri="{FF2B5EF4-FFF2-40B4-BE49-F238E27FC236}">
                <a16:creationId xmlns:a16="http://schemas.microsoft.com/office/drawing/2014/main" id="{785A64FC-0925-9545-B8C4-5227A20CCF9D}"/>
              </a:ext>
            </a:extLst>
          </p:cNvPr>
          <p:cNvSpPr>
            <a:spLocks noGrp="1"/>
          </p:cNvSpPr>
          <p:nvPr userDrawn="1">
            <p:ph type="body" sz="quarter" idx="15" hasCustomPrompt="1"/>
          </p:nvPr>
        </p:nvSpPr>
        <p:spPr>
          <a:xfrm>
            <a:off x="1583766" y="3148725"/>
            <a:ext cx="8493292" cy="490871"/>
          </a:xfrm>
        </p:spPr>
        <p:txBody>
          <a:bodyPr>
            <a:normAutofit/>
          </a:bodyPr>
          <a:lstStyle>
            <a:lvl1pPr marL="0" indent="0">
              <a:buFontTx/>
              <a:buNone/>
              <a:defRPr sz="2800">
                <a:solidFill>
                  <a:srgbClr val="635F59"/>
                </a:solidFill>
              </a:defRPr>
            </a:lvl1pPr>
          </a:lstStyle>
          <a:p>
            <a:pPr lvl="0"/>
            <a:r>
              <a:rPr lang="en-US"/>
              <a:t>Click here to add the MOSAIC WordPress link</a:t>
            </a:r>
          </a:p>
        </p:txBody>
      </p:sp>
      <p:sp>
        <p:nvSpPr>
          <p:cNvPr id="23" name="Text Placeholder 2">
            <a:extLst>
              <a:ext uri="{FF2B5EF4-FFF2-40B4-BE49-F238E27FC236}">
                <a16:creationId xmlns:a16="http://schemas.microsoft.com/office/drawing/2014/main" id="{073A80D5-EA50-814F-9BF8-3955E160D4AD}"/>
              </a:ext>
            </a:extLst>
          </p:cNvPr>
          <p:cNvSpPr>
            <a:spLocks noGrp="1"/>
          </p:cNvSpPr>
          <p:nvPr userDrawn="1">
            <p:ph type="body" sz="quarter" idx="16" hasCustomPrompt="1"/>
          </p:nvPr>
        </p:nvSpPr>
        <p:spPr>
          <a:xfrm>
            <a:off x="1583766" y="3944513"/>
            <a:ext cx="8493292" cy="490871"/>
          </a:xfrm>
        </p:spPr>
        <p:txBody>
          <a:bodyPr>
            <a:normAutofit/>
          </a:bodyPr>
          <a:lstStyle>
            <a:lvl1pPr marL="0" indent="0">
              <a:buFontTx/>
              <a:buNone/>
              <a:defRPr sz="2800">
                <a:solidFill>
                  <a:srgbClr val="635F59"/>
                </a:solidFill>
              </a:defRPr>
            </a:lvl1pPr>
          </a:lstStyle>
          <a:p>
            <a:pPr lvl="0"/>
            <a:r>
              <a:rPr lang="en-US"/>
              <a:t>Click here to add the MOSAIC webpage</a:t>
            </a:r>
          </a:p>
        </p:txBody>
      </p:sp>
      <p:sp>
        <p:nvSpPr>
          <p:cNvPr id="31" name="Text Placeholder 2">
            <a:extLst>
              <a:ext uri="{FF2B5EF4-FFF2-40B4-BE49-F238E27FC236}">
                <a16:creationId xmlns:a16="http://schemas.microsoft.com/office/drawing/2014/main" id="{AA78EC53-490F-E441-B578-1E0B2BD87F14}"/>
              </a:ext>
            </a:extLst>
          </p:cNvPr>
          <p:cNvSpPr>
            <a:spLocks noGrp="1"/>
          </p:cNvSpPr>
          <p:nvPr>
            <p:ph type="body" sz="quarter" idx="17" hasCustomPrompt="1"/>
          </p:nvPr>
        </p:nvSpPr>
        <p:spPr>
          <a:xfrm>
            <a:off x="1583766" y="4740301"/>
            <a:ext cx="8493292" cy="490871"/>
          </a:xfrm>
        </p:spPr>
        <p:txBody>
          <a:bodyPr>
            <a:normAutofit/>
          </a:bodyPr>
          <a:lstStyle>
            <a:lvl1pPr marL="0" indent="0">
              <a:buFontTx/>
              <a:buNone/>
              <a:defRPr sz="2800">
                <a:solidFill>
                  <a:srgbClr val="635F59"/>
                </a:solidFill>
              </a:defRPr>
            </a:lvl1pPr>
          </a:lstStyle>
          <a:p>
            <a:pPr lvl="0"/>
            <a:r>
              <a:rPr lang="en-US"/>
              <a:t>Click here to add presenter email(s)</a:t>
            </a:r>
          </a:p>
        </p:txBody>
      </p:sp>
      <p:sp>
        <p:nvSpPr>
          <p:cNvPr id="32" name="Text Placeholder 2">
            <a:extLst>
              <a:ext uri="{FF2B5EF4-FFF2-40B4-BE49-F238E27FC236}">
                <a16:creationId xmlns:a16="http://schemas.microsoft.com/office/drawing/2014/main" id="{18F7FD57-B0F2-1045-A79F-54CD5CDF2C44}"/>
              </a:ext>
            </a:extLst>
          </p:cNvPr>
          <p:cNvSpPr>
            <a:spLocks noGrp="1"/>
          </p:cNvSpPr>
          <p:nvPr>
            <p:ph type="body" sz="quarter" idx="18" hasCustomPrompt="1"/>
          </p:nvPr>
        </p:nvSpPr>
        <p:spPr>
          <a:xfrm>
            <a:off x="1583766" y="5536089"/>
            <a:ext cx="8493292" cy="490871"/>
          </a:xfrm>
        </p:spPr>
        <p:txBody>
          <a:bodyPr>
            <a:normAutofit/>
          </a:bodyPr>
          <a:lstStyle>
            <a:lvl1pPr marL="0" indent="0">
              <a:buFontTx/>
              <a:buNone/>
              <a:defRPr sz="2600">
                <a:solidFill>
                  <a:srgbClr val="635F59"/>
                </a:solidFill>
              </a:defRPr>
            </a:lvl1pPr>
          </a:lstStyle>
          <a:p>
            <a:pPr lvl="0"/>
            <a:r>
              <a:rPr lang="en-US"/>
              <a:t>Click here to add additional networks/presenter social media</a:t>
            </a:r>
          </a:p>
        </p:txBody>
      </p:sp>
    </p:spTree>
    <p:extLst>
      <p:ext uri="{BB962C8B-B14F-4D97-AF65-F5344CB8AC3E}">
        <p14:creationId xmlns:p14="http://schemas.microsoft.com/office/powerpoint/2010/main" val="94200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hank You">
    <p:spTree>
      <p:nvGrpSpPr>
        <p:cNvPr id="1" name=""/>
        <p:cNvGrpSpPr/>
        <p:nvPr/>
      </p:nvGrpSpPr>
      <p:grpSpPr>
        <a:xfrm>
          <a:off x="0" y="0"/>
          <a:ext cx="0" cy="0"/>
          <a:chOff x="0" y="0"/>
          <a:chExt cx="0" cy="0"/>
        </a:xfrm>
      </p:grpSpPr>
      <p:pic>
        <p:nvPicPr>
          <p:cNvPr id="4" name="Picture 3" descr="A picture containing outdoor, tree, person, standing&#10;&#10;Description automatically generated">
            <a:extLst>
              <a:ext uri="{FF2B5EF4-FFF2-40B4-BE49-F238E27FC236}">
                <a16:creationId xmlns:a16="http://schemas.microsoft.com/office/drawing/2014/main" id="{DE3DFD45-99EF-10D2-19EC-E88E4B854F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6500" y="0"/>
            <a:ext cx="4101912" cy="6858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715518" y="5374719"/>
            <a:ext cx="6020711" cy="98232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a:ln>
                  <a:noFill/>
                </a:ln>
                <a:solidFill>
                  <a:srgbClr val="635F59"/>
                </a:solidFill>
                <a:effectLst/>
                <a:uLnTx/>
                <a:uFillTx/>
                <a:latin typeface="Calibri" panose="020F0502020204030204"/>
                <a:ea typeface="+mn-ea"/>
                <a:cs typeface="+mn-cs"/>
              </a:rPr>
              <a:t>Photo Credit: MOSAIC Consortium</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5815"/>
            <a:ext cx="10515600" cy="1143000"/>
          </a:xfrm>
          <a:prstGeom prst="rect">
            <a:avLst/>
          </a:prstGeom>
        </p:spPr>
        <p:txBody>
          <a:bodyPr vert="horz" lIns="804672" tIns="45720" rIns="91440" bIns="4572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a:solidFill>
                  <a:schemeClr val="accent1"/>
                </a:solidFill>
              </a:rPr>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274662" y="0"/>
            <a:ext cx="917337" cy="685800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715518" y="830987"/>
            <a:ext cx="5886450" cy="106774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baseline="0">
                <a:solidFill>
                  <a:srgbClr val="635F59"/>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pic>
        <p:nvPicPr>
          <p:cNvPr id="5" name="Picture 4">
            <a:extLst>
              <a:ext uri="{FF2B5EF4-FFF2-40B4-BE49-F238E27FC236}">
                <a16:creationId xmlns:a16="http://schemas.microsoft.com/office/drawing/2014/main" id="{E33267C4-9EC3-CAB2-BFDC-8B51AE9C09C0}"/>
              </a:ext>
            </a:extLst>
          </p:cNvPr>
          <p:cNvPicPr>
            <a:picLocks noChangeAspect="1"/>
          </p:cNvPicPr>
          <p:nvPr userDrawn="1"/>
        </p:nvPicPr>
        <p:blipFill>
          <a:blip r:embed="rId4"/>
          <a:stretch>
            <a:fillRect/>
          </a:stretch>
        </p:blipFill>
        <p:spPr>
          <a:xfrm>
            <a:off x="715518" y="1794193"/>
            <a:ext cx="5653268" cy="3269614"/>
          </a:xfrm>
          <a:prstGeom prst="rect">
            <a:avLst/>
          </a:prstGeom>
        </p:spPr>
      </p:pic>
    </p:spTree>
    <p:extLst>
      <p:ext uri="{BB962C8B-B14F-4D97-AF65-F5344CB8AC3E}">
        <p14:creationId xmlns:p14="http://schemas.microsoft.com/office/powerpoint/2010/main" val="37022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p:spPr>
        <p:txBody>
          <a:bodyPr anchor="t"/>
          <a:lstStyle>
            <a:lvl1pPr marL="0" indent="0">
              <a:buNone/>
              <a:defRPr/>
            </a:lvl1pPr>
          </a:lstStyle>
          <a:p>
            <a:pPr lvl="0"/>
            <a:r>
              <a:rPr lang="en-GB" noProof="0"/>
              <a:t>Nulla quis lorem ut libero malesuada feugiat. Curabitur non nulla sit amet nisl tempus convallis quis ac lectus.</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p:spPr>
        <p:txBody>
          <a:bodyPr/>
          <a:lstStyle>
            <a:lvl1pPr marL="0" indent="0">
              <a:buNone/>
              <a:defRPr/>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anchor="b"/>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C94271B-1588-8B83-AF63-19A63442EBFE}"/>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A1DE700C-1910-562C-10A1-64B539DF633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3DB3AC93-D5FF-B99A-0595-51AF5CAB98E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144939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p:spPr>
        <p:txBody>
          <a:bodyPr/>
          <a:lstStyle>
            <a:lvl1pPr marL="0" indent="0">
              <a:buNone/>
              <a:defRPr/>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p:spPr>
        <p:txBody>
          <a:bodyPr/>
          <a:lstStyle>
            <a:lvl1pPr marL="0" indent="0">
              <a:buNone/>
              <a:defRPr/>
            </a:lvl1pPr>
          </a:lstStyle>
          <a:p>
            <a:pPr lvl="0"/>
            <a:r>
              <a:rPr lang="en-US" noProof="0"/>
              <a:t>Click to edit Master text styles</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rIns="0" anchor="t"/>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7F9620CD-55F4-E7E8-E6EC-EB63F895E7B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7D484B90-C316-C349-6B8A-72E2C44730B5}"/>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2" name="TextBox 1">
            <a:extLst>
              <a:ext uri="{FF2B5EF4-FFF2-40B4-BE49-F238E27FC236}">
                <a16:creationId xmlns:a16="http://schemas.microsoft.com/office/drawing/2014/main" id="{FCE78E90-9218-9685-1D30-181ABB6A0E7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5180133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ull slide quot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657D6E-D7A9-5757-D780-8C4C40EAF822}"/>
              </a:ext>
            </a:extLst>
          </p:cNvPr>
          <p:cNvPicPr>
            <a:picLocks noChangeAspect="1"/>
          </p:cNvPicPr>
          <p:nvPr userDrawn="1"/>
        </p:nvPicPr>
        <p:blipFill rotWithShape="1">
          <a:blip r:embed="rId2"/>
          <a:srcRect l="33580"/>
          <a:stretch/>
        </p:blipFill>
        <p:spPr>
          <a:xfrm>
            <a:off x="-28800" y="1862992"/>
            <a:ext cx="3644305" cy="5020408"/>
          </a:xfrm>
          <a:prstGeom prst="rect">
            <a:avLst/>
          </a:prstGeom>
        </p:spPr>
      </p:pic>
      <p:sp>
        <p:nvSpPr>
          <p:cNvPr id="8" name="Rectangle 7">
            <a:extLst>
              <a:ext uri="{FF2B5EF4-FFF2-40B4-BE49-F238E27FC236}">
                <a16:creationId xmlns:a16="http://schemas.microsoft.com/office/drawing/2014/main" id="{46281A67-EECF-3906-182B-26FC6009B376}"/>
              </a:ext>
            </a:extLst>
          </p:cNvPr>
          <p:cNvSpPr/>
          <p:nvPr userDrawn="1"/>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6" name="Picture 5">
            <a:extLst>
              <a:ext uri="{FF2B5EF4-FFF2-40B4-BE49-F238E27FC236}">
                <a16:creationId xmlns:a16="http://schemas.microsoft.com/office/drawing/2014/main" id="{50996E0E-C323-7488-C5C5-A730ED0AAA73}"/>
              </a:ext>
            </a:extLst>
          </p:cNvPr>
          <p:cNvPicPr>
            <a:picLocks noChangeAspect="1"/>
          </p:cNvPicPr>
          <p:nvPr/>
        </p:nvPicPr>
        <p:blipFill rotWithShape="1">
          <a:blip r:embed="rId2"/>
          <a:srcRect l="33580"/>
          <a:stretch/>
        </p:blipFill>
        <p:spPr>
          <a:xfrm>
            <a:off x="-28800" y="1862992"/>
            <a:ext cx="3644305" cy="5020408"/>
          </a:xfrm>
          <a:prstGeom prst="rect">
            <a:avLst/>
          </a:prstGeom>
        </p:spPr>
      </p:pic>
      <p:sp>
        <p:nvSpPr>
          <p:cNvPr id="2" name="Rectangle 1">
            <a:extLst>
              <a:ext uri="{FF2B5EF4-FFF2-40B4-BE49-F238E27FC236}">
                <a16:creationId xmlns:a16="http://schemas.microsoft.com/office/drawing/2014/main" id="{D48307A7-7DAF-A3D0-EEA7-B63B600E8639}"/>
              </a:ext>
            </a:extLst>
          </p:cNvPr>
          <p:cNvSpPr/>
          <p:nvPr/>
        </p:nvSpPr>
        <p:spPr>
          <a:xfrm>
            <a:off x="3004457" y="0"/>
            <a:ext cx="9187542"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p:spPr>
        <p:txBody>
          <a:bodyPr>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ABD2531-B330-3930-3318-0A3155709EE6}"/>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6 – 10 October · Lima, Peru and virtual</a:t>
            </a:r>
          </a:p>
        </p:txBody>
      </p:sp>
      <p:sp>
        <p:nvSpPr>
          <p:cNvPr id="5" name="TextBox 4">
            <a:extLst>
              <a:ext uri="{FF2B5EF4-FFF2-40B4-BE49-F238E27FC236}">
                <a16:creationId xmlns:a16="http://schemas.microsoft.com/office/drawing/2014/main" id="{B02CB9AF-2DB1-B554-78D0-E26F7FBCD684}"/>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hivr4p.org</a:t>
            </a:r>
          </a:p>
        </p:txBody>
      </p:sp>
      <p:sp>
        <p:nvSpPr>
          <p:cNvPr id="9" name="TextBox 8">
            <a:extLst>
              <a:ext uri="{FF2B5EF4-FFF2-40B4-BE49-F238E27FC236}">
                <a16:creationId xmlns:a16="http://schemas.microsoft.com/office/drawing/2014/main" id="{EEA29D02-9F95-CE08-4D0B-BA8E1DA1DF95}"/>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40371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21303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5"/>
            <a:ext cx="7632700" cy="1223963"/>
          </a:xfrm>
          <a:prstGeom prst="rect">
            <a:avLst/>
          </a:prstGeom>
        </p:spPr>
        <p:txBody>
          <a:bodyPr vert="horz" lIns="0" tIns="0" rIns="0" bIns="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42913" y="2097089"/>
            <a:ext cx="11306169" cy="4103687"/>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DB66124B-A661-D5A9-C532-18C996EA6AEA}"/>
              </a:ext>
            </a:extLst>
          </p:cNvPr>
          <p:cNvPicPr>
            <a:picLocks noChangeAspect="1"/>
          </p:cNvPicPr>
          <p:nvPr/>
        </p:nvPicPr>
        <p:blipFill>
          <a:blip r:embed="rId13"/>
          <a:srcRect/>
          <a:stretch/>
        </p:blipFill>
        <p:spPr>
          <a:xfrm>
            <a:off x="260899" y="266700"/>
            <a:ext cx="2463935" cy="1318904"/>
          </a:xfrm>
          <a:prstGeom prst="rect">
            <a:avLst/>
          </a:prstGeom>
        </p:spPr>
      </p:pic>
      <p:pic>
        <p:nvPicPr>
          <p:cNvPr id="4" name="Picture 3">
            <a:extLst>
              <a:ext uri="{FF2B5EF4-FFF2-40B4-BE49-F238E27FC236}">
                <a16:creationId xmlns:a16="http://schemas.microsoft.com/office/drawing/2014/main" id="{3D64E06F-EF28-50C5-9C9E-07D581412192}"/>
              </a:ext>
            </a:extLst>
          </p:cNvPr>
          <p:cNvPicPr>
            <a:picLocks noChangeAspect="1"/>
          </p:cNvPicPr>
          <p:nvPr userDrawn="1"/>
        </p:nvPicPr>
        <p:blipFill>
          <a:blip r:embed="rId14"/>
          <a:srcRect/>
          <a:stretch/>
        </p:blipFill>
        <p:spPr>
          <a:xfrm>
            <a:off x="260900" y="266700"/>
            <a:ext cx="2463933" cy="1318904"/>
          </a:xfrm>
          <a:prstGeom prst="rect">
            <a:avLst/>
          </a:prstGeom>
        </p:spPr>
      </p:pic>
    </p:spTree>
    <p:extLst>
      <p:ext uri="{BB962C8B-B14F-4D97-AF65-F5344CB8AC3E}">
        <p14:creationId xmlns:p14="http://schemas.microsoft.com/office/powerpoint/2010/main" val="698832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1" r:id="rId3"/>
    <p:sldLayoutId id="2147483702" r:id="rId4"/>
    <p:sldLayoutId id="2147483705" r:id="rId5"/>
    <p:sldLayoutId id="2147483707" r:id="rId6"/>
    <p:sldLayoutId id="2147483708" r:id="rId7"/>
    <p:sldLayoutId id="2147483710" r:id="rId8"/>
    <p:sldLayoutId id="2147483712" r:id="rId9"/>
    <p:sldLayoutId id="2147483717" r:id="rId10"/>
    <p:sldLayoutId id="2147483747"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1C18C7-44E9-A849-A928-B8E8636A7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8DA799-6C4E-E449-822B-0C755EE6E1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7D608-4208-EF42-89C9-4CF2EAA472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57F1C-AA46-F440-992C-E659F30495C3}" type="datetimeFigureOut">
              <a:rPr lang="en-US" smtClean="0"/>
              <a:t>10/5/2024</a:t>
            </a:fld>
            <a:endParaRPr lang="en-US"/>
          </a:p>
        </p:txBody>
      </p:sp>
      <p:sp>
        <p:nvSpPr>
          <p:cNvPr id="5" name="Footer Placeholder 4">
            <a:extLst>
              <a:ext uri="{FF2B5EF4-FFF2-40B4-BE49-F238E27FC236}">
                <a16:creationId xmlns:a16="http://schemas.microsoft.com/office/drawing/2014/main" id="{AD22D1D9-95FD-2048-8C24-2A1B55F65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BEC77-9EA5-F74E-A125-70D246120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E773F-A8FD-9A43-AD89-7584A207DBAB}" type="slidenum">
              <a:rPr lang="en-US" smtClean="0"/>
              <a:t>‹#›</a:t>
            </a:fld>
            <a:endParaRPr lang="en-US"/>
          </a:p>
        </p:txBody>
      </p:sp>
    </p:spTree>
    <p:extLst>
      <p:ext uri="{BB962C8B-B14F-4D97-AF65-F5344CB8AC3E}">
        <p14:creationId xmlns:p14="http://schemas.microsoft.com/office/powerpoint/2010/main" val="396654998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034A3-02DF-58E8-819D-4292005088F9}"/>
              </a:ext>
            </a:extLst>
          </p:cNvPr>
          <p:cNvSpPr>
            <a:spLocks noGrp="1"/>
          </p:cNvSpPr>
          <p:nvPr>
            <p:ph type="title"/>
          </p:nvPr>
        </p:nvSpPr>
        <p:spPr>
          <a:xfrm>
            <a:off x="4116388" y="1895921"/>
            <a:ext cx="7632700" cy="4319586"/>
          </a:xfrm>
        </p:spPr>
        <p:txBody>
          <a:bodyPr>
            <a:normAutofit/>
          </a:bodyPr>
          <a:lstStyle/>
          <a:p>
            <a:r>
              <a:rPr lang="en-GB" sz="5000" b="0">
                <a:latin typeface="Aptos" panose="020B0004020202020204" pitchFamily="34" charset="0"/>
              </a:rPr>
              <a:t>Youth Engagement and Leadership in HIV Prevention Implementation Research</a:t>
            </a:r>
          </a:p>
        </p:txBody>
      </p:sp>
      <p:sp>
        <p:nvSpPr>
          <p:cNvPr id="3" name="Text Placeholder 2">
            <a:extLst>
              <a:ext uri="{FF2B5EF4-FFF2-40B4-BE49-F238E27FC236}">
                <a16:creationId xmlns:a16="http://schemas.microsoft.com/office/drawing/2014/main" id="{0702E107-D69D-7F17-DCA4-9810DCD48581}"/>
              </a:ext>
            </a:extLst>
          </p:cNvPr>
          <p:cNvSpPr>
            <a:spLocks noGrp="1"/>
          </p:cNvSpPr>
          <p:nvPr>
            <p:ph type="body" sz="quarter" idx="10"/>
          </p:nvPr>
        </p:nvSpPr>
        <p:spPr/>
        <p:txBody>
          <a:bodyPr>
            <a:normAutofit lnSpcReduction="10000"/>
          </a:bodyPr>
          <a:lstStyle/>
          <a:p>
            <a:r>
              <a:rPr lang="en-GB" sz="3200">
                <a:latin typeface="Aptos" panose="020B0004020202020204" pitchFamily="34" charset="0"/>
              </a:rPr>
              <a:t>The Brightest Under 30: Satellite session</a:t>
            </a:r>
          </a:p>
        </p:txBody>
      </p:sp>
      <p:sp>
        <p:nvSpPr>
          <p:cNvPr id="4" name="Text Placeholder 3">
            <a:extLst>
              <a:ext uri="{FF2B5EF4-FFF2-40B4-BE49-F238E27FC236}">
                <a16:creationId xmlns:a16="http://schemas.microsoft.com/office/drawing/2014/main" id="{30CE3675-1649-802E-6FA3-7499193C7335}"/>
              </a:ext>
            </a:extLst>
          </p:cNvPr>
          <p:cNvSpPr>
            <a:spLocks noGrp="1"/>
          </p:cNvSpPr>
          <p:nvPr>
            <p:ph type="body" sz="quarter" idx="11"/>
          </p:nvPr>
        </p:nvSpPr>
        <p:spPr/>
        <p:txBody>
          <a:bodyPr>
            <a:normAutofit/>
          </a:bodyPr>
          <a:lstStyle/>
          <a:p>
            <a:r>
              <a:rPr lang="en-GB" sz="2000">
                <a:latin typeface="Aptos" panose="020B0004020202020204" pitchFamily="34" charset="0"/>
              </a:rPr>
              <a:t>Nolwazi Khanyile – FHI 360</a:t>
            </a:r>
          </a:p>
        </p:txBody>
      </p:sp>
    </p:spTree>
    <p:extLst>
      <p:ext uri="{BB962C8B-B14F-4D97-AF65-F5344CB8AC3E}">
        <p14:creationId xmlns:p14="http://schemas.microsoft.com/office/powerpoint/2010/main" val="285171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megaphone&#10;&#10;Description automatically generated">
            <a:extLst>
              <a:ext uri="{FF2B5EF4-FFF2-40B4-BE49-F238E27FC236}">
                <a16:creationId xmlns:a16="http://schemas.microsoft.com/office/drawing/2014/main" id="{5200634C-8B3A-79C9-A911-C3EFE6DF829D}"/>
              </a:ext>
            </a:extLst>
          </p:cNvPr>
          <p:cNvPicPr>
            <a:picLocks noChangeAspect="1"/>
          </p:cNvPicPr>
          <p:nvPr/>
        </p:nvPicPr>
        <p:blipFill>
          <a:blip r:embed="rId3"/>
          <a:stretch>
            <a:fillRect/>
          </a:stretch>
        </p:blipFill>
        <p:spPr>
          <a:xfrm>
            <a:off x="413084" y="2189721"/>
            <a:ext cx="2999438" cy="3881625"/>
          </a:xfrm>
          <a:prstGeom prst="rect">
            <a:avLst/>
          </a:prstGeom>
        </p:spPr>
      </p:pic>
      <p:sp>
        <p:nvSpPr>
          <p:cNvPr id="2" name="Content Placeholder 1">
            <a:extLst>
              <a:ext uri="{FF2B5EF4-FFF2-40B4-BE49-F238E27FC236}">
                <a16:creationId xmlns:a16="http://schemas.microsoft.com/office/drawing/2014/main" id="{E09C4FB3-82FC-52BA-AC80-32B326E0B8F5}"/>
              </a:ext>
            </a:extLst>
          </p:cNvPr>
          <p:cNvSpPr>
            <a:spLocks noGrp="1"/>
          </p:cNvSpPr>
          <p:nvPr>
            <p:ph sz="quarter" idx="13"/>
          </p:nvPr>
        </p:nvSpPr>
        <p:spPr>
          <a:xfrm>
            <a:off x="3722910" y="2857499"/>
            <a:ext cx="8073259" cy="3213847"/>
          </a:xfrm>
        </p:spPr>
        <p:txBody>
          <a:bodyPr>
            <a:normAutofit/>
          </a:bodyPr>
          <a:lstStyle/>
          <a:p>
            <a:pPr marL="342900" indent="-342900">
              <a:buClr>
                <a:schemeClr val="tx1"/>
              </a:buClr>
              <a:buFont typeface="Arial" panose="020B0604020202020204" pitchFamily="34" charset="0"/>
              <a:buChar char="•"/>
            </a:pPr>
            <a:r>
              <a:rPr lang="en-US">
                <a:latin typeface="Aptos" panose="020B0004020202020204" pitchFamily="34" charset="0"/>
              </a:rPr>
              <a:t>Remember that </a:t>
            </a:r>
            <a:r>
              <a:rPr lang="en-US" b="1">
                <a:solidFill>
                  <a:schemeClr val="tx2"/>
                </a:solidFill>
                <a:latin typeface="Aptos" panose="020B0004020202020204" pitchFamily="34" charset="0"/>
              </a:rPr>
              <a:t>youth engagement is not passive</a:t>
            </a:r>
            <a:r>
              <a:rPr lang="en-US">
                <a:latin typeface="Aptos" panose="020B0004020202020204" pitchFamily="34" charset="0"/>
              </a:rPr>
              <a:t>. Make a deliberate effort to include young people. </a:t>
            </a:r>
          </a:p>
          <a:p>
            <a:pPr marL="342900" indent="-342900">
              <a:buClr>
                <a:schemeClr val="tx1"/>
              </a:buClr>
              <a:buFont typeface="Arial" panose="020B0604020202020204" pitchFamily="34" charset="0"/>
              <a:buChar char="•"/>
            </a:pPr>
            <a:r>
              <a:rPr lang="en-US" b="1">
                <a:solidFill>
                  <a:schemeClr val="tx2"/>
                </a:solidFill>
                <a:latin typeface="Aptos" panose="020B0004020202020204" pitchFamily="34" charset="0"/>
              </a:rPr>
              <a:t>Budget for young people’s inclusion </a:t>
            </a:r>
            <a:r>
              <a:rPr lang="en-US">
                <a:latin typeface="Aptos" panose="020B0004020202020204" pitchFamily="34" charset="0"/>
              </a:rPr>
              <a:t>in implementation studies. Do not fill in a room with beneficiaries and call it youth engagement. Engagement must be intentional!</a:t>
            </a:r>
          </a:p>
          <a:p>
            <a:pPr marL="342900" indent="-342900">
              <a:buClr>
                <a:schemeClr val="tx1"/>
              </a:buClr>
              <a:buFont typeface="Arial" panose="020B0604020202020204" pitchFamily="34" charset="0"/>
              <a:buChar char="•"/>
            </a:pPr>
            <a:r>
              <a:rPr lang="en-US" b="1">
                <a:solidFill>
                  <a:schemeClr val="accent1"/>
                </a:solidFill>
                <a:latin typeface="Aptos" panose="020B0004020202020204" pitchFamily="34" charset="0"/>
              </a:rPr>
              <a:t>Listen to young people’s lived experiences</a:t>
            </a:r>
            <a:r>
              <a:rPr lang="en-US">
                <a:latin typeface="Aptos" panose="020B0004020202020204" pitchFamily="34" charset="0"/>
              </a:rPr>
              <a:t> through peer-to-peer consultations in order to develop research questions that meet young people’s needs. </a:t>
            </a:r>
          </a:p>
          <a:p>
            <a:pPr marL="342900" indent="-342900">
              <a:buClr>
                <a:schemeClr val="tx1"/>
              </a:buClr>
              <a:buFont typeface="Arial" panose="020B0604020202020204" pitchFamily="34" charset="0"/>
              <a:buChar char="•"/>
            </a:pPr>
            <a:r>
              <a:rPr lang="en-US">
                <a:latin typeface="Aptos" panose="020B0004020202020204" pitchFamily="34" charset="0"/>
              </a:rPr>
              <a:t>Ensure the roles and responsibilities of young people are </a:t>
            </a:r>
            <a:r>
              <a:rPr lang="en-US" b="1">
                <a:solidFill>
                  <a:schemeClr val="tx2"/>
                </a:solidFill>
                <a:latin typeface="Aptos" panose="020B0004020202020204" pitchFamily="34" charset="0"/>
              </a:rPr>
              <a:t>clear and substantive</a:t>
            </a:r>
            <a:r>
              <a:rPr lang="en-US">
                <a:latin typeface="Aptos" panose="020B0004020202020204" pitchFamily="34" charset="0"/>
              </a:rPr>
              <a:t>. </a:t>
            </a:r>
          </a:p>
        </p:txBody>
      </p:sp>
      <p:sp>
        <p:nvSpPr>
          <p:cNvPr id="3" name="Title 2">
            <a:extLst>
              <a:ext uri="{FF2B5EF4-FFF2-40B4-BE49-F238E27FC236}">
                <a16:creationId xmlns:a16="http://schemas.microsoft.com/office/drawing/2014/main" id="{A3675DB0-997A-A9AF-714B-DC62CE4AD5E6}"/>
              </a:ext>
            </a:extLst>
          </p:cNvPr>
          <p:cNvSpPr>
            <a:spLocks noGrp="1"/>
          </p:cNvSpPr>
          <p:nvPr>
            <p:ph type="title"/>
          </p:nvPr>
        </p:nvSpPr>
        <p:spPr>
          <a:xfrm>
            <a:off x="4309559" y="683818"/>
            <a:ext cx="3572882" cy="707886"/>
          </a:xfrm>
        </p:spPr>
        <p:txBody>
          <a:bodyPr/>
          <a:lstStyle/>
          <a:p>
            <a:r>
              <a:rPr lang="en-US">
                <a:latin typeface="Aptos" panose="020B0004020202020204" pitchFamily="34" charset="0"/>
              </a:rPr>
              <a:t>Call to action</a:t>
            </a:r>
          </a:p>
        </p:txBody>
      </p:sp>
      <p:sp>
        <p:nvSpPr>
          <p:cNvPr id="4" name="TextBox 3">
            <a:extLst>
              <a:ext uri="{FF2B5EF4-FFF2-40B4-BE49-F238E27FC236}">
                <a16:creationId xmlns:a16="http://schemas.microsoft.com/office/drawing/2014/main" id="{3E8BBE1A-1C12-9784-785E-0AF6D707CA4F}"/>
              </a:ext>
            </a:extLst>
          </p:cNvPr>
          <p:cNvSpPr txBox="1"/>
          <p:nvPr/>
        </p:nvSpPr>
        <p:spPr>
          <a:xfrm>
            <a:off x="293077" y="1713509"/>
            <a:ext cx="11485839" cy="707886"/>
          </a:xfrm>
          <a:prstGeom prst="rect">
            <a:avLst/>
          </a:prstGeom>
          <a:solidFill>
            <a:schemeClr val="accent3">
              <a:lumMod val="20000"/>
              <a:lumOff val="80000"/>
            </a:schemeClr>
          </a:solidFill>
          <a:ln>
            <a:solidFill>
              <a:schemeClr val="accent6"/>
            </a:solidFill>
          </a:ln>
        </p:spPr>
        <p:txBody>
          <a:bodyPr wrap="square" rtlCol="0">
            <a:spAutoFit/>
          </a:bodyPr>
          <a:lstStyle/>
          <a:p>
            <a:pPr algn="ctr"/>
            <a:r>
              <a:rPr lang="en-US" sz="2000">
                <a:latin typeface="Aptos" panose="020B0004020202020204" pitchFamily="34" charset="0"/>
              </a:rPr>
              <a:t>The leadership of young people in implementation research has contributed to a research environment that is more inclusive, responsive, and effective in engaging young people.</a:t>
            </a:r>
          </a:p>
        </p:txBody>
      </p:sp>
    </p:spTree>
    <p:extLst>
      <p:ext uri="{BB962C8B-B14F-4D97-AF65-F5344CB8AC3E}">
        <p14:creationId xmlns:p14="http://schemas.microsoft.com/office/powerpoint/2010/main" val="388610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3E15B3-E6BA-4BD2-8D21-C81FA014D478}"/>
              </a:ext>
            </a:extLst>
          </p:cNvPr>
          <p:cNvSpPr>
            <a:spLocks noGrp="1"/>
          </p:cNvSpPr>
          <p:nvPr>
            <p:ph type="body" sz="quarter" idx="14"/>
          </p:nvPr>
        </p:nvSpPr>
        <p:spPr/>
        <p:txBody>
          <a:bodyPr>
            <a:normAutofit/>
          </a:bodyPr>
          <a:lstStyle/>
          <a:p>
            <a:r>
              <a:rPr lang="en-ZA" sz="4000" cap="none">
                <a:latin typeface="Aptos" panose="020B0004020202020204" pitchFamily="34" charset="0"/>
              </a:rPr>
              <a:t>Thank you</a:t>
            </a:r>
          </a:p>
        </p:txBody>
      </p:sp>
    </p:spTree>
    <p:extLst>
      <p:ext uri="{BB962C8B-B14F-4D97-AF65-F5344CB8AC3E}">
        <p14:creationId xmlns:p14="http://schemas.microsoft.com/office/powerpoint/2010/main" val="323711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672976-BA0D-D46A-6939-BD9F31C26CB0}"/>
              </a:ext>
            </a:extLst>
          </p:cNvPr>
          <p:cNvSpPr>
            <a:spLocks noGrp="1"/>
          </p:cNvSpPr>
          <p:nvPr>
            <p:ph type="body" sz="quarter" idx="10"/>
          </p:nvPr>
        </p:nvSpPr>
        <p:spPr>
          <a:xfrm>
            <a:off x="749460" y="985350"/>
            <a:ext cx="5851537" cy="891278"/>
          </a:xfrm>
        </p:spPr>
        <p:txBody>
          <a:bodyPr anchor="ctr">
            <a:normAutofit lnSpcReduction="10000"/>
          </a:bodyPr>
          <a:lstStyle/>
          <a:p>
            <a:r>
              <a:rPr lang="en-US" sz="1400" dirty="0">
                <a:latin typeface="Aptos"/>
                <a:ea typeface="Verdana"/>
              </a:rPr>
              <a:t>MOSAIC Eswatini Project Lead: Anita </a:t>
            </a:r>
            <a:r>
              <a:rPr lang="en-US" sz="1400" dirty="0" err="1">
                <a:latin typeface="Aptos"/>
                <a:ea typeface="Verdana"/>
              </a:rPr>
              <a:t>Hettema</a:t>
            </a:r>
            <a:br>
              <a:rPr lang="en-US" sz="1400" dirty="0">
                <a:latin typeface="Aptos"/>
                <a:ea typeface="Verdana"/>
              </a:rPr>
            </a:br>
            <a:br>
              <a:rPr lang="en-US" dirty="0"/>
            </a:br>
            <a:r>
              <a:rPr lang="en-US" sz="1400" dirty="0">
                <a:latin typeface="Aptos"/>
                <a:ea typeface="Verdana"/>
              </a:rPr>
              <a:t>Presentation Contributors:</a:t>
            </a:r>
            <a:br>
              <a:rPr lang="en-US" sz="1400" dirty="0"/>
            </a:br>
            <a:r>
              <a:rPr lang="en-US" sz="1400" dirty="0">
                <a:latin typeface="Aptos"/>
                <a:ea typeface="Verdana"/>
              </a:rPr>
              <a:t>Lauren R. Rutherford, MPH; Allison Cole, MPH; Shyla Napier</a:t>
            </a:r>
            <a:endParaRPr lang="en-US"/>
          </a:p>
        </p:txBody>
      </p:sp>
      <p:sp>
        <p:nvSpPr>
          <p:cNvPr id="3" name="Rectangle 2">
            <a:extLst>
              <a:ext uri="{FF2B5EF4-FFF2-40B4-BE49-F238E27FC236}">
                <a16:creationId xmlns:a16="http://schemas.microsoft.com/office/drawing/2014/main" id="{98DD96FB-1036-4B5C-EC47-9AAA4297A71F}"/>
              </a:ext>
            </a:extLst>
          </p:cNvPr>
          <p:cNvSpPr/>
          <p:nvPr/>
        </p:nvSpPr>
        <p:spPr>
          <a:xfrm>
            <a:off x="749460" y="194735"/>
            <a:ext cx="4758525" cy="709592"/>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Verdana" panose="020B0604030504040204" pitchFamily="34" charset="0"/>
                <a:ea typeface="Verdana" panose="020B0604030504040204" pitchFamily="34" charset="0"/>
              </a:rPr>
              <a:t>Acknowledgements</a:t>
            </a:r>
          </a:p>
        </p:txBody>
      </p:sp>
      <p:pic>
        <p:nvPicPr>
          <p:cNvPr id="5" name="Picture 4" descr="A colorful pattern with triangles&#10;&#10;Description automatically generated">
            <a:extLst>
              <a:ext uri="{FF2B5EF4-FFF2-40B4-BE49-F238E27FC236}">
                <a16:creationId xmlns:a16="http://schemas.microsoft.com/office/drawing/2014/main" id="{43EAE0DA-67EE-F396-F5BA-F1E8E286CBA7}"/>
              </a:ext>
            </a:extLst>
          </p:cNvPr>
          <p:cNvPicPr>
            <a:picLocks noChangeAspect="1"/>
          </p:cNvPicPr>
          <p:nvPr/>
        </p:nvPicPr>
        <p:blipFill rotWithShape="1">
          <a:blip r:embed="rId2"/>
          <a:srcRect l="63029"/>
          <a:stretch/>
        </p:blipFill>
        <p:spPr>
          <a:xfrm>
            <a:off x="11219935" y="0"/>
            <a:ext cx="972065" cy="6858000"/>
          </a:xfrm>
          <a:prstGeom prst="rect">
            <a:avLst/>
          </a:prstGeom>
        </p:spPr>
      </p:pic>
    </p:spTree>
    <p:extLst>
      <p:ext uri="{BB962C8B-B14F-4D97-AF65-F5344CB8AC3E}">
        <p14:creationId xmlns:p14="http://schemas.microsoft.com/office/powerpoint/2010/main" val="2962929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black background&#10;&#10;Description automatically generated">
            <a:extLst>
              <a:ext uri="{FF2B5EF4-FFF2-40B4-BE49-F238E27FC236}">
                <a16:creationId xmlns:a16="http://schemas.microsoft.com/office/drawing/2014/main" id="{7628F7CB-86A9-E10F-A233-B012D0BAEFF6}"/>
              </a:ext>
            </a:extLst>
          </p:cNvPr>
          <p:cNvPicPr>
            <a:picLocks noChangeAspect="1"/>
          </p:cNvPicPr>
          <p:nvPr/>
        </p:nvPicPr>
        <p:blipFill rotWithShape="1">
          <a:blip r:embed="rId3"/>
          <a:srcRect t="27146" b="27136"/>
          <a:stretch/>
        </p:blipFill>
        <p:spPr>
          <a:xfrm>
            <a:off x="133350" y="1784322"/>
            <a:ext cx="11925300" cy="3066822"/>
          </a:xfrm>
          <a:prstGeom prst="rect">
            <a:avLst/>
          </a:prstGeom>
        </p:spPr>
      </p:pic>
      <p:sp>
        <p:nvSpPr>
          <p:cNvPr id="8" name="Content Placeholder 3">
            <a:extLst>
              <a:ext uri="{FF2B5EF4-FFF2-40B4-BE49-F238E27FC236}">
                <a16:creationId xmlns:a16="http://schemas.microsoft.com/office/drawing/2014/main" id="{78DBC021-7F19-34C7-94EE-6B79854074C3}"/>
              </a:ext>
            </a:extLst>
          </p:cNvPr>
          <p:cNvSpPr txBox="1">
            <a:spLocks/>
          </p:cNvSpPr>
          <p:nvPr/>
        </p:nvSpPr>
        <p:spPr>
          <a:xfrm>
            <a:off x="1339174" y="5063037"/>
            <a:ext cx="9513652" cy="13273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a:solidFill>
                  <a:schemeClr val="bg2">
                    <a:lumMod val="10000"/>
                  </a:schemeClr>
                </a:solidFill>
                <a:latin typeface="Aptos" panose="020B0004020202020204" pitchFamily="34" charset="0"/>
                <a:cs typeface="Poppins" panose="00000500000000000000" pitchFamily="2" charset="0"/>
              </a:rPr>
              <a:t>Helping women prevent HIV by accelerating the introduction and scale-up of new and emerging biomedical prevention products.</a:t>
            </a:r>
          </a:p>
        </p:txBody>
      </p:sp>
    </p:spTree>
    <p:extLst>
      <p:ext uri="{BB962C8B-B14F-4D97-AF65-F5344CB8AC3E}">
        <p14:creationId xmlns:p14="http://schemas.microsoft.com/office/powerpoint/2010/main" val="65185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986428C8-06B7-5B04-82D5-5DEE3E3F82BF}"/>
              </a:ext>
            </a:extLst>
          </p:cNvPr>
          <p:cNvSpPr/>
          <p:nvPr/>
        </p:nvSpPr>
        <p:spPr>
          <a:xfrm>
            <a:off x="2110374" y="242218"/>
            <a:ext cx="7945520" cy="688701"/>
          </a:xfrm>
          <a:prstGeom prst="roundRect">
            <a:avLst/>
          </a:prstGeom>
          <a:solidFill>
            <a:schemeClr val="accent2">
              <a:lumMod val="20000"/>
              <a:lumOff val="80000"/>
            </a:schemeClr>
          </a:solidFill>
          <a:ln>
            <a:noFill/>
          </a:ln>
          <a:effectLst>
            <a:outerShdw blurRad="94132" dist="99959"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accent6"/>
                </a:solidFill>
                <a:effectLst/>
                <a:uLnTx/>
                <a:uFillTx/>
                <a:latin typeface="Aptos SemiBold" panose="020B0004020202020204" pitchFamily="34" charset="0"/>
              </a:rPr>
              <a:t>Meet the NextGen Squad</a:t>
            </a:r>
          </a:p>
        </p:txBody>
      </p:sp>
      <p:sp>
        <p:nvSpPr>
          <p:cNvPr id="36" name="Rounded Rectangle 35">
            <a:extLst>
              <a:ext uri="{FF2B5EF4-FFF2-40B4-BE49-F238E27FC236}">
                <a16:creationId xmlns:a16="http://schemas.microsoft.com/office/drawing/2014/main" id="{9F62AA26-583F-4F75-3043-04D104A49E2F}"/>
              </a:ext>
            </a:extLst>
          </p:cNvPr>
          <p:cNvSpPr/>
          <p:nvPr/>
        </p:nvSpPr>
        <p:spPr>
          <a:xfrm>
            <a:off x="257790" y="1253613"/>
            <a:ext cx="11676420" cy="5362169"/>
          </a:xfrm>
          <a:prstGeom prst="roundRect">
            <a:avLst>
              <a:gd name="adj" fmla="val 6791"/>
            </a:avLst>
          </a:prstGeom>
          <a:solidFill>
            <a:schemeClr val="accent2">
              <a:lumMod val="20000"/>
              <a:lumOff val="80000"/>
            </a:schemeClr>
          </a:solidFill>
          <a:ln w="25400">
            <a:solidFill>
              <a:schemeClr val="bg1"/>
            </a:solidFill>
          </a:ln>
          <a:effectLst>
            <a:outerShdw blurRad="188339" dist="120702"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grpSp>
        <p:nvGrpSpPr>
          <p:cNvPr id="76" name="Group 75">
            <a:extLst>
              <a:ext uri="{FF2B5EF4-FFF2-40B4-BE49-F238E27FC236}">
                <a16:creationId xmlns:a16="http://schemas.microsoft.com/office/drawing/2014/main" id="{CF380C5D-DEF7-5988-8DB4-D38503168C39}"/>
              </a:ext>
            </a:extLst>
          </p:cNvPr>
          <p:cNvGrpSpPr/>
          <p:nvPr/>
        </p:nvGrpSpPr>
        <p:grpSpPr>
          <a:xfrm>
            <a:off x="547839" y="1494157"/>
            <a:ext cx="1909783" cy="2360079"/>
            <a:chOff x="1266044" y="1490472"/>
            <a:chExt cx="1909783" cy="2360079"/>
          </a:xfrm>
          <a:effectLst/>
        </p:grpSpPr>
        <p:pic>
          <p:nvPicPr>
            <p:cNvPr id="2" name="Picture 1" descr="A person with long hair&#10;&#10;Description automatically generated with medium confidence">
              <a:extLst>
                <a:ext uri="{FF2B5EF4-FFF2-40B4-BE49-F238E27FC236}">
                  <a16:creationId xmlns:a16="http://schemas.microsoft.com/office/drawing/2014/main" id="{F6B52F27-DD0F-16CD-F79E-D56E9572F1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53312" y="1490472"/>
              <a:ext cx="1738344"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44" name="TextBox 43">
              <a:extLst>
                <a:ext uri="{FF2B5EF4-FFF2-40B4-BE49-F238E27FC236}">
                  <a16:creationId xmlns:a16="http://schemas.microsoft.com/office/drawing/2014/main" id="{F15112BF-E477-711C-3995-E753AE746C8F}"/>
                </a:ext>
              </a:extLst>
            </p:cNvPr>
            <p:cNvSpPr txBox="1"/>
            <p:nvPr/>
          </p:nvSpPr>
          <p:spPr>
            <a:xfrm>
              <a:off x="1266044" y="3296553"/>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Adaobi</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FHI 360 Nigeria</a:t>
              </a:r>
            </a:p>
          </p:txBody>
        </p:sp>
      </p:grpSp>
      <p:grpSp>
        <p:nvGrpSpPr>
          <p:cNvPr id="81" name="Group 80">
            <a:extLst>
              <a:ext uri="{FF2B5EF4-FFF2-40B4-BE49-F238E27FC236}">
                <a16:creationId xmlns:a16="http://schemas.microsoft.com/office/drawing/2014/main" id="{D0598EF2-9413-FA1E-B34E-4F3D1A936E6B}"/>
              </a:ext>
            </a:extLst>
          </p:cNvPr>
          <p:cNvGrpSpPr/>
          <p:nvPr/>
        </p:nvGrpSpPr>
        <p:grpSpPr>
          <a:xfrm>
            <a:off x="9854694" y="1489440"/>
            <a:ext cx="1909783" cy="2341771"/>
            <a:chOff x="8952527" y="1490470"/>
            <a:chExt cx="1909783" cy="2341771"/>
          </a:xfrm>
        </p:grpSpPr>
        <p:pic>
          <p:nvPicPr>
            <p:cNvPr id="35" name="Picture 34">
              <a:extLst>
                <a:ext uri="{FF2B5EF4-FFF2-40B4-BE49-F238E27FC236}">
                  <a16:creationId xmlns:a16="http://schemas.microsoft.com/office/drawing/2014/main" id="{5152504E-B761-1CA5-63D8-DC6C11B184C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9043415" y="1490470"/>
              <a:ext cx="1735172" cy="1737360"/>
            </a:xfrm>
            <a:prstGeom prst="roundRect">
              <a:avLst>
                <a:gd name="adj" fmla="val 16667"/>
              </a:avLst>
            </a:prstGeom>
            <a:ln>
              <a:noFill/>
            </a:ln>
            <a:effectLst/>
          </p:spPr>
        </p:pic>
        <p:sp>
          <p:nvSpPr>
            <p:cNvPr id="47" name="TextBox 46">
              <a:extLst>
                <a:ext uri="{FF2B5EF4-FFF2-40B4-BE49-F238E27FC236}">
                  <a16:creationId xmlns:a16="http://schemas.microsoft.com/office/drawing/2014/main" id="{D4724C50-3C12-B992-D01D-A98DE69CC2F7}"/>
                </a:ext>
              </a:extLst>
            </p:cNvPr>
            <p:cNvSpPr txBox="1"/>
            <p:nvPr/>
          </p:nvSpPr>
          <p:spPr>
            <a:xfrm>
              <a:off x="8952527" y="3278243"/>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err="1">
                  <a:ln>
                    <a:noFill/>
                  </a:ln>
                  <a:solidFill>
                    <a:srgbClr val="625E58">
                      <a:lumMod val="75000"/>
                    </a:srgbClr>
                  </a:solidFill>
                  <a:effectLst/>
                  <a:uLnTx/>
                  <a:uFillTx/>
                  <a:latin typeface="Aptos" panose="020B0004020202020204" pitchFamily="34" charset="0"/>
                  <a:cs typeface="Poppins" panose="00000500000000000000" pitchFamily="2" charset="0"/>
                </a:rPr>
                <a:t>Luwi</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FHI 360 Zambia</a:t>
              </a:r>
            </a:p>
          </p:txBody>
        </p:sp>
      </p:grpSp>
      <p:grpSp>
        <p:nvGrpSpPr>
          <p:cNvPr id="85" name="Group 84">
            <a:extLst>
              <a:ext uri="{FF2B5EF4-FFF2-40B4-BE49-F238E27FC236}">
                <a16:creationId xmlns:a16="http://schemas.microsoft.com/office/drawing/2014/main" id="{5D11BFCB-F06C-610D-9EF7-2FE61BD76354}"/>
              </a:ext>
            </a:extLst>
          </p:cNvPr>
          <p:cNvGrpSpPr/>
          <p:nvPr/>
        </p:nvGrpSpPr>
        <p:grpSpPr>
          <a:xfrm>
            <a:off x="541543" y="3981692"/>
            <a:ext cx="1909783" cy="2336718"/>
            <a:chOff x="517209" y="3977640"/>
            <a:chExt cx="1909783" cy="2336718"/>
          </a:xfrm>
          <a:effectLst/>
        </p:grpSpPr>
        <p:pic>
          <p:nvPicPr>
            <p:cNvPr id="38" name="Picture 37" descr="Graphical user interface, text&#10;&#10;Description automatically generated">
              <a:extLst>
                <a:ext uri="{FF2B5EF4-FFF2-40B4-BE49-F238E27FC236}">
                  <a16:creationId xmlns:a16="http://schemas.microsoft.com/office/drawing/2014/main" id="{964108AA-2653-D26B-BF1D-92F574CDB3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3504" y="3977640"/>
              <a:ext cx="1736702"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50" name="TextBox 49">
              <a:extLst>
                <a:ext uri="{FF2B5EF4-FFF2-40B4-BE49-F238E27FC236}">
                  <a16:creationId xmlns:a16="http://schemas.microsoft.com/office/drawing/2014/main" id="{197294A9-1213-DD21-22B3-A26B2A2E8E42}"/>
                </a:ext>
              </a:extLst>
            </p:cNvPr>
            <p:cNvSpPr txBox="1"/>
            <p:nvPr/>
          </p:nvSpPr>
          <p:spPr>
            <a:xfrm>
              <a:off x="517209" y="5760360"/>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Maggie</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LVCT Health Kenya</a:t>
              </a:r>
            </a:p>
          </p:txBody>
        </p:sp>
      </p:grpSp>
      <p:grpSp>
        <p:nvGrpSpPr>
          <p:cNvPr id="86" name="Group 85">
            <a:extLst>
              <a:ext uri="{FF2B5EF4-FFF2-40B4-BE49-F238E27FC236}">
                <a16:creationId xmlns:a16="http://schemas.microsoft.com/office/drawing/2014/main" id="{C4795513-5CB7-E689-C017-5B6C594293D8}"/>
              </a:ext>
            </a:extLst>
          </p:cNvPr>
          <p:cNvGrpSpPr/>
          <p:nvPr/>
        </p:nvGrpSpPr>
        <p:grpSpPr>
          <a:xfrm>
            <a:off x="7966102" y="1494592"/>
            <a:ext cx="1909783" cy="2336718"/>
            <a:chOff x="2394210" y="3977640"/>
            <a:chExt cx="1909783" cy="2336718"/>
          </a:xfrm>
          <a:effectLst/>
        </p:grpSpPr>
        <p:pic>
          <p:nvPicPr>
            <p:cNvPr id="39" name="Picture 38" descr="Text&#10;&#10;Description automatically generated">
              <a:extLst>
                <a:ext uri="{FF2B5EF4-FFF2-40B4-BE49-F238E27FC236}">
                  <a16:creationId xmlns:a16="http://schemas.microsoft.com/office/drawing/2014/main" id="{1C64F923-EC7F-A956-4634-CE93B3F9F03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
            <a:stretch/>
          </p:blipFill>
          <p:spPr>
            <a:xfrm>
              <a:off x="2483804" y="3977640"/>
              <a:ext cx="1728489"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53" name="TextBox 52">
              <a:extLst>
                <a:ext uri="{FF2B5EF4-FFF2-40B4-BE49-F238E27FC236}">
                  <a16:creationId xmlns:a16="http://schemas.microsoft.com/office/drawing/2014/main" id="{9C92B0AB-3C76-556B-5435-245709F43F55}"/>
                </a:ext>
              </a:extLst>
            </p:cNvPr>
            <p:cNvSpPr txBox="1"/>
            <p:nvPr/>
          </p:nvSpPr>
          <p:spPr>
            <a:xfrm>
              <a:off x="2394210" y="5760360"/>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Merci</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LVCT Health Kenya</a:t>
              </a:r>
            </a:p>
          </p:txBody>
        </p:sp>
      </p:grpSp>
      <p:grpSp>
        <p:nvGrpSpPr>
          <p:cNvPr id="87" name="Group 86">
            <a:extLst>
              <a:ext uri="{FF2B5EF4-FFF2-40B4-BE49-F238E27FC236}">
                <a16:creationId xmlns:a16="http://schemas.microsoft.com/office/drawing/2014/main" id="{E6B7691E-9067-A241-364C-72E0D5BEBF71}"/>
              </a:ext>
            </a:extLst>
          </p:cNvPr>
          <p:cNvGrpSpPr/>
          <p:nvPr/>
        </p:nvGrpSpPr>
        <p:grpSpPr>
          <a:xfrm>
            <a:off x="4255392" y="1487038"/>
            <a:ext cx="1909783" cy="2336718"/>
            <a:chOff x="4271211" y="3977640"/>
            <a:chExt cx="1909783" cy="2336718"/>
          </a:xfrm>
          <a:effectLst/>
        </p:grpSpPr>
        <p:pic>
          <p:nvPicPr>
            <p:cNvPr id="41" name="Picture 40" descr="Graphical user interface&#10;&#10;Description automatically generated with medium confidence">
              <a:extLst>
                <a:ext uri="{FF2B5EF4-FFF2-40B4-BE49-F238E27FC236}">
                  <a16:creationId xmlns:a16="http://schemas.microsoft.com/office/drawing/2014/main" id="{C687F0B3-C6D6-D7AF-0B49-A222B96CA88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94047" y="3977640"/>
              <a:ext cx="1709943"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56" name="TextBox 55">
              <a:extLst>
                <a:ext uri="{FF2B5EF4-FFF2-40B4-BE49-F238E27FC236}">
                  <a16:creationId xmlns:a16="http://schemas.microsoft.com/office/drawing/2014/main" id="{42D179F5-E35A-4BAC-AE44-77BB02FC5B6B}"/>
                </a:ext>
              </a:extLst>
            </p:cNvPr>
            <p:cNvSpPr txBox="1"/>
            <p:nvPr/>
          </p:nvSpPr>
          <p:spPr>
            <a:xfrm>
              <a:off x="4271211" y="5760360"/>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err="1">
                  <a:ln>
                    <a:noFill/>
                  </a:ln>
                  <a:solidFill>
                    <a:srgbClr val="625E58">
                      <a:lumMod val="75000"/>
                    </a:srgbClr>
                  </a:solidFill>
                  <a:effectLst/>
                  <a:uLnTx/>
                  <a:uFillTx/>
                  <a:latin typeface="Aptos" panose="020B0004020202020204" pitchFamily="34" charset="0"/>
                  <a:cs typeface="Poppins" panose="00000500000000000000" pitchFamily="2" charset="0"/>
                </a:rPr>
                <a:t>Nts’ebo</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Jhpiego Lesotho</a:t>
              </a:r>
            </a:p>
          </p:txBody>
        </p:sp>
      </p:grpSp>
      <p:grpSp>
        <p:nvGrpSpPr>
          <p:cNvPr id="78" name="Group 77">
            <a:extLst>
              <a:ext uri="{FF2B5EF4-FFF2-40B4-BE49-F238E27FC236}">
                <a16:creationId xmlns:a16="http://schemas.microsoft.com/office/drawing/2014/main" id="{C3403F59-5D8D-52E3-1490-C3077FC08E9E}"/>
              </a:ext>
            </a:extLst>
          </p:cNvPr>
          <p:cNvGrpSpPr/>
          <p:nvPr/>
        </p:nvGrpSpPr>
        <p:grpSpPr>
          <a:xfrm>
            <a:off x="9857757" y="3977439"/>
            <a:ext cx="1909783" cy="2347123"/>
            <a:chOff x="5112021" y="1490472"/>
            <a:chExt cx="1909783" cy="2347123"/>
          </a:xfrm>
          <a:effectLst/>
        </p:grpSpPr>
        <p:pic>
          <p:nvPicPr>
            <p:cNvPr id="27" name="Picture 26" descr="A person smiling next to a sign&#10;&#10;Description automatically generated with medium confidence">
              <a:extLst>
                <a:ext uri="{FF2B5EF4-FFF2-40B4-BE49-F238E27FC236}">
                  <a16:creationId xmlns:a16="http://schemas.microsoft.com/office/drawing/2014/main" id="{209B2E78-DDD3-886B-18CF-7726AECBA43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153560" y="1490472"/>
              <a:ext cx="1744847"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65" name="TextBox 64">
              <a:extLst>
                <a:ext uri="{FF2B5EF4-FFF2-40B4-BE49-F238E27FC236}">
                  <a16:creationId xmlns:a16="http://schemas.microsoft.com/office/drawing/2014/main" id="{AE1C04BC-880E-466D-A050-C1349F4FD741}"/>
                </a:ext>
              </a:extLst>
            </p:cNvPr>
            <p:cNvSpPr txBox="1"/>
            <p:nvPr/>
          </p:nvSpPr>
          <p:spPr>
            <a:xfrm>
              <a:off x="5112021" y="3283597"/>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Chantel</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Wits RHI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South Africa</a:t>
              </a:r>
            </a:p>
          </p:txBody>
        </p:sp>
      </p:grpSp>
      <p:grpSp>
        <p:nvGrpSpPr>
          <p:cNvPr id="77" name="Group 76">
            <a:extLst>
              <a:ext uri="{FF2B5EF4-FFF2-40B4-BE49-F238E27FC236}">
                <a16:creationId xmlns:a16="http://schemas.microsoft.com/office/drawing/2014/main" id="{EE8CE983-37DE-7E0D-810D-175DABF8B8C0}"/>
              </a:ext>
            </a:extLst>
          </p:cNvPr>
          <p:cNvGrpSpPr/>
          <p:nvPr/>
        </p:nvGrpSpPr>
        <p:grpSpPr>
          <a:xfrm>
            <a:off x="2403030" y="1503621"/>
            <a:ext cx="1909783" cy="2347773"/>
            <a:chOff x="3175827" y="1490472"/>
            <a:chExt cx="1909783" cy="2347773"/>
          </a:xfrm>
          <a:effectLst/>
        </p:grpSpPr>
        <p:pic>
          <p:nvPicPr>
            <p:cNvPr id="24" name="Picture 23" descr="Graphical user interface, text, application&#10;&#10;Description automatically generated">
              <a:extLst>
                <a:ext uri="{FF2B5EF4-FFF2-40B4-BE49-F238E27FC236}">
                  <a16:creationId xmlns:a16="http://schemas.microsoft.com/office/drawing/2014/main" id="{7C81CDCF-D071-8ED8-8A48-E1712554DF7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150" t="-1"/>
            <a:stretch/>
          </p:blipFill>
          <p:spPr>
            <a:xfrm>
              <a:off x="3280422" y="1490472"/>
              <a:ext cx="1730648"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68" name="TextBox 67">
              <a:extLst>
                <a:ext uri="{FF2B5EF4-FFF2-40B4-BE49-F238E27FC236}">
                  <a16:creationId xmlns:a16="http://schemas.microsoft.com/office/drawing/2014/main" id="{48EE2369-03C9-D947-6B3D-F49BE3E5F6D4}"/>
                </a:ext>
              </a:extLst>
            </p:cNvPr>
            <p:cNvSpPr txBox="1"/>
            <p:nvPr/>
          </p:nvSpPr>
          <p:spPr>
            <a:xfrm>
              <a:off x="3175827" y="3284247"/>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err="1">
                  <a:ln>
                    <a:noFill/>
                  </a:ln>
                  <a:solidFill>
                    <a:srgbClr val="625E58">
                      <a:lumMod val="75000"/>
                    </a:srgbClr>
                  </a:solidFill>
                  <a:effectLst/>
                  <a:uLnTx/>
                  <a:uFillTx/>
                  <a:latin typeface="Aptos" panose="020B0004020202020204" pitchFamily="34" charset="0"/>
                  <a:cs typeface="Poppins" panose="00000500000000000000" pitchFamily="2" charset="0"/>
                </a:rPr>
                <a:t>Celi</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Wits RHI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South Africa</a:t>
              </a:r>
            </a:p>
          </p:txBody>
        </p:sp>
      </p:grpSp>
      <p:grpSp>
        <p:nvGrpSpPr>
          <p:cNvPr id="91" name="Group 90">
            <a:extLst>
              <a:ext uri="{FF2B5EF4-FFF2-40B4-BE49-F238E27FC236}">
                <a16:creationId xmlns:a16="http://schemas.microsoft.com/office/drawing/2014/main" id="{0A408DAA-F899-0B4A-53A6-F9847DBA12AB}"/>
              </a:ext>
            </a:extLst>
          </p:cNvPr>
          <p:cNvGrpSpPr/>
          <p:nvPr/>
        </p:nvGrpSpPr>
        <p:grpSpPr>
          <a:xfrm>
            <a:off x="5210283" y="3977439"/>
            <a:ext cx="1909783" cy="2336718"/>
            <a:chOff x="6148212" y="3977640"/>
            <a:chExt cx="1909783" cy="2336718"/>
          </a:xfrm>
          <a:effectLst/>
        </p:grpSpPr>
        <p:sp>
          <p:nvSpPr>
            <p:cNvPr id="74" name="TextBox 73">
              <a:extLst>
                <a:ext uri="{FF2B5EF4-FFF2-40B4-BE49-F238E27FC236}">
                  <a16:creationId xmlns:a16="http://schemas.microsoft.com/office/drawing/2014/main" id="{F97A87DB-AB99-9687-183E-1690CD9946A3}"/>
                </a:ext>
              </a:extLst>
            </p:cNvPr>
            <p:cNvSpPr txBox="1"/>
            <p:nvPr/>
          </p:nvSpPr>
          <p:spPr>
            <a:xfrm>
              <a:off x="6148212" y="5760360"/>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Rubuna</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FHI 360 Uganda</a:t>
              </a:r>
            </a:p>
          </p:txBody>
        </p:sp>
        <p:pic>
          <p:nvPicPr>
            <p:cNvPr id="83" name="Picture 82" descr="A picture containing person, indoor, little, green&#10;&#10;Description automatically generated">
              <a:extLst>
                <a:ext uri="{FF2B5EF4-FFF2-40B4-BE49-F238E27FC236}">
                  <a16:creationId xmlns:a16="http://schemas.microsoft.com/office/drawing/2014/main" id="{C42F608A-BF79-704E-CA53-AF2924CB751B}"/>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247588" y="3977640"/>
              <a:ext cx="1721630"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grpSp>
        <p:nvGrpSpPr>
          <p:cNvPr id="92" name="Group 91">
            <a:extLst>
              <a:ext uri="{FF2B5EF4-FFF2-40B4-BE49-F238E27FC236}">
                <a16:creationId xmlns:a16="http://schemas.microsoft.com/office/drawing/2014/main" id="{F0AF5043-184D-6488-E53C-5E773FF80784}"/>
              </a:ext>
            </a:extLst>
          </p:cNvPr>
          <p:cNvGrpSpPr/>
          <p:nvPr/>
        </p:nvGrpSpPr>
        <p:grpSpPr>
          <a:xfrm>
            <a:off x="7558322" y="3989981"/>
            <a:ext cx="1909783" cy="2336718"/>
            <a:chOff x="8025213" y="3977640"/>
            <a:chExt cx="1909783" cy="2336718"/>
          </a:xfrm>
          <a:effectLst/>
        </p:grpSpPr>
        <p:sp>
          <p:nvSpPr>
            <p:cNvPr id="71" name="TextBox 70">
              <a:extLst>
                <a:ext uri="{FF2B5EF4-FFF2-40B4-BE49-F238E27FC236}">
                  <a16:creationId xmlns:a16="http://schemas.microsoft.com/office/drawing/2014/main" id="{1E0391BF-C026-AFC8-03EA-02396C57C45F}"/>
                </a:ext>
              </a:extLst>
            </p:cNvPr>
            <p:cNvSpPr txBox="1"/>
            <p:nvPr/>
          </p:nvSpPr>
          <p:spPr>
            <a:xfrm>
              <a:off x="8025213" y="5760360"/>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Sanele</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PZAT Zimbabwe</a:t>
              </a:r>
            </a:p>
          </p:txBody>
        </p:sp>
        <p:pic>
          <p:nvPicPr>
            <p:cNvPr id="84" name="Picture 83" descr="A person with her arms crossed&#10;&#10;Description automatically generated with medium confidence">
              <a:extLst>
                <a:ext uri="{FF2B5EF4-FFF2-40B4-BE49-F238E27FC236}">
                  <a16:creationId xmlns:a16="http://schemas.microsoft.com/office/drawing/2014/main" id="{011EDE3A-BADE-3B02-B637-D09623F0562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112816" y="3977640"/>
              <a:ext cx="1728836"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grpSp>
        <p:nvGrpSpPr>
          <p:cNvPr id="5" name="Group 4">
            <a:extLst>
              <a:ext uri="{FF2B5EF4-FFF2-40B4-BE49-F238E27FC236}">
                <a16:creationId xmlns:a16="http://schemas.microsoft.com/office/drawing/2014/main" id="{0F76096A-9B43-F235-BE60-B5DF7EB1DAB9}"/>
              </a:ext>
            </a:extLst>
          </p:cNvPr>
          <p:cNvGrpSpPr/>
          <p:nvPr/>
        </p:nvGrpSpPr>
        <p:grpSpPr>
          <a:xfrm>
            <a:off x="6083134" y="1500700"/>
            <a:ext cx="1909783" cy="2353536"/>
            <a:chOff x="6127890" y="1479030"/>
            <a:chExt cx="1909783" cy="2353536"/>
          </a:xfrm>
          <a:effectLst/>
        </p:grpSpPr>
        <p:sp>
          <p:nvSpPr>
            <p:cNvPr id="4" name="TextBox 3">
              <a:extLst>
                <a:ext uri="{FF2B5EF4-FFF2-40B4-BE49-F238E27FC236}">
                  <a16:creationId xmlns:a16="http://schemas.microsoft.com/office/drawing/2014/main" id="{CEC0B7B6-B3F8-BBDA-514C-756D21BECBAD}"/>
                </a:ext>
              </a:extLst>
            </p:cNvPr>
            <p:cNvSpPr txBox="1"/>
            <p:nvPr/>
          </p:nvSpPr>
          <p:spPr>
            <a:xfrm>
              <a:off x="6127890" y="3278568"/>
              <a:ext cx="190978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500" b="1" i="0" u="none" strike="noStrike" kern="1200" cap="none" spc="0" normalizeH="0" baseline="0" noProof="0" err="1">
                  <a:ln>
                    <a:noFill/>
                  </a:ln>
                  <a:solidFill>
                    <a:srgbClr val="625E58">
                      <a:lumMod val="75000"/>
                    </a:srgbClr>
                  </a:solidFill>
                  <a:effectLst/>
                  <a:uLnTx/>
                  <a:uFillTx/>
                  <a:latin typeface="Aptos" panose="020B0004020202020204" pitchFamily="34" charset="0"/>
                  <a:cs typeface="Poppins" panose="00000500000000000000" pitchFamily="2" charset="0"/>
                </a:rPr>
                <a:t>Febbe</a:t>
              </a:r>
              <a:r>
                <a:rPr kumimoji="0" lang="en-ZA" sz="1500" b="0" i="0" u="none" strike="noStrike" kern="1200" cap="none" spc="0" normalizeH="0" baseline="0" noProof="0">
                  <a:ln>
                    <a:noFill/>
                  </a:ln>
                  <a:solidFill>
                    <a:srgbClr val="625E58">
                      <a:lumMod val="75000"/>
                    </a:srgbClr>
                  </a:solidFill>
                  <a:effectLst/>
                  <a:uLnTx/>
                  <a:uFillTx/>
                  <a:latin typeface="Aptos" panose="020B0004020202020204" pitchFamily="34" charset="0"/>
                  <a:cs typeface="Poppins" panose="00000500000000000000" pitchFamily="2" charset="0"/>
                </a:rPr>
                <a:t>, Jhpiego Namibia</a:t>
              </a:r>
            </a:p>
          </p:txBody>
        </p:sp>
        <p:pic>
          <p:nvPicPr>
            <p:cNvPr id="3" name="Picture 2">
              <a:extLst>
                <a:ext uri="{FF2B5EF4-FFF2-40B4-BE49-F238E27FC236}">
                  <a16:creationId xmlns:a16="http://schemas.microsoft.com/office/drawing/2014/main" id="{BAA24F73-87F6-D66B-28D6-5445378B7A13}"/>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242288" y="1479030"/>
              <a:ext cx="1721630" cy="173736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grpSp>
      <p:pic>
        <p:nvPicPr>
          <p:cNvPr id="12" name="Picture 11">
            <a:extLst>
              <a:ext uri="{FF2B5EF4-FFF2-40B4-BE49-F238E27FC236}">
                <a16:creationId xmlns:a16="http://schemas.microsoft.com/office/drawing/2014/main" id="{EA433F90-3E40-C847-79D1-F5ECADDD48BD}"/>
              </a:ext>
            </a:extLst>
          </p:cNvPr>
          <p:cNvPicPr>
            <a:picLocks noChangeAspect="1"/>
          </p:cNvPicPr>
          <p:nvPr/>
        </p:nvPicPr>
        <p:blipFill>
          <a:blip r:embed="rId13"/>
          <a:stretch>
            <a:fillRect/>
          </a:stretch>
        </p:blipFill>
        <p:spPr>
          <a:xfrm>
            <a:off x="2838953" y="3916613"/>
            <a:ext cx="1927214" cy="2438611"/>
          </a:xfrm>
          <a:prstGeom prst="rect">
            <a:avLst/>
          </a:prstGeom>
          <a:effectLst/>
        </p:spPr>
      </p:pic>
    </p:spTree>
    <p:extLst>
      <p:ext uri="{BB962C8B-B14F-4D97-AF65-F5344CB8AC3E}">
        <p14:creationId xmlns:p14="http://schemas.microsoft.com/office/powerpoint/2010/main" val="3145977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75E88D-C29D-A4BF-1968-331078296DBC}"/>
              </a:ext>
            </a:extLst>
          </p:cNvPr>
          <p:cNvPicPr>
            <a:picLocks noChangeAspect="1"/>
          </p:cNvPicPr>
          <p:nvPr/>
        </p:nvPicPr>
        <p:blipFill>
          <a:blip r:embed="rId3">
            <a:alphaModFix amt="20000"/>
          </a:blip>
          <a:srcRect l="283" t="336" b="14297"/>
          <a:stretch/>
        </p:blipFill>
        <p:spPr>
          <a:xfrm>
            <a:off x="6084029" y="-15999"/>
            <a:ext cx="6107973" cy="5887955"/>
          </a:xfrm>
          <a:prstGeom prst="rect">
            <a:avLst/>
          </a:prstGeom>
        </p:spPr>
      </p:pic>
      <p:sp>
        <p:nvSpPr>
          <p:cNvPr id="21" name="Rectangle: Rounded Corners 20">
            <a:extLst>
              <a:ext uri="{FF2B5EF4-FFF2-40B4-BE49-F238E27FC236}">
                <a16:creationId xmlns:a16="http://schemas.microsoft.com/office/drawing/2014/main" id="{DB11917D-B5A0-AFB0-482A-F50D451D30F0}"/>
              </a:ext>
            </a:extLst>
          </p:cNvPr>
          <p:cNvSpPr/>
          <p:nvPr/>
        </p:nvSpPr>
        <p:spPr>
          <a:xfrm>
            <a:off x="6454755" y="399287"/>
            <a:ext cx="5383284" cy="4965723"/>
          </a:xfrm>
          <a:prstGeom prst="roundRect">
            <a:avLst/>
          </a:prstGeom>
          <a:solidFill>
            <a:schemeClr val="bg2"/>
          </a:solidFill>
          <a:ln w="38100">
            <a:solidFill>
              <a:srgbClr val="DE94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FB1BF895-4861-4B7A-0DF1-02063FC4C642}"/>
              </a:ext>
            </a:extLst>
          </p:cNvPr>
          <p:cNvSpPr txBox="1">
            <a:spLocks/>
          </p:cNvSpPr>
          <p:nvPr/>
        </p:nvSpPr>
        <p:spPr>
          <a:xfrm>
            <a:off x="6653779" y="1595911"/>
            <a:ext cx="5184260" cy="29033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latin typeface="Aptos" panose="020B0004020202020204" pitchFamily="34" charset="0"/>
              </a:rPr>
              <a:t>Study goal: Characterize and assess the implementation of an </a:t>
            </a:r>
            <a:r>
              <a:rPr lang="en-US" sz="1800" b="1">
                <a:latin typeface="Aptos" panose="020B0004020202020204" pitchFamily="34" charset="0"/>
              </a:rPr>
              <a:t>enhanced service delivery package</a:t>
            </a:r>
            <a:r>
              <a:rPr lang="en-US" sz="1800">
                <a:latin typeface="Aptos" panose="020B0004020202020204" pitchFamily="34" charset="0"/>
              </a:rPr>
              <a:t> providing </a:t>
            </a:r>
            <a:r>
              <a:rPr lang="en-US" sz="1800" b="1">
                <a:latin typeface="Aptos" panose="020B0004020202020204" pitchFamily="34" charset="0"/>
              </a:rPr>
              <a:t>informed</a:t>
            </a:r>
            <a:r>
              <a:rPr lang="en-US" sz="1800">
                <a:latin typeface="Aptos" panose="020B0004020202020204" pitchFamily="34" charset="0"/>
              </a:rPr>
              <a:t> </a:t>
            </a:r>
            <a:r>
              <a:rPr lang="en-US" sz="1800" b="1">
                <a:latin typeface="Aptos" panose="020B0004020202020204" pitchFamily="34" charset="0"/>
              </a:rPr>
              <a:t>choice of PrEP products</a:t>
            </a:r>
            <a:r>
              <a:rPr lang="en-US" sz="1800">
                <a:latin typeface="Aptos" panose="020B0004020202020204" pitchFamily="34" charset="0"/>
              </a:rPr>
              <a:t> among women at 28 </a:t>
            </a:r>
            <a:r>
              <a:rPr lang="en-US" sz="1800" b="1">
                <a:latin typeface="Aptos" panose="020B0004020202020204" pitchFamily="34" charset="0"/>
              </a:rPr>
              <a:t>PEPFAR delivery sites</a:t>
            </a:r>
            <a:r>
              <a:rPr lang="en-US" sz="1800">
                <a:latin typeface="Aptos" panose="020B0004020202020204" pitchFamily="34" charset="0"/>
              </a:rPr>
              <a:t> in Kenya, Lesotho, South Africa, Uganda, and Zimbabwe.</a:t>
            </a:r>
          </a:p>
        </p:txBody>
      </p:sp>
      <p:sp>
        <p:nvSpPr>
          <p:cNvPr id="15" name="Text Placeholder 4">
            <a:extLst>
              <a:ext uri="{FF2B5EF4-FFF2-40B4-BE49-F238E27FC236}">
                <a16:creationId xmlns:a16="http://schemas.microsoft.com/office/drawing/2014/main" id="{9BEB29E9-DD7C-948D-C28A-ED9BE7191E88}"/>
              </a:ext>
            </a:extLst>
          </p:cNvPr>
          <p:cNvSpPr txBox="1">
            <a:spLocks/>
          </p:cNvSpPr>
          <p:nvPr/>
        </p:nvSpPr>
        <p:spPr>
          <a:xfrm>
            <a:off x="8034823" y="951512"/>
            <a:ext cx="2419538" cy="6477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rgbClr val="FF0000"/>
                </a:solidFill>
                <a:latin typeface="Aptos SemiBold" panose="020F0502020204030204" pitchFamily="34" charset="0"/>
              </a:rPr>
              <a:t>CATALYST</a:t>
            </a:r>
            <a:endParaRPr lang="en-US" sz="3200" b="1">
              <a:solidFill>
                <a:srgbClr val="FF0000"/>
              </a:solidFill>
              <a:latin typeface="Aptos SemiBold" panose="020F0502020204030204" pitchFamily="34" charset="0"/>
            </a:endParaRPr>
          </a:p>
        </p:txBody>
      </p:sp>
      <p:grpSp>
        <p:nvGrpSpPr>
          <p:cNvPr id="24" name="Group 23">
            <a:extLst>
              <a:ext uri="{FF2B5EF4-FFF2-40B4-BE49-F238E27FC236}">
                <a16:creationId xmlns:a16="http://schemas.microsoft.com/office/drawing/2014/main" id="{C95C191E-2303-CAF2-7635-CF534E51DD69}"/>
              </a:ext>
            </a:extLst>
          </p:cNvPr>
          <p:cNvGrpSpPr/>
          <p:nvPr/>
        </p:nvGrpSpPr>
        <p:grpSpPr>
          <a:xfrm>
            <a:off x="6659324" y="4293476"/>
            <a:ext cx="1555858" cy="464318"/>
            <a:chOff x="6695850" y="4917565"/>
            <a:chExt cx="1555858" cy="464318"/>
          </a:xfrm>
        </p:grpSpPr>
        <p:pic>
          <p:nvPicPr>
            <p:cNvPr id="2054" name="Picture 6" descr="A blue circle with white objects on it&#10;&#10;Description automatically generated">
              <a:extLst>
                <a:ext uri="{FF2B5EF4-FFF2-40B4-BE49-F238E27FC236}">
                  <a16:creationId xmlns:a16="http://schemas.microsoft.com/office/drawing/2014/main" id="{7CE0F42C-FF15-4AA2-D62C-1EFEB3C2F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850" y="4917565"/>
              <a:ext cx="454206" cy="4643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2679FD0-8A6D-97D5-BBB9-8EA4ED1B5120}"/>
                </a:ext>
              </a:extLst>
            </p:cNvPr>
            <p:cNvSpPr/>
            <p:nvPr/>
          </p:nvSpPr>
          <p:spPr>
            <a:xfrm>
              <a:off x="7192374" y="4927357"/>
              <a:ext cx="1059334" cy="45452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accent5"/>
                  </a:solidFill>
                  <a:latin typeface="Aptos" panose="020B0004020202020204" pitchFamily="34" charset="0"/>
                </a:rPr>
                <a:t>Daily oral PrEP</a:t>
              </a:r>
            </a:p>
          </p:txBody>
        </p:sp>
      </p:grpSp>
      <p:grpSp>
        <p:nvGrpSpPr>
          <p:cNvPr id="22" name="Group 21">
            <a:extLst>
              <a:ext uri="{FF2B5EF4-FFF2-40B4-BE49-F238E27FC236}">
                <a16:creationId xmlns:a16="http://schemas.microsoft.com/office/drawing/2014/main" id="{0F5916A2-8AA3-761B-E112-F2397BD5634E}"/>
              </a:ext>
            </a:extLst>
          </p:cNvPr>
          <p:cNvGrpSpPr/>
          <p:nvPr/>
        </p:nvGrpSpPr>
        <p:grpSpPr>
          <a:xfrm>
            <a:off x="8323674" y="4283794"/>
            <a:ext cx="1645446" cy="470759"/>
            <a:chOff x="8500044" y="4917565"/>
            <a:chExt cx="1645446" cy="470759"/>
          </a:xfrm>
        </p:grpSpPr>
        <p:pic>
          <p:nvPicPr>
            <p:cNvPr id="2052" name="Picture 4" descr="A hand holding a circle&#10;&#10;Description automatically generated">
              <a:extLst>
                <a:ext uri="{FF2B5EF4-FFF2-40B4-BE49-F238E27FC236}">
                  <a16:creationId xmlns:a16="http://schemas.microsoft.com/office/drawing/2014/main" id="{A627441C-F22E-72CA-C64A-346D01F50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044" y="4917565"/>
              <a:ext cx="449416" cy="4594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DD305A4-8781-4289-79F0-63134DB0A906}"/>
                </a:ext>
              </a:extLst>
            </p:cNvPr>
            <p:cNvSpPr/>
            <p:nvPr/>
          </p:nvSpPr>
          <p:spPr>
            <a:xfrm>
              <a:off x="8995153" y="4933798"/>
              <a:ext cx="1150337" cy="4545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accent3">
                      <a:lumMod val="75000"/>
                    </a:schemeClr>
                  </a:solidFill>
                  <a:latin typeface="Aptos" panose="020B0004020202020204" pitchFamily="34" charset="0"/>
                </a:rPr>
                <a:t>Monthly PrEP Ring</a:t>
              </a:r>
            </a:p>
          </p:txBody>
        </p:sp>
      </p:grpSp>
      <p:grpSp>
        <p:nvGrpSpPr>
          <p:cNvPr id="18" name="Group 17">
            <a:extLst>
              <a:ext uri="{FF2B5EF4-FFF2-40B4-BE49-F238E27FC236}">
                <a16:creationId xmlns:a16="http://schemas.microsoft.com/office/drawing/2014/main" id="{709B6A9C-B57C-8705-6FD5-4CE386B6DB9E}"/>
              </a:ext>
            </a:extLst>
          </p:cNvPr>
          <p:cNvGrpSpPr/>
          <p:nvPr/>
        </p:nvGrpSpPr>
        <p:grpSpPr>
          <a:xfrm>
            <a:off x="10103622" y="4283794"/>
            <a:ext cx="1642071" cy="459422"/>
            <a:chOff x="10299448" y="4922461"/>
            <a:chExt cx="1642071" cy="459422"/>
          </a:xfrm>
        </p:grpSpPr>
        <p:pic>
          <p:nvPicPr>
            <p:cNvPr id="2050" name="Picture 2" descr="A white syringe with a needle in a yellow circle&#10;&#10;Description automatically generated">
              <a:extLst>
                <a:ext uri="{FF2B5EF4-FFF2-40B4-BE49-F238E27FC236}">
                  <a16:creationId xmlns:a16="http://schemas.microsoft.com/office/drawing/2014/main" id="{A9631F98-22AC-1B40-1240-5D161FD81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99448" y="4922461"/>
              <a:ext cx="449416" cy="4594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9A7C66-8284-39D6-CB77-01F7802080A7}"/>
                </a:ext>
              </a:extLst>
            </p:cNvPr>
            <p:cNvSpPr/>
            <p:nvPr/>
          </p:nvSpPr>
          <p:spPr>
            <a:xfrm>
              <a:off x="10791182" y="4922461"/>
              <a:ext cx="1150337" cy="45452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accent2">
                      <a:lumMod val="50000"/>
                    </a:schemeClr>
                  </a:solidFill>
                  <a:latin typeface="Aptos" panose="020B0004020202020204" pitchFamily="34" charset="0"/>
                </a:rPr>
                <a:t>Bi-Monthly CAB PrEP</a:t>
              </a:r>
            </a:p>
          </p:txBody>
        </p:sp>
      </p:grpSp>
      <p:grpSp>
        <p:nvGrpSpPr>
          <p:cNvPr id="2181" name="Group 2180">
            <a:extLst>
              <a:ext uri="{FF2B5EF4-FFF2-40B4-BE49-F238E27FC236}">
                <a16:creationId xmlns:a16="http://schemas.microsoft.com/office/drawing/2014/main" id="{BB1F52D6-8365-9576-AF0E-85926D6255D0}"/>
              </a:ext>
            </a:extLst>
          </p:cNvPr>
          <p:cNvGrpSpPr>
            <a:grpSpLocks noChangeAspect="1"/>
          </p:cNvGrpSpPr>
          <p:nvPr/>
        </p:nvGrpSpPr>
        <p:grpSpPr>
          <a:xfrm>
            <a:off x="418682" y="370491"/>
            <a:ext cx="4435469" cy="5486102"/>
            <a:chOff x="4111625" y="3136900"/>
            <a:chExt cx="1662113" cy="2055813"/>
          </a:xfrm>
          <a:solidFill>
            <a:srgbClr val="E7E6E6"/>
          </a:solidFill>
        </p:grpSpPr>
        <p:sp>
          <p:nvSpPr>
            <p:cNvPr id="2192" name="Freeform 31">
              <a:extLst>
                <a:ext uri="{FF2B5EF4-FFF2-40B4-BE49-F238E27FC236}">
                  <a16:creationId xmlns:a16="http://schemas.microsoft.com/office/drawing/2014/main" id="{D2377806-A5FE-D4E0-7B45-D08460F8F642}"/>
                </a:ext>
              </a:extLst>
            </p:cNvPr>
            <p:cNvSpPr>
              <a:spLocks noChangeAspect="1"/>
            </p:cNvSpPr>
            <p:nvPr/>
          </p:nvSpPr>
          <p:spPr bwMode="auto">
            <a:xfrm>
              <a:off x="4933950" y="4818063"/>
              <a:ext cx="392113" cy="374650"/>
            </a:xfrm>
            <a:custGeom>
              <a:avLst/>
              <a:gdLst>
                <a:gd name="T0" fmla="*/ 2147483647 w 206"/>
                <a:gd name="T1" fmla="*/ 2147483647 h 197"/>
                <a:gd name="T2" fmla="*/ 2147483647 w 206"/>
                <a:gd name="T3" fmla="*/ 2147483647 h 197"/>
                <a:gd name="T4" fmla="*/ 2147483647 w 206"/>
                <a:gd name="T5" fmla="*/ 2147483647 h 197"/>
                <a:gd name="T6" fmla="*/ 2147483647 w 206"/>
                <a:gd name="T7" fmla="*/ 2147483647 h 197"/>
                <a:gd name="T8" fmla="*/ 2147483647 w 206"/>
                <a:gd name="T9" fmla="*/ 2147483647 h 197"/>
                <a:gd name="T10" fmla="*/ 2147483647 w 206"/>
                <a:gd name="T11" fmla="*/ 2147483647 h 197"/>
                <a:gd name="T12" fmla="*/ 2147483647 w 206"/>
                <a:gd name="T13" fmla="*/ 2147483647 h 197"/>
                <a:gd name="T14" fmla="*/ 2147483647 w 206"/>
                <a:gd name="T15" fmla="*/ 2147483647 h 197"/>
                <a:gd name="T16" fmla="*/ 2147483647 w 206"/>
                <a:gd name="T17" fmla="*/ 2147483647 h 197"/>
                <a:gd name="T18" fmla="*/ 2147483647 w 206"/>
                <a:gd name="T19" fmla="*/ 2147483647 h 197"/>
                <a:gd name="T20" fmla="*/ 2147483647 w 206"/>
                <a:gd name="T21" fmla="*/ 2147483647 h 197"/>
                <a:gd name="T22" fmla="*/ 2147483647 w 206"/>
                <a:gd name="T23" fmla="*/ 2147483647 h 197"/>
                <a:gd name="T24" fmla="*/ 2147483647 w 206"/>
                <a:gd name="T25" fmla="*/ 2147483647 h 197"/>
                <a:gd name="T26" fmla="*/ 2147483647 w 206"/>
                <a:gd name="T27" fmla="*/ 2147483647 h 197"/>
                <a:gd name="T28" fmla="*/ 2147483647 w 206"/>
                <a:gd name="T29" fmla="*/ 2147483647 h 197"/>
                <a:gd name="T30" fmla="*/ 2147483647 w 206"/>
                <a:gd name="T31" fmla="*/ 2147483647 h 197"/>
                <a:gd name="T32" fmla="*/ 2147483647 w 206"/>
                <a:gd name="T33" fmla="*/ 2147483647 h 197"/>
                <a:gd name="T34" fmla="*/ 2147483647 w 206"/>
                <a:gd name="T35" fmla="*/ 2147483647 h 197"/>
                <a:gd name="T36" fmla="*/ 2147483647 w 206"/>
                <a:gd name="T37" fmla="*/ 2147483647 h 197"/>
                <a:gd name="T38" fmla="*/ 2147483647 w 206"/>
                <a:gd name="T39" fmla="*/ 2147483647 h 197"/>
                <a:gd name="T40" fmla="*/ 2147483647 w 206"/>
                <a:gd name="T41" fmla="*/ 2147483647 h 197"/>
                <a:gd name="T42" fmla="*/ 2147483647 w 206"/>
                <a:gd name="T43" fmla="*/ 2147483647 h 197"/>
                <a:gd name="T44" fmla="*/ 2147483647 w 206"/>
                <a:gd name="T45" fmla="*/ 2147483647 h 197"/>
                <a:gd name="T46" fmla="*/ 2147483647 w 206"/>
                <a:gd name="T47" fmla="*/ 2147483647 h 197"/>
                <a:gd name="T48" fmla="*/ 2147483647 w 206"/>
                <a:gd name="T49" fmla="*/ 2147483647 h 197"/>
                <a:gd name="T50" fmla="*/ 2147483647 w 206"/>
                <a:gd name="T51" fmla="*/ 2147483647 h 197"/>
                <a:gd name="T52" fmla="*/ 2147483647 w 206"/>
                <a:gd name="T53" fmla="*/ 2147483647 h 197"/>
                <a:gd name="T54" fmla="*/ 2147483647 w 206"/>
                <a:gd name="T55" fmla="*/ 2147483647 h 197"/>
                <a:gd name="T56" fmla="*/ 2147483647 w 206"/>
                <a:gd name="T57" fmla="*/ 2147483647 h 197"/>
                <a:gd name="T58" fmla="*/ 2147483647 w 206"/>
                <a:gd name="T59" fmla="*/ 2147483647 h 197"/>
                <a:gd name="T60" fmla="*/ 2147483647 w 206"/>
                <a:gd name="T61" fmla="*/ 2147483647 h 197"/>
                <a:gd name="T62" fmla="*/ 2147483647 w 206"/>
                <a:gd name="T63" fmla="*/ 2147483647 h 197"/>
                <a:gd name="T64" fmla="*/ 2147483647 w 206"/>
                <a:gd name="T65" fmla="*/ 2147483647 h 197"/>
                <a:gd name="T66" fmla="*/ 2147483647 w 206"/>
                <a:gd name="T67" fmla="*/ 2147483647 h 197"/>
                <a:gd name="T68" fmla="*/ 2147483647 w 206"/>
                <a:gd name="T69" fmla="*/ 2147483647 h 197"/>
                <a:gd name="T70" fmla="*/ 2147483647 w 206"/>
                <a:gd name="T71" fmla="*/ 2147483647 h 197"/>
                <a:gd name="T72" fmla="*/ 2147483647 w 206"/>
                <a:gd name="T73" fmla="*/ 2147483647 h 197"/>
                <a:gd name="T74" fmla="*/ 2147483647 w 206"/>
                <a:gd name="T75" fmla="*/ 2147483647 h 197"/>
                <a:gd name="T76" fmla="*/ 2147483647 w 206"/>
                <a:gd name="T77" fmla="*/ 2147483647 h 197"/>
                <a:gd name="T78" fmla="*/ 2147483647 w 206"/>
                <a:gd name="T79" fmla="*/ 2147483647 h 197"/>
                <a:gd name="T80" fmla="*/ 2147483647 w 206"/>
                <a:gd name="T81" fmla="*/ 2147483647 h 197"/>
                <a:gd name="T82" fmla="*/ 2147483647 w 206"/>
                <a:gd name="T83" fmla="*/ 2147483647 h 197"/>
                <a:gd name="T84" fmla="*/ 2147483647 w 206"/>
                <a:gd name="T85" fmla="*/ 2147483647 h 197"/>
                <a:gd name="T86" fmla="*/ 2147483647 w 206"/>
                <a:gd name="T87" fmla="*/ 2147483647 h 197"/>
                <a:gd name="T88" fmla="*/ 2147483647 w 206"/>
                <a:gd name="T89" fmla="*/ 2147483647 h 197"/>
                <a:gd name="T90" fmla="*/ 2147483647 w 206"/>
                <a:gd name="T91" fmla="*/ 2147483647 h 197"/>
                <a:gd name="T92" fmla="*/ 2147483647 w 206"/>
                <a:gd name="T93" fmla="*/ 2147483647 h 197"/>
                <a:gd name="T94" fmla="*/ 2147483647 w 206"/>
                <a:gd name="T95" fmla="*/ 2147483647 h 197"/>
                <a:gd name="T96" fmla="*/ 2147483647 w 206"/>
                <a:gd name="T97" fmla="*/ 214748364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DE9F3B"/>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3" name="Freeform 32">
              <a:extLst>
                <a:ext uri="{FF2B5EF4-FFF2-40B4-BE49-F238E27FC236}">
                  <a16:creationId xmlns:a16="http://schemas.microsoft.com/office/drawing/2014/main" id="{FACE0DFB-55BA-704C-8B89-B87B30BBAB48}"/>
                </a:ext>
              </a:extLst>
            </p:cNvPr>
            <p:cNvSpPr>
              <a:spLocks noChangeAspect="1"/>
            </p:cNvSpPr>
            <p:nvPr/>
          </p:nvSpPr>
          <p:spPr bwMode="auto">
            <a:xfrm>
              <a:off x="5272088" y="4922838"/>
              <a:ext cx="34925" cy="46037"/>
            </a:xfrm>
            <a:custGeom>
              <a:avLst/>
              <a:gdLst>
                <a:gd name="T0" fmla="*/ 2147483647 w 18"/>
                <a:gd name="T1" fmla="*/ 2147483647 h 24"/>
                <a:gd name="T2" fmla="*/ 2147483647 w 18"/>
                <a:gd name="T3" fmla="*/ 2147483647 h 24"/>
                <a:gd name="T4" fmla="*/ 2147483647 w 18"/>
                <a:gd name="T5" fmla="*/ 2147483647 h 24"/>
                <a:gd name="T6" fmla="*/ 2147483647 w 18"/>
                <a:gd name="T7" fmla="*/ 0 h 24"/>
                <a:gd name="T8" fmla="*/ 2147483647 w 18"/>
                <a:gd name="T9" fmla="*/ 2147483647 h 24"/>
                <a:gd name="T10" fmla="*/ 2147483647 w 18"/>
                <a:gd name="T11" fmla="*/ 2147483647 h 24"/>
                <a:gd name="T12" fmla="*/ 2147483647 w 18"/>
                <a:gd name="T13" fmla="*/ 2147483647 h 24"/>
                <a:gd name="T14" fmla="*/ 2147483647 w 18"/>
                <a:gd name="T15" fmla="*/ 2147483647 h 24"/>
                <a:gd name="T16" fmla="*/ 2147483647 w 18"/>
                <a:gd name="T17" fmla="*/ 2147483647 h 24"/>
                <a:gd name="T18" fmla="*/ 2147483647 w 18"/>
                <a:gd name="T19" fmla="*/ 2147483647 h 24"/>
                <a:gd name="T20" fmla="*/ 2147483647 w 18"/>
                <a:gd name="T21" fmla="*/ 21474836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4" name="Freeform 33">
              <a:extLst>
                <a:ext uri="{FF2B5EF4-FFF2-40B4-BE49-F238E27FC236}">
                  <a16:creationId xmlns:a16="http://schemas.microsoft.com/office/drawing/2014/main" id="{A68A85E5-C573-D13A-6827-47F3F453F957}"/>
                </a:ext>
              </a:extLst>
            </p:cNvPr>
            <p:cNvSpPr>
              <a:spLocks noChangeAspect="1"/>
            </p:cNvSpPr>
            <p:nvPr/>
          </p:nvSpPr>
          <p:spPr bwMode="auto">
            <a:xfrm>
              <a:off x="4821238" y="4670425"/>
              <a:ext cx="325437" cy="347663"/>
            </a:xfrm>
            <a:custGeom>
              <a:avLst/>
              <a:gdLst>
                <a:gd name="T0" fmla="*/ 2147483647 w 171"/>
                <a:gd name="T1" fmla="*/ 2147483647 h 182"/>
                <a:gd name="T2" fmla="*/ 2147483647 w 171"/>
                <a:gd name="T3" fmla="*/ 2147483647 h 182"/>
                <a:gd name="T4" fmla="*/ 2147483647 w 171"/>
                <a:gd name="T5" fmla="*/ 2147483647 h 182"/>
                <a:gd name="T6" fmla="*/ 2147483647 w 171"/>
                <a:gd name="T7" fmla="*/ 2147483647 h 182"/>
                <a:gd name="T8" fmla="*/ 2147483647 w 171"/>
                <a:gd name="T9" fmla="*/ 2147483647 h 182"/>
                <a:gd name="T10" fmla="*/ 2147483647 w 171"/>
                <a:gd name="T11" fmla="*/ 2147483647 h 182"/>
                <a:gd name="T12" fmla="*/ 2147483647 w 171"/>
                <a:gd name="T13" fmla="*/ 2147483647 h 182"/>
                <a:gd name="T14" fmla="*/ 2147483647 w 171"/>
                <a:gd name="T15" fmla="*/ 2147483647 h 182"/>
                <a:gd name="T16" fmla="*/ 2147483647 w 171"/>
                <a:gd name="T17" fmla="*/ 2147483647 h 182"/>
                <a:gd name="T18" fmla="*/ 2147483647 w 171"/>
                <a:gd name="T19" fmla="*/ 2147483647 h 182"/>
                <a:gd name="T20" fmla="*/ 2147483647 w 171"/>
                <a:gd name="T21" fmla="*/ 2147483647 h 182"/>
                <a:gd name="T22" fmla="*/ 2147483647 w 171"/>
                <a:gd name="T23" fmla="*/ 2147483647 h 182"/>
                <a:gd name="T24" fmla="*/ 2147483647 w 171"/>
                <a:gd name="T25" fmla="*/ 2147483647 h 182"/>
                <a:gd name="T26" fmla="*/ 2147483647 w 171"/>
                <a:gd name="T27" fmla="*/ 2147483647 h 182"/>
                <a:gd name="T28" fmla="*/ 2147483647 w 171"/>
                <a:gd name="T29" fmla="*/ 2147483647 h 182"/>
                <a:gd name="T30" fmla="*/ 2147483647 w 171"/>
                <a:gd name="T31" fmla="*/ 2147483647 h 182"/>
                <a:gd name="T32" fmla="*/ 2147483647 w 171"/>
                <a:gd name="T33" fmla="*/ 2147483647 h 182"/>
                <a:gd name="T34" fmla="*/ 2147483647 w 171"/>
                <a:gd name="T35" fmla="*/ 2147483647 h 182"/>
                <a:gd name="T36" fmla="*/ 2147483647 w 171"/>
                <a:gd name="T37" fmla="*/ 2147483647 h 182"/>
                <a:gd name="T38" fmla="*/ 2147483647 w 171"/>
                <a:gd name="T39" fmla="*/ 2147483647 h 182"/>
                <a:gd name="T40" fmla="*/ 2147483647 w 171"/>
                <a:gd name="T41" fmla="*/ 2147483647 h 182"/>
                <a:gd name="T42" fmla="*/ 2147483647 w 171"/>
                <a:gd name="T43" fmla="*/ 2147483647 h 182"/>
                <a:gd name="T44" fmla="*/ 2147483647 w 171"/>
                <a:gd name="T45" fmla="*/ 2147483647 h 182"/>
                <a:gd name="T46" fmla="*/ 2147483647 w 171"/>
                <a:gd name="T47" fmla="*/ 2147483647 h 182"/>
                <a:gd name="T48" fmla="*/ 2147483647 w 171"/>
                <a:gd name="T49" fmla="*/ 2147483647 h 182"/>
                <a:gd name="T50" fmla="*/ 2147483647 w 171"/>
                <a:gd name="T51" fmla="*/ 2147483647 h 182"/>
                <a:gd name="T52" fmla="*/ 2147483647 w 171"/>
                <a:gd name="T53" fmla="*/ 2147483647 h 182"/>
                <a:gd name="T54" fmla="*/ 2147483647 w 171"/>
                <a:gd name="T55" fmla="*/ 2147483647 h 182"/>
                <a:gd name="T56" fmla="*/ 2147483647 w 171"/>
                <a:gd name="T57" fmla="*/ 2147483647 h 182"/>
                <a:gd name="T58" fmla="*/ 2147483647 w 171"/>
                <a:gd name="T59" fmla="*/ 2147483647 h 182"/>
                <a:gd name="T60" fmla="*/ 2147483647 w 171"/>
                <a:gd name="T61" fmla="*/ 2147483647 h 182"/>
                <a:gd name="T62" fmla="*/ 2147483647 w 171"/>
                <a:gd name="T63" fmla="*/ 2147483647 h 182"/>
                <a:gd name="T64" fmla="*/ 2147483647 w 171"/>
                <a:gd name="T65" fmla="*/ 2147483647 h 182"/>
                <a:gd name="T66" fmla="*/ 2147483647 w 171"/>
                <a:gd name="T67" fmla="*/ 2147483647 h 182"/>
                <a:gd name="T68" fmla="*/ 2147483647 w 171"/>
                <a:gd name="T69" fmla="*/ 2147483647 h 182"/>
                <a:gd name="T70" fmla="*/ 2147483647 w 171"/>
                <a:gd name="T71" fmla="*/ 2147483647 h 182"/>
                <a:gd name="T72" fmla="*/ 2147483647 w 171"/>
                <a:gd name="T73" fmla="*/ 2147483647 h 182"/>
                <a:gd name="T74" fmla="*/ 2147483647 w 171"/>
                <a:gd name="T75" fmla="*/ 2147483647 h 182"/>
                <a:gd name="T76" fmla="*/ 2147483647 w 171"/>
                <a:gd name="T77" fmla="*/ 2147483647 h 182"/>
                <a:gd name="T78" fmla="*/ 2147483647 w 171"/>
                <a:gd name="T79" fmla="*/ 2147483647 h 182"/>
                <a:gd name="T80" fmla="*/ 2147483647 w 171"/>
                <a:gd name="T81" fmla="*/ 2147483647 h 182"/>
                <a:gd name="T82" fmla="*/ 2147483647 w 171"/>
                <a:gd name="T83" fmla="*/ 2147483647 h 182"/>
                <a:gd name="T84" fmla="*/ 0 w 171"/>
                <a:gd name="T85" fmla="*/ 2147483647 h 182"/>
                <a:gd name="T86" fmla="*/ 2147483647 w 171"/>
                <a:gd name="T87" fmla="*/ 2147483647 h 182"/>
                <a:gd name="T88" fmla="*/ 2147483647 w 171"/>
                <a:gd name="T89" fmla="*/ 2147483647 h 182"/>
                <a:gd name="T90" fmla="*/ 2147483647 w 171"/>
                <a:gd name="T91" fmla="*/ 0 h 182"/>
                <a:gd name="T92" fmla="*/ 2147483647 w 171"/>
                <a:gd name="T93" fmla="*/ 2147483647 h 182"/>
                <a:gd name="T94" fmla="*/ 2147483647 w 171"/>
                <a:gd name="T95" fmla="*/ 2147483647 h 182"/>
                <a:gd name="T96" fmla="*/ 2147483647 w 171"/>
                <a:gd name="T97" fmla="*/ 2147483647 h 182"/>
                <a:gd name="T98" fmla="*/ 2147483647 w 171"/>
                <a:gd name="T99" fmla="*/ 2147483647 h 182"/>
                <a:gd name="T100" fmla="*/ 2147483647 w 171"/>
                <a:gd name="T101" fmla="*/ 2147483647 h 182"/>
                <a:gd name="T102" fmla="*/ 2147483647 w 171"/>
                <a:gd name="T103" fmla="*/ 2147483647 h 182"/>
                <a:gd name="T104" fmla="*/ 2147483647 w 171"/>
                <a:gd name="T105" fmla="*/ 2147483647 h 182"/>
                <a:gd name="T106" fmla="*/ 2147483647 w 171"/>
                <a:gd name="T107" fmla="*/ 2147483647 h 182"/>
                <a:gd name="T108" fmla="*/ 2147483647 w 171"/>
                <a:gd name="T109" fmla="*/ 2147483647 h 182"/>
                <a:gd name="T110" fmla="*/ 2147483647 w 171"/>
                <a:gd name="T111" fmla="*/ 2147483647 h 182"/>
                <a:gd name="T112" fmla="*/ 2147483647 w 171"/>
                <a:gd name="T113" fmla="*/ 2147483647 h 182"/>
                <a:gd name="T114" fmla="*/ 2147483647 w 171"/>
                <a:gd name="T115" fmla="*/ 2147483647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5" name="Freeform 34">
              <a:extLst>
                <a:ext uri="{FF2B5EF4-FFF2-40B4-BE49-F238E27FC236}">
                  <a16:creationId xmlns:a16="http://schemas.microsoft.com/office/drawing/2014/main" id="{F8CDEE04-D82C-9306-D517-B782BD055B7A}"/>
                </a:ext>
              </a:extLst>
            </p:cNvPr>
            <p:cNvSpPr>
              <a:spLocks noChangeAspect="1"/>
            </p:cNvSpPr>
            <p:nvPr/>
          </p:nvSpPr>
          <p:spPr bwMode="auto">
            <a:xfrm>
              <a:off x="5019675" y="4697413"/>
              <a:ext cx="220663" cy="257175"/>
            </a:xfrm>
            <a:custGeom>
              <a:avLst/>
              <a:gdLst>
                <a:gd name="T0" fmla="*/ 2147483647 w 116"/>
                <a:gd name="T1" fmla="*/ 2147483647 h 135"/>
                <a:gd name="T2" fmla="*/ 2147483647 w 116"/>
                <a:gd name="T3" fmla="*/ 2147483647 h 135"/>
                <a:gd name="T4" fmla="*/ 2147483647 w 116"/>
                <a:gd name="T5" fmla="*/ 2147483647 h 135"/>
                <a:gd name="T6" fmla="*/ 2147483647 w 116"/>
                <a:gd name="T7" fmla="*/ 2147483647 h 135"/>
                <a:gd name="T8" fmla="*/ 2147483647 w 116"/>
                <a:gd name="T9" fmla="*/ 2147483647 h 135"/>
                <a:gd name="T10" fmla="*/ 2147483647 w 116"/>
                <a:gd name="T11" fmla="*/ 2147483647 h 135"/>
                <a:gd name="T12" fmla="*/ 2147483647 w 116"/>
                <a:gd name="T13" fmla="*/ 2147483647 h 135"/>
                <a:gd name="T14" fmla="*/ 2147483647 w 116"/>
                <a:gd name="T15" fmla="*/ 2147483647 h 135"/>
                <a:gd name="T16" fmla="*/ 2147483647 w 116"/>
                <a:gd name="T17" fmla="*/ 2147483647 h 135"/>
                <a:gd name="T18" fmla="*/ 2147483647 w 116"/>
                <a:gd name="T19" fmla="*/ 2147483647 h 135"/>
                <a:gd name="T20" fmla="*/ 2147483647 w 116"/>
                <a:gd name="T21" fmla="*/ 2147483647 h 135"/>
                <a:gd name="T22" fmla="*/ 2147483647 w 116"/>
                <a:gd name="T23" fmla="*/ 2147483647 h 135"/>
                <a:gd name="T24" fmla="*/ 2147483647 w 116"/>
                <a:gd name="T25" fmla="*/ 2147483647 h 135"/>
                <a:gd name="T26" fmla="*/ 2147483647 w 116"/>
                <a:gd name="T27" fmla="*/ 2147483647 h 135"/>
                <a:gd name="T28" fmla="*/ 2147483647 w 116"/>
                <a:gd name="T29" fmla="*/ 0 h 135"/>
                <a:gd name="T30" fmla="*/ 2147483647 w 116"/>
                <a:gd name="T31" fmla="*/ 2147483647 h 135"/>
                <a:gd name="T32" fmla="*/ 2147483647 w 116"/>
                <a:gd name="T33" fmla="*/ 2147483647 h 135"/>
                <a:gd name="T34" fmla="*/ 2147483647 w 116"/>
                <a:gd name="T35" fmla="*/ 2147483647 h 135"/>
                <a:gd name="T36" fmla="*/ 2147483647 w 116"/>
                <a:gd name="T37" fmla="*/ 2147483647 h 135"/>
                <a:gd name="T38" fmla="*/ 2147483647 w 116"/>
                <a:gd name="T39" fmla="*/ 2147483647 h 135"/>
                <a:gd name="T40" fmla="*/ 2147483647 w 116"/>
                <a:gd name="T41" fmla="*/ 2147483647 h 135"/>
                <a:gd name="T42" fmla="*/ 2147483647 w 116"/>
                <a:gd name="T43" fmla="*/ 2147483647 h 135"/>
                <a:gd name="T44" fmla="*/ 2147483647 w 116"/>
                <a:gd name="T45" fmla="*/ 2147483647 h 135"/>
                <a:gd name="T46" fmla="*/ 2147483647 w 116"/>
                <a:gd name="T47" fmla="*/ 2147483647 h 135"/>
                <a:gd name="T48" fmla="*/ 0 w 116"/>
                <a:gd name="T49" fmla="*/ 2147483647 h 135"/>
                <a:gd name="T50" fmla="*/ 0 w 116"/>
                <a:gd name="T51" fmla="*/ 2147483647 h 135"/>
                <a:gd name="T52" fmla="*/ 2147483647 w 116"/>
                <a:gd name="T53" fmla="*/ 2147483647 h 135"/>
                <a:gd name="T54" fmla="*/ 2147483647 w 116"/>
                <a:gd name="T55" fmla="*/ 2147483647 h 135"/>
                <a:gd name="T56" fmla="*/ 2147483647 w 116"/>
                <a:gd name="T57" fmla="*/ 2147483647 h 135"/>
                <a:gd name="T58" fmla="*/ 2147483647 w 116"/>
                <a:gd name="T59" fmla="*/ 2147483647 h 135"/>
                <a:gd name="T60" fmla="*/ 2147483647 w 116"/>
                <a:gd name="T61" fmla="*/ 2147483647 h 135"/>
                <a:gd name="T62" fmla="*/ 2147483647 w 116"/>
                <a:gd name="T63" fmla="*/ 2147483647 h 135"/>
                <a:gd name="T64" fmla="*/ 2147483647 w 116"/>
                <a:gd name="T65" fmla="*/ 2147483647 h 135"/>
                <a:gd name="T66" fmla="*/ 2147483647 w 116"/>
                <a:gd name="T67" fmla="*/ 2147483647 h 135"/>
                <a:gd name="T68" fmla="*/ 2147483647 w 116"/>
                <a:gd name="T69" fmla="*/ 2147483647 h 135"/>
                <a:gd name="T70" fmla="*/ 2147483647 w 116"/>
                <a:gd name="T71" fmla="*/ 2147483647 h 135"/>
                <a:gd name="T72" fmla="*/ 2147483647 w 116"/>
                <a:gd name="T73" fmla="*/ 2147483647 h 135"/>
                <a:gd name="T74" fmla="*/ 2147483647 w 116"/>
                <a:gd name="T75" fmla="*/ 2147483647 h 135"/>
                <a:gd name="T76" fmla="*/ 2147483647 w 116"/>
                <a:gd name="T77" fmla="*/ 2147483647 h 135"/>
                <a:gd name="T78" fmla="*/ 2147483647 w 116"/>
                <a:gd name="T79" fmla="*/ 2147483647 h 135"/>
                <a:gd name="T80" fmla="*/ 2147483647 w 116"/>
                <a:gd name="T81" fmla="*/ 2147483647 h 135"/>
                <a:gd name="T82" fmla="*/ 2147483647 w 116"/>
                <a:gd name="T83" fmla="*/ 2147483647 h 135"/>
                <a:gd name="T84" fmla="*/ 2147483647 w 116"/>
                <a:gd name="T85" fmla="*/ 2147483647 h 135"/>
                <a:gd name="T86" fmla="*/ 2147483647 w 116"/>
                <a:gd name="T87" fmla="*/ 2147483647 h 135"/>
                <a:gd name="T88" fmla="*/ 2147483647 w 116"/>
                <a:gd name="T89" fmla="*/ 2147483647 h 135"/>
                <a:gd name="T90" fmla="*/ 2147483647 w 116"/>
                <a:gd name="T91" fmla="*/ 2147483647 h 135"/>
                <a:gd name="T92" fmla="*/ 2147483647 w 116"/>
                <a:gd name="T93" fmla="*/ 2147483647 h 135"/>
                <a:gd name="T94" fmla="*/ 2147483647 w 116"/>
                <a:gd name="T95" fmla="*/ 2147483647 h 135"/>
                <a:gd name="T96" fmla="*/ 2147483647 w 116"/>
                <a:gd name="T97" fmla="*/ 2147483647 h 135"/>
                <a:gd name="T98" fmla="*/ 2147483647 w 116"/>
                <a:gd name="T99" fmla="*/ 2147483647 h 135"/>
                <a:gd name="T100" fmla="*/ 2147483647 w 116"/>
                <a:gd name="T101" fmla="*/ 2147483647 h 135"/>
                <a:gd name="T102" fmla="*/ 2147483647 w 116"/>
                <a:gd name="T103" fmla="*/ 2147483647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6" name="Freeform 35">
              <a:extLst>
                <a:ext uri="{FF2B5EF4-FFF2-40B4-BE49-F238E27FC236}">
                  <a16:creationId xmlns:a16="http://schemas.microsoft.com/office/drawing/2014/main" id="{76E1D2D2-29E1-D11F-1909-F57B79A201CD}"/>
                </a:ext>
              </a:extLst>
            </p:cNvPr>
            <p:cNvSpPr>
              <a:spLocks noChangeAspect="1"/>
            </p:cNvSpPr>
            <p:nvPr/>
          </p:nvSpPr>
          <p:spPr bwMode="auto">
            <a:xfrm>
              <a:off x="5146675" y="4632325"/>
              <a:ext cx="187325" cy="195263"/>
            </a:xfrm>
            <a:custGeom>
              <a:avLst/>
              <a:gdLst>
                <a:gd name="T0" fmla="*/ 2147483647 w 98"/>
                <a:gd name="T1" fmla="*/ 2147483647 h 102"/>
                <a:gd name="T2" fmla="*/ 2147483647 w 98"/>
                <a:gd name="T3" fmla="*/ 2147483647 h 102"/>
                <a:gd name="T4" fmla="*/ 2147483647 w 98"/>
                <a:gd name="T5" fmla="*/ 2147483647 h 102"/>
                <a:gd name="T6" fmla="*/ 2147483647 w 98"/>
                <a:gd name="T7" fmla="*/ 2147483647 h 102"/>
                <a:gd name="T8" fmla="*/ 2147483647 w 98"/>
                <a:gd name="T9" fmla="*/ 2147483647 h 102"/>
                <a:gd name="T10" fmla="*/ 2147483647 w 98"/>
                <a:gd name="T11" fmla="*/ 2147483647 h 102"/>
                <a:gd name="T12" fmla="*/ 2147483647 w 98"/>
                <a:gd name="T13" fmla="*/ 2147483647 h 102"/>
                <a:gd name="T14" fmla="*/ 2147483647 w 98"/>
                <a:gd name="T15" fmla="*/ 2147483647 h 102"/>
                <a:gd name="T16" fmla="*/ 2147483647 w 98"/>
                <a:gd name="T17" fmla="*/ 2147483647 h 102"/>
                <a:gd name="T18" fmla="*/ 2147483647 w 98"/>
                <a:gd name="T19" fmla="*/ 2147483647 h 102"/>
                <a:gd name="T20" fmla="*/ 2147483647 w 98"/>
                <a:gd name="T21" fmla="*/ 2147483647 h 102"/>
                <a:gd name="T22" fmla="*/ 2147483647 w 98"/>
                <a:gd name="T23" fmla="*/ 2147483647 h 102"/>
                <a:gd name="T24" fmla="*/ 2147483647 w 98"/>
                <a:gd name="T25" fmla="*/ 2147483647 h 102"/>
                <a:gd name="T26" fmla="*/ 2147483647 w 98"/>
                <a:gd name="T27" fmla="*/ 2147483647 h 102"/>
                <a:gd name="T28" fmla="*/ 2147483647 w 98"/>
                <a:gd name="T29" fmla="*/ 2147483647 h 102"/>
                <a:gd name="T30" fmla="*/ 2147483647 w 98"/>
                <a:gd name="T31" fmla="*/ 2147483647 h 102"/>
                <a:gd name="T32" fmla="*/ 2147483647 w 98"/>
                <a:gd name="T33" fmla="*/ 2147483647 h 102"/>
                <a:gd name="T34" fmla="*/ 2147483647 w 98"/>
                <a:gd name="T35" fmla="*/ 2147483647 h 102"/>
                <a:gd name="T36" fmla="*/ 2147483647 w 98"/>
                <a:gd name="T37" fmla="*/ 2147483647 h 102"/>
                <a:gd name="T38" fmla="*/ 2147483647 w 98"/>
                <a:gd name="T39" fmla="*/ 2147483647 h 102"/>
                <a:gd name="T40" fmla="*/ 2147483647 w 98"/>
                <a:gd name="T41" fmla="*/ 2147483647 h 102"/>
                <a:gd name="T42" fmla="*/ 2147483647 w 98"/>
                <a:gd name="T43" fmla="*/ 2147483647 h 102"/>
                <a:gd name="T44" fmla="*/ 2147483647 w 98"/>
                <a:gd name="T45" fmla="*/ 2147483647 h 102"/>
                <a:gd name="T46" fmla="*/ 2147483647 w 98"/>
                <a:gd name="T47" fmla="*/ 2147483647 h 102"/>
                <a:gd name="T48" fmla="*/ 2147483647 w 98"/>
                <a:gd name="T49" fmla="*/ 2147483647 h 102"/>
                <a:gd name="T50" fmla="*/ 2147483647 w 98"/>
                <a:gd name="T51" fmla="*/ 2147483647 h 102"/>
                <a:gd name="T52" fmla="*/ 2147483647 w 98"/>
                <a:gd name="T53" fmla="*/ 2147483647 h 102"/>
                <a:gd name="T54" fmla="*/ 2147483647 w 98"/>
                <a:gd name="T55" fmla="*/ 2147483647 h 102"/>
                <a:gd name="T56" fmla="*/ 2147483647 w 98"/>
                <a:gd name="T57" fmla="*/ 2147483647 h 102"/>
                <a:gd name="T58" fmla="*/ 2147483647 w 98"/>
                <a:gd name="T59" fmla="*/ 2147483647 h 102"/>
                <a:gd name="T60" fmla="*/ 2147483647 w 98"/>
                <a:gd name="T61" fmla="*/ 2147483647 h 102"/>
                <a:gd name="T62" fmla="*/ 0 w 98"/>
                <a:gd name="T63" fmla="*/ 2147483647 h 102"/>
                <a:gd name="T64" fmla="*/ 2147483647 w 98"/>
                <a:gd name="T65" fmla="*/ 2147483647 h 102"/>
                <a:gd name="T66" fmla="*/ 2147483647 w 98"/>
                <a:gd name="T67" fmla="*/ 2147483647 h 102"/>
                <a:gd name="T68" fmla="*/ 2147483647 w 98"/>
                <a:gd name="T69" fmla="*/ 2147483647 h 102"/>
                <a:gd name="T70" fmla="*/ 2147483647 w 98"/>
                <a:gd name="T71" fmla="*/ 2147483647 h 102"/>
                <a:gd name="T72" fmla="*/ 2147483647 w 98"/>
                <a:gd name="T73" fmla="*/ 2147483647 h 102"/>
                <a:gd name="T74" fmla="*/ 2147483647 w 98"/>
                <a:gd name="T75" fmla="*/ 2147483647 h 102"/>
                <a:gd name="T76" fmla="*/ 2147483647 w 98"/>
                <a:gd name="T77" fmla="*/ 2147483647 h 102"/>
                <a:gd name="T78" fmla="*/ 2147483647 w 98"/>
                <a:gd name="T79" fmla="*/ 2147483647 h 102"/>
                <a:gd name="T80" fmla="*/ 2147483647 w 98"/>
                <a:gd name="T81" fmla="*/ 2147483647 h 102"/>
                <a:gd name="T82" fmla="*/ 2147483647 w 98"/>
                <a:gd name="T83" fmla="*/ 2147483647 h 102"/>
                <a:gd name="T84" fmla="*/ 2147483647 w 98"/>
                <a:gd name="T85" fmla="*/ 2147483647 h 102"/>
                <a:gd name="T86" fmla="*/ 2147483647 w 98"/>
                <a:gd name="T87" fmla="*/ 2147483647 h 102"/>
                <a:gd name="T88" fmla="*/ 2147483647 w 98"/>
                <a:gd name="T89" fmla="*/ 2147483647 h 102"/>
                <a:gd name="T90" fmla="*/ 2147483647 w 98"/>
                <a:gd name="T91" fmla="*/ 2147483647 h 102"/>
                <a:gd name="T92" fmla="*/ 2147483647 w 98"/>
                <a:gd name="T93" fmla="*/ 2147483647 h 102"/>
                <a:gd name="T94" fmla="*/ 2147483647 w 98"/>
                <a:gd name="T95" fmla="*/ 2147483647 h 102"/>
                <a:gd name="T96" fmla="*/ 2147483647 w 98"/>
                <a:gd name="T97" fmla="*/ 2147483647 h 102"/>
                <a:gd name="T98" fmla="*/ 2147483647 w 98"/>
                <a:gd name="T99" fmla="*/ 2147483647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rgbClr val="DE9F3B"/>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7" name="Freeform 36">
              <a:extLst>
                <a:ext uri="{FF2B5EF4-FFF2-40B4-BE49-F238E27FC236}">
                  <a16:creationId xmlns:a16="http://schemas.microsoft.com/office/drawing/2014/main" id="{DEC15DE7-8735-A932-90E0-CF3EE7FAF89E}"/>
                </a:ext>
              </a:extLst>
            </p:cNvPr>
            <p:cNvSpPr>
              <a:spLocks noChangeAspect="1"/>
            </p:cNvSpPr>
            <p:nvPr/>
          </p:nvSpPr>
          <p:spPr bwMode="auto">
            <a:xfrm>
              <a:off x="5267325" y="4484688"/>
              <a:ext cx="255588" cy="469900"/>
            </a:xfrm>
            <a:custGeom>
              <a:avLst/>
              <a:gdLst>
                <a:gd name="T0" fmla="*/ 2147483647 w 134"/>
                <a:gd name="T1" fmla="*/ 2147483647 h 247"/>
                <a:gd name="T2" fmla="*/ 2147483647 w 134"/>
                <a:gd name="T3" fmla="*/ 2147483647 h 247"/>
                <a:gd name="T4" fmla="*/ 2147483647 w 134"/>
                <a:gd name="T5" fmla="*/ 2147483647 h 247"/>
                <a:gd name="T6" fmla="*/ 2147483647 w 134"/>
                <a:gd name="T7" fmla="*/ 2147483647 h 247"/>
                <a:gd name="T8" fmla="*/ 2147483647 w 134"/>
                <a:gd name="T9" fmla="*/ 2147483647 h 247"/>
                <a:gd name="T10" fmla="*/ 2147483647 w 134"/>
                <a:gd name="T11" fmla="*/ 2147483647 h 247"/>
                <a:gd name="T12" fmla="*/ 2147483647 w 134"/>
                <a:gd name="T13" fmla="*/ 2147483647 h 247"/>
                <a:gd name="T14" fmla="*/ 2147483647 w 134"/>
                <a:gd name="T15" fmla="*/ 2147483647 h 247"/>
                <a:gd name="T16" fmla="*/ 2147483647 w 134"/>
                <a:gd name="T17" fmla="*/ 2147483647 h 247"/>
                <a:gd name="T18" fmla="*/ 2147483647 w 134"/>
                <a:gd name="T19" fmla="*/ 2147483647 h 247"/>
                <a:gd name="T20" fmla="*/ 2147483647 w 134"/>
                <a:gd name="T21" fmla="*/ 2147483647 h 247"/>
                <a:gd name="T22" fmla="*/ 2147483647 w 134"/>
                <a:gd name="T23" fmla="*/ 2147483647 h 247"/>
                <a:gd name="T24" fmla="*/ 2147483647 w 134"/>
                <a:gd name="T25" fmla="*/ 2147483647 h 247"/>
                <a:gd name="T26" fmla="*/ 2147483647 w 134"/>
                <a:gd name="T27" fmla="*/ 2147483647 h 247"/>
                <a:gd name="T28" fmla="*/ 2147483647 w 134"/>
                <a:gd name="T29" fmla="*/ 2147483647 h 247"/>
                <a:gd name="T30" fmla="*/ 2147483647 w 134"/>
                <a:gd name="T31" fmla="*/ 2147483647 h 247"/>
                <a:gd name="T32" fmla="*/ 2147483647 w 134"/>
                <a:gd name="T33" fmla="*/ 2147483647 h 247"/>
                <a:gd name="T34" fmla="*/ 2147483647 w 134"/>
                <a:gd name="T35" fmla="*/ 2147483647 h 247"/>
                <a:gd name="T36" fmla="*/ 2147483647 w 134"/>
                <a:gd name="T37" fmla="*/ 2147483647 h 247"/>
                <a:gd name="T38" fmla="*/ 2147483647 w 134"/>
                <a:gd name="T39" fmla="*/ 2147483647 h 247"/>
                <a:gd name="T40" fmla="*/ 2147483647 w 134"/>
                <a:gd name="T41" fmla="*/ 2147483647 h 247"/>
                <a:gd name="T42" fmla="*/ 2147483647 w 134"/>
                <a:gd name="T43" fmla="*/ 2147483647 h 247"/>
                <a:gd name="T44" fmla="*/ 2147483647 w 134"/>
                <a:gd name="T45" fmla="*/ 2147483647 h 247"/>
                <a:gd name="T46" fmla="*/ 2147483647 w 134"/>
                <a:gd name="T47" fmla="*/ 2147483647 h 247"/>
                <a:gd name="T48" fmla="*/ 2147483647 w 134"/>
                <a:gd name="T49" fmla="*/ 2147483647 h 247"/>
                <a:gd name="T50" fmla="*/ 2147483647 w 134"/>
                <a:gd name="T51" fmla="*/ 2147483647 h 247"/>
                <a:gd name="T52" fmla="*/ 2147483647 w 134"/>
                <a:gd name="T53" fmla="*/ 2147483647 h 247"/>
                <a:gd name="T54" fmla="*/ 2147483647 w 134"/>
                <a:gd name="T55" fmla="*/ 2147483647 h 247"/>
                <a:gd name="T56" fmla="*/ 2147483647 w 134"/>
                <a:gd name="T57" fmla="*/ 2147483647 h 247"/>
                <a:gd name="T58" fmla="*/ 2147483647 w 134"/>
                <a:gd name="T59" fmla="*/ 2147483647 h 247"/>
                <a:gd name="T60" fmla="*/ 2147483647 w 134"/>
                <a:gd name="T61" fmla="*/ 2147483647 h 247"/>
                <a:gd name="T62" fmla="*/ 2147483647 w 134"/>
                <a:gd name="T63" fmla="*/ 2147483647 h 247"/>
                <a:gd name="T64" fmla="*/ 2147483647 w 134"/>
                <a:gd name="T65" fmla="*/ 2147483647 h 247"/>
                <a:gd name="T66" fmla="*/ 2147483647 w 134"/>
                <a:gd name="T67" fmla="*/ 2147483647 h 247"/>
                <a:gd name="T68" fmla="*/ 2147483647 w 134"/>
                <a:gd name="T69" fmla="*/ 2147483647 h 247"/>
                <a:gd name="T70" fmla="*/ 2147483647 w 134"/>
                <a:gd name="T71" fmla="*/ 2147483647 h 247"/>
                <a:gd name="T72" fmla="*/ 0 w 134"/>
                <a:gd name="T73" fmla="*/ 2147483647 h 247"/>
                <a:gd name="T74" fmla="*/ 2147483647 w 134"/>
                <a:gd name="T75" fmla="*/ 2147483647 h 247"/>
                <a:gd name="T76" fmla="*/ 2147483647 w 134"/>
                <a:gd name="T77" fmla="*/ 2147483647 h 247"/>
                <a:gd name="T78" fmla="*/ 2147483647 w 134"/>
                <a:gd name="T79" fmla="*/ 2147483647 h 247"/>
                <a:gd name="T80" fmla="*/ 2147483647 w 134"/>
                <a:gd name="T81" fmla="*/ 2147483647 h 247"/>
                <a:gd name="T82" fmla="*/ 2147483647 w 134"/>
                <a:gd name="T83" fmla="*/ 2147483647 h 247"/>
                <a:gd name="T84" fmla="*/ 2147483647 w 134"/>
                <a:gd name="T85" fmla="*/ 2147483647 h 247"/>
                <a:gd name="T86" fmla="*/ 2147483647 w 134"/>
                <a:gd name="T87" fmla="*/ 2147483647 h 247"/>
                <a:gd name="T88" fmla="*/ 2147483647 w 134"/>
                <a:gd name="T89" fmla="*/ 2147483647 h 247"/>
                <a:gd name="T90" fmla="*/ 2147483647 w 134"/>
                <a:gd name="T91" fmla="*/ 2147483647 h 247"/>
                <a:gd name="T92" fmla="*/ 2147483647 w 134"/>
                <a:gd name="T93" fmla="*/ 2147483647 h 247"/>
                <a:gd name="T94" fmla="*/ 2147483647 w 134"/>
                <a:gd name="T95" fmla="*/ 2147483647 h 247"/>
                <a:gd name="T96" fmla="*/ 2147483647 w 134"/>
                <a:gd name="T97" fmla="*/ 2147483647 h 247"/>
                <a:gd name="T98" fmla="*/ 2147483647 w 134"/>
                <a:gd name="T99" fmla="*/ 2147483647 h 247"/>
                <a:gd name="T100" fmla="*/ 2147483647 w 134"/>
                <a:gd name="T101" fmla="*/ 2147483647 h 247"/>
                <a:gd name="T102" fmla="*/ 2147483647 w 134"/>
                <a:gd name="T103" fmla="*/ 2147483647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8" name="Freeform 37">
              <a:extLst>
                <a:ext uri="{FF2B5EF4-FFF2-40B4-BE49-F238E27FC236}">
                  <a16:creationId xmlns:a16="http://schemas.microsoft.com/office/drawing/2014/main" id="{CF9227C6-51CB-1F56-8459-20A77D0238F4}"/>
                </a:ext>
              </a:extLst>
            </p:cNvPr>
            <p:cNvSpPr>
              <a:spLocks noChangeAspect="1"/>
            </p:cNvSpPr>
            <p:nvPr/>
          </p:nvSpPr>
          <p:spPr bwMode="auto">
            <a:xfrm>
              <a:off x="5326063" y="4456113"/>
              <a:ext cx="77787" cy="214312"/>
            </a:xfrm>
            <a:custGeom>
              <a:avLst/>
              <a:gdLst>
                <a:gd name="T0" fmla="*/ 2147483647 w 41"/>
                <a:gd name="T1" fmla="*/ 0 h 113"/>
                <a:gd name="T2" fmla="*/ 2147483647 w 41"/>
                <a:gd name="T3" fmla="*/ 2147483647 h 113"/>
                <a:gd name="T4" fmla="*/ 2147483647 w 41"/>
                <a:gd name="T5" fmla="*/ 2147483647 h 113"/>
                <a:gd name="T6" fmla="*/ 2147483647 w 41"/>
                <a:gd name="T7" fmla="*/ 2147483647 h 113"/>
                <a:gd name="T8" fmla="*/ 2147483647 w 41"/>
                <a:gd name="T9" fmla="*/ 2147483647 h 113"/>
                <a:gd name="T10" fmla="*/ 2147483647 w 41"/>
                <a:gd name="T11" fmla="*/ 2147483647 h 113"/>
                <a:gd name="T12" fmla="*/ 2147483647 w 41"/>
                <a:gd name="T13" fmla="*/ 2147483647 h 113"/>
                <a:gd name="T14" fmla="*/ 2147483647 w 41"/>
                <a:gd name="T15" fmla="*/ 2147483647 h 113"/>
                <a:gd name="T16" fmla="*/ 2147483647 w 41"/>
                <a:gd name="T17" fmla="*/ 2147483647 h 113"/>
                <a:gd name="T18" fmla="*/ 2147483647 w 41"/>
                <a:gd name="T19" fmla="*/ 2147483647 h 113"/>
                <a:gd name="T20" fmla="*/ 2147483647 w 41"/>
                <a:gd name="T21" fmla="*/ 2147483647 h 113"/>
                <a:gd name="T22" fmla="*/ 2147483647 w 41"/>
                <a:gd name="T23" fmla="*/ 2147483647 h 113"/>
                <a:gd name="T24" fmla="*/ 2147483647 w 41"/>
                <a:gd name="T25" fmla="*/ 2147483647 h 113"/>
                <a:gd name="T26" fmla="*/ 2147483647 w 41"/>
                <a:gd name="T27" fmla="*/ 2147483647 h 113"/>
                <a:gd name="T28" fmla="*/ 2147483647 w 41"/>
                <a:gd name="T29" fmla="*/ 2147483647 h 113"/>
                <a:gd name="T30" fmla="*/ 2147483647 w 41"/>
                <a:gd name="T31" fmla="*/ 2147483647 h 113"/>
                <a:gd name="T32" fmla="*/ 2147483647 w 41"/>
                <a:gd name="T33" fmla="*/ 2147483647 h 113"/>
                <a:gd name="T34" fmla="*/ 2147483647 w 41"/>
                <a:gd name="T35" fmla="*/ 2147483647 h 113"/>
                <a:gd name="T36" fmla="*/ 2147483647 w 41"/>
                <a:gd name="T37" fmla="*/ 2147483647 h 113"/>
                <a:gd name="T38" fmla="*/ 2147483647 w 41"/>
                <a:gd name="T39" fmla="*/ 2147483647 h 113"/>
                <a:gd name="T40" fmla="*/ 2147483647 w 41"/>
                <a:gd name="T41" fmla="*/ 2147483647 h 113"/>
                <a:gd name="T42" fmla="*/ 2147483647 w 41"/>
                <a:gd name="T43" fmla="*/ 2147483647 h 113"/>
                <a:gd name="T44" fmla="*/ 2147483647 w 41"/>
                <a:gd name="T45" fmla="*/ 2147483647 h 113"/>
                <a:gd name="T46" fmla="*/ 2147483647 w 41"/>
                <a:gd name="T47" fmla="*/ 2147483647 h 113"/>
                <a:gd name="T48" fmla="*/ 2147483647 w 41"/>
                <a:gd name="T49" fmla="*/ 2147483647 h 113"/>
                <a:gd name="T50" fmla="*/ 2147483647 w 41"/>
                <a:gd name="T51" fmla="*/ 2147483647 h 113"/>
                <a:gd name="T52" fmla="*/ 2147483647 w 41"/>
                <a:gd name="T53" fmla="*/ 2147483647 h 113"/>
                <a:gd name="T54" fmla="*/ 0 w 41"/>
                <a:gd name="T55" fmla="*/ 2147483647 h 113"/>
                <a:gd name="T56" fmla="*/ 2147483647 w 41"/>
                <a:gd name="T57" fmla="*/ 2147483647 h 113"/>
                <a:gd name="T58" fmla="*/ 2147483647 w 41"/>
                <a:gd name="T59" fmla="*/ 2147483647 h 113"/>
                <a:gd name="T60" fmla="*/ 2147483647 w 41"/>
                <a:gd name="T61" fmla="*/ 2147483647 h 113"/>
                <a:gd name="T62" fmla="*/ 2147483647 w 41"/>
                <a:gd name="T63" fmla="*/ 2147483647 h 113"/>
                <a:gd name="T64" fmla="*/ 2147483647 w 41"/>
                <a:gd name="T65" fmla="*/ 2147483647 h 113"/>
                <a:gd name="T66" fmla="*/ 2147483647 w 41"/>
                <a:gd name="T67" fmla="*/ 2147483647 h 113"/>
                <a:gd name="T68" fmla="*/ 2147483647 w 41"/>
                <a:gd name="T69" fmla="*/ 2147483647 h 113"/>
                <a:gd name="T70" fmla="*/ 2147483647 w 41"/>
                <a:gd name="T71" fmla="*/ 2147483647 h 113"/>
                <a:gd name="T72" fmla="*/ 2147483647 w 41"/>
                <a:gd name="T73" fmla="*/ 2147483647 h 113"/>
                <a:gd name="T74" fmla="*/ 2147483647 w 41"/>
                <a:gd name="T75" fmla="*/ 2147483647 h 113"/>
                <a:gd name="T76" fmla="*/ 214748364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199" name="Freeform 38">
              <a:extLst>
                <a:ext uri="{FF2B5EF4-FFF2-40B4-BE49-F238E27FC236}">
                  <a16:creationId xmlns:a16="http://schemas.microsoft.com/office/drawing/2014/main" id="{4FB508F2-C3A0-FF76-EAEB-4906EEFDD098}"/>
                </a:ext>
              </a:extLst>
            </p:cNvPr>
            <p:cNvSpPr>
              <a:spLocks noChangeAspect="1"/>
            </p:cNvSpPr>
            <p:nvPr/>
          </p:nvSpPr>
          <p:spPr bwMode="auto">
            <a:xfrm>
              <a:off x="5070475" y="4425950"/>
              <a:ext cx="284163" cy="279400"/>
            </a:xfrm>
            <a:custGeom>
              <a:avLst/>
              <a:gdLst>
                <a:gd name="T0" fmla="*/ 2147483647 w 149"/>
                <a:gd name="T1" fmla="*/ 2147483647 h 147"/>
                <a:gd name="T2" fmla="*/ 2147483647 w 149"/>
                <a:gd name="T3" fmla="*/ 2147483647 h 147"/>
                <a:gd name="T4" fmla="*/ 2147483647 w 149"/>
                <a:gd name="T5" fmla="*/ 2147483647 h 147"/>
                <a:gd name="T6" fmla="*/ 2147483647 w 149"/>
                <a:gd name="T7" fmla="*/ 2147483647 h 147"/>
                <a:gd name="T8" fmla="*/ 2147483647 w 149"/>
                <a:gd name="T9" fmla="*/ 2147483647 h 147"/>
                <a:gd name="T10" fmla="*/ 2147483647 w 149"/>
                <a:gd name="T11" fmla="*/ 2147483647 h 147"/>
                <a:gd name="T12" fmla="*/ 2147483647 w 149"/>
                <a:gd name="T13" fmla="*/ 2147483647 h 147"/>
                <a:gd name="T14" fmla="*/ 2147483647 w 149"/>
                <a:gd name="T15" fmla="*/ 2147483647 h 147"/>
                <a:gd name="T16" fmla="*/ 2147483647 w 149"/>
                <a:gd name="T17" fmla="*/ 2147483647 h 147"/>
                <a:gd name="T18" fmla="*/ 2147483647 w 149"/>
                <a:gd name="T19" fmla="*/ 2147483647 h 147"/>
                <a:gd name="T20" fmla="*/ 2147483647 w 149"/>
                <a:gd name="T21" fmla="*/ 2147483647 h 147"/>
                <a:gd name="T22" fmla="*/ 2147483647 w 149"/>
                <a:gd name="T23" fmla="*/ 2147483647 h 147"/>
                <a:gd name="T24" fmla="*/ 2147483647 w 149"/>
                <a:gd name="T25" fmla="*/ 2147483647 h 147"/>
                <a:gd name="T26" fmla="*/ 2147483647 w 149"/>
                <a:gd name="T27" fmla="*/ 2147483647 h 147"/>
                <a:gd name="T28" fmla="*/ 2147483647 w 149"/>
                <a:gd name="T29" fmla="*/ 2147483647 h 147"/>
                <a:gd name="T30" fmla="*/ 0 w 149"/>
                <a:gd name="T31" fmla="*/ 2147483647 h 147"/>
                <a:gd name="T32" fmla="*/ 2147483647 w 149"/>
                <a:gd name="T33" fmla="*/ 2147483647 h 147"/>
                <a:gd name="T34" fmla="*/ 2147483647 w 149"/>
                <a:gd name="T35" fmla="*/ 2147483647 h 147"/>
                <a:gd name="T36" fmla="*/ 2147483647 w 149"/>
                <a:gd name="T37" fmla="*/ 2147483647 h 147"/>
                <a:gd name="T38" fmla="*/ 2147483647 w 149"/>
                <a:gd name="T39" fmla="*/ 2147483647 h 147"/>
                <a:gd name="T40" fmla="*/ 2147483647 w 149"/>
                <a:gd name="T41" fmla="*/ 2147483647 h 147"/>
                <a:gd name="T42" fmla="*/ 2147483647 w 149"/>
                <a:gd name="T43" fmla="*/ 2147483647 h 147"/>
                <a:gd name="T44" fmla="*/ 2147483647 w 149"/>
                <a:gd name="T45" fmla="*/ 2147483647 h 147"/>
                <a:gd name="T46" fmla="*/ 2147483647 w 149"/>
                <a:gd name="T47" fmla="*/ 2147483647 h 147"/>
                <a:gd name="T48" fmla="*/ 2147483647 w 149"/>
                <a:gd name="T49" fmla="*/ 2147483647 h 147"/>
                <a:gd name="T50" fmla="*/ 2147483647 w 149"/>
                <a:gd name="T51" fmla="*/ 2147483647 h 147"/>
                <a:gd name="T52" fmla="*/ 2147483647 w 149"/>
                <a:gd name="T53" fmla="*/ 2147483647 h 147"/>
                <a:gd name="T54" fmla="*/ 2147483647 w 149"/>
                <a:gd name="T55" fmla="*/ 2147483647 h 147"/>
                <a:gd name="T56" fmla="*/ 2147483647 w 149"/>
                <a:gd name="T57" fmla="*/ 2147483647 h 147"/>
                <a:gd name="T58" fmla="*/ 2147483647 w 149"/>
                <a:gd name="T59" fmla="*/ 2147483647 h 147"/>
                <a:gd name="T60" fmla="*/ 2147483647 w 149"/>
                <a:gd name="T61" fmla="*/ 2147483647 h 147"/>
                <a:gd name="T62" fmla="*/ 2147483647 w 149"/>
                <a:gd name="T63" fmla="*/ 2147483647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E7E6E6"/>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0" name="Freeform 39">
              <a:extLst>
                <a:ext uri="{FF2B5EF4-FFF2-40B4-BE49-F238E27FC236}">
                  <a16:creationId xmlns:a16="http://schemas.microsoft.com/office/drawing/2014/main" id="{1CB533E5-0F32-4F2F-DC8F-DC101347FEA8}"/>
                </a:ext>
              </a:extLst>
            </p:cNvPr>
            <p:cNvSpPr>
              <a:spLocks noChangeAspect="1"/>
            </p:cNvSpPr>
            <p:nvPr/>
          </p:nvSpPr>
          <p:spPr bwMode="auto">
            <a:xfrm>
              <a:off x="4824413" y="4359275"/>
              <a:ext cx="300037" cy="342900"/>
            </a:xfrm>
            <a:custGeom>
              <a:avLst/>
              <a:gdLst>
                <a:gd name="T0" fmla="*/ 2147483647 w 157"/>
                <a:gd name="T1" fmla="*/ 2147483647 h 180"/>
                <a:gd name="T2" fmla="*/ 2147483647 w 157"/>
                <a:gd name="T3" fmla="*/ 2147483647 h 180"/>
                <a:gd name="T4" fmla="*/ 2147483647 w 157"/>
                <a:gd name="T5" fmla="*/ 2147483647 h 180"/>
                <a:gd name="T6" fmla="*/ 2147483647 w 157"/>
                <a:gd name="T7" fmla="*/ 2147483647 h 180"/>
                <a:gd name="T8" fmla="*/ 2147483647 w 157"/>
                <a:gd name="T9" fmla="*/ 2147483647 h 180"/>
                <a:gd name="T10" fmla="*/ 2147483647 w 157"/>
                <a:gd name="T11" fmla="*/ 2147483647 h 180"/>
                <a:gd name="T12" fmla="*/ 2147483647 w 157"/>
                <a:gd name="T13" fmla="*/ 2147483647 h 180"/>
                <a:gd name="T14" fmla="*/ 2147483647 w 157"/>
                <a:gd name="T15" fmla="*/ 2147483647 h 180"/>
                <a:gd name="T16" fmla="*/ 2147483647 w 157"/>
                <a:gd name="T17" fmla="*/ 2147483647 h 180"/>
                <a:gd name="T18" fmla="*/ 2147483647 w 157"/>
                <a:gd name="T19" fmla="*/ 2147483647 h 180"/>
                <a:gd name="T20" fmla="*/ 2147483647 w 157"/>
                <a:gd name="T21" fmla="*/ 2147483647 h 180"/>
                <a:gd name="T22" fmla="*/ 2147483647 w 157"/>
                <a:gd name="T23" fmla="*/ 2147483647 h 180"/>
                <a:gd name="T24" fmla="*/ 2147483647 w 157"/>
                <a:gd name="T25" fmla="*/ 2147483647 h 180"/>
                <a:gd name="T26" fmla="*/ 2147483647 w 157"/>
                <a:gd name="T27" fmla="*/ 2147483647 h 180"/>
                <a:gd name="T28" fmla="*/ 2147483647 w 157"/>
                <a:gd name="T29" fmla="*/ 2147483647 h 180"/>
                <a:gd name="T30" fmla="*/ 2147483647 w 157"/>
                <a:gd name="T31" fmla="*/ 2147483647 h 180"/>
                <a:gd name="T32" fmla="*/ 2147483647 w 157"/>
                <a:gd name="T33" fmla="*/ 2147483647 h 180"/>
                <a:gd name="T34" fmla="*/ 2147483647 w 157"/>
                <a:gd name="T35" fmla="*/ 2147483647 h 180"/>
                <a:gd name="T36" fmla="*/ 2147483647 w 157"/>
                <a:gd name="T37" fmla="*/ 2147483647 h 180"/>
                <a:gd name="T38" fmla="*/ 2147483647 w 157"/>
                <a:gd name="T39" fmla="*/ 2147483647 h 180"/>
                <a:gd name="T40" fmla="*/ 2147483647 w 157"/>
                <a:gd name="T41" fmla="*/ 2147483647 h 180"/>
                <a:gd name="T42" fmla="*/ 2147483647 w 157"/>
                <a:gd name="T43" fmla="*/ 2147483647 h 180"/>
                <a:gd name="T44" fmla="*/ 2147483647 w 157"/>
                <a:gd name="T45" fmla="*/ 2147483647 h 180"/>
                <a:gd name="T46" fmla="*/ 2147483647 w 157"/>
                <a:gd name="T47" fmla="*/ 2147483647 h 180"/>
                <a:gd name="T48" fmla="*/ 2147483647 w 157"/>
                <a:gd name="T49" fmla="*/ 2147483647 h 180"/>
                <a:gd name="T50" fmla="*/ 2147483647 w 157"/>
                <a:gd name="T51" fmla="*/ 2147483647 h 180"/>
                <a:gd name="T52" fmla="*/ 2147483647 w 157"/>
                <a:gd name="T53" fmla="*/ 2147483647 h 180"/>
                <a:gd name="T54" fmla="*/ 2147483647 w 157"/>
                <a:gd name="T55" fmla="*/ 2147483647 h 180"/>
                <a:gd name="T56" fmla="*/ 2147483647 w 157"/>
                <a:gd name="T57" fmla="*/ 2147483647 h 180"/>
                <a:gd name="T58" fmla="*/ 2147483647 w 157"/>
                <a:gd name="T59" fmla="*/ 2147483647 h 180"/>
                <a:gd name="T60" fmla="*/ 2147483647 w 157"/>
                <a:gd name="T61" fmla="*/ 2147483647 h 180"/>
                <a:gd name="T62" fmla="*/ 2147483647 w 157"/>
                <a:gd name="T63" fmla="*/ 2147483647 h 180"/>
                <a:gd name="T64" fmla="*/ 2147483647 w 157"/>
                <a:gd name="T65" fmla="*/ 2147483647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1" name="Freeform 40">
              <a:extLst>
                <a:ext uri="{FF2B5EF4-FFF2-40B4-BE49-F238E27FC236}">
                  <a16:creationId xmlns:a16="http://schemas.microsoft.com/office/drawing/2014/main" id="{E8890C2E-FB64-2750-C367-CEB4A80FC27A}"/>
                </a:ext>
              </a:extLst>
            </p:cNvPr>
            <p:cNvSpPr>
              <a:spLocks noChangeAspect="1"/>
            </p:cNvSpPr>
            <p:nvPr/>
          </p:nvSpPr>
          <p:spPr bwMode="auto">
            <a:xfrm>
              <a:off x="5253038" y="4219575"/>
              <a:ext cx="255587" cy="303213"/>
            </a:xfrm>
            <a:custGeom>
              <a:avLst/>
              <a:gdLst>
                <a:gd name="T0" fmla="*/ 2147483647 w 134"/>
                <a:gd name="T1" fmla="*/ 2147483647 h 159"/>
                <a:gd name="T2" fmla="*/ 2147483647 w 134"/>
                <a:gd name="T3" fmla="*/ 2147483647 h 159"/>
                <a:gd name="T4" fmla="*/ 2147483647 w 134"/>
                <a:gd name="T5" fmla="*/ 2147483647 h 159"/>
                <a:gd name="T6" fmla="*/ 2147483647 w 134"/>
                <a:gd name="T7" fmla="*/ 2147483647 h 159"/>
                <a:gd name="T8" fmla="*/ 2147483647 w 134"/>
                <a:gd name="T9" fmla="*/ 2147483647 h 159"/>
                <a:gd name="T10" fmla="*/ 2147483647 w 134"/>
                <a:gd name="T11" fmla="*/ 2147483647 h 159"/>
                <a:gd name="T12" fmla="*/ 2147483647 w 134"/>
                <a:gd name="T13" fmla="*/ 2147483647 h 159"/>
                <a:gd name="T14" fmla="*/ 2147483647 w 134"/>
                <a:gd name="T15" fmla="*/ 2147483647 h 159"/>
                <a:gd name="T16" fmla="*/ 2147483647 w 134"/>
                <a:gd name="T17" fmla="*/ 2147483647 h 159"/>
                <a:gd name="T18" fmla="*/ 2147483647 w 134"/>
                <a:gd name="T19" fmla="*/ 2147483647 h 159"/>
                <a:gd name="T20" fmla="*/ 2147483647 w 134"/>
                <a:gd name="T21" fmla="*/ 2147483647 h 159"/>
                <a:gd name="T22" fmla="*/ 2147483647 w 134"/>
                <a:gd name="T23" fmla="*/ 2147483647 h 159"/>
                <a:gd name="T24" fmla="*/ 2147483647 w 134"/>
                <a:gd name="T25" fmla="*/ 2147483647 h 159"/>
                <a:gd name="T26" fmla="*/ 2147483647 w 134"/>
                <a:gd name="T27" fmla="*/ 2147483647 h 159"/>
                <a:gd name="T28" fmla="*/ 2147483647 w 134"/>
                <a:gd name="T29" fmla="*/ 2147483647 h 159"/>
                <a:gd name="T30" fmla="*/ 2147483647 w 134"/>
                <a:gd name="T31" fmla="*/ 2147483647 h 159"/>
                <a:gd name="T32" fmla="*/ 2147483647 w 134"/>
                <a:gd name="T33" fmla="*/ 2147483647 h 159"/>
                <a:gd name="T34" fmla="*/ 2147483647 w 134"/>
                <a:gd name="T35" fmla="*/ 2147483647 h 159"/>
                <a:gd name="T36" fmla="*/ 2147483647 w 134"/>
                <a:gd name="T37" fmla="*/ 2147483647 h 159"/>
                <a:gd name="T38" fmla="*/ 2147483647 w 134"/>
                <a:gd name="T39" fmla="*/ 2147483647 h 159"/>
                <a:gd name="T40" fmla="*/ 2147483647 w 134"/>
                <a:gd name="T41" fmla="*/ 2147483647 h 159"/>
                <a:gd name="T42" fmla="*/ 2147483647 w 134"/>
                <a:gd name="T43" fmla="*/ 2147483647 h 159"/>
                <a:gd name="T44" fmla="*/ 2147483647 w 134"/>
                <a:gd name="T45" fmla="*/ 2147483647 h 159"/>
                <a:gd name="T46" fmla="*/ 2147483647 w 134"/>
                <a:gd name="T47" fmla="*/ 2147483647 h 159"/>
                <a:gd name="T48" fmla="*/ 2147483647 w 134"/>
                <a:gd name="T49" fmla="*/ 2147483647 h 159"/>
                <a:gd name="T50" fmla="*/ 2147483647 w 134"/>
                <a:gd name="T51" fmla="*/ 2147483647 h 159"/>
                <a:gd name="T52" fmla="*/ 2147483647 w 134"/>
                <a:gd name="T53" fmla="*/ 2147483647 h 159"/>
                <a:gd name="T54" fmla="*/ 2147483647 w 134"/>
                <a:gd name="T55" fmla="*/ 2147483647 h 159"/>
                <a:gd name="T56" fmla="*/ 2147483647 w 134"/>
                <a:gd name="T57" fmla="*/ 2147483647 h 159"/>
                <a:gd name="T58" fmla="*/ 2147483647 w 134"/>
                <a:gd name="T59" fmla="*/ 2147483647 h 159"/>
                <a:gd name="T60" fmla="*/ 2147483647 w 134"/>
                <a:gd name="T61" fmla="*/ 2147483647 h 159"/>
                <a:gd name="T62" fmla="*/ 2147483647 w 134"/>
                <a:gd name="T63" fmla="*/ 2147483647 h 159"/>
                <a:gd name="T64" fmla="*/ 2147483647 w 134"/>
                <a:gd name="T65" fmla="*/ 2147483647 h 159"/>
                <a:gd name="T66" fmla="*/ 2147483647 w 134"/>
                <a:gd name="T67" fmla="*/ 2147483647 h 159"/>
                <a:gd name="T68" fmla="*/ 2147483647 w 134"/>
                <a:gd name="T69" fmla="*/ 2147483647 h 159"/>
                <a:gd name="T70" fmla="*/ 2147483647 w 134"/>
                <a:gd name="T71" fmla="*/ 0 h 159"/>
                <a:gd name="T72" fmla="*/ 2147483647 w 134"/>
                <a:gd name="T73" fmla="*/ 2147483647 h 159"/>
                <a:gd name="T74" fmla="*/ 2147483647 w 134"/>
                <a:gd name="T75" fmla="*/ 2147483647 h 159"/>
                <a:gd name="T76" fmla="*/ 2147483647 w 134"/>
                <a:gd name="T77" fmla="*/ 2147483647 h 159"/>
                <a:gd name="T78" fmla="*/ 2147483647 w 134"/>
                <a:gd name="T79" fmla="*/ 2147483647 h 159"/>
                <a:gd name="T80" fmla="*/ 2147483647 w 134"/>
                <a:gd name="T81" fmla="*/ 2147483647 h 159"/>
                <a:gd name="T82" fmla="*/ 2147483647 w 134"/>
                <a:gd name="T83" fmla="*/ 2147483647 h 159"/>
                <a:gd name="T84" fmla="*/ 2147483647 w 134"/>
                <a:gd name="T85" fmla="*/ 2147483647 h 159"/>
                <a:gd name="T86" fmla="*/ 2147483647 w 134"/>
                <a:gd name="T87" fmla="*/ 2147483647 h 159"/>
                <a:gd name="T88" fmla="*/ 2147483647 w 134"/>
                <a:gd name="T89" fmla="*/ 2147483647 h 159"/>
                <a:gd name="T90" fmla="*/ 2147483647 w 134"/>
                <a:gd name="T91" fmla="*/ 2147483647 h 159"/>
                <a:gd name="T92" fmla="*/ 2147483647 w 134"/>
                <a:gd name="T93" fmla="*/ 2147483647 h 159"/>
                <a:gd name="T94" fmla="*/ 2147483647 w 134"/>
                <a:gd name="T95" fmla="*/ 2147483647 h 159"/>
                <a:gd name="T96" fmla="*/ 2147483647 w 134"/>
                <a:gd name="T97" fmla="*/ 2147483647 h 159"/>
                <a:gd name="T98" fmla="*/ 0 w 134"/>
                <a:gd name="T99" fmla="*/ 2147483647 h 159"/>
                <a:gd name="T100" fmla="*/ 2147483647 w 134"/>
                <a:gd name="T101" fmla="*/ 2147483647 h 159"/>
                <a:gd name="T102" fmla="*/ 2147483647 w 134"/>
                <a:gd name="T103" fmla="*/ 2147483647 h 159"/>
                <a:gd name="T104" fmla="*/ 2147483647 w 134"/>
                <a:gd name="T105" fmla="*/ 2147483647 h 159"/>
                <a:gd name="T106" fmla="*/ 2147483647 w 134"/>
                <a:gd name="T107" fmla="*/ 2147483647 h 159"/>
                <a:gd name="T108" fmla="*/ 2147483647 w 134"/>
                <a:gd name="T109" fmla="*/ 2147483647 h 159"/>
                <a:gd name="T110" fmla="*/ 2147483647 w 134"/>
                <a:gd name="T111" fmla="*/ 2147483647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2" name="Freeform 41">
              <a:extLst>
                <a:ext uri="{FF2B5EF4-FFF2-40B4-BE49-F238E27FC236}">
                  <a16:creationId xmlns:a16="http://schemas.microsoft.com/office/drawing/2014/main" id="{88A623BF-9A35-BB03-166E-A1CAA6DE9459}"/>
                </a:ext>
              </a:extLst>
            </p:cNvPr>
            <p:cNvSpPr>
              <a:spLocks noChangeAspect="1"/>
            </p:cNvSpPr>
            <p:nvPr/>
          </p:nvSpPr>
          <p:spPr bwMode="auto">
            <a:xfrm>
              <a:off x="5240338" y="4262438"/>
              <a:ext cx="46037" cy="65087"/>
            </a:xfrm>
            <a:custGeom>
              <a:avLst/>
              <a:gdLst>
                <a:gd name="T0" fmla="*/ 2147483647 w 24"/>
                <a:gd name="T1" fmla="*/ 2147483647 h 34"/>
                <a:gd name="T2" fmla="*/ 2147483647 w 24"/>
                <a:gd name="T3" fmla="*/ 2147483647 h 34"/>
                <a:gd name="T4" fmla="*/ 2147483647 w 24"/>
                <a:gd name="T5" fmla="*/ 2147483647 h 34"/>
                <a:gd name="T6" fmla="*/ 2147483647 w 24"/>
                <a:gd name="T7" fmla="*/ 2147483647 h 34"/>
                <a:gd name="T8" fmla="*/ 0 w 24"/>
                <a:gd name="T9" fmla="*/ 2147483647 h 34"/>
                <a:gd name="T10" fmla="*/ 2147483647 w 24"/>
                <a:gd name="T11" fmla="*/ 2147483647 h 34"/>
                <a:gd name="T12" fmla="*/ 2147483647 w 24"/>
                <a:gd name="T13" fmla="*/ 2147483647 h 34"/>
                <a:gd name="T14" fmla="*/ 2147483647 w 24"/>
                <a:gd name="T15" fmla="*/ 2147483647 h 34"/>
                <a:gd name="T16" fmla="*/ 2147483647 w 24"/>
                <a:gd name="T17" fmla="*/ 2147483647 h 34"/>
                <a:gd name="T18" fmla="*/ 2147483647 w 24"/>
                <a:gd name="T19" fmla="*/ 2147483647 h 34"/>
                <a:gd name="T20" fmla="*/ 2147483647 w 24"/>
                <a:gd name="T21" fmla="*/ 2147483647 h 34"/>
                <a:gd name="T22" fmla="*/ 2147483647 w 24"/>
                <a:gd name="T23" fmla="*/ 2147483647 h 34"/>
                <a:gd name="T24" fmla="*/ 2147483647 w 24"/>
                <a:gd name="T25" fmla="*/ 2147483647 h 34"/>
                <a:gd name="T26" fmla="*/ 2147483647 w 24"/>
                <a:gd name="T27" fmla="*/ 2147483647 h 34"/>
                <a:gd name="T28" fmla="*/ 2147483647 w 24"/>
                <a:gd name="T29" fmla="*/ 2147483647 h 34"/>
                <a:gd name="T30" fmla="*/ 2147483647 w 24"/>
                <a:gd name="T31" fmla="*/ 2147483647 h 34"/>
                <a:gd name="T32" fmla="*/ 2147483647 w 24"/>
                <a:gd name="T33" fmla="*/ 214748364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3" name="Freeform 42">
              <a:extLst>
                <a:ext uri="{FF2B5EF4-FFF2-40B4-BE49-F238E27FC236}">
                  <a16:creationId xmlns:a16="http://schemas.microsoft.com/office/drawing/2014/main" id="{1B70E2A2-B970-6DD6-8C3A-852DC78D02B3}"/>
                </a:ext>
              </a:extLst>
            </p:cNvPr>
            <p:cNvSpPr>
              <a:spLocks noChangeAspect="1"/>
            </p:cNvSpPr>
            <p:nvPr/>
          </p:nvSpPr>
          <p:spPr bwMode="auto">
            <a:xfrm>
              <a:off x="5238750" y="4227513"/>
              <a:ext cx="49213" cy="47625"/>
            </a:xfrm>
            <a:custGeom>
              <a:avLst/>
              <a:gdLst>
                <a:gd name="T0" fmla="*/ 2147483647 w 26"/>
                <a:gd name="T1" fmla="*/ 2147483647 h 25"/>
                <a:gd name="T2" fmla="*/ 0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0 h 25"/>
                <a:gd name="T12" fmla="*/ 2147483647 w 26"/>
                <a:gd name="T13" fmla="*/ 2147483647 h 25"/>
                <a:gd name="T14" fmla="*/ 2147483647 w 26"/>
                <a:gd name="T15" fmla="*/ 2147483647 h 25"/>
                <a:gd name="T16" fmla="*/ 2147483647 w 26"/>
                <a:gd name="T17" fmla="*/ 2147483647 h 25"/>
                <a:gd name="T18" fmla="*/ 2147483647 w 26"/>
                <a:gd name="T19" fmla="*/ 2147483647 h 25"/>
                <a:gd name="T20" fmla="*/ 2147483647 w 26"/>
                <a:gd name="T21" fmla="*/ 2147483647 h 25"/>
                <a:gd name="T22" fmla="*/ 2147483647 w 26"/>
                <a:gd name="T23" fmla="*/ 2147483647 h 25"/>
                <a:gd name="T24" fmla="*/ 2147483647 w 26"/>
                <a:gd name="T25" fmla="*/ 2147483647 h 25"/>
                <a:gd name="T26" fmla="*/ 2147483647 w 26"/>
                <a:gd name="T27" fmla="*/ 2147483647 h 25"/>
                <a:gd name="T28" fmla="*/ 2147483647 w 26"/>
                <a:gd name="T29" fmla="*/ 2147483647 h 25"/>
                <a:gd name="T30" fmla="*/ 2147483647 w 26"/>
                <a:gd name="T31" fmla="*/ 2147483647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4" name="Freeform 43">
              <a:extLst>
                <a:ext uri="{FF2B5EF4-FFF2-40B4-BE49-F238E27FC236}">
                  <a16:creationId xmlns:a16="http://schemas.microsoft.com/office/drawing/2014/main" id="{1FCD6435-B047-8AE5-8BD4-95DD074DA9DD}"/>
                </a:ext>
              </a:extLst>
            </p:cNvPr>
            <p:cNvSpPr>
              <a:spLocks noChangeAspect="1"/>
            </p:cNvSpPr>
            <p:nvPr/>
          </p:nvSpPr>
          <p:spPr bwMode="auto">
            <a:xfrm>
              <a:off x="4830763" y="4319588"/>
              <a:ext cx="26987" cy="41275"/>
            </a:xfrm>
            <a:custGeom>
              <a:avLst/>
              <a:gdLst>
                <a:gd name="T0" fmla="*/ 2147483647 w 14"/>
                <a:gd name="T1" fmla="*/ 2147483647 h 21"/>
                <a:gd name="T2" fmla="*/ 2147483647 w 14"/>
                <a:gd name="T3" fmla="*/ 2147483647 h 21"/>
                <a:gd name="T4" fmla="*/ 0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2147483647 w 14"/>
                <a:gd name="T15" fmla="*/ 2147483647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5" name="Freeform 44">
              <a:extLst>
                <a:ext uri="{FF2B5EF4-FFF2-40B4-BE49-F238E27FC236}">
                  <a16:creationId xmlns:a16="http://schemas.microsoft.com/office/drawing/2014/main" id="{30615D71-024A-9791-80DA-63EDEF325BFD}"/>
                </a:ext>
              </a:extLst>
            </p:cNvPr>
            <p:cNvSpPr>
              <a:spLocks noChangeAspect="1"/>
            </p:cNvSpPr>
            <p:nvPr/>
          </p:nvSpPr>
          <p:spPr bwMode="auto">
            <a:xfrm>
              <a:off x="4837113" y="4052888"/>
              <a:ext cx="458787" cy="525462"/>
            </a:xfrm>
            <a:custGeom>
              <a:avLst/>
              <a:gdLst>
                <a:gd name="T0" fmla="*/ 2147483647 w 241"/>
                <a:gd name="T1" fmla="*/ 2147483647 h 275"/>
                <a:gd name="T2" fmla="*/ 2147483647 w 241"/>
                <a:gd name="T3" fmla="*/ 2147483647 h 275"/>
                <a:gd name="T4" fmla="*/ 2147483647 w 241"/>
                <a:gd name="T5" fmla="*/ 2147483647 h 275"/>
                <a:gd name="T6" fmla="*/ 2147483647 w 241"/>
                <a:gd name="T7" fmla="*/ 2147483647 h 275"/>
                <a:gd name="T8" fmla="*/ 2147483647 w 241"/>
                <a:gd name="T9" fmla="*/ 2147483647 h 275"/>
                <a:gd name="T10" fmla="*/ 2147483647 w 241"/>
                <a:gd name="T11" fmla="*/ 2147483647 h 275"/>
                <a:gd name="T12" fmla="*/ 2147483647 w 241"/>
                <a:gd name="T13" fmla="*/ 2147483647 h 275"/>
                <a:gd name="T14" fmla="*/ 2147483647 w 241"/>
                <a:gd name="T15" fmla="*/ 2147483647 h 275"/>
                <a:gd name="T16" fmla="*/ 2147483647 w 241"/>
                <a:gd name="T17" fmla="*/ 2147483647 h 275"/>
                <a:gd name="T18" fmla="*/ 2147483647 w 241"/>
                <a:gd name="T19" fmla="*/ 2147483647 h 275"/>
                <a:gd name="T20" fmla="*/ 2147483647 w 241"/>
                <a:gd name="T21" fmla="*/ 2147483647 h 275"/>
                <a:gd name="T22" fmla="*/ 2147483647 w 241"/>
                <a:gd name="T23" fmla="*/ 0 h 275"/>
                <a:gd name="T24" fmla="*/ 2147483647 w 241"/>
                <a:gd name="T25" fmla="*/ 2147483647 h 275"/>
                <a:gd name="T26" fmla="*/ 2147483647 w 241"/>
                <a:gd name="T27" fmla="*/ 2147483647 h 275"/>
                <a:gd name="T28" fmla="*/ 2147483647 w 241"/>
                <a:gd name="T29" fmla="*/ 2147483647 h 275"/>
                <a:gd name="T30" fmla="*/ 2147483647 w 241"/>
                <a:gd name="T31" fmla="*/ 2147483647 h 275"/>
                <a:gd name="T32" fmla="*/ 2147483647 w 241"/>
                <a:gd name="T33" fmla="*/ 2147483647 h 275"/>
                <a:gd name="T34" fmla="*/ 2147483647 w 241"/>
                <a:gd name="T35" fmla="*/ 2147483647 h 275"/>
                <a:gd name="T36" fmla="*/ 2147483647 w 241"/>
                <a:gd name="T37" fmla="*/ 2147483647 h 275"/>
                <a:gd name="T38" fmla="*/ 2147483647 w 241"/>
                <a:gd name="T39" fmla="*/ 2147483647 h 275"/>
                <a:gd name="T40" fmla="*/ 2147483647 w 241"/>
                <a:gd name="T41" fmla="*/ 2147483647 h 275"/>
                <a:gd name="T42" fmla="*/ 2147483647 w 241"/>
                <a:gd name="T43" fmla="*/ 2147483647 h 275"/>
                <a:gd name="T44" fmla="*/ 2147483647 w 241"/>
                <a:gd name="T45" fmla="*/ 2147483647 h 275"/>
                <a:gd name="T46" fmla="*/ 2147483647 w 241"/>
                <a:gd name="T47" fmla="*/ 2147483647 h 275"/>
                <a:gd name="T48" fmla="*/ 2147483647 w 241"/>
                <a:gd name="T49" fmla="*/ 2147483647 h 275"/>
                <a:gd name="T50" fmla="*/ 2147483647 w 241"/>
                <a:gd name="T51" fmla="*/ 2147483647 h 275"/>
                <a:gd name="T52" fmla="*/ 2147483647 w 241"/>
                <a:gd name="T53" fmla="*/ 2147483647 h 275"/>
                <a:gd name="T54" fmla="*/ 2147483647 w 241"/>
                <a:gd name="T55" fmla="*/ 2147483647 h 275"/>
                <a:gd name="T56" fmla="*/ 2147483647 w 241"/>
                <a:gd name="T57" fmla="*/ 2147483647 h 275"/>
                <a:gd name="T58" fmla="*/ 2147483647 w 241"/>
                <a:gd name="T59" fmla="*/ 2147483647 h 275"/>
                <a:gd name="T60" fmla="*/ 2147483647 w 241"/>
                <a:gd name="T61" fmla="*/ 2147483647 h 275"/>
                <a:gd name="T62" fmla="*/ 2147483647 w 241"/>
                <a:gd name="T63" fmla="*/ 2147483647 h 275"/>
                <a:gd name="T64" fmla="*/ 2147483647 w 241"/>
                <a:gd name="T65" fmla="*/ 2147483647 h 275"/>
                <a:gd name="T66" fmla="*/ 2147483647 w 241"/>
                <a:gd name="T67" fmla="*/ 2147483647 h 275"/>
                <a:gd name="T68" fmla="*/ 2147483647 w 241"/>
                <a:gd name="T69" fmla="*/ 2147483647 h 275"/>
                <a:gd name="T70" fmla="*/ 2147483647 w 241"/>
                <a:gd name="T71" fmla="*/ 2147483647 h 275"/>
                <a:gd name="T72" fmla="*/ 2147483647 w 241"/>
                <a:gd name="T73" fmla="*/ 2147483647 h 275"/>
                <a:gd name="T74" fmla="*/ 2147483647 w 241"/>
                <a:gd name="T75" fmla="*/ 2147483647 h 275"/>
                <a:gd name="T76" fmla="*/ 2147483647 w 241"/>
                <a:gd name="T77" fmla="*/ 2147483647 h 275"/>
                <a:gd name="T78" fmla="*/ 2147483647 w 241"/>
                <a:gd name="T79" fmla="*/ 2147483647 h 275"/>
                <a:gd name="T80" fmla="*/ 2147483647 w 241"/>
                <a:gd name="T81" fmla="*/ 2147483647 h 275"/>
                <a:gd name="T82" fmla="*/ 2147483647 w 241"/>
                <a:gd name="T83" fmla="*/ 2147483647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6" name="Freeform 45">
              <a:extLst>
                <a:ext uri="{FF2B5EF4-FFF2-40B4-BE49-F238E27FC236}">
                  <a16:creationId xmlns:a16="http://schemas.microsoft.com/office/drawing/2014/main" id="{F1BB9DEA-BDC7-E5E4-0DCD-3AA886F72F92}"/>
                </a:ext>
              </a:extLst>
            </p:cNvPr>
            <p:cNvSpPr>
              <a:spLocks noChangeAspect="1"/>
            </p:cNvSpPr>
            <p:nvPr/>
          </p:nvSpPr>
          <p:spPr bwMode="auto">
            <a:xfrm>
              <a:off x="4810125" y="4097338"/>
              <a:ext cx="182563" cy="238125"/>
            </a:xfrm>
            <a:custGeom>
              <a:avLst/>
              <a:gdLst>
                <a:gd name="T0" fmla="*/ 2147483647 w 96"/>
                <a:gd name="T1" fmla="*/ 2147483647 h 125"/>
                <a:gd name="T2" fmla="*/ 2147483647 w 96"/>
                <a:gd name="T3" fmla="*/ 2147483647 h 125"/>
                <a:gd name="T4" fmla="*/ 0 w 96"/>
                <a:gd name="T5" fmla="*/ 2147483647 h 125"/>
                <a:gd name="T6" fmla="*/ 2147483647 w 96"/>
                <a:gd name="T7" fmla="*/ 2147483647 h 125"/>
                <a:gd name="T8" fmla="*/ 2147483647 w 96"/>
                <a:gd name="T9" fmla="*/ 2147483647 h 125"/>
                <a:gd name="T10" fmla="*/ 2147483647 w 96"/>
                <a:gd name="T11" fmla="*/ 2147483647 h 125"/>
                <a:gd name="T12" fmla="*/ 2147483647 w 96"/>
                <a:gd name="T13" fmla="*/ 2147483647 h 125"/>
                <a:gd name="T14" fmla="*/ 2147483647 w 96"/>
                <a:gd name="T15" fmla="*/ 2147483647 h 125"/>
                <a:gd name="T16" fmla="*/ 2147483647 w 96"/>
                <a:gd name="T17" fmla="*/ 2147483647 h 125"/>
                <a:gd name="T18" fmla="*/ 2147483647 w 96"/>
                <a:gd name="T19" fmla="*/ 2147483647 h 125"/>
                <a:gd name="T20" fmla="*/ 2147483647 w 96"/>
                <a:gd name="T21" fmla="*/ 2147483647 h 125"/>
                <a:gd name="T22" fmla="*/ 2147483647 w 96"/>
                <a:gd name="T23" fmla="*/ 2147483647 h 125"/>
                <a:gd name="T24" fmla="*/ 2147483647 w 96"/>
                <a:gd name="T25" fmla="*/ 2147483647 h 125"/>
                <a:gd name="T26" fmla="*/ 2147483647 w 96"/>
                <a:gd name="T27" fmla="*/ 2147483647 h 125"/>
                <a:gd name="T28" fmla="*/ 2147483647 w 96"/>
                <a:gd name="T29" fmla="*/ 2147483647 h 125"/>
                <a:gd name="T30" fmla="*/ 2147483647 w 96"/>
                <a:gd name="T31" fmla="*/ 2147483647 h 125"/>
                <a:gd name="T32" fmla="*/ 2147483647 w 96"/>
                <a:gd name="T33" fmla="*/ 2147483647 h 125"/>
                <a:gd name="T34" fmla="*/ 2147483647 w 96"/>
                <a:gd name="T35" fmla="*/ 2147483647 h 125"/>
                <a:gd name="T36" fmla="*/ 2147483647 w 96"/>
                <a:gd name="T37" fmla="*/ 2147483647 h 125"/>
                <a:gd name="T38" fmla="*/ 2147483647 w 96"/>
                <a:gd name="T39" fmla="*/ 2147483647 h 125"/>
                <a:gd name="T40" fmla="*/ 2147483647 w 96"/>
                <a:gd name="T41" fmla="*/ 2147483647 h 125"/>
                <a:gd name="T42" fmla="*/ 2147483647 w 96"/>
                <a:gd name="T43" fmla="*/ 2147483647 h 125"/>
                <a:gd name="T44" fmla="*/ 2147483647 w 96"/>
                <a:gd name="T45" fmla="*/ 2147483647 h 125"/>
                <a:gd name="T46" fmla="*/ 2147483647 w 96"/>
                <a:gd name="T47" fmla="*/ 2147483647 h 125"/>
                <a:gd name="T48" fmla="*/ 2147483647 w 96"/>
                <a:gd name="T49" fmla="*/ 2147483647 h 125"/>
                <a:gd name="T50" fmla="*/ 2147483647 w 96"/>
                <a:gd name="T51" fmla="*/ 2147483647 h 125"/>
                <a:gd name="T52" fmla="*/ 2147483647 w 96"/>
                <a:gd name="T53" fmla="*/ 2147483647 h 125"/>
                <a:gd name="T54" fmla="*/ 2147483647 w 96"/>
                <a:gd name="T55" fmla="*/ 2147483647 h 125"/>
                <a:gd name="T56" fmla="*/ 2147483647 w 96"/>
                <a:gd name="T57" fmla="*/ 2147483647 h 125"/>
                <a:gd name="T58" fmla="*/ 2147483647 w 96"/>
                <a:gd name="T59" fmla="*/ 2147483647 h 125"/>
                <a:gd name="T60" fmla="*/ 2147483647 w 96"/>
                <a:gd name="T61" fmla="*/ 2147483647 h 125"/>
                <a:gd name="T62" fmla="*/ 2147483647 w 96"/>
                <a:gd name="T63" fmla="*/ 2147483647 h 125"/>
                <a:gd name="T64" fmla="*/ 2147483647 w 96"/>
                <a:gd name="T65" fmla="*/ 0 h 125"/>
                <a:gd name="T66" fmla="*/ 2147483647 w 96"/>
                <a:gd name="T67" fmla="*/ 2147483647 h 125"/>
                <a:gd name="T68" fmla="*/ 2147483647 w 96"/>
                <a:gd name="T69" fmla="*/ 2147483647 h 125"/>
                <a:gd name="T70" fmla="*/ 2147483647 w 96"/>
                <a:gd name="T71" fmla="*/ 2147483647 h 125"/>
                <a:gd name="T72" fmla="*/ 2147483647 w 96"/>
                <a:gd name="T73" fmla="*/ 2147483647 h 125"/>
                <a:gd name="T74" fmla="*/ 2147483647 w 96"/>
                <a:gd name="T75" fmla="*/ 2147483647 h 125"/>
                <a:gd name="T76" fmla="*/ 2147483647 w 96"/>
                <a:gd name="T77" fmla="*/ 2147483647 h 125"/>
                <a:gd name="T78" fmla="*/ 2147483647 w 96"/>
                <a:gd name="T79" fmla="*/ 2147483647 h 125"/>
                <a:gd name="T80" fmla="*/ 2147483647 w 96"/>
                <a:gd name="T81" fmla="*/ 2147483647 h 125"/>
                <a:gd name="T82" fmla="*/ 2147483647 w 96"/>
                <a:gd name="T83" fmla="*/ 2147483647 h 125"/>
                <a:gd name="T84" fmla="*/ 2147483647 w 96"/>
                <a:gd name="T85" fmla="*/ 2147483647 h 125"/>
                <a:gd name="T86" fmla="*/ 2147483647 w 96"/>
                <a:gd name="T87" fmla="*/ 2147483647 h 125"/>
                <a:gd name="T88" fmla="*/ 2147483647 w 96"/>
                <a:gd name="T89" fmla="*/ 2147483647 h 125"/>
                <a:gd name="T90" fmla="*/ 2147483647 w 96"/>
                <a:gd name="T91" fmla="*/ 2147483647 h 125"/>
                <a:gd name="T92" fmla="*/ 2147483647 w 96"/>
                <a:gd name="T93" fmla="*/ 2147483647 h 125"/>
                <a:gd name="T94" fmla="*/ 2147483647 w 96"/>
                <a:gd name="T95" fmla="*/ 2147483647 h 125"/>
                <a:gd name="T96" fmla="*/ 2147483647 w 96"/>
                <a:gd name="T97" fmla="*/ 2147483647 h 125"/>
                <a:gd name="T98" fmla="*/ 2147483647 w 96"/>
                <a:gd name="T99" fmla="*/ 2147483647 h 125"/>
                <a:gd name="T100" fmla="*/ 2147483647 w 96"/>
                <a:gd name="T101" fmla="*/ 2147483647 h 125"/>
                <a:gd name="T102" fmla="*/ 2147483647 w 96"/>
                <a:gd name="T103" fmla="*/ 2147483647 h 125"/>
                <a:gd name="T104" fmla="*/ 2147483647 w 96"/>
                <a:gd name="T105" fmla="*/ 2147483647 h 125"/>
                <a:gd name="T106" fmla="*/ 2147483647 w 96"/>
                <a:gd name="T107" fmla="*/ 2147483647 h 125"/>
                <a:gd name="T108" fmla="*/ 2147483647 w 96"/>
                <a:gd name="T109" fmla="*/ 2147483647 h 125"/>
                <a:gd name="T110" fmla="*/ 2147483647 w 96"/>
                <a:gd name="T111" fmla="*/ 2147483647 h 125"/>
                <a:gd name="T112" fmla="*/ 2147483647 w 96"/>
                <a:gd name="T113" fmla="*/ 2147483647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7" name="Freeform 46">
              <a:extLst>
                <a:ext uri="{FF2B5EF4-FFF2-40B4-BE49-F238E27FC236}">
                  <a16:creationId xmlns:a16="http://schemas.microsoft.com/office/drawing/2014/main" id="{00AA211E-0068-F74D-03A7-DB029C3786AD}"/>
                </a:ext>
              </a:extLst>
            </p:cNvPr>
            <p:cNvSpPr>
              <a:spLocks noChangeAspect="1"/>
            </p:cNvSpPr>
            <p:nvPr/>
          </p:nvSpPr>
          <p:spPr bwMode="auto">
            <a:xfrm>
              <a:off x="4133850" y="3424238"/>
              <a:ext cx="196850" cy="190500"/>
            </a:xfrm>
            <a:custGeom>
              <a:avLst/>
              <a:gdLst>
                <a:gd name="T0" fmla="*/ 2147483647 w 104"/>
                <a:gd name="T1" fmla="*/ 2147483647 h 100"/>
                <a:gd name="T2" fmla="*/ 2147483647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2147483647 h 100"/>
                <a:gd name="T20" fmla="*/ 2147483647 w 104"/>
                <a:gd name="T21" fmla="*/ 0 h 100"/>
                <a:gd name="T22" fmla="*/ 2147483647 w 104"/>
                <a:gd name="T23" fmla="*/ 0 h 100"/>
                <a:gd name="T24" fmla="*/ 2147483647 w 104"/>
                <a:gd name="T25" fmla="*/ 2147483647 h 100"/>
                <a:gd name="T26" fmla="*/ 2147483647 w 104"/>
                <a:gd name="T27" fmla="*/ 2147483647 h 100"/>
                <a:gd name="T28" fmla="*/ 2147483647 w 104"/>
                <a:gd name="T29" fmla="*/ 2147483647 h 100"/>
                <a:gd name="T30" fmla="*/ 2147483647 w 104"/>
                <a:gd name="T31" fmla="*/ 2147483647 h 100"/>
                <a:gd name="T32" fmla="*/ 2147483647 w 104"/>
                <a:gd name="T33" fmla="*/ 2147483647 h 100"/>
                <a:gd name="T34" fmla="*/ 2147483647 w 104"/>
                <a:gd name="T35" fmla="*/ 2147483647 h 100"/>
                <a:gd name="T36" fmla="*/ 2147483647 w 104"/>
                <a:gd name="T37" fmla="*/ 2147483647 h 100"/>
                <a:gd name="T38" fmla="*/ 2147483647 w 104"/>
                <a:gd name="T39" fmla="*/ 2147483647 h 100"/>
                <a:gd name="T40" fmla="*/ 2147483647 w 104"/>
                <a:gd name="T41" fmla="*/ 2147483647 h 100"/>
                <a:gd name="T42" fmla="*/ 2147483647 w 104"/>
                <a:gd name="T43" fmla="*/ 2147483647 h 100"/>
                <a:gd name="T44" fmla="*/ 2147483647 w 104"/>
                <a:gd name="T45" fmla="*/ 2147483647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8" name="Freeform 47">
              <a:extLst>
                <a:ext uri="{FF2B5EF4-FFF2-40B4-BE49-F238E27FC236}">
                  <a16:creationId xmlns:a16="http://schemas.microsoft.com/office/drawing/2014/main" id="{C7E919E5-533B-E286-8D59-BF4FC68F42E0}"/>
                </a:ext>
              </a:extLst>
            </p:cNvPr>
            <p:cNvSpPr>
              <a:spLocks noChangeAspect="1"/>
            </p:cNvSpPr>
            <p:nvPr/>
          </p:nvSpPr>
          <p:spPr bwMode="auto">
            <a:xfrm>
              <a:off x="4224338" y="3176588"/>
              <a:ext cx="285750" cy="247650"/>
            </a:xfrm>
            <a:custGeom>
              <a:avLst/>
              <a:gdLst>
                <a:gd name="T0" fmla="*/ 2147483647 w 150"/>
                <a:gd name="T1" fmla="*/ 2147483647 h 130"/>
                <a:gd name="T2" fmla="*/ 2147483647 w 150"/>
                <a:gd name="T3" fmla="*/ 2147483647 h 130"/>
                <a:gd name="T4" fmla="*/ 2147483647 w 150"/>
                <a:gd name="T5" fmla="*/ 2147483647 h 130"/>
                <a:gd name="T6" fmla="*/ 2147483647 w 150"/>
                <a:gd name="T7" fmla="*/ 2147483647 h 130"/>
                <a:gd name="T8" fmla="*/ 2147483647 w 150"/>
                <a:gd name="T9" fmla="*/ 2147483647 h 130"/>
                <a:gd name="T10" fmla="*/ 2147483647 w 150"/>
                <a:gd name="T11" fmla="*/ 2147483647 h 130"/>
                <a:gd name="T12" fmla="*/ 2147483647 w 150"/>
                <a:gd name="T13" fmla="*/ 2147483647 h 130"/>
                <a:gd name="T14" fmla="*/ 2147483647 w 150"/>
                <a:gd name="T15" fmla="*/ 2147483647 h 130"/>
                <a:gd name="T16" fmla="*/ 2147483647 w 150"/>
                <a:gd name="T17" fmla="*/ 2147483647 h 130"/>
                <a:gd name="T18" fmla="*/ 2147483647 w 150"/>
                <a:gd name="T19" fmla="*/ 2147483647 h 130"/>
                <a:gd name="T20" fmla="*/ 2147483647 w 150"/>
                <a:gd name="T21" fmla="*/ 2147483647 h 130"/>
                <a:gd name="T22" fmla="*/ 2147483647 w 150"/>
                <a:gd name="T23" fmla="*/ 2147483647 h 130"/>
                <a:gd name="T24" fmla="*/ 2147483647 w 150"/>
                <a:gd name="T25" fmla="*/ 2147483647 h 130"/>
                <a:gd name="T26" fmla="*/ 2147483647 w 150"/>
                <a:gd name="T27" fmla="*/ 2147483647 h 130"/>
                <a:gd name="T28" fmla="*/ 2147483647 w 150"/>
                <a:gd name="T29" fmla="*/ 2147483647 h 130"/>
                <a:gd name="T30" fmla="*/ 2147483647 w 150"/>
                <a:gd name="T31" fmla="*/ 2147483647 h 130"/>
                <a:gd name="T32" fmla="*/ 2147483647 w 150"/>
                <a:gd name="T33" fmla="*/ 2147483647 h 130"/>
                <a:gd name="T34" fmla="*/ 2147483647 w 150"/>
                <a:gd name="T35" fmla="*/ 2147483647 h 130"/>
                <a:gd name="T36" fmla="*/ 2147483647 w 150"/>
                <a:gd name="T37" fmla="*/ 2147483647 h 130"/>
                <a:gd name="T38" fmla="*/ 2147483647 w 150"/>
                <a:gd name="T39" fmla="*/ 2147483647 h 130"/>
                <a:gd name="T40" fmla="*/ 2147483647 w 150"/>
                <a:gd name="T41" fmla="*/ 2147483647 h 130"/>
                <a:gd name="T42" fmla="*/ 2147483647 w 150"/>
                <a:gd name="T43" fmla="*/ 2147483647 h 130"/>
                <a:gd name="T44" fmla="*/ 2147483647 w 150"/>
                <a:gd name="T45" fmla="*/ 2147483647 h 130"/>
                <a:gd name="T46" fmla="*/ 2147483647 w 150"/>
                <a:gd name="T47" fmla="*/ 2147483647 h 130"/>
                <a:gd name="T48" fmla="*/ 0 w 150"/>
                <a:gd name="T49" fmla="*/ 2147483647 h 130"/>
                <a:gd name="T50" fmla="*/ 2147483647 w 150"/>
                <a:gd name="T51" fmla="*/ 2147483647 h 130"/>
                <a:gd name="T52" fmla="*/ 2147483647 w 150"/>
                <a:gd name="T53" fmla="*/ 2147483647 h 130"/>
                <a:gd name="T54" fmla="*/ 2147483647 w 150"/>
                <a:gd name="T55" fmla="*/ 2147483647 h 130"/>
                <a:gd name="T56" fmla="*/ 2147483647 w 150"/>
                <a:gd name="T57" fmla="*/ 2147483647 h 130"/>
                <a:gd name="T58" fmla="*/ 2147483647 w 150"/>
                <a:gd name="T59" fmla="*/ 2147483647 h 130"/>
                <a:gd name="T60" fmla="*/ 2147483647 w 150"/>
                <a:gd name="T61" fmla="*/ 2147483647 h 130"/>
                <a:gd name="T62" fmla="*/ 2147483647 w 150"/>
                <a:gd name="T63" fmla="*/ 2147483647 h 130"/>
                <a:gd name="T64" fmla="*/ 2147483647 w 150"/>
                <a:gd name="T65" fmla="*/ 2147483647 h 130"/>
                <a:gd name="T66" fmla="*/ 2147483647 w 150"/>
                <a:gd name="T67" fmla="*/ 2147483647 h 130"/>
                <a:gd name="T68" fmla="*/ 2147483647 w 150"/>
                <a:gd name="T69" fmla="*/ 2147483647 h 130"/>
                <a:gd name="T70" fmla="*/ 2147483647 w 150"/>
                <a:gd name="T71" fmla="*/ 2147483647 h 130"/>
                <a:gd name="T72" fmla="*/ 2147483647 w 150"/>
                <a:gd name="T73" fmla="*/ 2147483647 h 130"/>
                <a:gd name="T74" fmla="*/ 2147483647 w 150"/>
                <a:gd name="T75" fmla="*/ 2147483647 h 130"/>
                <a:gd name="T76" fmla="*/ 2147483647 w 150"/>
                <a:gd name="T77" fmla="*/ 2147483647 h 130"/>
                <a:gd name="T78" fmla="*/ 2147483647 w 150"/>
                <a:gd name="T79" fmla="*/ 2147483647 h 130"/>
                <a:gd name="T80" fmla="*/ 2147483647 w 150"/>
                <a:gd name="T81" fmla="*/ 2147483647 h 130"/>
                <a:gd name="T82" fmla="*/ 2147483647 w 150"/>
                <a:gd name="T83" fmla="*/ 2147483647 h 130"/>
                <a:gd name="T84" fmla="*/ 2147483647 w 150"/>
                <a:gd name="T85" fmla="*/ 2147483647 h 130"/>
                <a:gd name="T86" fmla="*/ 2147483647 w 150"/>
                <a:gd name="T87" fmla="*/ 2147483647 h 130"/>
                <a:gd name="T88" fmla="*/ 2147483647 w 150"/>
                <a:gd name="T89" fmla="*/ 2147483647 h 130"/>
                <a:gd name="T90" fmla="*/ 2147483647 w 150"/>
                <a:gd name="T91" fmla="*/ 2147483647 h 130"/>
                <a:gd name="T92" fmla="*/ 2147483647 w 150"/>
                <a:gd name="T93" fmla="*/ 2147483647 h 130"/>
                <a:gd name="T94" fmla="*/ 2147483647 w 150"/>
                <a:gd name="T95" fmla="*/ 214748364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09" name="Freeform 48">
              <a:extLst>
                <a:ext uri="{FF2B5EF4-FFF2-40B4-BE49-F238E27FC236}">
                  <a16:creationId xmlns:a16="http://schemas.microsoft.com/office/drawing/2014/main" id="{BB5FC802-B1BE-47FD-4FD0-0AEAB0F83504}"/>
                </a:ext>
              </a:extLst>
            </p:cNvPr>
            <p:cNvSpPr>
              <a:spLocks noChangeAspect="1"/>
            </p:cNvSpPr>
            <p:nvPr/>
          </p:nvSpPr>
          <p:spPr bwMode="auto">
            <a:xfrm>
              <a:off x="4135438" y="3433763"/>
              <a:ext cx="287337" cy="357187"/>
            </a:xfrm>
            <a:custGeom>
              <a:avLst/>
              <a:gdLst>
                <a:gd name="T0" fmla="*/ 2147483647 w 151"/>
                <a:gd name="T1" fmla="*/ 2147483647 h 187"/>
                <a:gd name="T2" fmla="*/ 2147483647 w 151"/>
                <a:gd name="T3" fmla="*/ 2147483647 h 187"/>
                <a:gd name="T4" fmla="*/ 2147483647 w 151"/>
                <a:gd name="T5" fmla="*/ 2147483647 h 187"/>
                <a:gd name="T6" fmla="*/ 2147483647 w 151"/>
                <a:gd name="T7" fmla="*/ 2147483647 h 187"/>
                <a:gd name="T8" fmla="*/ 2147483647 w 151"/>
                <a:gd name="T9" fmla="*/ 2147483647 h 187"/>
                <a:gd name="T10" fmla="*/ 2147483647 w 151"/>
                <a:gd name="T11" fmla="*/ 2147483647 h 187"/>
                <a:gd name="T12" fmla="*/ 2147483647 w 151"/>
                <a:gd name="T13" fmla="*/ 2147483647 h 187"/>
                <a:gd name="T14" fmla="*/ 2147483647 w 151"/>
                <a:gd name="T15" fmla="*/ 2147483647 h 187"/>
                <a:gd name="T16" fmla="*/ 2147483647 w 151"/>
                <a:gd name="T17" fmla="*/ 2147483647 h 187"/>
                <a:gd name="T18" fmla="*/ 2147483647 w 151"/>
                <a:gd name="T19" fmla="*/ 2147483647 h 187"/>
                <a:gd name="T20" fmla="*/ 2147483647 w 151"/>
                <a:gd name="T21" fmla="*/ 2147483647 h 187"/>
                <a:gd name="T22" fmla="*/ 2147483647 w 151"/>
                <a:gd name="T23" fmla="*/ 2147483647 h 187"/>
                <a:gd name="T24" fmla="*/ 2147483647 w 151"/>
                <a:gd name="T25" fmla="*/ 2147483647 h 187"/>
                <a:gd name="T26" fmla="*/ 2147483647 w 151"/>
                <a:gd name="T27" fmla="*/ 2147483647 h 187"/>
                <a:gd name="T28" fmla="*/ 2147483647 w 151"/>
                <a:gd name="T29" fmla="*/ 0 h 187"/>
                <a:gd name="T30" fmla="*/ 2147483647 w 151"/>
                <a:gd name="T31" fmla="*/ 2147483647 h 187"/>
                <a:gd name="T32" fmla="*/ 2147483647 w 151"/>
                <a:gd name="T33" fmla="*/ 2147483647 h 187"/>
                <a:gd name="T34" fmla="*/ 2147483647 w 151"/>
                <a:gd name="T35" fmla="*/ 2147483647 h 187"/>
                <a:gd name="T36" fmla="*/ 2147483647 w 151"/>
                <a:gd name="T37" fmla="*/ 2147483647 h 187"/>
                <a:gd name="T38" fmla="*/ 2147483647 w 151"/>
                <a:gd name="T39" fmla="*/ 2147483647 h 187"/>
                <a:gd name="T40" fmla="*/ 2147483647 w 151"/>
                <a:gd name="T41" fmla="*/ 2147483647 h 187"/>
                <a:gd name="T42" fmla="*/ 2147483647 w 151"/>
                <a:gd name="T43" fmla="*/ 2147483647 h 187"/>
                <a:gd name="T44" fmla="*/ 2147483647 w 151"/>
                <a:gd name="T45" fmla="*/ 2147483647 h 187"/>
                <a:gd name="T46" fmla="*/ 2147483647 w 151"/>
                <a:gd name="T47" fmla="*/ 2147483647 h 187"/>
                <a:gd name="T48" fmla="*/ 0 w 151"/>
                <a:gd name="T49" fmla="*/ 2147483647 h 187"/>
                <a:gd name="T50" fmla="*/ 2147483647 w 151"/>
                <a:gd name="T51" fmla="*/ 2147483647 h 187"/>
                <a:gd name="T52" fmla="*/ 2147483647 w 151"/>
                <a:gd name="T53" fmla="*/ 2147483647 h 187"/>
                <a:gd name="T54" fmla="*/ 2147483647 w 151"/>
                <a:gd name="T55" fmla="*/ 2147483647 h 187"/>
                <a:gd name="T56" fmla="*/ 2147483647 w 151"/>
                <a:gd name="T57" fmla="*/ 2147483647 h 187"/>
                <a:gd name="T58" fmla="*/ 2147483647 w 151"/>
                <a:gd name="T59" fmla="*/ 2147483647 h 187"/>
                <a:gd name="T60" fmla="*/ 2147483647 w 151"/>
                <a:gd name="T61" fmla="*/ 2147483647 h 187"/>
                <a:gd name="T62" fmla="*/ 2147483647 w 151"/>
                <a:gd name="T63" fmla="*/ 2147483647 h 187"/>
                <a:gd name="T64" fmla="*/ 2147483647 w 151"/>
                <a:gd name="T65" fmla="*/ 2147483647 h 187"/>
                <a:gd name="T66" fmla="*/ 2147483647 w 151"/>
                <a:gd name="T67" fmla="*/ 2147483647 h 187"/>
                <a:gd name="T68" fmla="*/ 2147483647 w 151"/>
                <a:gd name="T69" fmla="*/ 2147483647 h 187"/>
                <a:gd name="T70" fmla="*/ 2147483647 w 151"/>
                <a:gd name="T71" fmla="*/ 2147483647 h 187"/>
                <a:gd name="T72" fmla="*/ 2147483647 w 151"/>
                <a:gd name="T73" fmla="*/ 2147483647 h 187"/>
                <a:gd name="T74" fmla="*/ 2147483647 w 151"/>
                <a:gd name="T75" fmla="*/ 2147483647 h 187"/>
                <a:gd name="T76" fmla="*/ 2147483647 w 151"/>
                <a:gd name="T77" fmla="*/ 2147483647 h 187"/>
                <a:gd name="T78" fmla="*/ 2147483647 w 151"/>
                <a:gd name="T79" fmla="*/ 2147483647 h 187"/>
                <a:gd name="T80" fmla="*/ 2147483647 w 151"/>
                <a:gd name="T81" fmla="*/ 2147483647 h 187"/>
                <a:gd name="T82" fmla="*/ 2147483647 w 151"/>
                <a:gd name="T83" fmla="*/ 2147483647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0" name="Freeform 49">
              <a:extLst>
                <a:ext uri="{FF2B5EF4-FFF2-40B4-BE49-F238E27FC236}">
                  <a16:creationId xmlns:a16="http://schemas.microsoft.com/office/drawing/2014/main" id="{4662F8F2-4AE2-C885-D8CC-E34F1EDEC2A6}"/>
                </a:ext>
              </a:extLst>
            </p:cNvPr>
            <p:cNvSpPr>
              <a:spLocks noChangeAspect="1"/>
            </p:cNvSpPr>
            <p:nvPr/>
          </p:nvSpPr>
          <p:spPr bwMode="auto">
            <a:xfrm>
              <a:off x="4116388" y="3732213"/>
              <a:ext cx="147637" cy="120650"/>
            </a:xfrm>
            <a:custGeom>
              <a:avLst/>
              <a:gdLst>
                <a:gd name="T0" fmla="*/ 2147483647 w 78"/>
                <a:gd name="T1" fmla="*/ 2147483647 h 64"/>
                <a:gd name="T2" fmla="*/ 2147483647 w 78"/>
                <a:gd name="T3" fmla="*/ 2147483647 h 64"/>
                <a:gd name="T4" fmla="*/ 2147483647 w 78"/>
                <a:gd name="T5" fmla="*/ 2147483647 h 64"/>
                <a:gd name="T6" fmla="*/ 2147483647 w 78"/>
                <a:gd name="T7" fmla="*/ 2147483647 h 64"/>
                <a:gd name="T8" fmla="*/ 2147483647 w 78"/>
                <a:gd name="T9" fmla="*/ 2147483647 h 64"/>
                <a:gd name="T10" fmla="*/ 2147483647 w 78"/>
                <a:gd name="T11" fmla="*/ 2147483647 h 64"/>
                <a:gd name="T12" fmla="*/ 2147483647 w 78"/>
                <a:gd name="T13" fmla="*/ 2147483647 h 64"/>
                <a:gd name="T14" fmla="*/ 2147483647 w 78"/>
                <a:gd name="T15" fmla="*/ 2147483647 h 64"/>
                <a:gd name="T16" fmla="*/ 2147483647 w 78"/>
                <a:gd name="T17" fmla="*/ 2147483647 h 64"/>
                <a:gd name="T18" fmla="*/ 2147483647 w 78"/>
                <a:gd name="T19" fmla="*/ 2147483647 h 64"/>
                <a:gd name="T20" fmla="*/ 2147483647 w 78"/>
                <a:gd name="T21" fmla="*/ 2147483647 h 64"/>
                <a:gd name="T22" fmla="*/ 2147483647 w 78"/>
                <a:gd name="T23" fmla="*/ 2147483647 h 64"/>
                <a:gd name="T24" fmla="*/ 2147483647 w 78"/>
                <a:gd name="T25" fmla="*/ 2147483647 h 64"/>
                <a:gd name="T26" fmla="*/ 2147483647 w 78"/>
                <a:gd name="T27" fmla="*/ 2147483647 h 64"/>
                <a:gd name="T28" fmla="*/ 0 w 78"/>
                <a:gd name="T29" fmla="*/ 2147483647 h 64"/>
                <a:gd name="T30" fmla="*/ 2147483647 w 78"/>
                <a:gd name="T31" fmla="*/ 2147483647 h 64"/>
                <a:gd name="T32" fmla="*/ 2147483647 w 78"/>
                <a:gd name="T33" fmla="*/ 2147483647 h 64"/>
                <a:gd name="T34" fmla="*/ 2147483647 w 78"/>
                <a:gd name="T35" fmla="*/ 2147483647 h 64"/>
                <a:gd name="T36" fmla="*/ 2147483647 w 78"/>
                <a:gd name="T37" fmla="*/ 2147483647 h 64"/>
                <a:gd name="T38" fmla="*/ 2147483647 w 78"/>
                <a:gd name="T39" fmla="*/ 2147483647 h 64"/>
                <a:gd name="T40" fmla="*/ 2147483647 w 78"/>
                <a:gd name="T41" fmla="*/ 2147483647 h 64"/>
                <a:gd name="T42" fmla="*/ 2147483647 w 78"/>
                <a:gd name="T43" fmla="*/ 2147483647 h 64"/>
                <a:gd name="T44" fmla="*/ 2147483647 w 78"/>
                <a:gd name="T45" fmla="*/ 2147483647 h 64"/>
                <a:gd name="T46" fmla="*/ 2147483647 w 78"/>
                <a:gd name="T47" fmla="*/ 2147483647 h 64"/>
                <a:gd name="T48" fmla="*/ 2147483647 w 78"/>
                <a:gd name="T49" fmla="*/ 2147483647 h 64"/>
                <a:gd name="T50" fmla="*/ 2147483647 w 78"/>
                <a:gd name="T51" fmla="*/ 2147483647 h 64"/>
                <a:gd name="T52" fmla="*/ 2147483647 w 78"/>
                <a:gd name="T53" fmla="*/ 2147483647 h 64"/>
                <a:gd name="T54" fmla="*/ 2147483647 w 78"/>
                <a:gd name="T55" fmla="*/ 2147483647 h 64"/>
                <a:gd name="T56" fmla="*/ 2147483647 w 78"/>
                <a:gd name="T57" fmla="*/ 2147483647 h 64"/>
                <a:gd name="T58" fmla="*/ 2147483647 w 78"/>
                <a:gd name="T59" fmla="*/ 2147483647 h 64"/>
                <a:gd name="T60" fmla="*/ 2147483647 w 78"/>
                <a:gd name="T61" fmla="*/ 2147483647 h 64"/>
                <a:gd name="T62" fmla="*/ 2147483647 w 78"/>
                <a:gd name="T63" fmla="*/ 2147483647 h 64"/>
                <a:gd name="T64" fmla="*/ 2147483647 w 78"/>
                <a:gd name="T65" fmla="*/ 2147483647 h 64"/>
                <a:gd name="T66" fmla="*/ 2147483647 w 78"/>
                <a:gd name="T67" fmla="*/ 2147483647 h 64"/>
                <a:gd name="T68" fmla="*/ 2147483647 w 78"/>
                <a:gd name="T69" fmla="*/ 2147483647 h 64"/>
                <a:gd name="T70" fmla="*/ 2147483647 w 78"/>
                <a:gd name="T71" fmla="*/ 2147483647 h 64"/>
                <a:gd name="T72" fmla="*/ 2147483647 w 78"/>
                <a:gd name="T73" fmla="*/ 2147483647 h 64"/>
                <a:gd name="T74" fmla="*/ 2147483647 w 78"/>
                <a:gd name="T75" fmla="*/ 2147483647 h 64"/>
                <a:gd name="T76" fmla="*/ 2147483647 w 78"/>
                <a:gd name="T77" fmla="*/ 2147483647 h 64"/>
                <a:gd name="T78" fmla="*/ 2147483647 w 78"/>
                <a:gd name="T79" fmla="*/ 2147483647 h 64"/>
                <a:gd name="T80" fmla="*/ 2147483647 w 78"/>
                <a:gd name="T81" fmla="*/ 2147483647 h 64"/>
                <a:gd name="T82" fmla="*/ 2147483647 w 78"/>
                <a:gd name="T83" fmla="*/ 2147483647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1" name="Freeform 50">
              <a:extLst>
                <a:ext uri="{FF2B5EF4-FFF2-40B4-BE49-F238E27FC236}">
                  <a16:creationId xmlns:a16="http://schemas.microsoft.com/office/drawing/2014/main" id="{60267679-F172-C8C1-87C4-3F89F3E6C9B2}"/>
                </a:ext>
              </a:extLst>
            </p:cNvPr>
            <p:cNvSpPr>
              <a:spLocks noChangeAspect="1"/>
            </p:cNvSpPr>
            <p:nvPr/>
          </p:nvSpPr>
          <p:spPr bwMode="auto">
            <a:xfrm>
              <a:off x="4135438" y="3843338"/>
              <a:ext cx="79375" cy="52387"/>
            </a:xfrm>
            <a:custGeom>
              <a:avLst/>
              <a:gdLst>
                <a:gd name="T0" fmla="*/ 2147483647 w 42"/>
                <a:gd name="T1" fmla="*/ 2147483647 h 27"/>
                <a:gd name="T2" fmla="*/ 2147483647 w 42"/>
                <a:gd name="T3" fmla="*/ 2147483647 h 27"/>
                <a:gd name="T4" fmla="*/ 2147483647 w 42"/>
                <a:gd name="T5" fmla="*/ 2147483647 h 27"/>
                <a:gd name="T6" fmla="*/ 2147483647 w 42"/>
                <a:gd name="T7" fmla="*/ 2147483647 h 27"/>
                <a:gd name="T8" fmla="*/ 2147483647 w 42"/>
                <a:gd name="T9" fmla="*/ 2147483647 h 27"/>
                <a:gd name="T10" fmla="*/ 2147483647 w 42"/>
                <a:gd name="T11" fmla="*/ 2147483647 h 27"/>
                <a:gd name="T12" fmla="*/ 2147483647 w 42"/>
                <a:gd name="T13" fmla="*/ 2147483647 h 27"/>
                <a:gd name="T14" fmla="*/ 2147483647 w 42"/>
                <a:gd name="T15" fmla="*/ 2147483647 h 27"/>
                <a:gd name="T16" fmla="*/ 2147483647 w 42"/>
                <a:gd name="T17" fmla="*/ 2147483647 h 27"/>
                <a:gd name="T18" fmla="*/ 2147483647 w 42"/>
                <a:gd name="T19" fmla="*/ 2147483647 h 27"/>
                <a:gd name="T20" fmla="*/ 0 w 42"/>
                <a:gd name="T21" fmla="*/ 2147483647 h 27"/>
                <a:gd name="T22" fmla="*/ 2147483647 w 42"/>
                <a:gd name="T23" fmla="*/ 2147483647 h 27"/>
                <a:gd name="T24" fmla="*/ 2147483647 w 42"/>
                <a:gd name="T25" fmla="*/ 2147483647 h 27"/>
                <a:gd name="T26" fmla="*/ 2147483647 w 42"/>
                <a:gd name="T27" fmla="*/ 2147483647 h 27"/>
                <a:gd name="T28" fmla="*/ 2147483647 w 42"/>
                <a:gd name="T29" fmla="*/ 2147483647 h 27"/>
                <a:gd name="T30" fmla="*/ 2147483647 w 42"/>
                <a:gd name="T31" fmla="*/ 2147483647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2" name="Freeform 51">
              <a:extLst>
                <a:ext uri="{FF2B5EF4-FFF2-40B4-BE49-F238E27FC236}">
                  <a16:creationId xmlns:a16="http://schemas.microsoft.com/office/drawing/2014/main" id="{D83DA360-EE33-656A-DAC5-D47BF7A7159B}"/>
                </a:ext>
              </a:extLst>
            </p:cNvPr>
            <p:cNvSpPr>
              <a:spLocks noChangeAspect="1"/>
            </p:cNvSpPr>
            <p:nvPr/>
          </p:nvSpPr>
          <p:spPr bwMode="auto">
            <a:xfrm>
              <a:off x="4133850" y="3814763"/>
              <a:ext cx="73025" cy="22225"/>
            </a:xfrm>
            <a:custGeom>
              <a:avLst/>
              <a:gdLst>
                <a:gd name="T0" fmla="*/ 0 w 39"/>
                <a:gd name="T1" fmla="*/ 2147483647 h 11"/>
                <a:gd name="T2" fmla="*/ 2147483647 w 39"/>
                <a:gd name="T3" fmla="*/ 2147483647 h 11"/>
                <a:gd name="T4" fmla="*/ 2147483647 w 39"/>
                <a:gd name="T5" fmla="*/ 2147483647 h 11"/>
                <a:gd name="T6" fmla="*/ 2147483647 w 39"/>
                <a:gd name="T7" fmla="*/ 2147483647 h 11"/>
                <a:gd name="T8" fmla="*/ 2147483647 w 39"/>
                <a:gd name="T9" fmla="*/ 0 h 11"/>
                <a:gd name="T10" fmla="*/ 2147483647 w 39"/>
                <a:gd name="T11" fmla="*/ 2147483647 h 11"/>
                <a:gd name="T12" fmla="*/ 2147483647 w 39"/>
                <a:gd name="T13" fmla="*/ 2147483647 h 11"/>
                <a:gd name="T14" fmla="*/ 2147483647 w 39"/>
                <a:gd name="T15" fmla="*/ 2147483647 h 11"/>
                <a:gd name="T16" fmla="*/ 2147483647 w 39"/>
                <a:gd name="T17" fmla="*/ 2147483647 h 11"/>
                <a:gd name="T18" fmla="*/ 2147483647 w 39"/>
                <a:gd name="T19" fmla="*/ 2147483647 h 11"/>
                <a:gd name="T20" fmla="*/ 2147483647 w 39"/>
                <a:gd name="T21" fmla="*/ 2147483647 h 11"/>
                <a:gd name="T22" fmla="*/ 0 w 39"/>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3" name="Freeform 52">
              <a:extLst>
                <a:ext uri="{FF2B5EF4-FFF2-40B4-BE49-F238E27FC236}">
                  <a16:creationId xmlns:a16="http://schemas.microsoft.com/office/drawing/2014/main" id="{23476DBB-198E-B3EE-85D2-E44D45D94DC9}"/>
                </a:ext>
              </a:extLst>
            </p:cNvPr>
            <p:cNvSpPr>
              <a:spLocks noChangeAspect="1"/>
            </p:cNvSpPr>
            <p:nvPr/>
          </p:nvSpPr>
          <p:spPr bwMode="auto">
            <a:xfrm>
              <a:off x="4176713" y="3846513"/>
              <a:ext cx="182562" cy="153987"/>
            </a:xfrm>
            <a:custGeom>
              <a:avLst/>
              <a:gdLst>
                <a:gd name="T0" fmla="*/ 2147483647 w 96"/>
                <a:gd name="T1" fmla="*/ 2147483647 h 81"/>
                <a:gd name="T2" fmla="*/ 2147483647 w 96"/>
                <a:gd name="T3" fmla="*/ 2147483647 h 81"/>
                <a:gd name="T4" fmla="*/ 2147483647 w 96"/>
                <a:gd name="T5" fmla="*/ 2147483647 h 81"/>
                <a:gd name="T6" fmla="*/ 2147483647 w 96"/>
                <a:gd name="T7" fmla="*/ 2147483647 h 81"/>
                <a:gd name="T8" fmla="*/ 2147483647 w 96"/>
                <a:gd name="T9" fmla="*/ 2147483647 h 81"/>
                <a:gd name="T10" fmla="*/ 2147483647 w 96"/>
                <a:gd name="T11" fmla="*/ 2147483647 h 81"/>
                <a:gd name="T12" fmla="*/ 2147483647 w 96"/>
                <a:gd name="T13" fmla="*/ 2147483647 h 81"/>
                <a:gd name="T14" fmla="*/ 2147483647 w 96"/>
                <a:gd name="T15" fmla="*/ 2147483647 h 81"/>
                <a:gd name="T16" fmla="*/ 2147483647 w 96"/>
                <a:gd name="T17" fmla="*/ 2147483647 h 81"/>
                <a:gd name="T18" fmla="*/ 2147483647 w 96"/>
                <a:gd name="T19" fmla="*/ 2147483647 h 81"/>
                <a:gd name="T20" fmla="*/ 2147483647 w 96"/>
                <a:gd name="T21" fmla="*/ 2147483647 h 81"/>
                <a:gd name="T22" fmla="*/ 2147483647 w 96"/>
                <a:gd name="T23" fmla="*/ 2147483647 h 81"/>
                <a:gd name="T24" fmla="*/ 2147483647 w 96"/>
                <a:gd name="T25" fmla="*/ 2147483647 h 81"/>
                <a:gd name="T26" fmla="*/ 2147483647 w 96"/>
                <a:gd name="T27" fmla="*/ 2147483647 h 81"/>
                <a:gd name="T28" fmla="*/ 2147483647 w 96"/>
                <a:gd name="T29" fmla="*/ 2147483647 h 81"/>
                <a:gd name="T30" fmla="*/ 2147483647 w 96"/>
                <a:gd name="T31" fmla="*/ 2147483647 h 81"/>
                <a:gd name="T32" fmla="*/ 2147483647 w 96"/>
                <a:gd name="T33" fmla="*/ 2147483647 h 81"/>
                <a:gd name="T34" fmla="*/ 2147483647 w 96"/>
                <a:gd name="T35" fmla="*/ 2147483647 h 81"/>
                <a:gd name="T36" fmla="*/ 2147483647 w 96"/>
                <a:gd name="T37" fmla="*/ 2147483647 h 81"/>
                <a:gd name="T38" fmla="*/ 2147483647 w 96"/>
                <a:gd name="T39" fmla="*/ 2147483647 h 81"/>
                <a:gd name="T40" fmla="*/ 2147483647 w 96"/>
                <a:gd name="T41" fmla="*/ 2147483647 h 81"/>
                <a:gd name="T42" fmla="*/ 2147483647 w 96"/>
                <a:gd name="T43" fmla="*/ 2147483647 h 81"/>
                <a:gd name="T44" fmla="*/ 2147483647 w 96"/>
                <a:gd name="T45" fmla="*/ 2147483647 h 81"/>
                <a:gd name="T46" fmla="*/ 2147483647 w 96"/>
                <a:gd name="T47" fmla="*/ 2147483647 h 81"/>
                <a:gd name="T48" fmla="*/ 2147483647 w 96"/>
                <a:gd name="T49" fmla="*/ 2147483647 h 81"/>
                <a:gd name="T50" fmla="*/ 2147483647 w 96"/>
                <a:gd name="T51" fmla="*/ 2147483647 h 81"/>
                <a:gd name="T52" fmla="*/ 2147483647 w 96"/>
                <a:gd name="T53" fmla="*/ 2147483647 h 81"/>
                <a:gd name="T54" fmla="*/ 2147483647 w 96"/>
                <a:gd name="T55" fmla="*/ 2147483647 h 81"/>
                <a:gd name="T56" fmla="*/ 2147483647 w 96"/>
                <a:gd name="T57" fmla="*/ 2147483647 h 81"/>
                <a:gd name="T58" fmla="*/ 2147483647 w 96"/>
                <a:gd name="T59" fmla="*/ 2147483647 h 81"/>
                <a:gd name="T60" fmla="*/ 2147483647 w 96"/>
                <a:gd name="T61" fmla="*/ 2147483647 h 81"/>
                <a:gd name="T62" fmla="*/ 2147483647 w 96"/>
                <a:gd name="T63" fmla="*/ 2147483647 h 81"/>
                <a:gd name="T64" fmla="*/ 2147483647 w 96"/>
                <a:gd name="T65" fmla="*/ 2147483647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4" name="Freeform 53">
              <a:extLst>
                <a:ext uri="{FF2B5EF4-FFF2-40B4-BE49-F238E27FC236}">
                  <a16:creationId xmlns:a16="http://schemas.microsoft.com/office/drawing/2014/main" id="{CE5D7352-659F-6FF5-424A-8EF58EA8B941}"/>
                </a:ext>
              </a:extLst>
            </p:cNvPr>
            <p:cNvSpPr>
              <a:spLocks noChangeAspect="1"/>
            </p:cNvSpPr>
            <p:nvPr/>
          </p:nvSpPr>
          <p:spPr bwMode="auto">
            <a:xfrm>
              <a:off x="4221163" y="3919538"/>
              <a:ext cx="68262" cy="88900"/>
            </a:xfrm>
            <a:custGeom>
              <a:avLst/>
              <a:gdLst>
                <a:gd name="T0" fmla="*/ 2147483647 w 36"/>
                <a:gd name="T1" fmla="*/ 2147483647 h 46"/>
                <a:gd name="T2" fmla="*/ 2147483647 w 36"/>
                <a:gd name="T3" fmla="*/ 2147483647 h 46"/>
                <a:gd name="T4" fmla="*/ 2147483647 w 36"/>
                <a:gd name="T5" fmla="*/ 2147483647 h 46"/>
                <a:gd name="T6" fmla="*/ 2147483647 w 36"/>
                <a:gd name="T7" fmla="*/ 2147483647 h 46"/>
                <a:gd name="T8" fmla="*/ 2147483647 w 36"/>
                <a:gd name="T9" fmla="*/ 2147483647 h 46"/>
                <a:gd name="T10" fmla="*/ 2147483647 w 36"/>
                <a:gd name="T11" fmla="*/ 2147483647 h 46"/>
                <a:gd name="T12" fmla="*/ 2147483647 w 36"/>
                <a:gd name="T13" fmla="*/ 2147483647 h 46"/>
                <a:gd name="T14" fmla="*/ 2147483647 w 36"/>
                <a:gd name="T15" fmla="*/ 2147483647 h 46"/>
                <a:gd name="T16" fmla="*/ 2147483647 w 36"/>
                <a:gd name="T17" fmla="*/ 2147483647 h 46"/>
                <a:gd name="T18" fmla="*/ 0 w 36"/>
                <a:gd name="T19" fmla="*/ 2147483647 h 46"/>
                <a:gd name="T20" fmla="*/ 2147483647 w 36"/>
                <a:gd name="T21" fmla="*/ 2147483647 h 46"/>
                <a:gd name="T22" fmla="*/ 2147483647 w 36"/>
                <a:gd name="T23" fmla="*/ 2147483647 h 46"/>
                <a:gd name="T24" fmla="*/ 2147483647 w 36"/>
                <a:gd name="T25" fmla="*/ 2147483647 h 46"/>
                <a:gd name="T26" fmla="*/ 2147483647 w 36"/>
                <a:gd name="T27" fmla="*/ 2147483647 h 46"/>
                <a:gd name="T28" fmla="*/ 2147483647 w 36"/>
                <a:gd name="T29" fmla="*/ 2147483647 h 46"/>
                <a:gd name="T30" fmla="*/ 2147483647 w 36"/>
                <a:gd name="T31" fmla="*/ 2147483647 h 46"/>
                <a:gd name="T32" fmla="*/ 2147483647 w 36"/>
                <a:gd name="T33" fmla="*/ 2147483647 h 46"/>
                <a:gd name="T34" fmla="*/ 2147483647 w 36"/>
                <a:gd name="T35" fmla="*/ 2147483647 h 46"/>
                <a:gd name="T36" fmla="*/ 2147483647 w 36"/>
                <a:gd name="T37" fmla="*/ 2147483647 h 46"/>
                <a:gd name="T38" fmla="*/ 2147483647 w 36"/>
                <a:gd name="T39" fmla="*/ 2147483647 h 46"/>
                <a:gd name="T40" fmla="*/ 2147483647 w 36"/>
                <a:gd name="T41" fmla="*/ 2147483647 h 46"/>
                <a:gd name="T42" fmla="*/ 2147483647 w 36"/>
                <a:gd name="T43" fmla="*/ 2147483647 h 46"/>
                <a:gd name="T44" fmla="*/ 2147483647 w 36"/>
                <a:gd name="T45" fmla="*/ 2147483647 h 46"/>
                <a:gd name="T46" fmla="*/ 2147483647 w 36"/>
                <a:gd name="T47" fmla="*/ 2147483647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5" name="Freeform 54">
              <a:extLst>
                <a:ext uri="{FF2B5EF4-FFF2-40B4-BE49-F238E27FC236}">
                  <a16:creationId xmlns:a16="http://schemas.microsoft.com/office/drawing/2014/main" id="{2E901BC0-3D3D-C89A-294D-6907071C132A}"/>
                </a:ext>
              </a:extLst>
            </p:cNvPr>
            <p:cNvSpPr>
              <a:spLocks noChangeAspect="1"/>
            </p:cNvSpPr>
            <p:nvPr/>
          </p:nvSpPr>
          <p:spPr bwMode="auto">
            <a:xfrm>
              <a:off x="4264025" y="3962400"/>
              <a:ext cx="100013" cy="117475"/>
            </a:xfrm>
            <a:custGeom>
              <a:avLst/>
              <a:gdLst>
                <a:gd name="T0" fmla="*/ 2147483647 w 52"/>
                <a:gd name="T1" fmla="*/ 2147483647 h 62"/>
                <a:gd name="T2" fmla="*/ 2147483647 w 52"/>
                <a:gd name="T3" fmla="*/ 2147483647 h 62"/>
                <a:gd name="T4" fmla="*/ 2147483647 w 52"/>
                <a:gd name="T5" fmla="*/ 2147483647 h 62"/>
                <a:gd name="T6" fmla="*/ 2147483647 w 52"/>
                <a:gd name="T7" fmla="*/ 2147483647 h 62"/>
                <a:gd name="T8" fmla="*/ 2147483647 w 52"/>
                <a:gd name="T9" fmla="*/ 2147483647 h 62"/>
                <a:gd name="T10" fmla="*/ 2147483647 w 52"/>
                <a:gd name="T11" fmla="*/ 2147483647 h 62"/>
                <a:gd name="T12" fmla="*/ 2147483647 w 52"/>
                <a:gd name="T13" fmla="*/ 2147483647 h 62"/>
                <a:gd name="T14" fmla="*/ 0 w 52"/>
                <a:gd name="T15" fmla="*/ 2147483647 h 62"/>
                <a:gd name="T16" fmla="*/ 2147483647 w 52"/>
                <a:gd name="T17" fmla="*/ 2147483647 h 62"/>
                <a:gd name="T18" fmla="*/ 2147483647 w 52"/>
                <a:gd name="T19" fmla="*/ 2147483647 h 62"/>
                <a:gd name="T20" fmla="*/ 2147483647 w 52"/>
                <a:gd name="T21" fmla="*/ 2147483647 h 62"/>
                <a:gd name="T22" fmla="*/ 2147483647 w 52"/>
                <a:gd name="T23" fmla="*/ 2147483647 h 62"/>
                <a:gd name="T24" fmla="*/ 2147483647 w 52"/>
                <a:gd name="T25" fmla="*/ 2147483647 h 62"/>
                <a:gd name="T26" fmla="*/ 2147483647 w 52"/>
                <a:gd name="T27" fmla="*/ 2147483647 h 62"/>
                <a:gd name="T28" fmla="*/ 2147483647 w 52"/>
                <a:gd name="T29" fmla="*/ 0 h 62"/>
                <a:gd name="T30" fmla="*/ 2147483647 w 52"/>
                <a:gd name="T31" fmla="*/ 2147483647 h 62"/>
                <a:gd name="T32" fmla="*/ 2147483647 w 52"/>
                <a:gd name="T33" fmla="*/ 2147483647 h 62"/>
                <a:gd name="T34" fmla="*/ 2147483647 w 52"/>
                <a:gd name="T35" fmla="*/ 2147483647 h 62"/>
                <a:gd name="T36" fmla="*/ 2147483647 w 52"/>
                <a:gd name="T37" fmla="*/ 2147483647 h 62"/>
                <a:gd name="T38" fmla="*/ 2147483647 w 52"/>
                <a:gd name="T39" fmla="*/ 2147483647 h 62"/>
                <a:gd name="T40" fmla="*/ 2147483647 w 52"/>
                <a:gd name="T41" fmla="*/ 2147483647 h 62"/>
                <a:gd name="T42" fmla="*/ 2147483647 w 52"/>
                <a:gd name="T43" fmla="*/ 2147483647 h 62"/>
                <a:gd name="T44" fmla="*/ 2147483647 w 52"/>
                <a:gd name="T45" fmla="*/ 2147483647 h 62"/>
                <a:gd name="T46" fmla="*/ 2147483647 w 52"/>
                <a:gd name="T47" fmla="*/ 2147483647 h 62"/>
                <a:gd name="T48" fmla="*/ 2147483647 w 52"/>
                <a:gd name="T49" fmla="*/ 2147483647 h 62"/>
                <a:gd name="T50" fmla="*/ 2147483647 w 52"/>
                <a:gd name="T51" fmla="*/ 2147483647 h 62"/>
                <a:gd name="T52" fmla="*/ 2147483647 w 52"/>
                <a:gd name="T53" fmla="*/ 2147483647 h 62"/>
                <a:gd name="T54" fmla="*/ 2147483647 w 52"/>
                <a:gd name="T55" fmla="*/ 2147483647 h 62"/>
                <a:gd name="T56" fmla="*/ 2147483647 w 52"/>
                <a:gd name="T57" fmla="*/ 2147483647 h 62"/>
                <a:gd name="T58" fmla="*/ 2147483647 w 52"/>
                <a:gd name="T59" fmla="*/ 2147483647 h 62"/>
                <a:gd name="T60" fmla="*/ 2147483647 w 52"/>
                <a:gd name="T61" fmla="*/ 2147483647 h 62"/>
                <a:gd name="T62" fmla="*/ 2147483647 w 52"/>
                <a:gd name="T63" fmla="*/ 2147483647 h 62"/>
                <a:gd name="T64" fmla="*/ 2147483647 w 52"/>
                <a:gd name="T65" fmla="*/ 214748364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6" name="Freeform 55">
              <a:extLst>
                <a:ext uri="{FF2B5EF4-FFF2-40B4-BE49-F238E27FC236}">
                  <a16:creationId xmlns:a16="http://schemas.microsoft.com/office/drawing/2014/main" id="{798A75F8-6D98-5A7A-3A2A-FC532B24CA73}"/>
                </a:ext>
              </a:extLst>
            </p:cNvPr>
            <p:cNvSpPr>
              <a:spLocks noChangeAspect="1"/>
            </p:cNvSpPr>
            <p:nvPr/>
          </p:nvSpPr>
          <p:spPr bwMode="auto">
            <a:xfrm>
              <a:off x="4335463" y="3905250"/>
              <a:ext cx="144462" cy="174625"/>
            </a:xfrm>
            <a:custGeom>
              <a:avLst/>
              <a:gdLst>
                <a:gd name="T0" fmla="*/ 2147483647 w 76"/>
                <a:gd name="T1" fmla="*/ 2147483647 h 92"/>
                <a:gd name="T2" fmla="*/ 2147483647 w 76"/>
                <a:gd name="T3" fmla="*/ 2147483647 h 92"/>
                <a:gd name="T4" fmla="*/ 2147483647 w 76"/>
                <a:gd name="T5" fmla="*/ 2147483647 h 92"/>
                <a:gd name="T6" fmla="*/ 2147483647 w 76"/>
                <a:gd name="T7" fmla="*/ 2147483647 h 92"/>
                <a:gd name="T8" fmla="*/ 2147483647 w 76"/>
                <a:gd name="T9" fmla="*/ 2147483647 h 92"/>
                <a:gd name="T10" fmla="*/ 2147483647 w 76"/>
                <a:gd name="T11" fmla="*/ 2147483647 h 92"/>
                <a:gd name="T12" fmla="*/ 2147483647 w 76"/>
                <a:gd name="T13" fmla="*/ 2147483647 h 92"/>
                <a:gd name="T14" fmla="*/ 2147483647 w 76"/>
                <a:gd name="T15" fmla="*/ 2147483647 h 92"/>
                <a:gd name="T16" fmla="*/ 2147483647 w 76"/>
                <a:gd name="T17" fmla="*/ 2147483647 h 92"/>
                <a:gd name="T18" fmla="*/ 2147483647 w 76"/>
                <a:gd name="T19" fmla="*/ 2147483647 h 92"/>
                <a:gd name="T20" fmla="*/ 2147483647 w 76"/>
                <a:gd name="T21" fmla="*/ 2147483647 h 92"/>
                <a:gd name="T22" fmla="*/ 2147483647 w 76"/>
                <a:gd name="T23" fmla="*/ 2147483647 h 92"/>
                <a:gd name="T24" fmla="*/ 2147483647 w 76"/>
                <a:gd name="T25" fmla="*/ 2147483647 h 92"/>
                <a:gd name="T26" fmla="*/ 0 w 76"/>
                <a:gd name="T27" fmla="*/ 2147483647 h 92"/>
                <a:gd name="T28" fmla="*/ 2147483647 w 76"/>
                <a:gd name="T29" fmla="*/ 2147483647 h 92"/>
                <a:gd name="T30" fmla="*/ 2147483647 w 76"/>
                <a:gd name="T31" fmla="*/ 2147483647 h 92"/>
                <a:gd name="T32" fmla="*/ 2147483647 w 76"/>
                <a:gd name="T33" fmla="*/ 2147483647 h 92"/>
                <a:gd name="T34" fmla="*/ 2147483647 w 76"/>
                <a:gd name="T35" fmla="*/ 2147483647 h 92"/>
                <a:gd name="T36" fmla="*/ 2147483647 w 76"/>
                <a:gd name="T37" fmla="*/ 2147483647 h 92"/>
                <a:gd name="T38" fmla="*/ 2147483647 w 76"/>
                <a:gd name="T39" fmla="*/ 2147483647 h 92"/>
                <a:gd name="T40" fmla="*/ 2147483647 w 76"/>
                <a:gd name="T41" fmla="*/ 2147483647 h 92"/>
                <a:gd name="T42" fmla="*/ 2147483647 w 76"/>
                <a:gd name="T43" fmla="*/ 2147483647 h 92"/>
                <a:gd name="T44" fmla="*/ 2147483647 w 76"/>
                <a:gd name="T45" fmla="*/ 2147483647 h 92"/>
                <a:gd name="T46" fmla="*/ 2147483647 w 76"/>
                <a:gd name="T47" fmla="*/ 2147483647 h 92"/>
                <a:gd name="T48" fmla="*/ 2147483647 w 76"/>
                <a:gd name="T49" fmla="*/ 2147483647 h 92"/>
                <a:gd name="T50" fmla="*/ 2147483647 w 76"/>
                <a:gd name="T51" fmla="*/ 2147483647 h 92"/>
                <a:gd name="T52" fmla="*/ 2147483647 w 76"/>
                <a:gd name="T53" fmla="*/ 2147483647 h 92"/>
                <a:gd name="T54" fmla="*/ 2147483647 w 76"/>
                <a:gd name="T55" fmla="*/ 2147483647 h 92"/>
                <a:gd name="T56" fmla="*/ 2147483647 w 76"/>
                <a:gd name="T57" fmla="*/ 2147483647 h 92"/>
                <a:gd name="T58" fmla="*/ 2147483647 w 76"/>
                <a:gd name="T59" fmla="*/ 0 h 92"/>
                <a:gd name="T60" fmla="*/ 2147483647 w 76"/>
                <a:gd name="T61" fmla="*/ 2147483647 h 92"/>
                <a:gd name="T62" fmla="*/ 2147483647 w 76"/>
                <a:gd name="T63" fmla="*/ 0 h 92"/>
                <a:gd name="T64" fmla="*/ 2147483647 w 76"/>
                <a:gd name="T65" fmla="*/ 2147483647 h 92"/>
                <a:gd name="T66" fmla="*/ 2147483647 w 76"/>
                <a:gd name="T67" fmla="*/ 2147483647 h 92"/>
                <a:gd name="T68" fmla="*/ 2147483647 w 76"/>
                <a:gd name="T69" fmla="*/ 2147483647 h 92"/>
                <a:gd name="T70" fmla="*/ 2147483647 w 76"/>
                <a:gd name="T71" fmla="*/ 2147483647 h 92"/>
                <a:gd name="T72" fmla="*/ 2147483647 w 76"/>
                <a:gd name="T73" fmla="*/ 2147483647 h 92"/>
                <a:gd name="T74" fmla="*/ 2147483647 w 76"/>
                <a:gd name="T75" fmla="*/ 2147483647 h 92"/>
                <a:gd name="T76" fmla="*/ 2147483647 w 76"/>
                <a:gd name="T77" fmla="*/ 2147483647 h 92"/>
                <a:gd name="T78" fmla="*/ 2147483647 w 76"/>
                <a:gd name="T79" fmla="*/ 2147483647 h 92"/>
                <a:gd name="T80" fmla="*/ 2147483647 w 76"/>
                <a:gd name="T81" fmla="*/ 2147483647 h 92"/>
                <a:gd name="T82" fmla="*/ 2147483647 w 76"/>
                <a:gd name="T83" fmla="*/ 2147483647 h 92"/>
                <a:gd name="T84" fmla="*/ 2147483647 w 76"/>
                <a:gd name="T85" fmla="*/ 2147483647 h 92"/>
                <a:gd name="T86" fmla="*/ 2147483647 w 76"/>
                <a:gd name="T87" fmla="*/ 2147483647 h 92"/>
                <a:gd name="T88" fmla="*/ 2147483647 w 76"/>
                <a:gd name="T89" fmla="*/ 2147483647 h 92"/>
                <a:gd name="T90" fmla="*/ 2147483647 w 76"/>
                <a:gd name="T91" fmla="*/ 2147483647 h 92"/>
                <a:gd name="T92" fmla="*/ 2147483647 w 76"/>
                <a:gd name="T93" fmla="*/ 2147483647 h 92"/>
                <a:gd name="T94" fmla="*/ 2147483647 w 76"/>
                <a:gd name="T95" fmla="*/ 2147483647 h 92"/>
                <a:gd name="T96" fmla="*/ 2147483647 w 76"/>
                <a:gd name="T97" fmla="*/ 2147483647 h 92"/>
                <a:gd name="T98" fmla="*/ 2147483647 w 76"/>
                <a:gd name="T99" fmla="*/ 2147483647 h 92"/>
                <a:gd name="T100" fmla="*/ 2147483647 w 76"/>
                <a:gd name="T101" fmla="*/ 2147483647 h 92"/>
                <a:gd name="T102" fmla="*/ 2147483647 w 76"/>
                <a:gd name="T103" fmla="*/ 2147483647 h 92"/>
                <a:gd name="T104" fmla="*/ 2147483647 w 76"/>
                <a:gd name="T105" fmla="*/ 2147483647 h 92"/>
                <a:gd name="T106" fmla="*/ 2147483647 w 76"/>
                <a:gd name="T107" fmla="*/ 2147483647 h 92"/>
                <a:gd name="T108" fmla="*/ 2147483647 w 76"/>
                <a:gd name="T109" fmla="*/ 2147483647 h 92"/>
                <a:gd name="T110" fmla="*/ 2147483647 w 76"/>
                <a:gd name="T111" fmla="*/ 214748364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7" name="Freeform 56">
              <a:extLst>
                <a:ext uri="{FF2B5EF4-FFF2-40B4-BE49-F238E27FC236}">
                  <a16:creationId xmlns:a16="http://schemas.microsoft.com/office/drawing/2014/main" id="{3850AB09-E144-3AE1-7D2C-35BB89670EC2}"/>
                </a:ext>
              </a:extLst>
            </p:cNvPr>
            <p:cNvSpPr>
              <a:spLocks noChangeAspect="1"/>
            </p:cNvSpPr>
            <p:nvPr/>
          </p:nvSpPr>
          <p:spPr bwMode="auto">
            <a:xfrm>
              <a:off x="4244975" y="3489325"/>
              <a:ext cx="396875" cy="428625"/>
            </a:xfrm>
            <a:custGeom>
              <a:avLst/>
              <a:gdLst>
                <a:gd name="T0" fmla="*/ 2147483647 w 208"/>
                <a:gd name="T1" fmla="*/ 2147483647 h 225"/>
                <a:gd name="T2" fmla="*/ 2147483647 w 208"/>
                <a:gd name="T3" fmla="*/ 2147483647 h 225"/>
                <a:gd name="T4" fmla="*/ 2147483647 w 208"/>
                <a:gd name="T5" fmla="*/ 2147483647 h 225"/>
                <a:gd name="T6" fmla="*/ 2147483647 w 208"/>
                <a:gd name="T7" fmla="*/ 2147483647 h 225"/>
                <a:gd name="T8" fmla="*/ 2147483647 w 208"/>
                <a:gd name="T9" fmla="*/ 2147483647 h 225"/>
                <a:gd name="T10" fmla="*/ 2147483647 w 208"/>
                <a:gd name="T11" fmla="*/ 2147483647 h 225"/>
                <a:gd name="T12" fmla="*/ 2147483647 w 208"/>
                <a:gd name="T13" fmla="*/ 2147483647 h 225"/>
                <a:gd name="T14" fmla="*/ 2147483647 w 208"/>
                <a:gd name="T15" fmla="*/ 2147483647 h 225"/>
                <a:gd name="T16" fmla="*/ 2147483647 w 208"/>
                <a:gd name="T17" fmla="*/ 2147483647 h 225"/>
                <a:gd name="T18" fmla="*/ 2147483647 w 208"/>
                <a:gd name="T19" fmla="*/ 2147483647 h 225"/>
                <a:gd name="T20" fmla="*/ 2147483647 w 208"/>
                <a:gd name="T21" fmla="*/ 2147483647 h 225"/>
                <a:gd name="T22" fmla="*/ 2147483647 w 208"/>
                <a:gd name="T23" fmla="*/ 2147483647 h 225"/>
                <a:gd name="T24" fmla="*/ 2147483647 w 208"/>
                <a:gd name="T25" fmla="*/ 2147483647 h 225"/>
                <a:gd name="T26" fmla="*/ 2147483647 w 208"/>
                <a:gd name="T27" fmla="*/ 2147483647 h 225"/>
                <a:gd name="T28" fmla="*/ 2147483647 w 208"/>
                <a:gd name="T29" fmla="*/ 2147483647 h 225"/>
                <a:gd name="T30" fmla="*/ 2147483647 w 208"/>
                <a:gd name="T31" fmla="*/ 2147483647 h 225"/>
                <a:gd name="T32" fmla="*/ 2147483647 w 208"/>
                <a:gd name="T33" fmla="*/ 2147483647 h 225"/>
                <a:gd name="T34" fmla="*/ 2147483647 w 208"/>
                <a:gd name="T35" fmla="*/ 2147483647 h 225"/>
                <a:gd name="T36" fmla="*/ 2147483647 w 208"/>
                <a:gd name="T37" fmla="*/ 2147483647 h 225"/>
                <a:gd name="T38" fmla="*/ 2147483647 w 208"/>
                <a:gd name="T39" fmla="*/ 2147483647 h 225"/>
                <a:gd name="T40" fmla="*/ 2147483647 w 208"/>
                <a:gd name="T41" fmla="*/ 2147483647 h 225"/>
                <a:gd name="T42" fmla="*/ 2147483647 w 208"/>
                <a:gd name="T43" fmla="*/ 2147483647 h 225"/>
                <a:gd name="T44" fmla="*/ 2147483647 w 208"/>
                <a:gd name="T45" fmla="*/ 2147483647 h 225"/>
                <a:gd name="T46" fmla="*/ 2147483647 w 208"/>
                <a:gd name="T47" fmla="*/ 2147483647 h 225"/>
                <a:gd name="T48" fmla="*/ 2147483647 w 208"/>
                <a:gd name="T49" fmla="*/ 2147483647 h 225"/>
                <a:gd name="T50" fmla="*/ 2147483647 w 208"/>
                <a:gd name="T51" fmla="*/ 2147483647 h 225"/>
                <a:gd name="T52" fmla="*/ 2147483647 w 208"/>
                <a:gd name="T53" fmla="*/ 2147483647 h 225"/>
                <a:gd name="T54" fmla="*/ 2147483647 w 208"/>
                <a:gd name="T55" fmla="*/ 2147483647 h 225"/>
                <a:gd name="T56" fmla="*/ 2147483647 w 208"/>
                <a:gd name="T57" fmla="*/ 2147483647 h 225"/>
                <a:gd name="T58" fmla="*/ 2147483647 w 208"/>
                <a:gd name="T59" fmla="*/ 2147483647 h 225"/>
                <a:gd name="T60" fmla="*/ 2147483647 w 208"/>
                <a:gd name="T61" fmla="*/ 2147483647 h 225"/>
                <a:gd name="T62" fmla="*/ 2147483647 w 208"/>
                <a:gd name="T63" fmla="*/ 2147483647 h 225"/>
                <a:gd name="T64" fmla="*/ 2147483647 w 208"/>
                <a:gd name="T65" fmla="*/ 2147483647 h 225"/>
                <a:gd name="T66" fmla="*/ 2147483647 w 208"/>
                <a:gd name="T67" fmla="*/ 2147483647 h 225"/>
                <a:gd name="T68" fmla="*/ 2147483647 w 208"/>
                <a:gd name="T69" fmla="*/ 2147483647 h 225"/>
                <a:gd name="T70" fmla="*/ 2147483647 w 208"/>
                <a:gd name="T71" fmla="*/ 2147483647 h 225"/>
                <a:gd name="T72" fmla="*/ 2147483647 w 208"/>
                <a:gd name="T73" fmla="*/ 2147483647 h 225"/>
                <a:gd name="T74" fmla="*/ 2147483647 w 208"/>
                <a:gd name="T75" fmla="*/ 2147483647 h 225"/>
                <a:gd name="T76" fmla="*/ 2147483647 w 208"/>
                <a:gd name="T77" fmla="*/ 2147483647 h 225"/>
                <a:gd name="T78" fmla="*/ 2147483647 w 208"/>
                <a:gd name="T79" fmla="*/ 2147483647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8" name="Freeform 57">
              <a:extLst>
                <a:ext uri="{FF2B5EF4-FFF2-40B4-BE49-F238E27FC236}">
                  <a16:creationId xmlns:a16="http://schemas.microsoft.com/office/drawing/2014/main" id="{83CB6096-7DD6-5C0A-B9DD-8427911F1CA8}"/>
                </a:ext>
              </a:extLst>
            </p:cNvPr>
            <p:cNvSpPr>
              <a:spLocks noChangeAspect="1"/>
            </p:cNvSpPr>
            <p:nvPr/>
          </p:nvSpPr>
          <p:spPr bwMode="auto">
            <a:xfrm>
              <a:off x="4406900" y="3779838"/>
              <a:ext cx="188913" cy="153987"/>
            </a:xfrm>
            <a:custGeom>
              <a:avLst/>
              <a:gdLst>
                <a:gd name="T0" fmla="*/ 2147483647 w 99"/>
                <a:gd name="T1" fmla="*/ 2147483647 h 81"/>
                <a:gd name="T2" fmla="*/ 2147483647 w 99"/>
                <a:gd name="T3" fmla="*/ 2147483647 h 81"/>
                <a:gd name="T4" fmla="*/ 2147483647 w 99"/>
                <a:gd name="T5" fmla="*/ 2147483647 h 81"/>
                <a:gd name="T6" fmla="*/ 2147483647 w 99"/>
                <a:gd name="T7" fmla="*/ 2147483647 h 81"/>
                <a:gd name="T8" fmla="*/ 2147483647 w 99"/>
                <a:gd name="T9" fmla="*/ 2147483647 h 81"/>
                <a:gd name="T10" fmla="*/ 2147483647 w 99"/>
                <a:gd name="T11" fmla="*/ 2147483647 h 81"/>
                <a:gd name="T12" fmla="*/ 2147483647 w 99"/>
                <a:gd name="T13" fmla="*/ 2147483647 h 81"/>
                <a:gd name="T14" fmla="*/ 2147483647 w 99"/>
                <a:gd name="T15" fmla="*/ 2147483647 h 81"/>
                <a:gd name="T16" fmla="*/ 2147483647 w 99"/>
                <a:gd name="T17" fmla="*/ 2147483647 h 81"/>
                <a:gd name="T18" fmla="*/ 2147483647 w 99"/>
                <a:gd name="T19" fmla="*/ 2147483647 h 81"/>
                <a:gd name="T20" fmla="*/ 2147483647 w 99"/>
                <a:gd name="T21" fmla="*/ 2147483647 h 81"/>
                <a:gd name="T22" fmla="*/ 2147483647 w 99"/>
                <a:gd name="T23" fmla="*/ 2147483647 h 81"/>
                <a:gd name="T24" fmla="*/ 2147483647 w 99"/>
                <a:gd name="T25" fmla="*/ 2147483647 h 81"/>
                <a:gd name="T26" fmla="*/ 2147483647 w 99"/>
                <a:gd name="T27" fmla="*/ 2147483647 h 81"/>
                <a:gd name="T28" fmla="*/ 2147483647 w 99"/>
                <a:gd name="T29" fmla="*/ 2147483647 h 81"/>
                <a:gd name="T30" fmla="*/ 2147483647 w 99"/>
                <a:gd name="T31" fmla="*/ 2147483647 h 81"/>
                <a:gd name="T32" fmla="*/ 2147483647 w 99"/>
                <a:gd name="T33" fmla="*/ 2147483647 h 81"/>
                <a:gd name="T34" fmla="*/ 2147483647 w 99"/>
                <a:gd name="T35" fmla="*/ 2147483647 h 81"/>
                <a:gd name="T36" fmla="*/ 2147483647 w 99"/>
                <a:gd name="T37" fmla="*/ 2147483647 h 81"/>
                <a:gd name="T38" fmla="*/ 2147483647 w 99"/>
                <a:gd name="T39" fmla="*/ 2147483647 h 81"/>
                <a:gd name="T40" fmla="*/ 2147483647 w 99"/>
                <a:gd name="T41" fmla="*/ 2147483647 h 81"/>
                <a:gd name="T42" fmla="*/ 2147483647 w 99"/>
                <a:gd name="T43" fmla="*/ 2147483647 h 81"/>
                <a:gd name="T44" fmla="*/ 2147483647 w 99"/>
                <a:gd name="T45" fmla="*/ 2147483647 h 81"/>
                <a:gd name="T46" fmla="*/ 2147483647 w 99"/>
                <a:gd name="T47" fmla="*/ 2147483647 h 81"/>
                <a:gd name="T48" fmla="*/ 2147483647 w 99"/>
                <a:gd name="T49" fmla="*/ 2147483647 h 81"/>
                <a:gd name="T50" fmla="*/ 2147483647 w 99"/>
                <a:gd name="T51" fmla="*/ 2147483647 h 81"/>
                <a:gd name="T52" fmla="*/ 2147483647 w 99"/>
                <a:gd name="T53" fmla="*/ 2147483647 h 81"/>
                <a:gd name="T54" fmla="*/ 2147483647 w 99"/>
                <a:gd name="T55" fmla="*/ 2147483647 h 81"/>
                <a:gd name="T56" fmla="*/ 2147483647 w 99"/>
                <a:gd name="T57" fmla="*/ 2147483647 h 81"/>
                <a:gd name="T58" fmla="*/ 2147483647 w 99"/>
                <a:gd name="T59" fmla="*/ 2147483647 h 81"/>
                <a:gd name="T60" fmla="*/ 2147483647 w 99"/>
                <a:gd name="T61" fmla="*/ 2147483647 h 81"/>
                <a:gd name="T62" fmla="*/ 2147483647 w 99"/>
                <a:gd name="T63" fmla="*/ 2147483647 h 81"/>
                <a:gd name="T64" fmla="*/ 2147483647 w 99"/>
                <a:gd name="T65" fmla="*/ 2147483647 h 81"/>
                <a:gd name="T66" fmla="*/ 2147483647 w 99"/>
                <a:gd name="T67" fmla="*/ 2147483647 h 81"/>
                <a:gd name="T68" fmla="*/ 2147483647 w 99"/>
                <a:gd name="T69" fmla="*/ 2147483647 h 81"/>
                <a:gd name="T70" fmla="*/ 2147483647 w 99"/>
                <a:gd name="T71" fmla="*/ 2147483647 h 81"/>
                <a:gd name="T72" fmla="*/ 2147483647 w 99"/>
                <a:gd name="T73" fmla="*/ 2147483647 h 81"/>
                <a:gd name="T74" fmla="*/ 2147483647 w 99"/>
                <a:gd name="T75" fmla="*/ 2147483647 h 81"/>
                <a:gd name="T76" fmla="*/ 2147483647 w 99"/>
                <a:gd name="T77" fmla="*/ 2147483647 h 81"/>
                <a:gd name="T78" fmla="*/ 2147483647 w 99"/>
                <a:gd name="T79" fmla="*/ 2147483647 h 81"/>
                <a:gd name="T80" fmla="*/ 2147483647 w 99"/>
                <a:gd name="T81" fmla="*/ 2147483647 h 81"/>
                <a:gd name="T82" fmla="*/ 2147483647 w 99"/>
                <a:gd name="T83" fmla="*/ 2147483647 h 81"/>
                <a:gd name="T84" fmla="*/ 2147483647 w 99"/>
                <a:gd name="T85" fmla="*/ 2147483647 h 81"/>
                <a:gd name="T86" fmla="*/ 2147483647 w 99"/>
                <a:gd name="T87" fmla="*/ 2147483647 h 81"/>
                <a:gd name="T88" fmla="*/ 2147483647 w 99"/>
                <a:gd name="T89" fmla="*/ 2147483647 h 81"/>
                <a:gd name="T90" fmla="*/ 2147483647 w 99"/>
                <a:gd name="T91" fmla="*/ 2147483647 h 81"/>
                <a:gd name="T92" fmla="*/ 2147483647 w 99"/>
                <a:gd name="T93" fmla="*/ 2147483647 h 81"/>
                <a:gd name="T94" fmla="*/ 2147483647 w 99"/>
                <a:gd name="T95" fmla="*/ 2147483647 h 81"/>
                <a:gd name="T96" fmla="*/ 2147483647 w 99"/>
                <a:gd name="T97" fmla="*/ 2147483647 h 81"/>
                <a:gd name="T98" fmla="*/ 2147483647 w 99"/>
                <a:gd name="T99" fmla="*/ 2147483647 h 81"/>
                <a:gd name="T100" fmla="*/ 2147483647 w 99"/>
                <a:gd name="T101" fmla="*/ 2147483647 h 81"/>
                <a:gd name="T102" fmla="*/ 2147483647 w 99"/>
                <a:gd name="T103" fmla="*/ 2147483647 h 81"/>
                <a:gd name="T104" fmla="*/ 2147483647 w 99"/>
                <a:gd name="T105" fmla="*/ 2147483647 h 81"/>
                <a:gd name="T106" fmla="*/ 2147483647 w 99"/>
                <a:gd name="T107" fmla="*/ 2147483647 h 81"/>
                <a:gd name="T108" fmla="*/ 2147483647 w 99"/>
                <a:gd name="T109" fmla="*/ 2147483647 h 81"/>
                <a:gd name="T110" fmla="*/ 2147483647 w 99"/>
                <a:gd name="T111" fmla="*/ 2147483647 h 81"/>
                <a:gd name="T112" fmla="*/ 2147483647 w 99"/>
                <a:gd name="T113" fmla="*/ 2147483647 h 81"/>
                <a:gd name="T114" fmla="*/ 2147483647 w 99"/>
                <a:gd name="T115" fmla="*/ 2147483647 h 81"/>
                <a:gd name="T116" fmla="*/ 2147483647 w 99"/>
                <a:gd name="T117" fmla="*/ 2147483647 h 81"/>
                <a:gd name="T118" fmla="*/ 2147483647 w 99"/>
                <a:gd name="T119" fmla="*/ 214748364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19" name="Freeform 58">
              <a:extLst>
                <a:ext uri="{FF2B5EF4-FFF2-40B4-BE49-F238E27FC236}">
                  <a16:creationId xmlns:a16="http://schemas.microsoft.com/office/drawing/2014/main" id="{9765F127-E981-3D29-B78A-0E703195315F}"/>
                </a:ext>
              </a:extLst>
            </p:cNvPr>
            <p:cNvSpPr>
              <a:spLocks noChangeAspect="1"/>
            </p:cNvSpPr>
            <p:nvPr/>
          </p:nvSpPr>
          <p:spPr bwMode="auto">
            <a:xfrm>
              <a:off x="4462463" y="3890963"/>
              <a:ext cx="111125" cy="176212"/>
            </a:xfrm>
            <a:custGeom>
              <a:avLst/>
              <a:gdLst>
                <a:gd name="T0" fmla="*/ 2147483647 w 58"/>
                <a:gd name="T1" fmla="*/ 2147483647 h 92"/>
                <a:gd name="T2" fmla="*/ 2147483647 w 58"/>
                <a:gd name="T3" fmla="*/ 2147483647 h 92"/>
                <a:gd name="T4" fmla="*/ 2147483647 w 58"/>
                <a:gd name="T5" fmla="*/ 2147483647 h 92"/>
                <a:gd name="T6" fmla="*/ 2147483647 w 58"/>
                <a:gd name="T7" fmla="*/ 2147483647 h 92"/>
                <a:gd name="T8" fmla="*/ 2147483647 w 58"/>
                <a:gd name="T9" fmla="*/ 2147483647 h 92"/>
                <a:gd name="T10" fmla="*/ 2147483647 w 58"/>
                <a:gd name="T11" fmla="*/ 2147483647 h 92"/>
                <a:gd name="T12" fmla="*/ 2147483647 w 58"/>
                <a:gd name="T13" fmla="*/ 2147483647 h 92"/>
                <a:gd name="T14" fmla="*/ 2147483647 w 58"/>
                <a:gd name="T15" fmla="*/ 2147483647 h 92"/>
                <a:gd name="T16" fmla="*/ 2147483647 w 58"/>
                <a:gd name="T17" fmla="*/ 2147483647 h 92"/>
                <a:gd name="T18" fmla="*/ 2147483647 w 58"/>
                <a:gd name="T19" fmla="*/ 2147483647 h 92"/>
                <a:gd name="T20" fmla="*/ 2147483647 w 58"/>
                <a:gd name="T21" fmla="*/ 2147483647 h 92"/>
                <a:gd name="T22" fmla="*/ 2147483647 w 58"/>
                <a:gd name="T23" fmla="*/ 2147483647 h 92"/>
                <a:gd name="T24" fmla="*/ 2147483647 w 58"/>
                <a:gd name="T25" fmla="*/ 2147483647 h 92"/>
                <a:gd name="T26" fmla="*/ 2147483647 w 58"/>
                <a:gd name="T27" fmla="*/ 2147483647 h 92"/>
                <a:gd name="T28" fmla="*/ 2147483647 w 58"/>
                <a:gd name="T29" fmla="*/ 2147483647 h 92"/>
                <a:gd name="T30" fmla="*/ 2147483647 w 58"/>
                <a:gd name="T31" fmla="*/ 2147483647 h 92"/>
                <a:gd name="T32" fmla="*/ 2147483647 w 58"/>
                <a:gd name="T33" fmla="*/ 2147483647 h 92"/>
                <a:gd name="T34" fmla="*/ 2147483647 w 58"/>
                <a:gd name="T35" fmla="*/ 2147483647 h 92"/>
                <a:gd name="T36" fmla="*/ 2147483647 w 58"/>
                <a:gd name="T37" fmla="*/ 2147483647 h 92"/>
                <a:gd name="T38" fmla="*/ 2147483647 w 58"/>
                <a:gd name="T39" fmla="*/ 2147483647 h 92"/>
                <a:gd name="T40" fmla="*/ 2147483647 w 58"/>
                <a:gd name="T41" fmla="*/ 2147483647 h 92"/>
                <a:gd name="T42" fmla="*/ 2147483647 w 58"/>
                <a:gd name="T43" fmla="*/ 2147483647 h 92"/>
                <a:gd name="T44" fmla="*/ 2147483647 w 58"/>
                <a:gd name="T45" fmla="*/ 2147483647 h 92"/>
                <a:gd name="T46" fmla="*/ 2147483647 w 58"/>
                <a:gd name="T47" fmla="*/ 0 h 92"/>
                <a:gd name="T48" fmla="*/ 2147483647 w 58"/>
                <a:gd name="T49" fmla="*/ 2147483647 h 92"/>
                <a:gd name="T50" fmla="*/ 2147483647 w 58"/>
                <a:gd name="T51" fmla="*/ 2147483647 h 92"/>
                <a:gd name="T52" fmla="*/ 2147483647 w 58"/>
                <a:gd name="T53" fmla="*/ 2147483647 h 92"/>
                <a:gd name="T54" fmla="*/ 2147483647 w 58"/>
                <a:gd name="T55" fmla="*/ 2147483647 h 92"/>
                <a:gd name="T56" fmla="*/ 2147483647 w 58"/>
                <a:gd name="T57" fmla="*/ 2147483647 h 92"/>
                <a:gd name="T58" fmla="*/ 2147483647 w 58"/>
                <a:gd name="T59" fmla="*/ 2147483647 h 92"/>
                <a:gd name="T60" fmla="*/ 2147483647 w 58"/>
                <a:gd name="T61" fmla="*/ 2147483647 h 92"/>
                <a:gd name="T62" fmla="*/ 2147483647 w 58"/>
                <a:gd name="T63" fmla="*/ 2147483647 h 92"/>
                <a:gd name="T64" fmla="*/ 2147483647 w 58"/>
                <a:gd name="T65" fmla="*/ 2147483647 h 92"/>
                <a:gd name="T66" fmla="*/ 2147483647 w 58"/>
                <a:gd name="T67" fmla="*/ 2147483647 h 92"/>
                <a:gd name="T68" fmla="*/ 2147483647 w 58"/>
                <a:gd name="T69" fmla="*/ 2147483647 h 92"/>
                <a:gd name="T70" fmla="*/ 2147483647 w 58"/>
                <a:gd name="T71" fmla="*/ 2147483647 h 92"/>
                <a:gd name="T72" fmla="*/ 2147483647 w 58"/>
                <a:gd name="T73" fmla="*/ 2147483647 h 92"/>
                <a:gd name="T74" fmla="*/ 2147483647 w 58"/>
                <a:gd name="T75" fmla="*/ 2147483647 h 92"/>
                <a:gd name="T76" fmla="*/ 2147483647 w 58"/>
                <a:gd name="T77" fmla="*/ 2147483647 h 92"/>
                <a:gd name="T78" fmla="*/ 2147483647 w 58"/>
                <a:gd name="T79" fmla="*/ 2147483647 h 92"/>
                <a:gd name="T80" fmla="*/ 2147483647 w 58"/>
                <a:gd name="T81" fmla="*/ 2147483647 h 92"/>
                <a:gd name="T82" fmla="*/ 2147483647 w 58"/>
                <a:gd name="T83" fmla="*/ 2147483647 h 92"/>
                <a:gd name="T84" fmla="*/ 2147483647 w 58"/>
                <a:gd name="T85" fmla="*/ 2147483647 h 92"/>
                <a:gd name="T86" fmla="*/ 2147483647 w 58"/>
                <a:gd name="T87" fmla="*/ 2147483647 h 92"/>
                <a:gd name="T88" fmla="*/ 2147483647 w 58"/>
                <a:gd name="T89" fmla="*/ 2147483647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0" name="Freeform 59">
              <a:extLst>
                <a:ext uri="{FF2B5EF4-FFF2-40B4-BE49-F238E27FC236}">
                  <a16:creationId xmlns:a16="http://schemas.microsoft.com/office/drawing/2014/main" id="{F145D44F-16BC-E555-C281-B91F3117245D}"/>
                </a:ext>
              </a:extLst>
            </p:cNvPr>
            <p:cNvSpPr>
              <a:spLocks noChangeAspect="1"/>
            </p:cNvSpPr>
            <p:nvPr/>
          </p:nvSpPr>
          <p:spPr bwMode="auto">
            <a:xfrm>
              <a:off x="4537075" y="3895725"/>
              <a:ext cx="46038" cy="136525"/>
            </a:xfrm>
            <a:custGeom>
              <a:avLst/>
              <a:gdLst>
                <a:gd name="T0" fmla="*/ 2147483647 w 24"/>
                <a:gd name="T1" fmla="*/ 2147483647 h 72"/>
                <a:gd name="T2" fmla="*/ 2147483647 w 24"/>
                <a:gd name="T3" fmla="*/ 2147483647 h 72"/>
                <a:gd name="T4" fmla="*/ 2147483647 w 24"/>
                <a:gd name="T5" fmla="*/ 2147483647 h 72"/>
                <a:gd name="T6" fmla="*/ 2147483647 w 24"/>
                <a:gd name="T7" fmla="*/ 2147483647 h 72"/>
                <a:gd name="T8" fmla="*/ 2147483647 w 24"/>
                <a:gd name="T9" fmla="*/ 2147483647 h 72"/>
                <a:gd name="T10" fmla="*/ 2147483647 w 24"/>
                <a:gd name="T11" fmla="*/ 2147483647 h 72"/>
                <a:gd name="T12" fmla="*/ 2147483647 w 24"/>
                <a:gd name="T13" fmla="*/ 2147483647 h 72"/>
                <a:gd name="T14" fmla="*/ 2147483647 w 24"/>
                <a:gd name="T15" fmla="*/ 2147483647 h 72"/>
                <a:gd name="T16" fmla="*/ 2147483647 w 24"/>
                <a:gd name="T17" fmla="*/ 2147483647 h 72"/>
                <a:gd name="T18" fmla="*/ 2147483647 w 24"/>
                <a:gd name="T19" fmla="*/ 2147483647 h 72"/>
                <a:gd name="T20" fmla="*/ 2147483647 w 24"/>
                <a:gd name="T21" fmla="*/ 2147483647 h 72"/>
                <a:gd name="T22" fmla="*/ 2147483647 w 24"/>
                <a:gd name="T23" fmla="*/ 2147483647 h 72"/>
                <a:gd name="T24" fmla="*/ 2147483647 w 24"/>
                <a:gd name="T25" fmla="*/ 2147483647 h 72"/>
                <a:gd name="T26" fmla="*/ 0 w 24"/>
                <a:gd name="T27" fmla="*/ 2147483647 h 72"/>
                <a:gd name="T28" fmla="*/ 2147483647 w 24"/>
                <a:gd name="T29" fmla="*/ 0 h 72"/>
                <a:gd name="T30" fmla="*/ 2147483647 w 24"/>
                <a:gd name="T31" fmla="*/ 2147483647 h 72"/>
                <a:gd name="T32" fmla="*/ 2147483647 w 24"/>
                <a:gd name="T33" fmla="*/ 2147483647 h 72"/>
                <a:gd name="T34" fmla="*/ 2147483647 w 24"/>
                <a:gd name="T35" fmla="*/ 2147483647 h 72"/>
                <a:gd name="T36" fmla="*/ 2147483647 w 24"/>
                <a:gd name="T37" fmla="*/ 2147483647 h 72"/>
                <a:gd name="T38" fmla="*/ 2147483647 w 24"/>
                <a:gd name="T39" fmla="*/ 2147483647 h 72"/>
                <a:gd name="T40" fmla="*/ 2147483647 w 24"/>
                <a:gd name="T41" fmla="*/ 2147483647 h 72"/>
                <a:gd name="T42" fmla="*/ 2147483647 w 24"/>
                <a:gd name="T43" fmla="*/ 2147483647 h 72"/>
                <a:gd name="T44" fmla="*/ 2147483647 w 24"/>
                <a:gd name="T45" fmla="*/ 2147483647 h 72"/>
                <a:gd name="T46" fmla="*/ 2147483647 w 24"/>
                <a:gd name="T47" fmla="*/ 2147483647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1" name="Freeform 60">
              <a:extLst>
                <a:ext uri="{FF2B5EF4-FFF2-40B4-BE49-F238E27FC236}">
                  <a16:creationId xmlns:a16="http://schemas.microsoft.com/office/drawing/2014/main" id="{A06CBBF5-2C5B-1767-AA0E-FC1FCC6D4615}"/>
                </a:ext>
              </a:extLst>
            </p:cNvPr>
            <p:cNvSpPr>
              <a:spLocks noChangeAspect="1"/>
            </p:cNvSpPr>
            <p:nvPr/>
          </p:nvSpPr>
          <p:spPr bwMode="auto">
            <a:xfrm>
              <a:off x="4557713" y="3852863"/>
              <a:ext cx="74612" cy="174625"/>
            </a:xfrm>
            <a:custGeom>
              <a:avLst/>
              <a:gdLst>
                <a:gd name="T0" fmla="*/ 2147483647 w 39"/>
                <a:gd name="T1" fmla="*/ 2147483647 h 91"/>
                <a:gd name="T2" fmla="*/ 2147483647 w 39"/>
                <a:gd name="T3" fmla="*/ 2147483647 h 91"/>
                <a:gd name="T4" fmla="*/ 2147483647 w 39"/>
                <a:gd name="T5" fmla="*/ 2147483647 h 91"/>
                <a:gd name="T6" fmla="*/ 2147483647 w 39"/>
                <a:gd name="T7" fmla="*/ 2147483647 h 91"/>
                <a:gd name="T8" fmla="*/ 2147483647 w 39"/>
                <a:gd name="T9" fmla="*/ 2147483647 h 91"/>
                <a:gd name="T10" fmla="*/ 2147483647 w 39"/>
                <a:gd name="T11" fmla="*/ 2147483647 h 91"/>
                <a:gd name="T12" fmla="*/ 2147483647 w 39"/>
                <a:gd name="T13" fmla="*/ 2147483647 h 91"/>
                <a:gd name="T14" fmla="*/ 2147483647 w 39"/>
                <a:gd name="T15" fmla="*/ 2147483647 h 91"/>
                <a:gd name="T16" fmla="*/ 2147483647 w 39"/>
                <a:gd name="T17" fmla="*/ 2147483647 h 91"/>
                <a:gd name="T18" fmla="*/ 2147483647 w 39"/>
                <a:gd name="T19" fmla="*/ 2147483647 h 91"/>
                <a:gd name="T20" fmla="*/ 2147483647 w 39"/>
                <a:gd name="T21" fmla="*/ 2147483647 h 91"/>
                <a:gd name="T22" fmla="*/ 2147483647 w 39"/>
                <a:gd name="T23" fmla="*/ 2147483647 h 91"/>
                <a:gd name="T24" fmla="*/ 2147483647 w 39"/>
                <a:gd name="T25" fmla="*/ 2147483647 h 91"/>
                <a:gd name="T26" fmla="*/ 2147483647 w 39"/>
                <a:gd name="T27" fmla="*/ 2147483647 h 91"/>
                <a:gd name="T28" fmla="*/ 2147483647 w 39"/>
                <a:gd name="T29" fmla="*/ 2147483647 h 91"/>
                <a:gd name="T30" fmla="*/ 2147483647 w 39"/>
                <a:gd name="T31" fmla="*/ 2147483647 h 91"/>
                <a:gd name="T32" fmla="*/ 2147483647 w 39"/>
                <a:gd name="T33" fmla="*/ 2147483647 h 91"/>
                <a:gd name="T34" fmla="*/ 2147483647 w 39"/>
                <a:gd name="T35" fmla="*/ 2147483647 h 91"/>
                <a:gd name="T36" fmla="*/ 2147483647 w 39"/>
                <a:gd name="T37" fmla="*/ 2147483647 h 91"/>
                <a:gd name="T38" fmla="*/ 2147483647 w 39"/>
                <a:gd name="T39" fmla="*/ 2147483647 h 91"/>
                <a:gd name="T40" fmla="*/ 2147483647 w 39"/>
                <a:gd name="T41" fmla="*/ 2147483647 h 91"/>
                <a:gd name="T42" fmla="*/ 2147483647 w 39"/>
                <a:gd name="T43" fmla="*/ 2147483647 h 91"/>
                <a:gd name="T44" fmla="*/ 2147483647 w 39"/>
                <a:gd name="T45" fmla="*/ 2147483647 h 91"/>
                <a:gd name="T46" fmla="*/ 2147483647 w 39"/>
                <a:gd name="T47" fmla="*/ 2147483647 h 91"/>
                <a:gd name="T48" fmla="*/ 2147483647 w 39"/>
                <a:gd name="T49" fmla="*/ 2147483647 h 91"/>
                <a:gd name="T50" fmla="*/ 0 w 39"/>
                <a:gd name="T51" fmla="*/ 2147483647 h 91"/>
                <a:gd name="T52" fmla="*/ 2147483647 w 39"/>
                <a:gd name="T53" fmla="*/ 2147483647 h 91"/>
                <a:gd name="T54" fmla="*/ 2147483647 w 39"/>
                <a:gd name="T55" fmla="*/ 2147483647 h 91"/>
                <a:gd name="T56" fmla="*/ 2147483647 w 39"/>
                <a:gd name="T57" fmla="*/ 2147483647 h 91"/>
                <a:gd name="T58" fmla="*/ 2147483647 w 39"/>
                <a:gd name="T59" fmla="*/ 2147483647 h 91"/>
                <a:gd name="T60" fmla="*/ 2147483647 w 39"/>
                <a:gd name="T61" fmla="*/ 2147483647 h 91"/>
                <a:gd name="T62" fmla="*/ 2147483647 w 39"/>
                <a:gd name="T63" fmla="*/ 2147483647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2" name="Freeform 61">
              <a:extLst>
                <a:ext uri="{FF2B5EF4-FFF2-40B4-BE49-F238E27FC236}">
                  <a16:creationId xmlns:a16="http://schemas.microsoft.com/office/drawing/2014/main" id="{A8E35C07-6747-AFFF-EB5A-189D391B7FA1}"/>
                </a:ext>
              </a:extLst>
            </p:cNvPr>
            <p:cNvSpPr>
              <a:spLocks noChangeAspect="1"/>
            </p:cNvSpPr>
            <p:nvPr/>
          </p:nvSpPr>
          <p:spPr bwMode="auto">
            <a:xfrm>
              <a:off x="4603750" y="3819525"/>
              <a:ext cx="292100" cy="260350"/>
            </a:xfrm>
            <a:custGeom>
              <a:avLst/>
              <a:gdLst>
                <a:gd name="T0" fmla="*/ 2147483647 w 153"/>
                <a:gd name="T1" fmla="*/ 2147483647 h 137"/>
                <a:gd name="T2" fmla="*/ 2147483647 w 153"/>
                <a:gd name="T3" fmla="*/ 2147483647 h 137"/>
                <a:gd name="T4" fmla="*/ 2147483647 w 153"/>
                <a:gd name="T5" fmla="*/ 2147483647 h 137"/>
                <a:gd name="T6" fmla="*/ 2147483647 w 153"/>
                <a:gd name="T7" fmla="*/ 2147483647 h 137"/>
                <a:gd name="T8" fmla="*/ 2147483647 w 153"/>
                <a:gd name="T9" fmla="*/ 2147483647 h 137"/>
                <a:gd name="T10" fmla="*/ 2147483647 w 153"/>
                <a:gd name="T11" fmla="*/ 2147483647 h 137"/>
                <a:gd name="T12" fmla="*/ 2147483647 w 153"/>
                <a:gd name="T13" fmla="*/ 2147483647 h 137"/>
                <a:gd name="T14" fmla="*/ 2147483647 w 153"/>
                <a:gd name="T15" fmla="*/ 2147483647 h 137"/>
                <a:gd name="T16" fmla="*/ 2147483647 w 153"/>
                <a:gd name="T17" fmla="*/ 2147483647 h 137"/>
                <a:gd name="T18" fmla="*/ 2147483647 w 153"/>
                <a:gd name="T19" fmla="*/ 2147483647 h 137"/>
                <a:gd name="T20" fmla="*/ 2147483647 w 153"/>
                <a:gd name="T21" fmla="*/ 2147483647 h 137"/>
                <a:gd name="T22" fmla="*/ 2147483647 w 153"/>
                <a:gd name="T23" fmla="*/ 2147483647 h 137"/>
                <a:gd name="T24" fmla="*/ 2147483647 w 153"/>
                <a:gd name="T25" fmla="*/ 2147483647 h 137"/>
                <a:gd name="T26" fmla="*/ 2147483647 w 153"/>
                <a:gd name="T27" fmla="*/ 2147483647 h 137"/>
                <a:gd name="T28" fmla="*/ 2147483647 w 153"/>
                <a:gd name="T29" fmla="*/ 2147483647 h 137"/>
                <a:gd name="T30" fmla="*/ 2147483647 w 153"/>
                <a:gd name="T31" fmla="*/ 2147483647 h 137"/>
                <a:gd name="T32" fmla="*/ 2147483647 w 153"/>
                <a:gd name="T33" fmla="*/ 2147483647 h 137"/>
                <a:gd name="T34" fmla="*/ 2147483647 w 153"/>
                <a:gd name="T35" fmla="*/ 2147483647 h 137"/>
                <a:gd name="T36" fmla="*/ 2147483647 w 153"/>
                <a:gd name="T37" fmla="*/ 0 h 137"/>
                <a:gd name="T38" fmla="*/ 2147483647 w 153"/>
                <a:gd name="T39" fmla="*/ 2147483647 h 137"/>
                <a:gd name="T40" fmla="*/ 2147483647 w 153"/>
                <a:gd name="T41" fmla="*/ 2147483647 h 137"/>
                <a:gd name="T42" fmla="*/ 2147483647 w 153"/>
                <a:gd name="T43" fmla="*/ 2147483647 h 137"/>
                <a:gd name="T44" fmla="*/ 2147483647 w 153"/>
                <a:gd name="T45" fmla="*/ 2147483647 h 137"/>
                <a:gd name="T46" fmla="*/ 2147483647 w 153"/>
                <a:gd name="T47" fmla="*/ 2147483647 h 137"/>
                <a:gd name="T48" fmla="*/ 2147483647 w 153"/>
                <a:gd name="T49" fmla="*/ 2147483647 h 137"/>
                <a:gd name="T50" fmla="*/ 0 w 153"/>
                <a:gd name="T51" fmla="*/ 2147483647 h 137"/>
                <a:gd name="T52" fmla="*/ 2147483647 w 153"/>
                <a:gd name="T53" fmla="*/ 2147483647 h 137"/>
                <a:gd name="T54" fmla="*/ 2147483647 w 153"/>
                <a:gd name="T55" fmla="*/ 2147483647 h 137"/>
                <a:gd name="T56" fmla="*/ 2147483647 w 153"/>
                <a:gd name="T57" fmla="*/ 2147483647 h 137"/>
                <a:gd name="T58" fmla="*/ 2147483647 w 153"/>
                <a:gd name="T59" fmla="*/ 2147483647 h 137"/>
                <a:gd name="T60" fmla="*/ 2147483647 w 153"/>
                <a:gd name="T61" fmla="*/ 2147483647 h 137"/>
                <a:gd name="T62" fmla="*/ 2147483647 w 153"/>
                <a:gd name="T63" fmla="*/ 2147483647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3" name="Freeform 62">
              <a:extLst>
                <a:ext uri="{FF2B5EF4-FFF2-40B4-BE49-F238E27FC236}">
                  <a16:creationId xmlns:a16="http://schemas.microsoft.com/office/drawing/2014/main" id="{0102ECE1-88A5-37CD-054F-239F141B6A34}"/>
                </a:ext>
              </a:extLst>
            </p:cNvPr>
            <p:cNvSpPr>
              <a:spLocks noChangeAspect="1"/>
            </p:cNvSpPr>
            <p:nvPr/>
          </p:nvSpPr>
          <p:spPr bwMode="auto">
            <a:xfrm>
              <a:off x="4540250" y="3544888"/>
              <a:ext cx="382588" cy="327025"/>
            </a:xfrm>
            <a:custGeom>
              <a:avLst/>
              <a:gdLst>
                <a:gd name="T0" fmla="*/ 2147483647 w 200"/>
                <a:gd name="T1" fmla="*/ 2147483647 h 172"/>
                <a:gd name="T2" fmla="*/ 2147483647 w 200"/>
                <a:gd name="T3" fmla="*/ 2147483647 h 172"/>
                <a:gd name="T4" fmla="*/ 2147483647 w 200"/>
                <a:gd name="T5" fmla="*/ 2147483647 h 172"/>
                <a:gd name="T6" fmla="*/ 2147483647 w 200"/>
                <a:gd name="T7" fmla="*/ 2147483647 h 172"/>
                <a:gd name="T8" fmla="*/ 2147483647 w 200"/>
                <a:gd name="T9" fmla="*/ 2147483647 h 172"/>
                <a:gd name="T10" fmla="*/ 2147483647 w 200"/>
                <a:gd name="T11" fmla="*/ 2147483647 h 172"/>
                <a:gd name="T12" fmla="*/ 2147483647 w 200"/>
                <a:gd name="T13" fmla="*/ 2147483647 h 172"/>
                <a:gd name="T14" fmla="*/ 2147483647 w 200"/>
                <a:gd name="T15" fmla="*/ 2147483647 h 172"/>
                <a:gd name="T16" fmla="*/ 2147483647 w 200"/>
                <a:gd name="T17" fmla="*/ 2147483647 h 172"/>
                <a:gd name="T18" fmla="*/ 2147483647 w 200"/>
                <a:gd name="T19" fmla="*/ 2147483647 h 172"/>
                <a:gd name="T20" fmla="*/ 2147483647 w 200"/>
                <a:gd name="T21" fmla="*/ 2147483647 h 172"/>
                <a:gd name="T22" fmla="*/ 2147483647 w 200"/>
                <a:gd name="T23" fmla="*/ 2147483647 h 172"/>
                <a:gd name="T24" fmla="*/ 2147483647 w 200"/>
                <a:gd name="T25" fmla="*/ 2147483647 h 172"/>
                <a:gd name="T26" fmla="*/ 2147483647 w 200"/>
                <a:gd name="T27" fmla="*/ 2147483647 h 172"/>
                <a:gd name="T28" fmla="*/ 2147483647 w 200"/>
                <a:gd name="T29" fmla="*/ 0 h 172"/>
                <a:gd name="T30" fmla="*/ 2147483647 w 200"/>
                <a:gd name="T31" fmla="*/ 2147483647 h 172"/>
                <a:gd name="T32" fmla="*/ 2147483647 w 200"/>
                <a:gd name="T33" fmla="*/ 2147483647 h 172"/>
                <a:gd name="T34" fmla="*/ 2147483647 w 200"/>
                <a:gd name="T35" fmla="*/ 2147483647 h 172"/>
                <a:gd name="T36" fmla="*/ 2147483647 w 200"/>
                <a:gd name="T37" fmla="*/ 2147483647 h 172"/>
                <a:gd name="T38" fmla="*/ 2147483647 w 200"/>
                <a:gd name="T39" fmla="*/ 2147483647 h 172"/>
                <a:gd name="T40" fmla="*/ 2147483647 w 200"/>
                <a:gd name="T41" fmla="*/ 2147483647 h 172"/>
                <a:gd name="T42" fmla="*/ 2147483647 w 200"/>
                <a:gd name="T43" fmla="*/ 2147483647 h 172"/>
                <a:gd name="T44" fmla="*/ 2147483647 w 200"/>
                <a:gd name="T45" fmla="*/ 2147483647 h 172"/>
                <a:gd name="T46" fmla="*/ 2147483647 w 200"/>
                <a:gd name="T47" fmla="*/ 2147483647 h 172"/>
                <a:gd name="T48" fmla="*/ 2147483647 w 200"/>
                <a:gd name="T49" fmla="*/ 2147483647 h 172"/>
                <a:gd name="T50" fmla="*/ 0 w 200"/>
                <a:gd name="T51" fmla="*/ 2147483647 h 172"/>
                <a:gd name="T52" fmla="*/ 2147483647 w 200"/>
                <a:gd name="T53" fmla="*/ 2147483647 h 172"/>
                <a:gd name="T54" fmla="*/ 2147483647 w 200"/>
                <a:gd name="T55" fmla="*/ 2147483647 h 172"/>
                <a:gd name="T56" fmla="*/ 2147483647 w 200"/>
                <a:gd name="T57" fmla="*/ 2147483647 h 172"/>
                <a:gd name="T58" fmla="*/ 2147483647 w 200"/>
                <a:gd name="T59" fmla="*/ 2147483647 h 172"/>
                <a:gd name="T60" fmla="*/ 2147483647 w 200"/>
                <a:gd name="T61" fmla="*/ 2147483647 h 172"/>
                <a:gd name="T62" fmla="*/ 2147483647 w 200"/>
                <a:gd name="T63" fmla="*/ 2147483647 h 172"/>
                <a:gd name="T64" fmla="*/ 2147483647 w 200"/>
                <a:gd name="T65" fmla="*/ 2147483647 h 172"/>
                <a:gd name="T66" fmla="*/ 2147483647 w 200"/>
                <a:gd name="T67" fmla="*/ 2147483647 h 172"/>
                <a:gd name="T68" fmla="*/ 2147483647 w 200"/>
                <a:gd name="T69" fmla="*/ 2147483647 h 172"/>
                <a:gd name="T70" fmla="*/ 2147483647 w 200"/>
                <a:gd name="T71" fmla="*/ 2147483647 h 172"/>
                <a:gd name="T72" fmla="*/ 2147483647 w 200"/>
                <a:gd name="T73" fmla="*/ 2147483647 h 172"/>
                <a:gd name="T74" fmla="*/ 2147483647 w 200"/>
                <a:gd name="T75" fmla="*/ 2147483647 h 172"/>
                <a:gd name="T76" fmla="*/ 2147483647 w 200"/>
                <a:gd name="T77" fmla="*/ 2147483647 h 172"/>
                <a:gd name="T78" fmla="*/ 2147483647 w 200"/>
                <a:gd name="T79" fmla="*/ 2147483647 h 172"/>
                <a:gd name="T80" fmla="*/ 2147483647 w 200"/>
                <a:gd name="T81" fmla="*/ 2147483647 h 172"/>
                <a:gd name="T82" fmla="*/ 2147483647 w 200"/>
                <a:gd name="T83" fmla="*/ 2147483647 h 172"/>
                <a:gd name="T84" fmla="*/ 2147483647 w 200"/>
                <a:gd name="T85" fmla="*/ 2147483647 h 172"/>
                <a:gd name="T86" fmla="*/ 2147483647 w 200"/>
                <a:gd name="T87" fmla="*/ 2147483647 h 172"/>
                <a:gd name="T88" fmla="*/ 2147483647 w 200"/>
                <a:gd name="T89" fmla="*/ 2147483647 h 172"/>
                <a:gd name="T90" fmla="*/ 2147483647 w 200"/>
                <a:gd name="T91" fmla="*/ 2147483647 h 172"/>
                <a:gd name="T92" fmla="*/ 2147483647 w 200"/>
                <a:gd name="T93" fmla="*/ 2147483647 h 172"/>
                <a:gd name="T94" fmla="*/ 2147483647 w 200"/>
                <a:gd name="T95" fmla="*/ 2147483647 h 172"/>
                <a:gd name="T96" fmla="*/ 2147483647 w 200"/>
                <a:gd name="T97" fmla="*/ 2147483647 h 172"/>
                <a:gd name="T98" fmla="*/ 2147483647 w 200"/>
                <a:gd name="T99" fmla="*/ 2147483647 h 172"/>
                <a:gd name="T100" fmla="*/ 2147483647 w 200"/>
                <a:gd name="T101" fmla="*/ 2147483647 h 172"/>
                <a:gd name="T102" fmla="*/ 2147483647 w 200"/>
                <a:gd name="T103" fmla="*/ 2147483647 h 172"/>
                <a:gd name="T104" fmla="*/ 2147483647 w 200"/>
                <a:gd name="T105" fmla="*/ 2147483647 h 172"/>
                <a:gd name="T106" fmla="*/ 2147483647 w 200"/>
                <a:gd name="T107" fmla="*/ 2147483647 h 172"/>
                <a:gd name="T108" fmla="*/ 2147483647 w 200"/>
                <a:gd name="T109" fmla="*/ 2147483647 h 172"/>
                <a:gd name="T110" fmla="*/ 2147483647 w 200"/>
                <a:gd name="T111" fmla="*/ 2147483647 h 172"/>
                <a:gd name="T112" fmla="*/ 2147483647 w 200"/>
                <a:gd name="T113" fmla="*/ 2147483647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4" name="Freeform 63">
              <a:extLst>
                <a:ext uri="{FF2B5EF4-FFF2-40B4-BE49-F238E27FC236}">
                  <a16:creationId xmlns:a16="http://schemas.microsoft.com/office/drawing/2014/main" id="{5D30A5A3-0B86-6A48-B81D-7E1B1808CA14}"/>
                </a:ext>
              </a:extLst>
            </p:cNvPr>
            <p:cNvSpPr>
              <a:spLocks noChangeAspect="1"/>
            </p:cNvSpPr>
            <p:nvPr/>
          </p:nvSpPr>
          <p:spPr bwMode="auto">
            <a:xfrm>
              <a:off x="4330700" y="3144838"/>
              <a:ext cx="492125" cy="530225"/>
            </a:xfrm>
            <a:custGeom>
              <a:avLst/>
              <a:gdLst>
                <a:gd name="T0" fmla="*/ 2147483647 w 258"/>
                <a:gd name="T1" fmla="*/ 2147483647 h 278"/>
                <a:gd name="T2" fmla="*/ 2147483647 w 258"/>
                <a:gd name="T3" fmla="*/ 2147483647 h 278"/>
                <a:gd name="T4" fmla="*/ 2147483647 w 258"/>
                <a:gd name="T5" fmla="*/ 2147483647 h 278"/>
                <a:gd name="T6" fmla="*/ 2147483647 w 258"/>
                <a:gd name="T7" fmla="*/ 2147483647 h 278"/>
                <a:gd name="T8" fmla="*/ 2147483647 w 258"/>
                <a:gd name="T9" fmla="*/ 2147483647 h 278"/>
                <a:gd name="T10" fmla="*/ 2147483647 w 258"/>
                <a:gd name="T11" fmla="*/ 2147483647 h 278"/>
                <a:gd name="T12" fmla="*/ 0 w 258"/>
                <a:gd name="T13" fmla="*/ 2147483647 h 278"/>
                <a:gd name="T14" fmla="*/ 2147483647 w 258"/>
                <a:gd name="T15" fmla="*/ 2147483647 h 278"/>
                <a:gd name="T16" fmla="*/ 2147483647 w 258"/>
                <a:gd name="T17" fmla="*/ 2147483647 h 278"/>
                <a:gd name="T18" fmla="*/ 2147483647 w 258"/>
                <a:gd name="T19" fmla="*/ 2147483647 h 278"/>
                <a:gd name="T20" fmla="*/ 2147483647 w 258"/>
                <a:gd name="T21" fmla="*/ 2147483647 h 278"/>
                <a:gd name="T22" fmla="*/ 2147483647 w 258"/>
                <a:gd name="T23" fmla="*/ 2147483647 h 278"/>
                <a:gd name="T24" fmla="*/ 2147483647 w 258"/>
                <a:gd name="T25" fmla="*/ 2147483647 h 278"/>
                <a:gd name="T26" fmla="*/ 2147483647 w 258"/>
                <a:gd name="T27" fmla="*/ 2147483647 h 278"/>
                <a:gd name="T28" fmla="*/ 2147483647 w 258"/>
                <a:gd name="T29" fmla="*/ 2147483647 h 278"/>
                <a:gd name="T30" fmla="*/ 2147483647 w 258"/>
                <a:gd name="T31" fmla="*/ 2147483647 h 278"/>
                <a:gd name="T32" fmla="*/ 2147483647 w 258"/>
                <a:gd name="T33" fmla="*/ 2147483647 h 278"/>
                <a:gd name="T34" fmla="*/ 2147483647 w 258"/>
                <a:gd name="T35" fmla="*/ 2147483647 h 278"/>
                <a:gd name="T36" fmla="*/ 2147483647 w 258"/>
                <a:gd name="T37" fmla="*/ 2147483647 h 278"/>
                <a:gd name="T38" fmla="*/ 2147483647 w 258"/>
                <a:gd name="T39" fmla="*/ 2147483647 h 278"/>
                <a:gd name="T40" fmla="*/ 2147483647 w 258"/>
                <a:gd name="T41" fmla="*/ 2147483647 h 278"/>
                <a:gd name="T42" fmla="*/ 2147483647 w 258"/>
                <a:gd name="T43" fmla="*/ 2147483647 h 278"/>
                <a:gd name="T44" fmla="*/ 2147483647 w 258"/>
                <a:gd name="T45" fmla="*/ 2147483647 h 278"/>
                <a:gd name="T46" fmla="*/ 2147483647 w 258"/>
                <a:gd name="T47" fmla="*/ 2147483647 h 278"/>
                <a:gd name="T48" fmla="*/ 2147483647 w 258"/>
                <a:gd name="T49" fmla="*/ 0 h 278"/>
                <a:gd name="T50" fmla="*/ 2147483647 w 258"/>
                <a:gd name="T51" fmla="*/ 0 h 278"/>
                <a:gd name="T52" fmla="*/ 2147483647 w 258"/>
                <a:gd name="T53" fmla="*/ 2147483647 h 278"/>
                <a:gd name="T54" fmla="*/ 2147483647 w 258"/>
                <a:gd name="T55" fmla="*/ 2147483647 h 278"/>
                <a:gd name="T56" fmla="*/ 2147483647 w 258"/>
                <a:gd name="T57" fmla="*/ 2147483647 h 278"/>
                <a:gd name="T58" fmla="*/ 2147483647 w 258"/>
                <a:gd name="T59" fmla="*/ 2147483647 h 278"/>
                <a:gd name="T60" fmla="*/ 2147483647 w 258"/>
                <a:gd name="T61" fmla="*/ 2147483647 h 278"/>
                <a:gd name="T62" fmla="*/ 2147483647 w 258"/>
                <a:gd name="T63" fmla="*/ 2147483647 h 278"/>
                <a:gd name="T64" fmla="*/ 2147483647 w 258"/>
                <a:gd name="T65" fmla="*/ 2147483647 h 278"/>
                <a:gd name="T66" fmla="*/ 2147483647 w 258"/>
                <a:gd name="T67" fmla="*/ 2147483647 h 278"/>
                <a:gd name="T68" fmla="*/ 2147483647 w 258"/>
                <a:gd name="T69" fmla="*/ 2147483647 h 278"/>
                <a:gd name="T70" fmla="*/ 2147483647 w 258"/>
                <a:gd name="T71" fmla="*/ 2147483647 h 278"/>
                <a:gd name="T72" fmla="*/ 2147483647 w 258"/>
                <a:gd name="T73" fmla="*/ 2147483647 h 278"/>
                <a:gd name="T74" fmla="*/ 2147483647 w 258"/>
                <a:gd name="T75" fmla="*/ 2147483647 h 278"/>
                <a:gd name="T76" fmla="*/ 2147483647 w 258"/>
                <a:gd name="T77" fmla="*/ 2147483647 h 278"/>
                <a:gd name="T78" fmla="*/ 2147483647 w 258"/>
                <a:gd name="T79" fmla="*/ 2147483647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5" name="Freeform 64">
              <a:extLst>
                <a:ext uri="{FF2B5EF4-FFF2-40B4-BE49-F238E27FC236}">
                  <a16:creationId xmlns:a16="http://schemas.microsoft.com/office/drawing/2014/main" id="{58744D96-FDDA-DDE6-D972-F5806C0699C5}"/>
                </a:ext>
              </a:extLst>
            </p:cNvPr>
            <p:cNvSpPr>
              <a:spLocks noChangeAspect="1"/>
            </p:cNvSpPr>
            <p:nvPr/>
          </p:nvSpPr>
          <p:spPr bwMode="auto">
            <a:xfrm>
              <a:off x="4713288" y="3136900"/>
              <a:ext cx="100012" cy="211138"/>
            </a:xfrm>
            <a:custGeom>
              <a:avLst/>
              <a:gdLst>
                <a:gd name="T0" fmla="*/ 2147483647 w 53"/>
                <a:gd name="T1" fmla="*/ 2147483647 h 111"/>
                <a:gd name="T2" fmla="*/ 2147483647 w 53"/>
                <a:gd name="T3" fmla="*/ 2147483647 h 111"/>
                <a:gd name="T4" fmla="*/ 2147483647 w 53"/>
                <a:gd name="T5" fmla="*/ 2147483647 h 111"/>
                <a:gd name="T6" fmla="*/ 2147483647 w 53"/>
                <a:gd name="T7" fmla="*/ 2147483647 h 111"/>
                <a:gd name="T8" fmla="*/ 2147483647 w 53"/>
                <a:gd name="T9" fmla="*/ 2147483647 h 111"/>
                <a:gd name="T10" fmla="*/ 2147483647 w 53"/>
                <a:gd name="T11" fmla="*/ 2147483647 h 111"/>
                <a:gd name="T12" fmla="*/ 2147483647 w 53"/>
                <a:gd name="T13" fmla="*/ 2147483647 h 111"/>
                <a:gd name="T14" fmla="*/ 2147483647 w 53"/>
                <a:gd name="T15" fmla="*/ 2147483647 h 111"/>
                <a:gd name="T16" fmla="*/ 2147483647 w 53"/>
                <a:gd name="T17" fmla="*/ 2147483647 h 111"/>
                <a:gd name="T18" fmla="*/ 2147483647 w 53"/>
                <a:gd name="T19" fmla="*/ 2147483647 h 111"/>
                <a:gd name="T20" fmla="*/ 2147483647 w 53"/>
                <a:gd name="T21" fmla="*/ 2147483647 h 111"/>
                <a:gd name="T22" fmla="*/ 2147483647 w 53"/>
                <a:gd name="T23" fmla="*/ 2147483647 h 111"/>
                <a:gd name="T24" fmla="*/ 2147483647 w 53"/>
                <a:gd name="T25" fmla="*/ 2147483647 h 111"/>
                <a:gd name="T26" fmla="*/ 2147483647 w 53"/>
                <a:gd name="T27" fmla="*/ 2147483647 h 111"/>
                <a:gd name="T28" fmla="*/ 2147483647 w 53"/>
                <a:gd name="T29" fmla="*/ 2147483647 h 111"/>
                <a:gd name="T30" fmla="*/ 2147483647 w 53"/>
                <a:gd name="T31" fmla="*/ 2147483647 h 111"/>
                <a:gd name="T32" fmla="*/ 2147483647 w 53"/>
                <a:gd name="T33" fmla="*/ 2147483647 h 111"/>
                <a:gd name="T34" fmla="*/ 2147483647 w 53"/>
                <a:gd name="T35" fmla="*/ 2147483647 h 111"/>
                <a:gd name="T36" fmla="*/ 2147483647 w 53"/>
                <a:gd name="T37" fmla="*/ 2147483647 h 111"/>
                <a:gd name="T38" fmla="*/ 2147483647 w 53"/>
                <a:gd name="T39" fmla="*/ 2147483647 h 111"/>
                <a:gd name="T40" fmla="*/ 2147483647 w 53"/>
                <a:gd name="T41" fmla="*/ 2147483647 h 111"/>
                <a:gd name="T42" fmla="*/ 2147483647 w 53"/>
                <a:gd name="T43" fmla="*/ 2147483647 h 111"/>
                <a:gd name="T44" fmla="*/ 2147483647 w 53"/>
                <a:gd name="T45" fmla="*/ 2147483647 h 111"/>
                <a:gd name="T46" fmla="*/ 2147483647 w 53"/>
                <a:gd name="T47" fmla="*/ 2147483647 h 111"/>
                <a:gd name="T48" fmla="*/ 2147483647 w 53"/>
                <a:gd name="T49" fmla="*/ 2147483647 h 111"/>
                <a:gd name="T50" fmla="*/ 2147483647 w 53"/>
                <a:gd name="T51" fmla="*/ 2147483647 h 111"/>
                <a:gd name="T52" fmla="*/ 2147483647 w 53"/>
                <a:gd name="T53" fmla="*/ 2147483647 h 111"/>
                <a:gd name="T54" fmla="*/ 2147483647 w 53"/>
                <a:gd name="T55" fmla="*/ 2147483647 h 111"/>
                <a:gd name="T56" fmla="*/ 2147483647 w 53"/>
                <a:gd name="T57" fmla="*/ 2147483647 h 111"/>
                <a:gd name="T58" fmla="*/ 2147483647 w 53"/>
                <a:gd name="T59" fmla="*/ 2147483647 h 111"/>
                <a:gd name="T60" fmla="*/ 2147483647 w 53"/>
                <a:gd name="T61" fmla="*/ 2147483647 h 111"/>
                <a:gd name="T62" fmla="*/ 2147483647 w 53"/>
                <a:gd name="T63" fmla="*/ 2147483647 h 111"/>
                <a:gd name="T64" fmla="*/ 2147483647 w 53"/>
                <a:gd name="T65" fmla="*/ 2147483647 h 111"/>
                <a:gd name="T66" fmla="*/ 2147483647 w 53"/>
                <a:gd name="T67" fmla="*/ 2147483647 h 111"/>
                <a:gd name="T68" fmla="*/ 2147483647 w 53"/>
                <a:gd name="T69" fmla="*/ 2147483647 h 111"/>
                <a:gd name="T70" fmla="*/ 2147483647 w 53"/>
                <a:gd name="T71" fmla="*/ 2147483647 h 111"/>
                <a:gd name="T72" fmla="*/ 2147483647 w 53"/>
                <a:gd name="T73" fmla="*/ 2147483647 h 111"/>
                <a:gd name="T74" fmla="*/ 2147483647 w 53"/>
                <a:gd name="T75" fmla="*/ 2147483647 h 111"/>
                <a:gd name="T76" fmla="*/ 2147483647 w 53"/>
                <a:gd name="T77" fmla="*/ 2147483647 h 111"/>
                <a:gd name="T78" fmla="*/ 2147483647 w 53"/>
                <a:gd name="T79" fmla="*/ 2147483647 h 111"/>
                <a:gd name="T80" fmla="*/ 2147483647 w 53"/>
                <a:gd name="T81" fmla="*/ 2147483647 h 111"/>
                <a:gd name="T82" fmla="*/ 2147483647 w 53"/>
                <a:gd name="T83" fmla="*/ 2147483647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6" name="Freeform 65">
              <a:extLst>
                <a:ext uri="{FF2B5EF4-FFF2-40B4-BE49-F238E27FC236}">
                  <a16:creationId xmlns:a16="http://schemas.microsoft.com/office/drawing/2014/main" id="{3FB1E97A-73F5-A9DA-59DC-CE650802E19F}"/>
                </a:ext>
              </a:extLst>
            </p:cNvPr>
            <p:cNvSpPr>
              <a:spLocks noChangeAspect="1"/>
            </p:cNvSpPr>
            <p:nvPr/>
          </p:nvSpPr>
          <p:spPr bwMode="auto">
            <a:xfrm>
              <a:off x="4756150" y="4135438"/>
              <a:ext cx="139700" cy="171450"/>
            </a:xfrm>
            <a:custGeom>
              <a:avLst/>
              <a:gdLst>
                <a:gd name="T0" fmla="*/ 2147483647 w 73"/>
                <a:gd name="T1" fmla="*/ 2147483647 h 90"/>
                <a:gd name="T2" fmla="*/ 2147483647 w 73"/>
                <a:gd name="T3" fmla="*/ 0 h 90"/>
                <a:gd name="T4" fmla="*/ 2147483647 w 73"/>
                <a:gd name="T5" fmla="*/ 0 h 90"/>
                <a:gd name="T6" fmla="*/ 2147483647 w 73"/>
                <a:gd name="T7" fmla="*/ 2147483647 h 90"/>
                <a:gd name="T8" fmla="*/ 2147483647 w 73"/>
                <a:gd name="T9" fmla="*/ 2147483647 h 90"/>
                <a:gd name="T10" fmla="*/ 2147483647 w 73"/>
                <a:gd name="T11" fmla="*/ 2147483647 h 90"/>
                <a:gd name="T12" fmla="*/ 2147483647 w 73"/>
                <a:gd name="T13" fmla="*/ 2147483647 h 90"/>
                <a:gd name="T14" fmla="*/ 2147483647 w 73"/>
                <a:gd name="T15" fmla="*/ 2147483647 h 90"/>
                <a:gd name="T16" fmla="*/ 2147483647 w 73"/>
                <a:gd name="T17" fmla="*/ 2147483647 h 90"/>
                <a:gd name="T18" fmla="*/ 2147483647 w 73"/>
                <a:gd name="T19" fmla="*/ 2147483647 h 90"/>
                <a:gd name="T20" fmla="*/ 0 w 73"/>
                <a:gd name="T21" fmla="*/ 2147483647 h 90"/>
                <a:gd name="T22" fmla="*/ 2147483647 w 73"/>
                <a:gd name="T23" fmla="*/ 2147483647 h 90"/>
                <a:gd name="T24" fmla="*/ 2147483647 w 73"/>
                <a:gd name="T25" fmla="*/ 2147483647 h 90"/>
                <a:gd name="T26" fmla="*/ 2147483647 w 73"/>
                <a:gd name="T27" fmla="*/ 2147483647 h 90"/>
                <a:gd name="T28" fmla="*/ 2147483647 w 73"/>
                <a:gd name="T29" fmla="*/ 2147483647 h 90"/>
                <a:gd name="T30" fmla="*/ 2147483647 w 73"/>
                <a:gd name="T31" fmla="*/ 2147483647 h 90"/>
                <a:gd name="T32" fmla="*/ 2147483647 w 73"/>
                <a:gd name="T33" fmla="*/ 2147483647 h 90"/>
                <a:gd name="T34" fmla="*/ 2147483647 w 73"/>
                <a:gd name="T35" fmla="*/ 2147483647 h 90"/>
                <a:gd name="T36" fmla="*/ 2147483647 w 73"/>
                <a:gd name="T37" fmla="*/ 2147483647 h 90"/>
                <a:gd name="T38" fmla="*/ 2147483647 w 73"/>
                <a:gd name="T39" fmla="*/ 2147483647 h 90"/>
                <a:gd name="T40" fmla="*/ 2147483647 w 73"/>
                <a:gd name="T41" fmla="*/ 2147483647 h 90"/>
                <a:gd name="T42" fmla="*/ 2147483647 w 73"/>
                <a:gd name="T43" fmla="*/ 2147483647 h 90"/>
                <a:gd name="T44" fmla="*/ 2147483647 w 73"/>
                <a:gd name="T45" fmla="*/ 2147483647 h 90"/>
                <a:gd name="T46" fmla="*/ 2147483647 w 73"/>
                <a:gd name="T47" fmla="*/ 2147483647 h 90"/>
                <a:gd name="T48" fmla="*/ 2147483647 w 73"/>
                <a:gd name="T49" fmla="*/ 2147483647 h 90"/>
                <a:gd name="T50" fmla="*/ 2147483647 w 73"/>
                <a:gd name="T51" fmla="*/ 2147483647 h 90"/>
                <a:gd name="T52" fmla="*/ 2147483647 w 73"/>
                <a:gd name="T53" fmla="*/ 2147483647 h 90"/>
                <a:gd name="T54" fmla="*/ 2147483647 w 73"/>
                <a:gd name="T55" fmla="*/ 2147483647 h 90"/>
                <a:gd name="T56" fmla="*/ 2147483647 w 73"/>
                <a:gd name="T57" fmla="*/ 2147483647 h 90"/>
                <a:gd name="T58" fmla="*/ 2147483647 w 73"/>
                <a:gd name="T59" fmla="*/ 2147483647 h 90"/>
                <a:gd name="T60" fmla="*/ 2147483647 w 73"/>
                <a:gd name="T61" fmla="*/ 2147483647 h 90"/>
                <a:gd name="T62" fmla="*/ 2147483647 w 73"/>
                <a:gd name="T63" fmla="*/ 2147483647 h 90"/>
                <a:gd name="T64" fmla="*/ 2147483647 w 73"/>
                <a:gd name="T65" fmla="*/ 2147483647 h 90"/>
                <a:gd name="T66" fmla="*/ 2147483647 w 73"/>
                <a:gd name="T67" fmla="*/ 2147483647 h 90"/>
                <a:gd name="T68" fmla="*/ 2147483647 w 73"/>
                <a:gd name="T69" fmla="*/ 2147483647 h 90"/>
                <a:gd name="T70" fmla="*/ 2147483647 w 73"/>
                <a:gd name="T71" fmla="*/ 2147483647 h 90"/>
                <a:gd name="T72" fmla="*/ 2147483647 w 73"/>
                <a:gd name="T73" fmla="*/ 2147483647 h 90"/>
                <a:gd name="T74" fmla="*/ 2147483647 w 73"/>
                <a:gd name="T75" fmla="*/ 2147483647 h 90"/>
                <a:gd name="T76" fmla="*/ 2147483647 w 73"/>
                <a:gd name="T77" fmla="*/ 2147483647 h 90"/>
                <a:gd name="T78" fmla="*/ 2147483647 w 73"/>
                <a:gd name="T79" fmla="*/ 2147483647 h 90"/>
                <a:gd name="T80" fmla="*/ 2147483647 w 73"/>
                <a:gd name="T81" fmla="*/ 2147483647 h 90"/>
                <a:gd name="T82" fmla="*/ 2147483647 w 73"/>
                <a:gd name="T83" fmla="*/ 2147483647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7" name="Freeform 66">
              <a:extLst>
                <a:ext uri="{FF2B5EF4-FFF2-40B4-BE49-F238E27FC236}">
                  <a16:creationId xmlns:a16="http://schemas.microsoft.com/office/drawing/2014/main" id="{547F3C45-D18C-0847-D791-443B2AC28003}"/>
                </a:ext>
              </a:extLst>
            </p:cNvPr>
            <p:cNvSpPr>
              <a:spLocks noChangeAspect="1"/>
            </p:cNvSpPr>
            <p:nvPr/>
          </p:nvSpPr>
          <p:spPr bwMode="auto">
            <a:xfrm>
              <a:off x="4772025" y="4138613"/>
              <a:ext cx="42863" cy="31750"/>
            </a:xfrm>
            <a:custGeom>
              <a:avLst/>
              <a:gdLst>
                <a:gd name="T0" fmla="*/ 2147483647 w 23"/>
                <a:gd name="T1" fmla="*/ 2147483647 h 16"/>
                <a:gd name="T2" fmla="*/ 2147483647 w 23"/>
                <a:gd name="T3" fmla="*/ 2147483647 h 16"/>
                <a:gd name="T4" fmla="*/ 2147483647 w 23"/>
                <a:gd name="T5" fmla="*/ 0 h 16"/>
                <a:gd name="T6" fmla="*/ 2147483647 w 23"/>
                <a:gd name="T7" fmla="*/ 2147483647 h 16"/>
                <a:gd name="T8" fmla="*/ 2147483647 w 23"/>
                <a:gd name="T9" fmla="*/ 2147483647 h 16"/>
                <a:gd name="T10" fmla="*/ 2147483647 w 23"/>
                <a:gd name="T11" fmla="*/ 2147483647 h 16"/>
                <a:gd name="T12" fmla="*/ 2147483647 w 23"/>
                <a:gd name="T13" fmla="*/ 2147483647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8" name="Freeform 67">
              <a:extLst>
                <a:ext uri="{FF2B5EF4-FFF2-40B4-BE49-F238E27FC236}">
                  <a16:creationId xmlns:a16="http://schemas.microsoft.com/office/drawing/2014/main" id="{C5919D3E-56A0-E54E-B1CE-0405B0B42669}"/>
                </a:ext>
              </a:extLst>
            </p:cNvPr>
            <p:cNvSpPr>
              <a:spLocks noChangeAspect="1"/>
            </p:cNvSpPr>
            <p:nvPr/>
          </p:nvSpPr>
          <p:spPr bwMode="auto">
            <a:xfrm>
              <a:off x="4743450" y="3843338"/>
              <a:ext cx="188913" cy="309562"/>
            </a:xfrm>
            <a:custGeom>
              <a:avLst/>
              <a:gdLst>
                <a:gd name="T0" fmla="*/ 2147483647 w 99"/>
                <a:gd name="T1" fmla="*/ 2147483647 h 162"/>
                <a:gd name="T2" fmla="*/ 2147483647 w 99"/>
                <a:gd name="T3" fmla="*/ 2147483647 h 162"/>
                <a:gd name="T4" fmla="*/ 2147483647 w 99"/>
                <a:gd name="T5" fmla="*/ 2147483647 h 162"/>
                <a:gd name="T6" fmla="*/ 2147483647 w 99"/>
                <a:gd name="T7" fmla="*/ 2147483647 h 162"/>
                <a:gd name="T8" fmla="*/ 0 w 99"/>
                <a:gd name="T9" fmla="*/ 2147483647 h 162"/>
                <a:gd name="T10" fmla="*/ 2147483647 w 99"/>
                <a:gd name="T11" fmla="*/ 2147483647 h 162"/>
                <a:gd name="T12" fmla="*/ 2147483647 w 99"/>
                <a:gd name="T13" fmla="*/ 2147483647 h 162"/>
                <a:gd name="T14" fmla="*/ 2147483647 w 99"/>
                <a:gd name="T15" fmla="*/ 2147483647 h 162"/>
                <a:gd name="T16" fmla="*/ 2147483647 w 99"/>
                <a:gd name="T17" fmla="*/ 2147483647 h 162"/>
                <a:gd name="T18" fmla="*/ 2147483647 w 99"/>
                <a:gd name="T19" fmla="*/ 2147483647 h 162"/>
                <a:gd name="T20" fmla="*/ 2147483647 w 99"/>
                <a:gd name="T21" fmla="*/ 2147483647 h 162"/>
                <a:gd name="T22" fmla="*/ 2147483647 w 99"/>
                <a:gd name="T23" fmla="*/ 2147483647 h 162"/>
                <a:gd name="T24" fmla="*/ 2147483647 w 99"/>
                <a:gd name="T25" fmla="*/ 2147483647 h 162"/>
                <a:gd name="T26" fmla="*/ 2147483647 w 99"/>
                <a:gd name="T27" fmla="*/ 2147483647 h 162"/>
                <a:gd name="T28" fmla="*/ 2147483647 w 99"/>
                <a:gd name="T29" fmla="*/ 2147483647 h 162"/>
                <a:gd name="T30" fmla="*/ 2147483647 w 99"/>
                <a:gd name="T31" fmla="*/ 2147483647 h 162"/>
                <a:gd name="T32" fmla="*/ 2147483647 w 99"/>
                <a:gd name="T33" fmla="*/ 0 h 162"/>
                <a:gd name="T34" fmla="*/ 2147483647 w 99"/>
                <a:gd name="T35" fmla="*/ 2147483647 h 162"/>
                <a:gd name="T36" fmla="*/ 2147483647 w 99"/>
                <a:gd name="T37" fmla="*/ 2147483647 h 162"/>
                <a:gd name="T38" fmla="*/ 2147483647 w 99"/>
                <a:gd name="T39" fmla="*/ 2147483647 h 162"/>
                <a:gd name="T40" fmla="*/ 2147483647 w 99"/>
                <a:gd name="T41" fmla="*/ 2147483647 h 162"/>
                <a:gd name="T42" fmla="*/ 2147483647 w 99"/>
                <a:gd name="T43" fmla="*/ 2147483647 h 162"/>
                <a:gd name="T44" fmla="*/ 2147483647 w 99"/>
                <a:gd name="T45" fmla="*/ 2147483647 h 162"/>
                <a:gd name="T46" fmla="*/ 2147483647 w 99"/>
                <a:gd name="T47" fmla="*/ 2147483647 h 162"/>
                <a:gd name="T48" fmla="*/ 2147483647 w 99"/>
                <a:gd name="T49" fmla="*/ 2147483647 h 162"/>
                <a:gd name="T50" fmla="*/ 2147483647 w 99"/>
                <a:gd name="T51" fmla="*/ 2147483647 h 162"/>
                <a:gd name="T52" fmla="*/ 2147483647 w 99"/>
                <a:gd name="T53" fmla="*/ 2147483647 h 162"/>
                <a:gd name="T54" fmla="*/ 2147483647 w 99"/>
                <a:gd name="T55" fmla="*/ 2147483647 h 162"/>
                <a:gd name="T56" fmla="*/ 2147483647 w 99"/>
                <a:gd name="T57" fmla="*/ 2147483647 h 162"/>
                <a:gd name="T58" fmla="*/ 2147483647 w 99"/>
                <a:gd name="T59" fmla="*/ 2147483647 h 162"/>
                <a:gd name="T60" fmla="*/ 2147483647 w 99"/>
                <a:gd name="T61" fmla="*/ 2147483647 h 162"/>
                <a:gd name="T62" fmla="*/ 2147483647 w 99"/>
                <a:gd name="T63" fmla="*/ 2147483647 h 162"/>
                <a:gd name="T64" fmla="*/ 2147483647 w 99"/>
                <a:gd name="T65" fmla="*/ 214748364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29" name="Freeform 68">
              <a:extLst>
                <a:ext uri="{FF2B5EF4-FFF2-40B4-BE49-F238E27FC236}">
                  <a16:creationId xmlns:a16="http://schemas.microsoft.com/office/drawing/2014/main" id="{9CC40F29-9A2D-4DBC-B012-2A7A2404AACF}"/>
                </a:ext>
              </a:extLst>
            </p:cNvPr>
            <p:cNvSpPr>
              <a:spLocks noChangeAspect="1"/>
            </p:cNvSpPr>
            <p:nvPr/>
          </p:nvSpPr>
          <p:spPr bwMode="auto">
            <a:xfrm>
              <a:off x="4867275" y="3548063"/>
              <a:ext cx="247650" cy="442912"/>
            </a:xfrm>
            <a:custGeom>
              <a:avLst/>
              <a:gdLst>
                <a:gd name="T0" fmla="*/ 2147483647 w 130"/>
                <a:gd name="T1" fmla="*/ 2147483647 h 232"/>
                <a:gd name="T2" fmla="*/ 2147483647 w 130"/>
                <a:gd name="T3" fmla="*/ 2147483647 h 232"/>
                <a:gd name="T4" fmla="*/ 2147483647 w 130"/>
                <a:gd name="T5" fmla="*/ 2147483647 h 232"/>
                <a:gd name="T6" fmla="*/ 2147483647 w 130"/>
                <a:gd name="T7" fmla="*/ 2147483647 h 232"/>
                <a:gd name="T8" fmla="*/ 2147483647 w 130"/>
                <a:gd name="T9" fmla="*/ 2147483647 h 232"/>
                <a:gd name="T10" fmla="*/ 2147483647 w 130"/>
                <a:gd name="T11" fmla="*/ 2147483647 h 232"/>
                <a:gd name="T12" fmla="*/ 2147483647 w 130"/>
                <a:gd name="T13" fmla="*/ 2147483647 h 232"/>
                <a:gd name="T14" fmla="*/ 2147483647 w 130"/>
                <a:gd name="T15" fmla="*/ 2147483647 h 232"/>
                <a:gd name="T16" fmla="*/ 2147483647 w 130"/>
                <a:gd name="T17" fmla="*/ 2147483647 h 232"/>
                <a:gd name="T18" fmla="*/ 2147483647 w 130"/>
                <a:gd name="T19" fmla="*/ 2147483647 h 232"/>
                <a:gd name="T20" fmla="*/ 2147483647 w 130"/>
                <a:gd name="T21" fmla="*/ 2147483647 h 232"/>
                <a:gd name="T22" fmla="*/ 2147483647 w 130"/>
                <a:gd name="T23" fmla="*/ 2147483647 h 232"/>
                <a:gd name="T24" fmla="*/ 2147483647 w 130"/>
                <a:gd name="T25" fmla="*/ 2147483647 h 232"/>
                <a:gd name="T26" fmla="*/ 2147483647 w 130"/>
                <a:gd name="T27" fmla="*/ 2147483647 h 232"/>
                <a:gd name="T28" fmla="*/ 2147483647 w 130"/>
                <a:gd name="T29" fmla="*/ 2147483647 h 232"/>
                <a:gd name="T30" fmla="*/ 2147483647 w 130"/>
                <a:gd name="T31" fmla="*/ 2147483647 h 232"/>
                <a:gd name="T32" fmla="*/ 2147483647 w 130"/>
                <a:gd name="T33" fmla="*/ 2147483647 h 232"/>
                <a:gd name="T34" fmla="*/ 2147483647 w 130"/>
                <a:gd name="T35" fmla="*/ 2147483647 h 232"/>
                <a:gd name="T36" fmla="*/ 2147483647 w 130"/>
                <a:gd name="T37" fmla="*/ 2147483647 h 232"/>
                <a:gd name="T38" fmla="*/ 2147483647 w 130"/>
                <a:gd name="T39" fmla="*/ 2147483647 h 232"/>
                <a:gd name="T40" fmla="*/ 2147483647 w 130"/>
                <a:gd name="T41" fmla="*/ 2147483647 h 232"/>
                <a:gd name="T42" fmla="*/ 2147483647 w 130"/>
                <a:gd name="T43" fmla="*/ 2147483647 h 232"/>
                <a:gd name="T44" fmla="*/ 2147483647 w 130"/>
                <a:gd name="T45" fmla="*/ 2147483647 h 232"/>
                <a:gd name="T46" fmla="*/ 2147483647 w 130"/>
                <a:gd name="T47" fmla="*/ 2147483647 h 232"/>
                <a:gd name="T48" fmla="*/ 2147483647 w 130"/>
                <a:gd name="T49" fmla="*/ 2147483647 h 232"/>
                <a:gd name="T50" fmla="*/ 2147483647 w 130"/>
                <a:gd name="T51" fmla="*/ 2147483647 h 232"/>
                <a:gd name="T52" fmla="*/ 2147483647 w 130"/>
                <a:gd name="T53" fmla="*/ 2147483647 h 232"/>
                <a:gd name="T54" fmla="*/ 2147483647 w 130"/>
                <a:gd name="T55" fmla="*/ 2147483647 h 232"/>
                <a:gd name="T56" fmla="*/ 2147483647 w 130"/>
                <a:gd name="T57" fmla="*/ 2147483647 h 232"/>
                <a:gd name="T58" fmla="*/ 2147483647 w 130"/>
                <a:gd name="T59" fmla="*/ 2147483647 h 232"/>
                <a:gd name="T60" fmla="*/ 2147483647 w 130"/>
                <a:gd name="T61" fmla="*/ 2147483647 h 232"/>
                <a:gd name="T62" fmla="*/ 2147483647 w 130"/>
                <a:gd name="T63" fmla="*/ 2147483647 h 232"/>
                <a:gd name="T64" fmla="*/ 2147483647 w 130"/>
                <a:gd name="T65" fmla="*/ 2147483647 h 232"/>
                <a:gd name="T66" fmla="*/ 2147483647 w 130"/>
                <a:gd name="T67" fmla="*/ 2147483647 h 232"/>
                <a:gd name="T68" fmla="*/ 2147483647 w 130"/>
                <a:gd name="T69" fmla="*/ 2147483647 h 232"/>
                <a:gd name="T70" fmla="*/ 2147483647 w 130"/>
                <a:gd name="T71" fmla="*/ 0 h 232"/>
                <a:gd name="T72" fmla="*/ 2147483647 w 130"/>
                <a:gd name="T73" fmla="*/ 2147483647 h 232"/>
                <a:gd name="T74" fmla="*/ 2147483647 w 130"/>
                <a:gd name="T75" fmla="*/ 2147483647 h 232"/>
                <a:gd name="T76" fmla="*/ 2147483647 w 130"/>
                <a:gd name="T77" fmla="*/ 2147483647 h 232"/>
                <a:gd name="T78" fmla="*/ 2147483647 w 130"/>
                <a:gd name="T79" fmla="*/ 2147483647 h 232"/>
                <a:gd name="T80" fmla="*/ 2147483647 w 130"/>
                <a:gd name="T81" fmla="*/ 2147483647 h 232"/>
                <a:gd name="T82" fmla="*/ 2147483647 w 130"/>
                <a:gd name="T83" fmla="*/ 2147483647 h 232"/>
                <a:gd name="T84" fmla="*/ 2147483647 w 130"/>
                <a:gd name="T85" fmla="*/ 2147483647 h 232"/>
                <a:gd name="T86" fmla="*/ 2147483647 w 130"/>
                <a:gd name="T87" fmla="*/ 2147483647 h 232"/>
                <a:gd name="T88" fmla="*/ 2147483647 w 130"/>
                <a:gd name="T89" fmla="*/ 2147483647 h 232"/>
                <a:gd name="T90" fmla="*/ 0 w 130"/>
                <a:gd name="T91" fmla="*/ 2147483647 h 232"/>
                <a:gd name="T92" fmla="*/ 0 w 130"/>
                <a:gd name="T93" fmla="*/ 2147483647 h 232"/>
                <a:gd name="T94" fmla="*/ 2147483647 w 130"/>
                <a:gd name="T95" fmla="*/ 2147483647 h 232"/>
                <a:gd name="T96" fmla="*/ 2147483647 w 130"/>
                <a:gd name="T97" fmla="*/ 2147483647 h 232"/>
                <a:gd name="T98" fmla="*/ 2147483647 w 130"/>
                <a:gd name="T99" fmla="*/ 2147483647 h 232"/>
                <a:gd name="T100" fmla="*/ 2147483647 w 130"/>
                <a:gd name="T101" fmla="*/ 2147483647 h 232"/>
                <a:gd name="T102" fmla="*/ 2147483647 w 130"/>
                <a:gd name="T103" fmla="*/ 2147483647 h 232"/>
                <a:gd name="T104" fmla="*/ 2147483647 w 130"/>
                <a:gd name="T105" fmla="*/ 2147483647 h 232"/>
                <a:gd name="T106" fmla="*/ 2147483647 w 130"/>
                <a:gd name="T107" fmla="*/ 2147483647 h 232"/>
                <a:gd name="T108" fmla="*/ 2147483647 w 130"/>
                <a:gd name="T109" fmla="*/ 2147483647 h 232"/>
                <a:gd name="T110" fmla="*/ 2147483647 w 130"/>
                <a:gd name="T111" fmla="*/ 2147483647 h 232"/>
                <a:gd name="T112" fmla="*/ 2147483647 w 130"/>
                <a:gd name="T113" fmla="*/ 2147483647 h 232"/>
                <a:gd name="T114" fmla="*/ 2147483647 w 130"/>
                <a:gd name="T115" fmla="*/ 2147483647 h 232"/>
                <a:gd name="T116" fmla="*/ 2147483647 w 130"/>
                <a:gd name="T117" fmla="*/ 2147483647 h 232"/>
                <a:gd name="T118" fmla="*/ 2147483647 w 130"/>
                <a:gd name="T119" fmla="*/ 2147483647 h 232"/>
                <a:gd name="T120" fmla="*/ 2147483647 w 130"/>
                <a:gd name="T121" fmla="*/ 2147483647 h 232"/>
                <a:gd name="T122" fmla="*/ 2147483647 w 130"/>
                <a:gd name="T123" fmla="*/ 2147483647 h 232"/>
                <a:gd name="T124" fmla="*/ 2147483647 w 130"/>
                <a:gd name="T125" fmla="*/ 2147483647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0" name="Freeform 69">
              <a:extLst>
                <a:ext uri="{FF2B5EF4-FFF2-40B4-BE49-F238E27FC236}">
                  <a16:creationId xmlns:a16="http://schemas.microsoft.com/office/drawing/2014/main" id="{1DFB375F-3730-CEB4-61AA-C35F4B4D5F44}"/>
                </a:ext>
              </a:extLst>
            </p:cNvPr>
            <p:cNvSpPr>
              <a:spLocks noChangeAspect="1"/>
            </p:cNvSpPr>
            <p:nvPr/>
          </p:nvSpPr>
          <p:spPr bwMode="auto">
            <a:xfrm>
              <a:off x="4887913" y="3895725"/>
              <a:ext cx="314325" cy="236538"/>
            </a:xfrm>
            <a:custGeom>
              <a:avLst/>
              <a:gdLst>
                <a:gd name="T0" fmla="*/ 2147483647 w 165"/>
                <a:gd name="T1" fmla="*/ 2147483647 h 124"/>
                <a:gd name="T2" fmla="*/ 2147483647 w 165"/>
                <a:gd name="T3" fmla="*/ 2147483647 h 124"/>
                <a:gd name="T4" fmla="*/ 2147483647 w 165"/>
                <a:gd name="T5" fmla="*/ 2147483647 h 124"/>
                <a:gd name="T6" fmla="*/ 2147483647 w 165"/>
                <a:gd name="T7" fmla="*/ 2147483647 h 124"/>
                <a:gd name="T8" fmla="*/ 2147483647 w 165"/>
                <a:gd name="T9" fmla="*/ 2147483647 h 124"/>
                <a:gd name="T10" fmla="*/ 2147483647 w 165"/>
                <a:gd name="T11" fmla="*/ 2147483647 h 124"/>
                <a:gd name="T12" fmla="*/ 2147483647 w 165"/>
                <a:gd name="T13" fmla="*/ 2147483647 h 124"/>
                <a:gd name="T14" fmla="*/ 2147483647 w 165"/>
                <a:gd name="T15" fmla="*/ 2147483647 h 124"/>
                <a:gd name="T16" fmla="*/ 2147483647 w 165"/>
                <a:gd name="T17" fmla="*/ 2147483647 h 124"/>
                <a:gd name="T18" fmla="*/ 2147483647 w 165"/>
                <a:gd name="T19" fmla="*/ 2147483647 h 124"/>
                <a:gd name="T20" fmla="*/ 2147483647 w 165"/>
                <a:gd name="T21" fmla="*/ 2147483647 h 124"/>
                <a:gd name="T22" fmla="*/ 2147483647 w 165"/>
                <a:gd name="T23" fmla="*/ 2147483647 h 124"/>
                <a:gd name="T24" fmla="*/ 2147483647 w 165"/>
                <a:gd name="T25" fmla="*/ 2147483647 h 124"/>
                <a:gd name="T26" fmla="*/ 2147483647 w 165"/>
                <a:gd name="T27" fmla="*/ 2147483647 h 124"/>
                <a:gd name="T28" fmla="*/ 2147483647 w 165"/>
                <a:gd name="T29" fmla="*/ 2147483647 h 124"/>
                <a:gd name="T30" fmla="*/ 2147483647 w 165"/>
                <a:gd name="T31" fmla="*/ 2147483647 h 124"/>
                <a:gd name="T32" fmla="*/ 2147483647 w 165"/>
                <a:gd name="T33" fmla="*/ 2147483647 h 124"/>
                <a:gd name="T34" fmla="*/ 2147483647 w 165"/>
                <a:gd name="T35" fmla="*/ 2147483647 h 124"/>
                <a:gd name="T36" fmla="*/ 2147483647 w 165"/>
                <a:gd name="T37" fmla="*/ 2147483647 h 124"/>
                <a:gd name="T38" fmla="*/ 2147483647 w 165"/>
                <a:gd name="T39" fmla="*/ 2147483647 h 124"/>
                <a:gd name="T40" fmla="*/ 2147483647 w 165"/>
                <a:gd name="T41" fmla="*/ 2147483647 h 124"/>
                <a:gd name="T42" fmla="*/ 2147483647 w 165"/>
                <a:gd name="T43" fmla="*/ 2147483647 h 124"/>
                <a:gd name="T44" fmla="*/ 2147483647 w 165"/>
                <a:gd name="T45" fmla="*/ 2147483647 h 124"/>
                <a:gd name="T46" fmla="*/ 2147483647 w 165"/>
                <a:gd name="T47" fmla="*/ 2147483647 h 124"/>
                <a:gd name="T48" fmla="*/ 2147483647 w 165"/>
                <a:gd name="T49" fmla="*/ 2147483647 h 124"/>
                <a:gd name="T50" fmla="*/ 2147483647 w 165"/>
                <a:gd name="T51" fmla="*/ 2147483647 h 124"/>
                <a:gd name="T52" fmla="*/ 2147483647 w 165"/>
                <a:gd name="T53" fmla="*/ 2147483647 h 124"/>
                <a:gd name="T54" fmla="*/ 2147483647 w 165"/>
                <a:gd name="T55" fmla="*/ 2147483647 h 124"/>
                <a:gd name="T56" fmla="*/ 2147483647 w 165"/>
                <a:gd name="T57" fmla="*/ 2147483647 h 124"/>
                <a:gd name="T58" fmla="*/ 2147483647 w 165"/>
                <a:gd name="T59" fmla="*/ 2147483647 h 124"/>
                <a:gd name="T60" fmla="*/ 2147483647 w 165"/>
                <a:gd name="T61" fmla="*/ 2147483647 h 124"/>
                <a:gd name="T62" fmla="*/ 2147483647 w 165"/>
                <a:gd name="T63" fmla="*/ 2147483647 h 124"/>
                <a:gd name="T64" fmla="*/ 2147483647 w 165"/>
                <a:gd name="T65" fmla="*/ 2147483647 h 124"/>
                <a:gd name="T66" fmla="*/ 2147483647 w 165"/>
                <a:gd name="T67" fmla="*/ 2147483647 h 124"/>
                <a:gd name="T68" fmla="*/ 2147483647 w 165"/>
                <a:gd name="T69" fmla="*/ 2147483647 h 124"/>
                <a:gd name="T70" fmla="*/ 2147483647 w 165"/>
                <a:gd name="T71" fmla="*/ 2147483647 h 124"/>
                <a:gd name="T72" fmla="*/ 2147483647 w 165"/>
                <a:gd name="T73" fmla="*/ 2147483647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1" name="Freeform 70">
              <a:extLst>
                <a:ext uri="{FF2B5EF4-FFF2-40B4-BE49-F238E27FC236}">
                  <a16:creationId xmlns:a16="http://schemas.microsoft.com/office/drawing/2014/main" id="{546D6DEA-E76D-D682-8CEA-32EB55EAA1F0}"/>
                </a:ext>
              </a:extLst>
            </p:cNvPr>
            <p:cNvSpPr>
              <a:spLocks noChangeAspect="1"/>
            </p:cNvSpPr>
            <p:nvPr/>
          </p:nvSpPr>
          <p:spPr bwMode="auto">
            <a:xfrm>
              <a:off x="5351463" y="4049713"/>
              <a:ext cx="192087" cy="279400"/>
            </a:xfrm>
            <a:custGeom>
              <a:avLst/>
              <a:gdLst>
                <a:gd name="T0" fmla="*/ 2147483647 w 101"/>
                <a:gd name="T1" fmla="*/ 2147483647 h 147"/>
                <a:gd name="T2" fmla="*/ 2147483647 w 101"/>
                <a:gd name="T3" fmla="*/ 2147483647 h 147"/>
                <a:gd name="T4" fmla="*/ 2147483647 w 101"/>
                <a:gd name="T5" fmla="*/ 2147483647 h 147"/>
                <a:gd name="T6" fmla="*/ 2147483647 w 101"/>
                <a:gd name="T7" fmla="*/ 2147483647 h 147"/>
                <a:gd name="T8" fmla="*/ 2147483647 w 101"/>
                <a:gd name="T9" fmla="*/ 2147483647 h 147"/>
                <a:gd name="T10" fmla="*/ 2147483647 w 101"/>
                <a:gd name="T11" fmla="*/ 2147483647 h 147"/>
                <a:gd name="T12" fmla="*/ 2147483647 w 101"/>
                <a:gd name="T13" fmla="*/ 2147483647 h 147"/>
                <a:gd name="T14" fmla="*/ 2147483647 w 101"/>
                <a:gd name="T15" fmla="*/ 2147483647 h 147"/>
                <a:gd name="T16" fmla="*/ 2147483647 w 101"/>
                <a:gd name="T17" fmla="*/ 2147483647 h 147"/>
                <a:gd name="T18" fmla="*/ 2147483647 w 101"/>
                <a:gd name="T19" fmla="*/ 2147483647 h 147"/>
                <a:gd name="T20" fmla="*/ 2147483647 w 101"/>
                <a:gd name="T21" fmla="*/ 0 h 147"/>
                <a:gd name="T22" fmla="*/ 2147483647 w 101"/>
                <a:gd name="T23" fmla="*/ 2147483647 h 147"/>
                <a:gd name="T24" fmla="*/ 2147483647 w 101"/>
                <a:gd name="T25" fmla="*/ 2147483647 h 147"/>
                <a:gd name="T26" fmla="*/ 2147483647 w 101"/>
                <a:gd name="T27" fmla="*/ 2147483647 h 147"/>
                <a:gd name="T28" fmla="*/ 2147483647 w 101"/>
                <a:gd name="T29" fmla="*/ 2147483647 h 147"/>
                <a:gd name="T30" fmla="*/ 2147483647 w 101"/>
                <a:gd name="T31" fmla="*/ 2147483647 h 147"/>
                <a:gd name="T32" fmla="*/ 2147483647 w 101"/>
                <a:gd name="T33" fmla="*/ 2147483647 h 147"/>
                <a:gd name="T34" fmla="*/ 2147483647 w 101"/>
                <a:gd name="T35" fmla="*/ 2147483647 h 147"/>
                <a:gd name="T36" fmla="*/ 2147483647 w 101"/>
                <a:gd name="T37" fmla="*/ 2147483647 h 147"/>
                <a:gd name="T38" fmla="*/ 0 w 101"/>
                <a:gd name="T39" fmla="*/ 2147483647 h 147"/>
                <a:gd name="T40" fmla="*/ 2147483647 w 101"/>
                <a:gd name="T41" fmla="*/ 2147483647 h 147"/>
                <a:gd name="T42" fmla="*/ 2147483647 w 101"/>
                <a:gd name="T43" fmla="*/ 2147483647 h 147"/>
                <a:gd name="T44" fmla="*/ 2147483647 w 101"/>
                <a:gd name="T45" fmla="*/ 2147483647 h 147"/>
                <a:gd name="T46" fmla="*/ 2147483647 w 101"/>
                <a:gd name="T47" fmla="*/ 2147483647 h 147"/>
                <a:gd name="T48" fmla="*/ 2147483647 w 101"/>
                <a:gd name="T49" fmla="*/ 2147483647 h 147"/>
                <a:gd name="T50" fmla="*/ 2147483647 w 101"/>
                <a:gd name="T51" fmla="*/ 2147483647 h 147"/>
                <a:gd name="T52" fmla="*/ 2147483647 w 101"/>
                <a:gd name="T53" fmla="*/ 2147483647 h 147"/>
                <a:gd name="T54" fmla="*/ 2147483647 w 101"/>
                <a:gd name="T55" fmla="*/ 2147483647 h 147"/>
                <a:gd name="T56" fmla="*/ 2147483647 w 101"/>
                <a:gd name="T57" fmla="*/ 2147483647 h 147"/>
                <a:gd name="T58" fmla="*/ 2147483647 w 101"/>
                <a:gd name="T59" fmla="*/ 2147483647 h 147"/>
                <a:gd name="T60" fmla="*/ 2147483647 w 101"/>
                <a:gd name="T61" fmla="*/ 2147483647 h 147"/>
                <a:gd name="T62" fmla="*/ 2147483647 w 101"/>
                <a:gd name="T63" fmla="*/ 2147483647 h 147"/>
                <a:gd name="T64" fmla="*/ 2147483647 w 101"/>
                <a:gd name="T65" fmla="*/ 2147483647 h 147"/>
                <a:gd name="T66" fmla="*/ 2147483647 w 101"/>
                <a:gd name="T67" fmla="*/ 2147483647 h 147"/>
                <a:gd name="T68" fmla="*/ 2147483647 w 101"/>
                <a:gd name="T69" fmla="*/ 2147483647 h 147"/>
                <a:gd name="T70" fmla="*/ 2147483647 w 101"/>
                <a:gd name="T71" fmla="*/ 2147483647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DE9F3B"/>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2" name="Freeform 71">
              <a:extLst>
                <a:ext uri="{FF2B5EF4-FFF2-40B4-BE49-F238E27FC236}">
                  <a16:creationId xmlns:a16="http://schemas.microsoft.com/office/drawing/2014/main" id="{8A2D3F52-5AC2-09C2-4A7E-8E7678D0D592}"/>
                </a:ext>
              </a:extLst>
            </p:cNvPr>
            <p:cNvSpPr>
              <a:spLocks noChangeAspect="1"/>
            </p:cNvSpPr>
            <p:nvPr/>
          </p:nvSpPr>
          <p:spPr bwMode="auto">
            <a:xfrm>
              <a:off x="5253038" y="4081463"/>
              <a:ext cx="136525" cy="155575"/>
            </a:xfrm>
            <a:custGeom>
              <a:avLst/>
              <a:gdLst>
                <a:gd name="T0" fmla="*/ 2147483647 w 71"/>
                <a:gd name="T1" fmla="*/ 2147483647 h 81"/>
                <a:gd name="T2" fmla="*/ 2147483647 w 71"/>
                <a:gd name="T3" fmla="*/ 2147483647 h 81"/>
                <a:gd name="T4" fmla="*/ 2147483647 w 71"/>
                <a:gd name="T5" fmla="*/ 2147483647 h 81"/>
                <a:gd name="T6" fmla="*/ 2147483647 w 71"/>
                <a:gd name="T7" fmla="*/ 2147483647 h 81"/>
                <a:gd name="T8" fmla="*/ 2147483647 w 71"/>
                <a:gd name="T9" fmla="*/ 2147483647 h 81"/>
                <a:gd name="T10" fmla="*/ 2147483647 w 71"/>
                <a:gd name="T11" fmla="*/ 2147483647 h 81"/>
                <a:gd name="T12" fmla="*/ 0 w 71"/>
                <a:gd name="T13" fmla="*/ 2147483647 h 81"/>
                <a:gd name="T14" fmla="*/ 2147483647 w 71"/>
                <a:gd name="T15" fmla="*/ 2147483647 h 81"/>
                <a:gd name="T16" fmla="*/ 2147483647 w 71"/>
                <a:gd name="T17" fmla="*/ 2147483647 h 81"/>
                <a:gd name="T18" fmla="*/ 2147483647 w 71"/>
                <a:gd name="T19" fmla="*/ 2147483647 h 81"/>
                <a:gd name="T20" fmla="*/ 2147483647 w 71"/>
                <a:gd name="T21" fmla="*/ 2147483647 h 81"/>
                <a:gd name="T22" fmla="*/ 2147483647 w 71"/>
                <a:gd name="T23" fmla="*/ 2147483647 h 81"/>
                <a:gd name="T24" fmla="*/ 2147483647 w 71"/>
                <a:gd name="T25" fmla="*/ 2147483647 h 81"/>
                <a:gd name="T26" fmla="*/ 2147483647 w 71"/>
                <a:gd name="T27" fmla="*/ 2147483647 h 81"/>
                <a:gd name="T28" fmla="*/ 2147483647 w 71"/>
                <a:gd name="T29" fmla="*/ 2147483647 h 81"/>
                <a:gd name="T30" fmla="*/ 2147483647 w 71"/>
                <a:gd name="T31" fmla="*/ 2147483647 h 81"/>
                <a:gd name="T32" fmla="*/ 2147483647 w 71"/>
                <a:gd name="T33" fmla="*/ 2147483647 h 81"/>
                <a:gd name="T34" fmla="*/ 2147483647 w 71"/>
                <a:gd name="T35" fmla="*/ 2147483647 h 81"/>
                <a:gd name="T36" fmla="*/ 2147483647 w 71"/>
                <a:gd name="T37" fmla="*/ 2147483647 h 81"/>
                <a:gd name="T38" fmla="*/ 2147483647 w 71"/>
                <a:gd name="T39" fmla="*/ 2147483647 h 81"/>
                <a:gd name="T40" fmla="*/ 2147483647 w 71"/>
                <a:gd name="T41" fmla="*/ 2147483647 h 81"/>
                <a:gd name="T42" fmla="*/ 2147483647 w 71"/>
                <a:gd name="T43" fmla="*/ 2147483647 h 81"/>
                <a:gd name="T44" fmla="*/ 2147483647 w 71"/>
                <a:gd name="T45" fmla="*/ 2147483647 h 81"/>
                <a:gd name="T46" fmla="*/ 2147483647 w 71"/>
                <a:gd name="T47" fmla="*/ 2147483647 h 81"/>
                <a:gd name="T48" fmla="*/ 2147483647 w 71"/>
                <a:gd name="T49" fmla="*/ 2147483647 h 81"/>
                <a:gd name="T50" fmla="*/ 2147483647 w 71"/>
                <a:gd name="T51" fmla="*/ 2147483647 h 81"/>
                <a:gd name="T52" fmla="*/ 2147483647 w 71"/>
                <a:gd name="T53" fmla="*/ 2147483647 h 81"/>
                <a:gd name="T54" fmla="*/ 2147483647 w 71"/>
                <a:gd name="T55" fmla="*/ 2147483647 h 81"/>
                <a:gd name="T56" fmla="*/ 2147483647 w 71"/>
                <a:gd name="T57" fmla="*/ 0 h 81"/>
                <a:gd name="T58" fmla="*/ 2147483647 w 71"/>
                <a:gd name="T59" fmla="*/ 2147483647 h 81"/>
                <a:gd name="T60" fmla="*/ 2147483647 w 71"/>
                <a:gd name="T61" fmla="*/ 2147483647 h 81"/>
                <a:gd name="T62" fmla="*/ 2147483647 w 71"/>
                <a:gd name="T63" fmla="*/ 2147483647 h 81"/>
                <a:gd name="T64" fmla="*/ 2147483647 w 71"/>
                <a:gd name="T65" fmla="*/ 2147483647 h 81"/>
                <a:gd name="T66" fmla="*/ 2147483647 w 71"/>
                <a:gd name="T67" fmla="*/ 2147483647 h 81"/>
                <a:gd name="T68" fmla="*/ 2147483647 w 71"/>
                <a:gd name="T69" fmla="*/ 2147483647 h 81"/>
                <a:gd name="T70" fmla="*/ 2147483647 w 71"/>
                <a:gd name="T71" fmla="*/ 2147483647 h 81"/>
                <a:gd name="T72" fmla="*/ 2147483647 w 71"/>
                <a:gd name="T73" fmla="*/ 214748364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DE9F3B"/>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3" name="Freeform 72">
              <a:extLst>
                <a:ext uri="{FF2B5EF4-FFF2-40B4-BE49-F238E27FC236}">
                  <a16:creationId xmlns:a16="http://schemas.microsoft.com/office/drawing/2014/main" id="{5480F5FA-DE10-6C41-5E90-1E5F97AC627B}"/>
                </a:ext>
              </a:extLst>
            </p:cNvPr>
            <p:cNvSpPr>
              <a:spLocks noChangeAspect="1"/>
            </p:cNvSpPr>
            <p:nvPr/>
          </p:nvSpPr>
          <p:spPr bwMode="auto">
            <a:xfrm>
              <a:off x="5329238" y="3783013"/>
              <a:ext cx="368300" cy="320675"/>
            </a:xfrm>
            <a:custGeom>
              <a:avLst/>
              <a:gdLst>
                <a:gd name="T0" fmla="*/ 2147483647 w 193"/>
                <a:gd name="T1" fmla="*/ 2147483647 h 168"/>
                <a:gd name="T2" fmla="*/ 2147483647 w 193"/>
                <a:gd name="T3" fmla="*/ 2147483647 h 168"/>
                <a:gd name="T4" fmla="*/ 2147483647 w 193"/>
                <a:gd name="T5" fmla="*/ 2147483647 h 168"/>
                <a:gd name="T6" fmla="*/ 2147483647 w 193"/>
                <a:gd name="T7" fmla="*/ 2147483647 h 168"/>
                <a:gd name="T8" fmla="*/ 2147483647 w 193"/>
                <a:gd name="T9" fmla="*/ 2147483647 h 168"/>
                <a:gd name="T10" fmla="*/ 2147483647 w 193"/>
                <a:gd name="T11" fmla="*/ 2147483647 h 168"/>
                <a:gd name="T12" fmla="*/ 2147483647 w 193"/>
                <a:gd name="T13" fmla="*/ 2147483647 h 168"/>
                <a:gd name="T14" fmla="*/ 2147483647 w 193"/>
                <a:gd name="T15" fmla="*/ 2147483647 h 168"/>
                <a:gd name="T16" fmla="*/ 2147483647 w 193"/>
                <a:gd name="T17" fmla="*/ 2147483647 h 168"/>
                <a:gd name="T18" fmla="*/ 2147483647 w 193"/>
                <a:gd name="T19" fmla="*/ 2147483647 h 168"/>
                <a:gd name="T20" fmla="*/ 2147483647 w 193"/>
                <a:gd name="T21" fmla="*/ 2147483647 h 168"/>
                <a:gd name="T22" fmla="*/ 2147483647 w 193"/>
                <a:gd name="T23" fmla="*/ 2147483647 h 168"/>
                <a:gd name="T24" fmla="*/ 2147483647 w 193"/>
                <a:gd name="T25" fmla="*/ 2147483647 h 168"/>
                <a:gd name="T26" fmla="*/ 2147483647 w 193"/>
                <a:gd name="T27" fmla="*/ 2147483647 h 168"/>
                <a:gd name="T28" fmla="*/ 2147483647 w 193"/>
                <a:gd name="T29" fmla="*/ 2147483647 h 168"/>
                <a:gd name="T30" fmla="*/ 2147483647 w 193"/>
                <a:gd name="T31" fmla="*/ 2147483647 h 168"/>
                <a:gd name="T32" fmla="*/ 2147483647 w 193"/>
                <a:gd name="T33" fmla="*/ 2147483647 h 168"/>
                <a:gd name="T34" fmla="*/ 2147483647 w 193"/>
                <a:gd name="T35" fmla="*/ 2147483647 h 168"/>
                <a:gd name="T36" fmla="*/ 2147483647 w 193"/>
                <a:gd name="T37" fmla="*/ 2147483647 h 168"/>
                <a:gd name="T38" fmla="*/ 2147483647 w 193"/>
                <a:gd name="T39" fmla="*/ 2147483647 h 168"/>
                <a:gd name="T40" fmla="*/ 2147483647 w 193"/>
                <a:gd name="T41" fmla="*/ 2147483647 h 168"/>
                <a:gd name="T42" fmla="*/ 2147483647 w 193"/>
                <a:gd name="T43" fmla="*/ 2147483647 h 168"/>
                <a:gd name="T44" fmla="*/ 2147483647 w 193"/>
                <a:gd name="T45" fmla="*/ 2147483647 h 168"/>
                <a:gd name="T46" fmla="*/ 2147483647 w 193"/>
                <a:gd name="T47" fmla="*/ 2147483647 h 168"/>
                <a:gd name="T48" fmla="*/ 2147483647 w 193"/>
                <a:gd name="T49" fmla="*/ 2147483647 h 168"/>
                <a:gd name="T50" fmla="*/ 2147483647 w 193"/>
                <a:gd name="T51" fmla="*/ 2147483647 h 168"/>
                <a:gd name="T52" fmla="*/ 2147483647 w 193"/>
                <a:gd name="T53" fmla="*/ 2147483647 h 168"/>
                <a:gd name="T54" fmla="*/ 2147483647 w 193"/>
                <a:gd name="T55" fmla="*/ 2147483647 h 168"/>
                <a:gd name="T56" fmla="*/ 2147483647 w 193"/>
                <a:gd name="T57" fmla="*/ 2147483647 h 168"/>
                <a:gd name="T58" fmla="*/ 2147483647 w 193"/>
                <a:gd name="T59" fmla="*/ 2147483647 h 168"/>
                <a:gd name="T60" fmla="*/ 2147483647 w 193"/>
                <a:gd name="T61" fmla="*/ 2147483647 h 168"/>
                <a:gd name="T62" fmla="*/ 2147483647 w 193"/>
                <a:gd name="T63" fmla="*/ 21474836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4" name="Freeform 74">
              <a:extLst>
                <a:ext uri="{FF2B5EF4-FFF2-40B4-BE49-F238E27FC236}">
                  <a16:creationId xmlns:a16="http://schemas.microsoft.com/office/drawing/2014/main" id="{476F391C-E6C3-A096-1F76-EA3F304E30D4}"/>
                </a:ext>
              </a:extLst>
            </p:cNvPr>
            <p:cNvSpPr>
              <a:spLocks noChangeAspect="1"/>
            </p:cNvSpPr>
            <p:nvPr/>
          </p:nvSpPr>
          <p:spPr bwMode="auto">
            <a:xfrm>
              <a:off x="5411788" y="3705225"/>
              <a:ext cx="163512" cy="155575"/>
            </a:xfrm>
            <a:custGeom>
              <a:avLst/>
              <a:gdLst>
                <a:gd name="T0" fmla="*/ 2147483647 w 86"/>
                <a:gd name="T1" fmla="*/ 2147483647 h 82"/>
                <a:gd name="T2" fmla="*/ 2147483647 w 86"/>
                <a:gd name="T3" fmla="*/ 2147483647 h 82"/>
                <a:gd name="T4" fmla="*/ 2147483647 w 86"/>
                <a:gd name="T5" fmla="*/ 2147483647 h 82"/>
                <a:gd name="T6" fmla="*/ 2147483647 w 86"/>
                <a:gd name="T7" fmla="*/ 2147483647 h 82"/>
                <a:gd name="T8" fmla="*/ 2147483647 w 86"/>
                <a:gd name="T9" fmla="*/ 2147483647 h 82"/>
                <a:gd name="T10" fmla="*/ 2147483647 w 86"/>
                <a:gd name="T11" fmla="*/ 2147483647 h 82"/>
                <a:gd name="T12" fmla="*/ 2147483647 w 86"/>
                <a:gd name="T13" fmla="*/ 2147483647 h 82"/>
                <a:gd name="T14" fmla="*/ 2147483647 w 86"/>
                <a:gd name="T15" fmla="*/ 2147483647 h 82"/>
                <a:gd name="T16" fmla="*/ 2147483647 w 86"/>
                <a:gd name="T17" fmla="*/ 2147483647 h 82"/>
                <a:gd name="T18" fmla="*/ 2147483647 w 86"/>
                <a:gd name="T19" fmla="*/ 2147483647 h 82"/>
                <a:gd name="T20" fmla="*/ 2147483647 w 86"/>
                <a:gd name="T21" fmla="*/ 2147483647 h 82"/>
                <a:gd name="T22" fmla="*/ 2147483647 w 86"/>
                <a:gd name="T23" fmla="*/ 2147483647 h 82"/>
                <a:gd name="T24" fmla="*/ 2147483647 w 86"/>
                <a:gd name="T25" fmla="*/ 2147483647 h 82"/>
                <a:gd name="T26" fmla="*/ 2147483647 w 86"/>
                <a:gd name="T27" fmla="*/ 2147483647 h 82"/>
                <a:gd name="T28" fmla="*/ 2147483647 w 86"/>
                <a:gd name="T29" fmla="*/ 2147483647 h 82"/>
                <a:gd name="T30" fmla="*/ 2147483647 w 86"/>
                <a:gd name="T31" fmla="*/ 0 h 82"/>
                <a:gd name="T32" fmla="*/ 2147483647 w 86"/>
                <a:gd name="T33" fmla="*/ 2147483647 h 82"/>
                <a:gd name="T34" fmla="*/ 2147483647 w 86"/>
                <a:gd name="T35" fmla="*/ 2147483647 h 82"/>
                <a:gd name="T36" fmla="*/ 2147483647 w 86"/>
                <a:gd name="T37" fmla="*/ 2147483647 h 82"/>
                <a:gd name="T38" fmla="*/ 2147483647 w 86"/>
                <a:gd name="T39" fmla="*/ 2147483647 h 82"/>
                <a:gd name="T40" fmla="*/ 2147483647 w 86"/>
                <a:gd name="T41" fmla="*/ 2147483647 h 82"/>
                <a:gd name="T42" fmla="*/ 2147483647 w 86"/>
                <a:gd name="T43" fmla="*/ 2147483647 h 82"/>
                <a:gd name="T44" fmla="*/ 2147483647 w 86"/>
                <a:gd name="T45" fmla="*/ 2147483647 h 82"/>
                <a:gd name="T46" fmla="*/ 2147483647 w 86"/>
                <a:gd name="T47" fmla="*/ 2147483647 h 82"/>
                <a:gd name="T48" fmla="*/ 2147483647 w 86"/>
                <a:gd name="T49" fmla="*/ 2147483647 h 82"/>
                <a:gd name="T50" fmla="*/ 2147483647 w 86"/>
                <a:gd name="T51" fmla="*/ 2147483647 h 82"/>
                <a:gd name="T52" fmla="*/ 2147483647 w 86"/>
                <a:gd name="T53" fmla="*/ 2147483647 h 82"/>
                <a:gd name="T54" fmla="*/ 2147483647 w 86"/>
                <a:gd name="T55" fmla="*/ 2147483647 h 82"/>
                <a:gd name="T56" fmla="*/ 2147483647 w 86"/>
                <a:gd name="T57" fmla="*/ 2147483647 h 82"/>
                <a:gd name="T58" fmla="*/ 2147483647 w 86"/>
                <a:gd name="T59" fmla="*/ 2147483647 h 82"/>
                <a:gd name="T60" fmla="*/ 2147483647 w 86"/>
                <a:gd name="T61" fmla="*/ 2147483647 h 82"/>
                <a:gd name="T62" fmla="*/ 2147483647 w 86"/>
                <a:gd name="T63" fmla="*/ 2147483647 h 82"/>
                <a:gd name="T64" fmla="*/ 2147483647 w 86"/>
                <a:gd name="T65" fmla="*/ 2147483647 h 82"/>
                <a:gd name="T66" fmla="*/ 2147483647 w 86"/>
                <a:gd name="T67" fmla="*/ 2147483647 h 82"/>
                <a:gd name="T68" fmla="*/ 2147483647 w 86"/>
                <a:gd name="T69" fmla="*/ 2147483647 h 82"/>
                <a:gd name="T70" fmla="*/ 2147483647 w 86"/>
                <a:gd name="T71" fmla="*/ 2147483647 h 82"/>
                <a:gd name="T72" fmla="*/ 2147483647 w 86"/>
                <a:gd name="T73" fmla="*/ 2147483647 h 82"/>
                <a:gd name="T74" fmla="*/ 2147483647 w 86"/>
                <a:gd name="T75" fmla="*/ 2147483647 h 82"/>
                <a:gd name="T76" fmla="*/ 2147483647 w 86"/>
                <a:gd name="T77" fmla="*/ 2147483647 h 82"/>
                <a:gd name="T78" fmla="*/ 2147483647 w 86"/>
                <a:gd name="T79" fmla="*/ 2147483647 h 82"/>
                <a:gd name="T80" fmla="*/ 2147483647 w 86"/>
                <a:gd name="T81" fmla="*/ 2147483647 h 82"/>
                <a:gd name="T82" fmla="*/ 2147483647 w 86"/>
                <a:gd name="T83" fmla="*/ 2147483647 h 82"/>
                <a:gd name="T84" fmla="*/ 2147483647 w 86"/>
                <a:gd name="T85" fmla="*/ 2147483647 h 82"/>
                <a:gd name="T86" fmla="*/ 2147483647 w 86"/>
                <a:gd name="T87" fmla="*/ 2147483647 h 82"/>
                <a:gd name="T88" fmla="*/ 2147483647 w 86"/>
                <a:gd name="T89" fmla="*/ 2147483647 h 82"/>
                <a:gd name="T90" fmla="*/ 2147483647 w 86"/>
                <a:gd name="T91" fmla="*/ 2147483647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5" name="Freeform 75">
              <a:extLst>
                <a:ext uri="{FF2B5EF4-FFF2-40B4-BE49-F238E27FC236}">
                  <a16:creationId xmlns:a16="http://schemas.microsoft.com/office/drawing/2014/main" id="{95B01DF0-F592-6D42-9180-2E5C25F6AC09}"/>
                </a:ext>
              </a:extLst>
            </p:cNvPr>
            <p:cNvSpPr>
              <a:spLocks noChangeAspect="1"/>
            </p:cNvSpPr>
            <p:nvPr/>
          </p:nvSpPr>
          <p:spPr bwMode="auto">
            <a:xfrm>
              <a:off x="5062538" y="3557588"/>
              <a:ext cx="403225" cy="546100"/>
            </a:xfrm>
            <a:custGeom>
              <a:avLst/>
              <a:gdLst>
                <a:gd name="T0" fmla="*/ 2147483647 w 211"/>
                <a:gd name="T1" fmla="*/ 2147483647 h 286"/>
                <a:gd name="T2" fmla="*/ 2147483647 w 211"/>
                <a:gd name="T3" fmla="*/ 2147483647 h 286"/>
                <a:gd name="T4" fmla="*/ 2147483647 w 211"/>
                <a:gd name="T5" fmla="*/ 2147483647 h 286"/>
                <a:gd name="T6" fmla="*/ 2147483647 w 211"/>
                <a:gd name="T7" fmla="*/ 2147483647 h 286"/>
                <a:gd name="T8" fmla="*/ 2147483647 w 211"/>
                <a:gd name="T9" fmla="*/ 2147483647 h 286"/>
                <a:gd name="T10" fmla="*/ 2147483647 w 211"/>
                <a:gd name="T11" fmla="*/ 2147483647 h 286"/>
                <a:gd name="T12" fmla="*/ 2147483647 w 211"/>
                <a:gd name="T13" fmla="*/ 2147483647 h 286"/>
                <a:gd name="T14" fmla="*/ 2147483647 w 211"/>
                <a:gd name="T15" fmla="*/ 2147483647 h 286"/>
                <a:gd name="T16" fmla="*/ 2147483647 w 211"/>
                <a:gd name="T17" fmla="*/ 2147483647 h 286"/>
                <a:gd name="T18" fmla="*/ 2147483647 w 211"/>
                <a:gd name="T19" fmla="*/ 2147483647 h 286"/>
                <a:gd name="T20" fmla="*/ 2147483647 w 211"/>
                <a:gd name="T21" fmla="*/ 2147483647 h 286"/>
                <a:gd name="T22" fmla="*/ 2147483647 w 211"/>
                <a:gd name="T23" fmla="*/ 0 h 286"/>
                <a:gd name="T24" fmla="*/ 2147483647 w 211"/>
                <a:gd name="T25" fmla="*/ 2147483647 h 286"/>
                <a:gd name="T26" fmla="*/ 2147483647 w 211"/>
                <a:gd name="T27" fmla="*/ 2147483647 h 286"/>
                <a:gd name="T28" fmla="*/ 2147483647 w 211"/>
                <a:gd name="T29" fmla="*/ 2147483647 h 286"/>
                <a:gd name="T30" fmla="*/ 2147483647 w 211"/>
                <a:gd name="T31" fmla="*/ 2147483647 h 286"/>
                <a:gd name="T32" fmla="*/ 2147483647 w 211"/>
                <a:gd name="T33" fmla="*/ 2147483647 h 286"/>
                <a:gd name="T34" fmla="*/ 2147483647 w 211"/>
                <a:gd name="T35" fmla="*/ 2147483647 h 286"/>
                <a:gd name="T36" fmla="*/ 2147483647 w 211"/>
                <a:gd name="T37" fmla="*/ 2147483647 h 286"/>
                <a:gd name="T38" fmla="*/ 2147483647 w 211"/>
                <a:gd name="T39" fmla="*/ 2147483647 h 286"/>
                <a:gd name="T40" fmla="*/ 2147483647 w 211"/>
                <a:gd name="T41" fmla="*/ 2147483647 h 286"/>
                <a:gd name="T42" fmla="*/ 2147483647 w 211"/>
                <a:gd name="T43" fmla="*/ 2147483647 h 286"/>
                <a:gd name="T44" fmla="*/ 2147483647 w 211"/>
                <a:gd name="T45" fmla="*/ 2147483647 h 286"/>
                <a:gd name="T46" fmla="*/ 2147483647 w 211"/>
                <a:gd name="T47" fmla="*/ 2147483647 h 286"/>
                <a:gd name="T48" fmla="*/ 2147483647 w 211"/>
                <a:gd name="T49" fmla="*/ 2147483647 h 286"/>
                <a:gd name="T50" fmla="*/ 2147483647 w 211"/>
                <a:gd name="T51" fmla="*/ 2147483647 h 286"/>
                <a:gd name="T52" fmla="*/ 2147483647 w 211"/>
                <a:gd name="T53" fmla="*/ 2147483647 h 286"/>
                <a:gd name="T54" fmla="*/ 2147483647 w 211"/>
                <a:gd name="T55" fmla="*/ 2147483647 h 286"/>
                <a:gd name="T56" fmla="*/ 2147483647 w 211"/>
                <a:gd name="T57" fmla="*/ 2147483647 h 286"/>
                <a:gd name="T58" fmla="*/ 2147483647 w 211"/>
                <a:gd name="T59" fmla="*/ 2147483647 h 286"/>
                <a:gd name="T60" fmla="*/ 2147483647 w 211"/>
                <a:gd name="T61" fmla="*/ 2147483647 h 286"/>
                <a:gd name="T62" fmla="*/ 2147483647 w 211"/>
                <a:gd name="T63" fmla="*/ 2147483647 h 286"/>
                <a:gd name="T64" fmla="*/ 2147483647 w 211"/>
                <a:gd name="T65" fmla="*/ 2147483647 h 286"/>
                <a:gd name="T66" fmla="*/ 2147483647 w 211"/>
                <a:gd name="T67" fmla="*/ 2147483647 h 286"/>
                <a:gd name="T68" fmla="*/ 2147483647 w 211"/>
                <a:gd name="T69" fmla="*/ 2147483647 h 286"/>
                <a:gd name="T70" fmla="*/ 2147483647 w 211"/>
                <a:gd name="T71" fmla="*/ 2147483647 h 286"/>
                <a:gd name="T72" fmla="*/ 2147483647 w 211"/>
                <a:gd name="T73" fmla="*/ 2147483647 h 286"/>
                <a:gd name="T74" fmla="*/ 2147483647 w 211"/>
                <a:gd name="T75" fmla="*/ 2147483647 h 286"/>
                <a:gd name="T76" fmla="*/ 2147483647 w 211"/>
                <a:gd name="T77" fmla="*/ 2147483647 h 286"/>
                <a:gd name="T78" fmla="*/ 2147483647 w 211"/>
                <a:gd name="T79" fmla="*/ 2147483647 h 286"/>
                <a:gd name="T80" fmla="*/ 2147483647 w 211"/>
                <a:gd name="T81" fmla="*/ 2147483647 h 286"/>
                <a:gd name="T82" fmla="*/ 2147483647 w 211"/>
                <a:gd name="T83" fmla="*/ 2147483647 h 286"/>
                <a:gd name="T84" fmla="*/ 2147483647 w 211"/>
                <a:gd name="T85" fmla="*/ 2147483647 h 286"/>
                <a:gd name="T86" fmla="*/ 2147483647 w 211"/>
                <a:gd name="T87" fmla="*/ 2147483647 h 286"/>
                <a:gd name="T88" fmla="*/ 2147483647 w 211"/>
                <a:gd name="T89" fmla="*/ 2147483647 h 286"/>
                <a:gd name="T90" fmla="*/ 2147483647 w 211"/>
                <a:gd name="T91" fmla="*/ 2147483647 h 286"/>
                <a:gd name="T92" fmla="*/ 2147483647 w 211"/>
                <a:gd name="T93" fmla="*/ 2147483647 h 286"/>
                <a:gd name="T94" fmla="*/ 2147483647 w 211"/>
                <a:gd name="T95" fmla="*/ 2147483647 h 286"/>
                <a:gd name="T96" fmla="*/ 2147483647 w 211"/>
                <a:gd name="T97" fmla="*/ 2147483647 h 286"/>
                <a:gd name="T98" fmla="*/ 2147483647 w 211"/>
                <a:gd name="T99" fmla="*/ 2147483647 h 286"/>
                <a:gd name="T100" fmla="*/ 2147483647 w 211"/>
                <a:gd name="T101" fmla="*/ 2147483647 h 286"/>
                <a:gd name="T102" fmla="*/ 2147483647 w 211"/>
                <a:gd name="T103" fmla="*/ 2147483647 h 286"/>
                <a:gd name="T104" fmla="*/ 2147483647 w 211"/>
                <a:gd name="T105" fmla="*/ 2147483647 h 286"/>
                <a:gd name="T106" fmla="*/ 2147483647 w 211"/>
                <a:gd name="T107" fmla="*/ 2147483647 h 286"/>
                <a:gd name="T108" fmla="*/ 2147483647 w 211"/>
                <a:gd name="T109" fmla="*/ 2147483647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6" name="Freeform 76">
              <a:extLst>
                <a:ext uri="{FF2B5EF4-FFF2-40B4-BE49-F238E27FC236}">
                  <a16:creationId xmlns:a16="http://schemas.microsoft.com/office/drawing/2014/main" id="{DE14D692-53F3-6720-4B15-25056448BC36}"/>
                </a:ext>
              </a:extLst>
            </p:cNvPr>
            <p:cNvSpPr>
              <a:spLocks noChangeAspect="1"/>
            </p:cNvSpPr>
            <p:nvPr/>
          </p:nvSpPr>
          <p:spPr bwMode="auto">
            <a:xfrm>
              <a:off x="4756150" y="3260725"/>
              <a:ext cx="379413" cy="401638"/>
            </a:xfrm>
            <a:custGeom>
              <a:avLst/>
              <a:gdLst>
                <a:gd name="T0" fmla="*/ 2147483647 w 199"/>
                <a:gd name="T1" fmla="*/ 2147483647 h 211"/>
                <a:gd name="T2" fmla="*/ 2147483647 w 199"/>
                <a:gd name="T3" fmla="*/ 2147483647 h 211"/>
                <a:gd name="T4" fmla="*/ 2147483647 w 199"/>
                <a:gd name="T5" fmla="*/ 2147483647 h 211"/>
                <a:gd name="T6" fmla="*/ 2147483647 w 199"/>
                <a:gd name="T7" fmla="*/ 2147483647 h 211"/>
                <a:gd name="T8" fmla="*/ 2147483647 w 199"/>
                <a:gd name="T9" fmla="*/ 2147483647 h 211"/>
                <a:gd name="T10" fmla="*/ 2147483647 w 199"/>
                <a:gd name="T11" fmla="*/ 2147483647 h 211"/>
                <a:gd name="T12" fmla="*/ 2147483647 w 199"/>
                <a:gd name="T13" fmla="*/ 2147483647 h 211"/>
                <a:gd name="T14" fmla="*/ 2147483647 w 199"/>
                <a:gd name="T15" fmla="*/ 2147483647 h 211"/>
                <a:gd name="T16" fmla="*/ 2147483647 w 199"/>
                <a:gd name="T17" fmla="*/ 2147483647 h 211"/>
                <a:gd name="T18" fmla="*/ 2147483647 w 199"/>
                <a:gd name="T19" fmla="*/ 2147483647 h 211"/>
                <a:gd name="T20" fmla="*/ 2147483647 w 199"/>
                <a:gd name="T21" fmla="*/ 2147483647 h 211"/>
                <a:gd name="T22" fmla="*/ 2147483647 w 199"/>
                <a:gd name="T23" fmla="*/ 2147483647 h 211"/>
                <a:gd name="T24" fmla="*/ 2147483647 w 199"/>
                <a:gd name="T25" fmla="*/ 2147483647 h 211"/>
                <a:gd name="T26" fmla="*/ 2147483647 w 199"/>
                <a:gd name="T27" fmla="*/ 2147483647 h 211"/>
                <a:gd name="T28" fmla="*/ 2147483647 w 199"/>
                <a:gd name="T29" fmla="*/ 2147483647 h 211"/>
                <a:gd name="T30" fmla="*/ 2147483647 w 199"/>
                <a:gd name="T31" fmla="*/ 2147483647 h 211"/>
                <a:gd name="T32" fmla="*/ 2147483647 w 199"/>
                <a:gd name="T33" fmla="*/ 2147483647 h 211"/>
                <a:gd name="T34" fmla="*/ 2147483647 w 199"/>
                <a:gd name="T35" fmla="*/ 2147483647 h 211"/>
                <a:gd name="T36" fmla="*/ 2147483647 w 199"/>
                <a:gd name="T37" fmla="*/ 2147483647 h 211"/>
                <a:gd name="T38" fmla="*/ 0 w 199"/>
                <a:gd name="T39" fmla="*/ 2147483647 h 211"/>
                <a:gd name="T40" fmla="*/ 2147483647 w 199"/>
                <a:gd name="T41" fmla="*/ 2147483647 h 211"/>
                <a:gd name="T42" fmla="*/ 2147483647 w 199"/>
                <a:gd name="T43" fmla="*/ 2147483647 h 211"/>
                <a:gd name="T44" fmla="*/ 2147483647 w 199"/>
                <a:gd name="T45" fmla="*/ 2147483647 h 211"/>
                <a:gd name="T46" fmla="*/ 2147483647 w 199"/>
                <a:gd name="T47" fmla="*/ 2147483647 h 211"/>
                <a:gd name="T48" fmla="*/ 2147483647 w 199"/>
                <a:gd name="T49" fmla="*/ 2147483647 h 211"/>
                <a:gd name="T50" fmla="*/ 2147483647 w 199"/>
                <a:gd name="T51" fmla="*/ 2147483647 h 211"/>
                <a:gd name="T52" fmla="*/ 2147483647 w 199"/>
                <a:gd name="T53" fmla="*/ 2147483647 h 211"/>
                <a:gd name="T54" fmla="*/ 2147483647 w 199"/>
                <a:gd name="T55" fmla="*/ 2147483647 h 211"/>
                <a:gd name="T56" fmla="*/ 2147483647 w 199"/>
                <a:gd name="T57" fmla="*/ 0 h 211"/>
                <a:gd name="T58" fmla="*/ 2147483647 w 199"/>
                <a:gd name="T59" fmla="*/ 2147483647 h 211"/>
                <a:gd name="T60" fmla="*/ 2147483647 w 199"/>
                <a:gd name="T61" fmla="*/ 2147483647 h 211"/>
                <a:gd name="T62" fmla="*/ 2147483647 w 199"/>
                <a:gd name="T63" fmla="*/ 2147483647 h 211"/>
                <a:gd name="T64" fmla="*/ 2147483647 w 199"/>
                <a:gd name="T65" fmla="*/ 2147483647 h 211"/>
                <a:gd name="T66" fmla="*/ 2147483647 w 199"/>
                <a:gd name="T67" fmla="*/ 2147483647 h 211"/>
                <a:gd name="T68" fmla="*/ 2147483647 w 199"/>
                <a:gd name="T69" fmla="*/ 2147483647 h 211"/>
                <a:gd name="T70" fmla="*/ 2147483647 w 199"/>
                <a:gd name="T71" fmla="*/ 2147483647 h 211"/>
                <a:gd name="T72" fmla="*/ 2147483647 w 199"/>
                <a:gd name="T73" fmla="*/ 2147483647 h 211"/>
                <a:gd name="T74" fmla="*/ 2147483647 w 199"/>
                <a:gd name="T75" fmla="*/ 2147483647 h 211"/>
                <a:gd name="T76" fmla="*/ 2147483647 w 199"/>
                <a:gd name="T77" fmla="*/ 2147483647 h 211"/>
                <a:gd name="T78" fmla="*/ 2147483647 w 199"/>
                <a:gd name="T79" fmla="*/ 2147483647 h 211"/>
                <a:gd name="T80" fmla="*/ 2147483647 w 199"/>
                <a:gd name="T81" fmla="*/ 2147483647 h 211"/>
                <a:gd name="T82" fmla="*/ 2147483647 w 199"/>
                <a:gd name="T83" fmla="*/ 2147483647 h 211"/>
                <a:gd name="T84" fmla="*/ 2147483647 w 199"/>
                <a:gd name="T85" fmla="*/ 2147483647 h 211"/>
                <a:gd name="T86" fmla="*/ 2147483647 w 199"/>
                <a:gd name="T87" fmla="*/ 2147483647 h 211"/>
                <a:gd name="T88" fmla="*/ 2147483647 w 199"/>
                <a:gd name="T89" fmla="*/ 2147483647 h 211"/>
                <a:gd name="T90" fmla="*/ 2147483647 w 199"/>
                <a:gd name="T91" fmla="*/ 2147483647 h 211"/>
                <a:gd name="T92" fmla="*/ 2147483647 w 199"/>
                <a:gd name="T93" fmla="*/ 2147483647 h 211"/>
                <a:gd name="T94" fmla="*/ 2147483647 w 199"/>
                <a:gd name="T95" fmla="*/ 2147483647 h 211"/>
                <a:gd name="T96" fmla="*/ 2147483647 w 199"/>
                <a:gd name="T97" fmla="*/ 2147483647 h 211"/>
                <a:gd name="T98" fmla="*/ 2147483647 w 199"/>
                <a:gd name="T99" fmla="*/ 2147483647 h 211"/>
                <a:gd name="T100" fmla="*/ 2147483647 w 199"/>
                <a:gd name="T101" fmla="*/ 2147483647 h 211"/>
                <a:gd name="T102" fmla="*/ 2147483647 w 199"/>
                <a:gd name="T103" fmla="*/ 2147483647 h 211"/>
                <a:gd name="T104" fmla="*/ 2147483647 w 199"/>
                <a:gd name="T105" fmla="*/ 2147483647 h 211"/>
                <a:gd name="T106" fmla="*/ 2147483647 w 199"/>
                <a:gd name="T107" fmla="*/ 2147483647 h 211"/>
                <a:gd name="T108" fmla="*/ 2147483647 w 199"/>
                <a:gd name="T109" fmla="*/ 2147483647 h 211"/>
                <a:gd name="T110" fmla="*/ 2147483647 w 199"/>
                <a:gd name="T111" fmla="*/ 2147483647 h 211"/>
                <a:gd name="T112" fmla="*/ 2147483647 w 199"/>
                <a:gd name="T113" fmla="*/ 2147483647 h 211"/>
                <a:gd name="T114" fmla="*/ 2147483647 w 199"/>
                <a:gd name="T115" fmla="*/ 2147483647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7" name="Freeform 100">
              <a:extLst>
                <a:ext uri="{FF2B5EF4-FFF2-40B4-BE49-F238E27FC236}">
                  <a16:creationId xmlns:a16="http://schemas.microsoft.com/office/drawing/2014/main" id="{7BCD66E7-7D1D-CA77-E665-F53298FB1196}"/>
                </a:ext>
              </a:extLst>
            </p:cNvPr>
            <p:cNvSpPr>
              <a:spLocks noChangeAspect="1"/>
            </p:cNvSpPr>
            <p:nvPr/>
          </p:nvSpPr>
          <p:spPr bwMode="auto">
            <a:xfrm>
              <a:off x="5122863" y="3303588"/>
              <a:ext cx="273050" cy="298450"/>
            </a:xfrm>
            <a:custGeom>
              <a:avLst/>
              <a:gdLst>
                <a:gd name="T0" fmla="*/ 2147483647 w 144"/>
                <a:gd name="T1" fmla="*/ 2147483647 h 157"/>
                <a:gd name="T2" fmla="*/ 2147483647 w 144"/>
                <a:gd name="T3" fmla="*/ 2147483647 h 157"/>
                <a:gd name="T4" fmla="*/ 2147483647 w 144"/>
                <a:gd name="T5" fmla="*/ 2147483647 h 157"/>
                <a:gd name="T6" fmla="*/ 2147483647 w 144"/>
                <a:gd name="T7" fmla="*/ 2147483647 h 157"/>
                <a:gd name="T8" fmla="*/ 2147483647 w 144"/>
                <a:gd name="T9" fmla="*/ 2147483647 h 157"/>
                <a:gd name="T10" fmla="*/ 2147483647 w 144"/>
                <a:gd name="T11" fmla="*/ 2147483647 h 157"/>
                <a:gd name="T12" fmla="*/ 2147483647 w 144"/>
                <a:gd name="T13" fmla="*/ 2147483647 h 157"/>
                <a:gd name="T14" fmla="*/ 2147483647 w 144"/>
                <a:gd name="T15" fmla="*/ 2147483647 h 157"/>
                <a:gd name="T16" fmla="*/ 2147483647 w 144"/>
                <a:gd name="T17" fmla="*/ 2147483647 h 157"/>
                <a:gd name="T18" fmla="*/ 2147483647 w 144"/>
                <a:gd name="T19" fmla="*/ 2147483647 h 157"/>
                <a:gd name="T20" fmla="*/ 2147483647 w 144"/>
                <a:gd name="T21" fmla="*/ 2147483647 h 157"/>
                <a:gd name="T22" fmla="*/ 2147483647 w 144"/>
                <a:gd name="T23" fmla="*/ 2147483647 h 157"/>
                <a:gd name="T24" fmla="*/ 2147483647 w 144"/>
                <a:gd name="T25" fmla="*/ 2147483647 h 157"/>
                <a:gd name="T26" fmla="*/ 2147483647 w 144"/>
                <a:gd name="T27" fmla="*/ 2147483647 h 157"/>
                <a:gd name="T28" fmla="*/ 2147483647 w 144"/>
                <a:gd name="T29" fmla="*/ 2147483647 h 157"/>
                <a:gd name="T30" fmla="*/ 2147483647 w 144"/>
                <a:gd name="T31" fmla="*/ 2147483647 h 157"/>
                <a:gd name="T32" fmla="*/ 2147483647 w 144"/>
                <a:gd name="T33" fmla="*/ 2147483647 h 157"/>
                <a:gd name="T34" fmla="*/ 2147483647 w 144"/>
                <a:gd name="T35" fmla="*/ 2147483647 h 157"/>
                <a:gd name="T36" fmla="*/ 2147483647 w 144"/>
                <a:gd name="T37" fmla="*/ 2147483647 h 157"/>
                <a:gd name="T38" fmla="*/ 2147483647 w 144"/>
                <a:gd name="T39" fmla="*/ 2147483647 h 157"/>
                <a:gd name="T40" fmla="*/ 2147483647 w 144"/>
                <a:gd name="T41" fmla="*/ 2147483647 h 157"/>
                <a:gd name="T42" fmla="*/ 2147483647 w 144"/>
                <a:gd name="T43" fmla="*/ 2147483647 h 157"/>
                <a:gd name="T44" fmla="*/ 2147483647 w 144"/>
                <a:gd name="T45" fmla="*/ 2147483647 h 157"/>
                <a:gd name="T46" fmla="*/ 2147483647 w 144"/>
                <a:gd name="T47" fmla="*/ 2147483647 h 157"/>
                <a:gd name="T48" fmla="*/ 2147483647 w 144"/>
                <a:gd name="T49" fmla="*/ 0 h 157"/>
                <a:gd name="T50" fmla="*/ 2147483647 w 144"/>
                <a:gd name="T51" fmla="*/ 2147483647 h 157"/>
                <a:gd name="T52" fmla="*/ 2147483647 w 144"/>
                <a:gd name="T53" fmla="*/ 2147483647 h 157"/>
                <a:gd name="T54" fmla="*/ 0 w 144"/>
                <a:gd name="T55" fmla="*/ 2147483647 h 157"/>
                <a:gd name="T56" fmla="*/ 2147483647 w 144"/>
                <a:gd name="T57" fmla="*/ 2147483647 h 157"/>
                <a:gd name="T58" fmla="*/ 2147483647 w 144"/>
                <a:gd name="T59" fmla="*/ 2147483647 h 157"/>
                <a:gd name="T60" fmla="*/ 2147483647 w 144"/>
                <a:gd name="T61" fmla="*/ 2147483647 h 157"/>
                <a:gd name="T62" fmla="*/ 2147483647 w 144"/>
                <a:gd name="T63" fmla="*/ 2147483647 h 157"/>
                <a:gd name="T64" fmla="*/ 2147483647 w 144"/>
                <a:gd name="T65" fmla="*/ 2147483647 h 157"/>
                <a:gd name="T66" fmla="*/ 2147483647 w 144"/>
                <a:gd name="T67" fmla="*/ 2147483647 h 157"/>
                <a:gd name="T68" fmla="*/ 2147483647 w 144"/>
                <a:gd name="T69" fmla="*/ 2147483647 h 157"/>
                <a:gd name="T70" fmla="*/ 2147483647 w 144"/>
                <a:gd name="T71" fmla="*/ 2147483647 h 157"/>
                <a:gd name="T72" fmla="*/ 2147483647 w 144"/>
                <a:gd name="T73" fmla="*/ 2147483647 h 157"/>
                <a:gd name="T74" fmla="*/ 2147483647 w 144"/>
                <a:gd name="T75" fmla="*/ 2147483647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8" name="Freeform 107">
              <a:extLst>
                <a:ext uri="{FF2B5EF4-FFF2-40B4-BE49-F238E27FC236}">
                  <a16:creationId xmlns:a16="http://schemas.microsoft.com/office/drawing/2014/main" id="{AAD15E08-AEF9-9D6D-512F-015B02AF7C2F}"/>
                </a:ext>
              </a:extLst>
            </p:cNvPr>
            <p:cNvSpPr>
              <a:spLocks noChangeAspect="1"/>
            </p:cNvSpPr>
            <p:nvPr/>
          </p:nvSpPr>
          <p:spPr bwMode="auto">
            <a:xfrm>
              <a:off x="5299075" y="3319463"/>
              <a:ext cx="66675" cy="101600"/>
            </a:xfrm>
            <a:custGeom>
              <a:avLst/>
              <a:gdLst>
                <a:gd name="T0" fmla="*/ 2147483647 w 35"/>
                <a:gd name="T1" fmla="*/ 2147483647 h 53"/>
                <a:gd name="T2" fmla="*/ 2147483647 w 35"/>
                <a:gd name="T3" fmla="*/ 2147483647 h 53"/>
                <a:gd name="T4" fmla="*/ 2147483647 w 35"/>
                <a:gd name="T5" fmla="*/ 2147483647 h 53"/>
                <a:gd name="T6" fmla="*/ 2147483647 w 35"/>
                <a:gd name="T7" fmla="*/ 2147483647 h 53"/>
                <a:gd name="T8" fmla="*/ 2147483647 w 35"/>
                <a:gd name="T9" fmla="*/ 2147483647 h 53"/>
                <a:gd name="T10" fmla="*/ 2147483647 w 35"/>
                <a:gd name="T11" fmla="*/ 2147483647 h 53"/>
                <a:gd name="T12" fmla="*/ 2147483647 w 35"/>
                <a:gd name="T13" fmla="*/ 2147483647 h 53"/>
                <a:gd name="T14" fmla="*/ 2147483647 w 35"/>
                <a:gd name="T15" fmla="*/ 2147483647 h 53"/>
                <a:gd name="T16" fmla="*/ 2147483647 w 35"/>
                <a:gd name="T17" fmla="*/ 2147483647 h 53"/>
                <a:gd name="T18" fmla="*/ 2147483647 w 35"/>
                <a:gd name="T19" fmla="*/ 2147483647 h 53"/>
                <a:gd name="T20" fmla="*/ 2147483647 w 35"/>
                <a:gd name="T21" fmla="*/ 2147483647 h 53"/>
                <a:gd name="T22" fmla="*/ 2147483647 w 35"/>
                <a:gd name="T23" fmla="*/ 2147483647 h 53"/>
                <a:gd name="T24" fmla="*/ 2147483647 w 35"/>
                <a:gd name="T25" fmla="*/ 2147483647 h 53"/>
                <a:gd name="T26" fmla="*/ 2147483647 w 35"/>
                <a:gd name="T27" fmla="*/ 0 h 53"/>
                <a:gd name="T28" fmla="*/ 2147483647 w 35"/>
                <a:gd name="T29" fmla="*/ 2147483647 h 53"/>
                <a:gd name="T30" fmla="*/ 2147483647 w 35"/>
                <a:gd name="T31" fmla="*/ 2147483647 h 53"/>
                <a:gd name="T32" fmla="*/ 2147483647 w 35"/>
                <a:gd name="T33" fmla="*/ 2147483647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39" name="Freeform 152">
              <a:extLst>
                <a:ext uri="{FF2B5EF4-FFF2-40B4-BE49-F238E27FC236}">
                  <a16:creationId xmlns:a16="http://schemas.microsoft.com/office/drawing/2014/main" id="{96F70A22-F835-A59C-F0D1-79C69BE12EB7}"/>
                </a:ext>
              </a:extLst>
            </p:cNvPr>
            <p:cNvSpPr>
              <a:spLocks noChangeAspect="1"/>
            </p:cNvSpPr>
            <p:nvPr/>
          </p:nvSpPr>
          <p:spPr bwMode="auto">
            <a:xfrm>
              <a:off x="5526088" y="3870325"/>
              <a:ext cx="247650" cy="373063"/>
            </a:xfrm>
            <a:custGeom>
              <a:avLst/>
              <a:gdLst>
                <a:gd name="T0" fmla="*/ 2147483647 w 130"/>
                <a:gd name="T1" fmla="*/ 2147483647 h 196"/>
                <a:gd name="T2" fmla="*/ 2147483647 w 130"/>
                <a:gd name="T3" fmla="*/ 2147483647 h 196"/>
                <a:gd name="T4" fmla="*/ 0 w 130"/>
                <a:gd name="T5" fmla="*/ 2147483647 h 196"/>
                <a:gd name="T6" fmla="*/ 0 w 130"/>
                <a:gd name="T7" fmla="*/ 2147483647 h 196"/>
                <a:gd name="T8" fmla="*/ 2147483647 w 130"/>
                <a:gd name="T9" fmla="*/ 2147483647 h 196"/>
                <a:gd name="T10" fmla="*/ 2147483647 w 130"/>
                <a:gd name="T11" fmla="*/ 2147483647 h 196"/>
                <a:gd name="T12" fmla="*/ 2147483647 w 130"/>
                <a:gd name="T13" fmla="*/ 2147483647 h 196"/>
                <a:gd name="T14" fmla="*/ 2147483647 w 130"/>
                <a:gd name="T15" fmla="*/ 2147483647 h 196"/>
                <a:gd name="T16" fmla="*/ 2147483647 w 130"/>
                <a:gd name="T17" fmla="*/ 2147483647 h 196"/>
                <a:gd name="T18" fmla="*/ 2147483647 w 130"/>
                <a:gd name="T19" fmla="*/ 2147483647 h 196"/>
                <a:gd name="T20" fmla="*/ 2147483647 w 130"/>
                <a:gd name="T21" fmla="*/ 2147483647 h 196"/>
                <a:gd name="T22" fmla="*/ 2147483647 w 130"/>
                <a:gd name="T23" fmla="*/ 2147483647 h 196"/>
                <a:gd name="T24" fmla="*/ 2147483647 w 130"/>
                <a:gd name="T25" fmla="*/ 2147483647 h 196"/>
                <a:gd name="T26" fmla="*/ 2147483647 w 130"/>
                <a:gd name="T27" fmla="*/ 2147483647 h 196"/>
                <a:gd name="T28" fmla="*/ 2147483647 w 130"/>
                <a:gd name="T29" fmla="*/ 2147483647 h 196"/>
                <a:gd name="T30" fmla="*/ 2147483647 w 130"/>
                <a:gd name="T31" fmla="*/ 2147483647 h 196"/>
                <a:gd name="T32" fmla="*/ 2147483647 w 130"/>
                <a:gd name="T33" fmla="*/ 2147483647 h 196"/>
                <a:gd name="T34" fmla="*/ 2147483647 w 130"/>
                <a:gd name="T35" fmla="*/ 2147483647 h 196"/>
                <a:gd name="T36" fmla="*/ 2147483647 w 130"/>
                <a:gd name="T37" fmla="*/ 2147483647 h 196"/>
                <a:gd name="T38" fmla="*/ 2147483647 w 130"/>
                <a:gd name="T39" fmla="*/ 2147483647 h 196"/>
                <a:gd name="T40" fmla="*/ 2147483647 w 130"/>
                <a:gd name="T41" fmla="*/ 2147483647 h 196"/>
                <a:gd name="T42" fmla="*/ 2147483647 w 130"/>
                <a:gd name="T43" fmla="*/ 2147483647 h 196"/>
                <a:gd name="T44" fmla="*/ 2147483647 w 130"/>
                <a:gd name="T45" fmla="*/ 2147483647 h 196"/>
                <a:gd name="T46" fmla="*/ 2147483647 w 130"/>
                <a:gd name="T47" fmla="*/ 2147483647 h 196"/>
                <a:gd name="T48" fmla="*/ 2147483647 w 130"/>
                <a:gd name="T49" fmla="*/ 2147483647 h 196"/>
                <a:gd name="T50" fmla="*/ 2147483647 w 130"/>
                <a:gd name="T51" fmla="*/ 2147483647 h 196"/>
                <a:gd name="T52" fmla="*/ 2147483647 w 130"/>
                <a:gd name="T53" fmla="*/ 0 h 196"/>
                <a:gd name="T54" fmla="*/ 2147483647 w 130"/>
                <a:gd name="T55" fmla="*/ 2147483647 h 196"/>
                <a:gd name="T56" fmla="*/ 2147483647 w 130"/>
                <a:gd name="T57" fmla="*/ 2147483647 h 196"/>
                <a:gd name="T58" fmla="*/ 2147483647 w 130"/>
                <a:gd name="T59" fmla="*/ 2147483647 h 196"/>
                <a:gd name="T60" fmla="*/ 2147483647 w 130"/>
                <a:gd name="T61" fmla="*/ 2147483647 h 196"/>
                <a:gd name="T62" fmla="*/ 2147483647 w 130"/>
                <a:gd name="T63" fmla="*/ 2147483647 h 196"/>
                <a:gd name="T64" fmla="*/ 2147483647 w 130"/>
                <a:gd name="T65" fmla="*/ 2147483647 h 196"/>
                <a:gd name="T66" fmla="*/ 2147483647 w 130"/>
                <a:gd name="T67" fmla="*/ 2147483647 h 196"/>
                <a:gd name="T68" fmla="*/ 2147483647 w 130"/>
                <a:gd name="T69" fmla="*/ 2147483647 h 196"/>
                <a:gd name="T70" fmla="*/ 2147483647 w 130"/>
                <a:gd name="T71" fmla="*/ 2147483647 h 196"/>
                <a:gd name="T72" fmla="*/ 2147483647 w 130"/>
                <a:gd name="T73" fmla="*/ 2147483647 h 196"/>
                <a:gd name="T74" fmla="*/ 2147483647 w 130"/>
                <a:gd name="T75" fmla="*/ 2147483647 h 196"/>
                <a:gd name="T76" fmla="*/ 2147483647 w 130"/>
                <a:gd name="T77" fmla="*/ 2147483647 h 196"/>
                <a:gd name="T78" fmla="*/ 2147483647 w 130"/>
                <a:gd name="T79" fmla="*/ 2147483647 h 196"/>
                <a:gd name="T80" fmla="*/ 2147483647 w 130"/>
                <a:gd name="T81" fmla="*/ 2147483647 h 196"/>
                <a:gd name="T82" fmla="*/ 2147483647 w 130"/>
                <a:gd name="T83" fmla="*/ 2147483647 h 196"/>
                <a:gd name="T84" fmla="*/ 2147483647 w 130"/>
                <a:gd name="T85" fmla="*/ 2147483647 h 196"/>
                <a:gd name="T86" fmla="*/ 2147483647 w 130"/>
                <a:gd name="T87" fmla="*/ 2147483647 h 196"/>
                <a:gd name="T88" fmla="*/ 2147483647 w 130"/>
                <a:gd name="T89" fmla="*/ 2147483647 h 196"/>
                <a:gd name="T90" fmla="*/ 2147483647 w 130"/>
                <a:gd name="T91" fmla="*/ 2147483647 h 196"/>
                <a:gd name="T92" fmla="*/ 2147483647 w 130"/>
                <a:gd name="T93" fmla="*/ 2147483647 h 196"/>
                <a:gd name="T94" fmla="*/ 2147483647 w 130"/>
                <a:gd name="T95" fmla="*/ 2147483647 h 196"/>
                <a:gd name="T96" fmla="*/ 2147483647 w 130"/>
                <a:gd name="T97" fmla="*/ 2147483647 h 196"/>
                <a:gd name="T98" fmla="*/ 2147483647 w 130"/>
                <a:gd name="T99" fmla="*/ 2147483647 h 196"/>
                <a:gd name="T100" fmla="*/ 2147483647 w 130"/>
                <a:gd name="T101" fmla="*/ 2147483647 h 196"/>
                <a:gd name="T102" fmla="*/ 2147483647 w 130"/>
                <a:gd name="T103" fmla="*/ 2147483647 h 196"/>
                <a:gd name="T104" fmla="*/ 2147483647 w 130"/>
                <a:gd name="T105" fmla="*/ 2147483647 h 196"/>
                <a:gd name="T106" fmla="*/ 2147483647 w 130"/>
                <a:gd name="T107" fmla="*/ 2147483647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0" name="Freeform 153">
              <a:extLst>
                <a:ext uri="{FF2B5EF4-FFF2-40B4-BE49-F238E27FC236}">
                  <a16:creationId xmlns:a16="http://schemas.microsoft.com/office/drawing/2014/main" id="{45AA6F32-4C7A-4ACE-7FFA-CE658F5A3CB2}"/>
                </a:ext>
              </a:extLst>
            </p:cNvPr>
            <p:cNvSpPr>
              <a:spLocks noChangeAspect="1"/>
            </p:cNvSpPr>
            <p:nvPr/>
          </p:nvSpPr>
          <p:spPr bwMode="auto">
            <a:xfrm>
              <a:off x="5183188" y="5003800"/>
              <a:ext cx="57150" cy="61913"/>
            </a:xfrm>
            <a:custGeom>
              <a:avLst/>
              <a:gdLst>
                <a:gd name="T0" fmla="*/ 2147483647 w 30"/>
                <a:gd name="T1" fmla="*/ 0 h 32"/>
                <a:gd name="T2" fmla="*/ 2147483647 w 30"/>
                <a:gd name="T3" fmla="*/ 2147483647 h 32"/>
                <a:gd name="T4" fmla="*/ 2147483647 w 30"/>
                <a:gd name="T5" fmla="*/ 2147483647 h 32"/>
                <a:gd name="T6" fmla="*/ 2147483647 w 30"/>
                <a:gd name="T7" fmla="*/ 2147483647 h 32"/>
                <a:gd name="T8" fmla="*/ 2147483647 w 30"/>
                <a:gd name="T9" fmla="*/ 2147483647 h 32"/>
                <a:gd name="T10" fmla="*/ 2147483647 w 30"/>
                <a:gd name="T11" fmla="*/ 2147483647 h 32"/>
                <a:gd name="T12" fmla="*/ 2147483647 w 30"/>
                <a:gd name="T13" fmla="*/ 2147483647 h 32"/>
                <a:gd name="T14" fmla="*/ 2147483647 w 30"/>
                <a:gd name="T15" fmla="*/ 2147483647 h 32"/>
                <a:gd name="T16" fmla="*/ 2147483647 w 30"/>
                <a:gd name="T17" fmla="*/ 2147483647 h 32"/>
                <a:gd name="T18" fmla="*/ 2147483647 w 30"/>
                <a:gd name="T19" fmla="*/ 2147483647 h 32"/>
                <a:gd name="T20" fmla="*/ 2147483647 w 30"/>
                <a:gd name="T21" fmla="*/ 2147483647 h 32"/>
                <a:gd name="T22" fmla="*/ 2147483647 w 30"/>
                <a:gd name="T23" fmla="*/ 2147483647 h 32"/>
                <a:gd name="T24" fmla="*/ 2147483647 w 30"/>
                <a:gd name="T25" fmla="*/ 2147483647 h 32"/>
                <a:gd name="T26" fmla="*/ 2147483647 w 30"/>
                <a:gd name="T27" fmla="*/ 2147483647 h 32"/>
                <a:gd name="T28" fmla="*/ 2147483647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rgbClr val="DE9F3B"/>
            </a:solid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1" name="Freeform 154">
              <a:extLst>
                <a:ext uri="{FF2B5EF4-FFF2-40B4-BE49-F238E27FC236}">
                  <a16:creationId xmlns:a16="http://schemas.microsoft.com/office/drawing/2014/main" id="{EEE0207C-1C08-D16C-2654-D0224F59BCDC}"/>
                </a:ext>
              </a:extLst>
            </p:cNvPr>
            <p:cNvSpPr>
              <a:spLocks noChangeAspect="1"/>
            </p:cNvSpPr>
            <p:nvPr/>
          </p:nvSpPr>
          <p:spPr bwMode="auto">
            <a:xfrm>
              <a:off x="4791075" y="3238500"/>
              <a:ext cx="9525" cy="7938"/>
            </a:xfrm>
            <a:custGeom>
              <a:avLst/>
              <a:gdLst>
                <a:gd name="T0" fmla="*/ 2147483647 w 5"/>
                <a:gd name="T1" fmla="*/ 0 h 4"/>
                <a:gd name="T2" fmla="*/ 2147483647 w 5"/>
                <a:gd name="T3" fmla="*/ 2147483647 h 4"/>
                <a:gd name="T4" fmla="*/ 2147483647 w 5"/>
                <a:gd name="T5" fmla="*/ 2147483647 h 4"/>
                <a:gd name="T6" fmla="*/ 0 w 5"/>
                <a:gd name="T7" fmla="*/ 2147483647 h 4"/>
                <a:gd name="T8" fmla="*/ 2147483647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2" name="Freeform 156">
              <a:extLst>
                <a:ext uri="{FF2B5EF4-FFF2-40B4-BE49-F238E27FC236}">
                  <a16:creationId xmlns:a16="http://schemas.microsoft.com/office/drawing/2014/main" id="{2C894256-98B8-AB79-DB53-23FC5A672FD6}"/>
                </a:ext>
              </a:extLst>
            </p:cNvPr>
            <p:cNvSpPr>
              <a:spLocks noChangeAspect="1"/>
            </p:cNvSpPr>
            <p:nvPr/>
          </p:nvSpPr>
          <p:spPr bwMode="auto">
            <a:xfrm>
              <a:off x="5484813" y="4351338"/>
              <a:ext cx="11112" cy="23812"/>
            </a:xfrm>
            <a:custGeom>
              <a:avLst/>
              <a:gdLst>
                <a:gd name="T0" fmla="*/ 2147483647 w 6"/>
                <a:gd name="T1" fmla="*/ 2147483647 h 13"/>
                <a:gd name="T2" fmla="*/ 2147483647 w 6"/>
                <a:gd name="T3" fmla="*/ 2147483647 h 13"/>
                <a:gd name="T4" fmla="*/ 2147483647 w 6"/>
                <a:gd name="T5" fmla="*/ 2147483647 h 13"/>
                <a:gd name="T6" fmla="*/ 2147483647 w 6"/>
                <a:gd name="T7" fmla="*/ 2147483647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3">
                  <a:moveTo>
                    <a:pt x="2" y="1"/>
                  </a:moveTo>
                  <a:cubicBezTo>
                    <a:pt x="5" y="3"/>
                    <a:pt x="6" y="8"/>
                    <a:pt x="6" y="11"/>
                  </a:cubicBezTo>
                  <a:cubicBezTo>
                    <a:pt x="5" y="13"/>
                    <a:pt x="2" y="10"/>
                    <a:pt x="1" y="8"/>
                  </a:cubicBezTo>
                  <a:cubicBezTo>
                    <a:pt x="0" y="6"/>
                    <a:pt x="0" y="0"/>
                    <a:pt x="2"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3" name="Freeform 157">
              <a:extLst>
                <a:ext uri="{FF2B5EF4-FFF2-40B4-BE49-F238E27FC236}">
                  <a16:creationId xmlns:a16="http://schemas.microsoft.com/office/drawing/2014/main" id="{438BD286-A3D7-26C3-6B2F-BD40FB8BB5A6}"/>
                </a:ext>
              </a:extLst>
            </p:cNvPr>
            <p:cNvSpPr>
              <a:spLocks noChangeAspect="1"/>
            </p:cNvSpPr>
            <p:nvPr/>
          </p:nvSpPr>
          <p:spPr bwMode="auto">
            <a:xfrm>
              <a:off x="4737100" y="4094163"/>
              <a:ext cx="17463" cy="20637"/>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4" name="Freeform 159">
              <a:extLst>
                <a:ext uri="{FF2B5EF4-FFF2-40B4-BE49-F238E27FC236}">
                  <a16:creationId xmlns:a16="http://schemas.microsoft.com/office/drawing/2014/main" id="{96F7AF6E-E35F-2836-0586-142AED00D63D}"/>
                </a:ext>
              </a:extLst>
            </p:cNvPr>
            <p:cNvSpPr>
              <a:spLocks noChangeAspect="1"/>
            </p:cNvSpPr>
            <p:nvPr/>
          </p:nvSpPr>
          <p:spPr bwMode="auto">
            <a:xfrm>
              <a:off x="4191000" y="3390900"/>
              <a:ext cx="20638" cy="26988"/>
            </a:xfrm>
            <a:custGeom>
              <a:avLst/>
              <a:gdLst>
                <a:gd name="T0" fmla="*/ 2147483647 w 11"/>
                <a:gd name="T1" fmla="*/ 2147483647 h 14"/>
                <a:gd name="T2" fmla="*/ 2147483647 w 11"/>
                <a:gd name="T3" fmla="*/ 2147483647 h 14"/>
                <a:gd name="T4" fmla="*/ 2147483647 w 11"/>
                <a:gd name="T5" fmla="*/ 2147483647 h 14"/>
                <a:gd name="T6" fmla="*/ 2147483647 w 11"/>
                <a:gd name="T7" fmla="*/ 2147483647 h 14"/>
                <a:gd name="T8" fmla="*/ 2147483647 w 11"/>
                <a:gd name="T9" fmla="*/ 0 h 14"/>
                <a:gd name="T10" fmla="*/ 2147483647 w 11"/>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5" name="Freeform 160">
              <a:extLst>
                <a:ext uri="{FF2B5EF4-FFF2-40B4-BE49-F238E27FC236}">
                  <a16:creationId xmlns:a16="http://schemas.microsoft.com/office/drawing/2014/main" id="{2276BFDD-5A9A-60BE-AB9D-D41DC3E4013E}"/>
                </a:ext>
              </a:extLst>
            </p:cNvPr>
            <p:cNvSpPr>
              <a:spLocks noChangeAspect="1"/>
            </p:cNvSpPr>
            <p:nvPr/>
          </p:nvSpPr>
          <p:spPr bwMode="auto">
            <a:xfrm>
              <a:off x="4211638" y="3373438"/>
              <a:ext cx="14287" cy="17462"/>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6" name="Freeform 161">
              <a:extLst>
                <a:ext uri="{FF2B5EF4-FFF2-40B4-BE49-F238E27FC236}">
                  <a16:creationId xmlns:a16="http://schemas.microsoft.com/office/drawing/2014/main" id="{A291ECEA-2FD7-635B-8876-008B223B3D15}"/>
                </a:ext>
              </a:extLst>
            </p:cNvPr>
            <p:cNvSpPr>
              <a:spLocks noChangeAspect="1"/>
            </p:cNvSpPr>
            <p:nvPr/>
          </p:nvSpPr>
          <p:spPr bwMode="auto">
            <a:xfrm>
              <a:off x="4164013" y="3403600"/>
              <a:ext cx="14287" cy="15875"/>
            </a:xfrm>
            <a:custGeom>
              <a:avLst/>
              <a:gdLst>
                <a:gd name="T0" fmla="*/ 2147483647 w 8"/>
                <a:gd name="T1" fmla="*/ 2147483647 h 8"/>
                <a:gd name="T2" fmla="*/ 2147483647 w 8"/>
                <a:gd name="T3" fmla="*/ 2147483647 h 8"/>
                <a:gd name="T4" fmla="*/ 2147483647 w 8"/>
                <a:gd name="T5" fmla="*/ 2147483647 h 8"/>
                <a:gd name="T6" fmla="*/ 0 w 8"/>
                <a:gd name="T7" fmla="*/ 2147483647 h 8"/>
                <a:gd name="T8" fmla="*/ 2147483647 w 8"/>
                <a:gd name="T9" fmla="*/ 2147483647 h 8"/>
                <a:gd name="T10" fmla="*/ 2147483647 w 8"/>
                <a:gd name="T11" fmla="*/ 2147483647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7" name="Freeform 162">
              <a:extLst>
                <a:ext uri="{FF2B5EF4-FFF2-40B4-BE49-F238E27FC236}">
                  <a16:creationId xmlns:a16="http://schemas.microsoft.com/office/drawing/2014/main" id="{505915E9-25F3-0EA2-FDD8-CF4DEAE78C31}"/>
                </a:ext>
              </a:extLst>
            </p:cNvPr>
            <p:cNvSpPr>
              <a:spLocks noChangeAspect="1"/>
            </p:cNvSpPr>
            <p:nvPr/>
          </p:nvSpPr>
          <p:spPr bwMode="auto">
            <a:xfrm>
              <a:off x="4138613" y="3394075"/>
              <a:ext cx="20637" cy="19050"/>
            </a:xfrm>
            <a:custGeom>
              <a:avLst/>
              <a:gdLst>
                <a:gd name="T0" fmla="*/ 2147483647 w 11"/>
                <a:gd name="T1" fmla="*/ 2147483647 h 10"/>
                <a:gd name="T2" fmla="*/ 2147483647 w 11"/>
                <a:gd name="T3" fmla="*/ 2147483647 h 10"/>
                <a:gd name="T4" fmla="*/ 2147483647 w 11"/>
                <a:gd name="T5" fmla="*/ 2147483647 h 10"/>
                <a:gd name="T6" fmla="*/ 2147483647 w 11"/>
                <a:gd name="T7" fmla="*/ 2147483647 h 10"/>
                <a:gd name="T8" fmla="*/ 2147483647 w 11"/>
                <a:gd name="T9" fmla="*/ 2147483647 h 10"/>
                <a:gd name="T10" fmla="*/ 2147483647 w 11"/>
                <a:gd name="T11" fmla="*/ 214748364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8" name="Freeform 163">
              <a:extLst>
                <a:ext uri="{FF2B5EF4-FFF2-40B4-BE49-F238E27FC236}">
                  <a16:creationId xmlns:a16="http://schemas.microsoft.com/office/drawing/2014/main" id="{C6A62D92-9728-604A-2CF6-18E53CFC7164}"/>
                </a:ext>
              </a:extLst>
            </p:cNvPr>
            <p:cNvSpPr>
              <a:spLocks noChangeAspect="1"/>
            </p:cNvSpPr>
            <p:nvPr/>
          </p:nvSpPr>
          <p:spPr bwMode="auto">
            <a:xfrm>
              <a:off x="4127500" y="3405188"/>
              <a:ext cx="11113"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1" y="1"/>
                  </a:moveTo>
                  <a:cubicBezTo>
                    <a:pt x="3" y="0"/>
                    <a:pt x="5" y="1"/>
                    <a:pt x="6" y="3"/>
                  </a:cubicBezTo>
                  <a:cubicBezTo>
                    <a:pt x="6" y="4"/>
                    <a:pt x="4" y="5"/>
                    <a:pt x="3" y="4"/>
                  </a:cubicBezTo>
                  <a:cubicBezTo>
                    <a:pt x="2" y="4"/>
                    <a:pt x="0" y="2"/>
                    <a:pt x="1"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49" name="Freeform 164">
              <a:extLst>
                <a:ext uri="{FF2B5EF4-FFF2-40B4-BE49-F238E27FC236}">
                  <a16:creationId xmlns:a16="http://schemas.microsoft.com/office/drawing/2014/main" id="{7B6972C8-AEC8-083D-C30E-5F583AF6627D}"/>
                </a:ext>
              </a:extLst>
            </p:cNvPr>
            <p:cNvSpPr>
              <a:spLocks noChangeAspect="1"/>
            </p:cNvSpPr>
            <p:nvPr/>
          </p:nvSpPr>
          <p:spPr bwMode="auto">
            <a:xfrm>
              <a:off x="4111625" y="3417888"/>
              <a:ext cx="9525" cy="11112"/>
            </a:xfrm>
            <a:custGeom>
              <a:avLst/>
              <a:gdLst>
                <a:gd name="T0" fmla="*/ 2147483647 w 5"/>
                <a:gd name="T1" fmla="*/ 0 h 6"/>
                <a:gd name="T2" fmla="*/ 2147483647 w 5"/>
                <a:gd name="T3" fmla="*/ 2147483647 h 6"/>
                <a:gd name="T4" fmla="*/ 2147483647 w 5"/>
                <a:gd name="T5" fmla="*/ 2147483647 h 6"/>
                <a:gd name="T6" fmla="*/ 2147483647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4" y="0"/>
                  </a:moveTo>
                  <a:cubicBezTo>
                    <a:pt x="5" y="2"/>
                    <a:pt x="4" y="4"/>
                    <a:pt x="3" y="5"/>
                  </a:cubicBezTo>
                  <a:cubicBezTo>
                    <a:pt x="2" y="6"/>
                    <a:pt x="0" y="3"/>
                    <a:pt x="1" y="2"/>
                  </a:cubicBezTo>
                  <a:cubicBezTo>
                    <a:pt x="1" y="1"/>
                    <a:pt x="3" y="0"/>
                    <a:pt x="4"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0" name="Freeform 165">
              <a:extLst>
                <a:ext uri="{FF2B5EF4-FFF2-40B4-BE49-F238E27FC236}">
                  <a16:creationId xmlns:a16="http://schemas.microsoft.com/office/drawing/2014/main" id="{70A99E00-171F-9A6C-7C5B-C1461BD5D349}"/>
                </a:ext>
              </a:extLst>
            </p:cNvPr>
            <p:cNvSpPr>
              <a:spLocks noChangeAspect="1"/>
            </p:cNvSpPr>
            <p:nvPr/>
          </p:nvSpPr>
          <p:spPr bwMode="auto">
            <a:xfrm>
              <a:off x="4114800" y="3384550"/>
              <a:ext cx="6350" cy="14288"/>
            </a:xfrm>
            <a:custGeom>
              <a:avLst/>
              <a:gdLst>
                <a:gd name="T0" fmla="*/ 2147483647 w 4"/>
                <a:gd name="T1" fmla="*/ 2147483647 h 7"/>
                <a:gd name="T2" fmla="*/ 2147483647 w 4"/>
                <a:gd name="T3" fmla="*/ 2147483647 h 7"/>
                <a:gd name="T4" fmla="*/ 2147483647 w 4"/>
                <a:gd name="T5" fmla="*/ 2147483647 h 7"/>
                <a:gd name="T6" fmla="*/ 2147483647 w 4"/>
                <a:gd name="T7" fmla="*/ 2147483647 h 7"/>
                <a:gd name="T8" fmla="*/ 2147483647 w 4"/>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4" y="2"/>
                  </a:moveTo>
                  <a:cubicBezTo>
                    <a:pt x="4" y="4"/>
                    <a:pt x="4" y="6"/>
                    <a:pt x="3" y="7"/>
                  </a:cubicBezTo>
                  <a:cubicBezTo>
                    <a:pt x="2" y="7"/>
                    <a:pt x="1" y="5"/>
                    <a:pt x="1" y="4"/>
                  </a:cubicBezTo>
                  <a:cubicBezTo>
                    <a:pt x="0" y="3"/>
                    <a:pt x="0" y="1"/>
                    <a:pt x="1" y="1"/>
                  </a:cubicBezTo>
                  <a:cubicBezTo>
                    <a:pt x="2" y="0"/>
                    <a:pt x="4" y="1"/>
                    <a:pt x="4"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1" name="Freeform 198">
              <a:extLst>
                <a:ext uri="{FF2B5EF4-FFF2-40B4-BE49-F238E27FC236}">
                  <a16:creationId xmlns:a16="http://schemas.microsoft.com/office/drawing/2014/main" id="{C3C3BFE1-064B-3B7C-2659-934751B2039A}"/>
                </a:ext>
              </a:extLst>
            </p:cNvPr>
            <p:cNvSpPr>
              <a:spLocks noChangeAspect="1"/>
            </p:cNvSpPr>
            <p:nvPr/>
          </p:nvSpPr>
          <p:spPr bwMode="auto">
            <a:xfrm>
              <a:off x="5580063" y="4516438"/>
              <a:ext cx="4762" cy="11112"/>
            </a:xfrm>
            <a:custGeom>
              <a:avLst/>
              <a:gdLst>
                <a:gd name="T0" fmla="*/ 2147483647 w 3"/>
                <a:gd name="T1" fmla="*/ 0 h 6"/>
                <a:gd name="T2" fmla="*/ 0 w 3"/>
                <a:gd name="T3" fmla="*/ 2147483647 h 6"/>
                <a:gd name="T4" fmla="*/ 2147483647 w 3"/>
                <a:gd name="T5" fmla="*/ 2147483647 h 6"/>
                <a:gd name="T6" fmla="*/ 2147483647 w 3"/>
                <a:gd name="T7" fmla="*/ 2147483647 h 6"/>
                <a:gd name="T8" fmla="*/ 2147483647 w 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6">
                  <a:moveTo>
                    <a:pt x="1" y="0"/>
                  </a:moveTo>
                  <a:cubicBezTo>
                    <a:pt x="0" y="0"/>
                    <a:pt x="0" y="2"/>
                    <a:pt x="0" y="3"/>
                  </a:cubicBezTo>
                  <a:cubicBezTo>
                    <a:pt x="0" y="4"/>
                    <a:pt x="0" y="6"/>
                    <a:pt x="1" y="6"/>
                  </a:cubicBezTo>
                  <a:cubicBezTo>
                    <a:pt x="3" y="6"/>
                    <a:pt x="2" y="4"/>
                    <a:pt x="2" y="3"/>
                  </a:cubicBezTo>
                  <a:cubicBezTo>
                    <a:pt x="2" y="2"/>
                    <a:pt x="2" y="0"/>
                    <a:pt x="1"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2" name="Freeform 199">
              <a:extLst>
                <a:ext uri="{FF2B5EF4-FFF2-40B4-BE49-F238E27FC236}">
                  <a16:creationId xmlns:a16="http://schemas.microsoft.com/office/drawing/2014/main" id="{82918ADB-7D32-C291-589D-BA606304C3CD}"/>
                </a:ext>
              </a:extLst>
            </p:cNvPr>
            <p:cNvSpPr>
              <a:spLocks noChangeAspect="1"/>
            </p:cNvSpPr>
            <p:nvPr/>
          </p:nvSpPr>
          <p:spPr bwMode="auto">
            <a:xfrm>
              <a:off x="5603875" y="4532313"/>
              <a:ext cx="9525" cy="11112"/>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1" y="1"/>
                  </a:moveTo>
                  <a:cubicBezTo>
                    <a:pt x="0" y="1"/>
                    <a:pt x="0" y="2"/>
                    <a:pt x="1" y="3"/>
                  </a:cubicBezTo>
                  <a:cubicBezTo>
                    <a:pt x="1" y="4"/>
                    <a:pt x="2" y="6"/>
                    <a:pt x="3" y="6"/>
                  </a:cubicBezTo>
                  <a:cubicBezTo>
                    <a:pt x="5" y="5"/>
                    <a:pt x="4" y="3"/>
                    <a:pt x="3" y="2"/>
                  </a:cubicBezTo>
                  <a:cubicBezTo>
                    <a:pt x="3" y="1"/>
                    <a:pt x="2" y="0"/>
                    <a:pt x="1"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3" name="Freeform 200">
              <a:extLst>
                <a:ext uri="{FF2B5EF4-FFF2-40B4-BE49-F238E27FC236}">
                  <a16:creationId xmlns:a16="http://schemas.microsoft.com/office/drawing/2014/main" id="{3E03300E-C6C8-C758-9785-DA00EC9A7153}"/>
                </a:ext>
              </a:extLst>
            </p:cNvPr>
            <p:cNvSpPr>
              <a:spLocks noChangeAspect="1"/>
            </p:cNvSpPr>
            <p:nvPr/>
          </p:nvSpPr>
          <p:spPr bwMode="auto">
            <a:xfrm>
              <a:off x="5622925" y="4549775"/>
              <a:ext cx="9525" cy="11113"/>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6">
                  <a:moveTo>
                    <a:pt x="1" y="0"/>
                  </a:moveTo>
                  <a:cubicBezTo>
                    <a:pt x="0" y="1"/>
                    <a:pt x="0" y="2"/>
                    <a:pt x="1" y="3"/>
                  </a:cubicBezTo>
                  <a:cubicBezTo>
                    <a:pt x="1" y="4"/>
                    <a:pt x="2" y="6"/>
                    <a:pt x="3" y="6"/>
                  </a:cubicBezTo>
                  <a:cubicBezTo>
                    <a:pt x="5" y="5"/>
                    <a:pt x="4" y="3"/>
                    <a:pt x="3" y="2"/>
                  </a:cubicBezTo>
                  <a:cubicBezTo>
                    <a:pt x="3" y="1"/>
                    <a:pt x="2" y="0"/>
                    <a:pt x="1"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4" name="Freeform 201">
              <a:extLst>
                <a:ext uri="{FF2B5EF4-FFF2-40B4-BE49-F238E27FC236}">
                  <a16:creationId xmlns:a16="http://schemas.microsoft.com/office/drawing/2014/main" id="{F124366F-B70D-4883-3668-2D82D2CD9C7C}"/>
                </a:ext>
              </a:extLst>
            </p:cNvPr>
            <p:cNvSpPr>
              <a:spLocks noChangeAspect="1"/>
            </p:cNvSpPr>
            <p:nvPr/>
          </p:nvSpPr>
          <p:spPr bwMode="auto">
            <a:xfrm>
              <a:off x="5697538" y="4560888"/>
              <a:ext cx="7937" cy="12700"/>
            </a:xfrm>
            <a:custGeom>
              <a:avLst/>
              <a:gdLst>
                <a:gd name="T0" fmla="*/ 0 w 4"/>
                <a:gd name="T1" fmla="*/ 2147483647 h 7"/>
                <a:gd name="T2" fmla="*/ 0 w 4"/>
                <a:gd name="T3" fmla="*/ 2147483647 h 7"/>
                <a:gd name="T4" fmla="*/ 2147483647 w 4"/>
                <a:gd name="T5" fmla="*/ 2147483647 h 7"/>
                <a:gd name="T6" fmla="*/ 2147483647 w 4"/>
                <a:gd name="T7" fmla="*/ 2147483647 h 7"/>
                <a:gd name="T8" fmla="*/ 0 w 4"/>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7">
                  <a:moveTo>
                    <a:pt x="0" y="1"/>
                  </a:moveTo>
                  <a:cubicBezTo>
                    <a:pt x="0" y="1"/>
                    <a:pt x="0" y="3"/>
                    <a:pt x="0" y="3"/>
                  </a:cubicBezTo>
                  <a:cubicBezTo>
                    <a:pt x="1" y="5"/>
                    <a:pt x="2" y="7"/>
                    <a:pt x="3" y="6"/>
                  </a:cubicBezTo>
                  <a:cubicBezTo>
                    <a:pt x="4" y="5"/>
                    <a:pt x="3" y="3"/>
                    <a:pt x="3" y="2"/>
                  </a:cubicBezTo>
                  <a:cubicBezTo>
                    <a:pt x="2" y="1"/>
                    <a:pt x="1" y="0"/>
                    <a:pt x="0" y="1"/>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5" name="Freeform 206">
              <a:extLst>
                <a:ext uri="{FF2B5EF4-FFF2-40B4-BE49-F238E27FC236}">
                  <a16:creationId xmlns:a16="http://schemas.microsoft.com/office/drawing/2014/main" id="{8AFFB7FC-4EEF-A57A-24A6-3B7DC0629D59}"/>
                </a:ext>
              </a:extLst>
            </p:cNvPr>
            <p:cNvSpPr>
              <a:spLocks noChangeAspect="1"/>
            </p:cNvSpPr>
            <p:nvPr/>
          </p:nvSpPr>
          <p:spPr bwMode="auto">
            <a:xfrm>
              <a:off x="4410075" y="3170238"/>
              <a:ext cx="6350" cy="4762"/>
            </a:xfrm>
            <a:custGeom>
              <a:avLst/>
              <a:gdLst>
                <a:gd name="T0" fmla="*/ 0 w 4"/>
                <a:gd name="T1" fmla="*/ 2147483647 h 3"/>
                <a:gd name="T2" fmla="*/ 2147483647 w 4"/>
                <a:gd name="T3" fmla="*/ 2147483647 h 3"/>
                <a:gd name="T4" fmla="*/ 2147483647 w 4"/>
                <a:gd name="T5" fmla="*/ 0 h 3"/>
                <a:gd name="T6" fmla="*/ 2147483647 w 4"/>
                <a:gd name="T7" fmla="*/ 2147483647 h 3"/>
                <a:gd name="T8" fmla="*/ 2147483647 w 4"/>
                <a:gd name="T9" fmla="*/ 2147483647 h 3"/>
                <a:gd name="T10" fmla="*/ 0 w 4"/>
                <a:gd name="T11" fmla="*/ 2147483647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6" name="Freeform 73">
              <a:extLst>
                <a:ext uri="{FF2B5EF4-FFF2-40B4-BE49-F238E27FC236}">
                  <a16:creationId xmlns:a16="http://schemas.microsoft.com/office/drawing/2014/main" id="{1F7FEFB5-CCBA-0A80-B3B3-6123C27B92F1}"/>
                </a:ext>
              </a:extLst>
            </p:cNvPr>
            <p:cNvSpPr>
              <a:spLocks noChangeAspect="1"/>
            </p:cNvSpPr>
            <p:nvPr/>
          </p:nvSpPr>
          <p:spPr bwMode="auto">
            <a:xfrm>
              <a:off x="5543550" y="3851275"/>
              <a:ext cx="41275" cy="49213"/>
            </a:xfrm>
            <a:custGeom>
              <a:avLst/>
              <a:gdLst>
                <a:gd name="T0" fmla="*/ 2147483647 w 22"/>
                <a:gd name="T1" fmla="*/ 2147483647 h 26"/>
                <a:gd name="T2" fmla="*/ 2147483647 w 22"/>
                <a:gd name="T3" fmla="*/ 2147483647 h 26"/>
                <a:gd name="T4" fmla="*/ 2147483647 w 22"/>
                <a:gd name="T5" fmla="*/ 2147483647 h 26"/>
                <a:gd name="T6" fmla="*/ 0 w 22"/>
                <a:gd name="T7" fmla="*/ 2147483647 h 26"/>
                <a:gd name="T8" fmla="*/ 0 w 22"/>
                <a:gd name="T9" fmla="*/ 2147483647 h 26"/>
                <a:gd name="T10" fmla="*/ 2147483647 w 22"/>
                <a:gd name="T11" fmla="*/ 2147483647 h 26"/>
                <a:gd name="T12" fmla="*/ 2147483647 w 22"/>
                <a:gd name="T13" fmla="*/ 2147483647 h 26"/>
                <a:gd name="T14" fmla="*/ 2147483647 w 22"/>
                <a:gd name="T15" fmla="*/ 2147483647 h 26"/>
                <a:gd name="T16" fmla="*/ 2147483647 w 22"/>
                <a:gd name="T17" fmla="*/ 2147483647 h 26"/>
                <a:gd name="T18" fmla="*/ 2147483647 w 22"/>
                <a:gd name="T19" fmla="*/ 2147483647 h 26"/>
                <a:gd name="T20" fmla="*/ 2147483647 w 22"/>
                <a:gd name="T21" fmla="*/ 2147483647 h 26"/>
                <a:gd name="T22" fmla="*/ 2147483647 w 22"/>
                <a:gd name="T23" fmla="*/ 2147483647 h 26"/>
                <a:gd name="T24" fmla="*/ 2147483647 w 22"/>
                <a:gd name="T25" fmla="*/ 2147483647 h 26"/>
                <a:gd name="T26" fmla="*/ 2147483647 w 22"/>
                <a:gd name="T27" fmla="*/ 2147483647 h 26"/>
                <a:gd name="T28" fmla="*/ 2147483647 w 22"/>
                <a:gd name="T29" fmla="*/ 2147483647 h 26"/>
                <a:gd name="T30" fmla="*/ 2147483647 w 22"/>
                <a:gd name="T31" fmla="*/ 2147483647 h 26"/>
                <a:gd name="T32" fmla="*/ 2147483647 w 22"/>
                <a:gd name="T33" fmla="*/ 2147483647 h 26"/>
                <a:gd name="T34" fmla="*/ 2147483647 w 22"/>
                <a:gd name="T35" fmla="*/ 2147483647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7" name="Freeform 177">
              <a:extLst>
                <a:ext uri="{FF2B5EF4-FFF2-40B4-BE49-F238E27FC236}">
                  <a16:creationId xmlns:a16="http://schemas.microsoft.com/office/drawing/2014/main" id="{20E9F6D4-2B53-4B2E-1802-078E7C2BABE8}"/>
                </a:ext>
              </a:extLst>
            </p:cNvPr>
            <p:cNvSpPr>
              <a:spLocks noChangeAspect="1"/>
            </p:cNvSpPr>
            <p:nvPr/>
          </p:nvSpPr>
          <p:spPr bwMode="auto">
            <a:xfrm>
              <a:off x="5551488" y="3770313"/>
              <a:ext cx="6350" cy="3175"/>
            </a:xfrm>
            <a:custGeom>
              <a:avLst/>
              <a:gdLst>
                <a:gd name="T0" fmla="*/ 2147483647 w 4"/>
                <a:gd name="T1" fmla="*/ 0 h 2"/>
                <a:gd name="T2" fmla="*/ 2147483647 w 4"/>
                <a:gd name="T3" fmla="*/ 2147483647 h 2"/>
                <a:gd name="T4" fmla="*/ 2147483647 w 4"/>
                <a:gd name="T5" fmla="*/ 2147483647 h 2"/>
                <a:gd name="T6" fmla="*/ 0 w 4"/>
                <a:gd name="T7" fmla="*/ 2147483647 h 2"/>
                <a:gd name="T8" fmla="*/ 2147483647 w 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2" y="0"/>
                  </a:moveTo>
                  <a:cubicBezTo>
                    <a:pt x="3" y="0"/>
                    <a:pt x="4" y="0"/>
                    <a:pt x="3" y="1"/>
                  </a:cubicBezTo>
                  <a:cubicBezTo>
                    <a:pt x="3" y="2"/>
                    <a:pt x="3" y="2"/>
                    <a:pt x="2" y="2"/>
                  </a:cubicBezTo>
                  <a:cubicBezTo>
                    <a:pt x="1" y="2"/>
                    <a:pt x="0" y="2"/>
                    <a:pt x="0" y="1"/>
                  </a:cubicBezTo>
                  <a:cubicBezTo>
                    <a:pt x="1" y="0"/>
                    <a:pt x="2" y="0"/>
                    <a:pt x="2" y="0"/>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sp>
          <p:nvSpPr>
            <p:cNvPr id="2258" name="Freeform 360">
              <a:extLst>
                <a:ext uri="{FF2B5EF4-FFF2-40B4-BE49-F238E27FC236}">
                  <a16:creationId xmlns:a16="http://schemas.microsoft.com/office/drawing/2014/main" id="{3AA481D7-82F4-7FB5-C931-4CE32B6F9CC4}"/>
                </a:ext>
              </a:extLst>
            </p:cNvPr>
            <p:cNvSpPr>
              <a:spLocks noChangeAspect="1"/>
            </p:cNvSpPr>
            <p:nvPr/>
          </p:nvSpPr>
          <p:spPr bwMode="auto">
            <a:xfrm>
              <a:off x="5535613" y="3733800"/>
              <a:ext cx="17462" cy="19050"/>
            </a:xfrm>
            <a:custGeom>
              <a:avLst/>
              <a:gdLst>
                <a:gd name="T0" fmla="*/ 0 w 9"/>
                <a:gd name="T1" fmla="*/ 2147483647 h 10"/>
                <a:gd name="T2" fmla="*/ 2147483647 w 9"/>
                <a:gd name="T3" fmla="*/ 2147483647 h 10"/>
                <a:gd name="T4" fmla="*/ 2147483647 w 9"/>
                <a:gd name="T5" fmla="*/ 2147483647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w 9"/>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0" y="2"/>
                  </a:moveTo>
                  <a:cubicBezTo>
                    <a:pt x="0" y="1"/>
                    <a:pt x="2" y="0"/>
                    <a:pt x="3" y="1"/>
                  </a:cubicBezTo>
                  <a:cubicBezTo>
                    <a:pt x="4" y="1"/>
                    <a:pt x="3" y="4"/>
                    <a:pt x="4" y="5"/>
                  </a:cubicBezTo>
                  <a:cubicBezTo>
                    <a:pt x="5" y="6"/>
                    <a:pt x="6" y="3"/>
                    <a:pt x="7" y="4"/>
                  </a:cubicBezTo>
                  <a:cubicBezTo>
                    <a:pt x="8" y="5"/>
                    <a:pt x="9" y="8"/>
                    <a:pt x="8" y="9"/>
                  </a:cubicBezTo>
                  <a:cubicBezTo>
                    <a:pt x="7" y="10"/>
                    <a:pt x="6" y="7"/>
                    <a:pt x="4" y="6"/>
                  </a:cubicBezTo>
                  <a:cubicBezTo>
                    <a:pt x="3" y="6"/>
                    <a:pt x="2" y="6"/>
                    <a:pt x="1" y="5"/>
                  </a:cubicBezTo>
                  <a:cubicBezTo>
                    <a:pt x="0" y="4"/>
                    <a:pt x="0" y="3"/>
                    <a:pt x="0" y="2"/>
                  </a:cubicBezTo>
                  <a:close/>
                </a:path>
              </a:pathLst>
            </a:custGeom>
            <a:grpFill/>
            <a:ln w="3175" cap="rnd" cmpd="sng">
              <a:solidFill>
                <a:srgbClr val="625E58"/>
              </a:solidFill>
              <a:prstDash val="solid"/>
              <a:round/>
              <a:headEnd/>
              <a:tailEnd/>
            </a:ln>
          </p:spPr>
          <p:txBody>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25E58"/>
                </a:solidFill>
                <a:effectLst/>
                <a:uLnTx/>
                <a:uFillTx/>
                <a:latin typeface="Calibri" panose="020F0502020204030204"/>
              </a:endParaRPr>
            </a:p>
          </p:txBody>
        </p:sp>
      </p:grpSp>
      <p:cxnSp>
        <p:nvCxnSpPr>
          <p:cNvPr id="2182" name="Straight Connector 2181">
            <a:extLst>
              <a:ext uri="{FF2B5EF4-FFF2-40B4-BE49-F238E27FC236}">
                <a16:creationId xmlns:a16="http://schemas.microsoft.com/office/drawing/2014/main" id="{640D45A3-2590-6FAD-5E94-CDFC13E6C64C}"/>
              </a:ext>
            </a:extLst>
          </p:cNvPr>
          <p:cNvCxnSpPr/>
          <p:nvPr/>
        </p:nvCxnSpPr>
        <p:spPr>
          <a:xfrm>
            <a:off x="3983599" y="3179194"/>
            <a:ext cx="1951793" cy="0"/>
          </a:xfrm>
          <a:prstGeom prst="line">
            <a:avLst/>
          </a:prstGeom>
          <a:noFill/>
          <a:ln w="6350" cap="flat" cmpd="sng" algn="ctr">
            <a:solidFill>
              <a:srgbClr val="29676B"/>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2183" name="TextBox 76">
            <a:extLst>
              <a:ext uri="{FF2B5EF4-FFF2-40B4-BE49-F238E27FC236}">
                <a16:creationId xmlns:a16="http://schemas.microsoft.com/office/drawing/2014/main" id="{FB77696D-5EF3-0ABA-878D-5ACC84195FAC}"/>
              </a:ext>
            </a:extLst>
          </p:cNvPr>
          <p:cNvSpPr txBox="1"/>
          <p:nvPr/>
        </p:nvSpPr>
        <p:spPr>
          <a:xfrm>
            <a:off x="4045377" y="2909152"/>
            <a:ext cx="2131859" cy="907941"/>
          </a:xfrm>
          <a:prstGeom prst="rect">
            <a:avLst/>
          </a:prstGeom>
          <a:noFill/>
        </p:spPr>
        <p:txBody>
          <a:bodyPr wrap="square">
            <a:spAutoFit/>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chemeClr val="tx1"/>
                </a:solidFill>
                <a:effectLst/>
                <a:uLnTx/>
                <a:uFillTx/>
                <a:latin typeface="Poppins" pitchFamily="2" charset="77"/>
                <a:cs typeface="Poppins" pitchFamily="2" charset="77"/>
              </a:rPr>
              <a:t>6 sites in Kenya</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Poppins" pitchFamily="2" charset="77"/>
                <a:cs typeface="Poppins" pitchFamily="2" charset="77"/>
              </a:rPr>
              <a:t>LVCT Health, University of Nairobi, Path Kenya</a:t>
            </a:r>
          </a:p>
        </p:txBody>
      </p:sp>
      <p:cxnSp>
        <p:nvCxnSpPr>
          <p:cNvPr id="2184" name="Straight Connector 2183">
            <a:extLst>
              <a:ext uri="{FF2B5EF4-FFF2-40B4-BE49-F238E27FC236}">
                <a16:creationId xmlns:a16="http://schemas.microsoft.com/office/drawing/2014/main" id="{0427DE8A-8F19-F066-1485-15FD1F8266BD}"/>
              </a:ext>
            </a:extLst>
          </p:cNvPr>
          <p:cNvCxnSpPr>
            <a:cxnSpLocks/>
          </p:cNvCxnSpPr>
          <p:nvPr/>
        </p:nvCxnSpPr>
        <p:spPr>
          <a:xfrm>
            <a:off x="385354" y="3194601"/>
            <a:ext cx="3130128" cy="0"/>
          </a:xfrm>
          <a:prstGeom prst="line">
            <a:avLst/>
          </a:prstGeom>
          <a:noFill/>
          <a:ln w="6350" cap="flat" cmpd="sng" algn="ctr">
            <a:solidFill>
              <a:srgbClr val="29676B"/>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2185" name="TextBox 78">
            <a:extLst>
              <a:ext uri="{FF2B5EF4-FFF2-40B4-BE49-F238E27FC236}">
                <a16:creationId xmlns:a16="http://schemas.microsoft.com/office/drawing/2014/main" id="{89598256-777D-1A49-FD82-BAF66914CD55}"/>
              </a:ext>
            </a:extLst>
          </p:cNvPr>
          <p:cNvSpPr txBox="1"/>
          <p:nvPr/>
        </p:nvSpPr>
        <p:spPr>
          <a:xfrm>
            <a:off x="-139851" y="2942629"/>
            <a:ext cx="2131859" cy="538609"/>
          </a:xfrm>
          <a:prstGeom prst="rect">
            <a:avLst/>
          </a:prstGeom>
          <a:noFill/>
        </p:spPr>
        <p:txBody>
          <a:bodyPr wrap="square">
            <a:spAutoFit/>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chemeClr val="tx1"/>
                </a:solidFill>
                <a:effectLst/>
                <a:uLnTx/>
                <a:uFillTx/>
                <a:latin typeface="Poppins" pitchFamily="2" charset="77"/>
                <a:cs typeface="Poppins" pitchFamily="2" charset="77"/>
              </a:rPr>
              <a:t>7 sites in Uganda</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Poppins" pitchFamily="2" charset="77"/>
                <a:cs typeface="Poppins" pitchFamily="2" charset="77"/>
              </a:rPr>
              <a:t>FHI 360, TASO</a:t>
            </a:r>
          </a:p>
        </p:txBody>
      </p:sp>
      <p:cxnSp>
        <p:nvCxnSpPr>
          <p:cNvPr id="2186" name="Straight Connector 2185">
            <a:extLst>
              <a:ext uri="{FF2B5EF4-FFF2-40B4-BE49-F238E27FC236}">
                <a16:creationId xmlns:a16="http://schemas.microsoft.com/office/drawing/2014/main" id="{952CFB1F-5E18-F018-89DC-F5EC3DE37E63}"/>
              </a:ext>
            </a:extLst>
          </p:cNvPr>
          <p:cNvCxnSpPr/>
          <p:nvPr/>
        </p:nvCxnSpPr>
        <p:spPr>
          <a:xfrm>
            <a:off x="3544299" y="4628738"/>
            <a:ext cx="2194560" cy="0"/>
          </a:xfrm>
          <a:prstGeom prst="line">
            <a:avLst/>
          </a:prstGeom>
          <a:noFill/>
          <a:ln w="6350" cap="flat" cmpd="sng" algn="ctr">
            <a:solidFill>
              <a:srgbClr val="29676B"/>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2187" name="TextBox 81">
            <a:extLst>
              <a:ext uri="{FF2B5EF4-FFF2-40B4-BE49-F238E27FC236}">
                <a16:creationId xmlns:a16="http://schemas.microsoft.com/office/drawing/2014/main" id="{ED2F7F32-859B-6B4E-6242-95EBB07FC2F5}"/>
              </a:ext>
            </a:extLst>
          </p:cNvPr>
          <p:cNvSpPr txBox="1"/>
          <p:nvPr/>
        </p:nvSpPr>
        <p:spPr>
          <a:xfrm>
            <a:off x="3606078" y="4358696"/>
            <a:ext cx="2303896" cy="538609"/>
          </a:xfrm>
          <a:prstGeom prst="rect">
            <a:avLst/>
          </a:prstGeom>
          <a:noFill/>
        </p:spPr>
        <p:txBody>
          <a:bodyPr wrap="square">
            <a:spAutoFit/>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chemeClr val="tx1"/>
                </a:solidFill>
                <a:effectLst/>
                <a:uLnTx/>
                <a:uFillTx/>
                <a:latin typeface="Poppins" pitchFamily="2" charset="77"/>
                <a:cs typeface="Poppins" pitchFamily="2" charset="77"/>
              </a:rPr>
              <a:t>6 sites in Zimbabwe</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Poppins" pitchFamily="2" charset="77"/>
                <a:cs typeface="Poppins" pitchFamily="2" charset="77"/>
              </a:rPr>
              <a:t>PZAT, OPHID</a:t>
            </a:r>
          </a:p>
        </p:txBody>
      </p:sp>
      <p:cxnSp>
        <p:nvCxnSpPr>
          <p:cNvPr id="2188" name="Straight Connector 2187">
            <a:extLst>
              <a:ext uri="{FF2B5EF4-FFF2-40B4-BE49-F238E27FC236}">
                <a16:creationId xmlns:a16="http://schemas.microsoft.com/office/drawing/2014/main" id="{42726FF2-534E-BED3-7B07-CE5ADDB8FA4B}"/>
              </a:ext>
            </a:extLst>
          </p:cNvPr>
          <p:cNvCxnSpPr/>
          <p:nvPr/>
        </p:nvCxnSpPr>
        <p:spPr>
          <a:xfrm>
            <a:off x="3324009" y="5461539"/>
            <a:ext cx="1951793" cy="0"/>
          </a:xfrm>
          <a:prstGeom prst="line">
            <a:avLst/>
          </a:prstGeom>
          <a:noFill/>
          <a:ln w="6350" cap="flat" cmpd="sng" algn="ctr">
            <a:solidFill>
              <a:srgbClr val="29676B"/>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2189" name="TextBox 83">
            <a:extLst>
              <a:ext uri="{FF2B5EF4-FFF2-40B4-BE49-F238E27FC236}">
                <a16:creationId xmlns:a16="http://schemas.microsoft.com/office/drawing/2014/main" id="{7403FD40-2DBF-BD06-E6AE-4893EC1D7057}"/>
              </a:ext>
            </a:extLst>
          </p:cNvPr>
          <p:cNvSpPr txBox="1"/>
          <p:nvPr/>
        </p:nvSpPr>
        <p:spPr>
          <a:xfrm>
            <a:off x="3385787" y="5191497"/>
            <a:ext cx="2131859" cy="538609"/>
          </a:xfrm>
          <a:prstGeom prst="rect">
            <a:avLst/>
          </a:prstGeom>
          <a:noFill/>
        </p:spPr>
        <p:txBody>
          <a:bodyPr wrap="square">
            <a:spAutoFit/>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chemeClr val="tx1"/>
                </a:solidFill>
                <a:effectLst/>
                <a:uLnTx/>
                <a:uFillTx/>
                <a:latin typeface="Poppins" pitchFamily="2" charset="77"/>
                <a:cs typeface="Poppins" pitchFamily="2" charset="77"/>
              </a:rPr>
              <a:t>3 sites in Lesotho</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Poppins" pitchFamily="2" charset="77"/>
                <a:cs typeface="Poppins" pitchFamily="2" charset="77"/>
              </a:rPr>
              <a:t>Jhpiego, EGPAF</a:t>
            </a:r>
          </a:p>
        </p:txBody>
      </p:sp>
      <p:cxnSp>
        <p:nvCxnSpPr>
          <p:cNvPr id="2190" name="Straight Connector 2189">
            <a:extLst>
              <a:ext uri="{FF2B5EF4-FFF2-40B4-BE49-F238E27FC236}">
                <a16:creationId xmlns:a16="http://schemas.microsoft.com/office/drawing/2014/main" id="{A2F85F1A-375E-B69B-0EC5-797B76117E8D}"/>
              </a:ext>
            </a:extLst>
          </p:cNvPr>
          <p:cNvCxnSpPr/>
          <p:nvPr/>
        </p:nvCxnSpPr>
        <p:spPr>
          <a:xfrm>
            <a:off x="533373" y="5569969"/>
            <a:ext cx="2377440" cy="0"/>
          </a:xfrm>
          <a:prstGeom prst="line">
            <a:avLst/>
          </a:prstGeom>
          <a:noFill/>
          <a:ln w="6350" cap="flat" cmpd="sng" algn="ctr">
            <a:solidFill>
              <a:srgbClr val="29676B"/>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2191" name="TextBox 85">
            <a:extLst>
              <a:ext uri="{FF2B5EF4-FFF2-40B4-BE49-F238E27FC236}">
                <a16:creationId xmlns:a16="http://schemas.microsoft.com/office/drawing/2014/main" id="{97AC95A3-F607-295B-8FE3-A14D053A106D}"/>
              </a:ext>
            </a:extLst>
          </p:cNvPr>
          <p:cNvSpPr txBox="1"/>
          <p:nvPr/>
        </p:nvSpPr>
        <p:spPr>
          <a:xfrm>
            <a:off x="-15032" y="5299927"/>
            <a:ext cx="2619211" cy="538609"/>
          </a:xfrm>
          <a:prstGeom prst="rect">
            <a:avLst/>
          </a:prstGeom>
          <a:noFill/>
        </p:spPr>
        <p:txBody>
          <a:bodyPr wrap="square">
            <a:spAutoFit/>
          </a:bodyPr>
          <a:lstStyle>
            <a:defPPr>
              <a:defRPr lang="en-US"/>
            </a:defPPr>
            <a:lvl1pPr marL="0" algn="l" defTabSz="914400" rtl="0" eaLnBrk="1" latinLnBrk="0" hangingPunct="1">
              <a:defRPr sz="1800" kern="1200">
                <a:solidFill>
                  <a:srgbClr val="625E58"/>
                </a:solidFill>
                <a:latin typeface="Calibri" panose="020F0502020204030204"/>
              </a:defRPr>
            </a:lvl1pPr>
            <a:lvl2pPr marL="457200" algn="l" defTabSz="914400" rtl="0" eaLnBrk="1" latinLnBrk="0" hangingPunct="1">
              <a:defRPr sz="1800" kern="1200">
                <a:solidFill>
                  <a:srgbClr val="625E58"/>
                </a:solidFill>
                <a:latin typeface="Calibri" panose="020F0502020204030204"/>
              </a:defRPr>
            </a:lvl2pPr>
            <a:lvl3pPr marL="914400" algn="l" defTabSz="914400" rtl="0" eaLnBrk="1" latinLnBrk="0" hangingPunct="1">
              <a:defRPr sz="1800" kern="1200">
                <a:solidFill>
                  <a:srgbClr val="625E58"/>
                </a:solidFill>
                <a:latin typeface="Calibri" panose="020F0502020204030204"/>
              </a:defRPr>
            </a:lvl3pPr>
            <a:lvl4pPr marL="1371600" algn="l" defTabSz="914400" rtl="0" eaLnBrk="1" latinLnBrk="0" hangingPunct="1">
              <a:defRPr sz="1800" kern="1200">
                <a:solidFill>
                  <a:srgbClr val="625E58"/>
                </a:solidFill>
                <a:latin typeface="Calibri" panose="020F0502020204030204"/>
              </a:defRPr>
            </a:lvl4pPr>
            <a:lvl5pPr marL="1828800" algn="l" defTabSz="914400" rtl="0" eaLnBrk="1" latinLnBrk="0" hangingPunct="1">
              <a:defRPr sz="1800" kern="1200">
                <a:solidFill>
                  <a:srgbClr val="625E58"/>
                </a:solidFill>
                <a:latin typeface="Calibri" panose="020F0502020204030204"/>
              </a:defRPr>
            </a:lvl5pPr>
            <a:lvl6pPr marL="2286000" algn="l" defTabSz="914400" rtl="0" eaLnBrk="1" latinLnBrk="0" hangingPunct="1">
              <a:defRPr sz="1800" kern="1200">
                <a:solidFill>
                  <a:srgbClr val="625E58"/>
                </a:solidFill>
                <a:latin typeface="Calibri" panose="020F0502020204030204"/>
              </a:defRPr>
            </a:lvl6pPr>
            <a:lvl7pPr marL="2743200" algn="l" defTabSz="914400" rtl="0" eaLnBrk="1" latinLnBrk="0" hangingPunct="1">
              <a:defRPr sz="1800" kern="1200">
                <a:solidFill>
                  <a:srgbClr val="625E58"/>
                </a:solidFill>
                <a:latin typeface="Calibri" panose="020F0502020204030204"/>
              </a:defRPr>
            </a:lvl7pPr>
            <a:lvl8pPr marL="3200400" algn="l" defTabSz="914400" rtl="0" eaLnBrk="1" latinLnBrk="0" hangingPunct="1">
              <a:defRPr sz="1800" kern="1200">
                <a:solidFill>
                  <a:srgbClr val="625E58"/>
                </a:solidFill>
                <a:latin typeface="Calibri" panose="020F0502020204030204"/>
              </a:defRPr>
            </a:lvl8pPr>
            <a:lvl9pPr marL="3657600" algn="l" defTabSz="914400" rtl="0" eaLnBrk="1" latinLnBrk="0" hangingPunct="1">
              <a:defRPr sz="1800" kern="1200">
                <a:solidFill>
                  <a:srgbClr val="625E58"/>
                </a:solidFill>
                <a:latin typeface="Calibri" panose="020F0502020204030204"/>
              </a:defRPr>
            </a:lvl9p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chemeClr val="tx1"/>
                </a:solidFill>
                <a:effectLst/>
                <a:uLnTx/>
                <a:uFillTx/>
                <a:latin typeface="Poppins" pitchFamily="2" charset="77"/>
                <a:cs typeface="Poppins" pitchFamily="2" charset="77"/>
              </a:rPr>
              <a:t>6 sites in South Africa</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Poppins" pitchFamily="2" charset="77"/>
                <a:cs typeface="Poppins" pitchFamily="2" charset="77"/>
              </a:rPr>
              <a:t>Wits RHI</a:t>
            </a:r>
          </a:p>
        </p:txBody>
      </p:sp>
      <p:pic>
        <p:nvPicPr>
          <p:cNvPr id="2" name="Picture 1" descr="A couple of logos with text&#10;&#10;Description automatically generated">
            <a:extLst>
              <a:ext uri="{FF2B5EF4-FFF2-40B4-BE49-F238E27FC236}">
                <a16:creationId xmlns:a16="http://schemas.microsoft.com/office/drawing/2014/main" id="{54277E74-4E79-0099-0BDC-DD029BD86D8B}"/>
              </a:ext>
            </a:extLst>
          </p:cNvPr>
          <p:cNvPicPr>
            <a:picLocks noChangeAspect="1"/>
          </p:cNvPicPr>
          <p:nvPr/>
        </p:nvPicPr>
        <p:blipFill>
          <a:blip r:embed="rId7"/>
          <a:srcRect l="2183" t="22667" r="2875" b="20000"/>
          <a:stretch/>
        </p:blipFill>
        <p:spPr>
          <a:xfrm>
            <a:off x="6207468" y="6044351"/>
            <a:ext cx="5787645" cy="619514"/>
          </a:xfrm>
          <a:prstGeom prst="rect">
            <a:avLst/>
          </a:prstGeom>
          <a:ln w="6350">
            <a:solidFill>
              <a:schemeClr val="bg2">
                <a:lumMod val="85000"/>
              </a:schemeClr>
            </a:solidFill>
            <a:prstDash val="solid"/>
          </a:ln>
        </p:spPr>
      </p:pic>
    </p:spTree>
    <p:extLst>
      <p:ext uri="{BB962C8B-B14F-4D97-AF65-F5344CB8AC3E}">
        <p14:creationId xmlns:p14="http://schemas.microsoft.com/office/powerpoint/2010/main" val="873440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75E88D-C29D-A4BF-1968-331078296DBC}"/>
              </a:ext>
            </a:extLst>
          </p:cNvPr>
          <p:cNvPicPr>
            <a:picLocks noChangeAspect="1"/>
          </p:cNvPicPr>
          <p:nvPr/>
        </p:nvPicPr>
        <p:blipFill>
          <a:blip r:embed="rId3">
            <a:alphaModFix amt="20000"/>
          </a:blip>
          <a:stretch>
            <a:fillRect/>
          </a:stretch>
        </p:blipFill>
        <p:spPr>
          <a:xfrm>
            <a:off x="-16647" y="1"/>
            <a:ext cx="5249047" cy="6857999"/>
          </a:xfrm>
          <a:prstGeom prst="rect">
            <a:avLst/>
          </a:prstGeom>
        </p:spPr>
      </p:pic>
      <p:grpSp>
        <p:nvGrpSpPr>
          <p:cNvPr id="20" name="Group 19">
            <a:extLst>
              <a:ext uri="{FF2B5EF4-FFF2-40B4-BE49-F238E27FC236}">
                <a16:creationId xmlns:a16="http://schemas.microsoft.com/office/drawing/2014/main" id="{CFDF425E-6BC0-9B87-E81A-1DFC60356ABA}"/>
              </a:ext>
            </a:extLst>
          </p:cNvPr>
          <p:cNvGrpSpPr/>
          <p:nvPr/>
        </p:nvGrpSpPr>
        <p:grpSpPr>
          <a:xfrm>
            <a:off x="212131" y="363955"/>
            <a:ext cx="4774677" cy="5762227"/>
            <a:chOff x="9555320" y="1898196"/>
            <a:chExt cx="5437188" cy="4959804"/>
          </a:xfrm>
        </p:grpSpPr>
        <p:sp>
          <p:nvSpPr>
            <p:cNvPr id="19" name="Rectangle: Rounded Corners 18">
              <a:extLst>
                <a:ext uri="{FF2B5EF4-FFF2-40B4-BE49-F238E27FC236}">
                  <a16:creationId xmlns:a16="http://schemas.microsoft.com/office/drawing/2014/main" id="{3F261360-0C0B-361B-9DB7-8B2F2B1EA00B}"/>
                </a:ext>
              </a:extLst>
            </p:cNvPr>
            <p:cNvSpPr/>
            <p:nvPr/>
          </p:nvSpPr>
          <p:spPr>
            <a:xfrm>
              <a:off x="9555320" y="1898196"/>
              <a:ext cx="5437188" cy="4959804"/>
            </a:xfrm>
            <a:prstGeom prst="round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
              <a:extLst>
                <a:ext uri="{FF2B5EF4-FFF2-40B4-BE49-F238E27FC236}">
                  <a16:creationId xmlns:a16="http://schemas.microsoft.com/office/drawing/2014/main" id="{555F9B47-47B6-E39B-D4AD-A8FAA65AAAA2}"/>
                </a:ext>
              </a:extLst>
            </p:cNvPr>
            <p:cNvSpPr txBox="1">
              <a:spLocks/>
            </p:cNvSpPr>
            <p:nvPr/>
          </p:nvSpPr>
          <p:spPr>
            <a:xfrm>
              <a:off x="9655962" y="3398006"/>
              <a:ext cx="5336546" cy="22948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latin typeface="Aptos" panose="020B0004020202020204" pitchFamily="34" charset="0"/>
                </a:rPr>
                <a:t>Study goal: Characterize and assess the feasibility, acceptability, uptake, and patterns of use of an </a:t>
              </a:r>
              <a:r>
                <a:rPr lang="en-US" sz="1800" b="1">
                  <a:latin typeface="Aptos" panose="020B0004020202020204" pitchFamily="34" charset="0"/>
                </a:rPr>
                <a:t>enhanced service delivery package</a:t>
              </a:r>
              <a:r>
                <a:rPr lang="en-US" sz="1800">
                  <a:latin typeface="Aptos" panose="020B0004020202020204" pitchFamily="34" charset="0"/>
                </a:rPr>
                <a:t> providing fully informed choice of </a:t>
              </a:r>
              <a:r>
                <a:rPr lang="en-US" sz="1800" b="1">
                  <a:latin typeface="Aptos" panose="020B0004020202020204" pitchFamily="34" charset="0"/>
                </a:rPr>
                <a:t>oral PrEP and the PrEP ring</a:t>
              </a:r>
              <a:r>
                <a:rPr lang="en-US" sz="1800">
                  <a:latin typeface="Aptos" panose="020B0004020202020204" pitchFamily="34" charset="0"/>
                </a:rPr>
                <a:t> among women, especially </a:t>
              </a:r>
              <a:r>
                <a:rPr lang="en-US" sz="1800" b="1">
                  <a:latin typeface="Aptos" panose="020B0004020202020204" pitchFamily="34" charset="0"/>
                </a:rPr>
                <a:t>AGYW</a:t>
              </a:r>
              <a:r>
                <a:rPr lang="en-US" sz="1800">
                  <a:latin typeface="Aptos" panose="020B0004020202020204" pitchFamily="34" charset="0"/>
                </a:rPr>
                <a:t>, in Eswatini. </a:t>
              </a:r>
            </a:p>
          </p:txBody>
        </p:sp>
        <p:sp>
          <p:nvSpPr>
            <p:cNvPr id="14" name="Text Placeholder 3">
              <a:extLst>
                <a:ext uri="{FF2B5EF4-FFF2-40B4-BE49-F238E27FC236}">
                  <a16:creationId xmlns:a16="http://schemas.microsoft.com/office/drawing/2014/main" id="{95C91C2E-2480-01A0-DBEC-1C84996CB4F8}"/>
                </a:ext>
              </a:extLst>
            </p:cNvPr>
            <p:cNvSpPr txBox="1">
              <a:spLocks/>
            </p:cNvSpPr>
            <p:nvPr/>
          </p:nvSpPr>
          <p:spPr>
            <a:xfrm>
              <a:off x="9797970" y="2779809"/>
              <a:ext cx="4897027" cy="5301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solidFill>
                    <a:srgbClr val="FF0000"/>
                  </a:solidFill>
                  <a:latin typeface="Aptos SemiBold" panose="020F0502020204030204" pitchFamily="34" charset="0"/>
                </a:rPr>
                <a:t>Eswatini Ring Study</a:t>
              </a:r>
              <a:r>
                <a:rPr lang="en-US" sz="3600" b="1">
                  <a:latin typeface="IAS Ribbon Sans Bold"/>
                </a:rPr>
                <a:t>	</a:t>
              </a:r>
            </a:p>
          </p:txBody>
        </p:sp>
      </p:grpSp>
      <p:sp>
        <p:nvSpPr>
          <p:cNvPr id="2" name="Rectangle 1">
            <a:extLst>
              <a:ext uri="{FF2B5EF4-FFF2-40B4-BE49-F238E27FC236}">
                <a16:creationId xmlns:a16="http://schemas.microsoft.com/office/drawing/2014/main" id="{CCA519A0-C72A-4447-1276-29B8EAD6B8A4}"/>
              </a:ext>
            </a:extLst>
          </p:cNvPr>
          <p:cNvSpPr/>
          <p:nvPr/>
        </p:nvSpPr>
        <p:spPr>
          <a:xfrm>
            <a:off x="8281737" y="156411"/>
            <a:ext cx="3910263" cy="22527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E8073DD-3403-7A10-39E7-739CA8335695}"/>
              </a:ext>
            </a:extLst>
          </p:cNvPr>
          <p:cNvGrpSpPr/>
          <p:nvPr/>
        </p:nvGrpSpPr>
        <p:grpSpPr>
          <a:xfrm>
            <a:off x="2717503" y="4942300"/>
            <a:ext cx="1555858" cy="464318"/>
            <a:chOff x="6695850" y="4917565"/>
            <a:chExt cx="1555858" cy="464318"/>
          </a:xfrm>
        </p:grpSpPr>
        <p:pic>
          <p:nvPicPr>
            <p:cNvPr id="6" name="Picture 6" descr="A blue circle with white objects on it&#10;&#10;Description automatically generated">
              <a:extLst>
                <a:ext uri="{FF2B5EF4-FFF2-40B4-BE49-F238E27FC236}">
                  <a16:creationId xmlns:a16="http://schemas.microsoft.com/office/drawing/2014/main" id="{7C1FCBC9-D821-26EB-2B98-9901DF99D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5850" y="4917565"/>
              <a:ext cx="454206" cy="4643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E2F2A5-EF99-F66F-929C-0B48E522AA58}"/>
                </a:ext>
              </a:extLst>
            </p:cNvPr>
            <p:cNvSpPr/>
            <p:nvPr/>
          </p:nvSpPr>
          <p:spPr>
            <a:xfrm>
              <a:off x="7192374" y="4927357"/>
              <a:ext cx="1059334" cy="45452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accent5"/>
                  </a:solidFill>
                  <a:latin typeface="Aptos" panose="020B0004020202020204" pitchFamily="34" charset="0"/>
                </a:rPr>
                <a:t>Daily oral PrEP</a:t>
              </a:r>
            </a:p>
          </p:txBody>
        </p:sp>
      </p:grpSp>
      <p:grpSp>
        <p:nvGrpSpPr>
          <p:cNvPr id="10" name="Group 9">
            <a:extLst>
              <a:ext uri="{FF2B5EF4-FFF2-40B4-BE49-F238E27FC236}">
                <a16:creationId xmlns:a16="http://schemas.microsoft.com/office/drawing/2014/main" id="{AD7998A6-2B34-4B7C-9674-61185CD968B6}"/>
              </a:ext>
            </a:extLst>
          </p:cNvPr>
          <p:cNvGrpSpPr/>
          <p:nvPr/>
        </p:nvGrpSpPr>
        <p:grpSpPr>
          <a:xfrm>
            <a:off x="802750" y="4947196"/>
            <a:ext cx="1645446" cy="470759"/>
            <a:chOff x="8500044" y="4917565"/>
            <a:chExt cx="1645446" cy="470759"/>
          </a:xfrm>
        </p:grpSpPr>
        <p:pic>
          <p:nvPicPr>
            <p:cNvPr id="11" name="Picture 4" descr="A hand holding a circle&#10;&#10;Description automatically generated">
              <a:extLst>
                <a:ext uri="{FF2B5EF4-FFF2-40B4-BE49-F238E27FC236}">
                  <a16:creationId xmlns:a16="http://schemas.microsoft.com/office/drawing/2014/main" id="{A8DBC509-DB20-50D7-BFF1-059B9E935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0044" y="4917565"/>
              <a:ext cx="449416" cy="4594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F55C9A5B-1510-6E5E-C613-D8F50D109495}"/>
                </a:ext>
              </a:extLst>
            </p:cNvPr>
            <p:cNvSpPr/>
            <p:nvPr/>
          </p:nvSpPr>
          <p:spPr>
            <a:xfrm>
              <a:off x="8995153" y="4933798"/>
              <a:ext cx="1150337" cy="45452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chemeClr val="accent3">
                      <a:lumMod val="75000"/>
                    </a:schemeClr>
                  </a:solidFill>
                  <a:latin typeface="Aptos" panose="020B0004020202020204" pitchFamily="34" charset="0"/>
                </a:rPr>
                <a:t>Monthly PrEP Ring</a:t>
              </a:r>
            </a:p>
          </p:txBody>
        </p:sp>
      </p:grpSp>
      <p:sp>
        <p:nvSpPr>
          <p:cNvPr id="25" name="TextBox 24">
            <a:extLst>
              <a:ext uri="{FF2B5EF4-FFF2-40B4-BE49-F238E27FC236}">
                <a16:creationId xmlns:a16="http://schemas.microsoft.com/office/drawing/2014/main" id="{0E138242-B441-6D4E-9EB5-3331E7CC99B1}"/>
              </a:ext>
            </a:extLst>
          </p:cNvPr>
          <p:cNvSpPr txBox="1"/>
          <p:nvPr/>
        </p:nvSpPr>
        <p:spPr>
          <a:xfrm>
            <a:off x="7576797" y="6397093"/>
            <a:ext cx="2669757" cy="338554"/>
          </a:xfrm>
          <a:prstGeom prst="rect">
            <a:avLst/>
          </a:prstGeom>
          <a:noFill/>
        </p:spPr>
        <p:txBody>
          <a:bodyPr wrap="square" rtlCol="0">
            <a:spAutoFit/>
          </a:bodyPr>
          <a:lstStyle/>
          <a:p>
            <a:r>
              <a:rPr lang="en-US" sz="1600" i="1">
                <a:latin typeface="Aptos" panose="020B0004020202020204" pitchFamily="34" charset="0"/>
              </a:rPr>
              <a:t>Ring Study sites – 2024</a:t>
            </a:r>
          </a:p>
        </p:txBody>
      </p:sp>
      <p:grpSp>
        <p:nvGrpSpPr>
          <p:cNvPr id="148" name="Group 147">
            <a:extLst>
              <a:ext uri="{FF2B5EF4-FFF2-40B4-BE49-F238E27FC236}">
                <a16:creationId xmlns:a16="http://schemas.microsoft.com/office/drawing/2014/main" id="{5395C710-0669-1A5A-BD87-E0203A861B51}"/>
              </a:ext>
            </a:extLst>
          </p:cNvPr>
          <p:cNvGrpSpPr/>
          <p:nvPr/>
        </p:nvGrpSpPr>
        <p:grpSpPr>
          <a:xfrm>
            <a:off x="5836529" y="94535"/>
            <a:ext cx="5877704" cy="5751162"/>
            <a:chOff x="5817301" y="478018"/>
            <a:chExt cx="5974948" cy="5751162"/>
          </a:xfrm>
        </p:grpSpPr>
        <p:grpSp>
          <p:nvGrpSpPr>
            <p:cNvPr id="3" name="Group 2">
              <a:extLst>
                <a:ext uri="{FF2B5EF4-FFF2-40B4-BE49-F238E27FC236}">
                  <a16:creationId xmlns:a16="http://schemas.microsoft.com/office/drawing/2014/main" id="{D6E78B8B-C72F-3DA4-8F50-5DA17B988199}"/>
                </a:ext>
              </a:extLst>
            </p:cNvPr>
            <p:cNvGrpSpPr/>
            <p:nvPr/>
          </p:nvGrpSpPr>
          <p:grpSpPr>
            <a:xfrm>
              <a:off x="7005309" y="478018"/>
              <a:ext cx="4786940" cy="5214073"/>
              <a:chOff x="2726175" y="830987"/>
              <a:chExt cx="5235043" cy="5729619"/>
            </a:xfrm>
          </p:grpSpPr>
          <p:grpSp>
            <p:nvGrpSpPr>
              <p:cNvPr id="7" name="Group 6">
                <a:extLst>
                  <a:ext uri="{FF2B5EF4-FFF2-40B4-BE49-F238E27FC236}">
                    <a16:creationId xmlns:a16="http://schemas.microsoft.com/office/drawing/2014/main" id="{92EF58A5-D6DA-C5DE-218E-096CB84702FE}"/>
                  </a:ext>
                </a:extLst>
              </p:cNvPr>
              <p:cNvGrpSpPr/>
              <p:nvPr/>
            </p:nvGrpSpPr>
            <p:grpSpPr>
              <a:xfrm>
                <a:off x="2726175" y="830987"/>
                <a:ext cx="5235043" cy="5729619"/>
                <a:chOff x="3996330" y="830987"/>
                <a:chExt cx="5235043" cy="5729619"/>
              </a:xfrm>
            </p:grpSpPr>
            <p:grpSp>
              <p:nvGrpSpPr>
                <p:cNvPr id="71" name="Group 70">
                  <a:extLst>
                    <a:ext uri="{FF2B5EF4-FFF2-40B4-BE49-F238E27FC236}">
                      <a16:creationId xmlns:a16="http://schemas.microsoft.com/office/drawing/2014/main" id="{C2D9ED61-BB36-1CEF-5D19-9FDACAD814C5}"/>
                    </a:ext>
                  </a:extLst>
                </p:cNvPr>
                <p:cNvGrpSpPr/>
                <p:nvPr/>
              </p:nvGrpSpPr>
              <p:grpSpPr>
                <a:xfrm>
                  <a:off x="3996330" y="830987"/>
                  <a:ext cx="5235043" cy="5729619"/>
                  <a:chOff x="4049495" y="830987"/>
                  <a:chExt cx="5235043" cy="5729619"/>
                </a:xfrm>
              </p:grpSpPr>
              <p:pic>
                <p:nvPicPr>
                  <p:cNvPr id="73" name="Picture 72">
                    <a:extLst>
                      <a:ext uri="{FF2B5EF4-FFF2-40B4-BE49-F238E27FC236}">
                        <a16:creationId xmlns:a16="http://schemas.microsoft.com/office/drawing/2014/main" id="{D822FE0A-8DFB-78E3-B07F-9C16178BACBC}"/>
                      </a:ext>
                    </a:extLst>
                  </p:cNvPr>
                  <p:cNvPicPr>
                    <a:picLocks noChangeAspect="1"/>
                  </p:cNvPicPr>
                  <p:nvPr/>
                </p:nvPicPr>
                <p:blipFill rotWithShape="1">
                  <a:blip r:embed="rId6"/>
                  <a:srcRect r="34045"/>
                  <a:stretch/>
                </p:blipFill>
                <p:spPr>
                  <a:xfrm>
                    <a:off x="4425841" y="830987"/>
                    <a:ext cx="4858697" cy="5729619"/>
                  </a:xfrm>
                  <a:prstGeom prst="rect">
                    <a:avLst/>
                  </a:prstGeom>
                </p:spPr>
              </p:pic>
              <p:sp>
                <p:nvSpPr>
                  <p:cNvPr id="74" name="Rectangle 73">
                    <a:extLst>
                      <a:ext uri="{FF2B5EF4-FFF2-40B4-BE49-F238E27FC236}">
                        <a16:creationId xmlns:a16="http://schemas.microsoft.com/office/drawing/2014/main" id="{A59DAB0D-086F-023C-5910-40BD34B48A4A}"/>
                      </a:ext>
                    </a:extLst>
                  </p:cNvPr>
                  <p:cNvSpPr/>
                  <p:nvPr/>
                </p:nvSpPr>
                <p:spPr>
                  <a:xfrm>
                    <a:off x="4049495" y="950679"/>
                    <a:ext cx="405547" cy="81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71">
                  <a:extLst>
                    <a:ext uri="{FF2B5EF4-FFF2-40B4-BE49-F238E27FC236}">
                      <a16:creationId xmlns:a16="http://schemas.microsoft.com/office/drawing/2014/main" id="{DFB8105A-A77C-6599-DA61-628D32D6A287}"/>
                    </a:ext>
                  </a:extLst>
                </p:cNvPr>
                <p:cNvPicPr>
                  <a:picLocks noChangeAspect="1"/>
                </p:cNvPicPr>
                <p:nvPr/>
              </p:nvPicPr>
              <p:blipFill>
                <a:blip r:embed="rId7"/>
                <a:stretch>
                  <a:fillRect/>
                </a:stretch>
              </p:blipFill>
              <p:spPr>
                <a:xfrm>
                  <a:off x="5142360" y="2942269"/>
                  <a:ext cx="586459" cy="520317"/>
                </a:xfrm>
                <a:prstGeom prst="rect">
                  <a:avLst/>
                </a:prstGeom>
              </p:spPr>
            </p:pic>
          </p:grpSp>
          <p:sp>
            <p:nvSpPr>
              <p:cNvPr id="13" name="Rectangle 12">
                <a:extLst>
                  <a:ext uri="{FF2B5EF4-FFF2-40B4-BE49-F238E27FC236}">
                    <a16:creationId xmlns:a16="http://schemas.microsoft.com/office/drawing/2014/main" id="{1E1086BF-1715-7778-3F1F-41D58C4EF4FF}"/>
                  </a:ext>
                </a:extLst>
              </p:cNvPr>
              <p:cNvSpPr/>
              <p:nvPr/>
            </p:nvSpPr>
            <p:spPr>
              <a:xfrm>
                <a:off x="3512418" y="2543729"/>
                <a:ext cx="93004" cy="127537"/>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98EE48-BF52-5B8E-77EB-BB27A8F8A4A9}"/>
                  </a:ext>
                </a:extLst>
              </p:cNvPr>
              <p:cNvSpPr/>
              <p:nvPr/>
            </p:nvSpPr>
            <p:spPr>
              <a:xfrm>
                <a:off x="5302550" y="2089474"/>
                <a:ext cx="93004" cy="127537"/>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719476-C7E1-A985-6590-1281C9BD8D84}"/>
                  </a:ext>
                </a:extLst>
              </p:cNvPr>
              <p:cNvSpPr/>
              <p:nvPr/>
            </p:nvSpPr>
            <p:spPr>
              <a:xfrm>
                <a:off x="3702726" y="2914076"/>
                <a:ext cx="93004" cy="127537"/>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729E03C-8695-DEC7-7D9C-5F43D14E509E}"/>
                  </a:ext>
                </a:extLst>
              </p:cNvPr>
              <p:cNvSpPr/>
              <p:nvPr/>
            </p:nvSpPr>
            <p:spPr>
              <a:xfrm>
                <a:off x="5020049" y="5372592"/>
                <a:ext cx="93004" cy="127537"/>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3F27BC-A333-1884-0F30-6B071E886BF9}"/>
                  </a:ext>
                </a:extLst>
              </p:cNvPr>
              <p:cNvSpPr/>
              <p:nvPr/>
            </p:nvSpPr>
            <p:spPr>
              <a:xfrm>
                <a:off x="5311398" y="4205160"/>
                <a:ext cx="223284" cy="196718"/>
              </a:xfrm>
              <a:prstGeom prst="rect">
                <a:avLst/>
              </a:prstGeom>
              <a:solidFill>
                <a:srgbClr val="DE9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338EE2F-91C9-6394-DE34-8D1019DD74BE}"/>
                  </a:ext>
                </a:extLst>
              </p:cNvPr>
              <p:cNvSpPr/>
              <p:nvPr/>
            </p:nvSpPr>
            <p:spPr>
              <a:xfrm>
                <a:off x="5469805" y="4461193"/>
                <a:ext cx="309425" cy="301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6B7DC15-F441-B66B-02E9-2B4C518AAF4A}"/>
                  </a:ext>
                </a:extLst>
              </p:cNvPr>
              <p:cNvCxnSpPr>
                <a:cxnSpLocks/>
              </p:cNvCxnSpPr>
              <p:nvPr/>
            </p:nvCxnSpPr>
            <p:spPr>
              <a:xfrm flipH="1">
                <a:off x="5655584" y="4366112"/>
                <a:ext cx="292396" cy="27393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4B59B28-1672-CA1F-065B-045D41643E17}"/>
                  </a:ext>
                </a:extLst>
              </p:cNvPr>
              <p:cNvCxnSpPr>
                <a:cxnSpLocks/>
              </p:cNvCxnSpPr>
              <p:nvPr/>
            </p:nvCxnSpPr>
            <p:spPr>
              <a:xfrm flipH="1">
                <a:off x="6011873" y="4211000"/>
                <a:ext cx="100737" cy="87751"/>
              </a:xfrm>
              <a:prstGeom prst="line">
                <a:avLst/>
              </a:prstGeom>
              <a:ln w="28575">
                <a:solidFill>
                  <a:srgbClr val="DE9F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3EDF2D-12B1-A265-8212-8D35AB5DB02D}"/>
                  </a:ext>
                </a:extLst>
              </p:cNvPr>
              <p:cNvCxnSpPr>
                <a:cxnSpLocks/>
              </p:cNvCxnSpPr>
              <p:nvPr/>
            </p:nvCxnSpPr>
            <p:spPr>
              <a:xfrm>
                <a:off x="5433477" y="4293234"/>
                <a:ext cx="78168" cy="135891"/>
              </a:xfrm>
              <a:prstGeom prst="line">
                <a:avLst/>
              </a:prstGeom>
              <a:ln w="28575">
                <a:solidFill>
                  <a:srgbClr val="DE9F3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AC1B96E-0BC1-01D2-1159-550B7B71F00B}"/>
                  </a:ext>
                </a:extLst>
              </p:cNvPr>
              <p:cNvCxnSpPr>
                <a:cxnSpLocks/>
              </p:cNvCxnSpPr>
              <p:nvPr/>
            </p:nvCxnSpPr>
            <p:spPr>
              <a:xfrm flipH="1">
                <a:off x="4009870" y="2748574"/>
                <a:ext cx="32920" cy="67946"/>
              </a:xfrm>
              <a:prstGeom prst="line">
                <a:avLst/>
              </a:prstGeom>
              <a:ln w="28575">
                <a:solidFill>
                  <a:srgbClr val="DE9F3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C843C-9CAA-3842-FC66-D03DFFB003B4}"/>
                  </a:ext>
                </a:extLst>
              </p:cNvPr>
              <p:cNvCxnSpPr>
                <a:cxnSpLocks/>
              </p:cNvCxnSpPr>
              <p:nvPr/>
            </p:nvCxnSpPr>
            <p:spPr>
              <a:xfrm flipH="1">
                <a:off x="4042790" y="2671266"/>
                <a:ext cx="32920" cy="67946"/>
              </a:xfrm>
              <a:prstGeom prst="line">
                <a:avLst/>
              </a:prstGeom>
              <a:ln w="28575">
                <a:solidFill>
                  <a:srgbClr val="E1E1E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876A69-5E0B-74E3-F4D5-C24C10C0B675}"/>
                  </a:ext>
                </a:extLst>
              </p:cNvPr>
              <p:cNvCxnSpPr>
                <a:cxnSpLocks/>
              </p:cNvCxnSpPr>
              <p:nvPr/>
            </p:nvCxnSpPr>
            <p:spPr>
              <a:xfrm flipH="1">
                <a:off x="5944631" y="4303519"/>
                <a:ext cx="74036" cy="5766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5FC508-29BA-9012-D089-AEE8564C6806}"/>
                  </a:ext>
                </a:extLst>
              </p:cNvPr>
              <p:cNvCxnSpPr>
                <a:cxnSpLocks/>
              </p:cNvCxnSpPr>
              <p:nvPr/>
            </p:nvCxnSpPr>
            <p:spPr>
              <a:xfrm flipH="1">
                <a:off x="4822484" y="3457575"/>
                <a:ext cx="3361" cy="94084"/>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6AFB44AB-6F8A-3895-D0E1-A7B5617DBC6C}"/>
                  </a:ext>
                </a:extLst>
              </p:cNvPr>
              <p:cNvSpPr/>
              <p:nvPr/>
            </p:nvSpPr>
            <p:spPr>
              <a:xfrm>
                <a:off x="3605609" y="2542976"/>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B13124D-B525-AEF1-0B71-5E250AA99275}"/>
                  </a:ext>
                </a:extLst>
              </p:cNvPr>
              <p:cNvSpPr/>
              <p:nvPr/>
            </p:nvSpPr>
            <p:spPr>
              <a:xfrm>
                <a:off x="5410134" y="2180722"/>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34E689-EBDE-E837-E773-DA78598AE3ED}"/>
                  </a:ext>
                </a:extLst>
              </p:cNvPr>
              <p:cNvSpPr/>
              <p:nvPr/>
            </p:nvSpPr>
            <p:spPr>
              <a:xfrm>
                <a:off x="3932448" y="2755495"/>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D3FA85EA-3CCA-12C5-E69D-1233318BAD63}"/>
                  </a:ext>
                </a:extLst>
              </p:cNvPr>
              <p:cNvSpPr/>
              <p:nvPr/>
            </p:nvSpPr>
            <p:spPr>
              <a:xfrm>
                <a:off x="3808584" y="2868294"/>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04440C5-77AD-0BBB-A0F0-5932D4A1BB48}"/>
                  </a:ext>
                </a:extLst>
              </p:cNvPr>
              <p:cNvSpPr/>
              <p:nvPr/>
            </p:nvSpPr>
            <p:spPr>
              <a:xfrm>
                <a:off x="4532655" y="3449065"/>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B17D8B8-4DFD-E91D-C556-A44E727CC82E}"/>
                  </a:ext>
                </a:extLst>
              </p:cNvPr>
              <p:cNvSpPr/>
              <p:nvPr/>
            </p:nvSpPr>
            <p:spPr>
              <a:xfrm>
                <a:off x="4740509" y="3468797"/>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2923589-8E6A-D36E-AAA7-041B96893787}"/>
                  </a:ext>
                </a:extLst>
              </p:cNvPr>
              <p:cNvSpPr/>
              <p:nvPr/>
            </p:nvSpPr>
            <p:spPr>
              <a:xfrm>
                <a:off x="5125907" y="5359991"/>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3ABAEE2-74F7-0829-9CFC-AE07B62140CC}"/>
                  </a:ext>
                </a:extLst>
              </p:cNvPr>
              <p:cNvSpPr/>
              <p:nvPr/>
            </p:nvSpPr>
            <p:spPr>
              <a:xfrm>
                <a:off x="5387543" y="4155724"/>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FEFACD5-F821-9203-88CA-38F18FD01484}"/>
                  </a:ext>
                </a:extLst>
              </p:cNvPr>
              <p:cNvSpPr/>
              <p:nvPr/>
            </p:nvSpPr>
            <p:spPr>
              <a:xfrm>
                <a:off x="5276402" y="4348667"/>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8B196B4-4B75-8CAD-5ECC-EB463145B58E}"/>
                  </a:ext>
                </a:extLst>
              </p:cNvPr>
              <p:cNvSpPr/>
              <p:nvPr/>
            </p:nvSpPr>
            <p:spPr>
              <a:xfrm>
                <a:off x="5655584" y="4242113"/>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9A55C63-FC63-BAD2-9E6D-CC6CCF0FDE78}"/>
                  </a:ext>
                </a:extLst>
              </p:cNvPr>
              <p:cNvSpPr/>
              <p:nvPr/>
            </p:nvSpPr>
            <p:spPr>
              <a:xfrm>
                <a:off x="5656387" y="3852546"/>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A4B6484-733D-079D-9FB5-E00550CDA343}"/>
                  </a:ext>
                </a:extLst>
              </p:cNvPr>
              <p:cNvSpPr/>
              <p:nvPr/>
            </p:nvSpPr>
            <p:spPr>
              <a:xfrm>
                <a:off x="5726594" y="4031716"/>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E08A157A-1A2B-558D-239E-3E60DCDF2E34}"/>
                  </a:ext>
                </a:extLst>
              </p:cNvPr>
              <p:cNvSpPr/>
              <p:nvPr/>
            </p:nvSpPr>
            <p:spPr>
              <a:xfrm>
                <a:off x="5953473" y="3930154"/>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78A148A-33D1-9A70-9515-AC4D049291AD}"/>
                  </a:ext>
                </a:extLst>
              </p:cNvPr>
              <p:cNvSpPr/>
              <p:nvPr/>
            </p:nvSpPr>
            <p:spPr>
              <a:xfrm>
                <a:off x="6112610" y="4128659"/>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027DAC4-EC6E-632A-721E-79A83B7401AF}"/>
                  </a:ext>
                </a:extLst>
              </p:cNvPr>
              <p:cNvSpPr/>
              <p:nvPr/>
            </p:nvSpPr>
            <p:spPr>
              <a:xfrm>
                <a:off x="5916790" y="4211530"/>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B184212-DE27-A651-3341-49224031F4BE}"/>
                  </a:ext>
                </a:extLst>
              </p:cNvPr>
              <p:cNvSpPr/>
              <p:nvPr/>
            </p:nvSpPr>
            <p:spPr>
              <a:xfrm>
                <a:off x="6280983" y="4328508"/>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van Icon 1481625">
                <a:extLst>
                  <a:ext uri="{FF2B5EF4-FFF2-40B4-BE49-F238E27FC236}">
                    <a16:creationId xmlns:a16="http://schemas.microsoft.com/office/drawing/2014/main" id="{B5654852-7E20-689A-58A5-9E6B8E9888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1869" y="3817524"/>
                <a:ext cx="538575" cy="538575"/>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E8DC5DAA-B7EB-BEB9-C3B7-6DF59439845A}"/>
                  </a:ext>
                </a:extLst>
              </p:cNvPr>
              <p:cNvSpPr/>
              <p:nvPr/>
            </p:nvSpPr>
            <p:spPr>
              <a:xfrm>
                <a:off x="3954503" y="2577702"/>
                <a:ext cx="93004" cy="127537"/>
              </a:xfrm>
              <a:prstGeom prst="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F4A0E6A-2261-4EFB-D962-1D9B0FE4B510}"/>
                  </a:ext>
                </a:extLst>
              </p:cNvPr>
              <p:cNvSpPr/>
              <p:nvPr/>
            </p:nvSpPr>
            <p:spPr>
              <a:xfrm>
                <a:off x="4823484" y="3244968"/>
                <a:ext cx="93004" cy="127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63E7EDC-74FF-9A50-E541-A57705F03615}"/>
                  </a:ext>
                </a:extLst>
              </p:cNvPr>
              <p:cNvSpPr/>
              <p:nvPr/>
            </p:nvSpPr>
            <p:spPr>
              <a:xfrm>
                <a:off x="4814523" y="3325957"/>
                <a:ext cx="75248" cy="7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3E4A6CF-E18E-15E6-424B-6A61683C8221}"/>
                  </a:ext>
                </a:extLst>
              </p:cNvPr>
              <p:cNvSpPr/>
              <p:nvPr/>
            </p:nvSpPr>
            <p:spPr>
              <a:xfrm>
                <a:off x="4835004" y="3399857"/>
                <a:ext cx="75248" cy="76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42028280-3D22-9E05-C81D-D08B2098F5E7}"/>
                  </a:ext>
                </a:extLst>
              </p:cNvPr>
              <p:cNvSpPr/>
              <p:nvPr/>
            </p:nvSpPr>
            <p:spPr>
              <a:xfrm>
                <a:off x="4465014" y="3664647"/>
                <a:ext cx="137525" cy="1446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rPr>
                  <a:t>o</a:t>
                </a:r>
              </a:p>
            </p:txBody>
          </p:sp>
          <mc:AlternateContent xmlns:mc="http://schemas.openxmlformats.org/markup-compatibility/2006" xmlns:p14="http://schemas.microsoft.com/office/powerpoint/2010/main">
            <mc:Choice Requires="p14">
              <p:contentPart p14:bwMode="auto" r:id="rId9">
                <p14:nvContentPartPr>
                  <p14:cNvPr id="54" name="Ink 53">
                    <a:extLst>
                      <a:ext uri="{FF2B5EF4-FFF2-40B4-BE49-F238E27FC236}">
                        <a16:creationId xmlns:a16="http://schemas.microsoft.com/office/drawing/2014/main" id="{B96CE7E9-FDE9-4303-3120-592336F847F9}"/>
                      </a:ext>
                    </a:extLst>
                  </p14:cNvPr>
                  <p14:cNvContentPartPr/>
                  <p14:nvPr/>
                </p14:nvContentPartPr>
                <p14:xfrm>
                  <a:off x="4916168" y="3457403"/>
                  <a:ext cx="360" cy="360"/>
                </p14:xfrm>
              </p:contentPart>
            </mc:Choice>
            <mc:Fallback xmlns="">
              <p:pic>
                <p:nvPicPr>
                  <p:cNvPr id="54" name="Ink 53">
                    <a:extLst>
                      <a:ext uri="{FF2B5EF4-FFF2-40B4-BE49-F238E27FC236}">
                        <a16:creationId xmlns:a16="http://schemas.microsoft.com/office/drawing/2014/main" id="{B96CE7E9-FDE9-4303-3120-592336F847F9}"/>
                      </a:ext>
                    </a:extLst>
                  </p:cNvPr>
                  <p:cNvPicPr/>
                  <p:nvPr/>
                </p:nvPicPr>
                <p:blipFill>
                  <a:blip r:embed="rId10"/>
                  <a:stretch>
                    <a:fillRect/>
                  </a:stretch>
                </p:blipFill>
                <p:spPr>
                  <a:xfrm>
                    <a:off x="4910048" y="3451283"/>
                    <a:ext cx="12600" cy="12600"/>
                  </a:xfrm>
                  <a:prstGeom prst="rect">
                    <a:avLst/>
                  </a:prstGeom>
                </p:spPr>
              </p:pic>
            </mc:Fallback>
          </mc:AlternateContent>
          <p:sp>
            <p:nvSpPr>
              <p:cNvPr id="55" name="Oval 54">
                <a:extLst>
                  <a:ext uri="{FF2B5EF4-FFF2-40B4-BE49-F238E27FC236}">
                    <a16:creationId xmlns:a16="http://schemas.microsoft.com/office/drawing/2014/main" id="{E4E44094-E852-B17F-4963-7D861D59167B}"/>
                  </a:ext>
                </a:extLst>
              </p:cNvPr>
              <p:cNvSpPr/>
              <p:nvPr/>
            </p:nvSpPr>
            <p:spPr>
              <a:xfrm>
                <a:off x="4173131" y="3230398"/>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3C465B2-0D8F-4751-5C9C-6F926BA87FF0}"/>
                  </a:ext>
                </a:extLst>
              </p:cNvPr>
              <p:cNvSpPr txBox="1"/>
              <p:nvPr/>
            </p:nvSpPr>
            <p:spPr>
              <a:xfrm>
                <a:off x="3547172" y="2493181"/>
                <a:ext cx="276225" cy="215445"/>
              </a:xfrm>
              <a:prstGeom prst="rect">
                <a:avLst/>
              </a:prstGeom>
              <a:noFill/>
            </p:spPr>
            <p:txBody>
              <a:bodyPr wrap="square" rtlCol="0">
                <a:spAutoFit/>
              </a:bodyPr>
              <a:lstStyle/>
              <a:p>
                <a:r>
                  <a:rPr lang="en-US" sz="800" b="1">
                    <a:solidFill>
                      <a:schemeClr val="tx1">
                        <a:lumMod val="50000"/>
                      </a:schemeClr>
                    </a:solidFill>
                  </a:rPr>
                  <a:t>1</a:t>
                </a:r>
              </a:p>
            </p:txBody>
          </p:sp>
          <p:sp>
            <p:nvSpPr>
              <p:cNvPr id="58" name="TextBox 57">
                <a:extLst>
                  <a:ext uri="{FF2B5EF4-FFF2-40B4-BE49-F238E27FC236}">
                    <a16:creationId xmlns:a16="http://schemas.microsoft.com/office/drawing/2014/main" id="{5365752F-37A5-91D6-BD33-85932845BDB9}"/>
                  </a:ext>
                </a:extLst>
              </p:cNvPr>
              <p:cNvSpPr txBox="1"/>
              <p:nvPr/>
            </p:nvSpPr>
            <p:spPr>
              <a:xfrm>
                <a:off x="3875592" y="2704115"/>
                <a:ext cx="276225" cy="215445"/>
              </a:xfrm>
              <a:prstGeom prst="rect">
                <a:avLst/>
              </a:prstGeom>
              <a:noFill/>
            </p:spPr>
            <p:txBody>
              <a:bodyPr wrap="square" rtlCol="0">
                <a:spAutoFit/>
              </a:bodyPr>
              <a:lstStyle/>
              <a:p>
                <a:r>
                  <a:rPr lang="en-US" sz="800" b="1">
                    <a:solidFill>
                      <a:schemeClr val="tx1">
                        <a:lumMod val="50000"/>
                      </a:schemeClr>
                    </a:solidFill>
                  </a:rPr>
                  <a:t>2</a:t>
                </a:r>
              </a:p>
            </p:txBody>
          </p:sp>
          <p:sp>
            <p:nvSpPr>
              <p:cNvPr id="59" name="TextBox 58">
                <a:extLst>
                  <a:ext uri="{FF2B5EF4-FFF2-40B4-BE49-F238E27FC236}">
                    <a16:creationId xmlns:a16="http://schemas.microsoft.com/office/drawing/2014/main" id="{DFEAF81B-CEEE-2120-5930-1261436A3CC8}"/>
                  </a:ext>
                </a:extLst>
              </p:cNvPr>
              <p:cNvSpPr txBox="1"/>
              <p:nvPr/>
            </p:nvSpPr>
            <p:spPr>
              <a:xfrm>
                <a:off x="3757658" y="2811758"/>
                <a:ext cx="276225" cy="215445"/>
              </a:xfrm>
              <a:prstGeom prst="rect">
                <a:avLst/>
              </a:prstGeom>
              <a:noFill/>
            </p:spPr>
            <p:txBody>
              <a:bodyPr wrap="square" rtlCol="0">
                <a:spAutoFit/>
              </a:bodyPr>
              <a:lstStyle/>
              <a:p>
                <a:r>
                  <a:rPr lang="en-US" sz="800" b="1">
                    <a:solidFill>
                      <a:schemeClr val="tx1">
                        <a:lumMod val="50000"/>
                      </a:schemeClr>
                    </a:solidFill>
                  </a:rPr>
                  <a:t>3</a:t>
                </a:r>
              </a:p>
            </p:txBody>
          </p:sp>
          <p:sp>
            <p:nvSpPr>
              <p:cNvPr id="60" name="TextBox 59">
                <a:extLst>
                  <a:ext uri="{FF2B5EF4-FFF2-40B4-BE49-F238E27FC236}">
                    <a16:creationId xmlns:a16="http://schemas.microsoft.com/office/drawing/2014/main" id="{349172E5-C026-CABF-7FDD-B39B701DF7E6}"/>
                  </a:ext>
                </a:extLst>
              </p:cNvPr>
              <p:cNvSpPr txBox="1"/>
              <p:nvPr/>
            </p:nvSpPr>
            <p:spPr>
              <a:xfrm>
                <a:off x="5349837" y="2127869"/>
                <a:ext cx="276225" cy="215445"/>
              </a:xfrm>
              <a:prstGeom prst="rect">
                <a:avLst/>
              </a:prstGeom>
              <a:noFill/>
            </p:spPr>
            <p:txBody>
              <a:bodyPr wrap="square" rtlCol="0">
                <a:spAutoFit/>
              </a:bodyPr>
              <a:lstStyle/>
              <a:p>
                <a:r>
                  <a:rPr lang="en-US" sz="800" b="1">
                    <a:solidFill>
                      <a:schemeClr val="tx1">
                        <a:lumMod val="50000"/>
                      </a:schemeClr>
                    </a:solidFill>
                  </a:rPr>
                  <a:t>4</a:t>
                </a:r>
              </a:p>
            </p:txBody>
          </p:sp>
          <p:sp>
            <p:nvSpPr>
              <p:cNvPr id="61" name="TextBox 60">
                <a:extLst>
                  <a:ext uri="{FF2B5EF4-FFF2-40B4-BE49-F238E27FC236}">
                    <a16:creationId xmlns:a16="http://schemas.microsoft.com/office/drawing/2014/main" id="{575CFDA3-F994-8467-7749-0CDB3AFF0386}"/>
                  </a:ext>
                </a:extLst>
              </p:cNvPr>
              <p:cNvSpPr txBox="1"/>
              <p:nvPr/>
            </p:nvSpPr>
            <p:spPr>
              <a:xfrm>
                <a:off x="4119200" y="3178572"/>
                <a:ext cx="276225" cy="215445"/>
              </a:xfrm>
              <a:prstGeom prst="rect">
                <a:avLst/>
              </a:prstGeom>
              <a:noFill/>
            </p:spPr>
            <p:txBody>
              <a:bodyPr wrap="square" rtlCol="0">
                <a:spAutoFit/>
              </a:bodyPr>
              <a:lstStyle/>
              <a:p>
                <a:r>
                  <a:rPr lang="en-US" sz="800" b="1">
                    <a:solidFill>
                      <a:schemeClr val="tx1">
                        <a:lumMod val="50000"/>
                      </a:schemeClr>
                    </a:solidFill>
                  </a:rPr>
                  <a:t>9</a:t>
                </a:r>
              </a:p>
            </p:txBody>
          </p:sp>
          <p:sp>
            <p:nvSpPr>
              <p:cNvPr id="62" name="TextBox 61">
                <a:extLst>
                  <a:ext uri="{FF2B5EF4-FFF2-40B4-BE49-F238E27FC236}">
                    <a16:creationId xmlns:a16="http://schemas.microsoft.com/office/drawing/2014/main" id="{4BAF3903-9E65-F313-AF4A-9B95CD649C90}"/>
                  </a:ext>
                </a:extLst>
              </p:cNvPr>
              <p:cNvSpPr txBox="1"/>
              <p:nvPr/>
            </p:nvSpPr>
            <p:spPr>
              <a:xfrm>
                <a:off x="4474433" y="3396791"/>
                <a:ext cx="276225" cy="215445"/>
              </a:xfrm>
              <a:prstGeom prst="rect">
                <a:avLst/>
              </a:prstGeom>
              <a:noFill/>
            </p:spPr>
            <p:txBody>
              <a:bodyPr wrap="square" rtlCol="0">
                <a:spAutoFit/>
              </a:bodyPr>
              <a:lstStyle/>
              <a:p>
                <a:r>
                  <a:rPr lang="en-US" sz="800" b="1">
                    <a:solidFill>
                      <a:schemeClr val="tx1">
                        <a:lumMod val="50000"/>
                      </a:schemeClr>
                    </a:solidFill>
                  </a:rPr>
                  <a:t>5</a:t>
                </a:r>
              </a:p>
            </p:txBody>
          </p:sp>
          <p:sp>
            <p:nvSpPr>
              <p:cNvPr id="63" name="TextBox 62">
                <a:extLst>
                  <a:ext uri="{FF2B5EF4-FFF2-40B4-BE49-F238E27FC236}">
                    <a16:creationId xmlns:a16="http://schemas.microsoft.com/office/drawing/2014/main" id="{35ECD9A7-DDFC-FDF6-C511-980944E6D5B9}"/>
                  </a:ext>
                </a:extLst>
              </p:cNvPr>
              <p:cNvSpPr txBox="1"/>
              <p:nvPr/>
            </p:nvSpPr>
            <p:spPr>
              <a:xfrm>
                <a:off x="5603916" y="3951461"/>
                <a:ext cx="276225" cy="215444"/>
              </a:xfrm>
              <a:prstGeom prst="rect">
                <a:avLst/>
              </a:prstGeom>
              <a:noFill/>
            </p:spPr>
            <p:txBody>
              <a:bodyPr wrap="square" rtlCol="0">
                <a:spAutoFit/>
              </a:bodyPr>
              <a:lstStyle/>
              <a:p>
                <a:r>
                  <a:rPr lang="en-US" sz="800" b="1">
                    <a:solidFill>
                      <a:schemeClr val="bg1"/>
                    </a:solidFill>
                  </a:rPr>
                  <a:t>8</a:t>
                </a:r>
              </a:p>
            </p:txBody>
          </p:sp>
          <p:sp>
            <p:nvSpPr>
              <p:cNvPr id="64" name="TextBox 63">
                <a:extLst>
                  <a:ext uri="{FF2B5EF4-FFF2-40B4-BE49-F238E27FC236}">
                    <a16:creationId xmlns:a16="http://schemas.microsoft.com/office/drawing/2014/main" id="{8AEAA677-1EF2-5829-4961-8AED95122649}"/>
                  </a:ext>
                </a:extLst>
              </p:cNvPr>
              <p:cNvSpPr txBox="1"/>
              <p:nvPr/>
            </p:nvSpPr>
            <p:spPr>
              <a:xfrm>
                <a:off x="4679742" y="3414018"/>
                <a:ext cx="276225" cy="215445"/>
              </a:xfrm>
              <a:prstGeom prst="rect">
                <a:avLst/>
              </a:prstGeom>
              <a:noFill/>
            </p:spPr>
            <p:txBody>
              <a:bodyPr wrap="square" rtlCol="0">
                <a:spAutoFit/>
              </a:bodyPr>
              <a:lstStyle/>
              <a:p>
                <a:r>
                  <a:rPr lang="en-US" sz="800" b="1">
                    <a:solidFill>
                      <a:schemeClr val="tx1">
                        <a:lumMod val="50000"/>
                      </a:schemeClr>
                    </a:solidFill>
                  </a:rPr>
                  <a:t>6</a:t>
                </a:r>
              </a:p>
            </p:txBody>
          </p:sp>
          <p:sp>
            <p:nvSpPr>
              <p:cNvPr id="65" name="TextBox 64">
                <a:extLst>
                  <a:ext uri="{FF2B5EF4-FFF2-40B4-BE49-F238E27FC236}">
                    <a16:creationId xmlns:a16="http://schemas.microsoft.com/office/drawing/2014/main" id="{510E58D0-BA4D-936D-4F0B-8E5E1A06D203}"/>
                  </a:ext>
                </a:extLst>
              </p:cNvPr>
              <p:cNvSpPr txBox="1"/>
              <p:nvPr/>
            </p:nvSpPr>
            <p:spPr>
              <a:xfrm>
                <a:off x="5067798" y="5308037"/>
                <a:ext cx="276225" cy="215445"/>
              </a:xfrm>
              <a:prstGeom prst="rect">
                <a:avLst/>
              </a:prstGeom>
              <a:noFill/>
            </p:spPr>
            <p:txBody>
              <a:bodyPr wrap="square" rtlCol="0">
                <a:spAutoFit/>
              </a:bodyPr>
              <a:lstStyle/>
              <a:p>
                <a:r>
                  <a:rPr lang="en-US" sz="800" b="1">
                    <a:solidFill>
                      <a:schemeClr val="tx1">
                        <a:lumMod val="50000"/>
                      </a:schemeClr>
                    </a:solidFill>
                  </a:rPr>
                  <a:t>7</a:t>
                </a:r>
              </a:p>
            </p:txBody>
          </p:sp>
          <p:sp>
            <p:nvSpPr>
              <p:cNvPr id="66" name="Oval 65">
                <a:extLst>
                  <a:ext uri="{FF2B5EF4-FFF2-40B4-BE49-F238E27FC236}">
                    <a16:creationId xmlns:a16="http://schemas.microsoft.com/office/drawing/2014/main" id="{8C59001D-C2FA-2005-052C-17D7169B3B48}"/>
                  </a:ext>
                </a:extLst>
              </p:cNvPr>
              <p:cNvSpPr/>
              <p:nvPr/>
            </p:nvSpPr>
            <p:spPr>
              <a:xfrm flipH="1" flipV="1">
                <a:off x="3821229" y="2788441"/>
                <a:ext cx="72752" cy="6794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AD590D7F-921E-ECC8-BF2A-FCEB7CE4C7D9}"/>
                  </a:ext>
                </a:extLst>
              </p:cNvPr>
              <p:cNvSpPr/>
              <p:nvPr/>
            </p:nvSpPr>
            <p:spPr>
              <a:xfrm flipH="1" flipV="1">
                <a:off x="3494416" y="2506519"/>
                <a:ext cx="72752" cy="6794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C835F5FB-211A-54A2-C262-1E5EE6122406}"/>
                  </a:ext>
                </a:extLst>
              </p:cNvPr>
              <p:cNvSpPr/>
              <p:nvPr/>
            </p:nvSpPr>
            <p:spPr>
              <a:xfrm flipH="1" flipV="1">
                <a:off x="4478796" y="3531370"/>
                <a:ext cx="72752" cy="6794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57883282-BF8D-93B3-FE93-1E55A166520A}"/>
                  </a:ext>
                </a:extLst>
              </p:cNvPr>
              <p:cNvSpPr/>
              <p:nvPr/>
            </p:nvSpPr>
            <p:spPr>
              <a:xfrm flipH="1" flipV="1">
                <a:off x="4817020" y="3419971"/>
                <a:ext cx="72752" cy="6794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80874B32-5330-F60A-4FC2-64A063FFEF1B}"/>
                </a:ext>
              </a:extLst>
            </p:cNvPr>
            <p:cNvGrpSpPr/>
            <p:nvPr/>
          </p:nvGrpSpPr>
          <p:grpSpPr>
            <a:xfrm>
              <a:off x="5817301" y="4676511"/>
              <a:ext cx="2839861" cy="1552669"/>
              <a:chOff x="6079660" y="4310750"/>
              <a:chExt cx="2839846" cy="1552669"/>
            </a:xfrm>
          </p:grpSpPr>
          <p:pic>
            <p:nvPicPr>
              <p:cNvPr id="135" name="Picture 134">
                <a:extLst>
                  <a:ext uri="{FF2B5EF4-FFF2-40B4-BE49-F238E27FC236}">
                    <a16:creationId xmlns:a16="http://schemas.microsoft.com/office/drawing/2014/main" id="{478983FF-8401-288B-683A-81BA27C7A0F9}"/>
                  </a:ext>
                </a:extLst>
              </p:cNvPr>
              <p:cNvPicPr>
                <a:picLocks noChangeAspect="1"/>
              </p:cNvPicPr>
              <p:nvPr/>
            </p:nvPicPr>
            <p:blipFill rotWithShape="1">
              <a:blip r:embed="rId6"/>
              <a:srcRect l="68071" t="20024" r="24608" b="65362"/>
              <a:stretch/>
            </p:blipFill>
            <p:spPr>
              <a:xfrm>
                <a:off x="6079660" y="4382525"/>
                <a:ext cx="435359" cy="774566"/>
              </a:xfrm>
              <a:prstGeom prst="rect">
                <a:avLst/>
              </a:prstGeom>
            </p:spPr>
          </p:pic>
          <p:sp>
            <p:nvSpPr>
              <p:cNvPr id="136" name="TextBox 135">
                <a:extLst>
                  <a:ext uri="{FF2B5EF4-FFF2-40B4-BE49-F238E27FC236}">
                    <a16:creationId xmlns:a16="http://schemas.microsoft.com/office/drawing/2014/main" id="{19D1033E-F1E5-5D73-362D-A5AA87612A00}"/>
                  </a:ext>
                </a:extLst>
              </p:cNvPr>
              <p:cNvSpPr txBox="1"/>
              <p:nvPr/>
            </p:nvSpPr>
            <p:spPr>
              <a:xfrm>
                <a:off x="6493490" y="4310750"/>
                <a:ext cx="2426016" cy="1552669"/>
              </a:xfrm>
              <a:prstGeom prst="rect">
                <a:avLst/>
              </a:prstGeom>
              <a:noFill/>
            </p:spPr>
            <p:txBody>
              <a:bodyPr wrap="square" rtlCol="0">
                <a:spAutoFit/>
              </a:bodyPr>
              <a:lstStyle/>
              <a:p>
                <a:pPr>
                  <a:lnSpc>
                    <a:spcPct val="120000"/>
                  </a:lnSpc>
                </a:pPr>
                <a:r>
                  <a:rPr lang="en-US" sz="1600">
                    <a:solidFill>
                      <a:schemeClr val="tx1">
                        <a:lumMod val="75000"/>
                      </a:schemeClr>
                    </a:solidFill>
                    <a:latin typeface="Aptos" panose="020B0004020202020204" pitchFamily="34" charset="0"/>
                  </a:rPr>
                  <a:t>USAID Supported</a:t>
                </a:r>
              </a:p>
              <a:p>
                <a:pPr>
                  <a:lnSpc>
                    <a:spcPct val="120000"/>
                  </a:lnSpc>
                </a:pPr>
                <a:r>
                  <a:rPr lang="en-US" sz="1600">
                    <a:solidFill>
                      <a:schemeClr val="tx1">
                        <a:lumMod val="75000"/>
                      </a:schemeClr>
                    </a:solidFill>
                    <a:latin typeface="Aptos" panose="020B0004020202020204" pitchFamily="34" charset="0"/>
                  </a:rPr>
                  <a:t>CDC Supported</a:t>
                </a:r>
              </a:p>
              <a:p>
                <a:pPr>
                  <a:lnSpc>
                    <a:spcPct val="120000"/>
                  </a:lnSpc>
                </a:pPr>
                <a:r>
                  <a:rPr lang="en-US" sz="1600" err="1">
                    <a:solidFill>
                      <a:schemeClr val="tx1">
                        <a:lumMod val="75000"/>
                      </a:schemeClr>
                    </a:solidFill>
                    <a:latin typeface="Aptos" panose="020B0004020202020204" pitchFamily="34" charset="0"/>
                  </a:rPr>
                  <a:t>Inkhundla</a:t>
                </a:r>
                <a:r>
                  <a:rPr lang="en-US" sz="1600">
                    <a:solidFill>
                      <a:schemeClr val="tx1">
                        <a:lumMod val="75000"/>
                      </a:schemeClr>
                    </a:solidFill>
                    <a:latin typeface="Aptos" panose="020B0004020202020204" pitchFamily="34" charset="0"/>
                  </a:rPr>
                  <a:t> with study site</a:t>
                </a:r>
              </a:p>
              <a:p>
                <a:pPr>
                  <a:lnSpc>
                    <a:spcPct val="120000"/>
                  </a:lnSpc>
                </a:pPr>
                <a:r>
                  <a:rPr lang="en-US" sz="1600">
                    <a:solidFill>
                      <a:schemeClr val="tx1">
                        <a:lumMod val="75000"/>
                      </a:schemeClr>
                    </a:solidFill>
                    <a:latin typeface="Aptos" panose="020B0004020202020204" pitchFamily="34" charset="0"/>
                  </a:rPr>
                  <a:t>Fixed study site</a:t>
                </a:r>
              </a:p>
              <a:p>
                <a:pPr>
                  <a:lnSpc>
                    <a:spcPct val="120000"/>
                  </a:lnSpc>
                </a:pPr>
                <a:r>
                  <a:rPr lang="en-US" sz="1600">
                    <a:solidFill>
                      <a:schemeClr val="tx1">
                        <a:lumMod val="75000"/>
                      </a:schemeClr>
                    </a:solidFill>
                    <a:latin typeface="Aptos" panose="020B0004020202020204" pitchFamily="34" charset="0"/>
                  </a:rPr>
                  <a:t>Outreach/mobile site</a:t>
                </a:r>
              </a:p>
            </p:txBody>
          </p:sp>
          <p:sp>
            <p:nvSpPr>
              <p:cNvPr id="137" name="Oval 136">
                <a:extLst>
                  <a:ext uri="{FF2B5EF4-FFF2-40B4-BE49-F238E27FC236}">
                    <a16:creationId xmlns:a16="http://schemas.microsoft.com/office/drawing/2014/main" id="{06BDC1FC-228D-9E45-67BB-02DBA162562B}"/>
                  </a:ext>
                </a:extLst>
              </p:cNvPr>
              <p:cNvSpPr/>
              <p:nvPr/>
            </p:nvSpPr>
            <p:spPr>
              <a:xfrm>
                <a:off x="6263298" y="5653875"/>
                <a:ext cx="70994" cy="59980"/>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2CF2078-EF06-062D-0001-EBDC8CC9C6EF}"/>
                  </a:ext>
                </a:extLst>
              </p:cNvPr>
              <p:cNvSpPr/>
              <p:nvPr/>
            </p:nvSpPr>
            <p:spPr>
              <a:xfrm>
                <a:off x="6230968" y="5341715"/>
                <a:ext cx="150495" cy="127536"/>
              </a:xfrm>
              <a:prstGeom prst="ellipse">
                <a:avLst/>
              </a:prstGeom>
              <a:solidFill>
                <a:schemeClr val="bg1"/>
              </a:solidFill>
              <a:ln w="28575">
                <a:solidFill>
                  <a:srgbClr val="9F1A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Rectangle 144">
              <a:extLst>
                <a:ext uri="{FF2B5EF4-FFF2-40B4-BE49-F238E27FC236}">
                  <a16:creationId xmlns:a16="http://schemas.microsoft.com/office/drawing/2014/main" id="{7F10DB1D-BA7F-F08C-9EC2-796BA0159E2C}"/>
                </a:ext>
              </a:extLst>
            </p:cNvPr>
            <p:cNvSpPr/>
            <p:nvPr/>
          </p:nvSpPr>
          <p:spPr>
            <a:xfrm>
              <a:off x="8641172" y="3056708"/>
              <a:ext cx="45719"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A080F5E-E691-17FA-B7AC-E0E15F9048AB}"/>
                </a:ext>
              </a:extLst>
            </p:cNvPr>
            <p:cNvSpPr/>
            <p:nvPr/>
          </p:nvSpPr>
          <p:spPr>
            <a:xfrm>
              <a:off x="8641155" y="3099055"/>
              <a:ext cx="45719" cy="66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9673A307-9B4A-F716-54D1-501FF03DF735}"/>
                </a:ext>
              </a:extLst>
            </p:cNvPr>
            <p:cNvSpPr/>
            <p:nvPr/>
          </p:nvSpPr>
          <p:spPr>
            <a:xfrm>
              <a:off x="8793528" y="3251455"/>
              <a:ext cx="45719" cy="66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503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5B1724-B39D-8D07-4F56-6E8811D640B0}"/>
              </a:ext>
            </a:extLst>
          </p:cNvPr>
          <p:cNvSpPr/>
          <p:nvPr/>
        </p:nvSpPr>
        <p:spPr>
          <a:xfrm>
            <a:off x="536454" y="4899606"/>
            <a:ext cx="11226877"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17" name="TextBox 16">
            <a:extLst>
              <a:ext uri="{FF2B5EF4-FFF2-40B4-BE49-F238E27FC236}">
                <a16:creationId xmlns:a16="http://schemas.microsoft.com/office/drawing/2014/main" id="{9BB75628-87BD-E43D-BD05-72534481D8D8}"/>
              </a:ext>
            </a:extLst>
          </p:cNvPr>
          <p:cNvSpPr txBox="1"/>
          <p:nvPr/>
        </p:nvSpPr>
        <p:spPr>
          <a:xfrm>
            <a:off x="3192381" y="4915209"/>
            <a:ext cx="8794935" cy="1400383"/>
          </a:xfrm>
          <a:prstGeom prst="rect">
            <a:avLst/>
          </a:prstGeom>
          <a:noFill/>
        </p:spPr>
        <p:txBody>
          <a:bodyPr wrap="square" rtlCol="0">
            <a:spAutoFit/>
          </a:bodyPr>
          <a:lstStyle/>
          <a:p>
            <a:pPr marL="0" marR="0" lvl="0" indent="0" algn="l" defTabSz="457200" rtl="0" eaLnBrk="1" fontAlgn="base" latinLnBrk="0" hangingPunct="1">
              <a:spcBef>
                <a:spcPts val="60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Create Youth-Centered Study Materials</a:t>
            </a:r>
          </a:p>
          <a:p>
            <a:pPr marL="0" marR="0" lvl="0" indent="0" algn="l" defTabSz="457200" rtl="0" eaLnBrk="1" fontAlgn="base" latinLnBrk="0" hangingPunct="1">
              <a:spcBef>
                <a:spcPts val="600"/>
              </a:spcBef>
              <a:spcAft>
                <a:spcPts val="1200"/>
              </a:spcAft>
              <a:buClrTx/>
              <a:buSzTx/>
              <a:buFontTx/>
              <a:buNone/>
              <a:tabLst/>
              <a:defRPr/>
            </a:pP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Based on national PrEP guidelines and implementation guides, support the development of Information, Education, and Communication (IEC) study materials to ensure they are youth-friendly.</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sp>
        <p:nvSpPr>
          <p:cNvPr id="2" name="Rectangle 1">
            <a:extLst>
              <a:ext uri="{FF2B5EF4-FFF2-40B4-BE49-F238E27FC236}">
                <a16:creationId xmlns:a16="http://schemas.microsoft.com/office/drawing/2014/main" id="{4C619751-71DB-C468-FCE9-7CDAD91B8CF4}"/>
              </a:ext>
            </a:extLst>
          </p:cNvPr>
          <p:cNvSpPr/>
          <p:nvPr/>
        </p:nvSpPr>
        <p:spPr>
          <a:xfrm>
            <a:off x="508364" y="3254668"/>
            <a:ext cx="11255905"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pic>
        <p:nvPicPr>
          <p:cNvPr id="5" name="Picture 2">
            <a:extLst>
              <a:ext uri="{FF2B5EF4-FFF2-40B4-BE49-F238E27FC236}">
                <a16:creationId xmlns:a16="http://schemas.microsoft.com/office/drawing/2014/main" id="{914DF9C0-CAF8-3F67-0454-022824249B87}"/>
              </a:ext>
            </a:extLst>
          </p:cNvPr>
          <p:cNvPicPr>
            <a:picLocks noChangeAspect="1" noChangeArrowheads="1"/>
          </p:cNvPicPr>
          <p:nvPr/>
        </p:nvPicPr>
        <p:blipFill rotWithShape="1">
          <a:blip r:embed="rId3"/>
          <a:srcRect l="4190" t="11475" r="8365" b="19282"/>
          <a:stretch/>
        </p:blipFill>
        <p:spPr bwMode="auto">
          <a:xfrm>
            <a:off x="355830" y="3223673"/>
            <a:ext cx="2752641" cy="1453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5">
            <a:extLst>
              <a:ext uri="{FF2B5EF4-FFF2-40B4-BE49-F238E27FC236}">
                <a16:creationId xmlns:a16="http://schemas.microsoft.com/office/drawing/2014/main" id="{1D7DDF93-271A-83E6-E759-E4B2C2C8772F}"/>
              </a:ext>
            </a:extLst>
          </p:cNvPr>
          <p:cNvPicPr>
            <a:picLocks noChangeAspect="1"/>
          </p:cNvPicPr>
          <p:nvPr/>
        </p:nvPicPr>
        <p:blipFill>
          <a:blip r:embed="rId4"/>
          <a:srcRect t="10380" b="10380"/>
          <a:stretch/>
        </p:blipFill>
        <p:spPr>
          <a:xfrm>
            <a:off x="354892" y="4868307"/>
            <a:ext cx="2752641" cy="1453103"/>
          </a:xfrm>
          <a:prstGeom prst="rect">
            <a:avLst/>
          </a:prstGeom>
        </p:spPr>
      </p:pic>
      <p:sp>
        <p:nvSpPr>
          <p:cNvPr id="6" name="Title 1">
            <a:extLst>
              <a:ext uri="{FF2B5EF4-FFF2-40B4-BE49-F238E27FC236}">
                <a16:creationId xmlns:a16="http://schemas.microsoft.com/office/drawing/2014/main" id="{5B3C6786-1B8C-F434-7F95-59EE496785EF}"/>
              </a:ext>
            </a:extLst>
          </p:cNvPr>
          <p:cNvSpPr txBox="1">
            <a:spLocks/>
          </p:cNvSpPr>
          <p:nvPr/>
        </p:nvSpPr>
        <p:spPr>
          <a:xfrm>
            <a:off x="486505" y="382734"/>
            <a:ext cx="8589810" cy="76391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accent6"/>
                </a:solidFill>
                <a:effectLst/>
                <a:uLnTx/>
                <a:uFillTx/>
                <a:latin typeface="Aptos" panose="020B0004020202020204" pitchFamily="34" charset="0"/>
                <a:cs typeface="Poppins SemiBold" pitchFamily="2" charset="77"/>
              </a:rPr>
              <a:t>Opportunities for Meaningful Youth Engagement in Implementation Research</a:t>
            </a:r>
          </a:p>
        </p:txBody>
      </p:sp>
      <p:sp>
        <p:nvSpPr>
          <p:cNvPr id="16" name="TextBox 15">
            <a:extLst>
              <a:ext uri="{FF2B5EF4-FFF2-40B4-BE49-F238E27FC236}">
                <a16:creationId xmlns:a16="http://schemas.microsoft.com/office/drawing/2014/main" id="{106F06E9-6004-901F-34C1-C47A65960693}"/>
              </a:ext>
            </a:extLst>
          </p:cNvPr>
          <p:cNvSpPr txBox="1"/>
          <p:nvPr/>
        </p:nvSpPr>
        <p:spPr>
          <a:xfrm>
            <a:off x="3192382" y="3281027"/>
            <a:ext cx="8794934" cy="1400383"/>
          </a:xfrm>
          <a:prstGeom prst="rect">
            <a:avLst/>
          </a:prstGeom>
          <a:noFill/>
        </p:spPr>
        <p:txBody>
          <a:bodyPr wrap="square" rtlCol="0">
            <a:spAutoFit/>
          </a:bodyPr>
          <a:lstStyle/>
          <a:p>
            <a:pPr marL="0" marR="0" lvl="0" indent="0" algn="l" defTabSz="457200" rtl="0" eaLnBrk="1" fontAlgn="base" latinLnBrk="0" hangingPunct="1">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Establish and Engage Youth Advisory Committees (YAC)</a:t>
            </a:r>
          </a:p>
          <a:p>
            <a:pPr marL="0" marR="0" lvl="0" indent="0" algn="l" defTabSz="457200" rtl="0" eaLnBrk="1" fontAlgn="base" latinLnBrk="0" hangingPunct="1">
              <a:spcBef>
                <a:spcPts val="600"/>
              </a:spcBef>
              <a:spcAft>
                <a:spcPts val="600"/>
              </a:spcAft>
              <a:buClrTx/>
              <a:buSzTx/>
              <a:buFontTx/>
              <a:buNone/>
              <a:tabLst/>
              <a:defRPr/>
            </a:pP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Form diverse, local YACs with young people and key populations to meet regularly, lead capacity-building initiatives, and contribute to study design and outreach strategies to make the study relevant to youth.</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sp>
        <p:nvSpPr>
          <p:cNvPr id="21" name="Rectangle 20">
            <a:extLst>
              <a:ext uri="{FF2B5EF4-FFF2-40B4-BE49-F238E27FC236}">
                <a16:creationId xmlns:a16="http://schemas.microsoft.com/office/drawing/2014/main" id="{C2038EBA-BCD8-2BB0-26C9-2527F22BA09C}"/>
              </a:ext>
            </a:extLst>
          </p:cNvPr>
          <p:cNvSpPr/>
          <p:nvPr/>
        </p:nvSpPr>
        <p:spPr>
          <a:xfrm>
            <a:off x="355830" y="3223673"/>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22" name="Rectangle 21">
            <a:extLst>
              <a:ext uri="{FF2B5EF4-FFF2-40B4-BE49-F238E27FC236}">
                <a16:creationId xmlns:a16="http://schemas.microsoft.com/office/drawing/2014/main" id="{C58C50CE-B1D4-1329-4200-D7B8F0F08A32}"/>
              </a:ext>
            </a:extLst>
          </p:cNvPr>
          <p:cNvSpPr/>
          <p:nvPr/>
        </p:nvSpPr>
        <p:spPr>
          <a:xfrm>
            <a:off x="354892" y="4868306"/>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7" name="Rectangle 6">
            <a:extLst>
              <a:ext uri="{FF2B5EF4-FFF2-40B4-BE49-F238E27FC236}">
                <a16:creationId xmlns:a16="http://schemas.microsoft.com/office/drawing/2014/main" id="{4DF80035-AA83-D067-E412-3A2621D57D9F}"/>
              </a:ext>
            </a:extLst>
          </p:cNvPr>
          <p:cNvSpPr/>
          <p:nvPr/>
        </p:nvSpPr>
        <p:spPr>
          <a:xfrm>
            <a:off x="355830" y="1646182"/>
            <a:ext cx="11594885"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F50166-01C8-F06A-4AEB-A0FD31D89D1D}"/>
              </a:ext>
            </a:extLst>
          </p:cNvPr>
          <p:cNvSpPr txBox="1"/>
          <p:nvPr/>
        </p:nvSpPr>
        <p:spPr>
          <a:xfrm>
            <a:off x="3192381" y="1581701"/>
            <a:ext cx="8794936" cy="1556067"/>
          </a:xfrm>
          <a:prstGeom prst="rect">
            <a:avLst/>
          </a:prstGeom>
          <a:noFill/>
        </p:spPr>
        <p:txBody>
          <a:bodyPr wrap="square" rtlCol="0">
            <a:spAutoFit/>
          </a:bodyPr>
          <a:lstStyle/>
          <a:p>
            <a:pPr marL="0" marR="0" lvl="0" indent="0" algn="l" defTabSz="457200" rtl="0" eaLnBrk="1" fontAlgn="base" latinLnBrk="0" hangingPunct="1">
              <a:lnSpc>
                <a:spcPct val="114000"/>
              </a:lnSpc>
              <a:spcBef>
                <a:spcPts val="600"/>
              </a:spcBef>
              <a:spcAft>
                <a:spcPts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Consult Young People to Inform Study Design and Protocol</a:t>
            </a:r>
          </a:p>
          <a:p>
            <a:pPr marL="0" marR="0" lvl="0" indent="0" algn="l" defTabSz="457200" rtl="0" eaLnBrk="1" fontAlgn="base" latinLnBrk="0" hangingPunct="1">
              <a:lnSpc>
                <a:spcPct val="114000"/>
              </a:lnSpc>
              <a:spcBef>
                <a:spcPts val="600"/>
              </a:spcBef>
              <a:spcAft>
                <a:spcPts val="1200"/>
              </a:spcAft>
              <a:buClrTx/>
              <a:buSzTx/>
              <a:buFontTx/>
              <a:buNone/>
              <a:tabLst/>
              <a:defRPr/>
            </a:pP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Hold consultations with young people so they c</a:t>
            </a:r>
            <a:r>
              <a:rPr lang="en-US" sz="2000">
                <a:solidFill>
                  <a:schemeClr val="accent6"/>
                </a:solidFill>
                <a:latin typeface="Aptos" panose="020B0004020202020204" pitchFamily="34" charset="0"/>
                <a:ea typeface="Calibri" panose="020F0502020204030204" pitchFamily="34" charset="0"/>
                <a:cs typeface="Poppins Medium" pitchFamily="2" charset="77"/>
              </a:rPr>
              <a:t>an co-create the study design and </a:t>
            </a: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make recommendations on the study protocol to ensure study questions and procedures will meet the needs of and be acceptable to young people.</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pic>
        <p:nvPicPr>
          <p:cNvPr id="9" name="Picture Placeholder 25">
            <a:extLst>
              <a:ext uri="{FF2B5EF4-FFF2-40B4-BE49-F238E27FC236}">
                <a16:creationId xmlns:a16="http://schemas.microsoft.com/office/drawing/2014/main" id="{97DD4119-360E-3F0C-6909-DD089E685028}"/>
              </a:ext>
            </a:extLst>
          </p:cNvPr>
          <p:cNvPicPr>
            <a:picLocks noChangeAspect="1"/>
          </p:cNvPicPr>
          <p:nvPr/>
        </p:nvPicPr>
        <p:blipFill>
          <a:blip r:embed="rId5"/>
          <a:srcRect t="10412" b="10412"/>
          <a:stretch/>
        </p:blipFill>
        <p:spPr>
          <a:xfrm>
            <a:off x="355830" y="1614883"/>
            <a:ext cx="2752641" cy="1453103"/>
          </a:xfrm>
          <a:prstGeom prst="rect">
            <a:avLst/>
          </a:prstGeom>
        </p:spPr>
      </p:pic>
      <p:sp>
        <p:nvSpPr>
          <p:cNvPr id="10" name="Rectangle 9">
            <a:extLst>
              <a:ext uri="{FF2B5EF4-FFF2-40B4-BE49-F238E27FC236}">
                <a16:creationId xmlns:a16="http://schemas.microsoft.com/office/drawing/2014/main" id="{B1163124-D984-6DB7-D99D-AA298A4110DA}"/>
              </a:ext>
            </a:extLst>
          </p:cNvPr>
          <p:cNvSpPr/>
          <p:nvPr/>
        </p:nvSpPr>
        <p:spPr>
          <a:xfrm>
            <a:off x="355830" y="1614882"/>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9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AF6170-3253-BC1E-94CB-7905D4FC6567}"/>
              </a:ext>
            </a:extLst>
          </p:cNvPr>
          <p:cNvSpPr/>
          <p:nvPr/>
        </p:nvSpPr>
        <p:spPr>
          <a:xfrm>
            <a:off x="18428" y="6188644"/>
            <a:ext cx="6096000" cy="6118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13F8771-BCB4-C97E-9161-182654067BDF}"/>
              </a:ext>
            </a:extLst>
          </p:cNvPr>
          <p:cNvSpPr/>
          <p:nvPr/>
        </p:nvSpPr>
        <p:spPr>
          <a:xfrm>
            <a:off x="6096000" y="-1606"/>
            <a:ext cx="6096000" cy="1771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BD878D-BE9B-DA5B-27AC-4763DE246214}"/>
              </a:ext>
            </a:extLst>
          </p:cNvPr>
          <p:cNvSpPr/>
          <p:nvPr/>
        </p:nvSpPr>
        <p:spPr>
          <a:xfrm>
            <a:off x="386310" y="1931733"/>
            <a:ext cx="11594885"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E0799DA-0079-5F2E-E081-82FEB37C12AE}"/>
              </a:ext>
            </a:extLst>
          </p:cNvPr>
          <p:cNvSpPr txBox="1"/>
          <p:nvPr/>
        </p:nvSpPr>
        <p:spPr>
          <a:xfrm>
            <a:off x="3291485" y="1946063"/>
            <a:ext cx="8689710" cy="151297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Participate in Data Collection</a:t>
            </a:r>
          </a:p>
          <a:p>
            <a:pPr marL="0" marR="0" lvl="0" indent="0" algn="l" defTabSz="457200" rtl="0" eaLnBrk="1" fontAlgn="base"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Administer baseline and midline structured questionnaires and conduct in-depth interviews with study participants to understand implementation successes and challenges in offering PrEP choice to young people.</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sp>
        <p:nvSpPr>
          <p:cNvPr id="2" name="Rectangle 1">
            <a:extLst>
              <a:ext uri="{FF2B5EF4-FFF2-40B4-BE49-F238E27FC236}">
                <a16:creationId xmlns:a16="http://schemas.microsoft.com/office/drawing/2014/main" id="{4C619751-71DB-C468-FCE9-7CDAD91B8CF4}"/>
              </a:ext>
            </a:extLst>
          </p:cNvPr>
          <p:cNvSpPr/>
          <p:nvPr/>
        </p:nvSpPr>
        <p:spPr>
          <a:xfrm>
            <a:off x="386310" y="3619742"/>
            <a:ext cx="11594885"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914DF9C0-CAF8-3F67-0454-022824249B87}"/>
              </a:ext>
            </a:extLst>
          </p:cNvPr>
          <p:cNvPicPr>
            <a:picLocks noChangeAspect="1" noChangeArrowheads="1"/>
          </p:cNvPicPr>
          <p:nvPr/>
        </p:nvPicPr>
        <p:blipFill rotWithShape="1">
          <a:blip r:embed="rId3"/>
          <a:srcRect l="12101" t="26401" r="6583" b="30673"/>
          <a:stretch/>
        </p:blipFill>
        <p:spPr bwMode="auto">
          <a:xfrm>
            <a:off x="386310" y="3580464"/>
            <a:ext cx="2752641" cy="14531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87C80572-2EBE-04E5-BE4D-89BEEF515C4D}"/>
              </a:ext>
            </a:extLst>
          </p:cNvPr>
          <p:cNvPicPr>
            <a:picLocks noChangeAspect="1" noChangeArrowheads="1"/>
          </p:cNvPicPr>
          <p:nvPr/>
        </p:nvPicPr>
        <p:blipFill rotWithShape="1">
          <a:blip r:embed="rId4"/>
          <a:srcRect l="-665" t="20572" r="665" b="-244"/>
          <a:stretch/>
        </p:blipFill>
        <p:spPr bwMode="auto">
          <a:xfrm>
            <a:off x="386310" y="1949304"/>
            <a:ext cx="2752640" cy="1462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06F06E9-6004-901F-34C1-C47A65960693}"/>
              </a:ext>
            </a:extLst>
          </p:cNvPr>
          <p:cNvSpPr txBox="1"/>
          <p:nvPr/>
        </p:nvSpPr>
        <p:spPr>
          <a:xfrm>
            <a:off x="3291485" y="3574979"/>
            <a:ext cx="8689710" cy="151297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Assess Youth-Friendly Environments at Study Sites</a:t>
            </a:r>
          </a:p>
          <a:p>
            <a:pPr marL="0" marR="0" lvl="0" indent="0" algn="l" defTabSz="457200" rtl="0" eaLnBrk="1" fontAlgn="base" latinLnBrk="0" hangingPunct="1">
              <a:lnSpc>
                <a:spcPct val="114000"/>
              </a:lnSpc>
              <a:spcBef>
                <a:spcPts val="600"/>
              </a:spcBef>
              <a:spcAft>
                <a:spcPts val="600"/>
              </a:spcAft>
              <a:buClrTx/>
              <a:buSzTx/>
              <a:buFontTx/>
              <a:buNone/>
              <a:tabLst/>
              <a:defRPr/>
            </a:pP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Lead open discussions with young people regarding their access to services in the study sites, their perception of care from healthcare providers, and their standards for a youth-friendly study setting and feedback to study team. </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sp>
        <p:nvSpPr>
          <p:cNvPr id="21" name="Rectangle 20">
            <a:extLst>
              <a:ext uri="{FF2B5EF4-FFF2-40B4-BE49-F238E27FC236}">
                <a16:creationId xmlns:a16="http://schemas.microsoft.com/office/drawing/2014/main" id="{C2038EBA-BCD8-2BB0-26C9-2527F22BA09C}"/>
              </a:ext>
            </a:extLst>
          </p:cNvPr>
          <p:cNvSpPr/>
          <p:nvPr/>
        </p:nvSpPr>
        <p:spPr>
          <a:xfrm>
            <a:off x="386310" y="3588747"/>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7827BDDF-0CF1-461F-71A1-83C6CA30FD92}"/>
              </a:ext>
            </a:extLst>
          </p:cNvPr>
          <p:cNvSpPr/>
          <p:nvPr/>
        </p:nvSpPr>
        <p:spPr>
          <a:xfrm>
            <a:off x="387247" y="1946161"/>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AA13C55-0227-D74F-F136-B4F565AFC8E8}"/>
              </a:ext>
            </a:extLst>
          </p:cNvPr>
          <p:cNvSpPr/>
          <p:nvPr/>
        </p:nvSpPr>
        <p:spPr>
          <a:xfrm>
            <a:off x="386310" y="5249963"/>
            <a:ext cx="11594885"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0E351D5-3B8C-0041-D69C-240D6D7FBA5E}"/>
              </a:ext>
            </a:extLst>
          </p:cNvPr>
          <p:cNvSpPr txBox="1"/>
          <p:nvPr/>
        </p:nvSpPr>
        <p:spPr>
          <a:xfrm>
            <a:off x="3291484" y="5249963"/>
            <a:ext cx="8726313" cy="151297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Support Community Outreach</a:t>
            </a:r>
          </a:p>
          <a:p>
            <a:pPr marL="0" marR="0" lvl="0" indent="0" algn="l" defTabSz="457200" rtl="0" eaLnBrk="1" fontAlgn="base" latinLnBrk="0" hangingPunct="1">
              <a:lnSpc>
                <a:spcPct val="114000"/>
              </a:lnSpc>
              <a:spcBef>
                <a:spcPts val="600"/>
              </a:spcBef>
              <a:spcAft>
                <a:spcPts val="600"/>
              </a:spcAft>
              <a:buClrTx/>
              <a:buSzTx/>
              <a:buFontTx/>
              <a:buNone/>
              <a:tabLst/>
              <a:defRPr/>
            </a:pPr>
            <a:r>
              <a:rPr lang="en-US" sz="2000">
                <a:solidFill>
                  <a:schemeClr val="accent6"/>
                </a:solidFill>
                <a:latin typeface="Aptos" panose="020B0004020202020204" pitchFamily="34" charset="0"/>
                <a:ea typeface="Calibri" panose="020F0502020204030204" pitchFamily="34" charset="0"/>
                <a:cs typeface="Poppins Medium" pitchFamily="2" charset="77"/>
              </a:rPr>
              <a:t>Assist </a:t>
            </a: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with </a:t>
            </a:r>
            <a:r>
              <a:rPr lang="en-US" sz="2000">
                <a:solidFill>
                  <a:schemeClr val="accent6"/>
                </a:solidFill>
                <a:latin typeface="Aptos" panose="020B0004020202020204" pitchFamily="34" charset="0"/>
                <a:ea typeface="Calibri" panose="020F0502020204030204" pitchFamily="34" charset="0"/>
                <a:cs typeface="Poppins Medium" pitchFamily="2" charset="77"/>
              </a:rPr>
              <a:t>study recruitment outreach </a:t>
            </a:r>
            <a:r>
              <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Calibri" panose="020F0502020204030204" pitchFamily="34" charset="0"/>
                <a:cs typeface="Poppins Medium" pitchFamily="2" charset="77"/>
              </a:rPr>
              <a:t>(in mobile clinics and other outreach settings), recognizing that the presence of a youth researcher </a:t>
            </a:r>
            <a:r>
              <a:rPr lang="en-US" sz="2000">
                <a:solidFill>
                  <a:schemeClr val="accent6"/>
                </a:solidFill>
                <a:latin typeface="Aptos" panose="020B0004020202020204" pitchFamily="34" charset="0"/>
                <a:ea typeface="Calibri" panose="020F0502020204030204" pitchFamily="34" charset="0"/>
                <a:cs typeface="Poppins Medium" pitchFamily="2" charset="77"/>
              </a:rPr>
              <a:t>can bolster the participation of younger potential PrEP users.</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sp>
        <p:nvSpPr>
          <p:cNvPr id="13" name="Rectangle 12">
            <a:extLst>
              <a:ext uri="{FF2B5EF4-FFF2-40B4-BE49-F238E27FC236}">
                <a16:creationId xmlns:a16="http://schemas.microsoft.com/office/drawing/2014/main" id="{53693E2A-E0A0-9666-CB5A-CB9DD66C2E11}"/>
              </a:ext>
            </a:extLst>
          </p:cNvPr>
          <p:cNvSpPr/>
          <p:nvPr/>
        </p:nvSpPr>
        <p:spPr>
          <a:xfrm>
            <a:off x="387247" y="5264391"/>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6" descr="A blue tent with white text on it&#10;&#10;Description automatically generated">
            <a:extLst>
              <a:ext uri="{FF2B5EF4-FFF2-40B4-BE49-F238E27FC236}">
                <a16:creationId xmlns:a16="http://schemas.microsoft.com/office/drawing/2014/main" id="{1CD8E4CF-3AB5-7CEF-352D-FDFA466EFBAD}"/>
              </a:ext>
            </a:extLst>
          </p:cNvPr>
          <p:cNvPicPr>
            <a:picLocks noChangeAspect="1"/>
          </p:cNvPicPr>
          <p:nvPr/>
        </p:nvPicPr>
        <p:blipFill rotWithShape="1">
          <a:blip r:embed="rId5"/>
          <a:srcRect t="15384" b="9493"/>
          <a:stretch/>
        </p:blipFill>
        <p:spPr>
          <a:xfrm>
            <a:off x="453995" y="5204946"/>
            <a:ext cx="2685308" cy="1512978"/>
          </a:xfrm>
          <a:prstGeom prst="rect">
            <a:avLst/>
          </a:prstGeom>
        </p:spPr>
      </p:pic>
      <p:sp>
        <p:nvSpPr>
          <p:cNvPr id="12" name="Rectangle 11">
            <a:extLst>
              <a:ext uri="{FF2B5EF4-FFF2-40B4-BE49-F238E27FC236}">
                <a16:creationId xmlns:a16="http://schemas.microsoft.com/office/drawing/2014/main" id="{E03BACE3-42AC-81BC-3A2C-EFAAF2A9D635}"/>
              </a:ext>
            </a:extLst>
          </p:cNvPr>
          <p:cNvSpPr/>
          <p:nvPr/>
        </p:nvSpPr>
        <p:spPr>
          <a:xfrm>
            <a:off x="538844" y="284393"/>
            <a:ext cx="11185602"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14" name="TextBox 13">
            <a:extLst>
              <a:ext uri="{FF2B5EF4-FFF2-40B4-BE49-F238E27FC236}">
                <a16:creationId xmlns:a16="http://schemas.microsoft.com/office/drawing/2014/main" id="{D3182A39-3C98-4656-446D-0D0571095039}"/>
              </a:ext>
            </a:extLst>
          </p:cNvPr>
          <p:cNvSpPr txBox="1"/>
          <p:nvPr/>
        </p:nvSpPr>
        <p:spPr>
          <a:xfrm>
            <a:off x="3291484" y="296444"/>
            <a:ext cx="8758333" cy="1400383"/>
          </a:xfrm>
          <a:prstGeom prst="rect">
            <a:avLst/>
          </a:prstGeom>
          <a:noFill/>
        </p:spPr>
        <p:txBody>
          <a:bodyPr wrap="square" rtlCol="0">
            <a:spAutoFit/>
          </a:bodyPr>
          <a:lstStyle/>
          <a:p>
            <a:pPr marL="0" marR="0" lvl="0" indent="0" algn="l" defTabSz="457200" rtl="0" eaLnBrk="1" fontAlgn="base" latinLnBrk="0" hangingPunct="1">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Guide Stakeholders in Understanding Youth Perspectives</a:t>
            </a:r>
          </a:p>
          <a:p>
            <a:pPr marL="0" marR="0" lvl="0" indent="0" algn="l" defTabSz="457200" rtl="0" eaLnBrk="1" fontAlgn="base" latinLnBrk="0" hangingPunct="1">
              <a:spcBef>
                <a:spcPts val="600"/>
              </a:spcBef>
              <a:spcAft>
                <a:spcPts val="600"/>
              </a:spcAft>
              <a:buClrTx/>
              <a:buSzTx/>
              <a:buFontTx/>
              <a:buNone/>
              <a:tabLst/>
              <a:defRPr/>
            </a:pPr>
            <a:r>
              <a:rPr lang="en-US" sz="2000">
                <a:solidFill>
                  <a:schemeClr val="accent6"/>
                </a:solidFill>
                <a:latin typeface="Aptos" panose="020B0004020202020204" pitchFamily="34" charset="0"/>
                <a:ea typeface="Calibri" panose="020F0502020204030204" pitchFamily="34" charset="0"/>
                <a:cs typeface="Poppins Medium" pitchFamily="2" charset="77"/>
              </a:rPr>
              <a:t>Foster an inclusive study environment by conducting trainings to make sure healthcare workers and data collectors are youth-friendly and can address young people’s concerns.</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pic>
        <p:nvPicPr>
          <p:cNvPr id="15" name="Picture 4">
            <a:extLst>
              <a:ext uri="{FF2B5EF4-FFF2-40B4-BE49-F238E27FC236}">
                <a16:creationId xmlns:a16="http://schemas.microsoft.com/office/drawing/2014/main" id="{CCF13CE4-41AD-3097-300A-B70D7BDDBDDF}"/>
              </a:ext>
            </a:extLst>
          </p:cNvPr>
          <p:cNvPicPr>
            <a:picLocks noChangeAspect="1" noChangeArrowheads="1"/>
          </p:cNvPicPr>
          <p:nvPr/>
        </p:nvPicPr>
        <p:blipFill>
          <a:blip r:embed="rId6"/>
          <a:srcRect l="1159" r="1159"/>
          <a:stretch/>
        </p:blipFill>
        <p:spPr bwMode="auto">
          <a:xfrm>
            <a:off x="386310" y="294344"/>
            <a:ext cx="2752640" cy="146205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78791B5-21CF-685B-3285-3B2829956DEF}"/>
              </a:ext>
            </a:extLst>
          </p:cNvPr>
          <p:cNvSpPr/>
          <p:nvPr/>
        </p:nvSpPr>
        <p:spPr>
          <a:xfrm>
            <a:off x="387247" y="298821"/>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Tree>
    <p:extLst>
      <p:ext uri="{BB962C8B-B14F-4D97-AF65-F5344CB8AC3E}">
        <p14:creationId xmlns:p14="http://schemas.microsoft.com/office/powerpoint/2010/main" val="3855663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0E189-6DC2-299B-1035-9BB9171387B9}"/>
              </a:ext>
            </a:extLst>
          </p:cNvPr>
          <p:cNvPicPr>
            <a:picLocks noChangeAspect="1"/>
          </p:cNvPicPr>
          <p:nvPr/>
        </p:nvPicPr>
        <p:blipFill rotWithShape="1">
          <a:blip r:embed="rId3"/>
          <a:srcRect l="18145" t="22757" r="21052" b="20589"/>
          <a:stretch/>
        </p:blipFill>
        <p:spPr>
          <a:xfrm>
            <a:off x="6245922" y="2463055"/>
            <a:ext cx="2707326" cy="3363441"/>
          </a:xfrm>
          <a:prstGeom prst="rect">
            <a:avLst/>
          </a:prstGeom>
          <a:ln>
            <a:noFill/>
          </a:ln>
          <a:effectLst>
            <a:outerShdw blurRad="190500" algn="tl" rotWithShape="0">
              <a:srgbClr val="000000">
                <a:alpha val="70000"/>
              </a:srgbClr>
            </a:outerShdw>
          </a:effectLst>
        </p:spPr>
      </p:pic>
      <p:pic>
        <p:nvPicPr>
          <p:cNvPr id="20" name="Picture 19" descr="A person standing at a podium&#10;&#10;Description automatically generated">
            <a:extLst>
              <a:ext uri="{FF2B5EF4-FFF2-40B4-BE49-F238E27FC236}">
                <a16:creationId xmlns:a16="http://schemas.microsoft.com/office/drawing/2014/main" id="{BDCEBB68-3E5E-10B4-DD51-4A6AA1A48516}"/>
              </a:ext>
            </a:extLst>
          </p:cNvPr>
          <p:cNvPicPr>
            <a:picLocks noChangeAspect="1"/>
          </p:cNvPicPr>
          <p:nvPr/>
        </p:nvPicPr>
        <p:blipFill rotWithShape="1">
          <a:blip r:embed="rId4">
            <a:extLst>
              <a:ext uri="{28A0092B-C50C-407E-A947-70E740481C1C}">
                <a14:useLocalDpi xmlns:a14="http://schemas.microsoft.com/office/drawing/2010/main" val="0"/>
              </a:ext>
            </a:extLst>
          </a:blip>
          <a:srcRect l="-438" t="12912" r="17183" b="14747"/>
          <a:stretch/>
        </p:blipFill>
        <p:spPr>
          <a:xfrm>
            <a:off x="9128053" y="2447870"/>
            <a:ext cx="3034735" cy="3517054"/>
          </a:xfrm>
          <a:prstGeom prst="rect">
            <a:avLst/>
          </a:prstGeom>
          <a:ln>
            <a:noFill/>
          </a:ln>
          <a:effectLst>
            <a:outerShdw blurRad="190500" algn="tl" rotWithShape="0">
              <a:srgbClr val="000000">
                <a:alpha val="70000"/>
              </a:srgbClr>
            </a:outerShdw>
          </a:effectLst>
        </p:spPr>
      </p:pic>
      <p:pic>
        <p:nvPicPr>
          <p:cNvPr id="6" name="Picture 5" descr="A person speaking into a microphone&#10;&#10;Description automatically generated">
            <a:extLst>
              <a:ext uri="{FF2B5EF4-FFF2-40B4-BE49-F238E27FC236}">
                <a16:creationId xmlns:a16="http://schemas.microsoft.com/office/drawing/2014/main" id="{A5B28E4C-35D9-DF75-4B2F-5B89B82648D3}"/>
              </a:ext>
            </a:extLst>
          </p:cNvPr>
          <p:cNvPicPr>
            <a:picLocks noChangeAspect="1"/>
          </p:cNvPicPr>
          <p:nvPr/>
        </p:nvPicPr>
        <p:blipFill>
          <a:blip r:embed="rId5"/>
          <a:stretch>
            <a:fillRect/>
          </a:stretch>
        </p:blipFill>
        <p:spPr>
          <a:xfrm rot="5400000">
            <a:off x="-150765" y="2861879"/>
            <a:ext cx="3240912" cy="2430684"/>
          </a:xfrm>
          <a:prstGeom prst="rect">
            <a:avLst/>
          </a:prstGeom>
          <a:ln>
            <a:noFill/>
          </a:ln>
          <a:effectLst>
            <a:outerShdw blurRad="292100" dist="139700" dir="2700000" algn="tl" rotWithShape="0">
              <a:srgbClr val="333333">
                <a:alpha val="65000"/>
              </a:srgbClr>
            </a:outerShdw>
          </a:effectLst>
        </p:spPr>
      </p:pic>
      <p:pic>
        <p:nvPicPr>
          <p:cNvPr id="3" name="Picture 2" descr="A screenshot of a white and black text&#10;&#10;Description automatically generated">
            <a:extLst>
              <a:ext uri="{FF2B5EF4-FFF2-40B4-BE49-F238E27FC236}">
                <a16:creationId xmlns:a16="http://schemas.microsoft.com/office/drawing/2014/main" id="{ADA86E90-8A3D-E00A-6289-52C94B9CC94C}"/>
              </a:ext>
            </a:extLst>
          </p:cNvPr>
          <p:cNvPicPr>
            <a:picLocks noChangeAspect="1"/>
          </p:cNvPicPr>
          <p:nvPr/>
        </p:nvPicPr>
        <p:blipFill rotWithShape="1">
          <a:blip r:embed="rId6"/>
          <a:srcRect b="44490"/>
          <a:stretch/>
        </p:blipFill>
        <p:spPr>
          <a:xfrm>
            <a:off x="2911345" y="2456765"/>
            <a:ext cx="3034735" cy="358843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E44560BA-D251-DC2D-8B41-1C6099CEE9EF}"/>
              </a:ext>
            </a:extLst>
          </p:cNvPr>
          <p:cNvSpPr/>
          <p:nvPr/>
        </p:nvSpPr>
        <p:spPr>
          <a:xfrm>
            <a:off x="6096000" y="-1606"/>
            <a:ext cx="6096000" cy="1771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3D0726-F1CE-71D9-6E15-B05891D314B7}"/>
              </a:ext>
            </a:extLst>
          </p:cNvPr>
          <p:cNvSpPr/>
          <p:nvPr/>
        </p:nvSpPr>
        <p:spPr>
          <a:xfrm>
            <a:off x="612967" y="433771"/>
            <a:ext cx="11265909" cy="1453103"/>
          </a:xfrm>
          <a:prstGeom prst="rect">
            <a:avLst/>
          </a:prstGeom>
          <a:solidFill>
            <a:schemeClr val="accent3">
              <a:lumMod val="20000"/>
              <a:lumOff val="80000"/>
              <a:alpha val="41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17" name="TextBox 16">
            <a:extLst>
              <a:ext uri="{FF2B5EF4-FFF2-40B4-BE49-F238E27FC236}">
                <a16:creationId xmlns:a16="http://schemas.microsoft.com/office/drawing/2014/main" id="{43E9A500-80B1-0072-FA14-ED095A6DA83B}"/>
              </a:ext>
            </a:extLst>
          </p:cNvPr>
          <p:cNvSpPr txBox="1"/>
          <p:nvPr/>
        </p:nvSpPr>
        <p:spPr>
          <a:xfrm>
            <a:off x="3296986" y="421415"/>
            <a:ext cx="8581890" cy="1400383"/>
          </a:xfrm>
          <a:prstGeom prst="rect">
            <a:avLst/>
          </a:prstGeom>
          <a:noFill/>
        </p:spPr>
        <p:txBody>
          <a:bodyPr wrap="square" rtlCol="0">
            <a:spAutoFit/>
          </a:bodyPr>
          <a:lstStyle/>
          <a:p>
            <a:pPr marL="0" marR="0" lvl="0" indent="0" algn="l" defTabSz="457200" rtl="0" eaLnBrk="1" fontAlgn="base" latinLnBrk="0" hangingPunct="1">
              <a:spcBef>
                <a:spcPct val="0"/>
              </a:spcBef>
              <a:spcAft>
                <a:spcPct val="0"/>
              </a:spcAft>
              <a:buClrTx/>
              <a:buSzTx/>
              <a:buFontTx/>
              <a:buNone/>
              <a:tabLst/>
              <a:defRPr/>
            </a:pPr>
            <a:r>
              <a:rPr kumimoji="0" lang="en-US" sz="2000" b="1" i="0" u="none" strike="noStrike" kern="1200" cap="none" spc="0" normalizeH="0" baseline="0" noProof="0">
                <a:ln>
                  <a:noFill/>
                </a:ln>
                <a:solidFill>
                  <a:schemeClr val="accent1"/>
                </a:solidFill>
                <a:effectLst/>
                <a:uLnTx/>
                <a:uFillTx/>
                <a:latin typeface="Aptos" panose="020B0004020202020204" pitchFamily="34" charset="0"/>
                <a:ea typeface="ＭＳ Ｐゴシック" charset="0"/>
                <a:cs typeface="Poppins SemiBold" pitchFamily="2" charset="77"/>
              </a:rPr>
              <a:t>Elevate Youth Voices in Research Dissemination</a:t>
            </a:r>
          </a:p>
          <a:p>
            <a:pPr marL="0" marR="0" lvl="0" indent="0" algn="l" defTabSz="457200" rtl="0" eaLnBrk="1" fontAlgn="base" latinLnBrk="0" hangingPunct="1">
              <a:spcBef>
                <a:spcPts val="600"/>
              </a:spcBef>
              <a:spcAft>
                <a:spcPts val="600"/>
              </a:spcAft>
              <a:buClrTx/>
              <a:buSzTx/>
              <a:buFontTx/>
              <a:buNone/>
              <a:tabLst/>
              <a:defRPr/>
            </a:pPr>
            <a:r>
              <a:rPr lang="en-US" sz="2000">
                <a:solidFill>
                  <a:schemeClr val="accent6"/>
                </a:solidFill>
                <a:latin typeface="Aptos" panose="020B0004020202020204" pitchFamily="34" charset="0"/>
                <a:ea typeface="Calibri" panose="020F0502020204030204" pitchFamily="34" charset="0"/>
                <a:cs typeface="Poppins Medium" pitchFamily="2" charset="77"/>
              </a:rPr>
              <a:t>Amplify the perspectives and lived experiences of young people in knowledge management, research utilization, and dissemination; their opinions will keep research findings accessible and relevant to youth PrEP end users.</a:t>
            </a:r>
            <a:endParaRPr kumimoji="0" lang="en-US" sz="2000" b="0" i="0" u="none" strike="noStrike" kern="1200" cap="none" spc="0" normalizeH="0" baseline="0" noProof="0">
              <a:ln>
                <a:noFill/>
              </a:ln>
              <a:solidFill>
                <a:schemeClr val="accent6"/>
              </a:solidFill>
              <a:effectLst/>
              <a:uLnTx/>
              <a:uFillTx/>
              <a:latin typeface="Aptos" panose="020B0004020202020204" pitchFamily="34" charset="0"/>
              <a:ea typeface="ＭＳ Ｐゴシック" charset="0"/>
              <a:cs typeface="Poppins Medium" pitchFamily="2" charset="77"/>
            </a:endParaRPr>
          </a:p>
        </p:txBody>
      </p:sp>
      <p:pic>
        <p:nvPicPr>
          <p:cNvPr id="18" name="Picture 4">
            <a:extLst>
              <a:ext uri="{FF2B5EF4-FFF2-40B4-BE49-F238E27FC236}">
                <a16:creationId xmlns:a16="http://schemas.microsoft.com/office/drawing/2014/main" id="{D5AE678A-6567-0A8A-6E50-C5E2E461C236}"/>
              </a:ext>
            </a:extLst>
          </p:cNvPr>
          <p:cNvPicPr>
            <a:picLocks noChangeAspect="1" noChangeArrowheads="1"/>
          </p:cNvPicPr>
          <p:nvPr/>
        </p:nvPicPr>
        <p:blipFill rotWithShape="1">
          <a:blip r:embed="rId7"/>
          <a:srcRect l="-34" t="3254" r="34" b="25926"/>
          <a:stretch/>
        </p:blipFill>
        <p:spPr bwMode="auto">
          <a:xfrm>
            <a:off x="460434" y="443722"/>
            <a:ext cx="2752640" cy="146205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44CDF37-12C7-8717-EDCC-488589AD3CC2}"/>
              </a:ext>
            </a:extLst>
          </p:cNvPr>
          <p:cNvSpPr/>
          <p:nvPr/>
        </p:nvSpPr>
        <p:spPr>
          <a:xfrm>
            <a:off x="461371" y="448199"/>
            <a:ext cx="67685" cy="145310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Tree>
    <p:extLst>
      <p:ext uri="{BB962C8B-B14F-4D97-AF65-F5344CB8AC3E}">
        <p14:creationId xmlns:p14="http://schemas.microsoft.com/office/powerpoint/2010/main" val="3936475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20733D9-B988-71F0-84A5-611C6CA9A2D7}"/>
              </a:ext>
            </a:extLst>
          </p:cNvPr>
          <p:cNvGraphicFramePr/>
          <p:nvPr>
            <p:extLst>
              <p:ext uri="{D42A27DB-BD31-4B8C-83A1-F6EECF244321}">
                <p14:modId xmlns:p14="http://schemas.microsoft.com/office/powerpoint/2010/main" val="1752834716"/>
              </p:ext>
            </p:extLst>
          </p:nvPr>
        </p:nvGraphicFramePr>
        <p:xfrm>
          <a:off x="-139351" y="1134989"/>
          <a:ext cx="8149495" cy="500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69FF31D9-B242-6ABC-C719-BD3D2BB9CFA7}"/>
              </a:ext>
            </a:extLst>
          </p:cNvPr>
          <p:cNvSpPr>
            <a:spLocks noGrp="1"/>
          </p:cNvSpPr>
          <p:nvPr>
            <p:ph type="title"/>
          </p:nvPr>
        </p:nvSpPr>
        <p:spPr>
          <a:xfrm>
            <a:off x="339673" y="338087"/>
            <a:ext cx="11090326" cy="796902"/>
          </a:xfrm>
        </p:spPr>
        <p:txBody>
          <a:bodyPr/>
          <a:lstStyle/>
          <a:p>
            <a:r>
              <a:rPr lang="en-US">
                <a:solidFill>
                  <a:schemeClr val="accent6"/>
                </a:solidFill>
                <a:latin typeface="Aptos SemiBold" panose="020B0004020202020204" pitchFamily="34" charset="0"/>
              </a:rPr>
              <a:t>NGS Members share their thoughts</a:t>
            </a:r>
          </a:p>
        </p:txBody>
      </p:sp>
      <p:pic>
        <p:nvPicPr>
          <p:cNvPr id="7" name="Picture 6" descr="A group of people posing for a photo&#10;&#10;Description automatically generated">
            <a:extLst>
              <a:ext uri="{FF2B5EF4-FFF2-40B4-BE49-F238E27FC236}">
                <a16:creationId xmlns:a16="http://schemas.microsoft.com/office/drawing/2014/main" id="{92F4E420-D4A8-8063-2520-976A0B753F87}"/>
              </a:ext>
            </a:extLst>
          </p:cNvPr>
          <p:cNvPicPr>
            <a:picLocks noChangeAspect="1"/>
          </p:cNvPicPr>
          <p:nvPr/>
        </p:nvPicPr>
        <p:blipFill>
          <a:blip r:embed="rId8"/>
          <a:stretch>
            <a:fillRect/>
          </a:stretch>
        </p:blipFill>
        <p:spPr>
          <a:xfrm>
            <a:off x="8364070" y="1795769"/>
            <a:ext cx="2902004" cy="3869611"/>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934649F-CD13-5DFD-43C9-7F8775C824D9}"/>
              </a:ext>
            </a:extLst>
          </p:cNvPr>
          <p:cNvSpPr txBox="1"/>
          <p:nvPr/>
        </p:nvSpPr>
        <p:spPr>
          <a:xfrm>
            <a:off x="8010144" y="5723011"/>
            <a:ext cx="3711388" cy="923330"/>
          </a:xfrm>
          <a:prstGeom prst="rect">
            <a:avLst/>
          </a:prstGeom>
          <a:noFill/>
        </p:spPr>
        <p:txBody>
          <a:bodyPr wrap="square" rtlCol="0">
            <a:spAutoFit/>
          </a:bodyPr>
          <a:lstStyle/>
          <a:p>
            <a:pPr algn="ctr"/>
            <a:r>
              <a:rPr lang="en-US" i="1">
                <a:latin typeface="Aptos" panose="020B0004020202020204" pitchFamily="34" charset="0"/>
              </a:rPr>
              <a:t>NGS members and other MOSAIC staff at a workshop for meaningful youth engagement in 2022.</a:t>
            </a:r>
          </a:p>
        </p:txBody>
      </p:sp>
    </p:spTree>
    <p:extLst>
      <p:ext uri="{BB962C8B-B14F-4D97-AF65-F5344CB8AC3E}">
        <p14:creationId xmlns:p14="http://schemas.microsoft.com/office/powerpoint/2010/main" val="2488758892"/>
      </p:ext>
    </p:extLst>
  </p:cSld>
  <p:clrMapOvr>
    <a:masterClrMapping/>
  </p:clrMapOvr>
</p:sld>
</file>

<file path=ppt/theme/theme1.xml><?xml version="1.0" encoding="utf-8"?>
<a:theme xmlns:a="http://schemas.openxmlformats.org/drawingml/2006/main" name="HIVR4P2023">
  <a:themeElements>
    <a:clrScheme name="HIVR4P 2023">
      <a:dk1>
        <a:srgbClr val="000000"/>
      </a:dk1>
      <a:lt1>
        <a:srgbClr val="FFFFFF"/>
      </a:lt1>
      <a:dk2>
        <a:srgbClr val="DB2415"/>
      </a:dk2>
      <a:lt2>
        <a:srgbClr val="FFFFFF"/>
      </a:lt2>
      <a:accent1>
        <a:srgbClr val="DB2415"/>
      </a:accent1>
      <a:accent2>
        <a:srgbClr val="DE9343"/>
      </a:accent2>
      <a:accent3>
        <a:srgbClr val="45ABBF"/>
      </a:accent3>
      <a:accent4>
        <a:srgbClr val="E271A9"/>
      </a:accent4>
      <a:accent5>
        <a:srgbClr val="D80561"/>
      </a:accent5>
      <a:accent6>
        <a:srgbClr val="242C4B"/>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VR4P-2024-Speaker-template_Verdana" id="{915A3F88-65E2-4C68-8A95-EE1C8EFD51E7}" vid="{88AA67E4-A7BF-4653-BF91-B6B0B546B474}"/>
    </a:ext>
  </a:extLst>
</a:theme>
</file>

<file path=ppt/theme/theme2.xml><?xml version="1.0" encoding="utf-8"?>
<a:theme xmlns:a="http://schemas.openxmlformats.org/drawingml/2006/main" name="MOSAIC Theme 2">
  <a:themeElements>
    <a:clrScheme name="MOSAIC">
      <a:dk1>
        <a:srgbClr val="625E58"/>
      </a:dk1>
      <a:lt1>
        <a:srgbClr val="FFFFFF"/>
      </a:lt1>
      <a:dk2>
        <a:srgbClr val="625E58"/>
      </a:dk2>
      <a:lt2>
        <a:srgbClr val="E7E6E6"/>
      </a:lt2>
      <a:accent1>
        <a:srgbClr val="29676B"/>
      </a:accent1>
      <a:accent2>
        <a:srgbClr val="AF3158"/>
      </a:accent2>
      <a:accent3>
        <a:srgbClr val="DE9F3B"/>
      </a:accent3>
      <a:accent4>
        <a:srgbClr val="645F59"/>
      </a:accent4>
      <a:accent5>
        <a:srgbClr val="50A849"/>
      </a:accent5>
      <a:accent6>
        <a:srgbClr val="16B0B6"/>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F882A536-67BD-9A4E-8C03-D50D2E04A445}" vid="{C7A71C3F-220E-F943-B96D-FF9ED4B853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22" ma:contentTypeDescription="Create a new document." ma:contentTypeScope="" ma:versionID="94afe1f3169ec5f8dfcc67b179ec9c78">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74b77f497480b4256a0773170f83c1b9"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NotesonUse" minOccurs="0"/>
                <xsd:element ref="ns2:Open_x0020_with_x0020_Seclo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onUse" ma:index="26" nillable="true" ma:displayName="Notes on Use" ma:format="Dropdown" ma:internalName="NotesonUse">
      <xsd:simpleType>
        <xsd:restriction base="dms:Note">
          <xsd:maxLength value="255"/>
        </xsd:restriction>
      </xsd:simpleType>
    </xsd:element>
    <xsd:element name="Open_x0020_with_x0020_Seclore" ma:index="27" nillable="true" ma:displayName="Open with Seclore" ma:hidden="true" ma:internalName="Open_x0020_with_x0020_Seclor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35616bd-f3ab-4ee4-8f55-73cb5167d911" xsi:nil="true"/>
    <lcf76f155ced4ddcb4097134ff3c332f xmlns="1865d82a-bf83-4eaa-817a-e97c662b7d46">
      <Terms xmlns="http://schemas.microsoft.com/office/infopath/2007/PartnerControls"/>
    </lcf76f155ced4ddcb4097134ff3c332f>
    <Open_x0020_with_x0020_Seclore xmlns="1865d82a-bf83-4eaa-817a-e97c662b7d46" xsi:nil="true"/>
    <NotesonUse xmlns="1865d82a-bf83-4eaa-817a-e97c662b7d46" xsi:nil="true"/>
  </documentManagement>
</p:properties>
</file>

<file path=customXml/itemProps1.xml><?xml version="1.0" encoding="utf-8"?>
<ds:datastoreItem xmlns:ds="http://schemas.openxmlformats.org/officeDocument/2006/customXml" ds:itemID="{D1AB802A-AF46-48F3-BC70-930B76DACB3D}">
  <ds:schemaRefs>
    <ds:schemaRef ds:uri="http://schemas.microsoft.com/sharepoint/v3/contenttype/forms"/>
  </ds:schemaRefs>
</ds:datastoreItem>
</file>

<file path=customXml/itemProps2.xml><?xml version="1.0" encoding="utf-8"?>
<ds:datastoreItem xmlns:ds="http://schemas.openxmlformats.org/officeDocument/2006/customXml" ds:itemID="{4101C422-2033-424E-8F43-E4281D17C227}">
  <ds:schemaRefs>
    <ds:schemaRef ds:uri="1865d82a-bf83-4eaa-817a-e97c662b7d46"/>
    <ds:schemaRef ds:uri="d35616bd-f3ab-4ee4-8f55-73cb5167d9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AC164D-1427-4CFC-A10B-8EDA77DF60E7}">
  <ds:schemaRefs>
    <ds:schemaRef ds:uri="http://schemas.openxmlformats.org/package/2006/metadata/core-properties"/>
    <ds:schemaRef ds:uri="http://schemas.microsoft.com/office/2006/documentManagement/types"/>
    <ds:schemaRef ds:uri="1865d82a-bf83-4eaa-817a-e97c662b7d46"/>
    <ds:schemaRef ds:uri="http://purl.org/dc/dcmitype/"/>
    <ds:schemaRef ds:uri="http://purl.org/dc/elements/1.1/"/>
    <ds:schemaRef ds:uri="http://www.w3.org/XML/1998/namespace"/>
    <ds:schemaRef ds:uri="d35616bd-f3ab-4ee4-8f55-73cb5167d911"/>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HIVR4P-2024-Oral-Abstract-speaker-template_Verdana</Template>
  <TotalTime>0</TotalTime>
  <Words>1871</Words>
  <Application>Microsoft Office PowerPoint</Application>
  <PresentationFormat>Widescreen</PresentationFormat>
  <Paragraphs>143</Paragraphs>
  <Slides>12</Slides>
  <Notes>10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12</vt:i4>
      </vt:variant>
    </vt:vector>
  </HeadingPairs>
  <TitlesOfParts>
    <vt:vector size="33" baseType="lpstr">
      <vt:lpstr>ＭＳ Ｐゴシック</vt:lpstr>
      <vt:lpstr>Aptos</vt:lpstr>
      <vt:lpstr>Aptos SemiBold</vt:lpstr>
      <vt:lpstr>Arial</vt:lpstr>
      <vt:lpstr>Calibri</vt:lpstr>
      <vt:lpstr>Calibri Light</vt:lpstr>
      <vt:lpstr>Courier New</vt:lpstr>
      <vt:lpstr>IAS Ribbon Sans Bold</vt:lpstr>
      <vt:lpstr>IAS Ribbon Sans Regular</vt:lpstr>
      <vt:lpstr>lato</vt:lpstr>
      <vt:lpstr>Poppins</vt:lpstr>
      <vt:lpstr>Poppins Medium</vt:lpstr>
      <vt:lpstr>Poppins SemiBold</vt:lpstr>
      <vt:lpstr>Roboto</vt:lpstr>
      <vt:lpstr>Segoe UI</vt:lpstr>
      <vt:lpstr>Symbol</vt:lpstr>
      <vt:lpstr>Verdana</vt:lpstr>
      <vt:lpstr>Verdana Bold</vt:lpstr>
      <vt:lpstr>Wingdings</vt:lpstr>
      <vt:lpstr>HIVR4P2023</vt:lpstr>
      <vt:lpstr>MOSAIC Theme 2</vt:lpstr>
      <vt:lpstr>Youth Engagement and Leadership in HIV Prevention Implementation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NGS Members share their thoughts</vt:lpstr>
      <vt:lpstr>Call to action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Engagement and Leadership in HIV Prevention Implementation Research</dc:title>
  <dc:creator>Lauren Rutherford</dc:creator>
  <cp:lastModifiedBy>Preview 1</cp:lastModifiedBy>
  <cp:revision>7</cp:revision>
  <dcterms:created xsi:type="dcterms:W3CDTF">2024-08-26T19:24:05Z</dcterms:created>
  <dcterms:modified xsi:type="dcterms:W3CDTF">2024-10-05T16:17:15Z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0x010100EA8F0ACE12F80A4794329C3456661B9E</vt:lpwstr>
  </property>
  <property fmtid="{D5CDD505-2E9C-101B-9397-08002B2CF9AE}" pid="3" name="MediaServiceImageTags">
    <vt:lpwstr/>
  </property>
</Properties>
</file>