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4"/>
    <p:sldMasterId id="2147483703" r:id="rId5"/>
    <p:sldMasterId id="2147483732" r:id="rId6"/>
    <p:sldMasterId id="2147483740" r:id="rId7"/>
    <p:sldMasterId id="2147483756" r:id="rId8"/>
    <p:sldMasterId id="2147483787" r:id="rId9"/>
    <p:sldMasterId id="2147483660" r:id="rId10"/>
  </p:sldMasterIdLst>
  <p:notesMasterIdLst>
    <p:notesMasterId r:id="rId95"/>
  </p:notesMasterIdLst>
  <p:handoutMasterIdLst>
    <p:handoutMasterId r:id="rId96"/>
  </p:handoutMasterIdLst>
  <p:sldIdLst>
    <p:sldId id="287" r:id="rId11"/>
    <p:sldId id="685" r:id="rId12"/>
    <p:sldId id="302" r:id="rId13"/>
    <p:sldId id="2742" r:id="rId14"/>
    <p:sldId id="305" r:id="rId15"/>
    <p:sldId id="689" r:id="rId16"/>
    <p:sldId id="690" r:id="rId17"/>
    <p:sldId id="2749" r:id="rId18"/>
    <p:sldId id="2750" r:id="rId19"/>
    <p:sldId id="2751" r:id="rId20"/>
    <p:sldId id="2752" r:id="rId21"/>
    <p:sldId id="2753" r:id="rId22"/>
    <p:sldId id="2754" r:id="rId23"/>
    <p:sldId id="2755" r:id="rId24"/>
    <p:sldId id="2756" r:id="rId25"/>
    <p:sldId id="2757" r:id="rId26"/>
    <p:sldId id="691" r:id="rId27"/>
    <p:sldId id="2721" r:id="rId28"/>
    <p:sldId id="2722" r:id="rId29"/>
    <p:sldId id="2723" r:id="rId30"/>
    <p:sldId id="2724" r:id="rId31"/>
    <p:sldId id="2725" r:id="rId32"/>
    <p:sldId id="2726" r:id="rId33"/>
    <p:sldId id="2727" r:id="rId34"/>
    <p:sldId id="2728" r:id="rId35"/>
    <p:sldId id="2729" r:id="rId36"/>
    <p:sldId id="2730" r:id="rId37"/>
    <p:sldId id="2731" r:id="rId38"/>
    <p:sldId id="2732" r:id="rId39"/>
    <p:sldId id="2733" r:id="rId40"/>
    <p:sldId id="2734" r:id="rId41"/>
    <p:sldId id="2735" r:id="rId42"/>
    <p:sldId id="2736" r:id="rId43"/>
    <p:sldId id="2737" r:id="rId44"/>
    <p:sldId id="2738" r:id="rId45"/>
    <p:sldId id="2739" r:id="rId46"/>
    <p:sldId id="2758" r:id="rId47"/>
    <p:sldId id="2759" r:id="rId48"/>
    <p:sldId id="2760" r:id="rId49"/>
    <p:sldId id="2761" r:id="rId50"/>
    <p:sldId id="2762" r:id="rId51"/>
    <p:sldId id="2763" r:id="rId52"/>
    <p:sldId id="2764" r:id="rId53"/>
    <p:sldId id="2765" r:id="rId54"/>
    <p:sldId id="2766" r:id="rId55"/>
    <p:sldId id="2767" r:id="rId56"/>
    <p:sldId id="2768" r:id="rId57"/>
    <p:sldId id="2769" r:id="rId58"/>
    <p:sldId id="2770" r:id="rId59"/>
    <p:sldId id="2771" r:id="rId60"/>
    <p:sldId id="2772" r:id="rId61"/>
    <p:sldId id="2773" r:id="rId62"/>
    <p:sldId id="2740" r:id="rId63"/>
    <p:sldId id="2746" r:id="rId64"/>
    <p:sldId id="2747" r:id="rId65"/>
    <p:sldId id="258" r:id="rId66"/>
    <p:sldId id="259" r:id="rId67"/>
    <p:sldId id="260" r:id="rId68"/>
    <p:sldId id="261" r:id="rId69"/>
    <p:sldId id="2748" r:id="rId70"/>
    <p:sldId id="263" r:id="rId71"/>
    <p:sldId id="264" r:id="rId72"/>
    <p:sldId id="265" r:id="rId73"/>
    <p:sldId id="266" r:id="rId74"/>
    <p:sldId id="267" r:id="rId75"/>
    <p:sldId id="268" r:id="rId76"/>
    <p:sldId id="269" r:id="rId77"/>
    <p:sldId id="308" r:id="rId78"/>
    <p:sldId id="407" r:id="rId79"/>
    <p:sldId id="409" r:id="rId80"/>
    <p:sldId id="346" r:id="rId81"/>
    <p:sldId id="347" r:id="rId82"/>
    <p:sldId id="382" r:id="rId83"/>
    <p:sldId id="371" r:id="rId84"/>
    <p:sldId id="410" r:id="rId85"/>
    <p:sldId id="373" r:id="rId86"/>
    <p:sldId id="430" r:id="rId87"/>
    <p:sldId id="416" r:id="rId88"/>
    <p:sldId id="426" r:id="rId89"/>
    <p:sldId id="433" r:id="rId90"/>
    <p:sldId id="435" r:id="rId91"/>
    <p:sldId id="2745" r:id="rId92"/>
    <p:sldId id="687" r:id="rId93"/>
    <p:sldId id="365" r:id="rId9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1802F3-963B-4D6F-BF8E-11D302899B83}" v="14" dt="2025-02-24T09:24:58.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60"/>
  </p:normalViewPr>
  <p:slideViewPr>
    <p:cSldViewPr snapToGrid="0">
      <p:cViewPr>
        <p:scale>
          <a:sx n="104" d="100"/>
          <a:sy n="104" d="100"/>
        </p:scale>
        <p:origin x="72"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notesMaster" Target="notesMasters/notesMaster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Williams" userId="63db2afe-75be-4bc2-8293-016e533a2037" providerId="ADAL" clId="{5630F714-1D97-4CEF-80C7-7CBA2419DDCE}"/>
    <pc:docChg chg="undo custSel addSld delSld modSld sldOrd delMainMaster">
      <pc:chgData name="Emma Williams" userId="63db2afe-75be-4bc2-8293-016e533a2037" providerId="ADAL" clId="{5630F714-1D97-4CEF-80C7-7CBA2419DDCE}" dt="2025-02-19T15:23:16.331" v="2084" actId="478"/>
      <pc:docMkLst>
        <pc:docMk/>
      </pc:docMkLst>
      <pc:sldChg chg="del">
        <pc:chgData name="Emma Williams" userId="63db2afe-75be-4bc2-8293-016e533a2037" providerId="ADAL" clId="{5630F714-1D97-4CEF-80C7-7CBA2419DDCE}" dt="2025-02-19T13:52:07.234" v="2076" actId="47"/>
        <pc:sldMkLst>
          <pc:docMk/>
          <pc:sldMk cId="3979609923" sldId="256"/>
        </pc:sldMkLst>
      </pc:sldChg>
      <pc:sldChg chg="del">
        <pc:chgData name="Emma Williams" userId="63db2afe-75be-4bc2-8293-016e533a2037" providerId="ADAL" clId="{5630F714-1D97-4CEF-80C7-7CBA2419DDCE}" dt="2025-02-19T13:52:07.234" v="2076" actId="47"/>
        <pc:sldMkLst>
          <pc:docMk/>
          <pc:sldMk cId="2395948154" sldId="257"/>
        </pc:sldMkLst>
      </pc:sldChg>
      <pc:sldChg chg="del">
        <pc:chgData name="Emma Williams" userId="63db2afe-75be-4bc2-8293-016e533a2037" providerId="ADAL" clId="{5630F714-1D97-4CEF-80C7-7CBA2419DDCE}" dt="2025-02-10T11:28:42.718" v="0" actId="47"/>
        <pc:sldMkLst>
          <pc:docMk/>
          <pc:sldMk cId="0" sldId="258"/>
        </pc:sldMkLst>
      </pc:sldChg>
      <pc:sldChg chg="del">
        <pc:chgData name="Emma Williams" userId="63db2afe-75be-4bc2-8293-016e533a2037" providerId="ADAL" clId="{5630F714-1D97-4CEF-80C7-7CBA2419DDCE}" dt="2025-02-19T13:52:07.234" v="2076" actId="47"/>
        <pc:sldMkLst>
          <pc:docMk/>
          <pc:sldMk cId="89759976" sldId="262"/>
        </pc:sldMkLst>
      </pc:sldChg>
      <pc:sldChg chg="modSp mod">
        <pc:chgData name="Emma Williams" userId="63db2afe-75be-4bc2-8293-016e533a2037" providerId="ADAL" clId="{5630F714-1D97-4CEF-80C7-7CBA2419DDCE}" dt="2025-02-14T11:21:25.436" v="1842" actId="27636"/>
        <pc:sldMkLst>
          <pc:docMk/>
          <pc:sldMk cId="0" sldId="263"/>
        </pc:sldMkLst>
        <pc:spChg chg="mod">
          <ac:chgData name="Emma Williams" userId="63db2afe-75be-4bc2-8293-016e533a2037" providerId="ADAL" clId="{5630F714-1D97-4CEF-80C7-7CBA2419DDCE}" dt="2025-02-14T11:21:25.436" v="1842" actId="27636"/>
          <ac:spMkLst>
            <pc:docMk/>
            <pc:sldMk cId="0" sldId="263"/>
            <ac:spMk id="250" creationId="{00000000-0000-0000-0000-000000000000}"/>
          </ac:spMkLst>
        </pc:spChg>
      </pc:sldChg>
      <pc:sldChg chg="delSp modSp mod">
        <pc:chgData name="Emma Williams" userId="63db2afe-75be-4bc2-8293-016e533a2037" providerId="ADAL" clId="{5630F714-1D97-4CEF-80C7-7CBA2419DDCE}" dt="2025-02-19T15:23:16.331" v="2084" actId="478"/>
        <pc:sldMkLst>
          <pc:docMk/>
          <pc:sldMk cId="0" sldId="265"/>
        </pc:sldMkLst>
        <pc:graphicFrameChg chg="modGraphic">
          <ac:chgData name="Emma Williams" userId="63db2afe-75be-4bc2-8293-016e533a2037" providerId="ADAL" clId="{5630F714-1D97-4CEF-80C7-7CBA2419DDCE}" dt="2025-02-19T15:23:14.359" v="2083" actId="14100"/>
          <ac:graphicFrameMkLst>
            <pc:docMk/>
            <pc:sldMk cId="0" sldId="265"/>
            <ac:graphicFrameMk id="266" creationId="{00000000-0000-0000-0000-000000000000}"/>
          </ac:graphicFrameMkLst>
        </pc:graphicFrameChg>
      </pc:sldChg>
      <pc:sldChg chg="del">
        <pc:chgData name="Emma Williams" userId="63db2afe-75be-4bc2-8293-016e533a2037" providerId="ADAL" clId="{5630F714-1D97-4CEF-80C7-7CBA2419DDCE}" dt="2025-02-10T11:28:42.718" v="0" actId="47"/>
        <pc:sldMkLst>
          <pc:docMk/>
          <pc:sldMk cId="3184456527" sldId="267"/>
        </pc:sldMkLst>
      </pc:sldChg>
      <pc:sldChg chg="del">
        <pc:chgData name="Emma Williams" userId="63db2afe-75be-4bc2-8293-016e533a2037" providerId="ADAL" clId="{5630F714-1D97-4CEF-80C7-7CBA2419DDCE}" dt="2025-02-10T11:28:42.718" v="0" actId="47"/>
        <pc:sldMkLst>
          <pc:docMk/>
          <pc:sldMk cId="829211436" sldId="270"/>
        </pc:sldMkLst>
      </pc:sldChg>
      <pc:sldChg chg="del">
        <pc:chgData name="Emma Williams" userId="63db2afe-75be-4bc2-8293-016e533a2037" providerId="ADAL" clId="{5630F714-1D97-4CEF-80C7-7CBA2419DDCE}" dt="2025-02-10T11:28:42.718" v="0" actId="47"/>
        <pc:sldMkLst>
          <pc:docMk/>
          <pc:sldMk cId="565730096" sldId="271"/>
        </pc:sldMkLst>
      </pc:sldChg>
      <pc:sldChg chg="del">
        <pc:chgData name="Emma Williams" userId="63db2afe-75be-4bc2-8293-016e533a2037" providerId="ADAL" clId="{5630F714-1D97-4CEF-80C7-7CBA2419DDCE}" dt="2025-02-10T11:28:42.718" v="0" actId="47"/>
        <pc:sldMkLst>
          <pc:docMk/>
          <pc:sldMk cId="3044571685" sldId="273"/>
        </pc:sldMkLst>
      </pc:sldChg>
      <pc:sldChg chg="del">
        <pc:chgData name="Emma Williams" userId="63db2afe-75be-4bc2-8293-016e533a2037" providerId="ADAL" clId="{5630F714-1D97-4CEF-80C7-7CBA2419DDCE}" dt="2025-02-10T11:28:42.718" v="0" actId="47"/>
        <pc:sldMkLst>
          <pc:docMk/>
          <pc:sldMk cId="4146067108" sldId="274"/>
        </pc:sldMkLst>
      </pc:sldChg>
      <pc:sldChg chg="del">
        <pc:chgData name="Emma Williams" userId="63db2afe-75be-4bc2-8293-016e533a2037" providerId="ADAL" clId="{5630F714-1D97-4CEF-80C7-7CBA2419DDCE}" dt="2025-02-10T11:28:42.718" v="0" actId="47"/>
        <pc:sldMkLst>
          <pc:docMk/>
          <pc:sldMk cId="1868638897" sldId="275"/>
        </pc:sldMkLst>
      </pc:sldChg>
      <pc:sldChg chg="del">
        <pc:chgData name="Emma Williams" userId="63db2afe-75be-4bc2-8293-016e533a2037" providerId="ADAL" clId="{5630F714-1D97-4CEF-80C7-7CBA2419DDCE}" dt="2025-02-19T13:52:07.234" v="2076" actId="47"/>
        <pc:sldMkLst>
          <pc:docMk/>
          <pc:sldMk cId="2921878476" sldId="276"/>
        </pc:sldMkLst>
      </pc:sldChg>
      <pc:sldChg chg="del">
        <pc:chgData name="Emma Williams" userId="63db2afe-75be-4bc2-8293-016e533a2037" providerId="ADAL" clId="{5630F714-1D97-4CEF-80C7-7CBA2419DDCE}" dt="2025-02-10T11:28:42.718" v="0" actId="47"/>
        <pc:sldMkLst>
          <pc:docMk/>
          <pc:sldMk cId="2023565283" sldId="277"/>
        </pc:sldMkLst>
      </pc:sldChg>
      <pc:sldChg chg="del">
        <pc:chgData name="Emma Williams" userId="63db2afe-75be-4bc2-8293-016e533a2037" providerId="ADAL" clId="{5630F714-1D97-4CEF-80C7-7CBA2419DDCE}" dt="2025-02-19T13:52:07.234" v="2076" actId="47"/>
        <pc:sldMkLst>
          <pc:docMk/>
          <pc:sldMk cId="2082059485" sldId="277"/>
        </pc:sldMkLst>
      </pc:sldChg>
      <pc:sldChg chg="del">
        <pc:chgData name="Emma Williams" userId="63db2afe-75be-4bc2-8293-016e533a2037" providerId="ADAL" clId="{5630F714-1D97-4CEF-80C7-7CBA2419DDCE}" dt="2025-02-10T11:28:42.718" v="0" actId="47"/>
        <pc:sldMkLst>
          <pc:docMk/>
          <pc:sldMk cId="833145399" sldId="278"/>
        </pc:sldMkLst>
      </pc:sldChg>
      <pc:sldChg chg="del">
        <pc:chgData name="Emma Williams" userId="63db2afe-75be-4bc2-8293-016e533a2037" providerId="ADAL" clId="{5630F714-1D97-4CEF-80C7-7CBA2419DDCE}" dt="2025-02-19T13:52:07.234" v="2076" actId="47"/>
        <pc:sldMkLst>
          <pc:docMk/>
          <pc:sldMk cId="4084384827" sldId="278"/>
        </pc:sldMkLst>
      </pc:sldChg>
      <pc:sldChg chg="del">
        <pc:chgData name="Emma Williams" userId="63db2afe-75be-4bc2-8293-016e533a2037" providerId="ADAL" clId="{5630F714-1D97-4CEF-80C7-7CBA2419DDCE}" dt="2025-02-10T11:28:42.718" v="0" actId="47"/>
        <pc:sldMkLst>
          <pc:docMk/>
          <pc:sldMk cId="133962176" sldId="283"/>
        </pc:sldMkLst>
      </pc:sldChg>
      <pc:sldChg chg="del">
        <pc:chgData name="Emma Williams" userId="63db2afe-75be-4bc2-8293-016e533a2037" providerId="ADAL" clId="{5630F714-1D97-4CEF-80C7-7CBA2419DDCE}" dt="2025-02-10T11:28:42.718" v="0" actId="47"/>
        <pc:sldMkLst>
          <pc:docMk/>
          <pc:sldMk cId="1464507467" sldId="284"/>
        </pc:sldMkLst>
      </pc:sldChg>
      <pc:sldChg chg="del">
        <pc:chgData name="Emma Williams" userId="63db2afe-75be-4bc2-8293-016e533a2037" providerId="ADAL" clId="{5630F714-1D97-4CEF-80C7-7CBA2419DDCE}" dt="2025-02-10T11:28:42.718" v="0" actId="47"/>
        <pc:sldMkLst>
          <pc:docMk/>
          <pc:sldMk cId="1658752653" sldId="285"/>
        </pc:sldMkLst>
      </pc:sldChg>
      <pc:sldChg chg="del">
        <pc:chgData name="Emma Williams" userId="63db2afe-75be-4bc2-8293-016e533a2037" providerId="ADAL" clId="{5630F714-1D97-4CEF-80C7-7CBA2419DDCE}" dt="2025-02-10T11:28:42.718" v="0" actId="47"/>
        <pc:sldMkLst>
          <pc:docMk/>
          <pc:sldMk cId="3447263031" sldId="286"/>
        </pc:sldMkLst>
      </pc:sldChg>
      <pc:sldChg chg="modSp mod">
        <pc:chgData name="Emma Williams" userId="63db2afe-75be-4bc2-8293-016e533a2037" providerId="ADAL" clId="{5630F714-1D97-4CEF-80C7-7CBA2419DDCE}" dt="2025-02-11T08:39:34.552" v="545" actId="20577"/>
        <pc:sldMkLst>
          <pc:docMk/>
          <pc:sldMk cId="1019027211" sldId="287"/>
        </pc:sldMkLst>
        <pc:spChg chg="mod">
          <ac:chgData name="Emma Williams" userId="63db2afe-75be-4bc2-8293-016e533a2037" providerId="ADAL" clId="{5630F714-1D97-4CEF-80C7-7CBA2419DDCE}" dt="2025-02-11T08:39:21.041" v="518" actId="404"/>
          <ac:spMkLst>
            <pc:docMk/>
            <pc:sldMk cId="1019027211" sldId="287"/>
            <ac:spMk id="2" creationId="{EA49F560-D0D1-4B76-8B86-EA3E033B96AE}"/>
          </ac:spMkLst>
        </pc:spChg>
        <pc:spChg chg="mod">
          <ac:chgData name="Emma Williams" userId="63db2afe-75be-4bc2-8293-016e533a2037" providerId="ADAL" clId="{5630F714-1D97-4CEF-80C7-7CBA2419DDCE}" dt="2025-02-11T08:39:34.552" v="545" actId="20577"/>
          <ac:spMkLst>
            <pc:docMk/>
            <pc:sldMk cId="1019027211" sldId="287"/>
            <ac:spMk id="3" creationId="{24260310-FCF6-EB20-2870-E4FA769812B4}"/>
          </ac:spMkLst>
        </pc:spChg>
      </pc:sldChg>
      <pc:sldChg chg="del">
        <pc:chgData name="Emma Williams" userId="63db2afe-75be-4bc2-8293-016e533a2037" providerId="ADAL" clId="{5630F714-1D97-4CEF-80C7-7CBA2419DDCE}" dt="2025-02-10T11:28:42.718" v="0" actId="47"/>
        <pc:sldMkLst>
          <pc:docMk/>
          <pc:sldMk cId="1585830359" sldId="288"/>
        </pc:sldMkLst>
      </pc:sldChg>
      <pc:sldChg chg="delSp mod modNotesTx">
        <pc:chgData name="Emma Williams" userId="63db2afe-75be-4bc2-8293-016e533a2037" providerId="ADAL" clId="{5630F714-1D97-4CEF-80C7-7CBA2419DDCE}" dt="2025-02-10T11:29:20.248" v="9" actId="20577"/>
        <pc:sldMkLst>
          <pc:docMk/>
          <pc:sldMk cId="2037172986" sldId="302"/>
        </pc:sldMkLst>
      </pc:sldChg>
      <pc:sldChg chg="del">
        <pc:chgData name="Emma Williams" userId="63db2afe-75be-4bc2-8293-016e533a2037" providerId="ADAL" clId="{5630F714-1D97-4CEF-80C7-7CBA2419DDCE}" dt="2025-02-12T15:36:56.608" v="673" actId="47"/>
        <pc:sldMkLst>
          <pc:docMk/>
          <pc:sldMk cId="428866791" sldId="304"/>
        </pc:sldMkLst>
      </pc:sldChg>
      <pc:sldChg chg="delSp modSp mod ord">
        <pc:chgData name="Emma Williams" userId="63db2afe-75be-4bc2-8293-016e533a2037" providerId="ADAL" clId="{5630F714-1D97-4CEF-80C7-7CBA2419DDCE}" dt="2025-02-18T09:41:50.214" v="1974" actId="1076"/>
        <pc:sldMkLst>
          <pc:docMk/>
          <pc:sldMk cId="2127740382" sldId="305"/>
        </pc:sldMkLst>
        <pc:spChg chg="mod">
          <ac:chgData name="Emma Williams" userId="63db2afe-75be-4bc2-8293-016e533a2037" providerId="ADAL" clId="{5630F714-1D97-4CEF-80C7-7CBA2419DDCE}" dt="2025-02-18T09:41:50.214" v="1974" actId="1076"/>
          <ac:spMkLst>
            <pc:docMk/>
            <pc:sldMk cId="2127740382" sldId="305"/>
            <ac:spMk id="2" creationId="{A7D26BE4-7F5C-574D-EA50-8E99F6F65B38}"/>
          </ac:spMkLst>
        </pc:spChg>
        <pc:graphicFrameChg chg="mod modGraphic">
          <ac:chgData name="Emma Williams" userId="63db2afe-75be-4bc2-8293-016e533a2037" providerId="ADAL" clId="{5630F714-1D97-4CEF-80C7-7CBA2419DDCE}" dt="2025-02-18T09:41:28.085" v="1973" actId="14100"/>
          <ac:graphicFrameMkLst>
            <pc:docMk/>
            <pc:sldMk cId="2127740382" sldId="305"/>
            <ac:graphicFrameMk id="6" creationId="{8029355C-F1E5-24A1-472B-11A42F9E30AD}"/>
          </ac:graphicFrameMkLst>
        </pc:graphicFrameChg>
      </pc:sldChg>
      <pc:sldChg chg="del">
        <pc:chgData name="Emma Williams" userId="63db2afe-75be-4bc2-8293-016e533a2037" providerId="ADAL" clId="{5630F714-1D97-4CEF-80C7-7CBA2419DDCE}" dt="2025-02-10T11:29:46.028" v="10" actId="47"/>
        <pc:sldMkLst>
          <pc:docMk/>
          <pc:sldMk cId="2120439382" sldId="306"/>
        </pc:sldMkLst>
      </pc:sldChg>
      <pc:sldChg chg="addSp delSp modSp add del mod ord">
        <pc:chgData name="Emma Williams" userId="63db2afe-75be-4bc2-8293-016e533a2037" providerId="ADAL" clId="{5630F714-1D97-4CEF-80C7-7CBA2419DDCE}" dt="2025-02-14T17:49:32.108" v="1915"/>
        <pc:sldMkLst>
          <pc:docMk/>
          <pc:sldMk cId="3830078559" sldId="308"/>
        </pc:sldMkLst>
        <pc:spChg chg="mod">
          <ac:chgData name="Emma Williams" userId="63db2afe-75be-4bc2-8293-016e533a2037" providerId="ADAL" clId="{5630F714-1D97-4CEF-80C7-7CBA2419DDCE}" dt="2025-02-14T17:49:32.108" v="1915"/>
          <ac:spMkLst>
            <pc:docMk/>
            <pc:sldMk cId="3830078559" sldId="308"/>
            <ac:spMk id="2" creationId="{0EBDB6F5-5174-4523-AE8C-531CE45176E3}"/>
          </ac:spMkLst>
        </pc:spChg>
        <pc:spChg chg="add mod">
          <ac:chgData name="Emma Williams" userId="63db2afe-75be-4bc2-8293-016e533a2037" providerId="ADAL" clId="{5630F714-1D97-4CEF-80C7-7CBA2419DDCE}" dt="2025-02-13T12:42:17.317" v="1401" actId="1076"/>
          <ac:spMkLst>
            <pc:docMk/>
            <pc:sldMk cId="3830078559" sldId="308"/>
            <ac:spMk id="3" creationId="{008F0BA8-BF63-B16F-9FE5-D5BE815F81C3}"/>
          </ac:spMkLst>
        </pc:spChg>
      </pc:sldChg>
      <pc:sldChg chg="del">
        <pc:chgData name="Emma Williams" userId="63db2afe-75be-4bc2-8293-016e533a2037" providerId="ADAL" clId="{5630F714-1D97-4CEF-80C7-7CBA2419DDCE}" dt="2025-02-10T11:28:42.718" v="0" actId="47"/>
        <pc:sldMkLst>
          <pc:docMk/>
          <pc:sldMk cId="2908359067" sldId="309"/>
        </pc:sldMkLst>
      </pc:sldChg>
      <pc:sldChg chg="addSp delSp modSp add del mod ord">
        <pc:chgData name="Emma Williams" userId="63db2afe-75be-4bc2-8293-016e533a2037" providerId="ADAL" clId="{5630F714-1D97-4CEF-80C7-7CBA2419DDCE}" dt="2025-02-19T13:52:07.234" v="2076" actId="47"/>
        <pc:sldMkLst>
          <pc:docMk/>
          <pc:sldMk cId="2943445314" sldId="310"/>
        </pc:sldMkLst>
      </pc:sldChg>
      <pc:sldChg chg="del">
        <pc:chgData name="Emma Williams" userId="63db2afe-75be-4bc2-8293-016e533a2037" providerId="ADAL" clId="{5630F714-1D97-4CEF-80C7-7CBA2419DDCE}" dt="2025-02-13T12:43:59.315" v="1452" actId="47"/>
        <pc:sldMkLst>
          <pc:docMk/>
          <pc:sldMk cId="1363101372" sldId="345"/>
        </pc:sldMkLst>
      </pc:sldChg>
      <pc:sldChg chg="del">
        <pc:chgData name="Emma Williams" userId="63db2afe-75be-4bc2-8293-016e533a2037" providerId="ADAL" clId="{5630F714-1D97-4CEF-80C7-7CBA2419DDCE}" dt="2025-02-10T11:28:42.718" v="0" actId="47"/>
        <pc:sldMkLst>
          <pc:docMk/>
          <pc:sldMk cId="790695856" sldId="346"/>
        </pc:sldMkLst>
      </pc:sldChg>
      <pc:sldChg chg="del">
        <pc:chgData name="Emma Williams" userId="63db2afe-75be-4bc2-8293-016e533a2037" providerId="ADAL" clId="{5630F714-1D97-4CEF-80C7-7CBA2419DDCE}" dt="2025-02-10T11:28:42.718" v="0" actId="47"/>
        <pc:sldMkLst>
          <pc:docMk/>
          <pc:sldMk cId="2927943530" sldId="362"/>
        </pc:sldMkLst>
      </pc:sldChg>
      <pc:sldChg chg="del">
        <pc:chgData name="Emma Williams" userId="63db2afe-75be-4bc2-8293-016e533a2037" providerId="ADAL" clId="{5630F714-1D97-4CEF-80C7-7CBA2419DDCE}" dt="2025-02-10T11:28:42.718" v="0" actId="47"/>
        <pc:sldMkLst>
          <pc:docMk/>
          <pc:sldMk cId="3073204121" sldId="363"/>
        </pc:sldMkLst>
      </pc:sldChg>
      <pc:sldChg chg="modSp mod">
        <pc:chgData name="Emma Williams" userId="63db2afe-75be-4bc2-8293-016e533a2037" providerId="ADAL" clId="{5630F714-1D97-4CEF-80C7-7CBA2419DDCE}" dt="2025-02-13T13:09:46.322" v="1688" actId="1076"/>
        <pc:sldMkLst>
          <pc:docMk/>
          <pc:sldMk cId="2970653447" sldId="365"/>
        </pc:sldMkLst>
        <pc:spChg chg="mod">
          <ac:chgData name="Emma Williams" userId="63db2afe-75be-4bc2-8293-016e533a2037" providerId="ADAL" clId="{5630F714-1D97-4CEF-80C7-7CBA2419DDCE}" dt="2025-02-13T13:09:46.322" v="1688" actId="1076"/>
          <ac:spMkLst>
            <pc:docMk/>
            <pc:sldMk cId="2970653447" sldId="365"/>
            <ac:spMk id="3" creationId="{AB5298C9-8E15-C5E0-6F94-D74C70DC31D0}"/>
          </ac:spMkLst>
        </pc:spChg>
      </pc:sldChg>
      <pc:sldChg chg="del">
        <pc:chgData name="Emma Williams" userId="63db2afe-75be-4bc2-8293-016e533a2037" providerId="ADAL" clId="{5630F714-1D97-4CEF-80C7-7CBA2419DDCE}" dt="2025-02-10T11:28:42.718" v="0" actId="47"/>
        <pc:sldMkLst>
          <pc:docMk/>
          <pc:sldMk cId="944813111" sldId="441"/>
        </pc:sldMkLst>
      </pc:sldChg>
      <pc:sldChg chg="del ord">
        <pc:chgData name="Emma Williams" userId="63db2afe-75be-4bc2-8293-016e533a2037" providerId="ADAL" clId="{5630F714-1D97-4CEF-80C7-7CBA2419DDCE}" dt="2025-02-14T17:45:46.883" v="1913"/>
        <pc:sldMkLst>
          <pc:docMk/>
          <pc:sldMk cId="1938044268" sldId="442"/>
        </pc:sldMkLst>
      </pc:sldChg>
      <pc:sldChg chg="del">
        <pc:chgData name="Emma Williams" userId="63db2afe-75be-4bc2-8293-016e533a2037" providerId="ADAL" clId="{5630F714-1D97-4CEF-80C7-7CBA2419DDCE}" dt="2025-02-10T11:28:42.718" v="0" actId="47"/>
        <pc:sldMkLst>
          <pc:docMk/>
          <pc:sldMk cId="2527901851" sldId="446"/>
        </pc:sldMkLst>
      </pc:sldChg>
      <pc:sldChg chg="del">
        <pc:chgData name="Emma Williams" userId="63db2afe-75be-4bc2-8293-016e533a2037" providerId="ADAL" clId="{5630F714-1D97-4CEF-80C7-7CBA2419DDCE}" dt="2025-02-12T16:16:34.935" v="790" actId="47"/>
        <pc:sldMkLst>
          <pc:docMk/>
          <pc:sldMk cId="2065473500" sldId="489"/>
        </pc:sldMkLst>
      </pc:sldChg>
      <pc:sldChg chg="del">
        <pc:chgData name="Emma Williams" userId="63db2afe-75be-4bc2-8293-016e533a2037" providerId="ADAL" clId="{5630F714-1D97-4CEF-80C7-7CBA2419DDCE}" dt="2025-02-12T16:16:34.935" v="790" actId="47"/>
        <pc:sldMkLst>
          <pc:docMk/>
          <pc:sldMk cId="3320884889" sldId="491"/>
        </pc:sldMkLst>
      </pc:sldChg>
      <pc:sldChg chg="del">
        <pc:chgData name="Emma Williams" userId="63db2afe-75be-4bc2-8293-016e533a2037" providerId="ADAL" clId="{5630F714-1D97-4CEF-80C7-7CBA2419DDCE}" dt="2025-02-10T11:28:42.718" v="0" actId="47"/>
        <pc:sldMkLst>
          <pc:docMk/>
          <pc:sldMk cId="1957096251" sldId="499"/>
        </pc:sldMkLst>
      </pc:sldChg>
      <pc:sldChg chg="del">
        <pc:chgData name="Emma Williams" userId="63db2afe-75be-4bc2-8293-016e533a2037" providerId="ADAL" clId="{5630F714-1D97-4CEF-80C7-7CBA2419DDCE}" dt="2025-02-10T11:28:42.718" v="0" actId="47"/>
        <pc:sldMkLst>
          <pc:docMk/>
          <pc:sldMk cId="541884653" sldId="501"/>
        </pc:sldMkLst>
      </pc:sldChg>
      <pc:sldChg chg="del">
        <pc:chgData name="Emma Williams" userId="63db2afe-75be-4bc2-8293-016e533a2037" providerId="ADAL" clId="{5630F714-1D97-4CEF-80C7-7CBA2419DDCE}" dt="2025-02-12T16:16:34.935" v="790" actId="47"/>
        <pc:sldMkLst>
          <pc:docMk/>
          <pc:sldMk cId="389604434" sldId="503"/>
        </pc:sldMkLst>
      </pc:sldChg>
      <pc:sldChg chg="del">
        <pc:chgData name="Emma Williams" userId="63db2afe-75be-4bc2-8293-016e533a2037" providerId="ADAL" clId="{5630F714-1D97-4CEF-80C7-7CBA2419DDCE}" dt="2025-02-10T11:28:42.718" v="0" actId="47"/>
        <pc:sldMkLst>
          <pc:docMk/>
          <pc:sldMk cId="1897910343" sldId="503"/>
        </pc:sldMkLst>
      </pc:sldChg>
      <pc:sldChg chg="del">
        <pc:chgData name="Emma Williams" userId="63db2afe-75be-4bc2-8293-016e533a2037" providerId="ADAL" clId="{5630F714-1D97-4CEF-80C7-7CBA2419DDCE}" dt="2025-02-12T16:16:34.935" v="790" actId="47"/>
        <pc:sldMkLst>
          <pc:docMk/>
          <pc:sldMk cId="1655426251" sldId="504"/>
        </pc:sldMkLst>
      </pc:sldChg>
      <pc:sldChg chg="del">
        <pc:chgData name="Emma Williams" userId="63db2afe-75be-4bc2-8293-016e533a2037" providerId="ADAL" clId="{5630F714-1D97-4CEF-80C7-7CBA2419DDCE}" dt="2025-02-10T11:28:42.718" v="0" actId="47"/>
        <pc:sldMkLst>
          <pc:docMk/>
          <pc:sldMk cId="2218736288" sldId="504"/>
        </pc:sldMkLst>
      </pc:sldChg>
      <pc:sldChg chg="del">
        <pc:chgData name="Emma Williams" userId="63db2afe-75be-4bc2-8293-016e533a2037" providerId="ADAL" clId="{5630F714-1D97-4CEF-80C7-7CBA2419DDCE}" dt="2025-02-10T11:28:42.718" v="0" actId="47"/>
        <pc:sldMkLst>
          <pc:docMk/>
          <pc:sldMk cId="2552967729" sldId="506"/>
        </pc:sldMkLst>
      </pc:sldChg>
      <pc:sldChg chg="del">
        <pc:chgData name="Emma Williams" userId="63db2afe-75be-4bc2-8293-016e533a2037" providerId="ADAL" clId="{5630F714-1D97-4CEF-80C7-7CBA2419DDCE}" dt="2025-02-19T13:52:07.234" v="2076" actId="47"/>
        <pc:sldMkLst>
          <pc:docMk/>
          <pc:sldMk cId="3846783532" sldId="644"/>
        </pc:sldMkLst>
      </pc:sldChg>
      <pc:sldChg chg="del">
        <pc:chgData name="Emma Williams" userId="63db2afe-75be-4bc2-8293-016e533a2037" providerId="ADAL" clId="{5630F714-1D97-4CEF-80C7-7CBA2419DDCE}" dt="2025-02-19T13:52:07.234" v="2076" actId="47"/>
        <pc:sldMkLst>
          <pc:docMk/>
          <pc:sldMk cId="4051026086" sldId="645"/>
        </pc:sldMkLst>
      </pc:sldChg>
      <pc:sldChg chg="del">
        <pc:chgData name="Emma Williams" userId="63db2afe-75be-4bc2-8293-016e533a2037" providerId="ADAL" clId="{5630F714-1D97-4CEF-80C7-7CBA2419DDCE}" dt="2025-02-19T13:52:07.234" v="2076" actId="47"/>
        <pc:sldMkLst>
          <pc:docMk/>
          <pc:sldMk cId="3377903651" sldId="646"/>
        </pc:sldMkLst>
      </pc:sldChg>
      <pc:sldChg chg="del">
        <pc:chgData name="Emma Williams" userId="63db2afe-75be-4bc2-8293-016e533a2037" providerId="ADAL" clId="{5630F714-1D97-4CEF-80C7-7CBA2419DDCE}" dt="2025-02-19T13:52:07.234" v="2076" actId="47"/>
        <pc:sldMkLst>
          <pc:docMk/>
          <pc:sldMk cId="53934668" sldId="647"/>
        </pc:sldMkLst>
      </pc:sldChg>
      <pc:sldChg chg="del">
        <pc:chgData name="Emma Williams" userId="63db2afe-75be-4bc2-8293-016e533a2037" providerId="ADAL" clId="{5630F714-1D97-4CEF-80C7-7CBA2419DDCE}" dt="2025-02-19T13:52:07.234" v="2076" actId="47"/>
        <pc:sldMkLst>
          <pc:docMk/>
          <pc:sldMk cId="2987500672" sldId="648"/>
        </pc:sldMkLst>
      </pc:sldChg>
      <pc:sldChg chg="del">
        <pc:chgData name="Emma Williams" userId="63db2afe-75be-4bc2-8293-016e533a2037" providerId="ADAL" clId="{5630F714-1D97-4CEF-80C7-7CBA2419DDCE}" dt="2025-02-19T13:52:07.234" v="2076" actId="47"/>
        <pc:sldMkLst>
          <pc:docMk/>
          <pc:sldMk cId="46525372" sldId="649"/>
        </pc:sldMkLst>
      </pc:sldChg>
      <pc:sldChg chg="del">
        <pc:chgData name="Emma Williams" userId="63db2afe-75be-4bc2-8293-016e533a2037" providerId="ADAL" clId="{5630F714-1D97-4CEF-80C7-7CBA2419DDCE}" dt="2025-02-19T13:52:07.234" v="2076" actId="47"/>
        <pc:sldMkLst>
          <pc:docMk/>
          <pc:sldMk cId="3162756514" sldId="651"/>
        </pc:sldMkLst>
      </pc:sldChg>
      <pc:sldChg chg="del">
        <pc:chgData name="Emma Williams" userId="63db2afe-75be-4bc2-8293-016e533a2037" providerId="ADAL" clId="{5630F714-1D97-4CEF-80C7-7CBA2419DDCE}" dt="2025-02-19T13:52:07.234" v="2076" actId="47"/>
        <pc:sldMkLst>
          <pc:docMk/>
          <pc:sldMk cId="78465477" sldId="652"/>
        </pc:sldMkLst>
      </pc:sldChg>
      <pc:sldChg chg="del">
        <pc:chgData name="Emma Williams" userId="63db2afe-75be-4bc2-8293-016e533a2037" providerId="ADAL" clId="{5630F714-1D97-4CEF-80C7-7CBA2419DDCE}" dt="2025-02-19T13:52:07.234" v="2076" actId="47"/>
        <pc:sldMkLst>
          <pc:docMk/>
          <pc:sldMk cId="3781129679" sldId="653"/>
        </pc:sldMkLst>
      </pc:sldChg>
      <pc:sldChg chg="del">
        <pc:chgData name="Emma Williams" userId="63db2afe-75be-4bc2-8293-016e533a2037" providerId="ADAL" clId="{5630F714-1D97-4CEF-80C7-7CBA2419DDCE}" dt="2025-02-19T13:52:07.234" v="2076" actId="47"/>
        <pc:sldMkLst>
          <pc:docMk/>
          <pc:sldMk cId="2813207247" sldId="654"/>
        </pc:sldMkLst>
      </pc:sldChg>
      <pc:sldChg chg="del">
        <pc:chgData name="Emma Williams" userId="63db2afe-75be-4bc2-8293-016e533a2037" providerId="ADAL" clId="{5630F714-1D97-4CEF-80C7-7CBA2419DDCE}" dt="2025-02-19T13:52:07.234" v="2076" actId="47"/>
        <pc:sldMkLst>
          <pc:docMk/>
          <pc:sldMk cId="3718554649" sldId="655"/>
        </pc:sldMkLst>
      </pc:sldChg>
      <pc:sldChg chg="del">
        <pc:chgData name="Emma Williams" userId="63db2afe-75be-4bc2-8293-016e533a2037" providerId="ADAL" clId="{5630F714-1D97-4CEF-80C7-7CBA2419DDCE}" dt="2025-02-13T13:23:49.642" v="1775" actId="47"/>
        <pc:sldMkLst>
          <pc:docMk/>
          <pc:sldMk cId="3062581080" sldId="673"/>
        </pc:sldMkLst>
      </pc:sldChg>
      <pc:sldChg chg="del">
        <pc:chgData name="Emma Williams" userId="63db2afe-75be-4bc2-8293-016e533a2037" providerId="ADAL" clId="{5630F714-1D97-4CEF-80C7-7CBA2419DDCE}" dt="2025-02-10T11:28:42.718" v="0" actId="47"/>
        <pc:sldMkLst>
          <pc:docMk/>
          <pc:sldMk cId="889315568" sldId="675"/>
        </pc:sldMkLst>
      </pc:sldChg>
      <pc:sldChg chg="del">
        <pc:chgData name="Emma Williams" userId="63db2afe-75be-4bc2-8293-016e533a2037" providerId="ADAL" clId="{5630F714-1D97-4CEF-80C7-7CBA2419DDCE}" dt="2025-02-12T15:36:56.608" v="673" actId="47"/>
        <pc:sldMkLst>
          <pc:docMk/>
          <pc:sldMk cId="3039857794" sldId="676"/>
        </pc:sldMkLst>
      </pc:sldChg>
      <pc:sldChg chg="del">
        <pc:chgData name="Emma Williams" userId="63db2afe-75be-4bc2-8293-016e533a2037" providerId="ADAL" clId="{5630F714-1D97-4CEF-80C7-7CBA2419DDCE}" dt="2025-02-10T11:28:42.718" v="0" actId="47"/>
        <pc:sldMkLst>
          <pc:docMk/>
          <pc:sldMk cId="3924688981" sldId="677"/>
        </pc:sldMkLst>
      </pc:sldChg>
      <pc:sldChg chg="del">
        <pc:chgData name="Emma Williams" userId="63db2afe-75be-4bc2-8293-016e533a2037" providerId="ADAL" clId="{5630F714-1D97-4CEF-80C7-7CBA2419DDCE}" dt="2025-02-10T11:28:42.718" v="0" actId="47"/>
        <pc:sldMkLst>
          <pc:docMk/>
          <pc:sldMk cId="3989377217" sldId="679"/>
        </pc:sldMkLst>
      </pc:sldChg>
      <pc:sldChg chg="del">
        <pc:chgData name="Emma Williams" userId="63db2afe-75be-4bc2-8293-016e533a2037" providerId="ADAL" clId="{5630F714-1D97-4CEF-80C7-7CBA2419DDCE}" dt="2025-02-10T11:28:42.718" v="0" actId="47"/>
        <pc:sldMkLst>
          <pc:docMk/>
          <pc:sldMk cId="1239574575" sldId="680"/>
        </pc:sldMkLst>
      </pc:sldChg>
      <pc:sldChg chg="del">
        <pc:chgData name="Emma Williams" userId="63db2afe-75be-4bc2-8293-016e533a2037" providerId="ADAL" clId="{5630F714-1D97-4CEF-80C7-7CBA2419DDCE}" dt="2025-02-10T11:28:42.718" v="0" actId="47"/>
        <pc:sldMkLst>
          <pc:docMk/>
          <pc:sldMk cId="306987577" sldId="681"/>
        </pc:sldMkLst>
      </pc:sldChg>
      <pc:sldChg chg="modSp mod modNotesTx">
        <pc:chgData name="Emma Williams" userId="63db2afe-75be-4bc2-8293-016e533a2037" providerId="ADAL" clId="{5630F714-1D97-4CEF-80C7-7CBA2419DDCE}" dt="2025-02-18T09:40:13.430" v="1967" actId="20577"/>
        <pc:sldMkLst>
          <pc:docMk/>
          <pc:sldMk cId="2208238429" sldId="685"/>
        </pc:sldMkLst>
        <pc:spChg chg="mod">
          <ac:chgData name="Emma Williams" userId="63db2afe-75be-4bc2-8293-016e533a2037" providerId="ADAL" clId="{5630F714-1D97-4CEF-80C7-7CBA2419DDCE}" dt="2025-02-18T09:40:13.430" v="1967" actId="20577"/>
          <ac:spMkLst>
            <pc:docMk/>
            <pc:sldMk cId="2208238429" sldId="685"/>
            <ac:spMk id="3" creationId="{C008197D-349A-20EE-0A0A-988923BB6527}"/>
          </ac:spMkLst>
        </pc:spChg>
      </pc:sldChg>
      <pc:sldChg chg="del">
        <pc:chgData name="Emma Williams" userId="63db2afe-75be-4bc2-8293-016e533a2037" providerId="ADAL" clId="{5630F714-1D97-4CEF-80C7-7CBA2419DDCE}" dt="2025-02-12T15:36:56.608" v="673" actId="47"/>
        <pc:sldMkLst>
          <pc:docMk/>
          <pc:sldMk cId="3721113925" sldId="686"/>
        </pc:sldMkLst>
      </pc:sldChg>
      <pc:sldChg chg="addSp modSp mod">
        <pc:chgData name="Emma Williams" userId="63db2afe-75be-4bc2-8293-016e533a2037" providerId="ADAL" clId="{5630F714-1D97-4CEF-80C7-7CBA2419DDCE}" dt="2025-02-18T16:48:23.571" v="2061" actId="1076"/>
        <pc:sldMkLst>
          <pc:docMk/>
          <pc:sldMk cId="33700180" sldId="687"/>
        </pc:sldMkLst>
        <pc:spChg chg="mod">
          <ac:chgData name="Emma Williams" userId="63db2afe-75be-4bc2-8293-016e533a2037" providerId="ADAL" clId="{5630F714-1D97-4CEF-80C7-7CBA2419DDCE}" dt="2025-02-18T16:48:20.929" v="2060" actId="20577"/>
          <ac:spMkLst>
            <pc:docMk/>
            <pc:sldMk cId="33700180" sldId="687"/>
            <ac:spMk id="7" creationId="{9AACC0A0-205C-22B6-2132-B8D92FD9982A}"/>
          </ac:spMkLst>
        </pc:spChg>
        <pc:graphicFrameChg chg="add mod modGraphic">
          <ac:chgData name="Emma Williams" userId="63db2afe-75be-4bc2-8293-016e533a2037" providerId="ADAL" clId="{5630F714-1D97-4CEF-80C7-7CBA2419DDCE}" dt="2025-02-18T16:48:23.571" v="2061" actId="1076"/>
          <ac:graphicFrameMkLst>
            <pc:docMk/>
            <pc:sldMk cId="33700180" sldId="687"/>
            <ac:graphicFrameMk id="2" creationId="{B502EDC1-4DD4-B318-7F00-9772C23B4FA7}"/>
          </ac:graphicFrameMkLst>
        </pc:graphicFrameChg>
      </pc:sldChg>
      <pc:sldChg chg="del">
        <pc:chgData name="Emma Williams" userId="63db2afe-75be-4bc2-8293-016e533a2037" providerId="ADAL" clId="{5630F714-1D97-4CEF-80C7-7CBA2419DDCE}" dt="2025-02-10T11:28:42.718" v="0" actId="47"/>
        <pc:sldMkLst>
          <pc:docMk/>
          <pc:sldMk cId="0" sldId="688"/>
        </pc:sldMkLst>
      </pc:sldChg>
      <pc:sldChg chg="addSp delSp modSp new del mod modShow modNotesTx">
        <pc:chgData name="Emma Williams" userId="63db2afe-75be-4bc2-8293-016e533a2037" providerId="ADAL" clId="{5630F714-1D97-4CEF-80C7-7CBA2419DDCE}" dt="2025-02-13T12:45:48.535" v="1457" actId="47"/>
        <pc:sldMkLst>
          <pc:docMk/>
          <pc:sldMk cId="607491648" sldId="688"/>
        </pc:sldMkLst>
      </pc:sldChg>
      <pc:sldChg chg="del">
        <pc:chgData name="Emma Williams" userId="63db2afe-75be-4bc2-8293-016e533a2037" providerId="ADAL" clId="{5630F714-1D97-4CEF-80C7-7CBA2419DDCE}" dt="2025-02-10T11:28:42.718" v="0" actId="47"/>
        <pc:sldMkLst>
          <pc:docMk/>
          <pc:sldMk cId="1065127271" sldId="689"/>
        </pc:sldMkLst>
      </pc:sldChg>
      <pc:sldChg chg="delSp modSp new mod ord">
        <pc:chgData name="Emma Williams" userId="63db2afe-75be-4bc2-8293-016e533a2037" providerId="ADAL" clId="{5630F714-1D97-4CEF-80C7-7CBA2419DDCE}" dt="2025-02-18T09:39:39.272" v="1944"/>
        <pc:sldMkLst>
          <pc:docMk/>
          <pc:sldMk cId="1936166717" sldId="689"/>
        </pc:sldMkLst>
        <pc:spChg chg="mod">
          <ac:chgData name="Emma Williams" userId="63db2afe-75be-4bc2-8293-016e533a2037" providerId="ADAL" clId="{5630F714-1D97-4CEF-80C7-7CBA2419DDCE}" dt="2025-02-13T13:21:10.277" v="1772" actId="14100"/>
          <ac:spMkLst>
            <pc:docMk/>
            <pc:sldMk cId="1936166717" sldId="689"/>
            <ac:spMk id="2" creationId="{2E9510F8-F6C0-45CB-131B-20EDDE1CAEA6}"/>
          </ac:spMkLst>
        </pc:spChg>
        <pc:spChg chg="mod">
          <ac:chgData name="Emma Williams" userId="63db2afe-75be-4bc2-8293-016e533a2037" providerId="ADAL" clId="{5630F714-1D97-4CEF-80C7-7CBA2419DDCE}" dt="2025-02-13T12:48:58.921" v="1558" actId="20577"/>
          <ac:spMkLst>
            <pc:docMk/>
            <pc:sldMk cId="1936166717" sldId="689"/>
            <ac:spMk id="3" creationId="{831C5EE2-5DDE-A65D-D155-B71180A7FFFC}"/>
          </ac:spMkLst>
        </pc:spChg>
      </pc:sldChg>
      <pc:sldChg chg="del">
        <pc:chgData name="Emma Williams" userId="63db2afe-75be-4bc2-8293-016e533a2037" providerId="ADAL" clId="{5630F714-1D97-4CEF-80C7-7CBA2419DDCE}" dt="2025-02-10T11:28:42.718" v="0" actId="47"/>
        <pc:sldMkLst>
          <pc:docMk/>
          <pc:sldMk cId="0" sldId="690"/>
        </pc:sldMkLst>
      </pc:sldChg>
      <pc:sldChg chg="addSp delSp modSp new mod modNotesTx">
        <pc:chgData name="Emma Williams" userId="63db2afe-75be-4bc2-8293-016e533a2037" providerId="ADAL" clId="{5630F714-1D97-4CEF-80C7-7CBA2419DDCE}" dt="2025-02-14T15:49:09.349" v="1909" actId="5793"/>
        <pc:sldMkLst>
          <pc:docMk/>
          <pc:sldMk cId="1615579117" sldId="690"/>
        </pc:sldMkLst>
        <pc:spChg chg="mod">
          <ac:chgData name="Emma Williams" userId="63db2afe-75be-4bc2-8293-016e533a2037" providerId="ADAL" clId="{5630F714-1D97-4CEF-80C7-7CBA2419DDCE}" dt="2025-02-13T12:46:03.228" v="1468" actId="404"/>
          <ac:spMkLst>
            <pc:docMk/>
            <pc:sldMk cId="1615579117" sldId="690"/>
            <ac:spMk id="2" creationId="{28883F24-0221-12F3-19A3-491B09E0E310}"/>
          </ac:spMkLst>
        </pc:spChg>
        <pc:spChg chg="add mod">
          <ac:chgData name="Emma Williams" userId="63db2afe-75be-4bc2-8293-016e533a2037" providerId="ADAL" clId="{5630F714-1D97-4CEF-80C7-7CBA2419DDCE}" dt="2025-02-14T15:44:30.236" v="1862" actId="20577"/>
          <ac:spMkLst>
            <pc:docMk/>
            <pc:sldMk cId="1615579117" sldId="690"/>
            <ac:spMk id="6" creationId="{92F58119-BC4A-3BEA-7FD2-E297E5B8673D}"/>
          </ac:spMkLst>
        </pc:spChg>
        <pc:picChg chg="add mod">
          <ac:chgData name="Emma Williams" userId="63db2afe-75be-4bc2-8293-016e533a2037" providerId="ADAL" clId="{5630F714-1D97-4CEF-80C7-7CBA2419DDCE}" dt="2025-02-14T15:45:01.020" v="1867" actId="1076"/>
          <ac:picMkLst>
            <pc:docMk/>
            <pc:sldMk cId="1615579117" sldId="690"/>
            <ac:picMk id="4" creationId="{1B8A1D14-C0B9-3FB3-6D30-9E422479E00A}"/>
          </ac:picMkLst>
        </pc:picChg>
      </pc:sldChg>
      <pc:sldChg chg="addSp delSp modSp new mod">
        <pc:chgData name="Emma Williams" userId="63db2afe-75be-4bc2-8293-016e533a2037" providerId="ADAL" clId="{5630F714-1D97-4CEF-80C7-7CBA2419DDCE}" dt="2025-02-12T16:20:47.073" v="809" actId="478"/>
        <pc:sldMkLst>
          <pc:docMk/>
          <pc:sldMk cId="1307982358" sldId="691"/>
        </pc:sldMkLst>
        <pc:spChg chg="mod">
          <ac:chgData name="Emma Williams" userId="63db2afe-75be-4bc2-8293-016e533a2037" providerId="ADAL" clId="{5630F714-1D97-4CEF-80C7-7CBA2419DDCE}" dt="2025-02-12T16:17:18.678" v="796" actId="20577"/>
          <ac:spMkLst>
            <pc:docMk/>
            <pc:sldMk cId="1307982358" sldId="691"/>
            <ac:spMk id="2" creationId="{12409816-B41D-D10E-BCFE-29AC3A9DC6A2}"/>
          </ac:spMkLst>
        </pc:spChg>
        <pc:spChg chg="add mod">
          <ac:chgData name="Emma Williams" userId="63db2afe-75be-4bc2-8293-016e533a2037" providerId="ADAL" clId="{5630F714-1D97-4CEF-80C7-7CBA2419DDCE}" dt="2025-02-12T16:20:44.209" v="808" actId="113"/>
          <ac:spMkLst>
            <pc:docMk/>
            <pc:sldMk cId="1307982358" sldId="691"/>
            <ac:spMk id="7" creationId="{BE21304F-A2EB-89A9-DF85-61C2DBB13847}"/>
          </ac:spMkLst>
        </pc:spChg>
        <pc:picChg chg="add mod">
          <ac:chgData name="Emma Williams" userId="63db2afe-75be-4bc2-8293-016e533a2037" providerId="ADAL" clId="{5630F714-1D97-4CEF-80C7-7CBA2419DDCE}" dt="2025-02-12T16:20:18.209" v="803" actId="1076"/>
          <ac:picMkLst>
            <pc:docMk/>
            <pc:sldMk cId="1307982358" sldId="691"/>
            <ac:picMk id="5" creationId="{69B961D9-6B30-E57F-7FB3-FF504E3A8F61}"/>
          </ac:picMkLst>
        </pc:picChg>
      </pc:sldChg>
      <pc:sldChg chg="del">
        <pc:chgData name="Emma Williams" userId="63db2afe-75be-4bc2-8293-016e533a2037" providerId="ADAL" clId="{5630F714-1D97-4CEF-80C7-7CBA2419DDCE}" dt="2025-02-10T11:28:42.718" v="0" actId="47"/>
        <pc:sldMkLst>
          <pc:docMk/>
          <pc:sldMk cId="3204562807" sldId="691"/>
        </pc:sldMkLst>
      </pc:sldChg>
      <pc:sldChg chg="del ord">
        <pc:chgData name="Emma Williams" userId="63db2afe-75be-4bc2-8293-016e533a2037" providerId="ADAL" clId="{5630F714-1D97-4CEF-80C7-7CBA2419DDCE}" dt="2025-02-14T17:46:49.212" v="1914" actId="47"/>
        <pc:sldMkLst>
          <pc:docMk/>
          <pc:sldMk cId="1752152511" sldId="692"/>
        </pc:sldMkLst>
      </pc:sldChg>
      <pc:sldChg chg="del">
        <pc:chgData name="Emma Williams" userId="63db2afe-75be-4bc2-8293-016e533a2037" providerId="ADAL" clId="{5630F714-1D97-4CEF-80C7-7CBA2419DDCE}" dt="2025-02-10T11:28:42.718" v="0" actId="47"/>
        <pc:sldMkLst>
          <pc:docMk/>
          <pc:sldMk cId="4052646902" sldId="693"/>
        </pc:sldMkLst>
      </pc:sldChg>
      <pc:sldChg chg="del">
        <pc:chgData name="Emma Williams" userId="63db2afe-75be-4bc2-8293-016e533a2037" providerId="ADAL" clId="{5630F714-1D97-4CEF-80C7-7CBA2419DDCE}" dt="2025-02-10T11:28:42.718" v="0" actId="47"/>
        <pc:sldMkLst>
          <pc:docMk/>
          <pc:sldMk cId="332577536" sldId="694"/>
        </pc:sldMkLst>
      </pc:sldChg>
      <pc:sldChg chg="del ord">
        <pc:chgData name="Emma Williams" userId="63db2afe-75be-4bc2-8293-016e533a2037" providerId="ADAL" clId="{5630F714-1D97-4CEF-80C7-7CBA2419DDCE}" dt="2025-02-14T17:46:49.212" v="1914" actId="47"/>
        <pc:sldMkLst>
          <pc:docMk/>
          <pc:sldMk cId="1784219341" sldId="695"/>
        </pc:sldMkLst>
      </pc:sldChg>
      <pc:sldChg chg="del ord">
        <pc:chgData name="Emma Williams" userId="63db2afe-75be-4bc2-8293-016e533a2037" providerId="ADAL" clId="{5630F714-1D97-4CEF-80C7-7CBA2419DDCE}" dt="2025-02-14T17:46:49.212" v="1914" actId="47"/>
        <pc:sldMkLst>
          <pc:docMk/>
          <pc:sldMk cId="0" sldId="696"/>
        </pc:sldMkLst>
      </pc:sldChg>
      <pc:sldChg chg="delSp del mod ord">
        <pc:chgData name="Emma Williams" userId="63db2afe-75be-4bc2-8293-016e533a2037" providerId="ADAL" clId="{5630F714-1D97-4CEF-80C7-7CBA2419DDCE}" dt="2025-02-14T17:45:46.883" v="1913"/>
        <pc:sldMkLst>
          <pc:docMk/>
          <pc:sldMk cId="862066725" sldId="697"/>
        </pc:sldMkLst>
      </pc:sldChg>
      <pc:sldChg chg="del">
        <pc:chgData name="Emma Williams" userId="63db2afe-75be-4bc2-8293-016e533a2037" providerId="ADAL" clId="{5630F714-1D97-4CEF-80C7-7CBA2419DDCE}" dt="2025-02-10T11:28:42.718" v="0" actId="47"/>
        <pc:sldMkLst>
          <pc:docMk/>
          <pc:sldMk cId="2299615655" sldId="698"/>
        </pc:sldMkLst>
      </pc:sldChg>
      <pc:sldChg chg="del">
        <pc:chgData name="Emma Williams" userId="63db2afe-75be-4bc2-8293-016e533a2037" providerId="ADAL" clId="{5630F714-1D97-4CEF-80C7-7CBA2419DDCE}" dt="2025-02-10T11:28:42.718" v="0" actId="47"/>
        <pc:sldMkLst>
          <pc:docMk/>
          <pc:sldMk cId="1970164303" sldId="699"/>
        </pc:sldMkLst>
      </pc:sldChg>
      <pc:sldChg chg="del">
        <pc:chgData name="Emma Williams" userId="63db2afe-75be-4bc2-8293-016e533a2037" providerId="ADAL" clId="{5630F714-1D97-4CEF-80C7-7CBA2419DDCE}" dt="2025-02-10T11:28:42.718" v="0" actId="47"/>
        <pc:sldMkLst>
          <pc:docMk/>
          <pc:sldMk cId="181115726" sldId="700"/>
        </pc:sldMkLst>
      </pc:sldChg>
      <pc:sldChg chg="del">
        <pc:chgData name="Emma Williams" userId="63db2afe-75be-4bc2-8293-016e533a2037" providerId="ADAL" clId="{5630F714-1D97-4CEF-80C7-7CBA2419DDCE}" dt="2025-02-10T11:28:42.718" v="0" actId="47"/>
        <pc:sldMkLst>
          <pc:docMk/>
          <pc:sldMk cId="1618870001" sldId="701"/>
        </pc:sldMkLst>
      </pc:sldChg>
      <pc:sldChg chg="del ord">
        <pc:chgData name="Emma Williams" userId="63db2afe-75be-4bc2-8293-016e533a2037" providerId="ADAL" clId="{5630F714-1D97-4CEF-80C7-7CBA2419DDCE}" dt="2025-02-14T17:45:46.883" v="1913"/>
        <pc:sldMkLst>
          <pc:docMk/>
          <pc:sldMk cId="245300384" sldId="702"/>
        </pc:sldMkLst>
      </pc:sldChg>
      <pc:sldChg chg="del">
        <pc:chgData name="Emma Williams" userId="63db2afe-75be-4bc2-8293-016e533a2037" providerId="ADAL" clId="{5630F714-1D97-4CEF-80C7-7CBA2419DDCE}" dt="2025-02-10T11:28:42.718" v="0" actId="47"/>
        <pc:sldMkLst>
          <pc:docMk/>
          <pc:sldMk cId="2115551316" sldId="703"/>
        </pc:sldMkLst>
      </pc:sldChg>
      <pc:sldChg chg="del">
        <pc:chgData name="Emma Williams" userId="63db2afe-75be-4bc2-8293-016e533a2037" providerId="ADAL" clId="{5630F714-1D97-4CEF-80C7-7CBA2419DDCE}" dt="2025-02-10T11:28:42.718" v="0" actId="47"/>
        <pc:sldMkLst>
          <pc:docMk/>
          <pc:sldMk cId="2916474575" sldId="704"/>
        </pc:sldMkLst>
      </pc:sldChg>
      <pc:sldChg chg="del">
        <pc:chgData name="Emma Williams" userId="63db2afe-75be-4bc2-8293-016e533a2037" providerId="ADAL" clId="{5630F714-1D97-4CEF-80C7-7CBA2419DDCE}" dt="2025-02-10T11:28:42.718" v="0" actId="47"/>
        <pc:sldMkLst>
          <pc:docMk/>
          <pc:sldMk cId="1674696235" sldId="705"/>
        </pc:sldMkLst>
      </pc:sldChg>
      <pc:sldChg chg="del">
        <pc:chgData name="Emma Williams" userId="63db2afe-75be-4bc2-8293-016e533a2037" providerId="ADAL" clId="{5630F714-1D97-4CEF-80C7-7CBA2419DDCE}" dt="2025-02-10T11:28:42.718" v="0" actId="47"/>
        <pc:sldMkLst>
          <pc:docMk/>
          <pc:sldMk cId="408299557" sldId="706"/>
        </pc:sldMkLst>
      </pc:sldChg>
      <pc:sldChg chg="del">
        <pc:chgData name="Emma Williams" userId="63db2afe-75be-4bc2-8293-016e533a2037" providerId="ADAL" clId="{5630F714-1D97-4CEF-80C7-7CBA2419DDCE}" dt="2025-02-10T11:28:42.718" v="0" actId="47"/>
        <pc:sldMkLst>
          <pc:docMk/>
          <pc:sldMk cId="1388866463" sldId="707"/>
        </pc:sldMkLst>
      </pc:sldChg>
      <pc:sldChg chg="del">
        <pc:chgData name="Emma Williams" userId="63db2afe-75be-4bc2-8293-016e533a2037" providerId="ADAL" clId="{5630F714-1D97-4CEF-80C7-7CBA2419DDCE}" dt="2025-02-10T11:28:42.718" v="0" actId="47"/>
        <pc:sldMkLst>
          <pc:docMk/>
          <pc:sldMk cId="0" sldId="708"/>
        </pc:sldMkLst>
      </pc:sldChg>
      <pc:sldChg chg="del">
        <pc:chgData name="Emma Williams" userId="63db2afe-75be-4bc2-8293-016e533a2037" providerId="ADAL" clId="{5630F714-1D97-4CEF-80C7-7CBA2419DDCE}" dt="2025-02-10T11:28:42.718" v="0" actId="47"/>
        <pc:sldMkLst>
          <pc:docMk/>
          <pc:sldMk cId="2380822996" sldId="709"/>
        </pc:sldMkLst>
      </pc:sldChg>
      <pc:sldChg chg="del">
        <pc:chgData name="Emma Williams" userId="63db2afe-75be-4bc2-8293-016e533a2037" providerId="ADAL" clId="{5630F714-1D97-4CEF-80C7-7CBA2419DDCE}" dt="2025-02-10T11:28:42.718" v="0" actId="47"/>
        <pc:sldMkLst>
          <pc:docMk/>
          <pc:sldMk cId="3767191540" sldId="710"/>
        </pc:sldMkLst>
      </pc:sldChg>
      <pc:sldChg chg="del ord">
        <pc:chgData name="Emma Williams" userId="63db2afe-75be-4bc2-8293-016e533a2037" providerId="ADAL" clId="{5630F714-1D97-4CEF-80C7-7CBA2419DDCE}" dt="2025-02-14T17:45:46.883" v="1913"/>
        <pc:sldMkLst>
          <pc:docMk/>
          <pc:sldMk cId="3132477861" sldId="711"/>
        </pc:sldMkLst>
      </pc:sldChg>
      <pc:sldChg chg="del">
        <pc:chgData name="Emma Williams" userId="63db2afe-75be-4bc2-8293-016e533a2037" providerId="ADAL" clId="{5630F714-1D97-4CEF-80C7-7CBA2419DDCE}" dt="2025-02-10T11:28:42.718" v="0" actId="47"/>
        <pc:sldMkLst>
          <pc:docMk/>
          <pc:sldMk cId="1130963249" sldId="712"/>
        </pc:sldMkLst>
      </pc:sldChg>
      <pc:sldChg chg="del ord">
        <pc:chgData name="Emma Williams" userId="63db2afe-75be-4bc2-8293-016e533a2037" providerId="ADAL" clId="{5630F714-1D97-4CEF-80C7-7CBA2419DDCE}" dt="2025-02-14T17:45:46.883" v="1913"/>
        <pc:sldMkLst>
          <pc:docMk/>
          <pc:sldMk cId="3248473807" sldId="713"/>
        </pc:sldMkLst>
      </pc:sldChg>
      <pc:sldChg chg="del ord">
        <pc:chgData name="Emma Williams" userId="63db2afe-75be-4bc2-8293-016e533a2037" providerId="ADAL" clId="{5630F714-1D97-4CEF-80C7-7CBA2419DDCE}" dt="2025-02-14T17:45:46.883" v="1913"/>
        <pc:sldMkLst>
          <pc:docMk/>
          <pc:sldMk cId="3168767452" sldId="714"/>
        </pc:sldMkLst>
      </pc:sldChg>
      <pc:sldChg chg="del">
        <pc:chgData name="Emma Williams" userId="63db2afe-75be-4bc2-8293-016e533a2037" providerId="ADAL" clId="{5630F714-1D97-4CEF-80C7-7CBA2419DDCE}" dt="2025-02-10T11:28:42.718" v="0" actId="47"/>
        <pc:sldMkLst>
          <pc:docMk/>
          <pc:sldMk cId="55940689" sldId="715"/>
        </pc:sldMkLst>
      </pc:sldChg>
      <pc:sldChg chg="del">
        <pc:chgData name="Emma Williams" userId="63db2afe-75be-4bc2-8293-016e533a2037" providerId="ADAL" clId="{5630F714-1D97-4CEF-80C7-7CBA2419DDCE}" dt="2025-02-10T11:28:42.718" v="0" actId="47"/>
        <pc:sldMkLst>
          <pc:docMk/>
          <pc:sldMk cId="0" sldId="716"/>
        </pc:sldMkLst>
      </pc:sldChg>
      <pc:sldChg chg="del">
        <pc:chgData name="Emma Williams" userId="63db2afe-75be-4bc2-8293-016e533a2037" providerId="ADAL" clId="{5630F714-1D97-4CEF-80C7-7CBA2419DDCE}" dt="2025-02-10T11:28:42.718" v="0" actId="47"/>
        <pc:sldMkLst>
          <pc:docMk/>
          <pc:sldMk cId="3599971864" sldId="717"/>
        </pc:sldMkLst>
      </pc:sldChg>
      <pc:sldChg chg="del">
        <pc:chgData name="Emma Williams" userId="63db2afe-75be-4bc2-8293-016e533a2037" providerId="ADAL" clId="{5630F714-1D97-4CEF-80C7-7CBA2419DDCE}" dt="2025-02-10T11:28:42.718" v="0" actId="47"/>
        <pc:sldMkLst>
          <pc:docMk/>
          <pc:sldMk cId="290859934" sldId="718"/>
        </pc:sldMkLst>
      </pc:sldChg>
      <pc:sldChg chg="del">
        <pc:chgData name="Emma Williams" userId="63db2afe-75be-4bc2-8293-016e533a2037" providerId="ADAL" clId="{5630F714-1D97-4CEF-80C7-7CBA2419DDCE}" dt="2025-02-10T11:28:42.718" v="0" actId="47"/>
        <pc:sldMkLst>
          <pc:docMk/>
          <pc:sldMk cId="341025108" sldId="719"/>
        </pc:sldMkLst>
      </pc:sldChg>
      <pc:sldChg chg="del">
        <pc:chgData name="Emma Williams" userId="63db2afe-75be-4bc2-8293-016e533a2037" providerId="ADAL" clId="{5630F714-1D97-4CEF-80C7-7CBA2419DDCE}" dt="2025-02-10T11:28:42.718" v="0" actId="47"/>
        <pc:sldMkLst>
          <pc:docMk/>
          <pc:sldMk cId="1507073378" sldId="720"/>
        </pc:sldMkLst>
      </pc:sldChg>
      <pc:sldChg chg="del">
        <pc:chgData name="Emma Williams" userId="63db2afe-75be-4bc2-8293-016e533a2037" providerId="ADAL" clId="{5630F714-1D97-4CEF-80C7-7CBA2419DDCE}" dt="2025-02-10T11:28:42.718" v="0" actId="47"/>
        <pc:sldMkLst>
          <pc:docMk/>
          <pc:sldMk cId="3505859357" sldId="721"/>
        </pc:sldMkLst>
      </pc:sldChg>
      <pc:sldChg chg="del">
        <pc:chgData name="Emma Williams" userId="63db2afe-75be-4bc2-8293-016e533a2037" providerId="ADAL" clId="{5630F714-1D97-4CEF-80C7-7CBA2419DDCE}" dt="2025-02-10T11:28:42.718" v="0" actId="47"/>
        <pc:sldMkLst>
          <pc:docMk/>
          <pc:sldMk cId="1596929084" sldId="722"/>
        </pc:sldMkLst>
      </pc:sldChg>
      <pc:sldChg chg="del">
        <pc:chgData name="Emma Williams" userId="63db2afe-75be-4bc2-8293-016e533a2037" providerId="ADAL" clId="{5630F714-1D97-4CEF-80C7-7CBA2419DDCE}" dt="2025-02-10T11:28:42.718" v="0" actId="47"/>
        <pc:sldMkLst>
          <pc:docMk/>
          <pc:sldMk cId="3146012195" sldId="723"/>
        </pc:sldMkLst>
      </pc:sldChg>
      <pc:sldChg chg="del">
        <pc:chgData name="Emma Williams" userId="63db2afe-75be-4bc2-8293-016e533a2037" providerId="ADAL" clId="{5630F714-1D97-4CEF-80C7-7CBA2419DDCE}" dt="2025-02-10T11:28:42.718" v="0" actId="47"/>
        <pc:sldMkLst>
          <pc:docMk/>
          <pc:sldMk cId="3514854245" sldId="724"/>
        </pc:sldMkLst>
      </pc:sldChg>
      <pc:sldChg chg="del">
        <pc:chgData name="Emma Williams" userId="63db2afe-75be-4bc2-8293-016e533a2037" providerId="ADAL" clId="{5630F714-1D97-4CEF-80C7-7CBA2419DDCE}" dt="2025-02-10T11:28:42.718" v="0" actId="47"/>
        <pc:sldMkLst>
          <pc:docMk/>
          <pc:sldMk cId="2579501355" sldId="725"/>
        </pc:sldMkLst>
      </pc:sldChg>
      <pc:sldChg chg="del">
        <pc:chgData name="Emma Williams" userId="63db2afe-75be-4bc2-8293-016e533a2037" providerId="ADAL" clId="{5630F714-1D97-4CEF-80C7-7CBA2419DDCE}" dt="2025-02-10T11:28:42.718" v="0" actId="47"/>
        <pc:sldMkLst>
          <pc:docMk/>
          <pc:sldMk cId="3636735746" sldId="726"/>
        </pc:sldMkLst>
      </pc:sldChg>
      <pc:sldChg chg="del">
        <pc:chgData name="Emma Williams" userId="63db2afe-75be-4bc2-8293-016e533a2037" providerId="ADAL" clId="{5630F714-1D97-4CEF-80C7-7CBA2419DDCE}" dt="2025-02-10T11:28:42.718" v="0" actId="47"/>
        <pc:sldMkLst>
          <pc:docMk/>
          <pc:sldMk cId="0" sldId="727"/>
        </pc:sldMkLst>
      </pc:sldChg>
      <pc:sldChg chg="del">
        <pc:chgData name="Emma Williams" userId="63db2afe-75be-4bc2-8293-016e533a2037" providerId="ADAL" clId="{5630F714-1D97-4CEF-80C7-7CBA2419DDCE}" dt="2025-02-10T11:28:42.718" v="0" actId="47"/>
        <pc:sldMkLst>
          <pc:docMk/>
          <pc:sldMk cId="1615899591" sldId="728"/>
        </pc:sldMkLst>
      </pc:sldChg>
      <pc:sldChg chg="del">
        <pc:chgData name="Emma Williams" userId="63db2afe-75be-4bc2-8293-016e533a2037" providerId="ADAL" clId="{5630F714-1D97-4CEF-80C7-7CBA2419DDCE}" dt="2025-02-12T16:16:34.935" v="790" actId="47"/>
        <pc:sldMkLst>
          <pc:docMk/>
          <pc:sldMk cId="1786870869" sldId="1210"/>
        </pc:sldMkLst>
      </pc:sldChg>
      <pc:sldChg chg="del">
        <pc:chgData name="Emma Williams" userId="63db2afe-75be-4bc2-8293-016e533a2037" providerId="ADAL" clId="{5630F714-1D97-4CEF-80C7-7CBA2419DDCE}" dt="2025-02-12T16:16:34.935" v="790" actId="47"/>
        <pc:sldMkLst>
          <pc:docMk/>
          <pc:sldMk cId="733608698" sldId="1226"/>
        </pc:sldMkLst>
      </pc:sldChg>
      <pc:sldChg chg="del">
        <pc:chgData name="Emma Williams" userId="63db2afe-75be-4bc2-8293-016e533a2037" providerId="ADAL" clId="{5630F714-1D97-4CEF-80C7-7CBA2419DDCE}" dt="2025-02-12T16:16:34.935" v="790" actId="47"/>
        <pc:sldMkLst>
          <pc:docMk/>
          <pc:sldMk cId="404730361" sldId="1229"/>
        </pc:sldMkLst>
      </pc:sldChg>
      <pc:sldChg chg="del">
        <pc:chgData name="Emma Williams" userId="63db2afe-75be-4bc2-8293-016e533a2037" providerId="ADAL" clId="{5630F714-1D97-4CEF-80C7-7CBA2419DDCE}" dt="2025-02-12T16:16:34.935" v="790" actId="47"/>
        <pc:sldMkLst>
          <pc:docMk/>
          <pc:sldMk cId="1719049294" sldId="2642"/>
        </pc:sldMkLst>
      </pc:sldChg>
      <pc:sldChg chg="del">
        <pc:chgData name="Emma Williams" userId="63db2afe-75be-4bc2-8293-016e533a2037" providerId="ADAL" clId="{5630F714-1D97-4CEF-80C7-7CBA2419DDCE}" dt="2025-02-12T16:16:34.935" v="790" actId="47"/>
        <pc:sldMkLst>
          <pc:docMk/>
          <pc:sldMk cId="194229846" sldId="2646"/>
        </pc:sldMkLst>
      </pc:sldChg>
      <pc:sldChg chg="del">
        <pc:chgData name="Emma Williams" userId="63db2afe-75be-4bc2-8293-016e533a2037" providerId="ADAL" clId="{5630F714-1D97-4CEF-80C7-7CBA2419DDCE}" dt="2025-02-12T16:16:34.935" v="790" actId="47"/>
        <pc:sldMkLst>
          <pc:docMk/>
          <pc:sldMk cId="997259109" sldId="2647"/>
        </pc:sldMkLst>
      </pc:sldChg>
      <pc:sldChg chg="del">
        <pc:chgData name="Emma Williams" userId="63db2afe-75be-4bc2-8293-016e533a2037" providerId="ADAL" clId="{5630F714-1D97-4CEF-80C7-7CBA2419DDCE}" dt="2025-02-12T16:16:34.935" v="790" actId="47"/>
        <pc:sldMkLst>
          <pc:docMk/>
          <pc:sldMk cId="1422879517" sldId="2648"/>
        </pc:sldMkLst>
      </pc:sldChg>
      <pc:sldChg chg="del">
        <pc:chgData name="Emma Williams" userId="63db2afe-75be-4bc2-8293-016e533a2037" providerId="ADAL" clId="{5630F714-1D97-4CEF-80C7-7CBA2419DDCE}" dt="2025-02-12T16:16:34.935" v="790" actId="47"/>
        <pc:sldMkLst>
          <pc:docMk/>
          <pc:sldMk cId="2247161489" sldId="2654"/>
        </pc:sldMkLst>
      </pc:sldChg>
      <pc:sldChg chg="del">
        <pc:chgData name="Emma Williams" userId="63db2afe-75be-4bc2-8293-016e533a2037" providerId="ADAL" clId="{5630F714-1D97-4CEF-80C7-7CBA2419DDCE}" dt="2025-02-12T16:16:34.935" v="790" actId="47"/>
        <pc:sldMkLst>
          <pc:docMk/>
          <pc:sldMk cId="728308221" sldId="2660"/>
        </pc:sldMkLst>
      </pc:sldChg>
      <pc:sldChg chg="del">
        <pc:chgData name="Emma Williams" userId="63db2afe-75be-4bc2-8293-016e533a2037" providerId="ADAL" clId="{5630F714-1D97-4CEF-80C7-7CBA2419DDCE}" dt="2025-02-12T16:16:34.935" v="790" actId="47"/>
        <pc:sldMkLst>
          <pc:docMk/>
          <pc:sldMk cId="1763539336" sldId="2670"/>
        </pc:sldMkLst>
      </pc:sldChg>
      <pc:sldChg chg="del">
        <pc:chgData name="Emma Williams" userId="63db2afe-75be-4bc2-8293-016e533a2037" providerId="ADAL" clId="{5630F714-1D97-4CEF-80C7-7CBA2419DDCE}" dt="2025-02-12T16:16:34.935" v="790" actId="47"/>
        <pc:sldMkLst>
          <pc:docMk/>
          <pc:sldMk cId="465258551" sldId="2672"/>
        </pc:sldMkLst>
      </pc:sldChg>
      <pc:sldChg chg="del">
        <pc:chgData name="Emma Williams" userId="63db2afe-75be-4bc2-8293-016e533a2037" providerId="ADAL" clId="{5630F714-1D97-4CEF-80C7-7CBA2419DDCE}" dt="2025-02-12T16:16:34.935" v="790" actId="47"/>
        <pc:sldMkLst>
          <pc:docMk/>
          <pc:sldMk cId="999697891" sldId="2678"/>
        </pc:sldMkLst>
      </pc:sldChg>
      <pc:sldChg chg="del">
        <pc:chgData name="Emma Williams" userId="63db2afe-75be-4bc2-8293-016e533a2037" providerId="ADAL" clId="{5630F714-1D97-4CEF-80C7-7CBA2419DDCE}" dt="2025-02-12T16:16:34.935" v="790" actId="47"/>
        <pc:sldMkLst>
          <pc:docMk/>
          <pc:sldMk cId="2610869823" sldId="2684"/>
        </pc:sldMkLst>
      </pc:sldChg>
      <pc:sldChg chg="del">
        <pc:chgData name="Emma Williams" userId="63db2afe-75be-4bc2-8293-016e533a2037" providerId="ADAL" clId="{5630F714-1D97-4CEF-80C7-7CBA2419DDCE}" dt="2025-02-12T16:16:34.935" v="790" actId="47"/>
        <pc:sldMkLst>
          <pc:docMk/>
          <pc:sldMk cId="1081761870" sldId="2685"/>
        </pc:sldMkLst>
      </pc:sldChg>
      <pc:sldChg chg="del">
        <pc:chgData name="Emma Williams" userId="63db2afe-75be-4bc2-8293-016e533a2037" providerId="ADAL" clId="{5630F714-1D97-4CEF-80C7-7CBA2419DDCE}" dt="2025-02-12T16:16:34.935" v="790" actId="47"/>
        <pc:sldMkLst>
          <pc:docMk/>
          <pc:sldMk cId="2867991317" sldId="2720"/>
        </pc:sldMkLst>
      </pc:sldChg>
      <pc:sldChg chg="modSp mod">
        <pc:chgData name="Emma Williams" userId="63db2afe-75be-4bc2-8293-016e533a2037" providerId="ADAL" clId="{5630F714-1D97-4CEF-80C7-7CBA2419DDCE}" dt="2025-02-12T16:13:15.220" v="756" actId="404"/>
        <pc:sldMkLst>
          <pc:docMk/>
          <pc:sldMk cId="3418294639" sldId="2722"/>
        </pc:sldMkLst>
        <pc:spChg chg="mod">
          <ac:chgData name="Emma Williams" userId="63db2afe-75be-4bc2-8293-016e533a2037" providerId="ADAL" clId="{5630F714-1D97-4CEF-80C7-7CBA2419DDCE}" dt="2025-02-12T16:12:53.284" v="755" actId="404"/>
          <ac:spMkLst>
            <pc:docMk/>
            <pc:sldMk cId="3418294639" sldId="2722"/>
            <ac:spMk id="2" creationId="{8339B2C8-8D68-FC5A-C718-647B1F100918}"/>
          </ac:spMkLst>
        </pc:spChg>
        <pc:spChg chg="mod">
          <ac:chgData name="Emma Williams" userId="63db2afe-75be-4bc2-8293-016e533a2037" providerId="ADAL" clId="{5630F714-1D97-4CEF-80C7-7CBA2419DDCE}" dt="2025-02-12T16:13:15.220" v="756" actId="404"/>
          <ac:spMkLst>
            <pc:docMk/>
            <pc:sldMk cId="3418294639" sldId="2722"/>
            <ac:spMk id="21" creationId="{24E971A6-3E8C-426D-3C51-AE52165229D4}"/>
          </ac:spMkLst>
        </pc:spChg>
        <pc:spChg chg="mod">
          <ac:chgData name="Emma Williams" userId="63db2afe-75be-4bc2-8293-016e533a2037" providerId="ADAL" clId="{5630F714-1D97-4CEF-80C7-7CBA2419DDCE}" dt="2025-02-12T16:13:15.220" v="756" actId="404"/>
          <ac:spMkLst>
            <pc:docMk/>
            <pc:sldMk cId="3418294639" sldId="2722"/>
            <ac:spMk id="23" creationId="{562499AA-998B-CAA7-1FA5-DCC665371E21}"/>
          </ac:spMkLst>
        </pc:spChg>
        <pc:spChg chg="mod">
          <ac:chgData name="Emma Williams" userId="63db2afe-75be-4bc2-8293-016e533a2037" providerId="ADAL" clId="{5630F714-1D97-4CEF-80C7-7CBA2419DDCE}" dt="2025-02-12T16:13:15.220" v="756" actId="404"/>
          <ac:spMkLst>
            <pc:docMk/>
            <pc:sldMk cId="3418294639" sldId="2722"/>
            <ac:spMk id="24" creationId="{CBBBF1D5-FE53-F83D-D9DC-729784F7C3AD}"/>
          </ac:spMkLst>
        </pc:spChg>
        <pc:spChg chg="mod">
          <ac:chgData name="Emma Williams" userId="63db2afe-75be-4bc2-8293-016e533a2037" providerId="ADAL" clId="{5630F714-1D97-4CEF-80C7-7CBA2419DDCE}" dt="2025-02-12T16:13:15.220" v="756" actId="404"/>
          <ac:spMkLst>
            <pc:docMk/>
            <pc:sldMk cId="3418294639" sldId="2722"/>
            <ac:spMk id="25" creationId="{1AA36335-4BE1-1266-2C67-813DB0C4DBE7}"/>
          </ac:spMkLst>
        </pc:spChg>
      </pc:sldChg>
      <pc:sldChg chg="modSp mod">
        <pc:chgData name="Emma Williams" userId="63db2afe-75be-4bc2-8293-016e533a2037" providerId="ADAL" clId="{5630F714-1D97-4CEF-80C7-7CBA2419DDCE}" dt="2025-02-12T16:13:29.048" v="757" actId="404"/>
        <pc:sldMkLst>
          <pc:docMk/>
          <pc:sldMk cId="611605056" sldId="2723"/>
        </pc:sldMkLst>
        <pc:spChg chg="mod">
          <ac:chgData name="Emma Williams" userId="63db2afe-75be-4bc2-8293-016e533a2037" providerId="ADAL" clId="{5630F714-1D97-4CEF-80C7-7CBA2419DDCE}" dt="2025-02-12T16:13:29.048" v="757" actId="404"/>
          <ac:spMkLst>
            <pc:docMk/>
            <pc:sldMk cId="611605056" sldId="2723"/>
            <ac:spMk id="2" creationId="{8339B2C8-8D68-FC5A-C718-647B1F100918}"/>
          </ac:spMkLst>
        </pc:spChg>
        <pc:spChg chg="mod">
          <ac:chgData name="Emma Williams" userId="63db2afe-75be-4bc2-8293-016e533a2037" providerId="ADAL" clId="{5630F714-1D97-4CEF-80C7-7CBA2419DDCE}" dt="2025-02-12T16:13:29.048" v="757" actId="404"/>
          <ac:spMkLst>
            <pc:docMk/>
            <pc:sldMk cId="611605056" sldId="2723"/>
            <ac:spMk id="8" creationId="{61A37278-B9E1-366E-8021-C7506253343D}"/>
          </ac:spMkLst>
        </pc:spChg>
        <pc:spChg chg="mod">
          <ac:chgData name="Emma Williams" userId="63db2afe-75be-4bc2-8293-016e533a2037" providerId="ADAL" clId="{5630F714-1D97-4CEF-80C7-7CBA2419DDCE}" dt="2025-02-12T16:13:29.048" v="757" actId="404"/>
          <ac:spMkLst>
            <pc:docMk/>
            <pc:sldMk cId="611605056" sldId="2723"/>
            <ac:spMk id="9" creationId="{902BE024-9345-8BDC-7DA4-A64C78840EDF}"/>
          </ac:spMkLst>
        </pc:spChg>
        <pc:spChg chg="mod">
          <ac:chgData name="Emma Williams" userId="63db2afe-75be-4bc2-8293-016e533a2037" providerId="ADAL" clId="{5630F714-1D97-4CEF-80C7-7CBA2419DDCE}" dt="2025-02-12T16:13:29.048" v="757" actId="404"/>
          <ac:spMkLst>
            <pc:docMk/>
            <pc:sldMk cId="611605056" sldId="2723"/>
            <ac:spMk id="10" creationId="{A8780CA1-27C4-5337-4830-1C0122BA13E2}"/>
          </ac:spMkLst>
        </pc:spChg>
        <pc:spChg chg="mod">
          <ac:chgData name="Emma Williams" userId="63db2afe-75be-4bc2-8293-016e533a2037" providerId="ADAL" clId="{5630F714-1D97-4CEF-80C7-7CBA2419DDCE}" dt="2025-02-12T16:13:29.048" v="757" actId="404"/>
          <ac:spMkLst>
            <pc:docMk/>
            <pc:sldMk cId="611605056" sldId="2723"/>
            <ac:spMk id="11" creationId="{1BD3C3D1-220A-1482-CF81-40E6DC8BB78D}"/>
          </ac:spMkLst>
        </pc:spChg>
        <pc:spChg chg="mod">
          <ac:chgData name="Emma Williams" userId="63db2afe-75be-4bc2-8293-016e533a2037" providerId="ADAL" clId="{5630F714-1D97-4CEF-80C7-7CBA2419DDCE}" dt="2025-02-12T16:13:29.048" v="757" actId="404"/>
          <ac:spMkLst>
            <pc:docMk/>
            <pc:sldMk cId="611605056" sldId="2723"/>
            <ac:spMk id="12" creationId="{A61F765B-0BE2-E9F1-437E-2A9DBF5FB6A2}"/>
          </ac:spMkLst>
        </pc:spChg>
        <pc:spChg chg="mod">
          <ac:chgData name="Emma Williams" userId="63db2afe-75be-4bc2-8293-016e533a2037" providerId="ADAL" clId="{5630F714-1D97-4CEF-80C7-7CBA2419DDCE}" dt="2025-02-12T16:13:29.048" v="757" actId="404"/>
          <ac:spMkLst>
            <pc:docMk/>
            <pc:sldMk cId="611605056" sldId="2723"/>
            <ac:spMk id="13" creationId="{0F6F83A4-96F8-C1B5-95D9-4D7EDF90D67A}"/>
          </ac:spMkLst>
        </pc:spChg>
        <pc:spChg chg="mod">
          <ac:chgData name="Emma Williams" userId="63db2afe-75be-4bc2-8293-016e533a2037" providerId="ADAL" clId="{5630F714-1D97-4CEF-80C7-7CBA2419DDCE}" dt="2025-02-12T16:13:29.048" v="757" actId="404"/>
          <ac:spMkLst>
            <pc:docMk/>
            <pc:sldMk cId="611605056" sldId="2723"/>
            <ac:spMk id="21" creationId="{24E971A6-3E8C-426D-3C51-AE52165229D4}"/>
          </ac:spMkLst>
        </pc:spChg>
        <pc:spChg chg="mod">
          <ac:chgData name="Emma Williams" userId="63db2afe-75be-4bc2-8293-016e533a2037" providerId="ADAL" clId="{5630F714-1D97-4CEF-80C7-7CBA2419DDCE}" dt="2025-02-12T16:13:29.048" v="757" actId="404"/>
          <ac:spMkLst>
            <pc:docMk/>
            <pc:sldMk cId="611605056" sldId="2723"/>
            <ac:spMk id="23" creationId="{562499AA-998B-CAA7-1FA5-DCC665371E21}"/>
          </ac:spMkLst>
        </pc:spChg>
        <pc:spChg chg="mod">
          <ac:chgData name="Emma Williams" userId="63db2afe-75be-4bc2-8293-016e533a2037" providerId="ADAL" clId="{5630F714-1D97-4CEF-80C7-7CBA2419DDCE}" dt="2025-02-12T16:13:29.048" v="757" actId="404"/>
          <ac:spMkLst>
            <pc:docMk/>
            <pc:sldMk cId="611605056" sldId="2723"/>
            <ac:spMk id="24" creationId="{CBBBF1D5-FE53-F83D-D9DC-729784F7C3AD}"/>
          </ac:spMkLst>
        </pc:spChg>
        <pc:spChg chg="mod">
          <ac:chgData name="Emma Williams" userId="63db2afe-75be-4bc2-8293-016e533a2037" providerId="ADAL" clId="{5630F714-1D97-4CEF-80C7-7CBA2419DDCE}" dt="2025-02-12T16:13:29.048" v="757" actId="404"/>
          <ac:spMkLst>
            <pc:docMk/>
            <pc:sldMk cId="611605056" sldId="2723"/>
            <ac:spMk id="25" creationId="{1AA36335-4BE1-1266-2C67-813DB0C4DBE7}"/>
          </ac:spMkLst>
        </pc:spChg>
      </pc:sldChg>
      <pc:sldChg chg="modSp mod">
        <pc:chgData name="Emma Williams" userId="63db2afe-75be-4bc2-8293-016e533a2037" providerId="ADAL" clId="{5630F714-1D97-4CEF-80C7-7CBA2419DDCE}" dt="2025-02-12T16:21:35.195" v="810" actId="404"/>
        <pc:sldMkLst>
          <pc:docMk/>
          <pc:sldMk cId="315728277" sldId="2724"/>
        </pc:sldMkLst>
        <pc:spChg chg="mod">
          <ac:chgData name="Emma Williams" userId="63db2afe-75be-4bc2-8293-016e533a2037" providerId="ADAL" clId="{5630F714-1D97-4CEF-80C7-7CBA2419DDCE}" dt="2025-02-12T16:21:35.195" v="810" actId="404"/>
          <ac:spMkLst>
            <pc:docMk/>
            <pc:sldMk cId="315728277" sldId="2724"/>
            <ac:spMk id="3" creationId="{4D5195C1-E937-5F3A-55A7-4BF2EADB9E9C}"/>
          </ac:spMkLst>
        </pc:spChg>
        <pc:graphicFrameChg chg="modGraphic">
          <ac:chgData name="Emma Williams" userId="63db2afe-75be-4bc2-8293-016e533a2037" providerId="ADAL" clId="{5630F714-1D97-4CEF-80C7-7CBA2419DDCE}" dt="2025-02-12T16:13:40.495" v="762" actId="404"/>
          <ac:graphicFrameMkLst>
            <pc:docMk/>
            <pc:sldMk cId="315728277" sldId="2724"/>
            <ac:graphicFrameMk id="2" creationId="{41DD2F1E-3623-8308-B6E0-EC7E889E7C39}"/>
          </ac:graphicFrameMkLst>
        </pc:graphicFrameChg>
      </pc:sldChg>
      <pc:sldChg chg="modSp mod">
        <pc:chgData name="Emma Williams" userId="63db2afe-75be-4bc2-8293-016e533a2037" providerId="ADAL" clId="{5630F714-1D97-4CEF-80C7-7CBA2419DDCE}" dt="2025-02-12T16:15:01.827" v="787" actId="404"/>
        <pc:sldMkLst>
          <pc:docMk/>
          <pc:sldMk cId="3521625622" sldId="2726"/>
        </pc:sldMkLst>
        <pc:graphicFrameChg chg="modGraphic">
          <ac:chgData name="Emma Williams" userId="63db2afe-75be-4bc2-8293-016e533a2037" providerId="ADAL" clId="{5630F714-1D97-4CEF-80C7-7CBA2419DDCE}" dt="2025-02-12T16:15:01.827" v="787" actId="404"/>
          <ac:graphicFrameMkLst>
            <pc:docMk/>
            <pc:sldMk cId="3521625622" sldId="2726"/>
            <ac:graphicFrameMk id="3" creationId="{3484C694-CC8B-C9E9-A680-9EC66DDCD1E0}"/>
          </ac:graphicFrameMkLst>
        </pc:graphicFrameChg>
      </pc:sldChg>
      <pc:sldChg chg="modSp mod">
        <pc:chgData name="Emma Williams" userId="63db2afe-75be-4bc2-8293-016e533a2037" providerId="ADAL" clId="{5630F714-1D97-4CEF-80C7-7CBA2419DDCE}" dt="2025-02-12T16:15:18.347" v="789" actId="404"/>
        <pc:sldMkLst>
          <pc:docMk/>
          <pc:sldMk cId="3485694929" sldId="2727"/>
        </pc:sldMkLst>
        <pc:spChg chg="mod">
          <ac:chgData name="Emma Williams" userId="63db2afe-75be-4bc2-8293-016e533a2037" providerId="ADAL" clId="{5630F714-1D97-4CEF-80C7-7CBA2419DDCE}" dt="2025-02-12T16:15:18.347" v="789" actId="404"/>
          <ac:spMkLst>
            <pc:docMk/>
            <pc:sldMk cId="3485694929" sldId="2727"/>
            <ac:spMk id="6" creationId="{C930B0F1-2AE5-112C-1E28-6A410FBE08BD}"/>
          </ac:spMkLst>
        </pc:spChg>
        <pc:spChg chg="mod">
          <ac:chgData name="Emma Williams" userId="63db2afe-75be-4bc2-8293-016e533a2037" providerId="ADAL" clId="{5630F714-1D97-4CEF-80C7-7CBA2419DDCE}" dt="2025-02-12T16:15:18.347" v="789" actId="404"/>
          <ac:spMkLst>
            <pc:docMk/>
            <pc:sldMk cId="3485694929" sldId="2727"/>
            <ac:spMk id="8" creationId="{8B900C34-03C3-E408-09F1-5CC9E93CAEFC}"/>
          </ac:spMkLst>
        </pc:spChg>
        <pc:spChg chg="mod">
          <ac:chgData name="Emma Williams" userId="63db2afe-75be-4bc2-8293-016e533a2037" providerId="ADAL" clId="{5630F714-1D97-4CEF-80C7-7CBA2419DDCE}" dt="2025-02-12T16:15:18.347" v="789" actId="404"/>
          <ac:spMkLst>
            <pc:docMk/>
            <pc:sldMk cId="3485694929" sldId="2727"/>
            <ac:spMk id="10" creationId="{7B1E8505-8C2D-18D4-E4CE-3E49F282296A}"/>
          </ac:spMkLst>
        </pc:spChg>
        <pc:spChg chg="mod">
          <ac:chgData name="Emma Williams" userId="63db2afe-75be-4bc2-8293-016e533a2037" providerId="ADAL" clId="{5630F714-1D97-4CEF-80C7-7CBA2419DDCE}" dt="2025-02-12T16:15:18.347" v="789" actId="404"/>
          <ac:spMkLst>
            <pc:docMk/>
            <pc:sldMk cId="3485694929" sldId="2727"/>
            <ac:spMk id="15" creationId="{5474AB8F-C6A5-F3DE-B4B1-754739779AD1}"/>
          </ac:spMkLst>
        </pc:spChg>
        <pc:spChg chg="mod">
          <ac:chgData name="Emma Williams" userId="63db2afe-75be-4bc2-8293-016e533a2037" providerId="ADAL" clId="{5630F714-1D97-4CEF-80C7-7CBA2419DDCE}" dt="2025-02-12T16:15:18.347" v="789" actId="404"/>
          <ac:spMkLst>
            <pc:docMk/>
            <pc:sldMk cId="3485694929" sldId="2727"/>
            <ac:spMk id="17" creationId="{205654D9-938B-AF08-F558-73C9CD969047}"/>
          </ac:spMkLst>
        </pc:spChg>
        <pc:spChg chg="mod">
          <ac:chgData name="Emma Williams" userId="63db2afe-75be-4bc2-8293-016e533a2037" providerId="ADAL" clId="{5630F714-1D97-4CEF-80C7-7CBA2419DDCE}" dt="2025-02-12T16:15:12.963" v="788" actId="404"/>
          <ac:spMkLst>
            <pc:docMk/>
            <pc:sldMk cId="3485694929" sldId="2727"/>
            <ac:spMk id="18" creationId="{4D49EDC2-CB85-0D5D-102B-5AE899E01950}"/>
          </ac:spMkLst>
        </pc:spChg>
        <pc:spChg chg="mod">
          <ac:chgData name="Emma Williams" userId="63db2afe-75be-4bc2-8293-016e533a2037" providerId="ADAL" clId="{5630F714-1D97-4CEF-80C7-7CBA2419DDCE}" dt="2025-02-12T16:15:18.347" v="789" actId="404"/>
          <ac:spMkLst>
            <pc:docMk/>
            <pc:sldMk cId="3485694929" sldId="2727"/>
            <ac:spMk id="19" creationId="{99D24D93-6395-5951-B675-F57E3FCBE979}"/>
          </ac:spMkLst>
        </pc:spChg>
      </pc:sldChg>
      <pc:sldChg chg="modSp add mod ord">
        <pc:chgData name="Emma Williams" userId="63db2afe-75be-4bc2-8293-016e533a2037" providerId="ADAL" clId="{5630F714-1D97-4CEF-80C7-7CBA2419DDCE}" dt="2025-02-13T09:57:24.513" v="1018"/>
        <pc:sldMkLst>
          <pc:docMk/>
          <pc:sldMk cId="1820036702" sldId="2740"/>
        </pc:sldMkLst>
        <pc:spChg chg="mod">
          <ac:chgData name="Emma Williams" userId="63db2afe-75be-4bc2-8293-016e533a2037" providerId="ADAL" clId="{5630F714-1D97-4CEF-80C7-7CBA2419DDCE}" dt="2025-02-12T16:41:55.931" v="961" actId="14100"/>
          <ac:spMkLst>
            <pc:docMk/>
            <pc:sldMk cId="1820036702" sldId="2740"/>
            <ac:spMk id="4" creationId="{EFB237B7-CC4E-4B11-59E7-CEEC28798057}"/>
          </ac:spMkLst>
        </pc:spChg>
      </pc:sldChg>
      <pc:sldChg chg="add del">
        <pc:chgData name="Emma Williams" userId="63db2afe-75be-4bc2-8293-016e533a2037" providerId="ADAL" clId="{5630F714-1D97-4CEF-80C7-7CBA2419DDCE}" dt="2025-02-13T12:46:21.568" v="1469" actId="47"/>
        <pc:sldMkLst>
          <pc:docMk/>
          <pc:sldMk cId="99581744" sldId="2741"/>
        </pc:sldMkLst>
      </pc:sldChg>
      <pc:sldChg chg="addSp delSp modSp add mod modClrScheme chgLayout">
        <pc:chgData name="Emma Williams" userId="63db2afe-75be-4bc2-8293-016e533a2037" providerId="ADAL" clId="{5630F714-1D97-4CEF-80C7-7CBA2419DDCE}" dt="2025-02-13T13:47:30.264" v="1832" actId="1076"/>
        <pc:sldMkLst>
          <pc:docMk/>
          <pc:sldMk cId="419298201" sldId="2742"/>
        </pc:sldMkLst>
        <pc:spChg chg="add mod">
          <ac:chgData name="Emma Williams" userId="63db2afe-75be-4bc2-8293-016e533a2037" providerId="ADAL" clId="{5630F714-1D97-4CEF-80C7-7CBA2419DDCE}" dt="2025-02-13T13:46:53.008" v="1788" actId="1035"/>
          <ac:spMkLst>
            <pc:docMk/>
            <pc:sldMk cId="419298201" sldId="2742"/>
            <ac:spMk id="8" creationId="{B6BE4C21-0348-C1E4-88B4-E59D04644D83}"/>
          </ac:spMkLst>
        </pc:spChg>
        <pc:spChg chg="add mod">
          <ac:chgData name="Emma Williams" userId="63db2afe-75be-4bc2-8293-016e533a2037" providerId="ADAL" clId="{5630F714-1D97-4CEF-80C7-7CBA2419DDCE}" dt="2025-02-13T13:47:30.264" v="1832" actId="1076"/>
          <ac:spMkLst>
            <pc:docMk/>
            <pc:sldMk cId="419298201" sldId="2742"/>
            <ac:spMk id="14" creationId="{E30E477D-342D-6630-600C-D8BC1F78BD3D}"/>
          </ac:spMkLst>
        </pc:spChg>
        <pc:picChg chg="add mod">
          <ac:chgData name="Emma Williams" userId="63db2afe-75be-4bc2-8293-016e533a2037" providerId="ADAL" clId="{5630F714-1D97-4CEF-80C7-7CBA2419DDCE}" dt="2025-02-13T13:24:29.807" v="1780" actId="1076"/>
          <ac:picMkLst>
            <pc:docMk/>
            <pc:sldMk cId="419298201" sldId="2742"/>
            <ac:picMk id="4" creationId="{71E30805-76B9-3135-68AD-B5622F04551D}"/>
          </ac:picMkLst>
        </pc:picChg>
        <pc:picChg chg="add mod">
          <ac:chgData name="Emma Williams" userId="63db2afe-75be-4bc2-8293-016e533a2037" providerId="ADAL" clId="{5630F714-1D97-4CEF-80C7-7CBA2419DDCE}" dt="2025-02-13T13:47:02.388" v="1789" actId="1076"/>
          <ac:picMkLst>
            <pc:docMk/>
            <pc:sldMk cId="419298201" sldId="2742"/>
            <ac:picMk id="7" creationId="{0471081F-4A70-E593-34E3-2726CEA332D5}"/>
          </ac:picMkLst>
        </pc:picChg>
      </pc:sldChg>
      <pc:sldChg chg="modSp add del mod">
        <pc:chgData name="Emma Williams" userId="63db2afe-75be-4bc2-8293-016e533a2037" providerId="ADAL" clId="{5630F714-1D97-4CEF-80C7-7CBA2419DDCE}" dt="2025-02-13T09:57:53.917" v="1023"/>
        <pc:sldMkLst>
          <pc:docMk/>
          <pc:sldMk cId="3352023822" sldId="2742"/>
        </pc:sldMkLst>
      </pc:sldChg>
      <pc:sldChg chg="add del">
        <pc:chgData name="Emma Williams" userId="63db2afe-75be-4bc2-8293-016e533a2037" providerId="ADAL" clId="{5630F714-1D97-4CEF-80C7-7CBA2419DDCE}" dt="2025-02-13T12:42:29.676" v="1403"/>
        <pc:sldMkLst>
          <pc:docMk/>
          <pc:sldMk cId="704411035" sldId="2743"/>
        </pc:sldMkLst>
      </pc:sldChg>
      <pc:sldChg chg="new del">
        <pc:chgData name="Emma Williams" userId="63db2afe-75be-4bc2-8293-016e533a2037" providerId="ADAL" clId="{5630F714-1D97-4CEF-80C7-7CBA2419DDCE}" dt="2025-02-13T12:39:40.093" v="1397" actId="47"/>
        <pc:sldMkLst>
          <pc:docMk/>
          <pc:sldMk cId="713441170" sldId="2743"/>
        </pc:sldMkLst>
      </pc:sldChg>
      <pc:sldChg chg="add del">
        <pc:chgData name="Emma Williams" userId="63db2afe-75be-4bc2-8293-016e533a2037" providerId="ADAL" clId="{5630F714-1D97-4CEF-80C7-7CBA2419DDCE}" dt="2025-02-13T09:57:53.917" v="1023"/>
        <pc:sldMkLst>
          <pc:docMk/>
          <pc:sldMk cId="1419188000" sldId="2743"/>
        </pc:sldMkLst>
      </pc:sldChg>
      <pc:sldChg chg="addSp delSp modSp add del mod">
        <pc:chgData name="Emma Williams" userId="63db2afe-75be-4bc2-8293-016e533a2037" providerId="ADAL" clId="{5630F714-1D97-4CEF-80C7-7CBA2419DDCE}" dt="2025-02-13T13:23:49.642" v="1775" actId="47"/>
        <pc:sldMkLst>
          <pc:docMk/>
          <pc:sldMk cId="3974583146" sldId="2743"/>
        </pc:sldMkLst>
      </pc:sldChg>
      <pc:sldChg chg="modSp add del">
        <pc:chgData name="Emma Williams" userId="63db2afe-75be-4bc2-8293-016e533a2037" providerId="ADAL" clId="{5630F714-1D97-4CEF-80C7-7CBA2419DDCE}" dt="2025-02-13T09:57:53.917" v="1023"/>
        <pc:sldMkLst>
          <pc:docMk/>
          <pc:sldMk cId="2188016770" sldId="2744"/>
        </pc:sldMkLst>
      </pc:sldChg>
      <pc:sldChg chg="add del">
        <pc:chgData name="Emma Williams" userId="63db2afe-75be-4bc2-8293-016e533a2037" providerId="ADAL" clId="{5630F714-1D97-4CEF-80C7-7CBA2419DDCE}" dt="2025-02-13T14:13:16.940" v="1839" actId="47"/>
        <pc:sldMkLst>
          <pc:docMk/>
          <pc:sldMk cId="4255259437" sldId="2744"/>
        </pc:sldMkLst>
      </pc:sldChg>
      <pc:sldChg chg="modSp add del">
        <pc:chgData name="Emma Williams" userId="63db2afe-75be-4bc2-8293-016e533a2037" providerId="ADAL" clId="{5630F714-1D97-4CEF-80C7-7CBA2419DDCE}" dt="2025-02-13T09:57:53.917" v="1023"/>
        <pc:sldMkLst>
          <pc:docMk/>
          <pc:sldMk cId="915188165" sldId="2745"/>
        </pc:sldMkLst>
      </pc:sldChg>
      <pc:sldChg chg="add">
        <pc:chgData name="Emma Williams" userId="63db2afe-75be-4bc2-8293-016e533a2037" providerId="ADAL" clId="{5630F714-1D97-4CEF-80C7-7CBA2419DDCE}" dt="2025-02-13T14:13:15.292" v="1838"/>
        <pc:sldMkLst>
          <pc:docMk/>
          <pc:sldMk cId="4096555821" sldId="2745"/>
        </pc:sldMkLst>
      </pc:sldChg>
      <pc:sldChg chg="delSp modSp mod">
        <pc:chgData name="Emma Williams" userId="63db2afe-75be-4bc2-8293-016e533a2037" providerId="ADAL" clId="{5630F714-1D97-4CEF-80C7-7CBA2419DDCE}" dt="2025-02-14T11:21:32.111" v="1843" actId="478"/>
        <pc:sldMkLst>
          <pc:docMk/>
          <pc:sldMk cId="0" sldId="2746"/>
        </pc:sldMkLst>
        <pc:spChg chg="mod">
          <ac:chgData name="Emma Williams" userId="63db2afe-75be-4bc2-8293-016e533a2037" providerId="ADAL" clId="{5630F714-1D97-4CEF-80C7-7CBA2419DDCE}" dt="2025-02-14T11:21:25.262" v="1841" actId="27636"/>
          <ac:spMkLst>
            <pc:docMk/>
            <pc:sldMk cId="0" sldId="2746"/>
            <ac:spMk id="170" creationId="{00000000-0000-0000-0000-000000000000}"/>
          </ac:spMkLst>
        </pc:spChg>
      </pc:sldChg>
      <pc:sldChg chg="modSp add del">
        <pc:chgData name="Emma Williams" userId="63db2afe-75be-4bc2-8293-016e533a2037" providerId="ADAL" clId="{5630F714-1D97-4CEF-80C7-7CBA2419DDCE}" dt="2025-02-13T09:57:53.917" v="1023"/>
        <pc:sldMkLst>
          <pc:docMk/>
          <pc:sldMk cId="496127799" sldId="2746"/>
        </pc:sldMkLst>
      </pc:sldChg>
      <pc:sldChg chg="add del">
        <pc:chgData name="Emma Williams" userId="63db2afe-75be-4bc2-8293-016e533a2037" providerId="ADAL" clId="{5630F714-1D97-4CEF-80C7-7CBA2419DDCE}" dt="2025-02-13T09:57:53.917" v="1023"/>
        <pc:sldMkLst>
          <pc:docMk/>
          <pc:sldMk cId="1045887807" sldId="2747"/>
        </pc:sldMkLst>
      </pc:sldChg>
      <pc:sldChg chg="modSp add del">
        <pc:chgData name="Emma Williams" userId="63db2afe-75be-4bc2-8293-016e533a2037" providerId="ADAL" clId="{5630F714-1D97-4CEF-80C7-7CBA2419DDCE}" dt="2025-02-13T09:57:53.917" v="1023"/>
        <pc:sldMkLst>
          <pc:docMk/>
          <pc:sldMk cId="2568697811" sldId="2748"/>
        </pc:sldMkLst>
      </pc:sldChg>
      <pc:sldChg chg="del">
        <pc:chgData name="Emma Williams" userId="63db2afe-75be-4bc2-8293-016e533a2037" providerId="ADAL" clId="{5630F714-1D97-4CEF-80C7-7CBA2419DDCE}" dt="2025-02-19T08:29:34.126" v="2062" actId="47"/>
        <pc:sldMkLst>
          <pc:docMk/>
          <pc:sldMk cId="0" sldId="2749"/>
        </pc:sldMkLst>
      </pc:sldChg>
      <pc:sldChg chg="modSp add del">
        <pc:chgData name="Emma Williams" userId="63db2afe-75be-4bc2-8293-016e533a2037" providerId="ADAL" clId="{5630F714-1D97-4CEF-80C7-7CBA2419DDCE}" dt="2025-02-13T09:57:53.917" v="1023"/>
        <pc:sldMkLst>
          <pc:docMk/>
          <pc:sldMk cId="3896615240" sldId="2749"/>
        </pc:sldMkLst>
      </pc:sldChg>
      <pc:sldChg chg="del">
        <pc:chgData name="Emma Williams" userId="63db2afe-75be-4bc2-8293-016e533a2037" providerId="ADAL" clId="{5630F714-1D97-4CEF-80C7-7CBA2419DDCE}" dt="2025-02-19T08:29:34.126" v="2062" actId="47"/>
        <pc:sldMkLst>
          <pc:docMk/>
          <pc:sldMk cId="0" sldId="2750"/>
        </pc:sldMkLst>
      </pc:sldChg>
      <pc:sldChg chg="modSp add del">
        <pc:chgData name="Emma Williams" userId="63db2afe-75be-4bc2-8293-016e533a2037" providerId="ADAL" clId="{5630F714-1D97-4CEF-80C7-7CBA2419DDCE}" dt="2025-02-13T09:57:53.917" v="1023"/>
        <pc:sldMkLst>
          <pc:docMk/>
          <pc:sldMk cId="4220095623" sldId="2750"/>
        </pc:sldMkLst>
      </pc:sldChg>
      <pc:sldChg chg="modSp del mod">
        <pc:chgData name="Emma Williams" userId="63db2afe-75be-4bc2-8293-016e533a2037" providerId="ADAL" clId="{5630F714-1D97-4CEF-80C7-7CBA2419DDCE}" dt="2025-02-19T08:29:54.939" v="2063" actId="27636"/>
        <pc:sldMkLst>
          <pc:docMk/>
          <pc:sldMk cId="0" sldId="2751"/>
        </pc:sldMkLst>
        <pc:spChg chg="mod">
          <ac:chgData name="Emma Williams" userId="63db2afe-75be-4bc2-8293-016e533a2037" providerId="ADAL" clId="{5630F714-1D97-4CEF-80C7-7CBA2419DDCE}" dt="2025-02-19T08:29:54.939" v="2063" actId="27636"/>
          <ac:spMkLst>
            <pc:docMk/>
            <pc:sldMk cId="0" sldId="2751"/>
            <ac:spMk id="95" creationId="{00000000-0000-0000-0000-000000000000}"/>
          </ac:spMkLst>
        </pc:spChg>
      </pc:sldChg>
      <pc:sldChg chg="modSp add del">
        <pc:chgData name="Emma Williams" userId="63db2afe-75be-4bc2-8293-016e533a2037" providerId="ADAL" clId="{5630F714-1D97-4CEF-80C7-7CBA2419DDCE}" dt="2025-02-13T09:57:53.917" v="1023"/>
        <pc:sldMkLst>
          <pc:docMk/>
          <pc:sldMk cId="1762971719" sldId="2751"/>
        </pc:sldMkLst>
      </pc:sldChg>
      <pc:sldChg chg="del">
        <pc:chgData name="Emma Williams" userId="63db2afe-75be-4bc2-8293-016e533a2037" providerId="ADAL" clId="{5630F714-1D97-4CEF-80C7-7CBA2419DDCE}" dt="2025-02-19T08:29:34.126" v="2062" actId="47"/>
        <pc:sldMkLst>
          <pc:docMk/>
          <pc:sldMk cId="0" sldId="2752"/>
        </pc:sldMkLst>
      </pc:sldChg>
      <pc:sldChg chg="modSp add del">
        <pc:chgData name="Emma Williams" userId="63db2afe-75be-4bc2-8293-016e533a2037" providerId="ADAL" clId="{5630F714-1D97-4CEF-80C7-7CBA2419DDCE}" dt="2025-02-13T09:57:53.917" v="1023"/>
        <pc:sldMkLst>
          <pc:docMk/>
          <pc:sldMk cId="2417485123" sldId="2752"/>
        </pc:sldMkLst>
      </pc:sldChg>
      <pc:sldChg chg="modSp del mod">
        <pc:chgData name="Emma Williams" userId="63db2afe-75be-4bc2-8293-016e533a2037" providerId="ADAL" clId="{5630F714-1D97-4CEF-80C7-7CBA2419DDCE}" dt="2025-02-19T08:30:34.008" v="2075" actId="403"/>
        <pc:sldMkLst>
          <pc:docMk/>
          <pc:sldMk cId="0" sldId="2753"/>
        </pc:sldMkLst>
        <pc:graphicFrameChg chg="modGraphic">
          <ac:chgData name="Emma Williams" userId="63db2afe-75be-4bc2-8293-016e533a2037" providerId="ADAL" clId="{5630F714-1D97-4CEF-80C7-7CBA2419DDCE}" dt="2025-02-19T08:30:08.785" v="2065" actId="404"/>
          <ac:graphicFrameMkLst>
            <pc:docMk/>
            <pc:sldMk cId="0" sldId="2753"/>
            <ac:graphicFrameMk id="115" creationId="{00000000-0000-0000-0000-000000000000}"/>
          </ac:graphicFrameMkLst>
        </pc:graphicFrameChg>
        <pc:graphicFrameChg chg="modGraphic">
          <ac:chgData name="Emma Williams" userId="63db2afe-75be-4bc2-8293-016e533a2037" providerId="ADAL" clId="{5630F714-1D97-4CEF-80C7-7CBA2419DDCE}" dt="2025-02-19T08:30:12.916" v="2067" actId="404"/>
          <ac:graphicFrameMkLst>
            <pc:docMk/>
            <pc:sldMk cId="0" sldId="2753"/>
            <ac:graphicFrameMk id="116" creationId="{00000000-0000-0000-0000-000000000000}"/>
          </ac:graphicFrameMkLst>
        </pc:graphicFrameChg>
        <pc:graphicFrameChg chg="modGraphic">
          <ac:chgData name="Emma Williams" userId="63db2afe-75be-4bc2-8293-016e533a2037" providerId="ADAL" clId="{5630F714-1D97-4CEF-80C7-7CBA2419DDCE}" dt="2025-02-19T08:30:16.247" v="2069" actId="404"/>
          <ac:graphicFrameMkLst>
            <pc:docMk/>
            <pc:sldMk cId="0" sldId="2753"/>
            <ac:graphicFrameMk id="117" creationId="{00000000-0000-0000-0000-000000000000}"/>
          </ac:graphicFrameMkLst>
        </pc:graphicFrameChg>
        <pc:graphicFrameChg chg="modGraphic">
          <ac:chgData name="Emma Williams" userId="63db2afe-75be-4bc2-8293-016e533a2037" providerId="ADAL" clId="{5630F714-1D97-4CEF-80C7-7CBA2419DDCE}" dt="2025-02-19T08:30:34.008" v="2075" actId="403"/>
          <ac:graphicFrameMkLst>
            <pc:docMk/>
            <pc:sldMk cId="0" sldId="2753"/>
            <ac:graphicFrameMk id="122" creationId="{00000000-0000-0000-0000-000000000000}"/>
          </ac:graphicFrameMkLst>
        </pc:graphicFrameChg>
      </pc:sldChg>
      <pc:sldChg chg="modSp add del">
        <pc:chgData name="Emma Williams" userId="63db2afe-75be-4bc2-8293-016e533a2037" providerId="ADAL" clId="{5630F714-1D97-4CEF-80C7-7CBA2419DDCE}" dt="2025-02-13T09:57:53.917" v="1023"/>
        <pc:sldMkLst>
          <pc:docMk/>
          <pc:sldMk cId="3020227827" sldId="2753"/>
        </pc:sldMkLst>
      </pc:sldChg>
      <pc:sldChg chg="del">
        <pc:chgData name="Emma Williams" userId="63db2afe-75be-4bc2-8293-016e533a2037" providerId="ADAL" clId="{5630F714-1D97-4CEF-80C7-7CBA2419DDCE}" dt="2025-02-19T08:29:34.126" v="2062" actId="47"/>
        <pc:sldMkLst>
          <pc:docMk/>
          <pc:sldMk cId="0" sldId="2754"/>
        </pc:sldMkLst>
      </pc:sldChg>
      <pc:sldChg chg="modSp add del">
        <pc:chgData name="Emma Williams" userId="63db2afe-75be-4bc2-8293-016e533a2037" providerId="ADAL" clId="{5630F714-1D97-4CEF-80C7-7CBA2419DDCE}" dt="2025-02-13T09:57:53.917" v="1023"/>
        <pc:sldMkLst>
          <pc:docMk/>
          <pc:sldMk cId="3407181816" sldId="2754"/>
        </pc:sldMkLst>
      </pc:sldChg>
      <pc:sldChg chg="del">
        <pc:chgData name="Emma Williams" userId="63db2afe-75be-4bc2-8293-016e533a2037" providerId="ADAL" clId="{5630F714-1D97-4CEF-80C7-7CBA2419DDCE}" dt="2025-02-19T08:29:34.126" v="2062" actId="47"/>
        <pc:sldMkLst>
          <pc:docMk/>
          <pc:sldMk cId="0" sldId="2755"/>
        </pc:sldMkLst>
      </pc:sldChg>
      <pc:sldChg chg="modSp add del">
        <pc:chgData name="Emma Williams" userId="63db2afe-75be-4bc2-8293-016e533a2037" providerId="ADAL" clId="{5630F714-1D97-4CEF-80C7-7CBA2419DDCE}" dt="2025-02-13T09:57:53.917" v="1023"/>
        <pc:sldMkLst>
          <pc:docMk/>
          <pc:sldMk cId="2902468619" sldId="2755"/>
        </pc:sldMkLst>
      </pc:sldChg>
      <pc:sldChg chg="modSp del mod">
        <pc:chgData name="Emma Williams" userId="63db2afe-75be-4bc2-8293-016e533a2037" providerId="ADAL" clId="{5630F714-1D97-4CEF-80C7-7CBA2419DDCE}" dt="2025-02-19T08:29:34.126" v="2062" actId="47"/>
        <pc:sldMkLst>
          <pc:docMk/>
          <pc:sldMk cId="0" sldId="2756"/>
        </pc:sldMkLst>
      </pc:sldChg>
      <pc:sldChg chg="add del">
        <pc:chgData name="Emma Williams" userId="63db2afe-75be-4bc2-8293-016e533a2037" providerId="ADAL" clId="{5630F714-1D97-4CEF-80C7-7CBA2419DDCE}" dt="2025-02-13T09:57:53.917" v="1023"/>
        <pc:sldMkLst>
          <pc:docMk/>
          <pc:sldMk cId="3320196192" sldId="2756"/>
        </pc:sldMkLst>
      </pc:sldChg>
      <pc:sldChg chg="modSp del mod">
        <pc:chgData name="Emma Williams" userId="63db2afe-75be-4bc2-8293-016e533a2037" providerId="ADAL" clId="{5630F714-1D97-4CEF-80C7-7CBA2419DDCE}" dt="2025-02-19T08:29:34.126" v="2062" actId="47"/>
        <pc:sldMkLst>
          <pc:docMk/>
          <pc:sldMk cId="0" sldId="2757"/>
        </pc:sldMkLst>
      </pc:sldChg>
      <pc:sldChg chg="modSp add del">
        <pc:chgData name="Emma Williams" userId="63db2afe-75be-4bc2-8293-016e533a2037" providerId="ADAL" clId="{5630F714-1D97-4CEF-80C7-7CBA2419DDCE}" dt="2025-02-13T09:57:53.917" v="1023"/>
        <pc:sldMkLst>
          <pc:docMk/>
          <pc:sldMk cId="3321254224" sldId="2757"/>
        </pc:sldMkLst>
      </pc:sldChg>
      <pc:sldChg chg="add del">
        <pc:chgData name="Emma Williams" userId="63db2afe-75be-4bc2-8293-016e533a2037" providerId="ADAL" clId="{5630F714-1D97-4CEF-80C7-7CBA2419DDCE}" dt="2025-02-13T09:57:53.917" v="1023"/>
        <pc:sldMkLst>
          <pc:docMk/>
          <pc:sldMk cId="3806733043" sldId="2758"/>
        </pc:sldMkLst>
      </pc:sldChg>
      <pc:sldMasterChg chg="del delSldLayout">
        <pc:chgData name="Emma Williams" userId="63db2afe-75be-4bc2-8293-016e533a2037" providerId="ADAL" clId="{5630F714-1D97-4CEF-80C7-7CBA2419DDCE}" dt="2025-02-10T11:28:42.718" v="0" actId="47"/>
        <pc:sldMasterMkLst>
          <pc:docMk/>
          <pc:sldMasterMk cId="2896656788" sldId="2147483676"/>
        </pc:sldMasterMkLst>
        <pc:sldLayoutChg chg="del">
          <pc:chgData name="Emma Williams" userId="63db2afe-75be-4bc2-8293-016e533a2037" providerId="ADAL" clId="{5630F714-1D97-4CEF-80C7-7CBA2419DDCE}" dt="2025-02-10T11:28:42.718" v="0" actId="47"/>
          <pc:sldLayoutMkLst>
            <pc:docMk/>
            <pc:sldMasterMk cId="2896656788" sldId="2147483676"/>
            <pc:sldLayoutMk cId="4279353526" sldId="2147483677"/>
          </pc:sldLayoutMkLst>
        </pc:sldLayoutChg>
        <pc:sldLayoutChg chg="del">
          <pc:chgData name="Emma Williams" userId="63db2afe-75be-4bc2-8293-016e533a2037" providerId="ADAL" clId="{5630F714-1D97-4CEF-80C7-7CBA2419DDCE}" dt="2025-02-10T11:28:42.718" v="0" actId="47"/>
          <pc:sldLayoutMkLst>
            <pc:docMk/>
            <pc:sldMasterMk cId="2896656788" sldId="2147483676"/>
            <pc:sldLayoutMk cId="253999537" sldId="2147483678"/>
          </pc:sldLayoutMkLst>
        </pc:sldLayoutChg>
        <pc:sldLayoutChg chg="del">
          <pc:chgData name="Emma Williams" userId="63db2afe-75be-4bc2-8293-016e533a2037" providerId="ADAL" clId="{5630F714-1D97-4CEF-80C7-7CBA2419DDCE}" dt="2025-02-10T11:28:42.718" v="0" actId="47"/>
          <pc:sldLayoutMkLst>
            <pc:docMk/>
            <pc:sldMasterMk cId="2896656788" sldId="2147483676"/>
            <pc:sldLayoutMk cId="2484419368" sldId="2147483679"/>
          </pc:sldLayoutMkLst>
        </pc:sldLayoutChg>
        <pc:sldLayoutChg chg="del">
          <pc:chgData name="Emma Williams" userId="63db2afe-75be-4bc2-8293-016e533a2037" providerId="ADAL" clId="{5630F714-1D97-4CEF-80C7-7CBA2419DDCE}" dt="2025-02-10T11:28:42.718" v="0" actId="47"/>
          <pc:sldLayoutMkLst>
            <pc:docMk/>
            <pc:sldMasterMk cId="2896656788" sldId="2147483676"/>
            <pc:sldLayoutMk cId="2232000867" sldId="2147483680"/>
          </pc:sldLayoutMkLst>
        </pc:sldLayoutChg>
        <pc:sldLayoutChg chg="del">
          <pc:chgData name="Emma Williams" userId="63db2afe-75be-4bc2-8293-016e533a2037" providerId="ADAL" clId="{5630F714-1D97-4CEF-80C7-7CBA2419DDCE}" dt="2025-02-10T11:28:42.718" v="0" actId="47"/>
          <pc:sldLayoutMkLst>
            <pc:docMk/>
            <pc:sldMasterMk cId="2896656788" sldId="2147483676"/>
            <pc:sldLayoutMk cId="593200989" sldId="2147483681"/>
          </pc:sldLayoutMkLst>
        </pc:sldLayoutChg>
        <pc:sldLayoutChg chg="del">
          <pc:chgData name="Emma Williams" userId="63db2afe-75be-4bc2-8293-016e533a2037" providerId="ADAL" clId="{5630F714-1D97-4CEF-80C7-7CBA2419DDCE}" dt="2025-02-10T11:28:42.718" v="0" actId="47"/>
          <pc:sldLayoutMkLst>
            <pc:docMk/>
            <pc:sldMasterMk cId="2896656788" sldId="2147483676"/>
            <pc:sldLayoutMk cId="3590356759" sldId="2147483682"/>
          </pc:sldLayoutMkLst>
        </pc:sldLayoutChg>
        <pc:sldLayoutChg chg="del">
          <pc:chgData name="Emma Williams" userId="63db2afe-75be-4bc2-8293-016e533a2037" providerId="ADAL" clId="{5630F714-1D97-4CEF-80C7-7CBA2419DDCE}" dt="2025-02-10T11:28:42.718" v="0" actId="47"/>
          <pc:sldLayoutMkLst>
            <pc:docMk/>
            <pc:sldMasterMk cId="2896656788" sldId="2147483676"/>
            <pc:sldLayoutMk cId="3095210828" sldId="2147483683"/>
          </pc:sldLayoutMkLst>
        </pc:sldLayoutChg>
        <pc:sldLayoutChg chg="del">
          <pc:chgData name="Emma Williams" userId="63db2afe-75be-4bc2-8293-016e533a2037" providerId="ADAL" clId="{5630F714-1D97-4CEF-80C7-7CBA2419DDCE}" dt="2025-02-10T11:28:42.718" v="0" actId="47"/>
          <pc:sldLayoutMkLst>
            <pc:docMk/>
            <pc:sldMasterMk cId="2896656788" sldId="2147483676"/>
            <pc:sldLayoutMk cId="2080680522" sldId="2147483684"/>
          </pc:sldLayoutMkLst>
        </pc:sldLayoutChg>
        <pc:sldLayoutChg chg="del">
          <pc:chgData name="Emma Williams" userId="63db2afe-75be-4bc2-8293-016e533a2037" providerId="ADAL" clId="{5630F714-1D97-4CEF-80C7-7CBA2419DDCE}" dt="2025-02-10T11:28:42.718" v="0" actId="47"/>
          <pc:sldLayoutMkLst>
            <pc:docMk/>
            <pc:sldMasterMk cId="2896656788" sldId="2147483676"/>
            <pc:sldLayoutMk cId="3964796480" sldId="2147483685"/>
          </pc:sldLayoutMkLst>
        </pc:sldLayoutChg>
        <pc:sldLayoutChg chg="del">
          <pc:chgData name="Emma Williams" userId="63db2afe-75be-4bc2-8293-016e533a2037" providerId="ADAL" clId="{5630F714-1D97-4CEF-80C7-7CBA2419DDCE}" dt="2025-02-10T11:28:42.718" v="0" actId="47"/>
          <pc:sldLayoutMkLst>
            <pc:docMk/>
            <pc:sldMasterMk cId="2896656788" sldId="2147483676"/>
            <pc:sldLayoutMk cId="3689771346" sldId="2147483686"/>
          </pc:sldLayoutMkLst>
        </pc:sldLayoutChg>
        <pc:sldLayoutChg chg="del">
          <pc:chgData name="Emma Williams" userId="63db2afe-75be-4bc2-8293-016e533a2037" providerId="ADAL" clId="{5630F714-1D97-4CEF-80C7-7CBA2419DDCE}" dt="2025-02-10T11:28:42.718" v="0" actId="47"/>
          <pc:sldLayoutMkLst>
            <pc:docMk/>
            <pc:sldMasterMk cId="2896656788" sldId="2147483676"/>
            <pc:sldLayoutMk cId="1453617802" sldId="2147483687"/>
          </pc:sldLayoutMkLst>
        </pc:sldLayoutChg>
      </pc:sldMasterChg>
      <pc:sldMasterChg chg="del delSldLayout">
        <pc:chgData name="Emma Williams" userId="63db2afe-75be-4bc2-8293-016e533a2037" providerId="ADAL" clId="{5630F714-1D97-4CEF-80C7-7CBA2419DDCE}" dt="2025-02-10T11:28:42.718" v="0" actId="47"/>
        <pc:sldMasterMkLst>
          <pc:docMk/>
          <pc:sldMasterMk cId="3311876568" sldId="2147483688"/>
        </pc:sldMasterMkLst>
        <pc:sldLayoutChg chg="del">
          <pc:chgData name="Emma Williams" userId="63db2afe-75be-4bc2-8293-016e533a2037" providerId="ADAL" clId="{5630F714-1D97-4CEF-80C7-7CBA2419DDCE}" dt="2025-02-10T11:28:42.718" v="0" actId="47"/>
          <pc:sldLayoutMkLst>
            <pc:docMk/>
            <pc:sldMasterMk cId="3311876568" sldId="2147483688"/>
            <pc:sldLayoutMk cId="2927692470" sldId="2147483689"/>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3010934136" sldId="2147483690"/>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3152901281" sldId="2147483691"/>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646780307" sldId="2147483692"/>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1503344699" sldId="2147483693"/>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3094200398" sldId="2147483694"/>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4267245075" sldId="2147483695"/>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2660458767" sldId="2147483696"/>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4014606124" sldId="2147483697"/>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4283086487" sldId="2147483698"/>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2714367918" sldId="2147483699"/>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2571892877" sldId="2147483700"/>
          </pc:sldLayoutMkLst>
        </pc:sldLayoutChg>
        <pc:sldLayoutChg chg="del">
          <pc:chgData name="Emma Williams" userId="63db2afe-75be-4bc2-8293-016e533a2037" providerId="ADAL" clId="{5630F714-1D97-4CEF-80C7-7CBA2419DDCE}" dt="2025-02-10T11:28:42.718" v="0" actId="47"/>
          <pc:sldLayoutMkLst>
            <pc:docMk/>
            <pc:sldMasterMk cId="3311876568" sldId="2147483688"/>
            <pc:sldLayoutMk cId="3932941834" sldId="2147483701"/>
          </pc:sldLayoutMkLst>
        </pc:sldLayoutChg>
      </pc:sldMasterChg>
      <pc:sldMasterChg chg="del delSldLayout">
        <pc:chgData name="Emma Williams" userId="63db2afe-75be-4bc2-8293-016e533a2037" providerId="ADAL" clId="{5630F714-1D97-4CEF-80C7-7CBA2419DDCE}" dt="2025-02-10T11:28:42.718" v="0" actId="47"/>
        <pc:sldMasterMkLst>
          <pc:docMk/>
          <pc:sldMasterMk cId="1973800854" sldId="2147483703"/>
        </pc:sldMasterMkLst>
        <pc:sldLayoutChg chg="del">
          <pc:chgData name="Emma Williams" userId="63db2afe-75be-4bc2-8293-016e533a2037" providerId="ADAL" clId="{5630F714-1D97-4CEF-80C7-7CBA2419DDCE}" dt="2025-02-10T11:28:42.718" v="0" actId="47"/>
          <pc:sldLayoutMkLst>
            <pc:docMk/>
            <pc:sldMasterMk cId="1973800854" sldId="2147483703"/>
            <pc:sldLayoutMk cId="567716349" sldId="2147483704"/>
          </pc:sldLayoutMkLst>
        </pc:sldLayoutChg>
        <pc:sldLayoutChg chg="del">
          <pc:chgData name="Emma Williams" userId="63db2afe-75be-4bc2-8293-016e533a2037" providerId="ADAL" clId="{5630F714-1D97-4CEF-80C7-7CBA2419DDCE}" dt="2025-02-10T11:28:42.718" v="0" actId="47"/>
          <pc:sldLayoutMkLst>
            <pc:docMk/>
            <pc:sldMasterMk cId="1973800854" sldId="2147483703"/>
            <pc:sldLayoutMk cId="4147059388" sldId="2147483705"/>
          </pc:sldLayoutMkLst>
        </pc:sldLayoutChg>
        <pc:sldLayoutChg chg="del">
          <pc:chgData name="Emma Williams" userId="63db2afe-75be-4bc2-8293-016e533a2037" providerId="ADAL" clId="{5630F714-1D97-4CEF-80C7-7CBA2419DDCE}" dt="2025-02-10T11:28:42.718" v="0" actId="47"/>
          <pc:sldLayoutMkLst>
            <pc:docMk/>
            <pc:sldMasterMk cId="1973800854" sldId="2147483703"/>
            <pc:sldLayoutMk cId="3865144859" sldId="2147483706"/>
          </pc:sldLayoutMkLst>
        </pc:sldLayoutChg>
        <pc:sldLayoutChg chg="del">
          <pc:chgData name="Emma Williams" userId="63db2afe-75be-4bc2-8293-016e533a2037" providerId="ADAL" clId="{5630F714-1D97-4CEF-80C7-7CBA2419DDCE}" dt="2025-02-10T11:28:42.718" v="0" actId="47"/>
          <pc:sldLayoutMkLst>
            <pc:docMk/>
            <pc:sldMasterMk cId="1973800854" sldId="2147483703"/>
            <pc:sldLayoutMk cId="3425953415" sldId="2147483707"/>
          </pc:sldLayoutMkLst>
        </pc:sldLayoutChg>
        <pc:sldLayoutChg chg="del">
          <pc:chgData name="Emma Williams" userId="63db2afe-75be-4bc2-8293-016e533a2037" providerId="ADAL" clId="{5630F714-1D97-4CEF-80C7-7CBA2419DDCE}" dt="2025-02-10T11:28:42.718" v="0" actId="47"/>
          <pc:sldLayoutMkLst>
            <pc:docMk/>
            <pc:sldMasterMk cId="1973800854" sldId="2147483703"/>
            <pc:sldLayoutMk cId="3994550532" sldId="2147483708"/>
          </pc:sldLayoutMkLst>
        </pc:sldLayoutChg>
        <pc:sldLayoutChg chg="del">
          <pc:chgData name="Emma Williams" userId="63db2afe-75be-4bc2-8293-016e533a2037" providerId="ADAL" clId="{5630F714-1D97-4CEF-80C7-7CBA2419DDCE}" dt="2025-02-10T11:28:42.718" v="0" actId="47"/>
          <pc:sldLayoutMkLst>
            <pc:docMk/>
            <pc:sldMasterMk cId="1973800854" sldId="2147483703"/>
            <pc:sldLayoutMk cId="3170344271" sldId="2147483709"/>
          </pc:sldLayoutMkLst>
        </pc:sldLayoutChg>
        <pc:sldLayoutChg chg="del">
          <pc:chgData name="Emma Williams" userId="63db2afe-75be-4bc2-8293-016e533a2037" providerId="ADAL" clId="{5630F714-1D97-4CEF-80C7-7CBA2419DDCE}" dt="2025-02-10T11:28:42.718" v="0" actId="47"/>
          <pc:sldLayoutMkLst>
            <pc:docMk/>
            <pc:sldMasterMk cId="1973800854" sldId="2147483703"/>
            <pc:sldLayoutMk cId="1815795867" sldId="2147483710"/>
          </pc:sldLayoutMkLst>
        </pc:sldLayoutChg>
        <pc:sldLayoutChg chg="del">
          <pc:chgData name="Emma Williams" userId="63db2afe-75be-4bc2-8293-016e533a2037" providerId="ADAL" clId="{5630F714-1D97-4CEF-80C7-7CBA2419DDCE}" dt="2025-02-10T11:28:42.718" v="0" actId="47"/>
          <pc:sldLayoutMkLst>
            <pc:docMk/>
            <pc:sldMasterMk cId="1973800854" sldId="2147483703"/>
            <pc:sldLayoutMk cId="3181774569" sldId="2147483711"/>
          </pc:sldLayoutMkLst>
        </pc:sldLayoutChg>
        <pc:sldLayoutChg chg="del">
          <pc:chgData name="Emma Williams" userId="63db2afe-75be-4bc2-8293-016e533a2037" providerId="ADAL" clId="{5630F714-1D97-4CEF-80C7-7CBA2419DDCE}" dt="2025-02-10T11:28:42.718" v="0" actId="47"/>
          <pc:sldLayoutMkLst>
            <pc:docMk/>
            <pc:sldMasterMk cId="1973800854" sldId="2147483703"/>
            <pc:sldLayoutMk cId="890153049" sldId="2147483712"/>
          </pc:sldLayoutMkLst>
        </pc:sldLayoutChg>
        <pc:sldLayoutChg chg="del">
          <pc:chgData name="Emma Williams" userId="63db2afe-75be-4bc2-8293-016e533a2037" providerId="ADAL" clId="{5630F714-1D97-4CEF-80C7-7CBA2419DDCE}" dt="2025-02-10T11:28:42.718" v="0" actId="47"/>
          <pc:sldLayoutMkLst>
            <pc:docMk/>
            <pc:sldMasterMk cId="1973800854" sldId="2147483703"/>
            <pc:sldLayoutMk cId="2025966545" sldId="2147483713"/>
          </pc:sldLayoutMkLst>
        </pc:sldLayoutChg>
        <pc:sldLayoutChg chg="del">
          <pc:chgData name="Emma Williams" userId="63db2afe-75be-4bc2-8293-016e533a2037" providerId="ADAL" clId="{5630F714-1D97-4CEF-80C7-7CBA2419DDCE}" dt="2025-02-10T11:28:42.718" v="0" actId="47"/>
          <pc:sldLayoutMkLst>
            <pc:docMk/>
            <pc:sldMasterMk cId="1973800854" sldId="2147483703"/>
            <pc:sldLayoutMk cId="2666511334" sldId="2147483714"/>
          </pc:sldLayoutMkLst>
        </pc:sldLayoutChg>
      </pc:sldMasterChg>
      <pc:sldMasterChg chg="del delSldLayout">
        <pc:chgData name="Emma Williams" userId="63db2afe-75be-4bc2-8293-016e533a2037" providerId="ADAL" clId="{5630F714-1D97-4CEF-80C7-7CBA2419DDCE}" dt="2025-02-10T11:28:42.718" v="0" actId="47"/>
        <pc:sldMasterMkLst>
          <pc:docMk/>
          <pc:sldMasterMk cId="1587915378" sldId="2147483715"/>
        </pc:sldMasterMkLst>
        <pc:sldLayoutChg chg="del">
          <pc:chgData name="Emma Williams" userId="63db2afe-75be-4bc2-8293-016e533a2037" providerId="ADAL" clId="{5630F714-1D97-4CEF-80C7-7CBA2419DDCE}" dt="2025-02-10T11:28:42.718" v="0" actId="47"/>
          <pc:sldLayoutMkLst>
            <pc:docMk/>
            <pc:sldMasterMk cId="1587915378" sldId="2147483715"/>
            <pc:sldLayoutMk cId="3301887902" sldId="2147483716"/>
          </pc:sldLayoutMkLst>
        </pc:sldLayoutChg>
        <pc:sldLayoutChg chg="del">
          <pc:chgData name="Emma Williams" userId="63db2afe-75be-4bc2-8293-016e533a2037" providerId="ADAL" clId="{5630F714-1D97-4CEF-80C7-7CBA2419DDCE}" dt="2025-02-10T11:28:42.718" v="0" actId="47"/>
          <pc:sldLayoutMkLst>
            <pc:docMk/>
            <pc:sldMasterMk cId="1587915378" sldId="2147483715"/>
            <pc:sldLayoutMk cId="3294367550" sldId="2147483717"/>
          </pc:sldLayoutMkLst>
        </pc:sldLayoutChg>
        <pc:sldLayoutChg chg="del">
          <pc:chgData name="Emma Williams" userId="63db2afe-75be-4bc2-8293-016e533a2037" providerId="ADAL" clId="{5630F714-1D97-4CEF-80C7-7CBA2419DDCE}" dt="2025-02-10T11:28:42.718" v="0" actId="47"/>
          <pc:sldLayoutMkLst>
            <pc:docMk/>
            <pc:sldMasterMk cId="1587915378" sldId="2147483715"/>
            <pc:sldLayoutMk cId="1375467969" sldId="2147483718"/>
          </pc:sldLayoutMkLst>
        </pc:sldLayoutChg>
        <pc:sldLayoutChg chg="del">
          <pc:chgData name="Emma Williams" userId="63db2afe-75be-4bc2-8293-016e533a2037" providerId="ADAL" clId="{5630F714-1D97-4CEF-80C7-7CBA2419DDCE}" dt="2025-02-10T11:28:42.718" v="0" actId="47"/>
          <pc:sldLayoutMkLst>
            <pc:docMk/>
            <pc:sldMasterMk cId="1587915378" sldId="2147483715"/>
            <pc:sldLayoutMk cId="3238787598" sldId="2147483719"/>
          </pc:sldLayoutMkLst>
        </pc:sldLayoutChg>
        <pc:sldLayoutChg chg="del">
          <pc:chgData name="Emma Williams" userId="63db2afe-75be-4bc2-8293-016e533a2037" providerId="ADAL" clId="{5630F714-1D97-4CEF-80C7-7CBA2419DDCE}" dt="2025-02-10T11:28:42.718" v="0" actId="47"/>
          <pc:sldLayoutMkLst>
            <pc:docMk/>
            <pc:sldMasterMk cId="1587915378" sldId="2147483715"/>
            <pc:sldLayoutMk cId="1111196812" sldId="2147483720"/>
          </pc:sldLayoutMkLst>
        </pc:sldLayoutChg>
        <pc:sldLayoutChg chg="del">
          <pc:chgData name="Emma Williams" userId="63db2afe-75be-4bc2-8293-016e533a2037" providerId="ADAL" clId="{5630F714-1D97-4CEF-80C7-7CBA2419DDCE}" dt="2025-02-10T11:28:42.718" v="0" actId="47"/>
          <pc:sldLayoutMkLst>
            <pc:docMk/>
            <pc:sldMasterMk cId="1587915378" sldId="2147483715"/>
            <pc:sldLayoutMk cId="846742303" sldId="2147483721"/>
          </pc:sldLayoutMkLst>
        </pc:sldLayoutChg>
        <pc:sldLayoutChg chg="del">
          <pc:chgData name="Emma Williams" userId="63db2afe-75be-4bc2-8293-016e533a2037" providerId="ADAL" clId="{5630F714-1D97-4CEF-80C7-7CBA2419DDCE}" dt="2025-02-10T11:28:42.718" v="0" actId="47"/>
          <pc:sldLayoutMkLst>
            <pc:docMk/>
            <pc:sldMasterMk cId="1587915378" sldId="2147483715"/>
            <pc:sldLayoutMk cId="3078064180" sldId="2147483722"/>
          </pc:sldLayoutMkLst>
        </pc:sldLayoutChg>
      </pc:sldMasterChg>
      <pc:sldMasterChg chg="del delSldLayout">
        <pc:chgData name="Emma Williams" userId="63db2afe-75be-4bc2-8293-016e533a2037" providerId="ADAL" clId="{5630F714-1D97-4CEF-80C7-7CBA2419DDCE}" dt="2025-02-19T13:52:07.234" v="2076" actId="47"/>
        <pc:sldMasterMkLst>
          <pc:docMk/>
          <pc:sldMasterMk cId="1740981878" sldId="2147483720"/>
        </pc:sldMasterMkLst>
        <pc:sldLayoutChg chg="del">
          <pc:chgData name="Emma Williams" userId="63db2afe-75be-4bc2-8293-016e533a2037" providerId="ADAL" clId="{5630F714-1D97-4CEF-80C7-7CBA2419DDCE}" dt="2025-02-19T13:52:07.234" v="2076" actId="47"/>
          <pc:sldLayoutMkLst>
            <pc:docMk/>
            <pc:sldMasterMk cId="1740981878" sldId="2147483720"/>
            <pc:sldLayoutMk cId="2058904121" sldId="2147483721"/>
          </pc:sldLayoutMkLst>
        </pc:sldLayoutChg>
        <pc:sldLayoutChg chg="del">
          <pc:chgData name="Emma Williams" userId="63db2afe-75be-4bc2-8293-016e533a2037" providerId="ADAL" clId="{5630F714-1D97-4CEF-80C7-7CBA2419DDCE}" dt="2025-02-19T13:52:07.234" v="2076" actId="47"/>
          <pc:sldLayoutMkLst>
            <pc:docMk/>
            <pc:sldMasterMk cId="1740981878" sldId="2147483720"/>
            <pc:sldLayoutMk cId="3307716140" sldId="2147483722"/>
          </pc:sldLayoutMkLst>
        </pc:sldLayoutChg>
        <pc:sldLayoutChg chg="del">
          <pc:chgData name="Emma Williams" userId="63db2afe-75be-4bc2-8293-016e533a2037" providerId="ADAL" clId="{5630F714-1D97-4CEF-80C7-7CBA2419DDCE}" dt="2025-02-19T13:52:07.234" v="2076" actId="47"/>
          <pc:sldLayoutMkLst>
            <pc:docMk/>
            <pc:sldMasterMk cId="1740981878" sldId="2147483720"/>
            <pc:sldLayoutMk cId="4040814643" sldId="2147483723"/>
          </pc:sldLayoutMkLst>
        </pc:sldLayoutChg>
        <pc:sldLayoutChg chg="del">
          <pc:chgData name="Emma Williams" userId="63db2afe-75be-4bc2-8293-016e533a2037" providerId="ADAL" clId="{5630F714-1D97-4CEF-80C7-7CBA2419DDCE}" dt="2025-02-19T13:52:07.234" v="2076" actId="47"/>
          <pc:sldLayoutMkLst>
            <pc:docMk/>
            <pc:sldMasterMk cId="1740981878" sldId="2147483720"/>
            <pc:sldLayoutMk cId="1721497182" sldId="2147483724"/>
          </pc:sldLayoutMkLst>
        </pc:sldLayoutChg>
        <pc:sldLayoutChg chg="del">
          <pc:chgData name="Emma Williams" userId="63db2afe-75be-4bc2-8293-016e533a2037" providerId="ADAL" clId="{5630F714-1D97-4CEF-80C7-7CBA2419DDCE}" dt="2025-02-19T13:52:07.234" v="2076" actId="47"/>
          <pc:sldLayoutMkLst>
            <pc:docMk/>
            <pc:sldMasterMk cId="1740981878" sldId="2147483720"/>
            <pc:sldLayoutMk cId="1830617374" sldId="2147483725"/>
          </pc:sldLayoutMkLst>
        </pc:sldLayoutChg>
        <pc:sldLayoutChg chg="del">
          <pc:chgData name="Emma Williams" userId="63db2afe-75be-4bc2-8293-016e533a2037" providerId="ADAL" clId="{5630F714-1D97-4CEF-80C7-7CBA2419DDCE}" dt="2025-02-19T13:52:07.234" v="2076" actId="47"/>
          <pc:sldLayoutMkLst>
            <pc:docMk/>
            <pc:sldMasterMk cId="1740981878" sldId="2147483720"/>
            <pc:sldLayoutMk cId="1276235498" sldId="2147483726"/>
          </pc:sldLayoutMkLst>
        </pc:sldLayoutChg>
        <pc:sldLayoutChg chg="del">
          <pc:chgData name="Emma Williams" userId="63db2afe-75be-4bc2-8293-016e533a2037" providerId="ADAL" clId="{5630F714-1D97-4CEF-80C7-7CBA2419DDCE}" dt="2025-02-19T13:52:07.234" v="2076" actId="47"/>
          <pc:sldLayoutMkLst>
            <pc:docMk/>
            <pc:sldMasterMk cId="1740981878" sldId="2147483720"/>
            <pc:sldLayoutMk cId="3589406756" sldId="2147483727"/>
          </pc:sldLayoutMkLst>
        </pc:sldLayoutChg>
        <pc:sldLayoutChg chg="del">
          <pc:chgData name="Emma Williams" userId="63db2afe-75be-4bc2-8293-016e533a2037" providerId="ADAL" clId="{5630F714-1D97-4CEF-80C7-7CBA2419DDCE}" dt="2025-02-19T13:52:07.234" v="2076" actId="47"/>
          <pc:sldLayoutMkLst>
            <pc:docMk/>
            <pc:sldMasterMk cId="1740981878" sldId="2147483720"/>
            <pc:sldLayoutMk cId="1672187653" sldId="2147483728"/>
          </pc:sldLayoutMkLst>
        </pc:sldLayoutChg>
        <pc:sldLayoutChg chg="del">
          <pc:chgData name="Emma Williams" userId="63db2afe-75be-4bc2-8293-016e533a2037" providerId="ADAL" clId="{5630F714-1D97-4CEF-80C7-7CBA2419DDCE}" dt="2025-02-19T13:52:07.234" v="2076" actId="47"/>
          <pc:sldLayoutMkLst>
            <pc:docMk/>
            <pc:sldMasterMk cId="1740981878" sldId="2147483720"/>
            <pc:sldLayoutMk cId="4185475367" sldId="2147483729"/>
          </pc:sldLayoutMkLst>
        </pc:sldLayoutChg>
        <pc:sldLayoutChg chg="del">
          <pc:chgData name="Emma Williams" userId="63db2afe-75be-4bc2-8293-016e533a2037" providerId="ADAL" clId="{5630F714-1D97-4CEF-80C7-7CBA2419DDCE}" dt="2025-02-19T13:52:07.234" v="2076" actId="47"/>
          <pc:sldLayoutMkLst>
            <pc:docMk/>
            <pc:sldMasterMk cId="1740981878" sldId="2147483720"/>
            <pc:sldLayoutMk cId="1759476724" sldId="2147483730"/>
          </pc:sldLayoutMkLst>
        </pc:sldLayoutChg>
        <pc:sldLayoutChg chg="del">
          <pc:chgData name="Emma Williams" userId="63db2afe-75be-4bc2-8293-016e533a2037" providerId="ADAL" clId="{5630F714-1D97-4CEF-80C7-7CBA2419DDCE}" dt="2025-02-19T13:52:07.234" v="2076" actId="47"/>
          <pc:sldLayoutMkLst>
            <pc:docMk/>
            <pc:sldMasterMk cId="1740981878" sldId="2147483720"/>
            <pc:sldLayoutMk cId="891946140" sldId="2147483731"/>
          </pc:sldLayoutMkLst>
        </pc:sldLayoutChg>
      </pc:sldMasterChg>
      <pc:sldMasterChg chg="del delSldLayout">
        <pc:chgData name="Emma Williams" userId="63db2afe-75be-4bc2-8293-016e533a2037" providerId="ADAL" clId="{5630F714-1D97-4CEF-80C7-7CBA2419DDCE}" dt="2025-02-10T11:28:42.718" v="0" actId="47"/>
        <pc:sldMasterMkLst>
          <pc:docMk/>
          <pc:sldMasterMk cId="96064374" sldId="2147483723"/>
        </pc:sldMasterMkLst>
        <pc:sldLayoutChg chg="del">
          <pc:chgData name="Emma Williams" userId="63db2afe-75be-4bc2-8293-016e533a2037" providerId="ADAL" clId="{5630F714-1D97-4CEF-80C7-7CBA2419DDCE}" dt="2025-02-10T11:28:42.718" v="0" actId="47"/>
          <pc:sldLayoutMkLst>
            <pc:docMk/>
            <pc:sldMasterMk cId="96064374" sldId="2147483723"/>
            <pc:sldLayoutMk cId="437910285" sldId="2147483724"/>
          </pc:sldLayoutMkLst>
        </pc:sldLayoutChg>
        <pc:sldLayoutChg chg="del">
          <pc:chgData name="Emma Williams" userId="63db2afe-75be-4bc2-8293-016e533a2037" providerId="ADAL" clId="{5630F714-1D97-4CEF-80C7-7CBA2419DDCE}" dt="2025-02-10T11:28:42.718" v="0" actId="47"/>
          <pc:sldLayoutMkLst>
            <pc:docMk/>
            <pc:sldMasterMk cId="96064374" sldId="2147483723"/>
            <pc:sldLayoutMk cId="2981479625" sldId="2147483725"/>
          </pc:sldLayoutMkLst>
        </pc:sldLayoutChg>
        <pc:sldLayoutChg chg="del">
          <pc:chgData name="Emma Williams" userId="63db2afe-75be-4bc2-8293-016e533a2037" providerId="ADAL" clId="{5630F714-1D97-4CEF-80C7-7CBA2419DDCE}" dt="2025-02-10T11:28:42.718" v="0" actId="47"/>
          <pc:sldLayoutMkLst>
            <pc:docMk/>
            <pc:sldMasterMk cId="96064374" sldId="2147483723"/>
            <pc:sldLayoutMk cId="3750654518" sldId="2147483726"/>
          </pc:sldLayoutMkLst>
        </pc:sldLayoutChg>
        <pc:sldLayoutChg chg="del">
          <pc:chgData name="Emma Williams" userId="63db2afe-75be-4bc2-8293-016e533a2037" providerId="ADAL" clId="{5630F714-1D97-4CEF-80C7-7CBA2419DDCE}" dt="2025-02-10T11:28:42.718" v="0" actId="47"/>
          <pc:sldLayoutMkLst>
            <pc:docMk/>
            <pc:sldMasterMk cId="96064374" sldId="2147483723"/>
            <pc:sldLayoutMk cId="1451630820" sldId="2147483727"/>
          </pc:sldLayoutMkLst>
        </pc:sldLayoutChg>
        <pc:sldLayoutChg chg="del">
          <pc:chgData name="Emma Williams" userId="63db2afe-75be-4bc2-8293-016e533a2037" providerId="ADAL" clId="{5630F714-1D97-4CEF-80C7-7CBA2419DDCE}" dt="2025-02-10T11:28:42.718" v="0" actId="47"/>
          <pc:sldLayoutMkLst>
            <pc:docMk/>
            <pc:sldMasterMk cId="96064374" sldId="2147483723"/>
            <pc:sldLayoutMk cId="3560226250" sldId="2147483728"/>
          </pc:sldLayoutMkLst>
        </pc:sldLayoutChg>
        <pc:sldLayoutChg chg="del">
          <pc:chgData name="Emma Williams" userId="63db2afe-75be-4bc2-8293-016e533a2037" providerId="ADAL" clId="{5630F714-1D97-4CEF-80C7-7CBA2419DDCE}" dt="2025-02-10T11:28:42.718" v="0" actId="47"/>
          <pc:sldLayoutMkLst>
            <pc:docMk/>
            <pc:sldMasterMk cId="96064374" sldId="2147483723"/>
            <pc:sldLayoutMk cId="4117889382" sldId="2147483729"/>
          </pc:sldLayoutMkLst>
        </pc:sldLayoutChg>
        <pc:sldLayoutChg chg="del">
          <pc:chgData name="Emma Williams" userId="63db2afe-75be-4bc2-8293-016e533a2037" providerId="ADAL" clId="{5630F714-1D97-4CEF-80C7-7CBA2419DDCE}" dt="2025-02-10T11:28:42.718" v="0" actId="47"/>
          <pc:sldLayoutMkLst>
            <pc:docMk/>
            <pc:sldMasterMk cId="96064374" sldId="2147483723"/>
            <pc:sldLayoutMk cId="2548394084" sldId="2147483730"/>
          </pc:sldLayoutMkLst>
        </pc:sldLayoutChg>
        <pc:sldLayoutChg chg="del">
          <pc:chgData name="Emma Williams" userId="63db2afe-75be-4bc2-8293-016e533a2037" providerId="ADAL" clId="{5630F714-1D97-4CEF-80C7-7CBA2419DDCE}" dt="2025-02-10T11:28:42.718" v="0" actId="47"/>
          <pc:sldLayoutMkLst>
            <pc:docMk/>
            <pc:sldMasterMk cId="96064374" sldId="2147483723"/>
            <pc:sldLayoutMk cId="932437832" sldId="2147483731"/>
          </pc:sldLayoutMkLst>
        </pc:sldLayoutChg>
        <pc:sldLayoutChg chg="del">
          <pc:chgData name="Emma Williams" userId="63db2afe-75be-4bc2-8293-016e533a2037" providerId="ADAL" clId="{5630F714-1D97-4CEF-80C7-7CBA2419DDCE}" dt="2025-02-10T11:28:42.718" v="0" actId="47"/>
          <pc:sldLayoutMkLst>
            <pc:docMk/>
            <pc:sldMasterMk cId="96064374" sldId="2147483723"/>
            <pc:sldLayoutMk cId="2520490215" sldId="2147483732"/>
          </pc:sldLayoutMkLst>
        </pc:sldLayoutChg>
        <pc:sldLayoutChg chg="del">
          <pc:chgData name="Emma Williams" userId="63db2afe-75be-4bc2-8293-016e533a2037" providerId="ADAL" clId="{5630F714-1D97-4CEF-80C7-7CBA2419DDCE}" dt="2025-02-10T11:28:42.718" v="0" actId="47"/>
          <pc:sldLayoutMkLst>
            <pc:docMk/>
            <pc:sldMasterMk cId="96064374" sldId="2147483723"/>
            <pc:sldLayoutMk cId="1650935043" sldId="2147483733"/>
          </pc:sldLayoutMkLst>
        </pc:sldLayoutChg>
        <pc:sldLayoutChg chg="del">
          <pc:chgData name="Emma Williams" userId="63db2afe-75be-4bc2-8293-016e533a2037" providerId="ADAL" clId="{5630F714-1D97-4CEF-80C7-7CBA2419DDCE}" dt="2025-02-10T11:28:42.718" v="0" actId="47"/>
          <pc:sldLayoutMkLst>
            <pc:docMk/>
            <pc:sldMasterMk cId="96064374" sldId="2147483723"/>
            <pc:sldLayoutMk cId="3844950340" sldId="2147483734"/>
          </pc:sldLayoutMkLst>
        </pc:sldLayoutChg>
      </pc:sldMasterChg>
      <pc:sldMasterChg chg="delSldLayout">
        <pc:chgData name="Emma Williams" userId="63db2afe-75be-4bc2-8293-016e533a2037" providerId="ADAL" clId="{5630F714-1D97-4CEF-80C7-7CBA2419DDCE}" dt="2025-02-14T17:46:49.212" v="1914" actId="47"/>
        <pc:sldMasterMkLst>
          <pc:docMk/>
          <pc:sldMasterMk cId="498139448" sldId="2147483732"/>
        </pc:sldMasterMkLst>
        <pc:sldLayoutChg chg="del">
          <pc:chgData name="Emma Williams" userId="63db2afe-75be-4bc2-8293-016e533a2037" providerId="ADAL" clId="{5630F714-1D97-4CEF-80C7-7CBA2419DDCE}" dt="2025-02-14T17:46:49.212" v="1914" actId="47"/>
          <pc:sldLayoutMkLst>
            <pc:docMk/>
            <pc:sldMasterMk cId="498139448" sldId="2147483732"/>
            <pc:sldLayoutMk cId="3839894860" sldId="2147483739"/>
          </pc:sldLayoutMkLst>
        </pc:sldLayoutChg>
      </pc:sldMasterChg>
      <pc:sldMasterChg chg="del delSldLayout">
        <pc:chgData name="Emma Williams" userId="63db2afe-75be-4bc2-8293-016e533a2037" providerId="ADAL" clId="{5630F714-1D97-4CEF-80C7-7CBA2419DDCE}" dt="2025-02-13T13:23:49.642" v="1775" actId="47"/>
        <pc:sldMasterMkLst>
          <pc:docMk/>
          <pc:sldMasterMk cId="1064302810" sldId="2147483740"/>
        </pc:sldMasterMkLst>
        <pc:sldLayoutChg chg="del">
          <pc:chgData name="Emma Williams" userId="63db2afe-75be-4bc2-8293-016e533a2037" providerId="ADAL" clId="{5630F714-1D97-4CEF-80C7-7CBA2419DDCE}" dt="2025-02-13T13:23:49.642" v="1775" actId="47"/>
          <pc:sldLayoutMkLst>
            <pc:docMk/>
            <pc:sldMasterMk cId="1064302810" sldId="2147483740"/>
            <pc:sldLayoutMk cId="2486620030" sldId="2147483741"/>
          </pc:sldLayoutMkLst>
        </pc:sldLayoutChg>
        <pc:sldLayoutChg chg="del">
          <pc:chgData name="Emma Williams" userId="63db2afe-75be-4bc2-8293-016e533a2037" providerId="ADAL" clId="{5630F714-1D97-4CEF-80C7-7CBA2419DDCE}" dt="2025-02-13T13:23:49.642" v="1775" actId="47"/>
          <pc:sldLayoutMkLst>
            <pc:docMk/>
            <pc:sldMasterMk cId="1064302810" sldId="2147483740"/>
            <pc:sldLayoutMk cId="3189967913" sldId="2147483742"/>
          </pc:sldLayoutMkLst>
        </pc:sldLayoutChg>
        <pc:sldLayoutChg chg="del">
          <pc:chgData name="Emma Williams" userId="63db2afe-75be-4bc2-8293-016e533a2037" providerId="ADAL" clId="{5630F714-1D97-4CEF-80C7-7CBA2419DDCE}" dt="2025-02-13T13:23:49.642" v="1775" actId="47"/>
          <pc:sldLayoutMkLst>
            <pc:docMk/>
            <pc:sldMasterMk cId="1064302810" sldId="2147483740"/>
            <pc:sldLayoutMk cId="276565626" sldId="2147483743"/>
          </pc:sldLayoutMkLst>
        </pc:sldLayoutChg>
        <pc:sldLayoutChg chg="del">
          <pc:chgData name="Emma Williams" userId="63db2afe-75be-4bc2-8293-016e533a2037" providerId="ADAL" clId="{5630F714-1D97-4CEF-80C7-7CBA2419DDCE}" dt="2025-02-13T13:23:49.642" v="1775" actId="47"/>
          <pc:sldLayoutMkLst>
            <pc:docMk/>
            <pc:sldMasterMk cId="1064302810" sldId="2147483740"/>
            <pc:sldLayoutMk cId="688726279" sldId="2147483744"/>
          </pc:sldLayoutMkLst>
        </pc:sldLayoutChg>
        <pc:sldLayoutChg chg="del">
          <pc:chgData name="Emma Williams" userId="63db2afe-75be-4bc2-8293-016e533a2037" providerId="ADAL" clId="{5630F714-1D97-4CEF-80C7-7CBA2419DDCE}" dt="2025-02-13T13:23:49.642" v="1775" actId="47"/>
          <pc:sldLayoutMkLst>
            <pc:docMk/>
            <pc:sldMasterMk cId="1064302810" sldId="2147483740"/>
            <pc:sldLayoutMk cId="2560259606" sldId="2147483745"/>
          </pc:sldLayoutMkLst>
        </pc:sldLayoutChg>
        <pc:sldLayoutChg chg="del">
          <pc:chgData name="Emma Williams" userId="63db2afe-75be-4bc2-8293-016e533a2037" providerId="ADAL" clId="{5630F714-1D97-4CEF-80C7-7CBA2419DDCE}" dt="2025-02-13T13:23:49.642" v="1775" actId="47"/>
          <pc:sldLayoutMkLst>
            <pc:docMk/>
            <pc:sldMasterMk cId="1064302810" sldId="2147483740"/>
            <pc:sldLayoutMk cId="3716110239" sldId="2147483746"/>
          </pc:sldLayoutMkLst>
        </pc:sldLayoutChg>
        <pc:sldLayoutChg chg="del">
          <pc:chgData name="Emma Williams" userId="63db2afe-75be-4bc2-8293-016e533a2037" providerId="ADAL" clId="{5630F714-1D97-4CEF-80C7-7CBA2419DDCE}" dt="2025-02-13T13:23:49.642" v="1775" actId="47"/>
          <pc:sldLayoutMkLst>
            <pc:docMk/>
            <pc:sldMasterMk cId="1064302810" sldId="2147483740"/>
            <pc:sldLayoutMk cId="2117534076" sldId="2147483747"/>
          </pc:sldLayoutMkLst>
        </pc:sldLayoutChg>
        <pc:sldLayoutChg chg="del">
          <pc:chgData name="Emma Williams" userId="63db2afe-75be-4bc2-8293-016e533a2037" providerId="ADAL" clId="{5630F714-1D97-4CEF-80C7-7CBA2419DDCE}" dt="2025-02-13T13:23:49.642" v="1775" actId="47"/>
          <pc:sldLayoutMkLst>
            <pc:docMk/>
            <pc:sldMasterMk cId="1064302810" sldId="2147483740"/>
            <pc:sldLayoutMk cId="1069669226" sldId="2147483748"/>
          </pc:sldLayoutMkLst>
        </pc:sldLayoutChg>
        <pc:sldLayoutChg chg="del">
          <pc:chgData name="Emma Williams" userId="63db2afe-75be-4bc2-8293-016e533a2037" providerId="ADAL" clId="{5630F714-1D97-4CEF-80C7-7CBA2419DDCE}" dt="2025-02-13T13:23:49.642" v="1775" actId="47"/>
          <pc:sldLayoutMkLst>
            <pc:docMk/>
            <pc:sldMasterMk cId="1064302810" sldId="2147483740"/>
            <pc:sldLayoutMk cId="1317720930" sldId="2147483749"/>
          </pc:sldLayoutMkLst>
        </pc:sldLayoutChg>
        <pc:sldLayoutChg chg="del">
          <pc:chgData name="Emma Williams" userId="63db2afe-75be-4bc2-8293-016e533a2037" providerId="ADAL" clId="{5630F714-1D97-4CEF-80C7-7CBA2419DDCE}" dt="2025-02-13T13:23:49.642" v="1775" actId="47"/>
          <pc:sldLayoutMkLst>
            <pc:docMk/>
            <pc:sldMasterMk cId="1064302810" sldId="2147483740"/>
            <pc:sldLayoutMk cId="845423251" sldId="2147483750"/>
          </pc:sldLayoutMkLst>
        </pc:sldLayoutChg>
        <pc:sldLayoutChg chg="del">
          <pc:chgData name="Emma Williams" userId="63db2afe-75be-4bc2-8293-016e533a2037" providerId="ADAL" clId="{5630F714-1D97-4CEF-80C7-7CBA2419DDCE}" dt="2025-02-13T13:23:49.642" v="1775" actId="47"/>
          <pc:sldLayoutMkLst>
            <pc:docMk/>
            <pc:sldMasterMk cId="1064302810" sldId="2147483740"/>
            <pc:sldLayoutMk cId="1592907849" sldId="2147483751"/>
          </pc:sldLayoutMkLst>
        </pc:sldLayoutChg>
      </pc:sldMasterChg>
      <pc:sldMasterChg chg="del delSldLayout">
        <pc:chgData name="Emma Williams" userId="63db2afe-75be-4bc2-8293-016e533a2037" providerId="ADAL" clId="{5630F714-1D97-4CEF-80C7-7CBA2419DDCE}" dt="2025-02-19T08:29:34.126" v="2062" actId="47"/>
        <pc:sldMasterMkLst>
          <pc:docMk/>
          <pc:sldMasterMk cId="1762728981" sldId="2147483770"/>
        </pc:sldMasterMkLst>
        <pc:sldLayoutChg chg="del">
          <pc:chgData name="Emma Williams" userId="63db2afe-75be-4bc2-8293-016e533a2037" providerId="ADAL" clId="{5630F714-1D97-4CEF-80C7-7CBA2419DDCE}" dt="2025-02-19T08:29:34.126" v="2062" actId="47"/>
          <pc:sldLayoutMkLst>
            <pc:docMk/>
            <pc:sldMasterMk cId="1762728981" sldId="2147483770"/>
            <pc:sldLayoutMk cId="2266683375" sldId="2147483771"/>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928156840" sldId="2147483772"/>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2333072277" sldId="2147483773"/>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1021312980" sldId="2147483774"/>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3951243774" sldId="2147483775"/>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1512523339" sldId="2147483776"/>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3557604626" sldId="2147483777"/>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993534151" sldId="2147483778"/>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3928475698" sldId="2147483779"/>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2970453275" sldId="2147483780"/>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440883699" sldId="2147483781"/>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2948538155" sldId="2147483782"/>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3976487860" sldId="2147483783"/>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58212365" sldId="2147483784"/>
          </pc:sldLayoutMkLst>
        </pc:sldLayoutChg>
        <pc:sldLayoutChg chg="del">
          <pc:chgData name="Emma Williams" userId="63db2afe-75be-4bc2-8293-016e533a2037" providerId="ADAL" clId="{5630F714-1D97-4CEF-80C7-7CBA2419DDCE}" dt="2025-02-19T08:29:34.126" v="2062" actId="47"/>
          <pc:sldLayoutMkLst>
            <pc:docMk/>
            <pc:sldMasterMk cId="1762728981" sldId="2147483770"/>
            <pc:sldLayoutMk cId="120041819" sldId="2147483785"/>
          </pc:sldLayoutMkLst>
        </pc:sldLayoutChg>
      </pc:sldMasterChg>
    </pc:docChg>
  </pc:docChgLst>
  <pc:docChgLst>
    <pc:chgData name="mlavoie@ihv.umaryland.edu" userId="S::urn:spo:guest#mlavoie@ihv.umaryland.edu::" providerId="AD" clId="Web-{DB2941AB-9113-2A9E-1BAE-09CE2F7C54A3}"/>
    <pc:docChg chg="addSld delSld modSld modMainMaster">
      <pc:chgData name="mlavoie@ihv.umaryland.edu" userId="S::urn:spo:guest#mlavoie@ihv.umaryland.edu::" providerId="AD" clId="Web-{DB2941AB-9113-2A9E-1BAE-09CE2F7C54A3}" dt="2025-02-19T14:58:47.656" v="97" actId="1076"/>
      <pc:docMkLst>
        <pc:docMk/>
      </pc:docMkLst>
      <pc:sldChg chg="modSp">
        <pc:chgData name="mlavoie@ihv.umaryland.edu" userId="S::urn:spo:guest#mlavoie@ihv.umaryland.edu::" providerId="AD" clId="Web-{DB2941AB-9113-2A9E-1BAE-09CE2F7C54A3}" dt="2025-02-19T14:58:47.656" v="97" actId="1076"/>
        <pc:sldMkLst>
          <pc:docMk/>
          <pc:sldMk cId="0" sldId="269"/>
        </pc:sldMkLst>
        <pc:spChg chg="mod">
          <ac:chgData name="mlavoie@ihv.umaryland.edu" userId="S::urn:spo:guest#mlavoie@ihv.umaryland.edu::" providerId="AD" clId="Web-{DB2941AB-9113-2A9E-1BAE-09CE2F7C54A3}" dt="2025-02-19T14:58:47.656" v="97" actId="1076"/>
          <ac:spMkLst>
            <pc:docMk/>
            <pc:sldMk cId="0" sldId="269"/>
            <ac:spMk id="299" creationId="{00000000-0000-0000-0000-000000000000}"/>
          </ac:spMkLst>
        </pc:spChg>
      </pc:sldChg>
      <pc:sldChg chg="addSp delSp modSp">
        <pc:chgData name="mlavoie@ihv.umaryland.edu" userId="S::urn:spo:guest#mlavoie@ihv.umaryland.edu::" providerId="AD" clId="Web-{DB2941AB-9113-2A9E-1BAE-09CE2F7C54A3}" dt="2025-02-19T01:55:14.609" v="48" actId="1076"/>
        <pc:sldMkLst>
          <pc:docMk/>
          <pc:sldMk cId="3830078559" sldId="308"/>
        </pc:sldMkLst>
        <pc:picChg chg="add mod">
          <ac:chgData name="mlavoie@ihv.umaryland.edu" userId="S::urn:spo:guest#mlavoie@ihv.umaryland.edu::" providerId="AD" clId="Web-{DB2941AB-9113-2A9E-1BAE-09CE2F7C54A3}" dt="2025-02-19T01:55:14.609" v="48" actId="1076"/>
          <ac:picMkLst>
            <pc:docMk/>
            <pc:sldMk cId="3830078559" sldId="308"/>
            <ac:picMk id="4" creationId="{AC4E8A7B-834E-7B50-7DD3-01AEFC132476}"/>
          </ac:picMkLst>
        </pc:picChg>
      </pc:sldChg>
      <pc:sldChg chg="add del">
        <pc:chgData name="mlavoie@ihv.umaryland.edu" userId="S::urn:spo:guest#mlavoie@ihv.umaryland.edu::" providerId="AD" clId="Web-{DB2941AB-9113-2A9E-1BAE-09CE2F7C54A3}" dt="2025-02-19T01:54:19.764" v="34"/>
        <pc:sldMkLst>
          <pc:docMk/>
          <pc:sldMk cId="2364460670" sldId="346"/>
        </pc:sldMkLst>
      </pc:sldChg>
      <pc:sldChg chg="add del">
        <pc:chgData name="mlavoie@ihv.umaryland.edu" userId="S::urn:spo:guest#mlavoie@ihv.umaryland.edu::" providerId="AD" clId="Web-{DB2941AB-9113-2A9E-1BAE-09CE2F7C54A3}" dt="2025-02-19T01:54:19.764" v="35"/>
        <pc:sldMkLst>
          <pc:docMk/>
          <pc:sldMk cId="3278007705" sldId="347"/>
        </pc:sldMkLst>
      </pc:sldChg>
      <pc:sldChg chg="add del">
        <pc:chgData name="mlavoie@ihv.umaryland.edu" userId="S::urn:spo:guest#mlavoie@ihv.umaryland.edu::" providerId="AD" clId="Web-{DB2941AB-9113-2A9E-1BAE-09CE2F7C54A3}" dt="2025-02-19T01:54:19.779" v="37"/>
        <pc:sldMkLst>
          <pc:docMk/>
          <pc:sldMk cId="254996850" sldId="371"/>
        </pc:sldMkLst>
      </pc:sldChg>
      <pc:sldChg chg="add del">
        <pc:chgData name="mlavoie@ihv.umaryland.edu" userId="S::urn:spo:guest#mlavoie@ihv.umaryland.edu::" providerId="AD" clId="Web-{DB2941AB-9113-2A9E-1BAE-09CE2F7C54A3}" dt="2025-02-19T01:54:19.795" v="39"/>
        <pc:sldMkLst>
          <pc:docMk/>
          <pc:sldMk cId="480620662" sldId="373"/>
        </pc:sldMkLst>
      </pc:sldChg>
      <pc:sldChg chg="add del">
        <pc:chgData name="mlavoie@ihv.umaryland.edu" userId="S::urn:spo:guest#mlavoie@ihv.umaryland.edu::" providerId="AD" clId="Web-{DB2941AB-9113-2A9E-1BAE-09CE2F7C54A3}" dt="2025-02-19T01:54:19.764" v="36"/>
        <pc:sldMkLst>
          <pc:docMk/>
          <pc:sldMk cId="2158614025" sldId="382"/>
        </pc:sldMkLst>
      </pc:sldChg>
      <pc:sldChg chg="add del">
        <pc:chgData name="mlavoie@ihv.umaryland.edu" userId="S::urn:spo:guest#mlavoie@ihv.umaryland.edu::" providerId="AD" clId="Web-{DB2941AB-9113-2A9E-1BAE-09CE2F7C54A3}" dt="2025-02-19T01:54:19.748" v="32"/>
        <pc:sldMkLst>
          <pc:docMk/>
          <pc:sldMk cId="84833156" sldId="407"/>
        </pc:sldMkLst>
      </pc:sldChg>
      <pc:sldChg chg="add del">
        <pc:chgData name="mlavoie@ihv.umaryland.edu" userId="S::urn:spo:guest#mlavoie@ihv.umaryland.edu::" providerId="AD" clId="Web-{DB2941AB-9113-2A9E-1BAE-09CE2F7C54A3}" dt="2025-02-19T01:54:19.748" v="33"/>
        <pc:sldMkLst>
          <pc:docMk/>
          <pc:sldMk cId="667616854" sldId="409"/>
        </pc:sldMkLst>
      </pc:sldChg>
      <pc:sldChg chg="addSp modSp add del">
        <pc:chgData name="mlavoie@ihv.umaryland.edu" userId="S::urn:spo:guest#mlavoie@ihv.umaryland.edu::" providerId="AD" clId="Web-{DB2941AB-9113-2A9E-1BAE-09CE2F7C54A3}" dt="2025-02-19T01:56:22.251" v="51" actId="1076"/>
        <pc:sldMkLst>
          <pc:docMk/>
          <pc:sldMk cId="2548476912" sldId="410"/>
        </pc:sldMkLst>
        <pc:picChg chg="add mod">
          <ac:chgData name="mlavoie@ihv.umaryland.edu" userId="S::urn:spo:guest#mlavoie@ihv.umaryland.edu::" providerId="AD" clId="Web-{DB2941AB-9113-2A9E-1BAE-09CE2F7C54A3}" dt="2025-02-19T01:56:22.251" v="51" actId="1076"/>
          <ac:picMkLst>
            <pc:docMk/>
            <pc:sldMk cId="2548476912" sldId="410"/>
            <ac:picMk id="2" creationId="{CC2AF13A-4FDB-FC52-685C-DB0D87B73895}"/>
          </ac:picMkLst>
        </pc:picChg>
      </pc:sldChg>
      <pc:sldChg chg="add del">
        <pc:chgData name="mlavoie@ihv.umaryland.edu" userId="S::urn:spo:guest#mlavoie@ihv.umaryland.edu::" providerId="AD" clId="Web-{DB2941AB-9113-2A9E-1BAE-09CE2F7C54A3}" dt="2025-02-19T01:54:19.810" v="41"/>
        <pc:sldMkLst>
          <pc:docMk/>
          <pc:sldMk cId="3355544474" sldId="416"/>
        </pc:sldMkLst>
      </pc:sldChg>
      <pc:sldChg chg="add del">
        <pc:chgData name="mlavoie@ihv.umaryland.edu" userId="S::urn:spo:guest#mlavoie@ihv.umaryland.edu::" providerId="AD" clId="Web-{DB2941AB-9113-2A9E-1BAE-09CE2F7C54A3}" dt="2025-02-19T01:54:19.826" v="42"/>
        <pc:sldMkLst>
          <pc:docMk/>
          <pc:sldMk cId="155488772" sldId="426"/>
        </pc:sldMkLst>
      </pc:sldChg>
      <pc:sldChg chg="modSp add del">
        <pc:chgData name="mlavoie@ihv.umaryland.edu" userId="S::urn:spo:guest#mlavoie@ihv.umaryland.edu::" providerId="AD" clId="Web-{DB2941AB-9113-2A9E-1BAE-09CE2F7C54A3}" dt="2025-02-19T01:56:54.376" v="55" actId="20577"/>
        <pc:sldMkLst>
          <pc:docMk/>
          <pc:sldMk cId="28487325" sldId="430"/>
        </pc:sldMkLst>
        <pc:spChg chg="mod">
          <ac:chgData name="mlavoie@ihv.umaryland.edu" userId="S::urn:spo:guest#mlavoie@ihv.umaryland.edu::" providerId="AD" clId="Web-{DB2941AB-9113-2A9E-1BAE-09CE2F7C54A3}" dt="2025-02-19T01:56:54.376" v="55" actId="20577"/>
          <ac:spMkLst>
            <pc:docMk/>
            <pc:sldMk cId="28487325" sldId="430"/>
            <ac:spMk id="3" creationId="{9B417430-0A59-3F9B-B636-BA50AC2F6D1B}"/>
          </ac:spMkLst>
        </pc:spChg>
      </pc:sldChg>
      <pc:sldChg chg="add del">
        <pc:chgData name="mlavoie@ihv.umaryland.edu" userId="S::urn:spo:guest#mlavoie@ihv.umaryland.edu::" providerId="AD" clId="Web-{DB2941AB-9113-2A9E-1BAE-09CE2F7C54A3}" dt="2025-02-19T01:54:19.826" v="43"/>
        <pc:sldMkLst>
          <pc:docMk/>
          <pc:sldMk cId="3630083142" sldId="433"/>
        </pc:sldMkLst>
      </pc:sldChg>
      <pc:sldChg chg="modSp add del">
        <pc:chgData name="mlavoie@ihv.umaryland.edu" userId="S::urn:spo:guest#mlavoie@ihv.umaryland.edu::" providerId="AD" clId="Web-{DB2941AB-9113-2A9E-1BAE-09CE2F7C54A3}" dt="2025-02-19T02:10:54.801" v="96" actId="20577"/>
        <pc:sldMkLst>
          <pc:docMk/>
          <pc:sldMk cId="3417585942" sldId="435"/>
        </pc:sldMkLst>
        <pc:spChg chg="mod">
          <ac:chgData name="mlavoie@ihv.umaryland.edu" userId="S::urn:spo:guest#mlavoie@ihv.umaryland.edu::" providerId="AD" clId="Web-{DB2941AB-9113-2A9E-1BAE-09CE2F7C54A3}" dt="2025-02-19T02:10:54.801" v="96" actId="20577"/>
          <ac:spMkLst>
            <pc:docMk/>
            <pc:sldMk cId="3417585942" sldId="435"/>
            <ac:spMk id="9" creationId="{D9E2354C-AB5F-631A-7E47-453CB0449A3C}"/>
          </ac:spMkLst>
        </pc:spChg>
        <pc:picChg chg="mod">
          <ac:chgData name="mlavoie@ihv.umaryland.edu" userId="S::urn:spo:guest#mlavoie@ihv.umaryland.edu::" providerId="AD" clId="Web-{DB2941AB-9113-2A9E-1BAE-09CE2F7C54A3}" dt="2025-02-19T01:59:19.489" v="87" actId="1076"/>
          <ac:picMkLst>
            <pc:docMk/>
            <pc:sldMk cId="3417585942" sldId="435"/>
            <ac:picMk id="6" creationId="{20A48A4D-4D07-DD79-A174-50323A3CBC29}"/>
          </ac:picMkLst>
        </pc:picChg>
        <pc:picChg chg="mod">
          <ac:chgData name="mlavoie@ihv.umaryland.edu" userId="S::urn:spo:guest#mlavoie@ihv.umaryland.edu::" providerId="AD" clId="Web-{DB2941AB-9113-2A9E-1BAE-09CE2F7C54A3}" dt="2025-02-19T01:59:21.520" v="88" actId="1076"/>
          <ac:picMkLst>
            <pc:docMk/>
            <pc:sldMk cId="3417585942" sldId="435"/>
            <ac:picMk id="7" creationId="{7E885402-04EC-9608-7CCD-0DBEB5809C29}"/>
          </ac:picMkLst>
        </pc:picChg>
        <pc:picChg chg="mod">
          <ac:chgData name="mlavoie@ihv.umaryland.edu" userId="S::urn:spo:guest#mlavoie@ihv.umaryland.edu::" providerId="AD" clId="Web-{DB2941AB-9113-2A9E-1BAE-09CE2F7C54A3}" dt="2025-02-19T01:59:26.880" v="90" actId="1076"/>
          <ac:picMkLst>
            <pc:docMk/>
            <pc:sldMk cId="3417585942" sldId="435"/>
            <ac:picMk id="8" creationId="{C56E6873-0E2E-BCD0-2031-F4ECBEAA525E}"/>
          </ac:picMkLst>
        </pc:picChg>
        <pc:picChg chg="mod">
          <ac:chgData name="mlavoie@ihv.umaryland.edu" userId="S::urn:spo:guest#mlavoie@ihv.umaryland.edu::" providerId="AD" clId="Web-{DB2941AB-9113-2A9E-1BAE-09CE2F7C54A3}" dt="2025-02-19T01:59:37.380" v="94" actId="1076"/>
          <ac:picMkLst>
            <pc:docMk/>
            <pc:sldMk cId="3417585942" sldId="435"/>
            <ac:picMk id="1026" creationId="{E229F050-2E92-A744-D1DD-060888A03AA7}"/>
          </ac:picMkLst>
        </pc:picChg>
        <pc:picChg chg="mod">
          <ac:chgData name="mlavoie@ihv.umaryland.edu" userId="S::urn:spo:guest#mlavoie@ihv.umaryland.edu::" providerId="AD" clId="Web-{DB2941AB-9113-2A9E-1BAE-09CE2F7C54A3}" dt="2025-02-19T01:59:32.942" v="93" actId="1076"/>
          <ac:picMkLst>
            <pc:docMk/>
            <pc:sldMk cId="3417585942" sldId="435"/>
            <ac:picMk id="1028" creationId="{23D8F306-D8ED-1468-9F64-EC9E692EE7FC}"/>
          </ac:picMkLst>
        </pc:picChg>
        <pc:picChg chg="mod">
          <ac:chgData name="mlavoie@ihv.umaryland.edu" userId="S::urn:spo:guest#mlavoie@ihv.umaryland.edu::" providerId="AD" clId="Web-{DB2941AB-9113-2A9E-1BAE-09CE2F7C54A3}" dt="2025-02-19T01:59:24.551" v="89" actId="1076"/>
          <ac:picMkLst>
            <pc:docMk/>
            <pc:sldMk cId="3417585942" sldId="435"/>
            <ac:picMk id="1030" creationId="{211DEA84-8699-444F-DA00-F513D13794B5}"/>
          </ac:picMkLst>
        </pc:picChg>
      </pc:sldChg>
      <pc:sldChg chg="del">
        <pc:chgData name="mlavoie@ihv.umaryland.edu" userId="S::urn:spo:guest#mlavoie@ihv.umaryland.edu::" providerId="AD" clId="Web-{DB2941AB-9113-2A9E-1BAE-09CE2F7C54A3}" dt="2025-02-19T01:53:37.153" v="4"/>
        <pc:sldMkLst>
          <pc:docMk/>
          <pc:sldMk cId="1938044268" sldId="442"/>
        </pc:sldMkLst>
      </pc:sldChg>
      <pc:sldChg chg="del">
        <pc:chgData name="mlavoie@ihv.umaryland.edu" userId="S::urn:spo:guest#mlavoie@ihv.umaryland.edu::" providerId="AD" clId="Web-{DB2941AB-9113-2A9E-1BAE-09CE2F7C54A3}" dt="2025-02-19T01:53:30.544" v="0"/>
        <pc:sldMkLst>
          <pc:docMk/>
          <pc:sldMk cId="862066725" sldId="697"/>
        </pc:sldMkLst>
      </pc:sldChg>
      <pc:sldChg chg="del">
        <pc:chgData name="mlavoie@ihv.umaryland.edu" userId="S::urn:spo:guest#mlavoie@ihv.umaryland.edu::" providerId="AD" clId="Web-{DB2941AB-9113-2A9E-1BAE-09CE2F7C54A3}" dt="2025-02-19T01:53:32.091" v="1"/>
        <pc:sldMkLst>
          <pc:docMk/>
          <pc:sldMk cId="245300384" sldId="702"/>
        </pc:sldMkLst>
      </pc:sldChg>
      <pc:sldChg chg="del">
        <pc:chgData name="mlavoie@ihv.umaryland.edu" userId="S::urn:spo:guest#mlavoie@ihv.umaryland.edu::" providerId="AD" clId="Web-{DB2941AB-9113-2A9E-1BAE-09CE2F7C54A3}" dt="2025-02-19T01:53:33.466" v="2"/>
        <pc:sldMkLst>
          <pc:docMk/>
          <pc:sldMk cId="3132477861" sldId="711"/>
        </pc:sldMkLst>
      </pc:sldChg>
      <pc:sldChg chg="del">
        <pc:chgData name="mlavoie@ihv.umaryland.edu" userId="S::urn:spo:guest#mlavoie@ihv.umaryland.edu::" providerId="AD" clId="Web-{DB2941AB-9113-2A9E-1BAE-09CE2F7C54A3}" dt="2025-02-19T01:53:33.934" v="3"/>
        <pc:sldMkLst>
          <pc:docMk/>
          <pc:sldMk cId="3248473807" sldId="713"/>
        </pc:sldMkLst>
      </pc:sldChg>
      <pc:sldChg chg="del">
        <pc:chgData name="mlavoie@ihv.umaryland.edu" userId="S::urn:spo:guest#mlavoie@ihv.umaryland.edu::" providerId="AD" clId="Web-{DB2941AB-9113-2A9E-1BAE-09CE2F7C54A3}" dt="2025-02-19T01:53:38.044" v="5"/>
        <pc:sldMkLst>
          <pc:docMk/>
          <pc:sldMk cId="3168767452" sldId="714"/>
        </pc:sldMkLst>
      </pc:sldChg>
      <pc:sldMasterChg chg="addSldLayout">
        <pc:chgData name="mlavoie@ihv.umaryland.edu" userId="S::urn:spo:guest#mlavoie@ihv.umaryland.edu::" providerId="AD" clId="Web-{DB2941AB-9113-2A9E-1BAE-09CE2F7C54A3}" dt="2025-02-19T01:54:19.748" v="32"/>
        <pc:sldMasterMkLst>
          <pc:docMk/>
          <pc:sldMasterMk cId="498139448" sldId="2147483732"/>
        </pc:sldMasterMkLst>
        <pc:sldLayoutChg chg="add">
          <pc:chgData name="mlavoie@ihv.umaryland.edu" userId="S::urn:spo:guest#mlavoie@ihv.umaryland.edu::" providerId="AD" clId="Web-{DB2941AB-9113-2A9E-1BAE-09CE2F7C54A3}" dt="2025-02-19T01:54:19.748" v="32"/>
          <pc:sldLayoutMkLst>
            <pc:docMk/>
            <pc:sldMasterMk cId="498139448" sldId="2147483732"/>
            <pc:sldLayoutMk cId="2366074243" sldId="2147483804"/>
          </pc:sldLayoutMkLst>
        </pc:sldLayoutChg>
      </pc:sldMasterChg>
      <pc:sldMasterChg chg="addSldLayout delSldLayout modSldLayout">
        <pc:chgData name="mlavoie@ihv.umaryland.edu" userId="S::urn:spo:guest#mlavoie@ihv.umaryland.edu::" providerId="AD" clId="Web-{DB2941AB-9113-2A9E-1BAE-09CE2F7C54A3}" dt="2025-02-19T01:54:19.748" v="32"/>
        <pc:sldMasterMkLst>
          <pc:docMk/>
          <pc:sldMasterMk cId="4217132525" sldId="2147483803"/>
        </pc:sldMasterMkLst>
        <pc:sldLayoutChg chg="add del replId">
          <pc:chgData name="mlavoie@ihv.umaryland.edu" userId="S::urn:spo:guest#mlavoie@ihv.umaryland.edu::" providerId="AD" clId="Web-{DB2941AB-9113-2A9E-1BAE-09CE2F7C54A3}" dt="2025-02-19T01:53:57.873" v="31"/>
          <pc:sldLayoutMkLst>
            <pc:docMk/>
            <pc:sldMasterMk cId="4217132525" sldId="2147483803"/>
            <pc:sldLayoutMk cId="2412632750" sldId="2147483786"/>
          </pc:sldLayoutMkLst>
        </pc:sldLayoutChg>
        <pc:sldLayoutChg chg="replId">
          <pc:chgData name="mlavoie@ihv.umaryland.edu" userId="S::urn:spo:guest#mlavoie@ihv.umaryland.edu::" providerId="AD" clId="Web-{DB2941AB-9113-2A9E-1BAE-09CE2F7C54A3}" dt="2025-02-19T01:54:19.748" v="32"/>
          <pc:sldLayoutMkLst>
            <pc:docMk/>
            <pc:sldMasterMk cId="4217132525" sldId="2147483803"/>
            <pc:sldLayoutMk cId="3955130105" sldId="2147483786"/>
          </pc:sldLayoutMkLst>
        </pc:sldLayoutChg>
        <pc:sldLayoutChg chg="add del">
          <pc:chgData name="mlavoie@ihv.umaryland.edu" userId="S::urn:spo:guest#mlavoie@ihv.umaryland.edu::" providerId="AD" clId="Web-{DB2941AB-9113-2A9E-1BAE-09CE2F7C54A3}" dt="2025-02-19T01:53:57.857" v="29"/>
          <pc:sldLayoutMkLst>
            <pc:docMk/>
            <pc:sldMasterMk cId="4217132525" sldId="2147483803"/>
            <pc:sldLayoutMk cId="2455020144" sldId="2147483787"/>
          </pc:sldLayoutMkLst>
        </pc:sldLayoutChg>
        <pc:sldLayoutChg chg="add del">
          <pc:chgData name="mlavoie@ihv.umaryland.edu" userId="S::urn:spo:guest#mlavoie@ihv.umaryland.edu::" providerId="AD" clId="Web-{DB2941AB-9113-2A9E-1BAE-09CE2F7C54A3}" dt="2025-02-19T01:53:57.857" v="26"/>
          <pc:sldLayoutMkLst>
            <pc:docMk/>
            <pc:sldMasterMk cId="4217132525" sldId="2147483803"/>
            <pc:sldLayoutMk cId="1776888925" sldId="2147483788"/>
          </pc:sldLayoutMkLst>
        </pc:sldLayoutChg>
      </pc:sldMasterChg>
    </pc:docChg>
  </pc:docChgLst>
  <pc:docChgLst>
    <pc:chgData name="Loena Le Goff - Gestin" userId="cca4da52-f347-4e57-9554-965a83c477e2" providerId="ADAL" clId="{A81802F3-963B-4D6F-BF8E-11D302899B83}"/>
    <pc:docChg chg="undo custSel addSld delSld modSld addMainMaster delMainMaster modMainMaster">
      <pc:chgData name="Loena Le Goff - Gestin" userId="cca4da52-f347-4e57-9554-965a83c477e2" providerId="ADAL" clId="{A81802F3-963B-4D6F-BF8E-11D302899B83}" dt="2025-02-24T09:26:35.886" v="51"/>
      <pc:docMkLst>
        <pc:docMk/>
      </pc:docMkLst>
      <pc:sldChg chg="modSp add del mod">
        <pc:chgData name="Loena Le Goff - Gestin" userId="cca4da52-f347-4e57-9554-965a83c477e2" providerId="ADAL" clId="{A81802F3-963B-4D6F-BF8E-11D302899B83}" dt="2025-02-24T09:24:58.527" v="44"/>
        <pc:sldMkLst>
          <pc:docMk/>
          <pc:sldMk cId="3979609923" sldId="256"/>
        </pc:sldMkLst>
        <pc:spChg chg="mod">
          <ac:chgData name="Loena Le Goff - Gestin" userId="cca4da52-f347-4e57-9554-965a83c477e2" providerId="ADAL" clId="{A81802F3-963B-4D6F-BF8E-11D302899B83}" dt="2025-02-24T09:24:58.527" v="44"/>
          <ac:spMkLst>
            <pc:docMk/>
            <pc:sldMk cId="3979609923" sldId="256"/>
            <ac:spMk id="2" creationId="{2F3E74CB-AF7D-7730-B3FE-2458DB416E96}"/>
          </ac:spMkLst>
        </pc:spChg>
        <pc:spChg chg="mod">
          <ac:chgData name="Loena Le Goff - Gestin" userId="cca4da52-f347-4e57-9554-965a83c477e2" providerId="ADAL" clId="{A81802F3-963B-4D6F-BF8E-11D302899B83}" dt="2025-02-24T09:24:58.527" v="44"/>
          <ac:spMkLst>
            <pc:docMk/>
            <pc:sldMk cId="3979609923" sldId="256"/>
            <ac:spMk id="3" creationId="{AEAA9ACD-B698-5D0B-CF74-E04E24E2F87C}"/>
          </ac:spMkLst>
        </pc:spChg>
      </pc:sldChg>
      <pc:sldChg chg="add del">
        <pc:chgData name="Loena Le Goff - Gestin" userId="cca4da52-f347-4e57-9554-965a83c477e2" providerId="ADAL" clId="{A81802F3-963B-4D6F-BF8E-11D302899B83}" dt="2025-02-24T09:24:58.527" v="44"/>
        <pc:sldMkLst>
          <pc:docMk/>
          <pc:sldMk cId="2395948154" sldId="257"/>
        </pc:sldMkLst>
      </pc:sldChg>
      <pc:sldChg chg="add del">
        <pc:chgData name="Loena Le Goff - Gestin" userId="cca4da52-f347-4e57-9554-965a83c477e2" providerId="ADAL" clId="{A81802F3-963B-4D6F-BF8E-11D302899B83}" dt="2025-02-24T09:24:58.527" v="44"/>
        <pc:sldMkLst>
          <pc:docMk/>
          <pc:sldMk cId="89759976" sldId="262"/>
        </pc:sldMkLst>
      </pc:sldChg>
      <pc:sldChg chg="add del">
        <pc:chgData name="Loena Le Goff - Gestin" userId="cca4da52-f347-4e57-9554-965a83c477e2" providerId="ADAL" clId="{A81802F3-963B-4D6F-BF8E-11D302899B83}" dt="2025-02-24T09:24:58.527" v="44"/>
        <pc:sldMkLst>
          <pc:docMk/>
          <pc:sldMk cId="2921878476" sldId="276"/>
        </pc:sldMkLst>
      </pc:sldChg>
      <pc:sldChg chg="add del">
        <pc:chgData name="Loena Le Goff - Gestin" userId="cca4da52-f347-4e57-9554-965a83c477e2" providerId="ADAL" clId="{A81802F3-963B-4D6F-BF8E-11D302899B83}" dt="2025-02-24T09:24:58.527" v="44"/>
        <pc:sldMkLst>
          <pc:docMk/>
          <pc:sldMk cId="2082059485" sldId="277"/>
        </pc:sldMkLst>
      </pc:sldChg>
      <pc:sldChg chg="add del">
        <pc:chgData name="Loena Le Goff - Gestin" userId="cca4da52-f347-4e57-9554-965a83c477e2" providerId="ADAL" clId="{A81802F3-963B-4D6F-BF8E-11D302899B83}" dt="2025-02-24T09:24:58.527" v="44"/>
        <pc:sldMkLst>
          <pc:docMk/>
          <pc:sldMk cId="4084384827" sldId="278"/>
        </pc:sldMkLst>
      </pc:sldChg>
      <pc:sldChg chg="addSp">
        <pc:chgData name="Loena Le Goff - Gestin" userId="cca4da52-f347-4e57-9554-965a83c477e2" providerId="ADAL" clId="{A81802F3-963B-4D6F-BF8E-11D302899B83}" dt="2025-02-24T09:24:27.508" v="39"/>
        <pc:sldMkLst>
          <pc:docMk/>
          <pc:sldMk cId="1019027211" sldId="287"/>
        </pc:sldMkLst>
        <pc:picChg chg="add">
          <ac:chgData name="Loena Le Goff - Gestin" userId="cca4da52-f347-4e57-9554-965a83c477e2" providerId="ADAL" clId="{A81802F3-963B-4D6F-BF8E-11D302899B83}" dt="2025-02-24T09:24:27.508" v="39"/>
          <ac:picMkLst>
            <pc:docMk/>
            <pc:sldMk cId="1019027211" sldId="287"/>
            <ac:picMk id="4" creationId="{2822248A-E5A3-3A0B-99B3-6C1B56BB197A}"/>
          </ac:picMkLst>
        </pc:picChg>
      </pc:sldChg>
      <pc:sldChg chg="add del">
        <pc:chgData name="Loena Le Goff - Gestin" userId="cca4da52-f347-4e57-9554-965a83c477e2" providerId="ADAL" clId="{A81802F3-963B-4D6F-BF8E-11D302899B83}" dt="2025-02-24T09:24:58.527" v="44"/>
        <pc:sldMkLst>
          <pc:docMk/>
          <pc:sldMk cId="3846783532" sldId="644"/>
        </pc:sldMkLst>
      </pc:sldChg>
      <pc:sldChg chg="add del">
        <pc:chgData name="Loena Le Goff - Gestin" userId="cca4da52-f347-4e57-9554-965a83c477e2" providerId="ADAL" clId="{A81802F3-963B-4D6F-BF8E-11D302899B83}" dt="2025-02-24T08:58:10.045" v="22" actId="47"/>
        <pc:sldMkLst>
          <pc:docMk/>
          <pc:sldMk cId="4051026086" sldId="645"/>
        </pc:sldMkLst>
      </pc:sldChg>
      <pc:sldChg chg="add del">
        <pc:chgData name="Loena Le Goff - Gestin" userId="cca4da52-f347-4e57-9554-965a83c477e2" providerId="ADAL" clId="{A81802F3-963B-4D6F-BF8E-11D302899B83}" dt="2025-02-24T09:24:58.527" v="44"/>
        <pc:sldMkLst>
          <pc:docMk/>
          <pc:sldMk cId="3377903651" sldId="646"/>
        </pc:sldMkLst>
      </pc:sldChg>
      <pc:sldChg chg="add del">
        <pc:chgData name="Loena Le Goff - Gestin" userId="cca4da52-f347-4e57-9554-965a83c477e2" providerId="ADAL" clId="{A81802F3-963B-4D6F-BF8E-11D302899B83}" dt="2025-02-24T09:24:58.527" v="44"/>
        <pc:sldMkLst>
          <pc:docMk/>
          <pc:sldMk cId="53934668" sldId="647"/>
        </pc:sldMkLst>
      </pc:sldChg>
      <pc:sldChg chg="add del">
        <pc:chgData name="Loena Le Goff - Gestin" userId="cca4da52-f347-4e57-9554-965a83c477e2" providerId="ADAL" clId="{A81802F3-963B-4D6F-BF8E-11D302899B83}" dt="2025-02-24T09:24:58.527" v="44"/>
        <pc:sldMkLst>
          <pc:docMk/>
          <pc:sldMk cId="2987500672" sldId="648"/>
        </pc:sldMkLst>
      </pc:sldChg>
      <pc:sldChg chg="add del">
        <pc:chgData name="Loena Le Goff - Gestin" userId="cca4da52-f347-4e57-9554-965a83c477e2" providerId="ADAL" clId="{A81802F3-963B-4D6F-BF8E-11D302899B83}" dt="2025-02-24T09:24:58.527" v="44"/>
        <pc:sldMkLst>
          <pc:docMk/>
          <pc:sldMk cId="46525372" sldId="649"/>
        </pc:sldMkLst>
      </pc:sldChg>
      <pc:sldChg chg="add del">
        <pc:chgData name="Loena Le Goff - Gestin" userId="cca4da52-f347-4e57-9554-965a83c477e2" providerId="ADAL" clId="{A81802F3-963B-4D6F-BF8E-11D302899B83}" dt="2025-02-24T09:24:58.527" v="44"/>
        <pc:sldMkLst>
          <pc:docMk/>
          <pc:sldMk cId="3162756514" sldId="651"/>
        </pc:sldMkLst>
      </pc:sldChg>
      <pc:sldChg chg="add del">
        <pc:chgData name="Loena Le Goff - Gestin" userId="cca4da52-f347-4e57-9554-965a83c477e2" providerId="ADAL" clId="{A81802F3-963B-4D6F-BF8E-11D302899B83}" dt="2025-02-24T09:24:58.527" v="44"/>
        <pc:sldMkLst>
          <pc:docMk/>
          <pc:sldMk cId="78465477" sldId="652"/>
        </pc:sldMkLst>
      </pc:sldChg>
      <pc:sldChg chg="add del">
        <pc:chgData name="Loena Le Goff - Gestin" userId="cca4da52-f347-4e57-9554-965a83c477e2" providerId="ADAL" clId="{A81802F3-963B-4D6F-BF8E-11D302899B83}" dt="2025-02-24T09:24:58.527" v="44"/>
        <pc:sldMkLst>
          <pc:docMk/>
          <pc:sldMk cId="3781129679" sldId="653"/>
        </pc:sldMkLst>
      </pc:sldChg>
      <pc:sldChg chg="add del">
        <pc:chgData name="Loena Le Goff - Gestin" userId="cca4da52-f347-4e57-9554-965a83c477e2" providerId="ADAL" clId="{A81802F3-963B-4D6F-BF8E-11D302899B83}" dt="2025-02-24T09:24:58.527" v="44"/>
        <pc:sldMkLst>
          <pc:docMk/>
          <pc:sldMk cId="2813207247" sldId="654"/>
        </pc:sldMkLst>
      </pc:sldChg>
      <pc:sldChg chg="add del">
        <pc:chgData name="Loena Le Goff - Gestin" userId="cca4da52-f347-4e57-9554-965a83c477e2" providerId="ADAL" clId="{A81802F3-963B-4D6F-BF8E-11D302899B83}" dt="2025-02-24T09:24:58.527" v="44"/>
        <pc:sldMkLst>
          <pc:docMk/>
          <pc:sldMk cId="624760541" sldId="655"/>
        </pc:sldMkLst>
      </pc:sldChg>
      <pc:sldChg chg="add del">
        <pc:chgData name="Loena Le Goff - Gestin" userId="cca4da52-f347-4e57-9554-965a83c477e2" providerId="ADAL" clId="{A81802F3-963B-4D6F-BF8E-11D302899B83}" dt="2025-02-24T08:58:07.357" v="15" actId="47"/>
        <pc:sldMkLst>
          <pc:docMk/>
          <pc:sldMk cId="3718554649" sldId="655"/>
        </pc:sldMkLst>
      </pc:sldChg>
      <pc:sldChg chg="new del">
        <pc:chgData name="Loena Le Goff - Gestin" userId="cca4da52-f347-4e57-9554-965a83c477e2" providerId="ADAL" clId="{A81802F3-963B-4D6F-BF8E-11D302899B83}" dt="2025-02-24T09:25:53.368" v="46" actId="680"/>
        <pc:sldMkLst>
          <pc:docMk/>
          <pc:sldMk cId="2979067749" sldId="2758"/>
        </pc:sldMkLst>
      </pc:sldChg>
      <pc:sldChg chg="add del">
        <pc:chgData name="Loena Le Goff - Gestin" userId="cca4da52-f347-4e57-9554-965a83c477e2" providerId="ADAL" clId="{A81802F3-963B-4D6F-BF8E-11D302899B83}" dt="2025-02-24T09:26:35.886" v="51"/>
        <pc:sldMkLst>
          <pc:docMk/>
          <pc:sldMk cId="3979609923" sldId="2758"/>
        </pc:sldMkLst>
      </pc:sldChg>
      <pc:sldChg chg="add del">
        <pc:chgData name="Loena Le Goff - Gestin" userId="cca4da52-f347-4e57-9554-965a83c477e2" providerId="ADAL" clId="{A81802F3-963B-4D6F-BF8E-11D302899B83}" dt="2025-02-24T09:26:35.886" v="51"/>
        <pc:sldMkLst>
          <pc:docMk/>
          <pc:sldMk cId="3781129679" sldId="2759"/>
        </pc:sldMkLst>
      </pc:sldChg>
      <pc:sldChg chg="add del">
        <pc:chgData name="Loena Le Goff - Gestin" userId="cca4da52-f347-4e57-9554-965a83c477e2" providerId="ADAL" clId="{A81802F3-963B-4D6F-BF8E-11D302899B83}" dt="2025-02-24T09:26:35.886" v="51"/>
        <pc:sldMkLst>
          <pc:docMk/>
          <pc:sldMk cId="46525372" sldId="2760"/>
        </pc:sldMkLst>
      </pc:sldChg>
      <pc:sldChg chg="add del">
        <pc:chgData name="Loena Le Goff - Gestin" userId="cca4da52-f347-4e57-9554-965a83c477e2" providerId="ADAL" clId="{A81802F3-963B-4D6F-BF8E-11D302899B83}" dt="2025-02-24T09:26:35.886" v="51"/>
        <pc:sldMkLst>
          <pc:docMk/>
          <pc:sldMk cId="2813207247" sldId="2761"/>
        </pc:sldMkLst>
      </pc:sldChg>
      <pc:sldChg chg="add del">
        <pc:chgData name="Loena Le Goff - Gestin" userId="cca4da52-f347-4e57-9554-965a83c477e2" providerId="ADAL" clId="{A81802F3-963B-4D6F-BF8E-11D302899B83}" dt="2025-02-24T09:26:35.886" v="51"/>
        <pc:sldMkLst>
          <pc:docMk/>
          <pc:sldMk cId="3377903651" sldId="2762"/>
        </pc:sldMkLst>
      </pc:sldChg>
      <pc:sldChg chg="add del">
        <pc:chgData name="Loena Le Goff - Gestin" userId="cca4da52-f347-4e57-9554-965a83c477e2" providerId="ADAL" clId="{A81802F3-963B-4D6F-BF8E-11D302899B83}" dt="2025-02-24T09:26:35.886" v="51"/>
        <pc:sldMkLst>
          <pc:docMk/>
          <pc:sldMk cId="2082059485" sldId="2763"/>
        </pc:sldMkLst>
      </pc:sldChg>
      <pc:sldChg chg="add del">
        <pc:chgData name="Loena Le Goff - Gestin" userId="cca4da52-f347-4e57-9554-965a83c477e2" providerId="ADAL" clId="{A81802F3-963B-4D6F-BF8E-11D302899B83}" dt="2025-02-24T09:26:35.886" v="51"/>
        <pc:sldMkLst>
          <pc:docMk/>
          <pc:sldMk cId="89759976" sldId="2764"/>
        </pc:sldMkLst>
      </pc:sldChg>
      <pc:sldChg chg="add del">
        <pc:chgData name="Loena Le Goff - Gestin" userId="cca4da52-f347-4e57-9554-965a83c477e2" providerId="ADAL" clId="{A81802F3-963B-4D6F-BF8E-11D302899B83}" dt="2025-02-24T09:26:35.886" v="51"/>
        <pc:sldMkLst>
          <pc:docMk/>
          <pc:sldMk cId="3162756514" sldId="2765"/>
        </pc:sldMkLst>
      </pc:sldChg>
      <pc:sldChg chg="add del">
        <pc:chgData name="Loena Le Goff - Gestin" userId="cca4da52-f347-4e57-9554-965a83c477e2" providerId="ADAL" clId="{A81802F3-963B-4D6F-BF8E-11D302899B83}" dt="2025-02-24T09:26:35.886" v="51"/>
        <pc:sldMkLst>
          <pc:docMk/>
          <pc:sldMk cId="78465477" sldId="2766"/>
        </pc:sldMkLst>
      </pc:sldChg>
      <pc:sldChg chg="add del">
        <pc:chgData name="Loena Le Goff - Gestin" userId="cca4da52-f347-4e57-9554-965a83c477e2" providerId="ADAL" clId="{A81802F3-963B-4D6F-BF8E-11D302899B83}" dt="2025-02-24T09:26:35.886" v="51"/>
        <pc:sldMkLst>
          <pc:docMk/>
          <pc:sldMk cId="3846783532" sldId="2767"/>
        </pc:sldMkLst>
      </pc:sldChg>
      <pc:sldChg chg="add del">
        <pc:chgData name="Loena Le Goff - Gestin" userId="cca4da52-f347-4e57-9554-965a83c477e2" providerId="ADAL" clId="{A81802F3-963B-4D6F-BF8E-11D302899B83}" dt="2025-02-24T09:26:35.886" v="51"/>
        <pc:sldMkLst>
          <pc:docMk/>
          <pc:sldMk cId="2921878476" sldId="2768"/>
        </pc:sldMkLst>
      </pc:sldChg>
      <pc:sldChg chg="add del">
        <pc:chgData name="Loena Le Goff - Gestin" userId="cca4da52-f347-4e57-9554-965a83c477e2" providerId="ADAL" clId="{A81802F3-963B-4D6F-BF8E-11D302899B83}" dt="2025-02-24T09:26:35.886" v="51"/>
        <pc:sldMkLst>
          <pc:docMk/>
          <pc:sldMk cId="4084384827" sldId="2769"/>
        </pc:sldMkLst>
      </pc:sldChg>
      <pc:sldChg chg="add del">
        <pc:chgData name="Loena Le Goff - Gestin" userId="cca4da52-f347-4e57-9554-965a83c477e2" providerId="ADAL" clId="{A81802F3-963B-4D6F-BF8E-11D302899B83}" dt="2025-02-24T09:26:35.886" v="51"/>
        <pc:sldMkLst>
          <pc:docMk/>
          <pc:sldMk cId="53934668" sldId="2770"/>
        </pc:sldMkLst>
      </pc:sldChg>
      <pc:sldChg chg="add del">
        <pc:chgData name="Loena Le Goff - Gestin" userId="cca4da52-f347-4e57-9554-965a83c477e2" providerId="ADAL" clId="{A81802F3-963B-4D6F-BF8E-11D302899B83}" dt="2025-02-24T09:26:35.886" v="51"/>
        <pc:sldMkLst>
          <pc:docMk/>
          <pc:sldMk cId="2395948154" sldId="2771"/>
        </pc:sldMkLst>
      </pc:sldChg>
      <pc:sldChg chg="add del">
        <pc:chgData name="Loena Le Goff - Gestin" userId="cca4da52-f347-4e57-9554-965a83c477e2" providerId="ADAL" clId="{A81802F3-963B-4D6F-BF8E-11D302899B83}" dt="2025-02-24T09:26:35.886" v="51"/>
        <pc:sldMkLst>
          <pc:docMk/>
          <pc:sldMk cId="2987500672" sldId="2772"/>
        </pc:sldMkLst>
      </pc:sldChg>
      <pc:sldChg chg="add del">
        <pc:chgData name="Loena Le Goff - Gestin" userId="cca4da52-f347-4e57-9554-965a83c477e2" providerId="ADAL" clId="{A81802F3-963B-4D6F-BF8E-11D302899B83}" dt="2025-02-24T09:26:35.886" v="51"/>
        <pc:sldMkLst>
          <pc:docMk/>
          <pc:sldMk cId="624760541" sldId="2773"/>
        </pc:sldMkLst>
      </pc:sldChg>
      <pc:sldMasterChg chg="add del addSldLayout delSldLayout">
        <pc:chgData name="Loena Le Goff - Gestin" userId="cca4da52-f347-4e57-9554-965a83c477e2" providerId="ADAL" clId="{A81802F3-963B-4D6F-BF8E-11D302899B83}" dt="2025-02-24T09:26:35.808" v="50" actId="27028"/>
        <pc:sldMasterMkLst>
          <pc:docMk/>
          <pc:sldMasterMk cId="1843634891" sldId="2147483660"/>
        </pc:sldMasterMkLst>
        <pc:sldLayoutChg chg="add del">
          <pc:chgData name="Loena Le Goff - Gestin" userId="cca4da52-f347-4e57-9554-965a83c477e2" providerId="ADAL" clId="{A81802F3-963B-4D6F-BF8E-11D302899B83}" dt="2025-02-24T09:26:35.808" v="50" actId="27028"/>
          <pc:sldLayoutMkLst>
            <pc:docMk/>
            <pc:sldMasterMk cId="1843634891" sldId="2147483660"/>
            <pc:sldLayoutMk cId="497220607" sldId="2147483661"/>
          </pc:sldLayoutMkLst>
        </pc:sldLayoutChg>
        <pc:sldLayoutChg chg="add del">
          <pc:chgData name="Loena Le Goff - Gestin" userId="cca4da52-f347-4e57-9554-965a83c477e2" providerId="ADAL" clId="{A81802F3-963B-4D6F-BF8E-11D302899B83}" dt="2025-02-24T09:26:35.808" v="50" actId="27028"/>
          <pc:sldLayoutMkLst>
            <pc:docMk/>
            <pc:sldMasterMk cId="1843634891" sldId="2147483660"/>
            <pc:sldLayoutMk cId="254224202" sldId="2147483662"/>
          </pc:sldLayoutMkLst>
        </pc:sldLayoutChg>
        <pc:sldLayoutChg chg="add del">
          <pc:chgData name="Loena Le Goff - Gestin" userId="cca4da52-f347-4e57-9554-965a83c477e2" providerId="ADAL" clId="{A81802F3-963B-4D6F-BF8E-11D302899B83}" dt="2025-02-24T09:26:35.808" v="50" actId="27028"/>
          <pc:sldLayoutMkLst>
            <pc:docMk/>
            <pc:sldMasterMk cId="1843634891" sldId="2147483660"/>
            <pc:sldLayoutMk cId="1012131536" sldId="2147483663"/>
          </pc:sldLayoutMkLst>
        </pc:sldLayoutChg>
        <pc:sldLayoutChg chg="add del">
          <pc:chgData name="Loena Le Goff - Gestin" userId="cca4da52-f347-4e57-9554-965a83c477e2" providerId="ADAL" clId="{A81802F3-963B-4D6F-BF8E-11D302899B83}" dt="2025-02-24T09:26:35.808" v="50" actId="27028"/>
          <pc:sldLayoutMkLst>
            <pc:docMk/>
            <pc:sldMasterMk cId="1843634891" sldId="2147483660"/>
            <pc:sldLayoutMk cId="2834139747" sldId="2147483664"/>
          </pc:sldLayoutMkLst>
        </pc:sldLayoutChg>
        <pc:sldLayoutChg chg="add del">
          <pc:chgData name="Loena Le Goff - Gestin" userId="cca4da52-f347-4e57-9554-965a83c477e2" providerId="ADAL" clId="{A81802F3-963B-4D6F-BF8E-11D302899B83}" dt="2025-02-24T09:26:35.808" v="50" actId="27028"/>
          <pc:sldLayoutMkLst>
            <pc:docMk/>
            <pc:sldMasterMk cId="1843634891" sldId="2147483660"/>
            <pc:sldLayoutMk cId="648069359" sldId="2147483665"/>
          </pc:sldLayoutMkLst>
        </pc:sldLayoutChg>
        <pc:sldLayoutChg chg="add del">
          <pc:chgData name="Loena Le Goff - Gestin" userId="cca4da52-f347-4e57-9554-965a83c477e2" providerId="ADAL" clId="{A81802F3-963B-4D6F-BF8E-11D302899B83}" dt="2025-02-24T09:26:35.808" v="50" actId="27028"/>
          <pc:sldLayoutMkLst>
            <pc:docMk/>
            <pc:sldMasterMk cId="1843634891" sldId="2147483660"/>
            <pc:sldLayoutMk cId="2533413797" sldId="2147483666"/>
          </pc:sldLayoutMkLst>
        </pc:sldLayoutChg>
        <pc:sldLayoutChg chg="add del">
          <pc:chgData name="Loena Le Goff - Gestin" userId="cca4da52-f347-4e57-9554-965a83c477e2" providerId="ADAL" clId="{A81802F3-963B-4D6F-BF8E-11D302899B83}" dt="2025-02-24T09:26:35.808" v="50" actId="27028"/>
          <pc:sldLayoutMkLst>
            <pc:docMk/>
            <pc:sldMasterMk cId="1843634891" sldId="2147483660"/>
            <pc:sldLayoutMk cId="4120212652" sldId="2147483667"/>
          </pc:sldLayoutMkLst>
        </pc:sldLayoutChg>
        <pc:sldLayoutChg chg="add del">
          <pc:chgData name="Loena Le Goff - Gestin" userId="cca4da52-f347-4e57-9554-965a83c477e2" providerId="ADAL" clId="{A81802F3-963B-4D6F-BF8E-11D302899B83}" dt="2025-02-24T09:26:35.808" v="50" actId="27028"/>
          <pc:sldLayoutMkLst>
            <pc:docMk/>
            <pc:sldMasterMk cId="1843634891" sldId="2147483660"/>
            <pc:sldLayoutMk cId="4126824150" sldId="2147483668"/>
          </pc:sldLayoutMkLst>
        </pc:sldLayoutChg>
        <pc:sldLayoutChg chg="add del">
          <pc:chgData name="Loena Le Goff - Gestin" userId="cca4da52-f347-4e57-9554-965a83c477e2" providerId="ADAL" clId="{A81802F3-963B-4D6F-BF8E-11D302899B83}" dt="2025-02-24T09:26:35.808" v="50" actId="27028"/>
          <pc:sldLayoutMkLst>
            <pc:docMk/>
            <pc:sldMasterMk cId="1843634891" sldId="2147483660"/>
            <pc:sldLayoutMk cId="2980714711" sldId="2147483669"/>
          </pc:sldLayoutMkLst>
        </pc:sldLayoutChg>
        <pc:sldLayoutChg chg="add del">
          <pc:chgData name="Loena Le Goff - Gestin" userId="cca4da52-f347-4e57-9554-965a83c477e2" providerId="ADAL" clId="{A81802F3-963B-4D6F-BF8E-11D302899B83}" dt="2025-02-24T09:26:35.808" v="50" actId="27028"/>
          <pc:sldLayoutMkLst>
            <pc:docMk/>
            <pc:sldMasterMk cId="1843634891" sldId="2147483660"/>
            <pc:sldLayoutMk cId="1224895029" sldId="2147483670"/>
          </pc:sldLayoutMkLst>
        </pc:sldLayoutChg>
        <pc:sldLayoutChg chg="add del">
          <pc:chgData name="Loena Le Goff - Gestin" userId="cca4da52-f347-4e57-9554-965a83c477e2" providerId="ADAL" clId="{A81802F3-963B-4D6F-BF8E-11D302899B83}" dt="2025-02-24T09:26:35.808" v="50" actId="27028"/>
          <pc:sldLayoutMkLst>
            <pc:docMk/>
            <pc:sldMasterMk cId="1843634891" sldId="2147483660"/>
            <pc:sldLayoutMk cId="1793429925" sldId="2147483671"/>
          </pc:sldLayoutMkLst>
        </pc:sldLayoutChg>
      </pc:sldMasterChg>
      <pc:sldMasterChg chg="modSldLayout">
        <pc:chgData name="Loena Le Goff - Gestin" userId="cca4da52-f347-4e57-9554-965a83c477e2" providerId="ADAL" clId="{A81802F3-963B-4D6F-BF8E-11D302899B83}" dt="2025-02-24T09:26:35.808" v="50" actId="27028"/>
        <pc:sldMasterMkLst>
          <pc:docMk/>
          <pc:sldMasterMk cId="498139448" sldId="2147483732"/>
        </pc:sldMasterMkLst>
        <pc:sldLayoutChg chg="replId">
          <pc:chgData name="Loena Le Goff - Gestin" userId="cca4da52-f347-4e57-9554-965a83c477e2" providerId="ADAL" clId="{A81802F3-963B-4D6F-BF8E-11D302899B83}" dt="2025-02-24T09:26:35.808" v="50" actId="27028"/>
          <pc:sldLayoutMkLst>
            <pc:docMk/>
            <pc:sldMasterMk cId="498139448" sldId="2147483732"/>
            <pc:sldLayoutMk cId="2366074243" sldId="2147483804"/>
          </pc:sldLayoutMkLst>
        </pc:sldLayoutChg>
      </pc:sldMasterChg>
      <pc:sldMasterChg chg="del delSldLayout">
        <pc:chgData name="Loena Le Goff - Gestin" userId="cca4da52-f347-4e57-9554-965a83c477e2" providerId="ADAL" clId="{A81802F3-963B-4D6F-BF8E-11D302899B83}" dt="2025-02-24T08:58:13.439" v="28" actId="47"/>
        <pc:sldMasterMkLst>
          <pc:docMk/>
          <pc:sldMasterMk cId="3765721144" sldId="2147483803"/>
        </pc:sldMasterMkLst>
        <pc:sldLayoutChg chg="del">
          <pc:chgData name="Loena Le Goff - Gestin" userId="cca4da52-f347-4e57-9554-965a83c477e2" providerId="ADAL" clId="{A81802F3-963B-4D6F-BF8E-11D302899B83}" dt="2025-02-24T08:58:13.439" v="28" actId="47"/>
          <pc:sldLayoutMkLst>
            <pc:docMk/>
            <pc:sldMasterMk cId="3765721144" sldId="2147483803"/>
            <pc:sldLayoutMk cId="3616246395" sldId="2147483804"/>
          </pc:sldLayoutMkLst>
        </pc:sldLayoutChg>
        <pc:sldLayoutChg chg="del">
          <pc:chgData name="Loena Le Goff - Gestin" userId="cca4da52-f347-4e57-9554-965a83c477e2" providerId="ADAL" clId="{A81802F3-963B-4D6F-BF8E-11D302899B83}" dt="2025-02-24T08:58:13.439" v="28" actId="47"/>
          <pc:sldLayoutMkLst>
            <pc:docMk/>
            <pc:sldMasterMk cId="3765721144" sldId="2147483803"/>
            <pc:sldLayoutMk cId="3438505288" sldId="2147483805"/>
          </pc:sldLayoutMkLst>
        </pc:sldLayoutChg>
        <pc:sldLayoutChg chg="del">
          <pc:chgData name="Loena Le Goff - Gestin" userId="cca4da52-f347-4e57-9554-965a83c477e2" providerId="ADAL" clId="{A81802F3-963B-4D6F-BF8E-11D302899B83}" dt="2025-02-24T08:58:13.439" v="28" actId="47"/>
          <pc:sldLayoutMkLst>
            <pc:docMk/>
            <pc:sldMasterMk cId="3765721144" sldId="2147483803"/>
            <pc:sldLayoutMk cId="2181814339" sldId="2147483806"/>
          </pc:sldLayoutMkLst>
        </pc:sldLayoutChg>
        <pc:sldLayoutChg chg="del">
          <pc:chgData name="Loena Le Goff - Gestin" userId="cca4da52-f347-4e57-9554-965a83c477e2" providerId="ADAL" clId="{A81802F3-963B-4D6F-BF8E-11D302899B83}" dt="2025-02-24T08:58:13.439" v="28" actId="47"/>
          <pc:sldLayoutMkLst>
            <pc:docMk/>
            <pc:sldMasterMk cId="3765721144" sldId="2147483803"/>
            <pc:sldLayoutMk cId="486723187" sldId="2147483807"/>
          </pc:sldLayoutMkLst>
        </pc:sldLayoutChg>
        <pc:sldLayoutChg chg="del">
          <pc:chgData name="Loena Le Goff - Gestin" userId="cca4da52-f347-4e57-9554-965a83c477e2" providerId="ADAL" clId="{A81802F3-963B-4D6F-BF8E-11D302899B83}" dt="2025-02-24T08:58:13.439" v="28" actId="47"/>
          <pc:sldLayoutMkLst>
            <pc:docMk/>
            <pc:sldMasterMk cId="3765721144" sldId="2147483803"/>
            <pc:sldLayoutMk cId="4069169291" sldId="2147483808"/>
          </pc:sldLayoutMkLst>
        </pc:sldLayoutChg>
        <pc:sldLayoutChg chg="del">
          <pc:chgData name="Loena Le Goff - Gestin" userId="cca4da52-f347-4e57-9554-965a83c477e2" providerId="ADAL" clId="{A81802F3-963B-4D6F-BF8E-11D302899B83}" dt="2025-02-24T08:58:13.439" v="28" actId="47"/>
          <pc:sldLayoutMkLst>
            <pc:docMk/>
            <pc:sldMasterMk cId="3765721144" sldId="2147483803"/>
            <pc:sldLayoutMk cId="3643313891" sldId="2147483809"/>
          </pc:sldLayoutMkLst>
        </pc:sldLayoutChg>
        <pc:sldLayoutChg chg="del">
          <pc:chgData name="Loena Le Goff - Gestin" userId="cca4da52-f347-4e57-9554-965a83c477e2" providerId="ADAL" clId="{A81802F3-963B-4D6F-BF8E-11D302899B83}" dt="2025-02-24T08:58:13.439" v="28" actId="47"/>
          <pc:sldLayoutMkLst>
            <pc:docMk/>
            <pc:sldMasterMk cId="3765721144" sldId="2147483803"/>
            <pc:sldLayoutMk cId="2654788447" sldId="2147483810"/>
          </pc:sldLayoutMkLst>
        </pc:sldLayoutChg>
        <pc:sldLayoutChg chg="del">
          <pc:chgData name="Loena Le Goff - Gestin" userId="cca4da52-f347-4e57-9554-965a83c477e2" providerId="ADAL" clId="{A81802F3-963B-4D6F-BF8E-11D302899B83}" dt="2025-02-24T08:58:13.439" v="28" actId="47"/>
          <pc:sldLayoutMkLst>
            <pc:docMk/>
            <pc:sldMasterMk cId="3765721144" sldId="2147483803"/>
            <pc:sldLayoutMk cId="95413543" sldId="2147483811"/>
          </pc:sldLayoutMkLst>
        </pc:sldLayoutChg>
        <pc:sldLayoutChg chg="del">
          <pc:chgData name="Loena Le Goff - Gestin" userId="cca4da52-f347-4e57-9554-965a83c477e2" providerId="ADAL" clId="{A81802F3-963B-4D6F-BF8E-11D302899B83}" dt="2025-02-24T08:58:13.439" v="28" actId="47"/>
          <pc:sldLayoutMkLst>
            <pc:docMk/>
            <pc:sldMasterMk cId="3765721144" sldId="2147483803"/>
            <pc:sldLayoutMk cId="150485875" sldId="2147483812"/>
          </pc:sldLayoutMkLst>
        </pc:sldLayoutChg>
        <pc:sldLayoutChg chg="del">
          <pc:chgData name="Loena Le Goff - Gestin" userId="cca4da52-f347-4e57-9554-965a83c477e2" providerId="ADAL" clId="{A81802F3-963B-4D6F-BF8E-11D302899B83}" dt="2025-02-24T08:58:13.439" v="28" actId="47"/>
          <pc:sldLayoutMkLst>
            <pc:docMk/>
            <pc:sldMasterMk cId="3765721144" sldId="2147483803"/>
            <pc:sldLayoutMk cId="1335087010" sldId="2147483813"/>
          </pc:sldLayoutMkLst>
        </pc:sldLayoutChg>
        <pc:sldLayoutChg chg="del">
          <pc:chgData name="Loena Le Goff - Gestin" userId="cca4da52-f347-4e57-9554-965a83c477e2" providerId="ADAL" clId="{A81802F3-963B-4D6F-BF8E-11D302899B83}" dt="2025-02-24T08:58:13.439" v="28" actId="47"/>
          <pc:sldLayoutMkLst>
            <pc:docMk/>
            <pc:sldMasterMk cId="3765721144" sldId="2147483803"/>
            <pc:sldLayoutMk cId="118173456" sldId="2147483814"/>
          </pc:sldLayoutMkLst>
        </pc:sldLayoutChg>
      </pc:sldMasterChg>
      <pc:sldMasterChg chg="replId modSldLayout">
        <pc:chgData name="Loena Le Goff - Gestin" userId="cca4da52-f347-4e57-9554-965a83c477e2" providerId="ADAL" clId="{A81802F3-963B-4D6F-BF8E-11D302899B83}" dt="2025-02-24T09:26:35.808" v="50" actId="27028"/>
        <pc:sldMasterMkLst>
          <pc:docMk/>
          <pc:sldMasterMk cId="4217132525" sldId="2147483803"/>
        </pc:sldMasterMkLst>
        <pc:sldLayoutChg chg="replId">
          <pc:chgData name="Loena Le Goff - Gestin" userId="cca4da52-f347-4e57-9554-965a83c477e2" providerId="ADAL" clId="{A81802F3-963B-4D6F-BF8E-11D302899B83}" dt="2025-02-24T09:26:35.808" v="50" actId="27028"/>
          <pc:sldLayoutMkLst>
            <pc:docMk/>
            <pc:sldMasterMk cId="4217132525" sldId="2147483803"/>
            <pc:sldLayoutMk cId="1121346588" sldId="2147483805"/>
          </pc:sldLayoutMkLst>
        </pc:sldLayoutChg>
        <pc:sldLayoutChg chg="replId">
          <pc:chgData name="Loena Le Goff - Gestin" userId="cca4da52-f347-4e57-9554-965a83c477e2" providerId="ADAL" clId="{A81802F3-963B-4D6F-BF8E-11D302899B83}" dt="2025-02-24T09:26:35.808" v="50" actId="27028"/>
          <pc:sldLayoutMkLst>
            <pc:docMk/>
            <pc:sldMasterMk cId="4217132525" sldId="2147483803"/>
            <pc:sldLayoutMk cId="2277403974" sldId="2147483806"/>
          </pc:sldLayoutMkLst>
        </pc:sldLayoutChg>
        <pc:sldLayoutChg chg="replId">
          <pc:chgData name="Loena Le Goff - Gestin" userId="cca4da52-f347-4e57-9554-965a83c477e2" providerId="ADAL" clId="{A81802F3-963B-4D6F-BF8E-11D302899B83}" dt="2025-02-24T09:26:35.808" v="50" actId="27028"/>
          <pc:sldLayoutMkLst>
            <pc:docMk/>
            <pc:sldMasterMk cId="4217132525" sldId="2147483803"/>
            <pc:sldLayoutMk cId="973811022" sldId="2147483807"/>
          </pc:sldLayoutMkLst>
        </pc:sldLayoutChg>
        <pc:sldLayoutChg chg="replId">
          <pc:chgData name="Loena Le Goff - Gestin" userId="cca4da52-f347-4e57-9554-965a83c477e2" providerId="ADAL" clId="{A81802F3-963B-4D6F-BF8E-11D302899B83}" dt="2025-02-24T09:26:35.808" v="50" actId="27028"/>
          <pc:sldLayoutMkLst>
            <pc:docMk/>
            <pc:sldMasterMk cId="4217132525" sldId="2147483803"/>
            <pc:sldLayoutMk cId="2873831636" sldId="2147483808"/>
          </pc:sldLayoutMkLst>
        </pc:sldLayoutChg>
      </pc:sldMasterChg>
    </pc:docChg>
  </pc:docChgLst>
  <pc:docChgLst>
    <pc:chgData name="mlavoie@ihv.umaryland.edu" userId="S::urn:spo:guest#mlavoie@ihv.umaryland.edu::" providerId="AD" clId="Web-{40045F66-97CB-844B-B0C2-F8B95C1B4945}"/>
    <pc:docChg chg="addSld delSld">
      <pc:chgData name="mlavoie@ihv.umaryland.edu" userId="S::urn:spo:guest#mlavoie@ihv.umaryland.edu::" providerId="AD" clId="Web-{40045F66-97CB-844B-B0C2-F8B95C1B4945}" dt="2025-02-19T01:05:05.588" v="1"/>
      <pc:docMkLst>
        <pc:docMk/>
      </pc:docMkLst>
      <pc:sldChg chg="new del">
        <pc:chgData name="mlavoie@ihv.umaryland.edu" userId="S::urn:spo:guest#mlavoie@ihv.umaryland.edu::" providerId="AD" clId="Web-{40045F66-97CB-844B-B0C2-F8B95C1B4945}" dt="2025-02-19T01:05:05.588" v="1"/>
        <pc:sldMkLst>
          <pc:docMk/>
          <pc:sldMk cId="3524355521" sldId="275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4F6B2F-333E-7D48-AE98-13D631422DA6}" type="doc">
      <dgm:prSet loTypeId="urn:microsoft.com/office/officeart/2005/8/layout/process1" loCatId="" qsTypeId="urn:microsoft.com/office/officeart/2005/8/quickstyle/simple1" qsCatId="simple" csTypeId="urn:microsoft.com/office/officeart/2005/8/colors/accent1_2" csCatId="accent1" phldr="1"/>
      <dgm:spPr/>
    </dgm:pt>
    <dgm:pt modelId="{5E2E99F6-7708-7C4E-A6C3-DC8E4241FFFD}">
      <dgm:prSet phldrT="[Text]" custT="1"/>
      <dgm:spPr>
        <a:solidFill>
          <a:srgbClr val="F18903"/>
        </a:solidFill>
      </dgm:spPr>
      <dgm:t>
        <a:bodyPr/>
        <a:lstStyle/>
        <a:p>
          <a:r>
            <a:rPr lang="en-GB" sz="2000">
              <a:solidFill>
                <a:schemeClr val="bg1"/>
              </a:solidFill>
            </a:rPr>
            <a:t>Better resources and support</a:t>
          </a:r>
        </a:p>
      </dgm:t>
    </dgm:pt>
    <dgm:pt modelId="{DD7FD789-AFCC-DA41-9BD0-826F0169B223}" type="parTrans" cxnId="{C4927F7E-A92E-A849-87E2-05C3D76731BC}">
      <dgm:prSet/>
      <dgm:spPr/>
      <dgm:t>
        <a:bodyPr/>
        <a:lstStyle/>
        <a:p>
          <a:endParaRPr lang="en-GB" sz="1200"/>
        </a:p>
      </dgm:t>
    </dgm:pt>
    <dgm:pt modelId="{EFA98796-2F30-DA43-AB95-3257C2DEC89E}" type="sibTrans" cxnId="{C4927F7E-A92E-A849-87E2-05C3D76731BC}">
      <dgm:prSet custT="1"/>
      <dgm:spPr>
        <a:solidFill>
          <a:srgbClr val="F18903"/>
        </a:solidFill>
      </dgm:spPr>
      <dgm:t>
        <a:bodyPr/>
        <a:lstStyle/>
        <a:p>
          <a:endParaRPr lang="en-GB" sz="1600">
            <a:solidFill>
              <a:schemeClr val="bg1"/>
            </a:solidFill>
          </a:endParaRPr>
        </a:p>
      </dgm:t>
    </dgm:pt>
    <dgm:pt modelId="{FA17D1BC-5887-464D-93DA-F3F67A6804A5}">
      <dgm:prSet phldrT="[Text]" custT="1"/>
      <dgm:spPr>
        <a:solidFill>
          <a:srgbClr val="F18903"/>
        </a:solidFill>
      </dgm:spPr>
      <dgm:t>
        <a:bodyPr/>
        <a:lstStyle/>
        <a:p>
          <a:r>
            <a:rPr lang="en-GB" sz="2000">
              <a:solidFill>
                <a:schemeClr val="bg1"/>
              </a:solidFill>
            </a:rPr>
            <a:t>Better quality care for patients</a:t>
          </a:r>
        </a:p>
      </dgm:t>
    </dgm:pt>
    <dgm:pt modelId="{69BDF506-71A4-C94B-A949-642188FE2F8E}" type="parTrans" cxnId="{F7B37F1E-078C-DE46-A6E8-3EF5C15E9179}">
      <dgm:prSet/>
      <dgm:spPr/>
      <dgm:t>
        <a:bodyPr/>
        <a:lstStyle/>
        <a:p>
          <a:endParaRPr lang="en-GB" sz="1200"/>
        </a:p>
      </dgm:t>
    </dgm:pt>
    <dgm:pt modelId="{D58EFC90-ABD8-164E-A601-20638CEBBD88}" type="sibTrans" cxnId="{F7B37F1E-078C-DE46-A6E8-3EF5C15E9179}">
      <dgm:prSet custT="1"/>
      <dgm:spPr>
        <a:solidFill>
          <a:srgbClr val="F18903"/>
        </a:solidFill>
      </dgm:spPr>
      <dgm:t>
        <a:bodyPr/>
        <a:lstStyle/>
        <a:p>
          <a:endParaRPr lang="en-GB" sz="1600">
            <a:solidFill>
              <a:schemeClr val="bg1"/>
            </a:solidFill>
          </a:endParaRPr>
        </a:p>
      </dgm:t>
    </dgm:pt>
    <dgm:pt modelId="{95F96C7C-E08C-D843-A1DB-59F9EB66D398}">
      <dgm:prSet phldrT="[Text]" custT="1"/>
      <dgm:spPr>
        <a:solidFill>
          <a:srgbClr val="F18903"/>
        </a:solidFill>
      </dgm:spPr>
      <dgm:t>
        <a:bodyPr/>
        <a:lstStyle/>
        <a:p>
          <a:r>
            <a:rPr lang="en-GB" sz="2000">
              <a:solidFill>
                <a:schemeClr val="bg1"/>
              </a:solidFill>
            </a:rPr>
            <a:t>Better patient experience</a:t>
          </a:r>
        </a:p>
      </dgm:t>
    </dgm:pt>
    <dgm:pt modelId="{F7FBDD55-B3D6-5E47-8C4C-34B1F1B3E82E}" type="parTrans" cxnId="{F4A39375-8DA0-FA4B-8921-265374662DA0}">
      <dgm:prSet/>
      <dgm:spPr/>
      <dgm:t>
        <a:bodyPr/>
        <a:lstStyle/>
        <a:p>
          <a:endParaRPr lang="en-GB" sz="1200"/>
        </a:p>
      </dgm:t>
    </dgm:pt>
    <dgm:pt modelId="{EAC816EF-1E3E-7C45-93E0-A45B04ECA703}" type="sibTrans" cxnId="{F4A39375-8DA0-FA4B-8921-265374662DA0}">
      <dgm:prSet custT="1"/>
      <dgm:spPr>
        <a:solidFill>
          <a:srgbClr val="F18903"/>
        </a:solidFill>
      </dgm:spPr>
      <dgm:t>
        <a:bodyPr/>
        <a:lstStyle/>
        <a:p>
          <a:endParaRPr lang="en-GB" sz="1600">
            <a:solidFill>
              <a:schemeClr val="bg1"/>
            </a:solidFill>
          </a:endParaRPr>
        </a:p>
      </dgm:t>
    </dgm:pt>
    <dgm:pt modelId="{D97C2254-68B5-CF4C-AE38-9D286A7CFAEE}">
      <dgm:prSet custT="1"/>
      <dgm:spPr>
        <a:solidFill>
          <a:srgbClr val="F18903"/>
        </a:solidFill>
      </dgm:spPr>
      <dgm:t>
        <a:bodyPr/>
        <a:lstStyle/>
        <a:p>
          <a:r>
            <a:rPr lang="en-GB" sz="2000">
              <a:solidFill>
                <a:schemeClr val="bg1"/>
              </a:solidFill>
            </a:rPr>
            <a:t>Better patient outcomes</a:t>
          </a:r>
        </a:p>
      </dgm:t>
    </dgm:pt>
    <dgm:pt modelId="{171AB983-AF5C-5347-BB6C-DF9D7904FCE6}" type="parTrans" cxnId="{A5F283AA-BF5E-0E48-B94D-41DCDBEAB41B}">
      <dgm:prSet/>
      <dgm:spPr/>
      <dgm:t>
        <a:bodyPr/>
        <a:lstStyle/>
        <a:p>
          <a:endParaRPr lang="en-GB" sz="1200"/>
        </a:p>
      </dgm:t>
    </dgm:pt>
    <dgm:pt modelId="{B78F5C70-67E4-704F-9C44-096C7B9A5802}" type="sibTrans" cxnId="{A5F283AA-BF5E-0E48-B94D-41DCDBEAB41B}">
      <dgm:prSet/>
      <dgm:spPr/>
      <dgm:t>
        <a:bodyPr/>
        <a:lstStyle/>
        <a:p>
          <a:endParaRPr lang="en-GB" sz="1200"/>
        </a:p>
      </dgm:t>
    </dgm:pt>
    <dgm:pt modelId="{78B00476-F76B-3149-A7BC-32D4864134DD}">
      <dgm:prSet custT="1"/>
      <dgm:spPr>
        <a:solidFill>
          <a:srgbClr val="F18903"/>
        </a:solidFill>
      </dgm:spPr>
      <dgm:t>
        <a:bodyPr/>
        <a:lstStyle/>
        <a:p>
          <a:r>
            <a:rPr lang="en-GB" sz="2000">
              <a:solidFill>
                <a:schemeClr val="bg1"/>
              </a:solidFill>
            </a:rPr>
            <a:t>More skilled and motivated providers</a:t>
          </a:r>
        </a:p>
      </dgm:t>
    </dgm:pt>
    <dgm:pt modelId="{0178FB9E-C10D-5F45-B942-5E95FF7A687E}" type="parTrans" cxnId="{3BF82228-B801-A447-83E6-3539A3437756}">
      <dgm:prSet/>
      <dgm:spPr/>
      <dgm:t>
        <a:bodyPr/>
        <a:lstStyle/>
        <a:p>
          <a:endParaRPr lang="en-GB" sz="1200"/>
        </a:p>
      </dgm:t>
    </dgm:pt>
    <dgm:pt modelId="{235FAF56-01B2-1845-A9CC-F34815AC654A}" type="sibTrans" cxnId="{3BF82228-B801-A447-83E6-3539A3437756}">
      <dgm:prSet custT="1"/>
      <dgm:spPr>
        <a:solidFill>
          <a:srgbClr val="F18903"/>
        </a:solidFill>
      </dgm:spPr>
      <dgm:t>
        <a:bodyPr/>
        <a:lstStyle/>
        <a:p>
          <a:endParaRPr lang="en-GB" sz="1600">
            <a:solidFill>
              <a:schemeClr val="bg1"/>
            </a:solidFill>
          </a:endParaRPr>
        </a:p>
      </dgm:t>
    </dgm:pt>
    <dgm:pt modelId="{C31899EA-3050-AC4D-8351-CBCD3C48EAF0}" type="pres">
      <dgm:prSet presAssocID="{484F6B2F-333E-7D48-AE98-13D631422DA6}" presName="Name0" presStyleCnt="0">
        <dgm:presLayoutVars>
          <dgm:dir/>
          <dgm:resizeHandles val="exact"/>
        </dgm:presLayoutVars>
      </dgm:prSet>
      <dgm:spPr/>
    </dgm:pt>
    <dgm:pt modelId="{46C06442-57E9-1746-A006-35C126E2E3B4}" type="pres">
      <dgm:prSet presAssocID="{5E2E99F6-7708-7C4E-A6C3-DC8E4241FFFD}" presName="node" presStyleLbl="node1" presStyleIdx="0" presStyleCnt="5">
        <dgm:presLayoutVars>
          <dgm:bulletEnabled val="1"/>
        </dgm:presLayoutVars>
      </dgm:prSet>
      <dgm:spPr/>
    </dgm:pt>
    <dgm:pt modelId="{A0594956-AEF2-864F-8DDE-00D348D35575}" type="pres">
      <dgm:prSet presAssocID="{EFA98796-2F30-DA43-AB95-3257C2DEC89E}" presName="sibTrans" presStyleLbl="sibTrans2D1" presStyleIdx="0" presStyleCnt="4"/>
      <dgm:spPr/>
    </dgm:pt>
    <dgm:pt modelId="{4ADCB47C-D581-BA4B-92DD-EB018BD7A3FD}" type="pres">
      <dgm:prSet presAssocID="{EFA98796-2F30-DA43-AB95-3257C2DEC89E}" presName="connectorText" presStyleLbl="sibTrans2D1" presStyleIdx="0" presStyleCnt="4"/>
      <dgm:spPr/>
    </dgm:pt>
    <dgm:pt modelId="{FF6BFCC0-BF2A-8E41-80F9-9C9DAADEBE4B}" type="pres">
      <dgm:prSet presAssocID="{78B00476-F76B-3149-A7BC-32D4864134DD}" presName="node" presStyleLbl="node1" presStyleIdx="1" presStyleCnt="5" custScaleX="119174">
        <dgm:presLayoutVars>
          <dgm:bulletEnabled val="1"/>
        </dgm:presLayoutVars>
      </dgm:prSet>
      <dgm:spPr/>
    </dgm:pt>
    <dgm:pt modelId="{84AA868F-7D7C-A347-A6B2-2D857115228E}" type="pres">
      <dgm:prSet presAssocID="{235FAF56-01B2-1845-A9CC-F34815AC654A}" presName="sibTrans" presStyleLbl="sibTrans2D1" presStyleIdx="1" presStyleCnt="4"/>
      <dgm:spPr/>
    </dgm:pt>
    <dgm:pt modelId="{B7BB2D59-89B9-B34B-8E88-260A40FB4B7A}" type="pres">
      <dgm:prSet presAssocID="{235FAF56-01B2-1845-A9CC-F34815AC654A}" presName="connectorText" presStyleLbl="sibTrans2D1" presStyleIdx="1" presStyleCnt="4"/>
      <dgm:spPr/>
    </dgm:pt>
    <dgm:pt modelId="{275E6CC7-61AF-F047-95A5-B1958780524A}" type="pres">
      <dgm:prSet presAssocID="{FA17D1BC-5887-464D-93DA-F3F67A6804A5}" presName="node" presStyleLbl="node1" presStyleIdx="2" presStyleCnt="5">
        <dgm:presLayoutVars>
          <dgm:bulletEnabled val="1"/>
        </dgm:presLayoutVars>
      </dgm:prSet>
      <dgm:spPr/>
    </dgm:pt>
    <dgm:pt modelId="{9F35E70E-821C-3B45-A05D-60624CE089A1}" type="pres">
      <dgm:prSet presAssocID="{D58EFC90-ABD8-164E-A601-20638CEBBD88}" presName="sibTrans" presStyleLbl="sibTrans2D1" presStyleIdx="2" presStyleCnt="4"/>
      <dgm:spPr/>
    </dgm:pt>
    <dgm:pt modelId="{B2AC083A-55CF-B24F-8F40-358FACEF9F1D}" type="pres">
      <dgm:prSet presAssocID="{D58EFC90-ABD8-164E-A601-20638CEBBD88}" presName="connectorText" presStyleLbl="sibTrans2D1" presStyleIdx="2" presStyleCnt="4"/>
      <dgm:spPr/>
    </dgm:pt>
    <dgm:pt modelId="{AB573799-2E0E-C94D-8982-639D3E671924}" type="pres">
      <dgm:prSet presAssocID="{95F96C7C-E08C-D843-A1DB-59F9EB66D398}" presName="node" presStyleLbl="node1" presStyleIdx="3" presStyleCnt="5">
        <dgm:presLayoutVars>
          <dgm:bulletEnabled val="1"/>
        </dgm:presLayoutVars>
      </dgm:prSet>
      <dgm:spPr/>
    </dgm:pt>
    <dgm:pt modelId="{13585F51-46EC-D248-998D-E92B49CBCF7D}" type="pres">
      <dgm:prSet presAssocID="{EAC816EF-1E3E-7C45-93E0-A45B04ECA703}" presName="sibTrans" presStyleLbl="sibTrans2D1" presStyleIdx="3" presStyleCnt="4"/>
      <dgm:spPr/>
    </dgm:pt>
    <dgm:pt modelId="{E0434F9B-1737-4D49-80A5-E0524F0B2001}" type="pres">
      <dgm:prSet presAssocID="{EAC816EF-1E3E-7C45-93E0-A45B04ECA703}" presName="connectorText" presStyleLbl="sibTrans2D1" presStyleIdx="3" presStyleCnt="4"/>
      <dgm:spPr/>
    </dgm:pt>
    <dgm:pt modelId="{0E265745-77BD-8B4F-A7FD-1BA67A9C86FA}" type="pres">
      <dgm:prSet presAssocID="{D97C2254-68B5-CF4C-AE38-9D286A7CFAEE}" presName="node" presStyleLbl="node1" presStyleIdx="4" presStyleCnt="5">
        <dgm:presLayoutVars>
          <dgm:bulletEnabled val="1"/>
        </dgm:presLayoutVars>
      </dgm:prSet>
      <dgm:spPr/>
    </dgm:pt>
  </dgm:ptLst>
  <dgm:cxnLst>
    <dgm:cxn modelId="{824B010D-81CE-B644-9FB1-E72753BB35B4}" type="presOf" srcId="{D58EFC90-ABD8-164E-A601-20638CEBBD88}" destId="{B2AC083A-55CF-B24F-8F40-358FACEF9F1D}" srcOrd="1" destOrd="0" presId="urn:microsoft.com/office/officeart/2005/8/layout/process1"/>
    <dgm:cxn modelId="{14138318-640E-FF4D-9B81-C337A134B395}" type="presOf" srcId="{235FAF56-01B2-1845-A9CC-F34815AC654A}" destId="{84AA868F-7D7C-A347-A6B2-2D857115228E}" srcOrd="0" destOrd="0" presId="urn:microsoft.com/office/officeart/2005/8/layout/process1"/>
    <dgm:cxn modelId="{F7B37F1E-078C-DE46-A6E8-3EF5C15E9179}" srcId="{484F6B2F-333E-7D48-AE98-13D631422DA6}" destId="{FA17D1BC-5887-464D-93DA-F3F67A6804A5}" srcOrd="2" destOrd="0" parTransId="{69BDF506-71A4-C94B-A949-642188FE2F8E}" sibTransId="{D58EFC90-ABD8-164E-A601-20638CEBBD88}"/>
    <dgm:cxn modelId="{50687E21-7A24-7041-9B61-670223FDDA83}" type="presOf" srcId="{95F96C7C-E08C-D843-A1DB-59F9EB66D398}" destId="{AB573799-2E0E-C94D-8982-639D3E671924}" srcOrd="0" destOrd="0" presId="urn:microsoft.com/office/officeart/2005/8/layout/process1"/>
    <dgm:cxn modelId="{87A5AC25-7A4F-6643-8FED-BF5CB7668172}" type="presOf" srcId="{D97C2254-68B5-CF4C-AE38-9D286A7CFAEE}" destId="{0E265745-77BD-8B4F-A7FD-1BA67A9C86FA}" srcOrd="0" destOrd="0" presId="urn:microsoft.com/office/officeart/2005/8/layout/process1"/>
    <dgm:cxn modelId="{3BF82228-B801-A447-83E6-3539A3437756}" srcId="{484F6B2F-333E-7D48-AE98-13D631422DA6}" destId="{78B00476-F76B-3149-A7BC-32D4864134DD}" srcOrd="1" destOrd="0" parTransId="{0178FB9E-C10D-5F45-B942-5E95FF7A687E}" sibTransId="{235FAF56-01B2-1845-A9CC-F34815AC654A}"/>
    <dgm:cxn modelId="{60317B3E-49EC-E04F-BF9C-3CA92811C66C}" type="presOf" srcId="{78B00476-F76B-3149-A7BC-32D4864134DD}" destId="{FF6BFCC0-BF2A-8E41-80F9-9C9DAADEBE4B}" srcOrd="0" destOrd="0" presId="urn:microsoft.com/office/officeart/2005/8/layout/process1"/>
    <dgm:cxn modelId="{55BC4B49-DEB4-7049-8178-346AB5F28B51}" type="presOf" srcId="{EFA98796-2F30-DA43-AB95-3257C2DEC89E}" destId="{4ADCB47C-D581-BA4B-92DD-EB018BD7A3FD}" srcOrd="1" destOrd="0" presId="urn:microsoft.com/office/officeart/2005/8/layout/process1"/>
    <dgm:cxn modelId="{F4A39375-8DA0-FA4B-8921-265374662DA0}" srcId="{484F6B2F-333E-7D48-AE98-13D631422DA6}" destId="{95F96C7C-E08C-D843-A1DB-59F9EB66D398}" srcOrd="3" destOrd="0" parTransId="{F7FBDD55-B3D6-5E47-8C4C-34B1F1B3E82E}" sibTransId="{EAC816EF-1E3E-7C45-93E0-A45B04ECA703}"/>
    <dgm:cxn modelId="{25D49E57-86B2-174C-B28C-DAADABB25BC5}" type="presOf" srcId="{D58EFC90-ABD8-164E-A601-20638CEBBD88}" destId="{9F35E70E-821C-3B45-A05D-60624CE089A1}" srcOrd="0" destOrd="0" presId="urn:microsoft.com/office/officeart/2005/8/layout/process1"/>
    <dgm:cxn modelId="{C4927F7E-A92E-A849-87E2-05C3D76731BC}" srcId="{484F6B2F-333E-7D48-AE98-13D631422DA6}" destId="{5E2E99F6-7708-7C4E-A6C3-DC8E4241FFFD}" srcOrd="0" destOrd="0" parTransId="{DD7FD789-AFCC-DA41-9BD0-826F0169B223}" sibTransId="{EFA98796-2F30-DA43-AB95-3257C2DEC89E}"/>
    <dgm:cxn modelId="{ECF99688-6D7D-9045-BB90-44323955FF5F}" type="presOf" srcId="{EFA98796-2F30-DA43-AB95-3257C2DEC89E}" destId="{A0594956-AEF2-864F-8DDE-00D348D35575}" srcOrd="0" destOrd="0" presId="urn:microsoft.com/office/officeart/2005/8/layout/process1"/>
    <dgm:cxn modelId="{4F9D898A-69B7-8948-AE3C-B530504689F4}" type="presOf" srcId="{484F6B2F-333E-7D48-AE98-13D631422DA6}" destId="{C31899EA-3050-AC4D-8351-CBCD3C48EAF0}" srcOrd="0" destOrd="0" presId="urn:microsoft.com/office/officeart/2005/8/layout/process1"/>
    <dgm:cxn modelId="{A5F283AA-BF5E-0E48-B94D-41DCDBEAB41B}" srcId="{484F6B2F-333E-7D48-AE98-13D631422DA6}" destId="{D97C2254-68B5-CF4C-AE38-9D286A7CFAEE}" srcOrd="4" destOrd="0" parTransId="{171AB983-AF5C-5347-BB6C-DF9D7904FCE6}" sibTransId="{B78F5C70-67E4-704F-9C44-096C7B9A5802}"/>
    <dgm:cxn modelId="{7DD442AD-C62F-F940-8063-E5368DAB3ED2}" type="presOf" srcId="{FA17D1BC-5887-464D-93DA-F3F67A6804A5}" destId="{275E6CC7-61AF-F047-95A5-B1958780524A}" srcOrd="0" destOrd="0" presId="urn:microsoft.com/office/officeart/2005/8/layout/process1"/>
    <dgm:cxn modelId="{327B34B6-86F5-BC4A-9396-657E4D0A9A51}" type="presOf" srcId="{EAC816EF-1E3E-7C45-93E0-A45B04ECA703}" destId="{E0434F9B-1737-4D49-80A5-E0524F0B2001}" srcOrd="1" destOrd="0" presId="urn:microsoft.com/office/officeart/2005/8/layout/process1"/>
    <dgm:cxn modelId="{B76994C6-E58F-4F46-86D7-1C71B468E83F}" type="presOf" srcId="{5E2E99F6-7708-7C4E-A6C3-DC8E4241FFFD}" destId="{46C06442-57E9-1746-A006-35C126E2E3B4}" srcOrd="0" destOrd="0" presId="urn:microsoft.com/office/officeart/2005/8/layout/process1"/>
    <dgm:cxn modelId="{3B19CAC8-A923-FB4E-8459-99A6689354FB}" type="presOf" srcId="{EAC816EF-1E3E-7C45-93E0-A45B04ECA703}" destId="{13585F51-46EC-D248-998D-E92B49CBCF7D}" srcOrd="0" destOrd="0" presId="urn:microsoft.com/office/officeart/2005/8/layout/process1"/>
    <dgm:cxn modelId="{437B73E4-D9DF-5D4B-AFF8-A7DDDE27AEEB}" type="presOf" srcId="{235FAF56-01B2-1845-A9CC-F34815AC654A}" destId="{B7BB2D59-89B9-B34B-8E88-260A40FB4B7A}" srcOrd="1" destOrd="0" presId="urn:microsoft.com/office/officeart/2005/8/layout/process1"/>
    <dgm:cxn modelId="{2CA99017-6EB1-A343-BA98-1B0A7E9F36A8}" type="presParOf" srcId="{C31899EA-3050-AC4D-8351-CBCD3C48EAF0}" destId="{46C06442-57E9-1746-A006-35C126E2E3B4}" srcOrd="0" destOrd="0" presId="urn:microsoft.com/office/officeart/2005/8/layout/process1"/>
    <dgm:cxn modelId="{3705C9E7-7FDC-834F-8A26-E496D3DE47EF}" type="presParOf" srcId="{C31899EA-3050-AC4D-8351-CBCD3C48EAF0}" destId="{A0594956-AEF2-864F-8DDE-00D348D35575}" srcOrd="1" destOrd="0" presId="urn:microsoft.com/office/officeart/2005/8/layout/process1"/>
    <dgm:cxn modelId="{78ED7CEE-D57C-B444-B2A0-03FB9BB9DBA4}" type="presParOf" srcId="{A0594956-AEF2-864F-8DDE-00D348D35575}" destId="{4ADCB47C-D581-BA4B-92DD-EB018BD7A3FD}" srcOrd="0" destOrd="0" presId="urn:microsoft.com/office/officeart/2005/8/layout/process1"/>
    <dgm:cxn modelId="{C0FEC301-EF0F-8147-9635-A7CD8D4BFE76}" type="presParOf" srcId="{C31899EA-3050-AC4D-8351-CBCD3C48EAF0}" destId="{FF6BFCC0-BF2A-8E41-80F9-9C9DAADEBE4B}" srcOrd="2" destOrd="0" presId="urn:microsoft.com/office/officeart/2005/8/layout/process1"/>
    <dgm:cxn modelId="{2B2B5FBD-1D09-0049-A4DE-AC1F2CA64D2E}" type="presParOf" srcId="{C31899EA-3050-AC4D-8351-CBCD3C48EAF0}" destId="{84AA868F-7D7C-A347-A6B2-2D857115228E}" srcOrd="3" destOrd="0" presId="urn:microsoft.com/office/officeart/2005/8/layout/process1"/>
    <dgm:cxn modelId="{80A225B8-8ACB-8144-AF6A-50E8D597AFB2}" type="presParOf" srcId="{84AA868F-7D7C-A347-A6B2-2D857115228E}" destId="{B7BB2D59-89B9-B34B-8E88-260A40FB4B7A}" srcOrd="0" destOrd="0" presId="urn:microsoft.com/office/officeart/2005/8/layout/process1"/>
    <dgm:cxn modelId="{F730F301-48B7-DB44-B02E-10F488C4ECC3}" type="presParOf" srcId="{C31899EA-3050-AC4D-8351-CBCD3C48EAF0}" destId="{275E6CC7-61AF-F047-95A5-B1958780524A}" srcOrd="4" destOrd="0" presId="urn:microsoft.com/office/officeart/2005/8/layout/process1"/>
    <dgm:cxn modelId="{85057907-9356-394E-8ADC-E2548C632974}" type="presParOf" srcId="{C31899EA-3050-AC4D-8351-CBCD3C48EAF0}" destId="{9F35E70E-821C-3B45-A05D-60624CE089A1}" srcOrd="5" destOrd="0" presId="urn:microsoft.com/office/officeart/2005/8/layout/process1"/>
    <dgm:cxn modelId="{7CBEE1F2-C821-ED46-A9A6-F41BB087D13A}" type="presParOf" srcId="{9F35E70E-821C-3B45-A05D-60624CE089A1}" destId="{B2AC083A-55CF-B24F-8F40-358FACEF9F1D}" srcOrd="0" destOrd="0" presId="urn:microsoft.com/office/officeart/2005/8/layout/process1"/>
    <dgm:cxn modelId="{FC80DB24-8D27-F24F-B632-44145595C18D}" type="presParOf" srcId="{C31899EA-3050-AC4D-8351-CBCD3C48EAF0}" destId="{AB573799-2E0E-C94D-8982-639D3E671924}" srcOrd="6" destOrd="0" presId="urn:microsoft.com/office/officeart/2005/8/layout/process1"/>
    <dgm:cxn modelId="{571F128F-BA63-9D43-942F-0E5AA029EE6D}" type="presParOf" srcId="{C31899EA-3050-AC4D-8351-CBCD3C48EAF0}" destId="{13585F51-46EC-D248-998D-E92B49CBCF7D}" srcOrd="7" destOrd="0" presId="urn:microsoft.com/office/officeart/2005/8/layout/process1"/>
    <dgm:cxn modelId="{8E8440BD-F7B3-5A41-854E-6979132BDA5A}" type="presParOf" srcId="{13585F51-46EC-D248-998D-E92B49CBCF7D}" destId="{E0434F9B-1737-4D49-80A5-E0524F0B2001}" srcOrd="0" destOrd="0" presId="urn:microsoft.com/office/officeart/2005/8/layout/process1"/>
    <dgm:cxn modelId="{1E2E1A78-9F53-0144-8598-7958F74E3277}" type="presParOf" srcId="{C31899EA-3050-AC4D-8351-CBCD3C48EAF0}" destId="{0E265745-77BD-8B4F-A7FD-1BA67A9C86FA}"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18B3C8-4F04-9F40-8A15-67AA07D89288}"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GB"/>
        </a:p>
      </dgm:t>
    </dgm:pt>
    <dgm:pt modelId="{A9144B90-2F1E-C54F-9518-8C9180A86E57}">
      <dgm:prSet phldrT="[Text]" custT="1"/>
      <dgm:spPr>
        <a:solidFill>
          <a:srgbClr val="F18903"/>
        </a:solidFill>
      </dgm:spPr>
      <dgm:t>
        <a:bodyPr/>
        <a:lstStyle/>
        <a:p>
          <a:pPr rtl="0"/>
          <a:r>
            <a:rPr lang="en-US" sz="1800" b="0">
              <a:ln/>
              <a:latin typeface="+mn-lt"/>
            </a:rPr>
            <a:t>Train providers on person-</a:t>
          </a:r>
          <a:r>
            <a:rPr lang="en-US" sz="1800" b="0" err="1">
              <a:ln/>
              <a:latin typeface="+mn-lt"/>
            </a:rPr>
            <a:t>centred</a:t>
          </a:r>
          <a:r>
            <a:rPr lang="en-US" sz="1800" b="0">
              <a:ln/>
              <a:latin typeface="+mn-lt"/>
            </a:rPr>
            <a:t> care</a:t>
          </a:r>
          <a:r>
            <a:rPr lang="en-US" sz="1800">
              <a:ln/>
              <a:latin typeface="+mn-lt"/>
              <a:ea typeface="+mn-lt"/>
              <a:cs typeface="+mn-lt"/>
            </a:rPr>
            <a:t> principles and skills</a:t>
          </a:r>
          <a:endParaRPr lang="en-GB" sz="1800">
            <a:ln/>
          </a:endParaRPr>
        </a:p>
      </dgm:t>
    </dgm:pt>
    <dgm:pt modelId="{8296FCC4-0AE8-1346-8C47-FEED7688E3CE}" type="parTrans" cxnId="{6357C8B9-F7AB-9F4D-AEA4-2CFE88493AD8}">
      <dgm:prSet/>
      <dgm:spPr/>
      <dgm:t>
        <a:bodyPr/>
        <a:lstStyle/>
        <a:p>
          <a:endParaRPr lang="en-GB" sz="3200"/>
        </a:p>
      </dgm:t>
    </dgm:pt>
    <dgm:pt modelId="{A32D2DC4-BA94-F24A-8EA0-6CA48BA4B637}" type="sibTrans" cxnId="{6357C8B9-F7AB-9F4D-AEA4-2CFE88493AD8}">
      <dgm:prSet/>
      <dgm:spPr/>
      <dgm:t>
        <a:bodyPr/>
        <a:lstStyle/>
        <a:p>
          <a:endParaRPr lang="en-GB" sz="3200"/>
        </a:p>
      </dgm:t>
    </dgm:pt>
    <dgm:pt modelId="{0747843B-10D6-E444-974B-8D15E762A11D}">
      <dgm:prSet phldrT="[Text]" custT="1"/>
      <dgm:spPr>
        <a:solidFill>
          <a:srgbClr val="F18903"/>
        </a:solidFill>
      </dgm:spPr>
      <dgm:t>
        <a:bodyPr/>
        <a:lstStyle/>
        <a:p>
          <a:r>
            <a:rPr lang="en-ZA" sz="1800" b="0" noProof="0">
              <a:ln/>
            </a:rPr>
            <a:t>Provide ongoing  on-the-job coaching and mentoring</a:t>
          </a:r>
          <a:endParaRPr lang="en-GB" sz="1800">
            <a:ln/>
          </a:endParaRPr>
        </a:p>
      </dgm:t>
    </dgm:pt>
    <dgm:pt modelId="{D1DB0118-F6AF-AD42-A12B-3E4085AD8098}" type="parTrans" cxnId="{C7D53C12-4FE0-3447-B12A-5383850705D9}">
      <dgm:prSet/>
      <dgm:spPr/>
      <dgm:t>
        <a:bodyPr/>
        <a:lstStyle/>
        <a:p>
          <a:endParaRPr lang="en-GB" sz="3200"/>
        </a:p>
      </dgm:t>
    </dgm:pt>
    <dgm:pt modelId="{039B5733-5546-4647-A93D-A934B4118797}" type="sibTrans" cxnId="{C7D53C12-4FE0-3447-B12A-5383850705D9}">
      <dgm:prSet/>
      <dgm:spPr/>
      <dgm:t>
        <a:bodyPr/>
        <a:lstStyle/>
        <a:p>
          <a:endParaRPr lang="en-GB" sz="3200"/>
        </a:p>
      </dgm:t>
    </dgm:pt>
    <dgm:pt modelId="{212D5527-24DD-114A-A90D-E770F62F576E}">
      <dgm:prSet phldrT="[Text]" custT="1"/>
      <dgm:spPr>
        <a:solidFill>
          <a:srgbClr val="F18903"/>
        </a:solidFill>
      </dgm:spPr>
      <dgm:t>
        <a:bodyPr/>
        <a:lstStyle/>
        <a:p>
          <a:pPr rtl="0"/>
          <a:r>
            <a:rPr lang="en-US" sz="1800" b="0">
              <a:ln/>
              <a:latin typeface="+mn-lt"/>
            </a:rPr>
            <a:t>Measure clinical outcomes and patient and provider experience</a:t>
          </a:r>
          <a:endParaRPr lang="en-GB" sz="1800" b="0">
            <a:ln/>
            <a:latin typeface="+mn-lt"/>
          </a:endParaRPr>
        </a:p>
      </dgm:t>
    </dgm:pt>
    <dgm:pt modelId="{8279459E-6E18-FF40-982C-8EB2CFB46EC9}" type="parTrans" cxnId="{6C123C5F-B9C9-0D4D-9CDA-B117724F3615}">
      <dgm:prSet/>
      <dgm:spPr/>
      <dgm:t>
        <a:bodyPr/>
        <a:lstStyle/>
        <a:p>
          <a:endParaRPr lang="en-GB" sz="3200"/>
        </a:p>
      </dgm:t>
    </dgm:pt>
    <dgm:pt modelId="{CC2E7A02-2571-A44C-B790-E2E42E8C935E}" type="sibTrans" cxnId="{6C123C5F-B9C9-0D4D-9CDA-B117724F3615}">
      <dgm:prSet/>
      <dgm:spPr/>
      <dgm:t>
        <a:bodyPr/>
        <a:lstStyle/>
        <a:p>
          <a:endParaRPr lang="en-GB" sz="3200"/>
        </a:p>
      </dgm:t>
    </dgm:pt>
    <dgm:pt modelId="{0D633E0E-3F10-B84B-B210-A4BBD6F232A3}">
      <dgm:prSet phldrT="[Text]" custT="1"/>
      <dgm:spPr>
        <a:solidFill>
          <a:srgbClr val="F18903"/>
        </a:solidFill>
      </dgm:spPr>
      <dgm:t>
        <a:bodyPr/>
        <a:lstStyle/>
        <a:p>
          <a:r>
            <a:rPr lang="en-US" sz="1800" b="0">
              <a:ln/>
            </a:rPr>
            <a:t>Facilitate regular review and action planning by clinic teams</a:t>
          </a:r>
          <a:endParaRPr lang="en-GB" sz="1800">
            <a:ln/>
          </a:endParaRPr>
        </a:p>
      </dgm:t>
    </dgm:pt>
    <dgm:pt modelId="{746AEDE7-4AF5-8644-A977-D4D993A2BDDD}" type="parTrans" cxnId="{26073C43-1A4F-B04A-A067-A1BAE72B1A8B}">
      <dgm:prSet/>
      <dgm:spPr/>
      <dgm:t>
        <a:bodyPr/>
        <a:lstStyle/>
        <a:p>
          <a:endParaRPr lang="en-GB" sz="3200"/>
        </a:p>
      </dgm:t>
    </dgm:pt>
    <dgm:pt modelId="{30CBE8C2-0D01-5443-B1B0-7A58E8AC26AD}" type="sibTrans" cxnId="{26073C43-1A4F-B04A-A067-A1BAE72B1A8B}">
      <dgm:prSet/>
      <dgm:spPr/>
      <dgm:t>
        <a:bodyPr/>
        <a:lstStyle/>
        <a:p>
          <a:endParaRPr lang="en-GB" sz="3200"/>
        </a:p>
      </dgm:t>
    </dgm:pt>
    <dgm:pt modelId="{1B867F83-0AAD-5646-A0FD-8BDBF8D16EBA}">
      <dgm:prSet phldrT="[Text]" custT="1"/>
      <dgm:spPr>
        <a:solidFill>
          <a:srgbClr val="F18903"/>
        </a:solidFill>
      </dgm:spPr>
      <dgm:t>
        <a:bodyPr/>
        <a:lstStyle/>
        <a:p>
          <a:r>
            <a:rPr lang="en-US" sz="1800" b="0">
              <a:ln/>
            </a:rPr>
            <a:t>Provide recognition and celebrate progress</a:t>
          </a:r>
          <a:endParaRPr lang="en-GB" sz="1800">
            <a:ln/>
          </a:endParaRPr>
        </a:p>
      </dgm:t>
    </dgm:pt>
    <dgm:pt modelId="{EB970924-998F-8D4A-AB4B-F75FA9C3022B}" type="parTrans" cxnId="{9151927B-D3EA-1140-98D9-97ED8A7E7564}">
      <dgm:prSet/>
      <dgm:spPr/>
      <dgm:t>
        <a:bodyPr/>
        <a:lstStyle/>
        <a:p>
          <a:endParaRPr lang="en-GB" sz="3200"/>
        </a:p>
      </dgm:t>
    </dgm:pt>
    <dgm:pt modelId="{EFB8C5BB-91C5-B740-88E0-23858B7D301B}" type="sibTrans" cxnId="{9151927B-D3EA-1140-98D9-97ED8A7E7564}">
      <dgm:prSet/>
      <dgm:spPr/>
      <dgm:t>
        <a:bodyPr/>
        <a:lstStyle/>
        <a:p>
          <a:endParaRPr lang="en-GB" sz="3200"/>
        </a:p>
      </dgm:t>
    </dgm:pt>
    <dgm:pt modelId="{CAE6558D-0FE4-0549-A48A-4D7A36101448}" type="pres">
      <dgm:prSet presAssocID="{2C18B3C8-4F04-9F40-8A15-67AA07D89288}" presName="cycle" presStyleCnt="0">
        <dgm:presLayoutVars>
          <dgm:dir/>
          <dgm:resizeHandles val="exact"/>
        </dgm:presLayoutVars>
      </dgm:prSet>
      <dgm:spPr/>
    </dgm:pt>
    <dgm:pt modelId="{6C03112E-1D1E-E14D-A996-907FDF8B2F10}" type="pres">
      <dgm:prSet presAssocID="{A9144B90-2F1E-C54F-9518-8C9180A86E57}" presName="node" presStyleLbl="node1" presStyleIdx="0" presStyleCnt="5" custScaleX="104981" custScaleY="103931">
        <dgm:presLayoutVars>
          <dgm:bulletEnabled val="1"/>
        </dgm:presLayoutVars>
      </dgm:prSet>
      <dgm:spPr/>
    </dgm:pt>
    <dgm:pt modelId="{B417815C-A327-CD46-9B60-99CA3015C28E}" type="pres">
      <dgm:prSet presAssocID="{A9144B90-2F1E-C54F-9518-8C9180A86E57}" presName="spNode" presStyleCnt="0"/>
      <dgm:spPr/>
    </dgm:pt>
    <dgm:pt modelId="{AACAE16D-F60F-3843-A179-91F5B8723878}" type="pres">
      <dgm:prSet presAssocID="{A32D2DC4-BA94-F24A-8EA0-6CA48BA4B637}" presName="sibTrans" presStyleLbl="sibTrans1D1" presStyleIdx="0" presStyleCnt="5"/>
      <dgm:spPr/>
    </dgm:pt>
    <dgm:pt modelId="{5130A298-5FEB-1D4C-90E4-C46CFF0A7677}" type="pres">
      <dgm:prSet presAssocID="{0747843B-10D6-E444-974B-8D15E762A11D}" presName="node" presStyleLbl="node1" presStyleIdx="1" presStyleCnt="5" custScaleY="94651" custRadScaleRad="98782" custRadScaleInc="9665">
        <dgm:presLayoutVars>
          <dgm:bulletEnabled val="1"/>
        </dgm:presLayoutVars>
      </dgm:prSet>
      <dgm:spPr/>
    </dgm:pt>
    <dgm:pt modelId="{4F21221A-EEE6-EF47-91B5-EA745829AABF}" type="pres">
      <dgm:prSet presAssocID="{0747843B-10D6-E444-974B-8D15E762A11D}" presName="spNode" presStyleCnt="0"/>
      <dgm:spPr/>
    </dgm:pt>
    <dgm:pt modelId="{F56F3CC6-61C4-F74F-91C8-34452479B954}" type="pres">
      <dgm:prSet presAssocID="{039B5733-5546-4647-A93D-A934B4118797}" presName="sibTrans" presStyleLbl="sibTrans1D1" presStyleIdx="1" presStyleCnt="5"/>
      <dgm:spPr/>
    </dgm:pt>
    <dgm:pt modelId="{032E9521-5533-8447-A68F-4C903766E4C7}" type="pres">
      <dgm:prSet presAssocID="{212D5527-24DD-114A-A90D-E770F62F576E}" presName="node" presStyleLbl="node1" presStyleIdx="2" presStyleCnt="5" custScaleX="112116" custScaleY="98486" custRadScaleRad="96196" custRadScaleInc="-6932">
        <dgm:presLayoutVars>
          <dgm:bulletEnabled val="1"/>
        </dgm:presLayoutVars>
      </dgm:prSet>
      <dgm:spPr/>
    </dgm:pt>
    <dgm:pt modelId="{1082A91B-8135-DB4F-8A09-3BC62A7CD2EC}" type="pres">
      <dgm:prSet presAssocID="{212D5527-24DD-114A-A90D-E770F62F576E}" presName="spNode" presStyleCnt="0"/>
      <dgm:spPr/>
    </dgm:pt>
    <dgm:pt modelId="{BA77F498-B649-D047-A67C-C284495A3D88}" type="pres">
      <dgm:prSet presAssocID="{CC2E7A02-2571-A44C-B790-E2E42E8C935E}" presName="sibTrans" presStyleLbl="sibTrans1D1" presStyleIdx="2" presStyleCnt="5"/>
      <dgm:spPr/>
    </dgm:pt>
    <dgm:pt modelId="{EEFF4C72-EF0C-C54D-B466-03A85EAB49B7}" type="pres">
      <dgm:prSet presAssocID="{0D633E0E-3F10-B84B-B210-A4BBD6F232A3}" presName="node" presStyleLbl="node1" presStyleIdx="3" presStyleCnt="5" custRadScaleRad="96196" custRadScaleInc="6932">
        <dgm:presLayoutVars>
          <dgm:bulletEnabled val="1"/>
        </dgm:presLayoutVars>
      </dgm:prSet>
      <dgm:spPr/>
    </dgm:pt>
    <dgm:pt modelId="{F83368C4-DED5-5445-98D5-AEE4D2B9DE96}" type="pres">
      <dgm:prSet presAssocID="{0D633E0E-3F10-B84B-B210-A4BBD6F232A3}" presName="spNode" presStyleCnt="0"/>
      <dgm:spPr/>
    </dgm:pt>
    <dgm:pt modelId="{D51B14C7-6806-B345-AB84-35B02B18B357}" type="pres">
      <dgm:prSet presAssocID="{30CBE8C2-0D01-5443-B1B0-7A58E8AC26AD}" presName="sibTrans" presStyleLbl="sibTrans1D1" presStyleIdx="3" presStyleCnt="5"/>
      <dgm:spPr/>
    </dgm:pt>
    <dgm:pt modelId="{B611A983-2CB2-4A4B-9FF3-91D9BE7ABB0E}" type="pres">
      <dgm:prSet presAssocID="{1B867F83-0AAD-5646-A0FD-8BDBF8D16EBA}" presName="node" presStyleLbl="node1" presStyleIdx="4" presStyleCnt="5" custScaleY="91308" custRadScaleRad="98782" custRadScaleInc="-9665">
        <dgm:presLayoutVars>
          <dgm:bulletEnabled val="1"/>
        </dgm:presLayoutVars>
      </dgm:prSet>
      <dgm:spPr/>
    </dgm:pt>
    <dgm:pt modelId="{282F8890-8A95-A648-9A1C-369B6C92709E}" type="pres">
      <dgm:prSet presAssocID="{1B867F83-0AAD-5646-A0FD-8BDBF8D16EBA}" presName="spNode" presStyleCnt="0"/>
      <dgm:spPr/>
    </dgm:pt>
    <dgm:pt modelId="{F873E8B3-80C4-9B40-B340-F5595BC0064A}" type="pres">
      <dgm:prSet presAssocID="{EFB8C5BB-91C5-B740-88E0-23858B7D301B}" presName="sibTrans" presStyleLbl="sibTrans1D1" presStyleIdx="4" presStyleCnt="5"/>
      <dgm:spPr/>
    </dgm:pt>
  </dgm:ptLst>
  <dgm:cxnLst>
    <dgm:cxn modelId="{834C0F01-464A-C14B-AB60-AEA1D71AB3F1}" type="presOf" srcId="{2C18B3C8-4F04-9F40-8A15-67AA07D89288}" destId="{CAE6558D-0FE4-0549-A48A-4D7A36101448}" srcOrd="0" destOrd="0" presId="urn:microsoft.com/office/officeart/2005/8/layout/cycle5"/>
    <dgm:cxn modelId="{C7D53C12-4FE0-3447-B12A-5383850705D9}" srcId="{2C18B3C8-4F04-9F40-8A15-67AA07D89288}" destId="{0747843B-10D6-E444-974B-8D15E762A11D}" srcOrd="1" destOrd="0" parTransId="{D1DB0118-F6AF-AD42-A12B-3E4085AD8098}" sibTransId="{039B5733-5546-4647-A93D-A934B4118797}"/>
    <dgm:cxn modelId="{7ABE4133-6D64-0C4E-8C85-BB18FDEB7071}" type="presOf" srcId="{EFB8C5BB-91C5-B740-88E0-23858B7D301B}" destId="{F873E8B3-80C4-9B40-B340-F5595BC0064A}" srcOrd="0" destOrd="0" presId="urn:microsoft.com/office/officeart/2005/8/layout/cycle5"/>
    <dgm:cxn modelId="{DFA6005E-20C6-EF4F-BF3B-ADF0B6D000DA}" type="presOf" srcId="{CC2E7A02-2571-A44C-B790-E2E42E8C935E}" destId="{BA77F498-B649-D047-A67C-C284495A3D88}" srcOrd="0" destOrd="0" presId="urn:microsoft.com/office/officeart/2005/8/layout/cycle5"/>
    <dgm:cxn modelId="{6C123C5F-B9C9-0D4D-9CDA-B117724F3615}" srcId="{2C18B3C8-4F04-9F40-8A15-67AA07D89288}" destId="{212D5527-24DD-114A-A90D-E770F62F576E}" srcOrd="2" destOrd="0" parTransId="{8279459E-6E18-FF40-982C-8EB2CFB46EC9}" sibTransId="{CC2E7A02-2571-A44C-B790-E2E42E8C935E}"/>
    <dgm:cxn modelId="{74ED2B42-ACCC-B544-A140-62CFAF143959}" type="presOf" srcId="{1B867F83-0AAD-5646-A0FD-8BDBF8D16EBA}" destId="{B611A983-2CB2-4A4B-9FF3-91D9BE7ABB0E}" srcOrd="0" destOrd="0" presId="urn:microsoft.com/office/officeart/2005/8/layout/cycle5"/>
    <dgm:cxn modelId="{26073C43-1A4F-B04A-A067-A1BAE72B1A8B}" srcId="{2C18B3C8-4F04-9F40-8A15-67AA07D89288}" destId="{0D633E0E-3F10-B84B-B210-A4BBD6F232A3}" srcOrd="3" destOrd="0" parTransId="{746AEDE7-4AF5-8644-A977-D4D993A2BDDD}" sibTransId="{30CBE8C2-0D01-5443-B1B0-7A58E8AC26AD}"/>
    <dgm:cxn modelId="{2DA2014D-86D3-FB44-9FEE-1E39B1825FCC}" type="presOf" srcId="{0747843B-10D6-E444-974B-8D15E762A11D}" destId="{5130A298-5FEB-1D4C-90E4-C46CFF0A7677}" srcOrd="0" destOrd="0" presId="urn:microsoft.com/office/officeart/2005/8/layout/cycle5"/>
    <dgm:cxn modelId="{E4DCB055-7F97-F743-B3CC-4BD5F3361AC2}" type="presOf" srcId="{30CBE8C2-0D01-5443-B1B0-7A58E8AC26AD}" destId="{D51B14C7-6806-B345-AB84-35B02B18B357}" srcOrd="0" destOrd="0" presId="urn:microsoft.com/office/officeart/2005/8/layout/cycle5"/>
    <dgm:cxn modelId="{9151927B-D3EA-1140-98D9-97ED8A7E7564}" srcId="{2C18B3C8-4F04-9F40-8A15-67AA07D89288}" destId="{1B867F83-0AAD-5646-A0FD-8BDBF8D16EBA}" srcOrd="4" destOrd="0" parTransId="{EB970924-998F-8D4A-AB4B-F75FA9C3022B}" sibTransId="{EFB8C5BB-91C5-B740-88E0-23858B7D301B}"/>
    <dgm:cxn modelId="{ECB4F28B-4E7A-DC4C-B262-BF2A6A3613B3}" type="presOf" srcId="{0D633E0E-3F10-B84B-B210-A4BBD6F232A3}" destId="{EEFF4C72-EF0C-C54D-B466-03A85EAB49B7}" srcOrd="0" destOrd="0" presId="urn:microsoft.com/office/officeart/2005/8/layout/cycle5"/>
    <dgm:cxn modelId="{5DECD78E-B2E2-C749-B47C-DFE37E6F046D}" type="presOf" srcId="{212D5527-24DD-114A-A90D-E770F62F576E}" destId="{032E9521-5533-8447-A68F-4C903766E4C7}" srcOrd="0" destOrd="0" presId="urn:microsoft.com/office/officeart/2005/8/layout/cycle5"/>
    <dgm:cxn modelId="{C86F779D-DD59-2748-B6E6-06A8A74091CB}" type="presOf" srcId="{A32D2DC4-BA94-F24A-8EA0-6CA48BA4B637}" destId="{AACAE16D-F60F-3843-A179-91F5B8723878}" srcOrd="0" destOrd="0" presId="urn:microsoft.com/office/officeart/2005/8/layout/cycle5"/>
    <dgm:cxn modelId="{6357C8B9-F7AB-9F4D-AEA4-2CFE88493AD8}" srcId="{2C18B3C8-4F04-9F40-8A15-67AA07D89288}" destId="{A9144B90-2F1E-C54F-9518-8C9180A86E57}" srcOrd="0" destOrd="0" parTransId="{8296FCC4-0AE8-1346-8C47-FEED7688E3CE}" sibTransId="{A32D2DC4-BA94-F24A-8EA0-6CA48BA4B637}"/>
    <dgm:cxn modelId="{AE3983C1-E199-8E46-A754-42EEDDD285B2}" type="presOf" srcId="{A9144B90-2F1E-C54F-9518-8C9180A86E57}" destId="{6C03112E-1D1E-E14D-A996-907FDF8B2F10}" srcOrd="0" destOrd="0" presId="urn:microsoft.com/office/officeart/2005/8/layout/cycle5"/>
    <dgm:cxn modelId="{46BDCCC4-5D3C-ED44-BB72-CB77391F684D}" type="presOf" srcId="{039B5733-5546-4647-A93D-A934B4118797}" destId="{F56F3CC6-61C4-F74F-91C8-34452479B954}" srcOrd="0" destOrd="0" presId="urn:microsoft.com/office/officeart/2005/8/layout/cycle5"/>
    <dgm:cxn modelId="{17F53FAB-DBA9-5C42-BECA-5794B9C7120C}" type="presParOf" srcId="{CAE6558D-0FE4-0549-A48A-4D7A36101448}" destId="{6C03112E-1D1E-E14D-A996-907FDF8B2F10}" srcOrd="0" destOrd="0" presId="urn:microsoft.com/office/officeart/2005/8/layout/cycle5"/>
    <dgm:cxn modelId="{891E7E6C-0324-AB44-8920-E5F966238128}" type="presParOf" srcId="{CAE6558D-0FE4-0549-A48A-4D7A36101448}" destId="{B417815C-A327-CD46-9B60-99CA3015C28E}" srcOrd="1" destOrd="0" presId="urn:microsoft.com/office/officeart/2005/8/layout/cycle5"/>
    <dgm:cxn modelId="{8FCE67BD-AD09-574A-928C-0754109049A9}" type="presParOf" srcId="{CAE6558D-0FE4-0549-A48A-4D7A36101448}" destId="{AACAE16D-F60F-3843-A179-91F5B8723878}" srcOrd="2" destOrd="0" presId="urn:microsoft.com/office/officeart/2005/8/layout/cycle5"/>
    <dgm:cxn modelId="{AB8DC104-7D70-2041-A086-BA01072EA1F7}" type="presParOf" srcId="{CAE6558D-0FE4-0549-A48A-4D7A36101448}" destId="{5130A298-5FEB-1D4C-90E4-C46CFF0A7677}" srcOrd="3" destOrd="0" presId="urn:microsoft.com/office/officeart/2005/8/layout/cycle5"/>
    <dgm:cxn modelId="{FA0F523A-65DC-C743-9692-BAA9F1F3DBD8}" type="presParOf" srcId="{CAE6558D-0FE4-0549-A48A-4D7A36101448}" destId="{4F21221A-EEE6-EF47-91B5-EA745829AABF}" srcOrd="4" destOrd="0" presId="urn:microsoft.com/office/officeart/2005/8/layout/cycle5"/>
    <dgm:cxn modelId="{A743FEB2-FE32-4B4B-BB39-50458BEF2BF8}" type="presParOf" srcId="{CAE6558D-0FE4-0549-A48A-4D7A36101448}" destId="{F56F3CC6-61C4-F74F-91C8-34452479B954}" srcOrd="5" destOrd="0" presId="urn:microsoft.com/office/officeart/2005/8/layout/cycle5"/>
    <dgm:cxn modelId="{D155694C-63EC-7049-8CE5-8942B49AAF3E}" type="presParOf" srcId="{CAE6558D-0FE4-0549-A48A-4D7A36101448}" destId="{032E9521-5533-8447-A68F-4C903766E4C7}" srcOrd="6" destOrd="0" presId="urn:microsoft.com/office/officeart/2005/8/layout/cycle5"/>
    <dgm:cxn modelId="{9A5AC819-1DB4-6D42-A966-E5B8B7739338}" type="presParOf" srcId="{CAE6558D-0FE4-0549-A48A-4D7A36101448}" destId="{1082A91B-8135-DB4F-8A09-3BC62A7CD2EC}" srcOrd="7" destOrd="0" presId="urn:microsoft.com/office/officeart/2005/8/layout/cycle5"/>
    <dgm:cxn modelId="{7640214D-0C80-9940-B241-AD82D556C696}" type="presParOf" srcId="{CAE6558D-0FE4-0549-A48A-4D7A36101448}" destId="{BA77F498-B649-D047-A67C-C284495A3D88}" srcOrd="8" destOrd="0" presId="urn:microsoft.com/office/officeart/2005/8/layout/cycle5"/>
    <dgm:cxn modelId="{CBFE842E-F058-F248-A5A2-387E7E1D61EE}" type="presParOf" srcId="{CAE6558D-0FE4-0549-A48A-4D7A36101448}" destId="{EEFF4C72-EF0C-C54D-B466-03A85EAB49B7}" srcOrd="9" destOrd="0" presId="urn:microsoft.com/office/officeart/2005/8/layout/cycle5"/>
    <dgm:cxn modelId="{DCA78449-F95B-7944-8C98-043A12CA949C}" type="presParOf" srcId="{CAE6558D-0FE4-0549-A48A-4D7A36101448}" destId="{F83368C4-DED5-5445-98D5-AEE4D2B9DE96}" srcOrd="10" destOrd="0" presId="urn:microsoft.com/office/officeart/2005/8/layout/cycle5"/>
    <dgm:cxn modelId="{C9373F14-4421-F74C-B638-E93CBF0D4D2E}" type="presParOf" srcId="{CAE6558D-0FE4-0549-A48A-4D7A36101448}" destId="{D51B14C7-6806-B345-AB84-35B02B18B357}" srcOrd="11" destOrd="0" presId="urn:microsoft.com/office/officeart/2005/8/layout/cycle5"/>
    <dgm:cxn modelId="{0F42C8F2-CE6E-3844-8815-D9DB63313009}" type="presParOf" srcId="{CAE6558D-0FE4-0549-A48A-4D7A36101448}" destId="{B611A983-2CB2-4A4B-9FF3-91D9BE7ABB0E}" srcOrd="12" destOrd="0" presId="urn:microsoft.com/office/officeart/2005/8/layout/cycle5"/>
    <dgm:cxn modelId="{D9DE9F63-E192-4B48-BD2B-DB34A9491AA2}" type="presParOf" srcId="{CAE6558D-0FE4-0549-A48A-4D7A36101448}" destId="{282F8890-8A95-A648-9A1C-369B6C92709E}" srcOrd="13" destOrd="0" presId="urn:microsoft.com/office/officeart/2005/8/layout/cycle5"/>
    <dgm:cxn modelId="{315058B5-2534-F940-9C88-27259F4C6D9F}" type="presParOf" srcId="{CAE6558D-0FE4-0549-A48A-4D7A36101448}" destId="{F873E8B3-80C4-9B40-B340-F5595BC0064A}" srcOrd="14" destOrd="0" presId="urn:microsoft.com/office/officeart/2005/8/layout/cycle5"/>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06442-57E9-1746-A006-35C126E2E3B4}">
      <dsp:nvSpPr>
        <dsp:cNvPr id="0" name=""/>
        <dsp:cNvSpPr/>
      </dsp:nvSpPr>
      <dsp:spPr>
        <a:xfrm>
          <a:off x="6231" y="130504"/>
          <a:ext cx="1639118" cy="1076723"/>
        </a:xfrm>
        <a:prstGeom prst="roundRect">
          <a:avLst>
            <a:gd name="adj" fmla="val 10000"/>
          </a:avLst>
        </a:prstGeom>
        <a:solidFill>
          <a:srgbClr val="F189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bg1"/>
              </a:solidFill>
            </a:rPr>
            <a:t>Better resources and support</a:t>
          </a:r>
        </a:p>
      </dsp:txBody>
      <dsp:txXfrm>
        <a:off x="37767" y="162040"/>
        <a:ext cx="1576046" cy="1013651"/>
      </dsp:txXfrm>
    </dsp:sp>
    <dsp:sp modelId="{A0594956-AEF2-864F-8DDE-00D348D35575}">
      <dsp:nvSpPr>
        <dsp:cNvPr id="0" name=""/>
        <dsp:cNvSpPr/>
      </dsp:nvSpPr>
      <dsp:spPr>
        <a:xfrm>
          <a:off x="1809261" y="465615"/>
          <a:ext cx="347493" cy="406501"/>
        </a:xfrm>
        <a:prstGeom prst="rightArrow">
          <a:avLst>
            <a:gd name="adj1" fmla="val 60000"/>
            <a:gd name="adj2" fmla="val 50000"/>
          </a:avLst>
        </a:prstGeom>
        <a:solidFill>
          <a:srgbClr val="F1890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a:off x="1809261" y="546915"/>
        <a:ext cx="243245" cy="243901"/>
      </dsp:txXfrm>
    </dsp:sp>
    <dsp:sp modelId="{FF6BFCC0-BF2A-8E41-80F9-9C9DAADEBE4B}">
      <dsp:nvSpPr>
        <dsp:cNvPr id="0" name=""/>
        <dsp:cNvSpPr/>
      </dsp:nvSpPr>
      <dsp:spPr>
        <a:xfrm>
          <a:off x="2300997" y="130504"/>
          <a:ext cx="1953403" cy="1076723"/>
        </a:xfrm>
        <a:prstGeom prst="roundRect">
          <a:avLst>
            <a:gd name="adj" fmla="val 10000"/>
          </a:avLst>
        </a:prstGeom>
        <a:solidFill>
          <a:srgbClr val="F189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bg1"/>
              </a:solidFill>
            </a:rPr>
            <a:t>More skilled and motivated providers</a:t>
          </a:r>
        </a:p>
      </dsp:txBody>
      <dsp:txXfrm>
        <a:off x="2332533" y="162040"/>
        <a:ext cx="1890331" cy="1013651"/>
      </dsp:txXfrm>
    </dsp:sp>
    <dsp:sp modelId="{84AA868F-7D7C-A347-A6B2-2D857115228E}">
      <dsp:nvSpPr>
        <dsp:cNvPr id="0" name=""/>
        <dsp:cNvSpPr/>
      </dsp:nvSpPr>
      <dsp:spPr>
        <a:xfrm>
          <a:off x="4418312" y="465615"/>
          <a:ext cx="347493" cy="406501"/>
        </a:xfrm>
        <a:prstGeom prst="rightArrow">
          <a:avLst>
            <a:gd name="adj1" fmla="val 60000"/>
            <a:gd name="adj2" fmla="val 50000"/>
          </a:avLst>
        </a:prstGeom>
        <a:solidFill>
          <a:srgbClr val="F1890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a:off x="4418312" y="546915"/>
        <a:ext cx="243245" cy="243901"/>
      </dsp:txXfrm>
    </dsp:sp>
    <dsp:sp modelId="{275E6CC7-61AF-F047-95A5-B1958780524A}">
      <dsp:nvSpPr>
        <dsp:cNvPr id="0" name=""/>
        <dsp:cNvSpPr/>
      </dsp:nvSpPr>
      <dsp:spPr>
        <a:xfrm>
          <a:off x="4910048" y="130504"/>
          <a:ext cx="1639118" cy="1076723"/>
        </a:xfrm>
        <a:prstGeom prst="roundRect">
          <a:avLst>
            <a:gd name="adj" fmla="val 10000"/>
          </a:avLst>
        </a:prstGeom>
        <a:solidFill>
          <a:srgbClr val="F189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bg1"/>
              </a:solidFill>
            </a:rPr>
            <a:t>Better quality care for patients</a:t>
          </a:r>
        </a:p>
      </dsp:txBody>
      <dsp:txXfrm>
        <a:off x="4941584" y="162040"/>
        <a:ext cx="1576046" cy="1013651"/>
      </dsp:txXfrm>
    </dsp:sp>
    <dsp:sp modelId="{9F35E70E-821C-3B45-A05D-60624CE089A1}">
      <dsp:nvSpPr>
        <dsp:cNvPr id="0" name=""/>
        <dsp:cNvSpPr/>
      </dsp:nvSpPr>
      <dsp:spPr>
        <a:xfrm>
          <a:off x="6713079" y="465615"/>
          <a:ext cx="347493" cy="406501"/>
        </a:xfrm>
        <a:prstGeom prst="rightArrow">
          <a:avLst>
            <a:gd name="adj1" fmla="val 60000"/>
            <a:gd name="adj2" fmla="val 50000"/>
          </a:avLst>
        </a:prstGeom>
        <a:solidFill>
          <a:srgbClr val="F1890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a:off x="6713079" y="546915"/>
        <a:ext cx="243245" cy="243901"/>
      </dsp:txXfrm>
    </dsp:sp>
    <dsp:sp modelId="{AB573799-2E0E-C94D-8982-639D3E671924}">
      <dsp:nvSpPr>
        <dsp:cNvPr id="0" name=""/>
        <dsp:cNvSpPr/>
      </dsp:nvSpPr>
      <dsp:spPr>
        <a:xfrm>
          <a:off x="7204814" y="130504"/>
          <a:ext cx="1639118" cy="1076723"/>
        </a:xfrm>
        <a:prstGeom prst="roundRect">
          <a:avLst>
            <a:gd name="adj" fmla="val 10000"/>
          </a:avLst>
        </a:prstGeom>
        <a:solidFill>
          <a:srgbClr val="F189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bg1"/>
              </a:solidFill>
            </a:rPr>
            <a:t>Better patient experience</a:t>
          </a:r>
        </a:p>
      </dsp:txBody>
      <dsp:txXfrm>
        <a:off x="7236350" y="162040"/>
        <a:ext cx="1576046" cy="1013651"/>
      </dsp:txXfrm>
    </dsp:sp>
    <dsp:sp modelId="{13585F51-46EC-D248-998D-E92B49CBCF7D}">
      <dsp:nvSpPr>
        <dsp:cNvPr id="0" name=""/>
        <dsp:cNvSpPr/>
      </dsp:nvSpPr>
      <dsp:spPr>
        <a:xfrm>
          <a:off x="9007845" y="465615"/>
          <a:ext cx="347493" cy="406501"/>
        </a:xfrm>
        <a:prstGeom prst="rightArrow">
          <a:avLst>
            <a:gd name="adj1" fmla="val 60000"/>
            <a:gd name="adj2" fmla="val 50000"/>
          </a:avLst>
        </a:prstGeom>
        <a:solidFill>
          <a:srgbClr val="F18903"/>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solidFill>
              <a:schemeClr val="bg1"/>
            </a:solidFill>
          </a:endParaRPr>
        </a:p>
      </dsp:txBody>
      <dsp:txXfrm>
        <a:off x="9007845" y="546915"/>
        <a:ext cx="243245" cy="243901"/>
      </dsp:txXfrm>
    </dsp:sp>
    <dsp:sp modelId="{0E265745-77BD-8B4F-A7FD-1BA67A9C86FA}">
      <dsp:nvSpPr>
        <dsp:cNvPr id="0" name=""/>
        <dsp:cNvSpPr/>
      </dsp:nvSpPr>
      <dsp:spPr>
        <a:xfrm>
          <a:off x="9499581" y="130504"/>
          <a:ext cx="1639118" cy="1076723"/>
        </a:xfrm>
        <a:prstGeom prst="roundRect">
          <a:avLst>
            <a:gd name="adj" fmla="val 10000"/>
          </a:avLst>
        </a:prstGeom>
        <a:solidFill>
          <a:srgbClr val="F189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bg1"/>
              </a:solidFill>
            </a:rPr>
            <a:t>Better patient outcomes</a:t>
          </a:r>
        </a:p>
      </dsp:txBody>
      <dsp:txXfrm>
        <a:off x="9531117" y="162040"/>
        <a:ext cx="1576046" cy="10136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3112E-1D1E-E14D-A996-907FDF8B2F10}">
      <dsp:nvSpPr>
        <dsp:cNvPr id="0" name=""/>
        <dsp:cNvSpPr/>
      </dsp:nvSpPr>
      <dsp:spPr>
        <a:xfrm>
          <a:off x="2663636" y="-11234"/>
          <a:ext cx="2102226" cy="1352780"/>
        </a:xfrm>
        <a:prstGeom prst="roundRect">
          <a:avLst/>
        </a:prstGeom>
        <a:solidFill>
          <a:srgbClr val="F189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kern="1200">
              <a:ln/>
              <a:latin typeface="+mn-lt"/>
            </a:rPr>
            <a:t>Train providers on person-</a:t>
          </a:r>
          <a:r>
            <a:rPr lang="en-US" sz="1800" b="0" kern="1200" err="1">
              <a:ln/>
              <a:latin typeface="+mn-lt"/>
            </a:rPr>
            <a:t>centred</a:t>
          </a:r>
          <a:r>
            <a:rPr lang="en-US" sz="1800" b="0" kern="1200">
              <a:ln/>
              <a:latin typeface="+mn-lt"/>
            </a:rPr>
            <a:t> care</a:t>
          </a:r>
          <a:r>
            <a:rPr lang="en-US" sz="1800" kern="1200">
              <a:ln/>
              <a:latin typeface="+mn-lt"/>
              <a:ea typeface="+mn-lt"/>
              <a:cs typeface="+mn-lt"/>
            </a:rPr>
            <a:t> principles and skills</a:t>
          </a:r>
          <a:endParaRPr lang="en-GB" sz="1800" kern="1200">
            <a:ln/>
          </a:endParaRPr>
        </a:p>
      </dsp:txBody>
      <dsp:txXfrm>
        <a:off x="2729673" y="54803"/>
        <a:ext cx="1970152" cy="1220706"/>
      </dsp:txXfrm>
    </dsp:sp>
    <dsp:sp modelId="{AACAE16D-F60F-3843-A179-91F5B8723878}">
      <dsp:nvSpPr>
        <dsp:cNvPr id="0" name=""/>
        <dsp:cNvSpPr/>
      </dsp:nvSpPr>
      <dsp:spPr>
        <a:xfrm>
          <a:off x="1064061" y="642524"/>
          <a:ext cx="5201780" cy="5201780"/>
        </a:xfrm>
        <a:custGeom>
          <a:avLst/>
          <a:gdLst/>
          <a:ahLst/>
          <a:cxnLst/>
          <a:rect l="0" t="0" r="0" b="0"/>
          <a:pathLst>
            <a:path>
              <a:moveTo>
                <a:pt x="3978657" y="394901"/>
              </a:moveTo>
              <a:arcTo wR="2600890" hR="2600890" stAng="18119229" swAng="128341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130A298-5FEB-1D4C-90E4-C46CFF0A7677}">
      <dsp:nvSpPr>
        <dsp:cNvPr id="0" name=""/>
        <dsp:cNvSpPr/>
      </dsp:nvSpPr>
      <dsp:spPr>
        <a:xfrm>
          <a:off x="5187105" y="1955667"/>
          <a:ext cx="2002482" cy="1231990"/>
        </a:xfrm>
        <a:prstGeom prst="roundRect">
          <a:avLst/>
        </a:prstGeom>
        <a:solidFill>
          <a:srgbClr val="F189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ZA" sz="1800" b="0" kern="1200" noProof="0">
              <a:ln/>
            </a:rPr>
            <a:t>Provide ongoing  on-the-job coaching and mentoring</a:t>
          </a:r>
          <a:endParaRPr lang="en-GB" sz="1800" kern="1200">
            <a:ln/>
          </a:endParaRPr>
        </a:p>
      </dsp:txBody>
      <dsp:txXfrm>
        <a:off x="5247246" y="2015808"/>
        <a:ext cx="1882200" cy="1111708"/>
      </dsp:txXfrm>
    </dsp:sp>
    <dsp:sp modelId="{F56F3CC6-61C4-F74F-91C8-34452479B954}">
      <dsp:nvSpPr>
        <dsp:cNvPr id="0" name=""/>
        <dsp:cNvSpPr/>
      </dsp:nvSpPr>
      <dsp:spPr>
        <a:xfrm>
          <a:off x="1081509" y="534509"/>
          <a:ext cx="5201780" cy="5201780"/>
        </a:xfrm>
        <a:custGeom>
          <a:avLst/>
          <a:gdLst/>
          <a:ahLst/>
          <a:cxnLst/>
          <a:rect l="0" t="0" r="0" b="0"/>
          <a:pathLst>
            <a:path>
              <a:moveTo>
                <a:pt x="5178253" y="2949933"/>
              </a:moveTo>
              <a:arcTo wR="2600890" hR="2600890" stAng="462747" swAng="120894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32E9521-5533-8447-A68F-4C903766E4C7}">
      <dsp:nvSpPr>
        <dsp:cNvPr id="0" name=""/>
        <dsp:cNvSpPr/>
      </dsp:nvSpPr>
      <dsp:spPr>
        <a:xfrm>
          <a:off x="4120954" y="4605665"/>
          <a:ext cx="2245103" cy="1281907"/>
        </a:xfrm>
        <a:prstGeom prst="roundRect">
          <a:avLst/>
        </a:prstGeom>
        <a:solidFill>
          <a:srgbClr val="F189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kern="1200">
              <a:ln/>
              <a:latin typeface="+mn-lt"/>
            </a:rPr>
            <a:t>Measure clinical outcomes and patient and provider experience</a:t>
          </a:r>
          <a:endParaRPr lang="en-GB" sz="1800" b="0" kern="1200">
            <a:ln/>
            <a:latin typeface="+mn-lt"/>
          </a:endParaRPr>
        </a:p>
      </dsp:txBody>
      <dsp:txXfrm>
        <a:off x="4183532" y="4668243"/>
        <a:ext cx="2119947" cy="1156751"/>
      </dsp:txXfrm>
    </dsp:sp>
    <dsp:sp modelId="{BA77F498-B649-D047-A67C-C284495A3D88}">
      <dsp:nvSpPr>
        <dsp:cNvPr id="0" name=""/>
        <dsp:cNvSpPr/>
      </dsp:nvSpPr>
      <dsp:spPr>
        <a:xfrm>
          <a:off x="1116342" y="564547"/>
          <a:ext cx="5201780" cy="5201780"/>
        </a:xfrm>
        <a:custGeom>
          <a:avLst/>
          <a:gdLst/>
          <a:ahLst/>
          <a:cxnLst/>
          <a:rect l="0" t="0" r="0" b="0"/>
          <a:pathLst>
            <a:path>
              <a:moveTo>
                <a:pt x="2819192" y="5192603"/>
              </a:moveTo>
              <a:arcTo wR="2600890" hR="2600890" stAng="5111117" swAng="74744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EFF4C72-EF0C-C54D-B466-03A85EAB49B7}">
      <dsp:nvSpPr>
        <dsp:cNvPr id="0" name=""/>
        <dsp:cNvSpPr/>
      </dsp:nvSpPr>
      <dsp:spPr>
        <a:xfrm>
          <a:off x="1184752" y="4595812"/>
          <a:ext cx="2002482" cy="1301613"/>
        </a:xfrm>
        <a:prstGeom prst="roundRect">
          <a:avLst/>
        </a:prstGeom>
        <a:solidFill>
          <a:srgbClr val="F189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n/>
            </a:rPr>
            <a:t>Facilitate regular review and action planning by clinic teams</a:t>
          </a:r>
          <a:endParaRPr lang="en-GB" sz="1800" kern="1200">
            <a:ln/>
          </a:endParaRPr>
        </a:p>
      </dsp:txBody>
      <dsp:txXfrm>
        <a:off x="1248292" y="4659352"/>
        <a:ext cx="1875402" cy="1174533"/>
      </dsp:txXfrm>
    </dsp:sp>
    <dsp:sp modelId="{D51B14C7-6806-B345-AB84-35B02B18B357}">
      <dsp:nvSpPr>
        <dsp:cNvPr id="0" name=""/>
        <dsp:cNvSpPr/>
      </dsp:nvSpPr>
      <dsp:spPr>
        <a:xfrm>
          <a:off x="1147322" y="535406"/>
          <a:ext cx="5201780" cy="5201780"/>
        </a:xfrm>
        <a:custGeom>
          <a:avLst/>
          <a:gdLst/>
          <a:ahLst/>
          <a:cxnLst/>
          <a:rect l="0" t="0" r="0" b="0"/>
          <a:pathLst>
            <a:path>
              <a:moveTo>
                <a:pt x="294589" y="3803224"/>
              </a:moveTo>
              <a:arcTo wR="2600890" hR="2600890" stAng="9147949" swAng="121680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611A983-2CB2-4A4B-9FF3-91D9BE7ABB0E}">
      <dsp:nvSpPr>
        <dsp:cNvPr id="0" name=""/>
        <dsp:cNvSpPr/>
      </dsp:nvSpPr>
      <dsp:spPr>
        <a:xfrm>
          <a:off x="239912" y="1977423"/>
          <a:ext cx="2002482" cy="1188477"/>
        </a:xfrm>
        <a:prstGeom prst="roundRect">
          <a:avLst/>
        </a:prstGeom>
        <a:solidFill>
          <a:srgbClr val="F189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kern="1200">
              <a:ln/>
            </a:rPr>
            <a:t>Provide recognition and celebrate progress</a:t>
          </a:r>
          <a:endParaRPr lang="en-GB" sz="1800" kern="1200">
            <a:ln/>
          </a:endParaRPr>
        </a:p>
      </dsp:txBody>
      <dsp:txXfrm>
        <a:off x="297929" y="2035440"/>
        <a:ext cx="1886448" cy="1072443"/>
      </dsp:txXfrm>
    </dsp:sp>
    <dsp:sp modelId="{F873E8B3-80C4-9B40-B340-F5595BC0064A}">
      <dsp:nvSpPr>
        <dsp:cNvPr id="0" name=""/>
        <dsp:cNvSpPr/>
      </dsp:nvSpPr>
      <dsp:spPr>
        <a:xfrm>
          <a:off x="1162987" y="642837"/>
          <a:ext cx="5201780" cy="5201780"/>
        </a:xfrm>
        <a:custGeom>
          <a:avLst/>
          <a:gdLst/>
          <a:ahLst/>
          <a:cxnLst/>
          <a:rect l="0" t="0" r="0" b="0"/>
          <a:pathLst>
            <a:path>
              <a:moveTo>
                <a:pt x="501721" y="1065272"/>
              </a:moveTo>
              <a:arcTo wR="2600890" hR="2600890" stAng="12971209" swAng="1304159"/>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latin typeface="Verdana" panose="020B0604030504040204" pitchFamily="34" charset="0"/>
            </a:endParaRPr>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latin typeface="Verdana" panose="020B0604030504040204" pitchFamily="34" charset="0"/>
              </a:rPr>
              <a:t>24.02.2025</a:t>
            </a:fld>
            <a:endParaRPr lang="de-DE">
              <a:latin typeface="Verdana" panose="020B0604030504040204" pitchFamily="34" charset="0"/>
            </a:endParaRPr>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Verdana" panose="020B0604030504040204" pitchFamily="34" charset="0"/>
            </a:endParaRPr>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latin typeface="Verdana" panose="020B0604030504040204" pitchFamily="34" charset="0"/>
              </a:rPr>
              <a:t>‹#›</a:t>
            </a:fld>
            <a:endParaRPr lang="de-DE">
              <a:latin typeface="Verdana" panose="020B0604030504040204" pitchFamily="34" charset="0"/>
            </a:endParaRPr>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59AF585C-AB1D-41F5-8A22-EE236ED1EB54}" type="datetimeFigureOut">
              <a:rPr lang="de-DE" smtClean="0"/>
              <a:pPr/>
              <a:t>24.02.2025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F6DADB82-A706-4784-AE8E-3965AD040C7C}" type="slidenum">
              <a:rPr lang="de-DE" smtClean="0"/>
              <a:pPr/>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drive.google.com/file/d/1jb9b8bHwjfYRJGGjizk4lWqCrZM9TasB/view?usp=drive_link"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pPr/>
              <a:t>1</a:t>
            </a:fld>
            <a:endParaRPr lang="de-DE"/>
          </a:p>
        </p:txBody>
      </p:sp>
    </p:spTree>
    <p:extLst>
      <p:ext uri="{BB962C8B-B14F-4D97-AF65-F5344CB8AC3E}">
        <p14:creationId xmlns:p14="http://schemas.microsoft.com/office/powerpoint/2010/main" val="137946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d91ea167c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d91ea167cd_0_6:notes"/>
          <p:cNvSpPr txBox="1">
            <a:spLocks noGrp="1"/>
          </p:cNvSpPr>
          <p:nvPr>
            <p:ph type="body" idx="1"/>
          </p:nvPr>
        </p:nvSpPr>
        <p:spPr>
          <a:xfrm>
            <a:off x="913056" y="4344336"/>
            <a:ext cx="5031900" cy="411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Performance expectations are meant to be objective measures, but not necessarily comprehensive of everything that happens at a facility. The PCC-AT was designed to create a user-friendly tool to….</a:t>
            </a:r>
            <a:endParaRPr/>
          </a:p>
          <a:p>
            <a:pPr marL="0" lvl="0" indent="0" algn="l" rtl="0">
              <a:spcBef>
                <a:spcPts val="0"/>
              </a:spcBef>
              <a:spcAft>
                <a:spcPts val="0"/>
              </a:spcAft>
              <a:buNone/>
            </a:pPr>
            <a:endParaRPr/>
          </a:p>
          <a:p>
            <a:pPr marL="444500" lvl="0" indent="-285750" algn="l" rtl="0">
              <a:spcBef>
                <a:spcPts val="0"/>
              </a:spcBef>
              <a:spcAft>
                <a:spcPts val="0"/>
              </a:spcAft>
              <a:buSzPts val="1100"/>
              <a:buChar char="●"/>
            </a:pPr>
            <a:r>
              <a:rPr lang="en"/>
              <a:t>Drawn from QA approaches to assess performance against standards, JSI’s best practice benchmarking approach allows for a greater degree of flexibility in their use, improving specificity, reducing time investment, and facilitating performance measurement over time.</a:t>
            </a:r>
            <a:endParaRPr/>
          </a:p>
          <a:p>
            <a:pPr marL="444500" lvl="0" indent="-285750" algn="l" rtl="0">
              <a:spcBef>
                <a:spcPts val="0"/>
              </a:spcBef>
              <a:spcAft>
                <a:spcPts val="0"/>
              </a:spcAft>
              <a:buSzPts val="1100"/>
              <a:buChar char="●"/>
            </a:pPr>
            <a:r>
              <a:rPr lang="en"/>
              <a:t>The approach used to develop the tool is founded on the understanding that discrete performance expectations reduce ambiguity, simplify assessment.</a:t>
            </a:r>
            <a:endParaRPr/>
          </a:p>
          <a:p>
            <a:pPr marL="444500" lvl="0" indent="-285750" algn="l" rtl="0">
              <a:spcBef>
                <a:spcPts val="0"/>
              </a:spcBef>
              <a:spcAft>
                <a:spcPts val="0"/>
              </a:spcAft>
              <a:buSzPts val="1100"/>
              <a:buChar char="●"/>
            </a:pPr>
            <a:r>
              <a:rPr lang="en"/>
              <a:t>This tool is designed to enable learning, foster team sharing, and encourage reflective self-assessment within health facilities.</a:t>
            </a:r>
            <a:endParaRPr/>
          </a:p>
          <a:p>
            <a:pPr marL="444500" lvl="0" indent="0" algn="l" rtl="0">
              <a:spcBef>
                <a:spcPts val="0"/>
              </a:spcBef>
              <a:spcAft>
                <a:spcPts val="0"/>
              </a:spcAft>
              <a:buNone/>
            </a:pPr>
            <a:endParaRPr/>
          </a:p>
        </p:txBody>
      </p:sp>
      <p:sp>
        <p:nvSpPr>
          <p:cNvPr id="93" name="Google Shape;93;g2d91ea167cd_0_6:notes"/>
          <p:cNvSpPr txBox="1">
            <a:spLocks noGrp="1"/>
          </p:cNvSpPr>
          <p:nvPr>
            <p:ph type="sldNum" idx="12"/>
          </p:nvPr>
        </p:nvSpPr>
        <p:spPr>
          <a:xfrm>
            <a:off x="3887854" y="8687110"/>
            <a:ext cx="2970300" cy="456900"/>
          </a:xfrm>
          <a:prstGeom prst="rect">
            <a:avLst/>
          </a:prstGeom>
          <a:noFill/>
          <a:ln>
            <a:noFill/>
          </a:ln>
        </p:spPr>
        <p:txBody>
          <a:bodyPr spcFirstLastPara="1" wrap="square" lIns="89450" tIns="89450" rIns="89450" bIns="894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Times New Roma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Times New Roman"/>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2d3dd6d4ac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2d3dd6d4ac_0_269:notes"/>
          <p:cNvSpPr txBox="1">
            <a:spLocks noGrp="1"/>
          </p:cNvSpPr>
          <p:nvPr>
            <p:ph type="body" idx="1"/>
          </p:nvPr>
        </p:nvSpPr>
        <p:spPr>
          <a:xfrm>
            <a:off x="913056" y="4344336"/>
            <a:ext cx="5031900" cy="4113300"/>
          </a:xfrm>
          <a:prstGeom prst="rect">
            <a:avLst/>
          </a:prstGeom>
        </p:spPr>
        <p:txBody>
          <a:bodyPr spcFirstLastPara="1" wrap="square" lIns="91425" tIns="91425" rIns="91425" bIns="91425" anchor="t" anchorCtr="0">
            <a:noAutofit/>
          </a:bodyPr>
          <a:lstStyle/>
          <a:p>
            <a:pPr marL="444500" lvl="0" indent="-285750" algn="l" rtl="0">
              <a:spcBef>
                <a:spcPts val="0"/>
              </a:spcBef>
              <a:spcAft>
                <a:spcPts val="0"/>
              </a:spcAft>
              <a:buSzPts val="1100"/>
              <a:buChar char="●"/>
            </a:pPr>
            <a:r>
              <a:rPr lang="en"/>
              <a:t>Drawn from QA approaches to assess performance against standards, JSI’s best practice benchmarking approach allows for a greater degree of flexibility in their use, improving specificity, reducing time investment, and facilitating performance measurement over time.</a:t>
            </a:r>
            <a:endParaRPr/>
          </a:p>
          <a:p>
            <a:pPr marL="444500" lvl="0" indent="-285750" algn="l" rtl="0">
              <a:spcBef>
                <a:spcPts val="0"/>
              </a:spcBef>
              <a:spcAft>
                <a:spcPts val="0"/>
              </a:spcAft>
              <a:buSzPts val="1100"/>
              <a:buChar char="●"/>
            </a:pPr>
            <a:r>
              <a:rPr lang="en"/>
              <a:t>The approach used to develop the tool is founded on the understanding that discrete performance expectations reduce ambiguity, simplify assessment.</a:t>
            </a:r>
            <a:endParaRPr/>
          </a:p>
          <a:p>
            <a:pPr marL="444500" lvl="0" indent="-285750" algn="l" rtl="0">
              <a:spcBef>
                <a:spcPts val="0"/>
              </a:spcBef>
              <a:spcAft>
                <a:spcPts val="0"/>
              </a:spcAft>
              <a:buSzPts val="1100"/>
              <a:buChar char="●"/>
            </a:pPr>
            <a:r>
              <a:rPr lang="en"/>
              <a:t>The scores that are arrived at are designed to set priorities for action and are not used to judge performance.</a:t>
            </a:r>
            <a:endParaRPr/>
          </a:p>
          <a:p>
            <a:pPr marL="444500" lvl="0" indent="-285750" algn="l" rtl="0">
              <a:spcBef>
                <a:spcPts val="0"/>
              </a:spcBef>
              <a:spcAft>
                <a:spcPts val="0"/>
              </a:spcAft>
              <a:buSzPts val="1100"/>
              <a:buChar char="●"/>
            </a:pPr>
            <a:r>
              <a:rPr lang="en"/>
              <a:t>PCC is a process and can take time, the use of the tool results in concrete action plans to provide facilities with a clear road map for improvement.</a:t>
            </a:r>
            <a:endParaRPr/>
          </a:p>
          <a:p>
            <a:pPr marL="444500" lvl="0" indent="-285750" algn="l" rtl="0">
              <a:spcBef>
                <a:spcPts val="0"/>
              </a:spcBef>
              <a:spcAft>
                <a:spcPts val="0"/>
              </a:spcAft>
              <a:buSzPts val="1100"/>
              <a:buChar char="●"/>
            </a:pPr>
            <a:r>
              <a:rPr lang="en"/>
              <a:t>This tool is designed to enable learning, foster team sharing, and encourage reflective self-assessment within health facilities.</a:t>
            </a:r>
            <a:endParaRPr/>
          </a:p>
          <a:p>
            <a:pPr marL="444500" lvl="0" indent="-285750" algn="l" rtl="0">
              <a:spcBef>
                <a:spcPts val="0"/>
              </a:spcBef>
              <a:spcAft>
                <a:spcPts val="0"/>
              </a:spcAft>
              <a:buSzPts val="1100"/>
              <a:buChar char="●"/>
            </a:pPr>
            <a:r>
              <a:rPr lang="en"/>
              <a:t>The tool can be repeated on a routine basis to monitor the effectiveness of previous actions, evaluate progress in PCC, and identify new areas in need of strengthening.</a:t>
            </a:r>
            <a:endParaRPr/>
          </a:p>
        </p:txBody>
      </p:sp>
      <p:sp>
        <p:nvSpPr>
          <p:cNvPr id="102" name="Google Shape;102;g32d3dd6d4ac_0_269:notes"/>
          <p:cNvSpPr txBox="1">
            <a:spLocks noGrp="1"/>
          </p:cNvSpPr>
          <p:nvPr>
            <p:ph type="sldNum" idx="12"/>
          </p:nvPr>
        </p:nvSpPr>
        <p:spPr>
          <a:xfrm>
            <a:off x="3887854" y="8687110"/>
            <a:ext cx="2970300" cy="456900"/>
          </a:xfrm>
          <a:prstGeom prst="rect">
            <a:avLst/>
          </a:prstGeom>
          <a:noFill/>
          <a:ln>
            <a:noFill/>
          </a:ln>
        </p:spPr>
        <p:txBody>
          <a:bodyPr spcFirstLastPara="1" wrap="square" lIns="89450" tIns="89450" rIns="89450" bIns="894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Times New Roma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Times New Roman"/>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2d3dd6d4ac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2d3dd6d4ac_0_128:notes"/>
          <p:cNvSpPr txBox="1">
            <a:spLocks noGrp="1"/>
          </p:cNvSpPr>
          <p:nvPr>
            <p:ph type="body" idx="1"/>
          </p:nvPr>
        </p:nvSpPr>
        <p:spPr>
          <a:xfrm>
            <a:off x="913056" y="4344336"/>
            <a:ext cx="5031900" cy="411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t>
            </a:r>
            <a:endParaRPr/>
          </a:p>
        </p:txBody>
      </p:sp>
      <p:sp>
        <p:nvSpPr>
          <p:cNvPr id="112" name="Google Shape;112;g32d3dd6d4ac_0_128:notes"/>
          <p:cNvSpPr txBox="1">
            <a:spLocks noGrp="1"/>
          </p:cNvSpPr>
          <p:nvPr>
            <p:ph type="sldNum" idx="12"/>
          </p:nvPr>
        </p:nvSpPr>
        <p:spPr>
          <a:xfrm>
            <a:off x="3887854" y="8687110"/>
            <a:ext cx="2970300" cy="456900"/>
          </a:xfrm>
          <a:prstGeom prst="rect">
            <a:avLst/>
          </a:prstGeom>
          <a:noFill/>
          <a:ln>
            <a:noFill/>
          </a:ln>
        </p:spPr>
        <p:txBody>
          <a:bodyPr spcFirstLastPara="1" wrap="square" lIns="89450" tIns="89450" rIns="89450" bIns="894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af9164772e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af9164772e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af9164772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af9164772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f075cedf2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f075cedf2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110b1b12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110b1b12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45EAD5-C7E7-D049-85FD-F687FF774EB2}"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440591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1232734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Letitia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289270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event has been facilitated by the IAS Person-Centred Care programme which is advocating for integrated, inclusive and responsive healthcare services that focus on the changing needs, priorities and preferences of individuals and empowers them to demand services that respect their identities. </a:t>
            </a:r>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2</a:t>
            </a:fld>
            <a:endParaRPr lang="de-DE"/>
          </a:p>
        </p:txBody>
      </p:sp>
    </p:spTree>
    <p:extLst>
      <p:ext uri="{BB962C8B-B14F-4D97-AF65-F5344CB8AC3E}">
        <p14:creationId xmlns:p14="http://schemas.microsoft.com/office/powerpoint/2010/main" val="270434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2C1B0-B833-62FB-43EA-FF26A2B31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2F009-A79D-91AC-171C-51C00C6CF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9519C2-7E7B-6BE4-7558-736964C60761}"/>
              </a:ext>
            </a:extLst>
          </p:cNvPr>
          <p:cNvSpPr>
            <a:spLocks noGrp="1"/>
          </p:cNvSpPr>
          <p:nvPr>
            <p:ph type="body" idx="1"/>
          </p:nvPr>
        </p:nvSpPr>
        <p:spPr/>
        <p:txBody>
          <a:bodyPr/>
          <a:lstStyle/>
          <a:p>
            <a:r>
              <a:rPr lang="en-US"/>
              <a:t>Letitia</a:t>
            </a:r>
          </a:p>
        </p:txBody>
      </p:sp>
      <p:sp>
        <p:nvSpPr>
          <p:cNvPr id="4" name="Slide Number Placeholder 3">
            <a:extLst>
              <a:ext uri="{FF2B5EF4-FFF2-40B4-BE49-F238E27FC236}">
                <a16:creationId xmlns:a16="http://schemas.microsoft.com/office/drawing/2014/main" id="{4C9E999D-A6CF-08A5-55FF-5B9D2E92C46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1008701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1858444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585385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Thulani, then pass to Shawn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2499209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spcAft>
                <a:spcPts val="2400"/>
              </a:spcAft>
              <a:buFont typeface="Arial" panose="020B0604020202020204" pitchFamily="34" charset="0"/>
              <a:buChar char="•"/>
            </a:pPr>
            <a:r>
              <a:rPr lang="en-US" sz="1200">
                <a:solidFill>
                  <a:schemeClr val="bg1"/>
                </a:solidFill>
              </a:rPr>
              <a:t>The clinic picture is more complex than is sometimes portrayed. Many providers do feel motivated. Many patients do feel well cared for. But there is also room for improvement. </a:t>
            </a:r>
          </a:p>
          <a:p>
            <a:pPr marL="571500" marR="0" lvl="0" indent="-5715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lang="en-US" sz="1200">
                <a:solidFill>
                  <a:schemeClr val="bg1"/>
                </a:solidFill>
              </a:rPr>
              <a:t>There is variability across facilities. Different facilities face different issues and challenges. Different clinic teams have different personalities and group dynamics.</a:t>
            </a:r>
          </a:p>
          <a:p>
            <a:pPr marL="571500" indent="-571500">
              <a:spcAft>
                <a:spcPts val="2400"/>
              </a:spcAft>
              <a:buFont typeface="Arial" panose="020B0604020202020204" pitchFamily="34" charset="0"/>
              <a:buChar char="•"/>
            </a:pPr>
            <a:r>
              <a:rPr lang="en-US" sz="1200">
                <a:solidFill>
                  <a:schemeClr val="bg1"/>
                </a:solidFill>
              </a:rPr>
              <a:t>Providers have appreciated supportive, practical approaches, which they </a:t>
            </a:r>
            <a:r>
              <a:rPr lang="en-US" sz="1200" err="1">
                <a:solidFill>
                  <a:schemeClr val="bg1"/>
                </a:solidFill>
              </a:rPr>
              <a:t>characterise</a:t>
            </a:r>
            <a:r>
              <a:rPr lang="en-US" sz="1200">
                <a:solidFill>
                  <a:schemeClr val="bg1"/>
                </a:solidFill>
              </a:rPr>
              <a:t> as rare.</a:t>
            </a:r>
          </a:p>
          <a:p>
            <a:pPr marL="571500" indent="-571500">
              <a:spcAft>
                <a:spcPts val="2400"/>
              </a:spcAft>
              <a:buFont typeface="Arial" panose="020B0604020202020204" pitchFamily="34" charset="0"/>
              <a:buChar char="•"/>
            </a:pPr>
            <a:r>
              <a:rPr lang="en-US" sz="1200">
                <a:solidFill>
                  <a:schemeClr val="bg1"/>
                </a:solidFill>
              </a:rPr>
              <a:t>Providing opportunities to practice and reinforce new knowledge and skills is essential.</a:t>
            </a:r>
          </a:p>
          <a:p>
            <a:pPr marL="571500" indent="-571500">
              <a:spcAft>
                <a:spcPts val="2400"/>
              </a:spcAft>
              <a:buFont typeface="Arial" panose="020B0604020202020204" pitchFamily="34" charset="0"/>
              <a:buChar char="•"/>
            </a:pPr>
            <a:r>
              <a:rPr lang="en-US" sz="1200">
                <a:solidFill>
                  <a:schemeClr val="bg1"/>
                </a:solidFill>
              </a:rPr>
              <a:t>Clinic teams have been open to engaging with the data and prioritizing areas for improvement.</a:t>
            </a:r>
          </a:p>
          <a:p>
            <a:pPr marL="571500" indent="-571500">
              <a:spcAft>
                <a:spcPts val="2400"/>
              </a:spcAft>
              <a:buFont typeface="Arial" panose="020B0604020202020204" pitchFamily="34" charset="0"/>
              <a:buChar char="•"/>
            </a:pPr>
            <a:r>
              <a:rPr lang="en-US" sz="1200">
                <a:solidFill>
                  <a:schemeClr val="bg1"/>
                </a:solidFill>
              </a:rPr>
              <a:t>Aligning training, mentoring and quarterly reviews with facility schedules and routines remains a challenge. Time is the scarcest resource.</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2106748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Entle</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1653360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Hlengiwe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390244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3478398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1560226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8F526-B3DC-5D61-82D4-84724BDA16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13A06-B132-0363-20C9-6F600DE69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687C3-ECCF-5E50-0AFF-2D4A9213BF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A51463-F0E7-91A3-AE25-11C51243676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4218249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PCC research collaborative has the mission of working collectively and efficiently at a global level to fill evidence gaps around person-centred care for people living with HIV or vulnerable to HIV acquisition. This collaborative will meet around three times a year and will convene researchers, clients and providers who are championing evidence generation related to client-provider relationships, participatory approaches that value experts by experience as well as specific research and policy gaps related to person-centred care within the HIV response</a:t>
            </a:r>
          </a:p>
          <a:p>
            <a:endParaRPr lang="en-US"/>
          </a:p>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3</a:t>
            </a:fld>
            <a:endParaRPr lang="de-DE"/>
          </a:p>
        </p:txBody>
      </p:sp>
    </p:spTree>
    <p:extLst>
      <p:ext uri="{BB962C8B-B14F-4D97-AF65-F5344CB8AC3E}">
        <p14:creationId xmlns:p14="http://schemas.microsoft.com/office/powerpoint/2010/main" val="1340642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4124660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2F2C1-34C5-52AE-8110-BD5FB6EED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96DF1-62D9-C8A3-8650-811AACB62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E94ED-181E-BB45-7476-FAAA394EC7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79FE874B-A35A-614A-BB03-971AD8E034D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1334005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E8E09-F4CF-08E7-3126-AE379D8DF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9ED9B-06DB-CF6F-96B7-7057CEFE4D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D27EF0-4012-4C5C-5563-48A92EC762F4}"/>
              </a:ext>
            </a:extLst>
          </p:cNvPr>
          <p:cNvSpPr>
            <a:spLocks noGrp="1"/>
          </p:cNvSpPr>
          <p:nvPr>
            <p:ph type="body" idx="1"/>
          </p:nvPr>
        </p:nvSpPr>
        <p:spPr/>
        <p:txBody>
          <a:bodyPr/>
          <a:lstStyle/>
          <a:p>
            <a:r>
              <a:rPr lang="en-US"/>
              <a:t>Abo, then pass back to Shawn</a:t>
            </a:r>
          </a:p>
        </p:txBody>
      </p:sp>
      <p:sp>
        <p:nvSpPr>
          <p:cNvPr id="4" name="Slide Number Placeholder 3">
            <a:extLst>
              <a:ext uri="{FF2B5EF4-FFF2-40B4-BE49-F238E27FC236}">
                <a16:creationId xmlns:a16="http://schemas.microsoft.com/office/drawing/2014/main" id="{6840ABBD-6ABD-1197-BBC1-9C4AF611F83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2946425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8593FA-E9AB-EC48-9716-96CC64AC765D}" type="slidenum">
              <a:rPr kumimoji="0" lang="en-US" sz="1200" b="0" i="0" u="none" strike="noStrike" kern="1200" cap="none" spc="0" normalizeH="0" baseline="0" noProof="0" smtClean="0">
                <a:ln>
                  <a:noFill/>
                </a:ln>
                <a:solidFill>
                  <a:prstClr val="black"/>
                </a:solidFill>
                <a:effectLst/>
                <a:uLnTx/>
                <a:uFillTx/>
                <a:latin typeface="Roboto Light" panose="02000000000000000000"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mn-ea"/>
              <a:cs typeface="+mn-cs"/>
            </a:endParaRPr>
          </a:p>
        </p:txBody>
      </p:sp>
    </p:spTree>
    <p:extLst>
      <p:ext uri="{BB962C8B-B14F-4D97-AF65-F5344CB8AC3E}">
        <p14:creationId xmlns:p14="http://schemas.microsoft.com/office/powerpoint/2010/main" val="3174749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228903-676A-FE43-814B-01E2D96AAEA3}" type="slidenum">
              <a:rPr lang="en-US" smtClean="0"/>
              <a:t>37</a:t>
            </a:fld>
            <a:endParaRPr lang="en-US"/>
          </a:p>
        </p:txBody>
      </p:sp>
    </p:spTree>
    <p:extLst>
      <p:ext uri="{BB962C8B-B14F-4D97-AF65-F5344CB8AC3E}">
        <p14:creationId xmlns:p14="http://schemas.microsoft.com/office/powerpoint/2010/main" val="3814224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One of the primary concerns in HIV care is </a:t>
            </a:r>
            <a:r>
              <a:rPr lang="en-PH" b="1" dirty="0"/>
              <a:t>treatment retention</a:t>
            </a:r>
            <a:r>
              <a:rPr lang="en-PH" dirty="0"/>
              <a:t>, as a significant number of </a:t>
            </a:r>
            <a:r>
              <a:rPr lang="en-PH" b="1" dirty="0"/>
              <a:t>people living with HIV (PLHIV) discontinue treatment</a:t>
            </a:r>
            <a:r>
              <a:rPr lang="en-PH" dirty="0"/>
              <a:t> at various points in the care continuum. While biomedical interventions such as </a:t>
            </a:r>
            <a:r>
              <a:rPr lang="en-PH" b="1" dirty="0"/>
              <a:t>antiretroviral therapy (ART)</a:t>
            </a:r>
            <a:r>
              <a:rPr lang="en-PH" dirty="0"/>
              <a:t> are critical for viral suppression, evidence indicates that </a:t>
            </a:r>
            <a:r>
              <a:rPr lang="en-PH" b="1" dirty="0"/>
              <a:t>non-biomedical factors</a:t>
            </a:r>
            <a:r>
              <a:rPr lang="en-PH" dirty="0"/>
              <a:t> contribute to treatment discontinuation. These include:</a:t>
            </a:r>
          </a:p>
          <a:p>
            <a:pPr>
              <a:buFont typeface="Arial" panose="020B0604020202020204" pitchFamily="34" charset="0"/>
              <a:buChar char="•"/>
            </a:pPr>
            <a:r>
              <a:rPr lang="en-PH" b="1" dirty="0"/>
              <a:t>Mental health concerns</a:t>
            </a:r>
            <a:r>
              <a:rPr lang="en-PH" dirty="0"/>
              <a:t> such as depression and anxiety.</a:t>
            </a:r>
          </a:p>
          <a:p>
            <a:pPr>
              <a:buFont typeface="Arial" panose="020B0604020202020204" pitchFamily="34" charset="0"/>
              <a:buChar char="•"/>
            </a:pPr>
            <a:r>
              <a:rPr lang="en-PH" b="1" dirty="0"/>
              <a:t>Economic instability</a:t>
            </a:r>
            <a:r>
              <a:rPr lang="en-PH" dirty="0"/>
              <a:t>, affecting access to healthcare and adherence to treatment.</a:t>
            </a:r>
          </a:p>
          <a:p>
            <a:pPr>
              <a:buFont typeface="Arial" panose="020B0604020202020204" pitchFamily="34" charset="0"/>
              <a:buChar char="•"/>
            </a:pPr>
            <a:r>
              <a:rPr lang="en-PH" b="1" dirty="0"/>
              <a:t>Social barriers</a:t>
            </a:r>
            <a:r>
              <a:rPr lang="en-PH" dirty="0"/>
              <a:t>, including stigma and lack of support networks.</a:t>
            </a:r>
          </a:p>
          <a:p>
            <a:endParaRPr lang="en-US" dirty="0"/>
          </a:p>
        </p:txBody>
      </p:sp>
      <p:sp>
        <p:nvSpPr>
          <p:cNvPr id="4" name="Slide Number Placeholder 3"/>
          <p:cNvSpPr>
            <a:spLocks noGrp="1"/>
          </p:cNvSpPr>
          <p:nvPr>
            <p:ph type="sldNum" sz="quarter" idx="5"/>
          </p:nvPr>
        </p:nvSpPr>
        <p:spPr/>
        <p:txBody>
          <a:bodyPr/>
          <a:lstStyle/>
          <a:p>
            <a:fld id="{0B228903-676A-FE43-814B-01E2D96AAEA3}" type="slidenum">
              <a:rPr lang="en-US" smtClean="0"/>
              <a:t>39</a:t>
            </a:fld>
            <a:endParaRPr lang="en-US"/>
          </a:p>
        </p:txBody>
      </p:sp>
    </p:spTree>
    <p:extLst>
      <p:ext uri="{BB962C8B-B14F-4D97-AF65-F5344CB8AC3E}">
        <p14:creationId xmlns:p14="http://schemas.microsoft.com/office/powerpoint/2010/main" val="597346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a:t>
            </a:r>
            <a:r>
              <a:rPr lang="en-PH" b="1" dirty="0" err="1"/>
              <a:t>PsySE</a:t>
            </a:r>
            <a:r>
              <a:rPr lang="en-PH" b="1" dirty="0"/>
              <a:t>-HCPN</a:t>
            </a:r>
            <a:r>
              <a:rPr lang="en-PH" dirty="0"/>
              <a:t> builds upon the success of the </a:t>
            </a:r>
            <a:r>
              <a:rPr lang="en-PH" b="1" dirty="0"/>
              <a:t>Open Doors Home project</a:t>
            </a:r>
            <a:r>
              <a:rPr lang="en-PH" dirty="0"/>
              <a:t>, expanding it to a </a:t>
            </a:r>
            <a:r>
              <a:rPr lang="en-PH" b="1" dirty="0"/>
              <a:t>provincial level</a:t>
            </a:r>
            <a:r>
              <a:rPr lang="en-PH" dirty="0"/>
              <a:t>. By integrating </a:t>
            </a:r>
            <a:r>
              <a:rPr lang="en-PH" b="1" dirty="0"/>
              <a:t>mental health and social welfare services</a:t>
            </a:r>
            <a:r>
              <a:rPr lang="en-PH" dirty="0"/>
              <a:t> into the existing health system, we aim to provide </a:t>
            </a:r>
            <a:r>
              <a:rPr lang="en-PH" b="1" dirty="0"/>
              <a:t>holistic, person-centered care</a:t>
            </a:r>
            <a:r>
              <a:rPr lang="en-PH" dirty="0"/>
              <a:t> to PLHIV.</a:t>
            </a:r>
            <a:endParaRPr lang="en-US" dirty="0"/>
          </a:p>
        </p:txBody>
      </p:sp>
      <p:sp>
        <p:nvSpPr>
          <p:cNvPr id="4" name="Slide Number Placeholder 3"/>
          <p:cNvSpPr>
            <a:spLocks noGrp="1"/>
          </p:cNvSpPr>
          <p:nvPr>
            <p:ph type="sldNum" sz="quarter" idx="5"/>
          </p:nvPr>
        </p:nvSpPr>
        <p:spPr/>
        <p:txBody>
          <a:bodyPr/>
          <a:lstStyle/>
          <a:p>
            <a:fld id="{0B228903-676A-FE43-814B-01E2D96AAEA3}" type="slidenum">
              <a:rPr lang="en-US" smtClean="0"/>
              <a:t>40</a:t>
            </a:fld>
            <a:endParaRPr lang="en-US"/>
          </a:p>
        </p:txBody>
      </p:sp>
    </p:spTree>
    <p:extLst>
      <p:ext uri="{BB962C8B-B14F-4D97-AF65-F5344CB8AC3E}">
        <p14:creationId xmlns:p14="http://schemas.microsoft.com/office/powerpoint/2010/main" val="1916847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dirty="0"/>
              <a:t>The </a:t>
            </a:r>
            <a:r>
              <a:rPr lang="en-PH" b="1" dirty="0" err="1"/>
              <a:t>PsySE</a:t>
            </a:r>
            <a:r>
              <a:rPr lang="en-PH" b="1" dirty="0"/>
              <a:t>-HCPN model</a:t>
            </a:r>
            <a:r>
              <a:rPr lang="en-PH" dirty="0"/>
              <a:t> is designed to </a:t>
            </a:r>
            <a:r>
              <a:rPr lang="en-PH" b="1" dirty="0"/>
              <a:t>integrate mental health and social welfare support</a:t>
            </a:r>
            <a:r>
              <a:rPr lang="en-PH" dirty="0"/>
              <a:t> within the HIV care framework, ensuring that these factors are systematically addressed.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a:p>
            <a:endParaRPr lang="en-US" dirty="0"/>
          </a:p>
        </p:txBody>
      </p:sp>
      <p:sp>
        <p:nvSpPr>
          <p:cNvPr id="4" name="Slide Number Placeholder 3"/>
          <p:cNvSpPr>
            <a:spLocks noGrp="1"/>
          </p:cNvSpPr>
          <p:nvPr>
            <p:ph type="sldNum" sz="quarter" idx="5"/>
          </p:nvPr>
        </p:nvSpPr>
        <p:spPr/>
        <p:txBody>
          <a:bodyPr/>
          <a:lstStyle/>
          <a:p>
            <a:fld id="{0B228903-676A-FE43-814B-01E2D96AAEA3}" type="slidenum">
              <a:rPr lang="en-US" smtClean="0"/>
              <a:t>42</a:t>
            </a:fld>
            <a:endParaRPr lang="en-US"/>
          </a:p>
        </p:txBody>
      </p:sp>
    </p:spTree>
    <p:extLst>
      <p:ext uri="{BB962C8B-B14F-4D97-AF65-F5344CB8AC3E}">
        <p14:creationId xmlns:p14="http://schemas.microsoft.com/office/powerpoint/2010/main" val="4107705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t>The </a:t>
            </a:r>
            <a:r>
              <a:rPr lang="en-PH" b="1" dirty="0" err="1"/>
              <a:t>PsySE</a:t>
            </a:r>
            <a:r>
              <a:rPr lang="en-PH" b="1" dirty="0"/>
              <a:t>-HCPN Model and Its Objectives (1 minute)</a:t>
            </a:r>
          </a:p>
          <a:p>
            <a:r>
              <a:rPr lang="en-PH" dirty="0"/>
              <a:t>The </a:t>
            </a:r>
            <a:r>
              <a:rPr lang="en-PH" b="1" dirty="0" err="1"/>
              <a:t>PsySE</a:t>
            </a:r>
            <a:r>
              <a:rPr lang="en-PH" b="1" dirty="0"/>
              <a:t>-HCPN</a:t>
            </a:r>
            <a:r>
              <a:rPr lang="en-PH" dirty="0"/>
              <a:t> builds upon the </a:t>
            </a:r>
            <a:r>
              <a:rPr lang="en-PH" b="1" dirty="0"/>
              <a:t>Open Doors Home project</a:t>
            </a:r>
            <a:r>
              <a:rPr lang="en-PH" dirty="0"/>
              <a:t>, expanding the approach at a </a:t>
            </a:r>
            <a:r>
              <a:rPr lang="en-PH" b="1" dirty="0"/>
              <a:t>provincial level</a:t>
            </a:r>
            <a:r>
              <a:rPr lang="en-PH" dirty="0"/>
              <a:t>. Its objectives include:</a:t>
            </a:r>
          </a:p>
          <a:p>
            <a:pPr>
              <a:buFont typeface="+mj-lt"/>
              <a:buAutoNum type="arabicPeriod"/>
            </a:pPr>
            <a:r>
              <a:rPr lang="en-PH" b="1" dirty="0"/>
              <a:t>Training healthcare professionals</a:t>
            </a:r>
            <a:r>
              <a:rPr lang="en-PH" dirty="0"/>
              <a:t> to manage both medical and non-medical needs of PLHIV and implement person-centered services.</a:t>
            </a:r>
          </a:p>
          <a:p>
            <a:pPr>
              <a:buFont typeface="+mj-lt"/>
              <a:buAutoNum type="arabicPeriod"/>
            </a:pPr>
            <a:r>
              <a:rPr lang="en-PH" b="1" dirty="0"/>
              <a:t>Establishing a Health Care Provider Network (HCPN)</a:t>
            </a:r>
            <a:r>
              <a:rPr lang="en-PH" dirty="0"/>
              <a:t> that integrates mental health and social welfare support into HIV care, reducing referral delays and improving service coordination.</a:t>
            </a:r>
          </a:p>
          <a:p>
            <a:pPr>
              <a:buFont typeface="+mj-lt"/>
              <a:buAutoNum type="arabicPeriod"/>
            </a:pPr>
            <a:r>
              <a:rPr lang="en-PH" b="1" dirty="0"/>
              <a:t>Conducting needs assessments</a:t>
            </a:r>
            <a:r>
              <a:rPr lang="en-PH" dirty="0"/>
              <a:t> to evaluate local barriers and inform program development.</a:t>
            </a:r>
          </a:p>
          <a:p>
            <a:endParaRPr lang="en-US" dirty="0"/>
          </a:p>
        </p:txBody>
      </p:sp>
      <p:sp>
        <p:nvSpPr>
          <p:cNvPr id="4" name="Slide Number Placeholder 3"/>
          <p:cNvSpPr>
            <a:spLocks noGrp="1"/>
          </p:cNvSpPr>
          <p:nvPr>
            <p:ph type="sldNum" sz="quarter" idx="5"/>
          </p:nvPr>
        </p:nvSpPr>
        <p:spPr/>
        <p:txBody>
          <a:bodyPr/>
          <a:lstStyle/>
          <a:p>
            <a:fld id="{0B228903-676A-FE43-814B-01E2D96AAEA3}" type="slidenum">
              <a:rPr lang="en-US" smtClean="0"/>
              <a:t>43</a:t>
            </a:fld>
            <a:endParaRPr lang="en-US"/>
          </a:p>
        </p:txBody>
      </p:sp>
    </p:spTree>
    <p:extLst>
      <p:ext uri="{BB962C8B-B14F-4D97-AF65-F5344CB8AC3E}">
        <p14:creationId xmlns:p14="http://schemas.microsoft.com/office/powerpoint/2010/main" val="1692756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t>Integration of the IAS-PCC Consensus Statement (1.5 minutes)</a:t>
            </a:r>
          </a:p>
          <a:p>
            <a:r>
              <a:rPr lang="en-PH" dirty="0"/>
              <a:t>The </a:t>
            </a:r>
            <a:r>
              <a:rPr lang="en-PH" b="1" dirty="0"/>
              <a:t>IAS Person-Centered Care (PCC) Consensus Statement</a:t>
            </a:r>
            <a:r>
              <a:rPr lang="en-PH" dirty="0"/>
              <a:t> provides a globally recognized framework for integrating </a:t>
            </a:r>
            <a:r>
              <a:rPr lang="en-PH" b="1" dirty="0"/>
              <a:t>holistic, person-centered approaches</a:t>
            </a:r>
            <a:r>
              <a:rPr lang="en-PH" dirty="0"/>
              <a:t> into HIV care. Its core principles emphasize:</a:t>
            </a:r>
          </a:p>
          <a:p>
            <a:pPr>
              <a:buFont typeface="Arial" panose="020B0604020202020204" pitchFamily="34" charset="0"/>
              <a:buChar char="•"/>
            </a:pPr>
            <a:r>
              <a:rPr lang="en-PH" b="1" dirty="0"/>
              <a:t>Addressing the structural and psychosocial barriers</a:t>
            </a:r>
            <a:r>
              <a:rPr lang="en-PH" dirty="0"/>
              <a:t> that impact treatment retention.</a:t>
            </a:r>
          </a:p>
          <a:p>
            <a:pPr>
              <a:buFont typeface="Arial" panose="020B0604020202020204" pitchFamily="34" charset="0"/>
              <a:buChar char="•"/>
            </a:pPr>
            <a:r>
              <a:rPr lang="en-PH" b="1" dirty="0"/>
              <a:t>Ensuring that HIV services are accessible, non-stigmatizing, and responsive</a:t>
            </a:r>
            <a:r>
              <a:rPr lang="en-PH" dirty="0"/>
              <a:t> to the diverse needs of PLHIV.</a:t>
            </a:r>
          </a:p>
          <a:p>
            <a:pPr>
              <a:buFont typeface="Arial" panose="020B0604020202020204" pitchFamily="34" charset="0"/>
              <a:buChar char="•"/>
            </a:pPr>
            <a:r>
              <a:rPr lang="en-PH" b="1" dirty="0"/>
              <a:t>Fostering collaboration between health systems, social welfare programs, and community-based organizations</a:t>
            </a:r>
            <a:r>
              <a:rPr lang="en-PH" dirty="0"/>
              <a:t> to create a more comprehensive and sustainable HIV care model.</a:t>
            </a:r>
          </a:p>
          <a:p>
            <a:r>
              <a:rPr lang="en-PH" dirty="0"/>
              <a:t>By aligning the </a:t>
            </a:r>
            <a:r>
              <a:rPr lang="en-PH" b="1" dirty="0" err="1"/>
              <a:t>PsySE</a:t>
            </a:r>
            <a:r>
              <a:rPr lang="en-PH" b="1" dirty="0"/>
              <a:t>-HCPN</a:t>
            </a:r>
            <a:r>
              <a:rPr lang="en-PH" dirty="0"/>
              <a:t> with these principles, the project is structured to </a:t>
            </a:r>
            <a:r>
              <a:rPr lang="en-PH" b="1" dirty="0"/>
              <a:t>enhance continuity of care, reduce treatment fallouts, and improve overall health outcomes</a:t>
            </a:r>
            <a:r>
              <a:rPr lang="en-PH" dirty="0"/>
              <a:t> for PLHIV in the Philippines.</a:t>
            </a:r>
          </a:p>
          <a:p>
            <a:endParaRPr lang="en-US" dirty="0"/>
          </a:p>
        </p:txBody>
      </p:sp>
      <p:sp>
        <p:nvSpPr>
          <p:cNvPr id="4" name="Slide Number Placeholder 3"/>
          <p:cNvSpPr>
            <a:spLocks noGrp="1"/>
          </p:cNvSpPr>
          <p:nvPr>
            <p:ph type="sldNum" sz="quarter" idx="5"/>
          </p:nvPr>
        </p:nvSpPr>
        <p:spPr/>
        <p:txBody>
          <a:bodyPr/>
          <a:lstStyle/>
          <a:p>
            <a:fld id="{0B228903-676A-FE43-814B-01E2D96AAEA3}" type="slidenum">
              <a:rPr lang="en-US" smtClean="0"/>
              <a:t>45</a:t>
            </a:fld>
            <a:endParaRPr lang="en-US"/>
          </a:p>
        </p:txBody>
      </p:sp>
    </p:spTree>
    <p:extLst>
      <p:ext uri="{BB962C8B-B14F-4D97-AF65-F5344CB8AC3E}">
        <p14:creationId xmlns:p14="http://schemas.microsoft.com/office/powerpoint/2010/main" val="3209968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43102-AFE2-7BD2-EDE2-D7A94E1DE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0B1DBA-14AC-4838-41E1-66A2D368EC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FEFB63-DB67-430E-02D9-06C3701362E4}"/>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2D63F87B-9527-E91C-5364-A2618964B2AF}"/>
              </a:ext>
            </a:extLst>
          </p:cNvPr>
          <p:cNvSpPr>
            <a:spLocks noGrp="1"/>
          </p:cNvSpPr>
          <p:nvPr>
            <p:ph type="sldNum" sz="quarter" idx="5"/>
          </p:nvPr>
        </p:nvSpPr>
        <p:spPr/>
        <p:txBody>
          <a:bodyPr/>
          <a:lstStyle/>
          <a:p>
            <a:fld id="{F6DADB82-A706-4784-AE8E-3965AD040C7C}" type="slidenum">
              <a:rPr lang="de-DE" smtClean="0"/>
              <a:pPr/>
              <a:t>4</a:t>
            </a:fld>
            <a:endParaRPr lang="de-DE"/>
          </a:p>
        </p:txBody>
      </p:sp>
    </p:spTree>
    <p:extLst>
      <p:ext uri="{BB962C8B-B14F-4D97-AF65-F5344CB8AC3E}">
        <p14:creationId xmlns:p14="http://schemas.microsoft.com/office/powerpoint/2010/main" val="561217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228903-676A-FE43-814B-01E2D96AAEA3}" type="slidenum">
              <a:rPr lang="en-US" smtClean="0"/>
              <a:t>49</a:t>
            </a:fld>
            <a:endParaRPr lang="en-US"/>
          </a:p>
        </p:txBody>
      </p:sp>
    </p:spTree>
    <p:extLst>
      <p:ext uri="{BB962C8B-B14F-4D97-AF65-F5344CB8AC3E}">
        <p14:creationId xmlns:p14="http://schemas.microsoft.com/office/powerpoint/2010/main" val="2559547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C4D75-06BC-8550-4F0F-898AD9D41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36E54-1A6E-5402-EDA2-3783A15C32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02631-4BC1-7B2D-A7E0-CC17DA24EB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C02534-0EEF-8BC2-F4A1-C142751A4AF5}"/>
              </a:ext>
            </a:extLst>
          </p:cNvPr>
          <p:cNvSpPr>
            <a:spLocks noGrp="1"/>
          </p:cNvSpPr>
          <p:nvPr>
            <p:ph type="sldNum" sz="quarter" idx="5"/>
          </p:nvPr>
        </p:nvSpPr>
        <p:spPr/>
        <p:txBody>
          <a:bodyPr/>
          <a:lstStyle/>
          <a:p>
            <a:fld id="{0B228903-676A-FE43-814B-01E2D96AAEA3}" type="slidenum">
              <a:rPr lang="en-US" smtClean="0"/>
              <a:t>52</a:t>
            </a:fld>
            <a:endParaRPr lang="en-US"/>
          </a:p>
        </p:txBody>
      </p:sp>
    </p:spTree>
    <p:extLst>
      <p:ext uri="{BB962C8B-B14F-4D97-AF65-F5344CB8AC3E}">
        <p14:creationId xmlns:p14="http://schemas.microsoft.com/office/powerpoint/2010/main" val="1636354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d910e622e7_8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d910e622e7_8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d910e622e7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2d910e622e7_0_144: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Examples of how we ‘walk the walk’</a:t>
            </a:r>
            <a:endParaRPr/>
          </a:p>
          <a:p>
            <a:pPr marL="254000" lvl="0" indent="-247650" algn="l" rtl="0">
              <a:lnSpc>
                <a:spcPct val="100000"/>
              </a:lnSpc>
              <a:spcBef>
                <a:spcPts val="0"/>
              </a:spcBef>
              <a:spcAft>
                <a:spcPts val="0"/>
              </a:spcAft>
              <a:buClr>
                <a:schemeClr val="dk1"/>
              </a:buClr>
              <a:buSzPts val="1500"/>
              <a:buChar char="•"/>
            </a:pPr>
            <a:r>
              <a:rPr lang="en" sz="1500">
                <a:solidFill>
                  <a:schemeClr val="dk1"/>
                </a:solidFill>
                <a:latin typeface="Calibri"/>
                <a:ea typeface="Calibri"/>
                <a:cs typeface="Calibri"/>
                <a:sym typeface="Calibri"/>
              </a:rPr>
              <a:t>Transparent, equitable </a:t>
            </a:r>
            <a:r>
              <a:rPr lang="en" sz="1500" u="sng">
                <a:solidFill>
                  <a:schemeClr val="hlink"/>
                </a:solidFill>
                <a:latin typeface="Calibri"/>
                <a:ea typeface="Calibri"/>
                <a:cs typeface="Calibri"/>
                <a:sym typeface="Calibri"/>
                <a:hlinkClick r:id="rId3"/>
              </a:rPr>
              <a:t>Commissioner</a:t>
            </a:r>
            <a:r>
              <a:rPr lang="en" sz="1500">
                <a:solidFill>
                  <a:schemeClr val="dk1"/>
                </a:solidFill>
                <a:latin typeface="Calibri"/>
                <a:ea typeface="Calibri"/>
                <a:cs typeface="Calibri"/>
                <a:sym typeface="Calibri"/>
              </a:rPr>
              <a:t> selections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254000" lvl="0" indent="-247650" algn="l" rtl="0">
              <a:lnSpc>
                <a:spcPct val="100000"/>
              </a:lnSpc>
              <a:spcBef>
                <a:spcPts val="0"/>
              </a:spcBef>
              <a:spcAft>
                <a:spcPts val="0"/>
              </a:spcAft>
              <a:buClr>
                <a:schemeClr val="dk1"/>
              </a:buClr>
              <a:buSzPts val="1500"/>
              <a:buChar char="•"/>
            </a:pPr>
            <a:r>
              <a:rPr lang="en" sz="1500">
                <a:solidFill>
                  <a:schemeClr val="dk1"/>
                </a:solidFill>
                <a:latin typeface="Calibri"/>
                <a:ea typeface="Calibri"/>
                <a:cs typeface="Calibri"/>
                <a:sym typeface="Calibri"/>
              </a:rPr>
              <a:t>Participatory, community-engaged research and recommendations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254000" lvl="0" indent="-247650" algn="l" rtl="0">
              <a:lnSpc>
                <a:spcPct val="100000"/>
              </a:lnSpc>
              <a:spcBef>
                <a:spcPts val="0"/>
              </a:spcBef>
              <a:spcAft>
                <a:spcPts val="0"/>
              </a:spcAft>
              <a:buClr>
                <a:schemeClr val="dk1"/>
              </a:buClr>
              <a:buSzPts val="1500"/>
              <a:buChar char="•"/>
            </a:pPr>
            <a:r>
              <a:rPr lang="en" sz="1500">
                <a:solidFill>
                  <a:schemeClr val="dk1"/>
                </a:solidFill>
                <a:latin typeface="Calibri"/>
                <a:ea typeface="Calibri"/>
                <a:cs typeface="Calibri"/>
                <a:sym typeface="Calibri"/>
              </a:rPr>
              <a:t>Multisectoral and multi-sectoral collaboration and shared decision-making</a:t>
            </a:r>
            <a:endParaRPr>
              <a:solidFill>
                <a:schemeClr val="dk1"/>
              </a:solidFill>
            </a:endParaRPr>
          </a:p>
          <a:p>
            <a:pPr marL="254000" lvl="0" indent="-152400" algn="l" rtl="0">
              <a:lnSpc>
                <a:spcPct val="100000"/>
              </a:lnSpc>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254000" lvl="0" indent="-247650" algn="l" rtl="0">
              <a:lnSpc>
                <a:spcPct val="100000"/>
              </a:lnSpc>
              <a:spcBef>
                <a:spcPts val="0"/>
              </a:spcBef>
              <a:spcAft>
                <a:spcPts val="0"/>
              </a:spcAft>
              <a:buClr>
                <a:schemeClr val="dk1"/>
              </a:buClr>
              <a:buSzPts val="1500"/>
              <a:buChar char="•"/>
            </a:pPr>
            <a:r>
              <a:rPr lang="en" sz="1500">
                <a:solidFill>
                  <a:schemeClr val="dk1"/>
                </a:solidFill>
                <a:latin typeface="Calibri"/>
                <a:ea typeface="Calibri"/>
                <a:cs typeface="Calibri"/>
                <a:sym typeface="Calibri"/>
              </a:rPr>
              <a:t>Enable different ways of “knowing”</a:t>
            </a:r>
            <a:endParaRPr/>
          </a:p>
        </p:txBody>
      </p:sp>
      <p:sp>
        <p:nvSpPr>
          <p:cNvPr id="176" name="Google Shape;176;g2d910e622e7_0_1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d910e622e7_8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g2d910e622e7_8_12: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100"/>
              <a:buNone/>
            </a:pPr>
            <a:endParaRPr/>
          </a:p>
        </p:txBody>
      </p:sp>
      <p:sp>
        <p:nvSpPr>
          <p:cNvPr id="191" name="Google Shape;191;g2d910e622e7_8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2d910e622e7_0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2d910e622e7_0_166:notes"/>
          <p:cNvSpPr txBox="1">
            <a:spLocks noGrp="1"/>
          </p:cNvSpPr>
          <p:nvPr>
            <p:ph type="body" idx="1"/>
          </p:nvPr>
        </p:nvSpPr>
        <p:spPr>
          <a:xfrm>
            <a:off x="685800" y="4400549"/>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Need to say here that we EXCEED our goal of 30% of Commissioners with Lived Experience - we are at 39%!</a:t>
            </a:r>
            <a:endParaRPr/>
          </a:p>
        </p:txBody>
      </p:sp>
      <p:sp>
        <p:nvSpPr>
          <p:cNvPr id="200" name="Google Shape;200;g2d910e622e7_0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d910e622e7_3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2d910e622e7_3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100"/>
              <a:buNone/>
            </a:pPr>
            <a:endParaRPr/>
          </a:p>
        </p:txBody>
      </p:sp>
      <p:sp>
        <p:nvSpPr>
          <p:cNvPr id="209" name="Google Shape;209;g2d910e622e7_3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d910e622e7_3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d910e622e7_3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d910e622e7_0_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d910e622e7_0_4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
        <p:nvSpPr>
          <p:cNvPr id="241" name="Google Shape;241;g2d910e622e7_0_4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d910e622e7_8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d910e622e7_8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5</a:t>
            </a:fld>
            <a:endParaRPr lang="de-DE"/>
          </a:p>
        </p:txBody>
      </p:sp>
    </p:spTree>
    <p:extLst>
      <p:ext uri="{BB962C8B-B14F-4D97-AF65-F5344CB8AC3E}">
        <p14:creationId xmlns:p14="http://schemas.microsoft.com/office/powerpoint/2010/main" val="1711088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d910e622e7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d910e622e7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d910e622e7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d910e622e7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d910e622e7_8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d910e622e7_8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d910e622e7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d910e622e7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d910e622e7_0_5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d910e622e7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One large table will be in the center of the gallery, serving as the main focal point of the exhibition</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 table will be an art installation made in collaboration with </a:t>
            </a:r>
            <a:br>
              <a:rPr lang="en">
                <a:solidFill>
                  <a:schemeClr val="dk1"/>
                </a:solidFill>
                <a:latin typeface="Calibri"/>
                <a:ea typeface="Calibri"/>
                <a:cs typeface="Calibri"/>
                <a:sym typeface="Calibri"/>
              </a:rPr>
            </a:br>
            <a:r>
              <a:rPr lang="en">
                <a:solidFill>
                  <a:schemeClr val="dk1"/>
                </a:solidFill>
                <a:latin typeface="Calibri"/>
                <a:ea typeface="Calibri"/>
                <a:cs typeface="Calibri"/>
                <a:sym typeface="Calibri"/>
              </a:rPr>
              <a:t>all our partners. Each partner will bring something for the table.</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 exhibition will feature speakers who will share what having a seat </a:t>
            </a:r>
            <a:br>
              <a:rPr lang="en">
                <a:solidFill>
                  <a:schemeClr val="dk1"/>
                </a:solidFill>
                <a:latin typeface="Calibri"/>
                <a:ea typeface="Calibri"/>
                <a:cs typeface="Calibri"/>
                <a:sym typeface="Calibri"/>
              </a:rPr>
            </a:br>
            <a:r>
              <a:rPr lang="en">
                <a:solidFill>
                  <a:schemeClr val="dk1"/>
                </a:solidFill>
                <a:latin typeface="Calibri"/>
                <a:ea typeface="Calibri"/>
                <a:cs typeface="Calibri"/>
                <a:sym typeface="Calibri"/>
              </a:rPr>
              <a:t>at the table means to them—linking their stories to tangible system or policy changes to emphasize the value of lived experience in shaping healthcare.</a:t>
            </a:r>
            <a:endParaRPr>
              <a:solidFill>
                <a:schemeClr val="dk1"/>
              </a:solidFill>
              <a:latin typeface="Calibri"/>
              <a:ea typeface="Calibri"/>
              <a:cs typeface="Calibri"/>
              <a:sym typeface="Calibri"/>
            </a:endParaRPr>
          </a:p>
          <a:p>
            <a:pPr marL="457200" lvl="0" indent="-298450" algn="l" rtl="0">
              <a:lnSpc>
                <a:spcPct val="115000"/>
              </a:lnSpc>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Three advocates with lived experience from partner organizations will be chosen ahead of time and will work with the team to prepare their stories.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d910e622e7_8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d910e622e7_8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47493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31131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63255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979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6</a:t>
            </a:fld>
            <a:endParaRPr lang="de-DE"/>
          </a:p>
        </p:txBody>
      </p:sp>
    </p:spTree>
    <p:extLst>
      <p:ext uri="{BB962C8B-B14F-4D97-AF65-F5344CB8AC3E}">
        <p14:creationId xmlns:p14="http://schemas.microsoft.com/office/powerpoint/2010/main" val="8606745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355949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34453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6F7EA-6BB6-E08A-0F0A-61C57C065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B6383-AD22-63EE-5ADF-E28A01B26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76984-690F-A4C4-8757-12498C6DD4A5}"/>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755C115A-7E7E-639E-3061-7474121A7304}"/>
              </a:ext>
            </a:extLst>
          </p:cNvPr>
          <p:cNvSpPr>
            <a:spLocks noGrp="1"/>
          </p:cNvSpPr>
          <p:nvPr>
            <p:ph type="sldNum" sz="quarter" idx="5"/>
          </p:nvPr>
        </p:nvSpPr>
        <p:spPr/>
        <p:txBody>
          <a:bodyPr/>
          <a:lstStyle/>
          <a:p>
            <a:fld id="{F6DADB82-A706-4784-AE8E-3965AD040C7C}" type="slidenum">
              <a:rPr lang="de-DE" smtClean="0"/>
              <a:pPr/>
              <a:t>82</a:t>
            </a:fld>
            <a:endParaRPr lang="de-DE"/>
          </a:p>
        </p:txBody>
      </p:sp>
    </p:spTree>
    <p:extLst>
      <p:ext uri="{BB962C8B-B14F-4D97-AF65-F5344CB8AC3E}">
        <p14:creationId xmlns:p14="http://schemas.microsoft.com/office/powerpoint/2010/main" val="37358587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83</a:t>
            </a:fld>
            <a:endParaRPr lang="de-DE"/>
          </a:p>
        </p:txBody>
      </p:sp>
    </p:spTree>
    <p:extLst>
      <p:ext uri="{BB962C8B-B14F-4D97-AF65-F5344CB8AC3E}">
        <p14:creationId xmlns:p14="http://schemas.microsoft.com/office/powerpoint/2010/main" val="1946531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sz="1800">
                <a:solidFill>
                  <a:srgbClr val="000000"/>
                </a:solidFill>
                <a:effectLst/>
                <a:latin typeface="Arial" panose="020B0604020202020204" pitchFamily="34" charset="0"/>
                <a:ea typeface="Aptos" panose="020B0004020202020204" pitchFamily="34" charset="0"/>
                <a:cs typeface="Aptos" panose="020B0004020202020204" pitchFamily="34" charset="0"/>
              </a:rPr>
              <a:t>With over 20 years of experience managing complex public health programs,</a:t>
            </a:r>
            <a:r>
              <a:rPr lang="en-US" sz="1800">
                <a:solidFill>
                  <a:srgbClr val="000000"/>
                </a:solidFill>
                <a:effectLst/>
                <a:latin typeface="Arial" panose="020B0604020202020204" pitchFamily="34" charset="0"/>
                <a:ea typeface="Aptos" panose="020B0004020202020204" pitchFamily="34" charset="0"/>
                <a:cs typeface="Aptos" panose="020B0004020202020204" pitchFamily="34" charset="0"/>
              </a:rPr>
              <a:t> and until last week…</a:t>
            </a:r>
            <a:r>
              <a:rPr lang="en-CH" sz="1800">
                <a:solidFill>
                  <a:srgbClr val="000000"/>
                </a:solidFill>
                <a:effectLst/>
                <a:latin typeface="Arial" panose="020B0604020202020204" pitchFamily="34" charset="0"/>
                <a:ea typeface="Aptos" panose="020B0004020202020204" pitchFamily="34" charset="0"/>
                <a:cs typeface="Aptos" panose="020B0004020202020204" pitchFamily="34" charset="0"/>
              </a:rPr>
              <a:t> Jessica provides technical assistance to </a:t>
            </a:r>
            <a:r>
              <a:rPr lang="en-CH" sz="1800" err="1">
                <a:solidFill>
                  <a:srgbClr val="000000"/>
                </a:solidFill>
                <a:effectLst/>
                <a:latin typeface="Arial" panose="020B0604020202020204" pitchFamily="34" charset="0"/>
                <a:ea typeface="Aptos" panose="020B0004020202020204" pitchFamily="34" charset="0"/>
                <a:cs typeface="Aptos" panose="020B0004020202020204" pitchFamily="34" charset="0"/>
              </a:rPr>
              <a:t>JSI’s</a:t>
            </a:r>
            <a:r>
              <a:rPr lang="en-CH" sz="1800">
                <a:solidFill>
                  <a:srgbClr val="000000"/>
                </a:solidFill>
                <a:effectLst/>
                <a:latin typeface="Arial" panose="020B0604020202020204" pitchFamily="34" charset="0"/>
                <a:ea typeface="Aptos" panose="020B0004020202020204" pitchFamily="34" charset="0"/>
                <a:cs typeface="Aptos" panose="020B0004020202020204" pitchFamily="34" charset="0"/>
              </a:rPr>
              <a:t> international HIV and infectious disease projects, leads </a:t>
            </a:r>
            <a:r>
              <a:rPr lang="en-CH" sz="1800" err="1">
                <a:solidFill>
                  <a:srgbClr val="000000"/>
                </a:solidFill>
                <a:effectLst/>
                <a:latin typeface="Arial" panose="020B0604020202020204" pitchFamily="34" charset="0"/>
                <a:ea typeface="Aptos" panose="020B0004020202020204" pitchFamily="34" charset="0"/>
                <a:cs typeface="Aptos" panose="020B0004020202020204" pitchFamily="34" charset="0"/>
              </a:rPr>
              <a:t>JSI’s</a:t>
            </a:r>
            <a:r>
              <a:rPr lang="en-CH" sz="1800">
                <a:solidFill>
                  <a:srgbClr val="000000"/>
                </a:solidFill>
                <a:effectLst/>
                <a:latin typeface="Arial" panose="020B0604020202020204" pitchFamily="34" charset="0"/>
                <a:ea typeface="Aptos" panose="020B0004020202020204" pitchFamily="34" charset="0"/>
                <a:cs typeface="Aptos" panose="020B0004020202020204" pitchFamily="34" charset="0"/>
              </a:rPr>
              <a:t> person-</a:t>
            </a:r>
            <a:r>
              <a:rPr lang="en-CH" sz="1800" err="1">
                <a:solidFill>
                  <a:srgbClr val="000000"/>
                </a:solidFill>
                <a:effectLst/>
                <a:latin typeface="Arial" panose="020B0604020202020204" pitchFamily="34" charset="0"/>
                <a:ea typeface="Aptos" panose="020B0004020202020204" pitchFamily="34" charset="0"/>
                <a:cs typeface="Aptos" panose="020B0004020202020204" pitchFamily="34" charset="0"/>
              </a:rPr>
              <a:t>centered</a:t>
            </a:r>
            <a:r>
              <a:rPr lang="en-CH" sz="1800">
                <a:solidFill>
                  <a:srgbClr val="000000"/>
                </a:solidFill>
                <a:effectLst/>
                <a:latin typeface="Arial" panose="020B0604020202020204" pitchFamily="34" charset="0"/>
                <a:ea typeface="Aptos" panose="020B0004020202020204" pitchFamily="34" charset="0"/>
                <a:cs typeface="Aptos" panose="020B0004020202020204" pitchFamily="34" charset="0"/>
              </a:rPr>
              <a:t> care work, and supports the use of data to enhance decision-making for improved performance and to identify and respond to capacity strengthening needs. She collaborates with local and international organizations, governments, funders, and private sector partners to collaboratively improve health systems and service delivery for better health outcomes. Jessica, who is fluent in French and Spanish, has lived in 10 countries and has an MPH from Tulane University’s School of Public Health and Tropical Medicine.</a:t>
            </a:r>
            <a:endParaRPr lang="en-CH" sz="1800">
              <a:effectLst/>
              <a:latin typeface="Aptos" panose="020B0004020202020204" pitchFamily="34" charset="0"/>
              <a:ea typeface="Aptos" panose="020B0004020202020204" pitchFamily="34" charset="0"/>
              <a:cs typeface="Aptos" panose="020B0004020202020204" pitchFamily="34" charset="0"/>
            </a:endParaRPr>
          </a:p>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pPr/>
              <a:t>7</a:t>
            </a:fld>
            <a:endParaRPr lang="de-DE"/>
          </a:p>
        </p:txBody>
      </p:sp>
    </p:spTree>
    <p:extLst>
      <p:ext uri="{BB962C8B-B14F-4D97-AF65-F5344CB8AC3E}">
        <p14:creationId xmlns:p14="http://schemas.microsoft.com/office/powerpoint/2010/main" val="807852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d91ea167c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d91ea167cd_0_14:notes"/>
          <p:cNvSpPr txBox="1">
            <a:spLocks noGrp="1"/>
          </p:cNvSpPr>
          <p:nvPr>
            <p:ph type="body" idx="1"/>
          </p:nvPr>
        </p:nvSpPr>
        <p:spPr>
          <a:xfrm>
            <a:off x="913056" y="4344336"/>
            <a:ext cx="5031900" cy="411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People living with HIV have been advocating for greater consideration of their context and whole personhood in medical settings for 40 years. Specific considerations relating to high quality, person-centered HIV service delivery. </a:t>
            </a:r>
            <a:endParaRPr/>
          </a:p>
          <a:p>
            <a:pPr marL="0" lvl="0" indent="0" algn="l" rtl="0">
              <a:spcBef>
                <a:spcPts val="0"/>
              </a:spcBef>
              <a:spcAft>
                <a:spcPts val="0"/>
              </a:spcAft>
              <a:buNone/>
            </a:pPr>
            <a:endParaRPr/>
          </a:p>
          <a:p>
            <a:pPr marL="0" lvl="0" indent="0" algn="l" rtl="0">
              <a:spcBef>
                <a:spcPts val="0"/>
              </a:spcBef>
              <a:spcAft>
                <a:spcPts val="0"/>
              </a:spcAft>
              <a:buNone/>
            </a:pPr>
            <a:r>
              <a:rPr lang="en"/>
              <a:t>Despite widespread acknowledgement of the value of person-centered care and a widely accepted framework, consistent approaches to operationalizing and measuring person-centered care remain elusive. We led a systematic review and developed a framework for the kinds of PCC interventions that focus on the health facility where HIV services are provided. </a:t>
            </a:r>
            <a:endParaRPr/>
          </a:p>
        </p:txBody>
      </p:sp>
      <p:sp>
        <p:nvSpPr>
          <p:cNvPr id="85" name="Google Shape;85;g2d91ea167cd_0_14:notes"/>
          <p:cNvSpPr txBox="1">
            <a:spLocks noGrp="1"/>
          </p:cNvSpPr>
          <p:nvPr>
            <p:ph type="sldNum" idx="12"/>
          </p:nvPr>
        </p:nvSpPr>
        <p:spPr>
          <a:xfrm>
            <a:off x="3887854" y="8687110"/>
            <a:ext cx="2970300" cy="456900"/>
          </a:xfrm>
          <a:prstGeom prst="rect">
            <a:avLst/>
          </a:prstGeom>
          <a:noFill/>
          <a:ln>
            <a:noFill/>
          </a:ln>
        </p:spPr>
        <p:txBody>
          <a:bodyPr spcFirstLastPara="1" wrap="square" lIns="89450" tIns="89450" rIns="89450" bIns="894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
              <a:buFont typeface="Times New Roman"/>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00"/>
                <a:buFont typeface="Times New Roman"/>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4.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5.emf"/><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a:p>
        </p:txBody>
      </p:sp>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Tree>
    <p:extLst>
      <p:ext uri="{BB962C8B-B14F-4D97-AF65-F5344CB8AC3E}">
        <p14:creationId xmlns:p14="http://schemas.microsoft.com/office/powerpoint/2010/main" val="3955130105"/>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0886"/>
            <a:ext cx="12192000" cy="6868886"/>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hasCustomPrompt="1"/>
          </p:nvPr>
        </p:nvSpPr>
        <p:spPr>
          <a:xfrm>
            <a:off x="876300" y="4422086"/>
            <a:ext cx="5029200" cy="1588127"/>
          </a:xfrm>
          <a:prstGeom prst="rect">
            <a:avLst/>
          </a:prstGeom>
        </p:spPr>
        <p:txBody>
          <a:bodyPr anchor="b">
            <a:spAutoFit/>
          </a:bodyPr>
          <a:lstStyle>
            <a:lvl1pPr>
              <a:defRPr sz="3600" b="1" i="0">
                <a:solidFill>
                  <a:schemeClr val="bg1"/>
                </a:solidFill>
                <a:latin typeface="+mj-lt"/>
                <a:cs typeface="Poppins" pitchFamily="2" charset="77"/>
              </a:defRPr>
            </a:lvl1pPr>
          </a:lstStyle>
          <a:p>
            <a:r>
              <a:rPr lang="en-US"/>
              <a:t>CLICK TO EDIT MASTER TITLE STYLE</a:t>
            </a:r>
          </a:p>
        </p:txBody>
      </p:sp>
      <p:pic>
        <p:nvPicPr>
          <p:cNvPr id="4" name="Picture 3">
            <a:extLst>
              <a:ext uri="{FF2B5EF4-FFF2-40B4-BE49-F238E27FC236}">
                <a16:creationId xmlns:a16="http://schemas.microsoft.com/office/drawing/2014/main" id="{3B1BD4DF-F6A4-684A-88B0-86FDBBD4DD5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29900" y="419100"/>
            <a:ext cx="1193800" cy="1117831"/>
          </a:xfrm>
          <a:prstGeom prst="rect">
            <a:avLst/>
          </a:prstGeom>
        </p:spPr>
      </p:pic>
    </p:spTree>
    <p:extLst>
      <p:ext uri="{BB962C8B-B14F-4D97-AF65-F5344CB8AC3E}">
        <p14:creationId xmlns:p14="http://schemas.microsoft.com/office/powerpoint/2010/main" val="4174901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391" y="1122218"/>
            <a:ext cx="4572000" cy="45720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8" name="Title 1">
            <a:extLst>
              <a:ext uri="{FF2B5EF4-FFF2-40B4-BE49-F238E27FC236}">
                <a16:creationId xmlns:a16="http://schemas.microsoft.com/office/drawing/2014/main" id="{450473B4-42A5-6F48-BD48-E68DE19CDACD}"/>
              </a:ext>
            </a:extLst>
          </p:cNvPr>
          <p:cNvSpPr>
            <a:spLocks noGrp="1"/>
          </p:cNvSpPr>
          <p:nvPr>
            <p:ph type="title" hasCustomPrompt="1"/>
          </p:nvPr>
        </p:nvSpPr>
        <p:spPr>
          <a:xfrm>
            <a:off x="5578929" y="577153"/>
            <a:ext cx="5029200" cy="1588127"/>
          </a:xfrm>
          <a:prstGeom prst="rect">
            <a:avLst/>
          </a:prstGeom>
        </p:spPr>
        <p:txBody>
          <a:bodyPr anchor="b">
            <a:spAutoFit/>
          </a:bodyPr>
          <a:lstStyle>
            <a:lvl1pPr>
              <a:defRPr sz="3600" b="1" i="0">
                <a:latin typeface="+mj-lt"/>
                <a:cs typeface="Poppins" pitchFamily="2" charset="77"/>
              </a:defRPr>
            </a:lvl1pPr>
          </a:lstStyle>
          <a:p>
            <a:r>
              <a:rPr lang="en-US"/>
              <a:t>CLICK TO EDIT MASTER TITLE STYLE</a:t>
            </a:r>
          </a:p>
        </p:txBody>
      </p:sp>
      <p:pic>
        <p:nvPicPr>
          <p:cNvPr id="5" name="Picture 4">
            <a:extLst>
              <a:ext uri="{FF2B5EF4-FFF2-40B4-BE49-F238E27FC236}">
                <a16:creationId xmlns:a16="http://schemas.microsoft.com/office/drawing/2014/main" id="{0D3C5FBA-2F81-1447-ADF7-7CCCE80A5C5F}"/>
              </a:ext>
            </a:extLst>
          </p:cNvPr>
          <p:cNvPicPr>
            <a:picLocks noChangeAspect="1"/>
          </p:cNvPicPr>
          <p:nvPr userDrawn="1"/>
        </p:nvPicPr>
        <p:blipFill>
          <a:blip r:embed="rId2"/>
          <a:stretch>
            <a:fillRect/>
          </a:stretch>
        </p:blipFill>
        <p:spPr>
          <a:xfrm>
            <a:off x="9808029" y="-1089"/>
            <a:ext cx="800100" cy="800100"/>
          </a:xfrm>
          <a:prstGeom prst="rect">
            <a:avLst/>
          </a:prstGeom>
        </p:spPr>
      </p:pic>
      <p:pic>
        <p:nvPicPr>
          <p:cNvPr id="7" name="Picture 6">
            <a:extLst>
              <a:ext uri="{FF2B5EF4-FFF2-40B4-BE49-F238E27FC236}">
                <a16:creationId xmlns:a16="http://schemas.microsoft.com/office/drawing/2014/main" id="{7908EB23-B5E0-F144-BB76-2913947005E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408229" y="-1089"/>
            <a:ext cx="800100" cy="800100"/>
          </a:xfrm>
          <a:prstGeom prst="rect">
            <a:avLst/>
          </a:prstGeom>
        </p:spPr>
      </p:pic>
      <p:sp>
        <p:nvSpPr>
          <p:cNvPr id="2" name="Rectangle 1">
            <a:extLst>
              <a:ext uri="{FF2B5EF4-FFF2-40B4-BE49-F238E27FC236}">
                <a16:creationId xmlns:a16="http://schemas.microsoft.com/office/drawing/2014/main" id="{1AE68ED6-CEF1-6E41-B015-D8BDCEB8D46B}"/>
              </a:ext>
            </a:extLst>
          </p:cNvPr>
          <p:cNvSpPr/>
          <p:nvPr userDrawn="1"/>
        </p:nvSpPr>
        <p:spPr>
          <a:xfrm>
            <a:off x="10608129" y="-1089"/>
            <a:ext cx="800100" cy="8001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ight Triangle 3">
            <a:extLst>
              <a:ext uri="{FF2B5EF4-FFF2-40B4-BE49-F238E27FC236}">
                <a16:creationId xmlns:a16="http://schemas.microsoft.com/office/drawing/2014/main" id="{8271A453-7DFB-4B4E-9ACD-788BBCB05DDC}"/>
              </a:ext>
            </a:extLst>
          </p:cNvPr>
          <p:cNvSpPr/>
          <p:nvPr userDrawn="1"/>
        </p:nvSpPr>
        <p:spPr>
          <a:xfrm>
            <a:off x="10608129" y="-1089"/>
            <a:ext cx="800100" cy="8001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Text Placeholder 9">
            <a:extLst>
              <a:ext uri="{FF2B5EF4-FFF2-40B4-BE49-F238E27FC236}">
                <a16:creationId xmlns:a16="http://schemas.microsoft.com/office/drawing/2014/main" id="{AFC3C61C-C656-5742-917A-28E055CABF22}"/>
              </a:ext>
            </a:extLst>
          </p:cNvPr>
          <p:cNvSpPr>
            <a:spLocks noGrp="1"/>
          </p:cNvSpPr>
          <p:nvPr>
            <p:ph type="body" sz="quarter" idx="10"/>
          </p:nvPr>
        </p:nvSpPr>
        <p:spPr>
          <a:xfrm>
            <a:off x="5579269" y="2400300"/>
            <a:ext cx="5028860" cy="313932"/>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289289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ef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97786"/>
            <a:ext cx="5029200" cy="1588127"/>
          </a:xfrm>
          <a:prstGeom prst="rect">
            <a:avLst/>
          </a:prstGeom>
        </p:spPr>
        <p:txBody>
          <a:bodyPr anchor="b">
            <a:spAutoFit/>
          </a:bodyPr>
          <a:lstStyle>
            <a:lvl1pPr>
              <a:defRPr sz="3600" b="1" i="0">
                <a:latin typeface="+mj-lt"/>
                <a:cs typeface="Poppins" pitchFamily="2" charset="77"/>
              </a:defRPr>
            </a:lvl1pPr>
          </a:lstStyle>
          <a:p>
            <a:r>
              <a:rPr lang="en-US"/>
              <a:t>CLICK TO EDIT MASTER TITLE STYLE</a:t>
            </a:r>
          </a:p>
        </p:txBody>
      </p:sp>
      <p:sp>
        <p:nvSpPr>
          <p:cNvPr id="3" name="Picture Placeholder 2"/>
          <p:cNvSpPr>
            <a:spLocks noGrp="1"/>
          </p:cNvSpPr>
          <p:nvPr>
            <p:ph type="pic" idx="1"/>
          </p:nvPr>
        </p:nvSpPr>
        <p:spPr>
          <a:xfrm>
            <a:off x="7603672" y="702129"/>
            <a:ext cx="4572000" cy="45720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2">
            <a:extLst>
              <a:ext uri="{FF2B5EF4-FFF2-40B4-BE49-F238E27FC236}">
                <a16:creationId xmlns:a16="http://schemas.microsoft.com/office/drawing/2014/main" id="{8EA31E52-8983-D940-A62D-E17AEFFD9A04}"/>
              </a:ext>
            </a:extLst>
          </p:cNvPr>
          <p:cNvSpPr>
            <a:spLocks noGrp="1"/>
          </p:cNvSpPr>
          <p:nvPr>
            <p:ph type="body" idx="10"/>
          </p:nvPr>
        </p:nvSpPr>
        <p:spPr>
          <a:xfrm>
            <a:off x="685800" y="2206873"/>
            <a:ext cx="5029200" cy="313932"/>
          </a:xfrm>
        </p:spPr>
        <p:txBody>
          <a:bodyPr wrap="square">
            <a:spAutoFit/>
          </a:bodyPr>
          <a:lstStyle>
            <a:lvl1pPr marL="0" indent="0">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1DB72831-1E81-294E-965E-C6ECEB118692}"/>
              </a:ext>
            </a:extLst>
          </p:cNvPr>
          <p:cNvPicPr>
            <a:picLocks noChangeAspect="1"/>
          </p:cNvPicPr>
          <p:nvPr userDrawn="1"/>
        </p:nvPicPr>
        <p:blipFill>
          <a:blip r:embed="rId2"/>
          <a:stretch>
            <a:fillRect/>
          </a:stretch>
        </p:blipFill>
        <p:spPr>
          <a:xfrm>
            <a:off x="11391900" y="5274129"/>
            <a:ext cx="800100" cy="800100"/>
          </a:xfrm>
          <a:prstGeom prst="rect">
            <a:avLst/>
          </a:prstGeom>
        </p:spPr>
      </p:pic>
      <p:pic>
        <p:nvPicPr>
          <p:cNvPr id="9" name="Picture 8" descr="Chart&#10;&#10;Description automatically generated with medium confidence">
            <a:extLst>
              <a:ext uri="{FF2B5EF4-FFF2-40B4-BE49-F238E27FC236}">
                <a16:creationId xmlns:a16="http://schemas.microsoft.com/office/drawing/2014/main" id="{EBAD7136-3411-D944-8B9F-B2C3138B0C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1800" y="5274129"/>
            <a:ext cx="800100" cy="800100"/>
          </a:xfrm>
          <a:prstGeom prst="rect">
            <a:avLst/>
          </a:prstGeom>
        </p:spPr>
      </p:pic>
      <p:pic>
        <p:nvPicPr>
          <p:cNvPr id="12" name="Picture 11">
            <a:extLst>
              <a:ext uri="{FF2B5EF4-FFF2-40B4-BE49-F238E27FC236}">
                <a16:creationId xmlns:a16="http://schemas.microsoft.com/office/drawing/2014/main" id="{AF459298-C334-E745-975C-19BED4DA73C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rot="16200000" flipH="1">
            <a:off x="9791700" y="5284520"/>
            <a:ext cx="800100" cy="800100"/>
          </a:xfrm>
          <a:prstGeom prst="rect">
            <a:avLst/>
          </a:prstGeom>
        </p:spPr>
      </p:pic>
    </p:spTree>
    <p:extLst>
      <p:ext uri="{BB962C8B-B14F-4D97-AF65-F5344CB8AC3E}">
        <p14:creationId xmlns:p14="http://schemas.microsoft.com/office/powerpoint/2010/main" val="186311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97786"/>
            <a:ext cx="5029200" cy="1588127"/>
          </a:xfrm>
          <a:prstGeom prst="rect">
            <a:avLst/>
          </a:prstGeom>
        </p:spPr>
        <p:txBody>
          <a:bodyPr anchor="b">
            <a:spAutoFit/>
          </a:bodyPr>
          <a:lstStyle>
            <a:lvl1pPr>
              <a:defRPr sz="3600" b="1" i="0">
                <a:latin typeface="+mj-lt"/>
                <a:cs typeface="Poppins" pitchFamily="2" charset="77"/>
              </a:defRPr>
            </a:lvl1pPr>
          </a:lstStyle>
          <a:p>
            <a:r>
              <a:rPr lang="en-US"/>
              <a:t>CLICK TO EDIT MASTER TITLE STYLE</a:t>
            </a:r>
          </a:p>
        </p:txBody>
      </p:sp>
      <p:sp>
        <p:nvSpPr>
          <p:cNvPr id="11" name="Text Placeholder 2">
            <a:extLst>
              <a:ext uri="{FF2B5EF4-FFF2-40B4-BE49-F238E27FC236}">
                <a16:creationId xmlns:a16="http://schemas.microsoft.com/office/drawing/2014/main" id="{8EA31E52-8983-D940-A62D-E17AEFFD9A04}"/>
              </a:ext>
            </a:extLst>
          </p:cNvPr>
          <p:cNvSpPr>
            <a:spLocks noGrp="1"/>
          </p:cNvSpPr>
          <p:nvPr>
            <p:ph type="body" idx="10"/>
          </p:nvPr>
        </p:nvSpPr>
        <p:spPr>
          <a:xfrm>
            <a:off x="685800" y="2206873"/>
            <a:ext cx="5029200" cy="313932"/>
          </a:xfrm>
        </p:spPr>
        <p:txBody>
          <a:bodyPr wrap="square">
            <a:spAutoFit/>
          </a:bodyPr>
          <a:lstStyle>
            <a:lvl1pPr marL="0" indent="0">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Picture 7">
            <a:extLst>
              <a:ext uri="{FF2B5EF4-FFF2-40B4-BE49-F238E27FC236}">
                <a16:creationId xmlns:a16="http://schemas.microsoft.com/office/drawing/2014/main" id="{5F6DABE6-B5DA-3E4C-A2E6-E3BA3E47D436}"/>
              </a:ext>
            </a:extLst>
          </p:cNvPr>
          <p:cNvPicPr>
            <a:picLocks noChangeAspect="1"/>
          </p:cNvPicPr>
          <p:nvPr userDrawn="1"/>
        </p:nvPicPr>
        <p:blipFill>
          <a:blip r:embed="rId2"/>
          <a:stretch>
            <a:fillRect/>
          </a:stretch>
        </p:blipFill>
        <p:spPr>
          <a:xfrm>
            <a:off x="11397343" y="1557306"/>
            <a:ext cx="800100" cy="800100"/>
          </a:xfrm>
          <a:prstGeom prst="rect">
            <a:avLst/>
          </a:prstGeom>
        </p:spPr>
      </p:pic>
      <p:pic>
        <p:nvPicPr>
          <p:cNvPr id="10" name="Picture 9">
            <a:extLst>
              <a:ext uri="{FF2B5EF4-FFF2-40B4-BE49-F238E27FC236}">
                <a16:creationId xmlns:a16="http://schemas.microsoft.com/office/drawing/2014/main" id="{44BC1886-FC3D-654F-993A-5A088C8FECF6}"/>
              </a:ext>
            </a:extLst>
          </p:cNvPr>
          <p:cNvPicPr>
            <a:picLocks noChangeAspect="1"/>
          </p:cNvPicPr>
          <p:nvPr userDrawn="1"/>
        </p:nvPicPr>
        <p:blipFill>
          <a:blip r:embed="rId3"/>
          <a:stretch>
            <a:fillRect/>
          </a:stretch>
        </p:blipFill>
        <p:spPr>
          <a:xfrm flipH="1">
            <a:off x="11398828" y="759246"/>
            <a:ext cx="800100" cy="800100"/>
          </a:xfrm>
          <a:prstGeom prst="rect">
            <a:avLst/>
          </a:prstGeom>
        </p:spPr>
      </p:pic>
      <p:pic>
        <p:nvPicPr>
          <p:cNvPr id="13" name="Picture 12">
            <a:extLst>
              <a:ext uri="{FF2B5EF4-FFF2-40B4-BE49-F238E27FC236}">
                <a16:creationId xmlns:a16="http://schemas.microsoft.com/office/drawing/2014/main" id="{69EF917F-B022-D242-8060-05B5BAAC8DB9}"/>
              </a:ext>
            </a:extLst>
          </p:cNvPr>
          <p:cNvPicPr>
            <a:picLocks noChangeAspect="1"/>
          </p:cNvPicPr>
          <p:nvPr userDrawn="1"/>
        </p:nvPicPr>
        <p:blipFill>
          <a:blip r:embed="rId4"/>
          <a:stretch>
            <a:fillRect/>
          </a:stretch>
        </p:blipFill>
        <p:spPr>
          <a:xfrm>
            <a:off x="11397343" y="-3464"/>
            <a:ext cx="800100" cy="800100"/>
          </a:xfrm>
          <a:prstGeom prst="rect">
            <a:avLst/>
          </a:prstGeom>
        </p:spPr>
      </p:pic>
    </p:spTree>
    <p:extLst>
      <p:ext uri="{BB962C8B-B14F-4D97-AF65-F5344CB8AC3E}">
        <p14:creationId xmlns:p14="http://schemas.microsoft.com/office/powerpoint/2010/main" val="1044672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2265" y="676042"/>
            <a:ext cx="5029200" cy="1588127"/>
          </a:xfrm>
          <a:prstGeom prst="rect">
            <a:avLst/>
          </a:prstGeom>
        </p:spPr>
        <p:txBody>
          <a:bodyPr anchor="b">
            <a:spAutoFit/>
          </a:bodyPr>
          <a:lstStyle>
            <a:lvl1pPr>
              <a:defRPr sz="3600" b="1" i="0">
                <a:latin typeface="+mj-lt"/>
                <a:cs typeface="Poppins" pitchFamily="2" charset="77"/>
              </a:defRPr>
            </a:lvl1pPr>
          </a:lstStyle>
          <a:p>
            <a:r>
              <a:rPr lang="en-US"/>
              <a:t>CLICK TO EDIT MASTER TITLE STYLE</a:t>
            </a:r>
          </a:p>
        </p:txBody>
      </p:sp>
      <p:sp>
        <p:nvSpPr>
          <p:cNvPr id="3" name="Picture Placeholder 2"/>
          <p:cNvSpPr>
            <a:spLocks noGrp="1"/>
          </p:cNvSpPr>
          <p:nvPr>
            <p:ph type="pic" idx="1"/>
          </p:nvPr>
        </p:nvSpPr>
        <p:spPr>
          <a:xfrm>
            <a:off x="7620000" y="1600200"/>
            <a:ext cx="4572000" cy="45720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2">
            <a:extLst>
              <a:ext uri="{FF2B5EF4-FFF2-40B4-BE49-F238E27FC236}">
                <a16:creationId xmlns:a16="http://schemas.microsoft.com/office/drawing/2014/main" id="{8EA31E52-8983-D940-A62D-E17AEFFD9A04}"/>
              </a:ext>
            </a:extLst>
          </p:cNvPr>
          <p:cNvSpPr>
            <a:spLocks noGrp="1"/>
          </p:cNvSpPr>
          <p:nvPr>
            <p:ph type="body" idx="10"/>
          </p:nvPr>
        </p:nvSpPr>
        <p:spPr>
          <a:xfrm>
            <a:off x="802265" y="2385130"/>
            <a:ext cx="5029200" cy="313932"/>
          </a:xfrm>
        </p:spPr>
        <p:txBody>
          <a:bodyPr wrap="square">
            <a:spAutoFit/>
          </a:bodyPr>
          <a:lstStyle>
            <a:lvl1pPr marL="0" indent="0">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6A16AACD-44AE-6A4E-920A-F4B661D270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flipH="1">
            <a:off x="10587470" y="-12357"/>
            <a:ext cx="800100" cy="800100"/>
          </a:xfrm>
          <a:prstGeom prst="rect">
            <a:avLst/>
          </a:prstGeom>
        </p:spPr>
      </p:pic>
      <p:pic>
        <p:nvPicPr>
          <p:cNvPr id="12" name="Picture 11">
            <a:extLst>
              <a:ext uri="{FF2B5EF4-FFF2-40B4-BE49-F238E27FC236}">
                <a16:creationId xmlns:a16="http://schemas.microsoft.com/office/drawing/2014/main" id="{3E34B9E4-A789-CA48-98AC-AA9BDDC50DB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rot="16200000">
            <a:off x="11389735" y="-12357"/>
            <a:ext cx="800100" cy="800100"/>
          </a:xfrm>
          <a:prstGeom prst="rect">
            <a:avLst/>
          </a:prstGeom>
        </p:spPr>
      </p:pic>
      <p:pic>
        <p:nvPicPr>
          <p:cNvPr id="8" name="Picture 7">
            <a:extLst>
              <a:ext uri="{FF2B5EF4-FFF2-40B4-BE49-F238E27FC236}">
                <a16:creationId xmlns:a16="http://schemas.microsoft.com/office/drawing/2014/main" id="{A295821E-2813-724B-84D4-A8752D22F31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391900" y="787743"/>
            <a:ext cx="800100" cy="800100"/>
          </a:xfrm>
          <a:prstGeom prst="rect">
            <a:avLst/>
          </a:prstGeom>
        </p:spPr>
      </p:pic>
    </p:spTree>
    <p:extLst>
      <p:ext uri="{BB962C8B-B14F-4D97-AF65-F5344CB8AC3E}">
        <p14:creationId xmlns:p14="http://schemas.microsoft.com/office/powerpoint/2010/main" val="2272773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t the 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0" y="3839725"/>
            <a:ext cx="7315200" cy="511679"/>
          </a:xfrm>
          <a:prstGeom prst="rect">
            <a:avLst/>
          </a:prstGeom>
        </p:spPr>
        <p:txBody>
          <a:bodyPr wrap="square" anchor="b">
            <a:spAutoFit/>
          </a:bodyPr>
          <a:lstStyle>
            <a:lvl1pPr>
              <a:defRPr sz="3000" b="0" i="0" baseline="0">
                <a:latin typeface="Poppins Light" pitchFamily="2" charset="77"/>
                <a:cs typeface="Poppins Light" pitchFamily="2" charset="77"/>
              </a:defRPr>
            </a:lvl1pPr>
          </a:lstStyle>
          <a:p>
            <a:r>
              <a:rPr lang="en-US"/>
              <a:t>CLICK TO EDIT MASTER TITLE STYLE</a:t>
            </a:r>
          </a:p>
        </p:txBody>
      </p:sp>
      <p:sp>
        <p:nvSpPr>
          <p:cNvPr id="3" name="Picture Placeholder 2"/>
          <p:cNvSpPr>
            <a:spLocks noGrp="1"/>
          </p:cNvSpPr>
          <p:nvPr>
            <p:ph type="pic" idx="1"/>
          </p:nvPr>
        </p:nvSpPr>
        <p:spPr>
          <a:xfrm>
            <a:off x="0" y="0"/>
            <a:ext cx="12192000" cy="27432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2">
            <a:extLst>
              <a:ext uri="{FF2B5EF4-FFF2-40B4-BE49-F238E27FC236}">
                <a16:creationId xmlns:a16="http://schemas.microsoft.com/office/drawing/2014/main" id="{1853435A-3D9D-D746-87A1-59585B26AC11}"/>
              </a:ext>
            </a:extLst>
          </p:cNvPr>
          <p:cNvSpPr>
            <a:spLocks noGrp="1"/>
          </p:cNvSpPr>
          <p:nvPr>
            <p:ph type="body" idx="10"/>
          </p:nvPr>
        </p:nvSpPr>
        <p:spPr>
          <a:xfrm>
            <a:off x="2292927" y="4358331"/>
            <a:ext cx="7308273" cy="313932"/>
          </a:xfrm>
        </p:spPr>
        <p:txBody>
          <a:bodyPr wrap="square">
            <a:spAutoFit/>
          </a:bodyPr>
          <a:lstStyle>
            <a:lvl1pPr marL="0" indent="0">
              <a:buNone/>
              <a:defRPr sz="1600" b="0" i="0" cap="none" baseline="0">
                <a:solidFill>
                  <a:schemeClr val="tx2"/>
                </a:solidFill>
                <a:latin typeface="+mn-lt"/>
                <a:ea typeface="Roboto Light" panose="02000000000000000000" pitchFamily="2" charset="0"/>
                <a:cs typeface="Roboto Light"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09846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758825"/>
            <a:ext cx="4054329" cy="1298575"/>
          </a:xfrm>
        </p:spPr>
        <p:txBody>
          <a:bodyPr wrap="square" anchor="b">
            <a:spAutoFit/>
          </a:bodyPr>
          <a:lstStyle>
            <a:lvl1pPr>
              <a:lnSpc>
                <a:spcPct val="70000"/>
              </a:lnSpc>
              <a:defRPr sz="3600" b="1" i="0" cap="all" baseline="0">
                <a:latin typeface="+mj-lt"/>
                <a:cs typeface="Poppins" pitchFamily="2" charset="77"/>
              </a:defRPr>
            </a:lvl1pPr>
          </a:lstStyle>
          <a:p>
            <a:r>
              <a:rPr lang="en-US"/>
              <a:t>CLICK TO EDIT MASTER TITLE STYLE</a:t>
            </a:r>
          </a:p>
        </p:txBody>
      </p:sp>
      <p:sp>
        <p:nvSpPr>
          <p:cNvPr id="4" name="Text Placeholder 3"/>
          <p:cNvSpPr>
            <a:spLocks noGrp="1"/>
          </p:cNvSpPr>
          <p:nvPr>
            <p:ph type="body" sz="half" idx="2" hasCustomPrompt="1"/>
          </p:nvPr>
        </p:nvSpPr>
        <p:spPr>
          <a:xfrm>
            <a:off x="839787" y="2074284"/>
            <a:ext cx="4054331" cy="900246"/>
          </a:xfrm>
        </p:spPr>
        <p:txBody>
          <a:bodyPr wrap="square">
            <a:spAutoFit/>
          </a:bodyPr>
          <a:lstStyle>
            <a:lvl1pPr marL="0" indent="0">
              <a:lnSpc>
                <a:spcPct val="70000"/>
              </a:lnSpc>
              <a:buNone/>
              <a:defRPr sz="3600" b="1" i="0" cap="all" baseline="0">
                <a:latin typeface="Poppins Light" pitchFamily="2" charset="77"/>
                <a:cs typeface="Poppins Light"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Text Placeholder 5">
            <a:extLst>
              <a:ext uri="{FF2B5EF4-FFF2-40B4-BE49-F238E27FC236}">
                <a16:creationId xmlns:a16="http://schemas.microsoft.com/office/drawing/2014/main" id="{D1275906-89D1-4A40-B6E6-4598B4008931}"/>
              </a:ext>
            </a:extLst>
          </p:cNvPr>
          <p:cNvSpPr>
            <a:spLocks noGrp="1"/>
          </p:cNvSpPr>
          <p:nvPr>
            <p:ph type="body" sz="quarter" idx="10"/>
          </p:nvPr>
        </p:nvSpPr>
        <p:spPr>
          <a:xfrm>
            <a:off x="857106" y="3050743"/>
            <a:ext cx="4037013" cy="338554"/>
          </a:xfrm>
        </p:spPr>
        <p:txBody>
          <a:bodyPr/>
          <a:lstStyle>
            <a:lvl1pPr marL="0" indent="0">
              <a:lnSpc>
                <a:spcPct val="100000"/>
              </a:lnSpc>
              <a:spcBef>
                <a:spcPts val="100"/>
              </a:spcBef>
              <a:buNone/>
              <a:defRPr sz="1600" cap="none" baseline="0">
                <a:latin typeface="+mn-lt"/>
              </a:defRPr>
            </a:lvl1pPr>
            <a:lvl2pPr>
              <a:buNone/>
              <a:defRPr/>
            </a:lvl2pPr>
          </a:lstStyle>
          <a:p>
            <a:pPr lvl="0"/>
            <a:r>
              <a:rPr lang="en-US"/>
              <a:t>Click to edit Master text styles</a:t>
            </a:r>
          </a:p>
        </p:txBody>
      </p:sp>
      <p:sp>
        <p:nvSpPr>
          <p:cNvPr id="7" name="Content Placeholder 6">
            <a:extLst>
              <a:ext uri="{FF2B5EF4-FFF2-40B4-BE49-F238E27FC236}">
                <a16:creationId xmlns:a16="http://schemas.microsoft.com/office/drawing/2014/main" id="{1884ACEC-00D2-4543-A862-C76336050594}"/>
              </a:ext>
            </a:extLst>
          </p:cNvPr>
          <p:cNvSpPr>
            <a:spLocks noGrp="1"/>
          </p:cNvSpPr>
          <p:nvPr>
            <p:ph sz="quarter" idx="11"/>
          </p:nvPr>
        </p:nvSpPr>
        <p:spPr>
          <a:xfrm>
            <a:off x="5334000" y="801687"/>
            <a:ext cx="5867400" cy="1410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321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er &amp;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F819C-9297-8F4D-A917-6DFD26C9F5A3}"/>
              </a:ext>
            </a:extLst>
          </p:cNvPr>
          <p:cNvSpPr>
            <a:spLocks noGrp="1"/>
          </p:cNvSpPr>
          <p:nvPr>
            <p:ph type="title" hasCustomPrompt="1"/>
          </p:nvPr>
        </p:nvSpPr>
        <p:spPr>
          <a:xfrm>
            <a:off x="1066800" y="928087"/>
            <a:ext cx="5263210" cy="876074"/>
          </a:xfrm>
          <a:prstGeom prst="rect">
            <a:avLst/>
          </a:prstGeom>
        </p:spPr>
        <p:txBody>
          <a:bodyPr/>
          <a:lstStyle>
            <a:lvl1pPr>
              <a:lnSpc>
                <a:spcPct val="70000"/>
              </a:lnSpc>
              <a:defRPr spc="0" normalizeH="0" baseline="0">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8232254F-FE64-3C48-AEE6-4DA4FD2EFF2F}"/>
              </a:ext>
            </a:extLst>
          </p:cNvPr>
          <p:cNvSpPr>
            <a:spLocks noGrp="1"/>
          </p:cNvSpPr>
          <p:nvPr>
            <p:ph type="body" sz="quarter" idx="12"/>
          </p:nvPr>
        </p:nvSpPr>
        <p:spPr>
          <a:xfrm>
            <a:off x="1137591" y="1751534"/>
            <a:ext cx="5263210" cy="313932"/>
          </a:xfrm>
        </p:spPr>
        <p:txBody>
          <a:bodyPr/>
          <a:lstStyle>
            <a:lvl1pPr marL="0" indent="0">
              <a:buNone/>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pic>
        <p:nvPicPr>
          <p:cNvPr id="7" name="Picture 6">
            <a:extLst>
              <a:ext uri="{FF2B5EF4-FFF2-40B4-BE49-F238E27FC236}">
                <a16:creationId xmlns:a16="http://schemas.microsoft.com/office/drawing/2014/main" id="{04F5835E-D661-7D4C-8CFE-187807482E4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391900" y="0"/>
            <a:ext cx="800100" cy="800100"/>
          </a:xfrm>
          <a:prstGeom prst="rect">
            <a:avLst/>
          </a:prstGeom>
        </p:spPr>
      </p:pic>
      <p:pic>
        <p:nvPicPr>
          <p:cNvPr id="9" name="Picture 8">
            <a:extLst>
              <a:ext uri="{FF2B5EF4-FFF2-40B4-BE49-F238E27FC236}">
                <a16:creationId xmlns:a16="http://schemas.microsoft.com/office/drawing/2014/main" id="{0F9785E3-459A-1845-86B9-F5AC7D9AE5A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91800" y="0"/>
            <a:ext cx="800100" cy="800100"/>
          </a:xfrm>
          <a:prstGeom prst="rect">
            <a:avLst/>
          </a:prstGeom>
        </p:spPr>
      </p:pic>
      <p:pic>
        <p:nvPicPr>
          <p:cNvPr id="11" name="Picture 10">
            <a:extLst>
              <a:ext uri="{FF2B5EF4-FFF2-40B4-BE49-F238E27FC236}">
                <a16:creationId xmlns:a16="http://schemas.microsoft.com/office/drawing/2014/main" id="{71379D5B-C07E-744C-B689-BF3CA16A4E34}"/>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391900" y="800100"/>
            <a:ext cx="800100" cy="800100"/>
          </a:xfrm>
          <a:prstGeom prst="rect">
            <a:avLst/>
          </a:prstGeom>
        </p:spPr>
      </p:pic>
    </p:spTree>
    <p:extLst>
      <p:ext uri="{BB962C8B-B14F-4D97-AF65-F5344CB8AC3E}">
        <p14:creationId xmlns:p14="http://schemas.microsoft.com/office/powerpoint/2010/main" val="390659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17CCF-3D83-984A-93E3-1DEAEE324160}"/>
              </a:ext>
            </a:extLst>
          </p:cNvPr>
          <p:cNvSpPr>
            <a:spLocks noGrp="1"/>
          </p:cNvSpPr>
          <p:nvPr>
            <p:ph type="title" hasCustomPrompt="1"/>
          </p:nvPr>
        </p:nvSpPr>
        <p:spPr>
          <a:xfrm>
            <a:off x="1030109" y="698056"/>
            <a:ext cx="5099843" cy="1089529"/>
          </a:xfrm>
          <a:prstGeom prst="rect">
            <a:avLst/>
          </a:prstGeom>
        </p:spPr>
        <p:txBody>
          <a:bodyPr/>
          <a:lstStyle>
            <a:lvl1pPr>
              <a:defRPr>
                <a:latin typeface="+mj-lt"/>
              </a:defRPr>
            </a:lvl1pPr>
          </a:lstStyle>
          <a:p>
            <a:r>
              <a:rPr lang="en-US"/>
              <a:t>CLICK TO EDIT MASTER TITLE</a:t>
            </a:r>
          </a:p>
        </p:txBody>
      </p:sp>
      <p:sp>
        <p:nvSpPr>
          <p:cNvPr id="11" name="Text Placeholder 10">
            <a:extLst>
              <a:ext uri="{FF2B5EF4-FFF2-40B4-BE49-F238E27FC236}">
                <a16:creationId xmlns:a16="http://schemas.microsoft.com/office/drawing/2014/main" id="{4E1992CF-7214-CB48-86F3-27EB768074D7}"/>
              </a:ext>
            </a:extLst>
          </p:cNvPr>
          <p:cNvSpPr>
            <a:spLocks noGrp="1"/>
          </p:cNvSpPr>
          <p:nvPr>
            <p:ph type="body" sz="quarter" idx="13"/>
          </p:nvPr>
        </p:nvSpPr>
        <p:spPr>
          <a:xfrm>
            <a:off x="1030109" y="1729072"/>
            <a:ext cx="5099844" cy="313932"/>
          </a:xfrm>
        </p:spPr>
        <p:txBody>
          <a:bodyPr>
            <a:spAutoFit/>
          </a:bodyPr>
          <a:lstStyle>
            <a:lvl1pPr marL="0" indent="0">
              <a:buNone/>
              <a:defRPr sz="1600" cap="none"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p:txBody>
      </p:sp>
      <p:sp>
        <p:nvSpPr>
          <p:cNvPr id="4" name="Text Placeholder 3">
            <a:extLst>
              <a:ext uri="{FF2B5EF4-FFF2-40B4-BE49-F238E27FC236}">
                <a16:creationId xmlns:a16="http://schemas.microsoft.com/office/drawing/2014/main" id="{11E45309-756C-C340-B826-6DBF1E406B97}"/>
              </a:ext>
            </a:extLst>
          </p:cNvPr>
          <p:cNvSpPr>
            <a:spLocks noGrp="1"/>
          </p:cNvSpPr>
          <p:nvPr>
            <p:ph type="body" sz="quarter" idx="14"/>
          </p:nvPr>
        </p:nvSpPr>
        <p:spPr>
          <a:xfrm>
            <a:off x="2522497" y="2925810"/>
            <a:ext cx="3607455" cy="286232"/>
          </a:xfrm>
        </p:spPr>
        <p:txBody>
          <a:bodyPr wrap="square">
            <a:spAutoFit/>
          </a:bodyPr>
          <a:lstStyle>
            <a:lvl1pPr marL="0" indent="0">
              <a:buNone/>
              <a:defRPr sz="1400" cap="none" baseline="0">
                <a:latin typeface="+mn-lt"/>
              </a:defRPr>
            </a:lvl1pPr>
            <a:lvl2pPr>
              <a:defRPr sz="1400" baseline="0">
                <a:latin typeface="+mn-lt"/>
              </a:defRPr>
            </a:lvl2pPr>
            <a:lvl3pPr>
              <a:defRPr sz="1400" baseline="0">
                <a:latin typeface="+mn-lt"/>
              </a:defRPr>
            </a:lvl3pPr>
            <a:lvl4pPr>
              <a:defRPr sz="1400" baseline="0">
                <a:latin typeface="+mn-lt"/>
              </a:defRPr>
            </a:lvl4pPr>
            <a:lvl5pPr>
              <a:defRPr sz="1400" baseline="0">
                <a:latin typeface="+mn-lt"/>
              </a:defRPr>
            </a:lvl5pPr>
          </a:lstStyle>
          <a:p>
            <a:pPr lvl="0"/>
            <a:r>
              <a:rPr lang="en-US"/>
              <a:t>Click to edit Master text styles</a:t>
            </a:r>
          </a:p>
        </p:txBody>
      </p:sp>
      <p:sp>
        <p:nvSpPr>
          <p:cNvPr id="24" name="Text Placeholder 3">
            <a:extLst>
              <a:ext uri="{FF2B5EF4-FFF2-40B4-BE49-F238E27FC236}">
                <a16:creationId xmlns:a16="http://schemas.microsoft.com/office/drawing/2014/main" id="{17AF0CB1-33C8-1E47-A77E-D17D6D0821F4}"/>
              </a:ext>
            </a:extLst>
          </p:cNvPr>
          <p:cNvSpPr>
            <a:spLocks noGrp="1"/>
          </p:cNvSpPr>
          <p:nvPr>
            <p:ph type="body" sz="quarter" idx="15"/>
          </p:nvPr>
        </p:nvSpPr>
        <p:spPr>
          <a:xfrm>
            <a:off x="2539815" y="3940655"/>
            <a:ext cx="3607455" cy="286232"/>
          </a:xfrm>
        </p:spPr>
        <p:txBody>
          <a:bodyPr wrap="square">
            <a:spAutoFit/>
          </a:bodyPr>
          <a:lstStyle>
            <a:lvl1pPr marL="0" indent="0">
              <a:buNone/>
              <a:defRPr sz="1400" cap="none" baseline="0">
                <a:latin typeface="+mn-lt"/>
              </a:defRPr>
            </a:lvl1pPr>
            <a:lvl2pPr>
              <a:defRPr sz="1400" baseline="0">
                <a:latin typeface="+mn-lt"/>
              </a:defRPr>
            </a:lvl2pPr>
            <a:lvl3pPr>
              <a:defRPr sz="1400" baseline="0">
                <a:latin typeface="+mn-lt"/>
              </a:defRPr>
            </a:lvl3pPr>
            <a:lvl4pPr>
              <a:defRPr sz="1400" baseline="0">
                <a:latin typeface="+mn-lt"/>
              </a:defRPr>
            </a:lvl4pPr>
            <a:lvl5pPr>
              <a:defRPr sz="1400" baseline="0">
                <a:latin typeface="+mn-lt"/>
              </a:defRPr>
            </a:lvl5pPr>
          </a:lstStyle>
          <a:p>
            <a:pPr lvl="0"/>
            <a:r>
              <a:rPr lang="en-US"/>
              <a:t>Click to edit Master text styles</a:t>
            </a:r>
          </a:p>
        </p:txBody>
      </p:sp>
      <p:sp>
        <p:nvSpPr>
          <p:cNvPr id="25" name="Text Placeholder 3">
            <a:extLst>
              <a:ext uri="{FF2B5EF4-FFF2-40B4-BE49-F238E27FC236}">
                <a16:creationId xmlns:a16="http://schemas.microsoft.com/office/drawing/2014/main" id="{D3649FDF-AD8E-E34F-865C-543971BDF802}"/>
              </a:ext>
            </a:extLst>
          </p:cNvPr>
          <p:cNvSpPr>
            <a:spLocks noGrp="1"/>
          </p:cNvSpPr>
          <p:nvPr>
            <p:ph type="body" sz="quarter" idx="16"/>
          </p:nvPr>
        </p:nvSpPr>
        <p:spPr>
          <a:xfrm>
            <a:off x="2539815" y="4955502"/>
            <a:ext cx="3607455" cy="286232"/>
          </a:xfrm>
        </p:spPr>
        <p:txBody>
          <a:bodyPr wrap="square">
            <a:spAutoFit/>
          </a:bodyPr>
          <a:lstStyle>
            <a:lvl1pPr marL="0" indent="0">
              <a:buNone/>
              <a:defRPr sz="1400" cap="none" baseline="0">
                <a:latin typeface="+mn-lt"/>
              </a:defRPr>
            </a:lvl1pPr>
            <a:lvl2pPr>
              <a:defRPr sz="1400" baseline="0">
                <a:latin typeface="+mn-lt"/>
              </a:defRPr>
            </a:lvl2pPr>
            <a:lvl3pPr>
              <a:defRPr sz="1400" baseline="0">
                <a:latin typeface="+mn-lt"/>
              </a:defRPr>
            </a:lvl3pPr>
            <a:lvl4pPr>
              <a:defRPr sz="1400" baseline="0">
                <a:latin typeface="+mn-lt"/>
              </a:defRPr>
            </a:lvl4pPr>
            <a:lvl5pPr>
              <a:defRPr sz="1400" baseline="0">
                <a:latin typeface="+mn-lt"/>
              </a:defRPr>
            </a:lvl5pPr>
          </a:lstStyle>
          <a:p>
            <a:pPr lvl="0"/>
            <a:r>
              <a:rPr lang="en-US"/>
              <a:t>Click to edit Master text styles</a:t>
            </a:r>
          </a:p>
        </p:txBody>
      </p:sp>
      <p:sp>
        <p:nvSpPr>
          <p:cNvPr id="27" name="Text Placeholder 26">
            <a:extLst>
              <a:ext uri="{FF2B5EF4-FFF2-40B4-BE49-F238E27FC236}">
                <a16:creationId xmlns:a16="http://schemas.microsoft.com/office/drawing/2014/main" id="{E3E0DB1D-6486-F941-A7F9-7A5A2DF9F171}"/>
              </a:ext>
            </a:extLst>
          </p:cNvPr>
          <p:cNvSpPr>
            <a:spLocks noGrp="1"/>
          </p:cNvSpPr>
          <p:nvPr>
            <p:ph type="body" sz="quarter" idx="17"/>
          </p:nvPr>
        </p:nvSpPr>
        <p:spPr>
          <a:xfrm>
            <a:off x="1030110" y="2925810"/>
            <a:ext cx="1479984" cy="3083921"/>
          </a:xfrm>
        </p:spPr>
        <p:txBody>
          <a:bodyPr/>
          <a:lstStyle>
            <a:lvl1pPr marL="0" indent="0">
              <a:buNone/>
              <a:defRPr sz="3600" b="1" i="0" baseline="0">
                <a:latin typeface="+mj-lt"/>
              </a:defRPr>
            </a:lvl1pPr>
          </a:lstStyle>
          <a:p>
            <a:pPr lvl="0"/>
            <a:r>
              <a:rPr lang="en-US"/>
              <a:t>Click to edit Master text styles</a:t>
            </a:r>
          </a:p>
        </p:txBody>
      </p:sp>
      <p:sp>
        <p:nvSpPr>
          <p:cNvPr id="28" name="Text Placeholder 26">
            <a:extLst>
              <a:ext uri="{FF2B5EF4-FFF2-40B4-BE49-F238E27FC236}">
                <a16:creationId xmlns:a16="http://schemas.microsoft.com/office/drawing/2014/main" id="{5A118A83-7AF3-1240-944E-F6611338E596}"/>
              </a:ext>
            </a:extLst>
          </p:cNvPr>
          <p:cNvSpPr>
            <a:spLocks noGrp="1"/>
          </p:cNvSpPr>
          <p:nvPr>
            <p:ph type="body" sz="quarter" idx="18" hasCustomPrompt="1"/>
          </p:nvPr>
        </p:nvSpPr>
        <p:spPr>
          <a:xfrm>
            <a:off x="1030110" y="3940656"/>
            <a:ext cx="1479984" cy="590931"/>
          </a:xfrm>
        </p:spPr>
        <p:txBody>
          <a:bodyPr/>
          <a:lstStyle>
            <a:lvl1pPr marL="0" indent="0">
              <a:buNone/>
              <a:defRPr sz="3600" b="1" i="0" baseline="0">
                <a:latin typeface="+mj-lt"/>
              </a:defRPr>
            </a:lvl1pPr>
          </a:lstStyle>
          <a:p>
            <a:pPr lvl="0"/>
            <a:r>
              <a:rPr lang="en-US"/>
              <a:t>click</a:t>
            </a:r>
          </a:p>
        </p:txBody>
      </p:sp>
      <p:sp>
        <p:nvSpPr>
          <p:cNvPr id="29" name="Text Placeholder 26">
            <a:extLst>
              <a:ext uri="{FF2B5EF4-FFF2-40B4-BE49-F238E27FC236}">
                <a16:creationId xmlns:a16="http://schemas.microsoft.com/office/drawing/2014/main" id="{EDAD647F-1D52-0046-AB4C-87E19147F2E1}"/>
              </a:ext>
            </a:extLst>
          </p:cNvPr>
          <p:cNvSpPr>
            <a:spLocks noGrp="1"/>
          </p:cNvSpPr>
          <p:nvPr>
            <p:ph type="body" sz="quarter" idx="19"/>
          </p:nvPr>
        </p:nvSpPr>
        <p:spPr>
          <a:xfrm>
            <a:off x="1030109" y="4955502"/>
            <a:ext cx="1479984" cy="3083921"/>
          </a:xfrm>
        </p:spPr>
        <p:txBody>
          <a:bodyPr/>
          <a:lstStyle>
            <a:lvl1pPr marL="0" indent="0">
              <a:buNone/>
              <a:defRPr sz="3600" b="1" i="0" baseline="0">
                <a:latin typeface="+mj-lt"/>
              </a:defRPr>
            </a:lvl1pPr>
          </a:lstStyle>
          <a:p>
            <a:pPr lvl="0"/>
            <a:r>
              <a:rPr lang="en-US"/>
              <a:t>Click to edit Master text styles</a:t>
            </a:r>
          </a:p>
        </p:txBody>
      </p:sp>
      <p:pic>
        <p:nvPicPr>
          <p:cNvPr id="14" name="Picture 13">
            <a:extLst>
              <a:ext uri="{FF2B5EF4-FFF2-40B4-BE49-F238E27FC236}">
                <a16:creationId xmlns:a16="http://schemas.microsoft.com/office/drawing/2014/main" id="{B6A629EF-6A88-6B4A-8727-D359BD27B8B1}"/>
              </a:ext>
            </a:extLst>
          </p:cNvPr>
          <p:cNvPicPr>
            <a:picLocks noChangeAspect="1"/>
          </p:cNvPicPr>
          <p:nvPr userDrawn="1"/>
        </p:nvPicPr>
        <p:blipFill>
          <a:blip r:embed="rId2"/>
          <a:stretch>
            <a:fillRect/>
          </a:stretch>
        </p:blipFill>
        <p:spPr>
          <a:xfrm flipH="1">
            <a:off x="10600661" y="793193"/>
            <a:ext cx="800100" cy="800100"/>
          </a:xfrm>
          <a:prstGeom prst="rect">
            <a:avLst/>
          </a:prstGeom>
        </p:spPr>
      </p:pic>
      <p:pic>
        <p:nvPicPr>
          <p:cNvPr id="15" name="Picture 14">
            <a:extLst>
              <a:ext uri="{FF2B5EF4-FFF2-40B4-BE49-F238E27FC236}">
                <a16:creationId xmlns:a16="http://schemas.microsoft.com/office/drawing/2014/main" id="{2CF38D0B-AF2C-F04B-832F-48499BBCAEC8}"/>
              </a:ext>
            </a:extLst>
          </p:cNvPr>
          <p:cNvPicPr>
            <a:picLocks noChangeAspect="1"/>
          </p:cNvPicPr>
          <p:nvPr userDrawn="1"/>
        </p:nvPicPr>
        <p:blipFill>
          <a:blip r:embed="rId3"/>
          <a:stretch>
            <a:fillRect/>
          </a:stretch>
        </p:blipFill>
        <p:spPr>
          <a:xfrm>
            <a:off x="11400761" y="793193"/>
            <a:ext cx="800100" cy="800100"/>
          </a:xfrm>
          <a:prstGeom prst="rect">
            <a:avLst/>
          </a:prstGeom>
        </p:spPr>
      </p:pic>
      <p:pic>
        <p:nvPicPr>
          <p:cNvPr id="16" name="Picture 15">
            <a:extLst>
              <a:ext uri="{FF2B5EF4-FFF2-40B4-BE49-F238E27FC236}">
                <a16:creationId xmlns:a16="http://schemas.microsoft.com/office/drawing/2014/main" id="{5DA292D8-1647-2440-ABA5-7424DB2B14C3}"/>
              </a:ext>
            </a:extLst>
          </p:cNvPr>
          <p:cNvPicPr>
            <a:picLocks noChangeAspect="1"/>
          </p:cNvPicPr>
          <p:nvPr userDrawn="1"/>
        </p:nvPicPr>
        <p:blipFill>
          <a:blip r:embed="rId4"/>
          <a:stretch>
            <a:fillRect/>
          </a:stretch>
        </p:blipFill>
        <p:spPr>
          <a:xfrm flipH="1">
            <a:off x="11387542" y="0"/>
            <a:ext cx="800100" cy="800100"/>
          </a:xfrm>
          <a:prstGeom prst="rect">
            <a:avLst/>
          </a:prstGeom>
        </p:spPr>
      </p:pic>
      <p:sp>
        <p:nvSpPr>
          <p:cNvPr id="17" name="Picture Placeholder 2">
            <a:extLst>
              <a:ext uri="{FF2B5EF4-FFF2-40B4-BE49-F238E27FC236}">
                <a16:creationId xmlns:a16="http://schemas.microsoft.com/office/drawing/2014/main" id="{1E7B807F-5356-9F43-9179-A67DE663D7A5}"/>
              </a:ext>
            </a:extLst>
          </p:cNvPr>
          <p:cNvSpPr>
            <a:spLocks noGrp="1"/>
          </p:cNvSpPr>
          <p:nvPr>
            <p:ph type="pic" idx="1"/>
          </p:nvPr>
        </p:nvSpPr>
        <p:spPr>
          <a:xfrm>
            <a:off x="7620000" y="1600200"/>
            <a:ext cx="4572000" cy="4572000"/>
          </a:xfrm>
        </p:spPr>
        <p:txBody>
          <a:bodyPr anchor="t">
            <a:normAutofit/>
          </a:bodyPr>
          <a:lstStyle>
            <a:lvl1pPr marL="0" indent="0">
              <a:buNone/>
              <a:defRPr sz="1600" b="0" i="0">
                <a:latin typeface="Roboto Light" panose="02000000000000000000" pitchFamily="2" charset="0"/>
                <a:ea typeface="Roboto Light" panose="02000000000000000000" pitchFamily="2" charset="0"/>
                <a:cs typeface="Roboto Light"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76422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63A18-B08C-524B-BDE8-93E42488B242}"/>
              </a:ext>
            </a:extLst>
          </p:cNvPr>
          <p:cNvSpPr>
            <a:spLocks noGrp="1"/>
          </p:cNvSpPr>
          <p:nvPr>
            <p:ph type="title" hasCustomPrompt="1"/>
          </p:nvPr>
        </p:nvSpPr>
        <p:spPr>
          <a:xfrm>
            <a:off x="828512" y="531822"/>
            <a:ext cx="5610388" cy="1043363"/>
          </a:xfrm>
          <a:prstGeom prst="rect">
            <a:avLst/>
          </a:prstGeom>
        </p:spPr>
        <p:txBody>
          <a:bodyPr wrap="square" bIns="0" anchor="b" anchorCtr="0"/>
          <a:lstStyle>
            <a:lvl1pPr>
              <a:defRPr b="1" i="0" cap="all" baseline="0">
                <a:latin typeface="+mj-lt"/>
                <a:cs typeface="Poppins" pitchFamily="2" charset="77"/>
              </a:defRPr>
            </a:lvl1pPr>
          </a:lstStyle>
          <a:p>
            <a:r>
              <a:rPr lang="en-US"/>
              <a:t>CLICK TO EDIT MASTER TITLE STYLE</a:t>
            </a:r>
          </a:p>
        </p:txBody>
      </p:sp>
      <p:pic>
        <p:nvPicPr>
          <p:cNvPr id="4" name="Picture 3">
            <a:extLst>
              <a:ext uri="{FF2B5EF4-FFF2-40B4-BE49-F238E27FC236}">
                <a16:creationId xmlns:a16="http://schemas.microsoft.com/office/drawing/2014/main" id="{F146118E-BA88-1A42-BFCE-13D895F73FE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1395587" y="0"/>
            <a:ext cx="800100" cy="800100"/>
          </a:xfrm>
          <a:prstGeom prst="rect">
            <a:avLst/>
          </a:prstGeom>
        </p:spPr>
      </p:pic>
      <p:pic>
        <p:nvPicPr>
          <p:cNvPr id="6" name="Picture 5">
            <a:extLst>
              <a:ext uri="{FF2B5EF4-FFF2-40B4-BE49-F238E27FC236}">
                <a16:creationId xmlns:a16="http://schemas.microsoft.com/office/drawing/2014/main" id="{AB4BDD24-F930-9F4D-B89B-DDB41891B94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395587" y="800100"/>
            <a:ext cx="800100" cy="800100"/>
          </a:xfrm>
          <a:prstGeom prst="rect">
            <a:avLst/>
          </a:prstGeom>
        </p:spPr>
      </p:pic>
      <p:pic>
        <p:nvPicPr>
          <p:cNvPr id="7" name="Picture 6">
            <a:extLst>
              <a:ext uri="{FF2B5EF4-FFF2-40B4-BE49-F238E27FC236}">
                <a16:creationId xmlns:a16="http://schemas.microsoft.com/office/drawing/2014/main" id="{A20DC142-881A-2843-BF6E-3F06690A668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1395587" y="1600200"/>
            <a:ext cx="800100" cy="800100"/>
          </a:xfrm>
          <a:prstGeom prst="rect">
            <a:avLst/>
          </a:prstGeom>
        </p:spPr>
      </p:pic>
      <p:sp>
        <p:nvSpPr>
          <p:cNvPr id="10" name="Chart Placeholder 9">
            <a:extLst>
              <a:ext uri="{FF2B5EF4-FFF2-40B4-BE49-F238E27FC236}">
                <a16:creationId xmlns:a16="http://schemas.microsoft.com/office/drawing/2014/main" id="{A059B3D8-719C-3544-BB39-86C6813FCFF8}"/>
              </a:ext>
            </a:extLst>
          </p:cNvPr>
          <p:cNvSpPr>
            <a:spLocks noGrp="1"/>
          </p:cNvSpPr>
          <p:nvPr>
            <p:ph type="chart" sz="quarter" idx="10"/>
          </p:nvPr>
        </p:nvSpPr>
        <p:spPr>
          <a:xfrm>
            <a:off x="828675" y="1714500"/>
            <a:ext cx="9229725" cy="313932"/>
          </a:xfrm>
        </p:spPr>
        <p:txBody>
          <a:bodyPr/>
          <a:lstStyle/>
          <a:p>
            <a:endParaRPr lang="en-US"/>
          </a:p>
        </p:txBody>
      </p:sp>
    </p:spTree>
    <p:extLst>
      <p:ext uri="{BB962C8B-B14F-4D97-AF65-F5344CB8AC3E}">
        <p14:creationId xmlns:p14="http://schemas.microsoft.com/office/powerpoint/2010/main" val="2900917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1121346588"/>
      </p:ext>
    </p:extLst>
  </p:cSld>
  <p:clrMapOvr>
    <a:masterClrMapping/>
  </p:clrMapOvr>
  <p:hf sldNum="0"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Heading with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46C6-EC0B-0442-8578-87AC7B16A517}"/>
              </a:ext>
            </a:extLst>
          </p:cNvPr>
          <p:cNvSpPr>
            <a:spLocks noGrp="1"/>
          </p:cNvSpPr>
          <p:nvPr>
            <p:ph type="title"/>
          </p:nvPr>
        </p:nvSpPr>
        <p:spPr>
          <a:xfrm>
            <a:off x="838200" y="1271085"/>
            <a:ext cx="10515600" cy="511679"/>
          </a:xfrm>
        </p:spPr>
        <p:txBody>
          <a:bodyPr>
            <a:spAutoFit/>
          </a:bodyPr>
          <a:lstStyle>
            <a:lvl1pPr>
              <a:defRPr sz="3000" b="0" i="0" baseline="0">
                <a:latin typeface="Poppins Light" pitchFamily="2" charset="77"/>
                <a:cs typeface="Poppins Light" pitchFamily="2" charset="77"/>
              </a:defRPr>
            </a:lvl1pPr>
          </a:lstStyle>
          <a:p>
            <a:r>
              <a:rPr lang="en-US"/>
              <a:t>Click to edit Master title style</a:t>
            </a:r>
          </a:p>
        </p:txBody>
      </p:sp>
      <p:pic>
        <p:nvPicPr>
          <p:cNvPr id="6" name="Picture 5">
            <a:extLst>
              <a:ext uri="{FF2B5EF4-FFF2-40B4-BE49-F238E27FC236}">
                <a16:creationId xmlns:a16="http://schemas.microsoft.com/office/drawing/2014/main" id="{297ACE8A-2797-0845-9DDA-E735DAB9F903}"/>
              </a:ext>
            </a:extLst>
          </p:cNvPr>
          <p:cNvPicPr>
            <a:picLocks noChangeAspect="1"/>
          </p:cNvPicPr>
          <p:nvPr userDrawn="1"/>
        </p:nvPicPr>
        <p:blipFill>
          <a:blip r:embed="rId2"/>
          <a:stretch>
            <a:fillRect/>
          </a:stretch>
        </p:blipFill>
        <p:spPr>
          <a:xfrm>
            <a:off x="11402090" y="6067647"/>
            <a:ext cx="800100" cy="800100"/>
          </a:xfrm>
          <a:prstGeom prst="rect">
            <a:avLst/>
          </a:prstGeom>
        </p:spPr>
      </p:pic>
      <p:pic>
        <p:nvPicPr>
          <p:cNvPr id="7" name="Picture 6">
            <a:extLst>
              <a:ext uri="{FF2B5EF4-FFF2-40B4-BE49-F238E27FC236}">
                <a16:creationId xmlns:a16="http://schemas.microsoft.com/office/drawing/2014/main" id="{FE1792E9-9284-8E48-BEF0-52440CDFE417}"/>
              </a:ext>
            </a:extLst>
          </p:cNvPr>
          <p:cNvPicPr>
            <a:picLocks noChangeAspect="1"/>
          </p:cNvPicPr>
          <p:nvPr userDrawn="1"/>
        </p:nvPicPr>
        <p:blipFill>
          <a:blip r:embed="rId3"/>
          <a:stretch>
            <a:fillRect/>
          </a:stretch>
        </p:blipFill>
        <p:spPr>
          <a:xfrm>
            <a:off x="11402090" y="5267547"/>
            <a:ext cx="800100" cy="800100"/>
          </a:xfrm>
          <a:prstGeom prst="rect">
            <a:avLst/>
          </a:prstGeom>
        </p:spPr>
      </p:pic>
      <p:pic>
        <p:nvPicPr>
          <p:cNvPr id="8" name="Picture 7">
            <a:extLst>
              <a:ext uri="{FF2B5EF4-FFF2-40B4-BE49-F238E27FC236}">
                <a16:creationId xmlns:a16="http://schemas.microsoft.com/office/drawing/2014/main" id="{B461F577-6067-984D-B06F-94B91BC72B72}"/>
              </a:ext>
            </a:extLst>
          </p:cNvPr>
          <p:cNvPicPr>
            <a:picLocks noChangeAspect="1"/>
          </p:cNvPicPr>
          <p:nvPr userDrawn="1"/>
        </p:nvPicPr>
        <p:blipFill>
          <a:blip r:embed="rId4"/>
          <a:stretch>
            <a:fillRect/>
          </a:stretch>
        </p:blipFill>
        <p:spPr>
          <a:xfrm>
            <a:off x="10601990" y="6067647"/>
            <a:ext cx="800100" cy="800100"/>
          </a:xfrm>
          <a:prstGeom prst="rect">
            <a:avLst/>
          </a:prstGeom>
        </p:spPr>
      </p:pic>
    </p:spTree>
    <p:extLst>
      <p:ext uri="{BB962C8B-B14F-4D97-AF65-F5344CB8AC3E}">
        <p14:creationId xmlns:p14="http://schemas.microsoft.com/office/powerpoint/2010/main" val="2820347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old Heading With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46C6-EC0B-0442-8578-87AC7B16A517}"/>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5409A386-60A0-7446-8567-EFB9D13366FE}"/>
              </a:ext>
            </a:extLst>
          </p:cNvPr>
          <p:cNvPicPr>
            <a:picLocks noChangeAspect="1"/>
          </p:cNvPicPr>
          <p:nvPr userDrawn="1"/>
        </p:nvPicPr>
        <p:blipFill>
          <a:blip r:embed="rId2"/>
          <a:stretch>
            <a:fillRect/>
          </a:stretch>
        </p:blipFill>
        <p:spPr>
          <a:xfrm rot="16200000">
            <a:off x="11401647" y="0"/>
            <a:ext cx="800100" cy="800100"/>
          </a:xfrm>
          <a:prstGeom prst="rect">
            <a:avLst/>
          </a:prstGeom>
        </p:spPr>
      </p:pic>
      <p:pic>
        <p:nvPicPr>
          <p:cNvPr id="4" name="Picture 3">
            <a:extLst>
              <a:ext uri="{FF2B5EF4-FFF2-40B4-BE49-F238E27FC236}">
                <a16:creationId xmlns:a16="http://schemas.microsoft.com/office/drawing/2014/main" id="{AE3205D6-6ED1-9D41-B80C-EACAD1ADF3D9}"/>
              </a:ext>
            </a:extLst>
          </p:cNvPr>
          <p:cNvPicPr>
            <a:picLocks noChangeAspect="1"/>
          </p:cNvPicPr>
          <p:nvPr userDrawn="1"/>
        </p:nvPicPr>
        <p:blipFill>
          <a:blip r:embed="rId3"/>
          <a:stretch>
            <a:fillRect/>
          </a:stretch>
        </p:blipFill>
        <p:spPr>
          <a:xfrm rot="5400000" flipH="1">
            <a:off x="10601547" y="0"/>
            <a:ext cx="800100" cy="800100"/>
          </a:xfrm>
          <a:prstGeom prst="rect">
            <a:avLst/>
          </a:prstGeom>
        </p:spPr>
      </p:pic>
      <p:pic>
        <p:nvPicPr>
          <p:cNvPr id="5" name="Picture 4">
            <a:extLst>
              <a:ext uri="{FF2B5EF4-FFF2-40B4-BE49-F238E27FC236}">
                <a16:creationId xmlns:a16="http://schemas.microsoft.com/office/drawing/2014/main" id="{1B5BD634-C2A8-794A-B793-839B235E0C8A}"/>
              </a:ext>
            </a:extLst>
          </p:cNvPr>
          <p:cNvPicPr>
            <a:picLocks noChangeAspect="1"/>
          </p:cNvPicPr>
          <p:nvPr userDrawn="1"/>
        </p:nvPicPr>
        <p:blipFill>
          <a:blip r:embed="rId4"/>
          <a:stretch>
            <a:fillRect/>
          </a:stretch>
        </p:blipFill>
        <p:spPr>
          <a:xfrm rot="16200000">
            <a:off x="9801447" y="0"/>
            <a:ext cx="800100" cy="800100"/>
          </a:xfrm>
          <a:prstGeom prst="rect">
            <a:avLst/>
          </a:prstGeom>
        </p:spPr>
      </p:pic>
    </p:spTree>
    <p:extLst>
      <p:ext uri="{BB962C8B-B14F-4D97-AF65-F5344CB8AC3E}">
        <p14:creationId xmlns:p14="http://schemas.microsoft.com/office/powerpoint/2010/main" val="2254709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with Tiles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2B6395-C9D5-634D-8DFC-7D8FB9F63BD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257800"/>
            <a:ext cx="800100" cy="800100"/>
          </a:xfrm>
          <a:prstGeom prst="rect">
            <a:avLst/>
          </a:prstGeom>
        </p:spPr>
      </p:pic>
      <p:pic>
        <p:nvPicPr>
          <p:cNvPr id="6" name="Picture 5">
            <a:extLst>
              <a:ext uri="{FF2B5EF4-FFF2-40B4-BE49-F238E27FC236}">
                <a16:creationId xmlns:a16="http://schemas.microsoft.com/office/drawing/2014/main" id="{3088B002-B2EC-C141-81B2-37AB74EFAD4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flipH="1">
            <a:off x="0" y="6057900"/>
            <a:ext cx="800100" cy="800100"/>
          </a:xfrm>
          <a:prstGeom prst="rect">
            <a:avLst/>
          </a:prstGeom>
        </p:spPr>
      </p:pic>
      <p:pic>
        <p:nvPicPr>
          <p:cNvPr id="7" name="Picture 6">
            <a:extLst>
              <a:ext uri="{FF2B5EF4-FFF2-40B4-BE49-F238E27FC236}">
                <a16:creationId xmlns:a16="http://schemas.microsoft.com/office/drawing/2014/main" id="{58D0C7DB-2277-7544-8CF3-AB7207ACF5C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00100" y="6057900"/>
            <a:ext cx="800100" cy="800100"/>
          </a:xfrm>
          <a:prstGeom prst="rect">
            <a:avLst/>
          </a:prstGeom>
        </p:spPr>
      </p:pic>
    </p:spTree>
    <p:extLst>
      <p:ext uri="{BB962C8B-B14F-4D97-AF65-F5344CB8AC3E}">
        <p14:creationId xmlns:p14="http://schemas.microsoft.com/office/powerpoint/2010/main" val="26186091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with Bold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F46C6-EC0B-0442-8578-87AC7B16A51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8940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with Light Headin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3FE3BE-DEB6-FE4E-936D-E13D5676D55D}"/>
              </a:ext>
            </a:extLst>
          </p:cNvPr>
          <p:cNvSpPr>
            <a:spLocks noGrp="1"/>
          </p:cNvSpPr>
          <p:nvPr>
            <p:ph type="title"/>
          </p:nvPr>
        </p:nvSpPr>
        <p:spPr>
          <a:xfrm>
            <a:off x="1028700" y="1428564"/>
            <a:ext cx="9563100" cy="511679"/>
          </a:xfrm>
        </p:spPr>
        <p:txBody>
          <a:bodyPr wrap="square">
            <a:spAutoFit/>
          </a:bodyPr>
          <a:lstStyle>
            <a:lvl1pPr>
              <a:defRPr sz="3000" b="0" i="0" baseline="0">
                <a:latin typeface="Poppins Light" pitchFamily="2" charset="77"/>
                <a:cs typeface="Poppins Light" pitchFamily="2" charset="77"/>
              </a:defRPr>
            </a:lvl1pPr>
          </a:lstStyle>
          <a:p>
            <a:r>
              <a:rPr lang="en-US"/>
              <a:t>Click to edit Master title style</a:t>
            </a:r>
          </a:p>
        </p:txBody>
      </p:sp>
    </p:spTree>
    <p:extLst>
      <p:ext uri="{BB962C8B-B14F-4D97-AF65-F5344CB8AC3E}">
        <p14:creationId xmlns:p14="http://schemas.microsoft.com/office/powerpoint/2010/main" val="3549737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1392AD2-CF88-2A47-9C52-52E80ABAB67D}"/>
              </a:ext>
            </a:extLst>
          </p:cNvPr>
          <p:cNvSpPr>
            <a:spLocks noGrp="1"/>
          </p:cNvSpPr>
          <p:nvPr>
            <p:ph type="pic" sz="quarter" idx="10"/>
          </p:nvPr>
        </p:nvSpPr>
        <p:spPr>
          <a:xfrm>
            <a:off x="0" y="0"/>
            <a:ext cx="12192000" cy="313932"/>
          </a:xfrm>
        </p:spPr>
        <p:txBody>
          <a:bodyPr/>
          <a:lstStyle>
            <a:lvl1pPr>
              <a:defRPr b="0" cap="none" spc="0">
                <a:ln w="0"/>
                <a:solidFill>
                  <a:schemeClr val="accent1"/>
                </a:solidFill>
                <a:effectLst>
                  <a:outerShdw blurRad="38100" dist="25400" dir="5400000" algn="ctr" rotWithShape="0">
                    <a:srgbClr val="6E747A">
                      <a:alpha val="43000"/>
                    </a:srgbClr>
                  </a:outerShdw>
                </a:effectLst>
              </a:defRPr>
            </a:lvl1pPr>
          </a:lstStyle>
          <a:p>
            <a:endParaRPr lang="en-US"/>
          </a:p>
        </p:txBody>
      </p:sp>
    </p:spTree>
    <p:extLst>
      <p:ext uri="{BB962C8B-B14F-4D97-AF65-F5344CB8AC3E}">
        <p14:creationId xmlns:p14="http://schemas.microsoft.com/office/powerpoint/2010/main" val="21051786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576831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5" name="Rectangle 4">
            <a:extLst>
              <a:ext uri="{FF2B5EF4-FFF2-40B4-BE49-F238E27FC236}">
                <a16:creationId xmlns:a16="http://schemas.microsoft.com/office/drawing/2014/main" id="{FFAF99C4-8637-4741-A268-FEB23268082D}"/>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Google Shape;14;p3"/>
          <p:cNvSpPr txBox="1">
            <a:spLocks noGrp="1"/>
          </p:cNvSpPr>
          <p:nvPr>
            <p:ph type="subTitle" idx="1"/>
          </p:nvPr>
        </p:nvSpPr>
        <p:spPr>
          <a:xfrm>
            <a:off x="2696400" y="4052280"/>
            <a:ext cx="7455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400"/>
              <a:buNone/>
              <a:defRPr sz="1867">
                <a:highlight>
                  <a:schemeClr val="accent1"/>
                </a:highlight>
              </a:defRPr>
            </a:lvl1pPr>
            <a:lvl2pPr lvl="1" rtl="0">
              <a:spcBef>
                <a:spcPts val="0"/>
              </a:spcBef>
              <a:spcAft>
                <a:spcPts val="0"/>
              </a:spcAft>
              <a:buClr>
                <a:schemeClr val="dk2"/>
              </a:buClr>
              <a:buSzPts val="1400"/>
              <a:buNone/>
              <a:defRPr sz="1867">
                <a:solidFill>
                  <a:schemeClr val="dk2"/>
                </a:solidFill>
                <a:highlight>
                  <a:schemeClr val="accent1"/>
                </a:highlight>
              </a:defRPr>
            </a:lvl2pPr>
            <a:lvl3pPr lvl="2" rtl="0">
              <a:spcBef>
                <a:spcPts val="0"/>
              </a:spcBef>
              <a:spcAft>
                <a:spcPts val="0"/>
              </a:spcAft>
              <a:buClr>
                <a:schemeClr val="dk2"/>
              </a:buClr>
              <a:buSzPts val="1400"/>
              <a:buNone/>
              <a:defRPr sz="1867">
                <a:solidFill>
                  <a:schemeClr val="dk2"/>
                </a:solidFill>
                <a:highlight>
                  <a:schemeClr val="accent1"/>
                </a:highlight>
              </a:defRPr>
            </a:lvl3pPr>
            <a:lvl4pPr lvl="3" rtl="0">
              <a:spcBef>
                <a:spcPts val="0"/>
              </a:spcBef>
              <a:spcAft>
                <a:spcPts val="0"/>
              </a:spcAft>
              <a:buClr>
                <a:schemeClr val="dk2"/>
              </a:buClr>
              <a:buSzPts val="1400"/>
              <a:buNone/>
              <a:defRPr sz="1867">
                <a:solidFill>
                  <a:schemeClr val="dk2"/>
                </a:solidFill>
                <a:highlight>
                  <a:schemeClr val="accent1"/>
                </a:highlight>
              </a:defRPr>
            </a:lvl4pPr>
            <a:lvl5pPr lvl="4" rtl="0">
              <a:spcBef>
                <a:spcPts val="0"/>
              </a:spcBef>
              <a:spcAft>
                <a:spcPts val="0"/>
              </a:spcAft>
              <a:buClr>
                <a:schemeClr val="dk2"/>
              </a:buClr>
              <a:buSzPts val="1400"/>
              <a:buNone/>
              <a:defRPr sz="1867">
                <a:solidFill>
                  <a:schemeClr val="dk2"/>
                </a:solidFill>
                <a:highlight>
                  <a:schemeClr val="accent1"/>
                </a:highlight>
              </a:defRPr>
            </a:lvl5pPr>
            <a:lvl6pPr lvl="5" rtl="0">
              <a:spcBef>
                <a:spcPts val="0"/>
              </a:spcBef>
              <a:spcAft>
                <a:spcPts val="0"/>
              </a:spcAft>
              <a:buClr>
                <a:schemeClr val="dk2"/>
              </a:buClr>
              <a:buSzPts val="1400"/>
              <a:buNone/>
              <a:defRPr sz="1867">
                <a:solidFill>
                  <a:schemeClr val="dk2"/>
                </a:solidFill>
                <a:highlight>
                  <a:schemeClr val="accent1"/>
                </a:highlight>
              </a:defRPr>
            </a:lvl6pPr>
            <a:lvl7pPr lvl="6" rtl="0">
              <a:spcBef>
                <a:spcPts val="0"/>
              </a:spcBef>
              <a:spcAft>
                <a:spcPts val="0"/>
              </a:spcAft>
              <a:buClr>
                <a:schemeClr val="dk2"/>
              </a:buClr>
              <a:buSzPts val="1400"/>
              <a:buNone/>
              <a:defRPr sz="1867">
                <a:solidFill>
                  <a:schemeClr val="dk2"/>
                </a:solidFill>
                <a:highlight>
                  <a:schemeClr val="accent1"/>
                </a:highlight>
              </a:defRPr>
            </a:lvl7pPr>
            <a:lvl8pPr lvl="7" rtl="0">
              <a:spcBef>
                <a:spcPts val="0"/>
              </a:spcBef>
              <a:spcAft>
                <a:spcPts val="0"/>
              </a:spcAft>
              <a:buClr>
                <a:schemeClr val="dk2"/>
              </a:buClr>
              <a:buSzPts val="1400"/>
              <a:buNone/>
              <a:defRPr sz="1867">
                <a:solidFill>
                  <a:schemeClr val="dk2"/>
                </a:solidFill>
                <a:highlight>
                  <a:schemeClr val="accent1"/>
                </a:highlight>
              </a:defRPr>
            </a:lvl8pPr>
            <a:lvl9pPr lvl="8" rtl="0">
              <a:spcBef>
                <a:spcPts val="0"/>
              </a:spcBef>
              <a:spcAft>
                <a:spcPts val="0"/>
              </a:spcAft>
              <a:buClr>
                <a:schemeClr val="dk2"/>
              </a:buClr>
              <a:buSzPts val="1400"/>
              <a:buNone/>
              <a:defRPr sz="1867">
                <a:solidFill>
                  <a:schemeClr val="dk2"/>
                </a:solidFill>
                <a:highlight>
                  <a:schemeClr val="accent1"/>
                </a:highlight>
              </a:defRPr>
            </a:lvl9pPr>
          </a:lstStyle>
          <a:p>
            <a:endParaRPr/>
          </a:p>
        </p:txBody>
      </p:sp>
      <p:cxnSp>
        <p:nvCxnSpPr>
          <p:cNvPr id="15" name="Google Shape;15;p3"/>
          <p:cNvCxnSpPr/>
          <p:nvPr/>
        </p:nvCxnSpPr>
        <p:spPr>
          <a:xfrm>
            <a:off x="-8033" y="3429016"/>
            <a:ext cx="2646000" cy="0"/>
          </a:xfrm>
          <a:prstGeom prst="straightConnector1">
            <a:avLst/>
          </a:prstGeom>
          <a:noFill/>
          <a:ln w="9525" cap="flat" cmpd="sng">
            <a:solidFill>
              <a:schemeClr val="bg1"/>
            </a:solidFill>
            <a:prstDash val="solid"/>
            <a:round/>
            <a:headEnd type="none" w="med" len="med"/>
            <a:tailEnd type="none" w="med" len="med"/>
          </a:ln>
        </p:spPr>
      </p:cxnSp>
      <p:sp>
        <p:nvSpPr>
          <p:cNvPr id="16" name="Google Shape;16;p3"/>
          <p:cNvSpPr/>
          <p:nvPr/>
        </p:nvSpPr>
        <p:spPr>
          <a:xfrm>
            <a:off x="1490600" y="3051000"/>
            <a:ext cx="756000" cy="756000"/>
          </a:xfrm>
          <a:prstGeom prst="ellipse">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8" name="Google Shape;18;p3"/>
          <p:cNvCxnSpPr>
            <a:cxnSpLocks/>
          </p:cNvCxnSpPr>
          <p:nvPr/>
        </p:nvCxnSpPr>
        <p:spPr>
          <a:xfrm flipV="1">
            <a:off x="4735033" y="3429000"/>
            <a:ext cx="7465068" cy="16"/>
          </a:xfrm>
          <a:prstGeom prst="straightConnector1">
            <a:avLst/>
          </a:prstGeom>
          <a:noFill/>
          <a:ln w="9525" cap="flat" cmpd="sng">
            <a:solidFill>
              <a:schemeClr val="bg1"/>
            </a:solidFill>
            <a:prstDash val="solid"/>
            <a:round/>
            <a:headEnd type="none" w="med" len="med"/>
            <a:tailEnd type="none" w="med" len="med"/>
          </a:ln>
        </p:spPr>
      </p:cxnSp>
      <p:sp>
        <p:nvSpPr>
          <p:cNvPr id="19" name="Google Shape;19;p3"/>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7" name="Google Shape;17;p3"/>
          <p:cNvSpPr txBox="1">
            <a:spLocks noGrp="1"/>
          </p:cNvSpPr>
          <p:nvPr>
            <p:ph type="ctrTitle"/>
          </p:nvPr>
        </p:nvSpPr>
        <p:spPr>
          <a:xfrm>
            <a:off x="2696299" y="2357272"/>
            <a:ext cx="6192519" cy="1546400"/>
          </a:xfrm>
          <a:prstGeom prst="rect">
            <a:avLst/>
          </a:prstGeom>
          <a:solidFill>
            <a:schemeClr val="accent1"/>
          </a:solidFill>
        </p:spPr>
        <p:txBody>
          <a:bodyPr spcFirstLastPara="1" wrap="square" lIns="91425" tIns="91425" rIns="91425" bIns="91425" anchor="b"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807400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cxnSp>
        <p:nvCxnSpPr>
          <p:cNvPr id="27" name="Google Shape;27;p5"/>
          <p:cNvCxnSpPr/>
          <p:nvPr/>
        </p:nvCxnSpPr>
        <p:spPr>
          <a:xfrm>
            <a:off x="0" y="913543"/>
            <a:ext cx="18344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1089967" y="657113"/>
            <a:ext cx="541200" cy="541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txBox="1">
            <a:spLocks noGrp="1"/>
          </p:cNvSpPr>
          <p:nvPr>
            <p:ph type="body" idx="1"/>
          </p:nvPr>
        </p:nvSpPr>
        <p:spPr>
          <a:xfrm>
            <a:off x="935666" y="1601973"/>
            <a:ext cx="9985601" cy="4702921"/>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rgbClr val="FFCD00"/>
              </a:buClr>
              <a:buSzPts val="2400"/>
              <a:buFont typeface="Quattrocento Sans"/>
              <a:buChar char="◉"/>
              <a:defRPr sz="3200">
                <a:latin typeface="Quattrocento Sans"/>
                <a:ea typeface="Quattrocento Sans"/>
                <a:cs typeface="Quattrocento Sans"/>
                <a:sym typeface="Quattrocento Sans"/>
              </a:defRPr>
            </a:lvl1pPr>
            <a:lvl2pPr marL="1219170" lvl="1"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2pPr>
            <a:lvl3pPr marL="1828754" lvl="2"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3pPr>
            <a:lvl4pPr marL="2438339" lvl="3"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marL="3047924" lvl="4"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marL="3657509" lvl="5"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marL="4267093" lvl="6"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marL="4876678" lvl="7"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marL="5486263" lvl="8"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a:endParaRPr/>
          </a:p>
        </p:txBody>
      </p:sp>
      <p:cxnSp>
        <p:nvCxnSpPr>
          <p:cNvPr id="31" name="Google Shape;31;p5"/>
          <p:cNvCxnSpPr>
            <a:cxnSpLocks/>
          </p:cNvCxnSpPr>
          <p:nvPr/>
        </p:nvCxnSpPr>
        <p:spPr>
          <a:xfrm>
            <a:off x="3629247" y="913543"/>
            <a:ext cx="8562820"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9" name="Google Shape;29;p5"/>
          <p:cNvSpPr txBox="1">
            <a:spLocks noGrp="1"/>
          </p:cNvSpPr>
          <p:nvPr>
            <p:ph type="title"/>
          </p:nvPr>
        </p:nvSpPr>
        <p:spPr>
          <a:xfrm>
            <a:off x="1841667" y="613573"/>
            <a:ext cx="5171200" cy="580800"/>
          </a:xfrm>
          <a:prstGeom prst="rect">
            <a:avLst/>
          </a:prstGeom>
          <a:solidFill>
            <a:schemeClr val="bg1"/>
          </a:solidFill>
        </p:spPr>
        <p:txBody>
          <a:bodyPr spcFirstLastPara="1" wrap="square" lIns="91425" tIns="91425" rIns="91425" bIns="91425" anchor="ctr" anchorCtr="0">
            <a:noAutofit/>
          </a:bodyPr>
          <a:lstStyle>
            <a:lvl1pPr lvl="0" rtl="0">
              <a:spcBef>
                <a:spcPts val="0"/>
              </a:spcBef>
              <a:spcAft>
                <a:spcPts val="0"/>
              </a:spcAft>
              <a:buSzPts val="2000"/>
              <a:buFont typeface="Lora"/>
              <a:buNone/>
              <a:defRPr sz="4533" b="1">
                <a:latin typeface="Lora"/>
                <a:ea typeface="Lora"/>
                <a:cs typeface="Lora"/>
                <a:sym typeface="Lora"/>
              </a:defRPr>
            </a:lvl1pPr>
            <a:lvl2pPr lvl="1" rtl="0">
              <a:spcBef>
                <a:spcPts val="0"/>
              </a:spcBef>
              <a:spcAft>
                <a:spcPts val="0"/>
              </a:spcAft>
              <a:buSzPts val="2000"/>
              <a:buFont typeface="Lora"/>
              <a:buNone/>
              <a:defRPr sz="2667" b="1">
                <a:highlight>
                  <a:srgbClr val="FFFFFF"/>
                </a:highlight>
                <a:latin typeface="Lora"/>
                <a:ea typeface="Lora"/>
                <a:cs typeface="Lora"/>
                <a:sym typeface="Lora"/>
              </a:defRPr>
            </a:lvl2pPr>
            <a:lvl3pPr lvl="2" rtl="0">
              <a:spcBef>
                <a:spcPts val="0"/>
              </a:spcBef>
              <a:spcAft>
                <a:spcPts val="0"/>
              </a:spcAft>
              <a:buSzPts val="2000"/>
              <a:buFont typeface="Lora"/>
              <a:buNone/>
              <a:defRPr sz="2667" b="1">
                <a:highlight>
                  <a:srgbClr val="FFFFFF"/>
                </a:highlight>
                <a:latin typeface="Lora"/>
                <a:ea typeface="Lora"/>
                <a:cs typeface="Lora"/>
                <a:sym typeface="Lora"/>
              </a:defRPr>
            </a:lvl3pPr>
            <a:lvl4pPr lvl="3" rtl="0">
              <a:spcBef>
                <a:spcPts val="0"/>
              </a:spcBef>
              <a:spcAft>
                <a:spcPts val="0"/>
              </a:spcAft>
              <a:buSzPts val="2000"/>
              <a:buFont typeface="Lora"/>
              <a:buNone/>
              <a:defRPr sz="2667" b="1">
                <a:highlight>
                  <a:srgbClr val="FFFFFF"/>
                </a:highlight>
                <a:latin typeface="Lora"/>
                <a:ea typeface="Lora"/>
                <a:cs typeface="Lora"/>
                <a:sym typeface="Lora"/>
              </a:defRPr>
            </a:lvl4pPr>
            <a:lvl5pPr lvl="4" rtl="0">
              <a:spcBef>
                <a:spcPts val="0"/>
              </a:spcBef>
              <a:spcAft>
                <a:spcPts val="0"/>
              </a:spcAft>
              <a:buSzPts val="2000"/>
              <a:buFont typeface="Lora"/>
              <a:buNone/>
              <a:defRPr sz="2667" b="1">
                <a:highlight>
                  <a:srgbClr val="FFFFFF"/>
                </a:highlight>
                <a:latin typeface="Lora"/>
                <a:ea typeface="Lora"/>
                <a:cs typeface="Lora"/>
                <a:sym typeface="Lora"/>
              </a:defRPr>
            </a:lvl5pPr>
            <a:lvl6pPr lvl="5" rtl="0">
              <a:spcBef>
                <a:spcPts val="0"/>
              </a:spcBef>
              <a:spcAft>
                <a:spcPts val="0"/>
              </a:spcAft>
              <a:buSzPts val="2000"/>
              <a:buFont typeface="Lora"/>
              <a:buNone/>
              <a:defRPr sz="2667" b="1">
                <a:highlight>
                  <a:srgbClr val="FFFFFF"/>
                </a:highlight>
                <a:latin typeface="Lora"/>
                <a:ea typeface="Lora"/>
                <a:cs typeface="Lora"/>
                <a:sym typeface="Lora"/>
              </a:defRPr>
            </a:lvl6pPr>
            <a:lvl7pPr lvl="6" rtl="0">
              <a:spcBef>
                <a:spcPts val="0"/>
              </a:spcBef>
              <a:spcAft>
                <a:spcPts val="0"/>
              </a:spcAft>
              <a:buSzPts val="2000"/>
              <a:buFont typeface="Lora"/>
              <a:buNone/>
              <a:defRPr sz="2667" b="1">
                <a:highlight>
                  <a:srgbClr val="FFFFFF"/>
                </a:highlight>
                <a:latin typeface="Lora"/>
                <a:ea typeface="Lora"/>
                <a:cs typeface="Lora"/>
                <a:sym typeface="Lora"/>
              </a:defRPr>
            </a:lvl7pPr>
            <a:lvl8pPr lvl="7" rtl="0">
              <a:spcBef>
                <a:spcPts val="0"/>
              </a:spcBef>
              <a:spcAft>
                <a:spcPts val="0"/>
              </a:spcAft>
              <a:buSzPts val="2000"/>
              <a:buFont typeface="Lora"/>
              <a:buNone/>
              <a:defRPr sz="2667" b="1">
                <a:highlight>
                  <a:srgbClr val="FFFFFF"/>
                </a:highlight>
                <a:latin typeface="Lora"/>
                <a:ea typeface="Lora"/>
                <a:cs typeface="Lora"/>
                <a:sym typeface="Lora"/>
              </a:defRPr>
            </a:lvl8pPr>
            <a:lvl9pPr lvl="8" rtl="0">
              <a:spcBef>
                <a:spcPts val="0"/>
              </a:spcBef>
              <a:spcAft>
                <a:spcPts val="0"/>
              </a:spcAft>
              <a:buSzPts val="2000"/>
              <a:buFont typeface="Lora"/>
              <a:buNone/>
              <a:defRPr sz="2667" b="1">
                <a:highlight>
                  <a:srgbClr val="FFFFFF"/>
                </a:highlight>
                <a:latin typeface="Lora"/>
                <a:ea typeface="Lora"/>
                <a:cs typeface="Lora"/>
                <a:sym typeface="Lora"/>
              </a:defRPr>
            </a:lvl9pPr>
          </a:lstStyle>
          <a:p>
            <a:endParaRPr/>
          </a:p>
        </p:txBody>
      </p:sp>
    </p:spTree>
    <p:extLst>
      <p:ext uri="{BB962C8B-B14F-4D97-AF65-F5344CB8AC3E}">
        <p14:creationId xmlns:p14="http://schemas.microsoft.com/office/powerpoint/2010/main" val="1122073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841667" y="613567"/>
            <a:ext cx="5171200" cy="5808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5" name="Google Shape;35;p6"/>
          <p:cNvSpPr txBox="1">
            <a:spLocks noGrp="1"/>
          </p:cNvSpPr>
          <p:nvPr>
            <p:ph type="body" idx="1"/>
          </p:nvPr>
        </p:nvSpPr>
        <p:spPr>
          <a:xfrm>
            <a:off x="863139" y="1743075"/>
            <a:ext cx="5309971" cy="4308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36" name="Google Shape;36;p6"/>
          <p:cNvSpPr txBox="1">
            <a:spLocks noGrp="1"/>
          </p:cNvSpPr>
          <p:nvPr>
            <p:ph type="body" idx="2"/>
          </p:nvPr>
        </p:nvSpPr>
        <p:spPr>
          <a:xfrm>
            <a:off x="6173109" y="1743075"/>
            <a:ext cx="5309971" cy="43080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cxnSp>
        <p:nvCxnSpPr>
          <p:cNvPr id="37" name="Google Shape;37;p6"/>
          <p:cNvCxnSpPr/>
          <p:nvPr/>
        </p:nvCxnSpPr>
        <p:spPr>
          <a:xfrm>
            <a:off x="0" y="927717"/>
            <a:ext cx="1834400" cy="0"/>
          </a:xfrm>
          <a:prstGeom prst="straightConnector1">
            <a:avLst/>
          </a:prstGeom>
          <a:noFill/>
          <a:ln w="9525" cap="flat" cmpd="sng">
            <a:solidFill>
              <a:srgbClr val="CCCCCC"/>
            </a:solidFill>
            <a:prstDash val="solid"/>
            <a:round/>
            <a:headEnd type="none" w="med" len="med"/>
            <a:tailEnd type="none" w="med" len="med"/>
          </a:ln>
        </p:spPr>
      </p:cxnSp>
      <p:sp>
        <p:nvSpPr>
          <p:cNvPr id="38" name="Google Shape;38;p6"/>
          <p:cNvSpPr/>
          <p:nvPr/>
        </p:nvSpPr>
        <p:spPr>
          <a:xfrm>
            <a:off x="1089967" y="657107"/>
            <a:ext cx="541200" cy="541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 name="Google Shape;39;p6"/>
          <p:cNvCxnSpPr/>
          <p:nvPr/>
        </p:nvCxnSpPr>
        <p:spPr>
          <a:xfrm>
            <a:off x="7020867" y="927717"/>
            <a:ext cx="5171200" cy="0"/>
          </a:xfrm>
          <a:prstGeom prst="straightConnector1">
            <a:avLst/>
          </a:prstGeom>
          <a:noFill/>
          <a:ln w="9525" cap="flat" cmpd="sng">
            <a:solidFill>
              <a:srgbClr val="CCCCCC"/>
            </a:solidFill>
            <a:prstDash val="solid"/>
            <a:round/>
            <a:headEnd type="none" w="med" len="med"/>
            <a:tailEnd type="none" w="med" len="med"/>
          </a:ln>
        </p:spPr>
      </p:cxnSp>
      <p:sp>
        <p:nvSpPr>
          <p:cNvPr id="40" name="Google Shape;40;p6"/>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2722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277403974"/>
      </p:ext>
    </p:extLst>
  </p:cSld>
  <p:clrMapOvr>
    <a:masterClrMapping/>
  </p:clrMapOvr>
  <p:hf sldNum="0" hdr="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6926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image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8F46E8-B541-0741-905C-EB95068A5CF1}"/>
              </a:ext>
            </a:extLst>
          </p:cNvPr>
          <p:cNvSpPr>
            <a:spLocks noGrp="1"/>
          </p:cNvSpPr>
          <p:nvPr>
            <p:ph type="sldNum" idx="10"/>
          </p:nvPr>
        </p:nvSpPr>
        <p:spPr/>
        <p:txBody>
          <a:bodyPr/>
          <a:lstStyle/>
          <a:p>
            <a:fld id="{00000000-1234-1234-1234-123412341234}" type="slidenum">
              <a:rPr lang="en" smtClean="0"/>
              <a:pPr/>
              <a:t>‹#›</a:t>
            </a:fld>
            <a:endParaRPr lang="en"/>
          </a:p>
        </p:txBody>
      </p:sp>
      <p:cxnSp>
        <p:nvCxnSpPr>
          <p:cNvPr id="4" name="Google Shape;27;p5">
            <a:extLst>
              <a:ext uri="{FF2B5EF4-FFF2-40B4-BE49-F238E27FC236}">
                <a16:creationId xmlns:a16="http://schemas.microsoft.com/office/drawing/2014/main" id="{93EDAC3B-EE3D-A543-986C-FE524DA3D064}"/>
              </a:ext>
            </a:extLst>
          </p:cNvPr>
          <p:cNvCxnSpPr/>
          <p:nvPr userDrawn="1"/>
        </p:nvCxnSpPr>
        <p:spPr>
          <a:xfrm>
            <a:off x="0" y="3238528"/>
            <a:ext cx="1834400" cy="0"/>
          </a:xfrm>
          <a:prstGeom prst="straightConnector1">
            <a:avLst/>
          </a:prstGeom>
          <a:noFill/>
          <a:ln w="9525" cap="flat" cmpd="sng">
            <a:solidFill>
              <a:srgbClr val="CCCCCC"/>
            </a:solidFill>
            <a:prstDash val="solid"/>
            <a:round/>
            <a:headEnd type="none" w="med" len="med"/>
            <a:tailEnd type="none" w="med" len="med"/>
          </a:ln>
        </p:spPr>
      </p:cxnSp>
      <p:sp>
        <p:nvSpPr>
          <p:cNvPr id="5" name="Google Shape;28;p5">
            <a:extLst>
              <a:ext uri="{FF2B5EF4-FFF2-40B4-BE49-F238E27FC236}">
                <a16:creationId xmlns:a16="http://schemas.microsoft.com/office/drawing/2014/main" id="{A9ADF13D-24C9-A54F-B0A2-D253BBC39867}"/>
              </a:ext>
            </a:extLst>
          </p:cNvPr>
          <p:cNvSpPr/>
          <p:nvPr userDrawn="1"/>
        </p:nvSpPr>
        <p:spPr>
          <a:xfrm>
            <a:off x="693019" y="2982099"/>
            <a:ext cx="541200" cy="541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6" name="Google Shape;31;p5">
            <a:extLst>
              <a:ext uri="{FF2B5EF4-FFF2-40B4-BE49-F238E27FC236}">
                <a16:creationId xmlns:a16="http://schemas.microsoft.com/office/drawing/2014/main" id="{898811C4-DFC0-5B41-A733-87448B648145}"/>
              </a:ext>
            </a:extLst>
          </p:cNvPr>
          <p:cNvCxnSpPr>
            <a:cxnSpLocks/>
          </p:cNvCxnSpPr>
          <p:nvPr userDrawn="1"/>
        </p:nvCxnSpPr>
        <p:spPr>
          <a:xfrm>
            <a:off x="3629247" y="3238528"/>
            <a:ext cx="8562820" cy="0"/>
          </a:xfrm>
          <a:prstGeom prst="straightConnector1">
            <a:avLst/>
          </a:prstGeom>
          <a:noFill/>
          <a:ln w="9525" cap="flat" cmpd="sng">
            <a:solidFill>
              <a:srgbClr val="CCCCCC"/>
            </a:solidFill>
            <a:prstDash val="solid"/>
            <a:round/>
            <a:headEnd type="none" w="med" len="med"/>
            <a:tailEnd type="none" w="med" len="med"/>
          </a:ln>
        </p:spPr>
      </p:cxnSp>
      <p:sp>
        <p:nvSpPr>
          <p:cNvPr id="7" name="Google Shape;29;p5">
            <a:extLst>
              <a:ext uri="{FF2B5EF4-FFF2-40B4-BE49-F238E27FC236}">
                <a16:creationId xmlns:a16="http://schemas.microsoft.com/office/drawing/2014/main" id="{3A821CFB-9FF3-8146-BBA0-14B62D6E298E}"/>
              </a:ext>
            </a:extLst>
          </p:cNvPr>
          <p:cNvSpPr txBox="1">
            <a:spLocks noGrp="1"/>
          </p:cNvSpPr>
          <p:nvPr>
            <p:ph type="title"/>
          </p:nvPr>
        </p:nvSpPr>
        <p:spPr>
          <a:xfrm>
            <a:off x="1444719" y="2938559"/>
            <a:ext cx="5171200" cy="580800"/>
          </a:xfrm>
          <a:prstGeom prst="rect">
            <a:avLst/>
          </a:prstGeom>
          <a:solidFill>
            <a:schemeClr val="bg1"/>
          </a:solidFill>
        </p:spPr>
        <p:txBody>
          <a:bodyPr spcFirstLastPara="1" wrap="square" lIns="91425" tIns="91425" rIns="91425" bIns="91425" anchor="ctr" anchorCtr="0">
            <a:noAutofit/>
          </a:bodyPr>
          <a:lstStyle>
            <a:lvl1pPr lvl="0" rtl="0">
              <a:spcBef>
                <a:spcPts val="0"/>
              </a:spcBef>
              <a:spcAft>
                <a:spcPts val="0"/>
              </a:spcAft>
              <a:buSzPts val="2000"/>
              <a:buFont typeface="Lora"/>
              <a:buNone/>
              <a:defRPr sz="4533" b="1">
                <a:latin typeface="Lora"/>
                <a:ea typeface="Lora"/>
                <a:cs typeface="Lora"/>
                <a:sym typeface="Lora"/>
              </a:defRPr>
            </a:lvl1pPr>
            <a:lvl2pPr lvl="1" rtl="0">
              <a:spcBef>
                <a:spcPts val="0"/>
              </a:spcBef>
              <a:spcAft>
                <a:spcPts val="0"/>
              </a:spcAft>
              <a:buSzPts val="2000"/>
              <a:buFont typeface="Lora"/>
              <a:buNone/>
              <a:defRPr sz="2667" b="1">
                <a:highlight>
                  <a:srgbClr val="FFFFFF"/>
                </a:highlight>
                <a:latin typeface="Lora"/>
                <a:ea typeface="Lora"/>
                <a:cs typeface="Lora"/>
                <a:sym typeface="Lora"/>
              </a:defRPr>
            </a:lvl2pPr>
            <a:lvl3pPr lvl="2" rtl="0">
              <a:spcBef>
                <a:spcPts val="0"/>
              </a:spcBef>
              <a:spcAft>
                <a:spcPts val="0"/>
              </a:spcAft>
              <a:buSzPts val="2000"/>
              <a:buFont typeface="Lora"/>
              <a:buNone/>
              <a:defRPr sz="2667" b="1">
                <a:highlight>
                  <a:srgbClr val="FFFFFF"/>
                </a:highlight>
                <a:latin typeface="Lora"/>
                <a:ea typeface="Lora"/>
                <a:cs typeface="Lora"/>
                <a:sym typeface="Lora"/>
              </a:defRPr>
            </a:lvl3pPr>
            <a:lvl4pPr lvl="3" rtl="0">
              <a:spcBef>
                <a:spcPts val="0"/>
              </a:spcBef>
              <a:spcAft>
                <a:spcPts val="0"/>
              </a:spcAft>
              <a:buSzPts val="2000"/>
              <a:buFont typeface="Lora"/>
              <a:buNone/>
              <a:defRPr sz="2667" b="1">
                <a:highlight>
                  <a:srgbClr val="FFFFFF"/>
                </a:highlight>
                <a:latin typeface="Lora"/>
                <a:ea typeface="Lora"/>
                <a:cs typeface="Lora"/>
                <a:sym typeface="Lora"/>
              </a:defRPr>
            </a:lvl4pPr>
            <a:lvl5pPr lvl="4" rtl="0">
              <a:spcBef>
                <a:spcPts val="0"/>
              </a:spcBef>
              <a:spcAft>
                <a:spcPts val="0"/>
              </a:spcAft>
              <a:buSzPts val="2000"/>
              <a:buFont typeface="Lora"/>
              <a:buNone/>
              <a:defRPr sz="2667" b="1">
                <a:highlight>
                  <a:srgbClr val="FFFFFF"/>
                </a:highlight>
                <a:latin typeface="Lora"/>
                <a:ea typeface="Lora"/>
                <a:cs typeface="Lora"/>
                <a:sym typeface="Lora"/>
              </a:defRPr>
            </a:lvl5pPr>
            <a:lvl6pPr lvl="5" rtl="0">
              <a:spcBef>
                <a:spcPts val="0"/>
              </a:spcBef>
              <a:spcAft>
                <a:spcPts val="0"/>
              </a:spcAft>
              <a:buSzPts val="2000"/>
              <a:buFont typeface="Lora"/>
              <a:buNone/>
              <a:defRPr sz="2667" b="1">
                <a:highlight>
                  <a:srgbClr val="FFFFFF"/>
                </a:highlight>
                <a:latin typeface="Lora"/>
                <a:ea typeface="Lora"/>
                <a:cs typeface="Lora"/>
                <a:sym typeface="Lora"/>
              </a:defRPr>
            </a:lvl6pPr>
            <a:lvl7pPr lvl="6" rtl="0">
              <a:spcBef>
                <a:spcPts val="0"/>
              </a:spcBef>
              <a:spcAft>
                <a:spcPts val="0"/>
              </a:spcAft>
              <a:buSzPts val="2000"/>
              <a:buFont typeface="Lora"/>
              <a:buNone/>
              <a:defRPr sz="2667" b="1">
                <a:highlight>
                  <a:srgbClr val="FFFFFF"/>
                </a:highlight>
                <a:latin typeface="Lora"/>
                <a:ea typeface="Lora"/>
                <a:cs typeface="Lora"/>
                <a:sym typeface="Lora"/>
              </a:defRPr>
            </a:lvl7pPr>
            <a:lvl8pPr lvl="7" rtl="0">
              <a:spcBef>
                <a:spcPts val="0"/>
              </a:spcBef>
              <a:spcAft>
                <a:spcPts val="0"/>
              </a:spcAft>
              <a:buSzPts val="2000"/>
              <a:buFont typeface="Lora"/>
              <a:buNone/>
              <a:defRPr sz="2667" b="1">
                <a:highlight>
                  <a:srgbClr val="FFFFFF"/>
                </a:highlight>
                <a:latin typeface="Lora"/>
                <a:ea typeface="Lora"/>
                <a:cs typeface="Lora"/>
                <a:sym typeface="Lora"/>
              </a:defRPr>
            </a:lvl8pPr>
            <a:lvl9pPr lvl="8" rtl="0">
              <a:spcBef>
                <a:spcPts val="0"/>
              </a:spcBef>
              <a:spcAft>
                <a:spcPts val="0"/>
              </a:spcAft>
              <a:buSzPts val="2000"/>
              <a:buFont typeface="Lora"/>
              <a:buNone/>
              <a:defRPr sz="2667" b="1">
                <a:highlight>
                  <a:srgbClr val="FFFFFF"/>
                </a:highlight>
                <a:latin typeface="Lora"/>
                <a:ea typeface="Lora"/>
                <a:cs typeface="Lora"/>
                <a:sym typeface="Lora"/>
              </a:defRPr>
            </a:lvl9pPr>
          </a:lstStyle>
          <a:p>
            <a:endParaRPr/>
          </a:p>
        </p:txBody>
      </p:sp>
    </p:spTree>
    <p:extLst>
      <p:ext uri="{BB962C8B-B14F-4D97-AF65-F5344CB8AC3E}">
        <p14:creationId xmlns:p14="http://schemas.microsoft.com/office/powerpoint/2010/main" val="1931089514"/>
      </p:ext>
    </p:extLst>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5" name="Google Shape;66;p11">
            <a:extLst>
              <a:ext uri="{FF2B5EF4-FFF2-40B4-BE49-F238E27FC236}">
                <a16:creationId xmlns:a16="http://schemas.microsoft.com/office/drawing/2014/main" id="{8AB358E1-04CC-A540-805D-D8271E6D1A99}"/>
              </a:ext>
            </a:extLst>
          </p:cNvPr>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 name="Grafik 7">
            <a:extLst>
              <a:ext uri="{FF2B5EF4-FFF2-40B4-BE49-F238E27FC236}">
                <a16:creationId xmlns:a16="http://schemas.microsoft.com/office/drawing/2014/main" id="{7391DD71-1CF5-A24B-88C7-F2C10646D9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963" y="459742"/>
            <a:ext cx="728663" cy="266127"/>
          </a:xfrm>
          <a:prstGeom prst="rect">
            <a:avLst/>
          </a:prstGeom>
        </p:spPr>
      </p:pic>
    </p:spTree>
    <p:extLst>
      <p:ext uri="{BB962C8B-B14F-4D97-AF65-F5344CB8AC3E}">
        <p14:creationId xmlns:p14="http://schemas.microsoft.com/office/powerpoint/2010/main" val="2366074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01754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42543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8279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288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07463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51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1991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973811022"/>
      </p:ext>
    </p:extLst>
  </p:cSld>
  <p:clrMapOvr>
    <a:masterClrMapping/>
  </p:clrMapOvr>
  <p:hf sldNum="0" hdr="0"/>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3800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7663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70319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2169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50"/>
        <p:cNvGrpSpPr/>
        <p:nvPr/>
      </p:nvGrpSpPr>
      <p:grpSpPr>
        <a:xfrm>
          <a:off x="0" y="0"/>
          <a:ext cx="0" cy="0"/>
          <a:chOff x="0" y="0"/>
          <a:chExt cx="0" cy="0"/>
        </a:xfrm>
      </p:grpSpPr>
      <p:cxnSp>
        <p:nvCxnSpPr>
          <p:cNvPr id="51" name="Google Shape;51;p13"/>
          <p:cNvCxnSpPr/>
          <p:nvPr/>
        </p:nvCxnSpPr>
        <p:spPr>
          <a:xfrm>
            <a:off x="1137893" y="6089903"/>
            <a:ext cx="9798400" cy="0"/>
          </a:xfrm>
          <a:prstGeom prst="straightConnector1">
            <a:avLst/>
          </a:prstGeom>
          <a:noFill/>
          <a:ln w="12700" cap="flat" cmpd="sng">
            <a:solidFill>
              <a:schemeClr val="dk1"/>
            </a:solidFill>
            <a:prstDash val="solid"/>
            <a:round/>
            <a:headEnd type="none" w="sm" len="sm"/>
            <a:tailEnd type="none" w="sm" len="sm"/>
          </a:ln>
        </p:spPr>
      </p:cxnSp>
      <p:cxnSp>
        <p:nvCxnSpPr>
          <p:cNvPr id="52" name="Google Shape;52;p13"/>
          <p:cNvCxnSpPr/>
          <p:nvPr/>
        </p:nvCxnSpPr>
        <p:spPr>
          <a:xfrm>
            <a:off x="1137825" y="3059119"/>
            <a:ext cx="9798800" cy="0"/>
          </a:xfrm>
          <a:prstGeom prst="straightConnector1">
            <a:avLst/>
          </a:prstGeom>
          <a:noFill/>
          <a:ln w="95250" cap="flat" cmpd="sng">
            <a:solidFill>
              <a:schemeClr val="dk1"/>
            </a:solidFill>
            <a:prstDash val="solid"/>
            <a:round/>
            <a:headEnd type="none" w="sm" len="sm"/>
            <a:tailEnd type="none" w="sm" len="sm"/>
          </a:ln>
        </p:spPr>
      </p:cxnSp>
      <p:sp>
        <p:nvSpPr>
          <p:cNvPr id="53" name="Google Shape;53;p13"/>
          <p:cNvSpPr txBox="1">
            <a:spLocks noGrp="1"/>
          </p:cNvSpPr>
          <p:nvPr>
            <p:ph type="body" idx="1"/>
          </p:nvPr>
        </p:nvSpPr>
        <p:spPr>
          <a:xfrm>
            <a:off x="1018311" y="2495467"/>
            <a:ext cx="9918000" cy="5228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SzPts val="2100"/>
              <a:buNone/>
              <a:defRPr sz="3600" b="1">
                <a:latin typeface="Helvetica Neue"/>
                <a:ea typeface="Helvetica Neue"/>
                <a:cs typeface="Helvetica Neue"/>
                <a:sym typeface="Helvetica Neue"/>
              </a:defRPr>
            </a:lvl1pPr>
            <a:lvl2pPr marL="1219170" lvl="1" indent="-304792" algn="l">
              <a:lnSpc>
                <a:spcPct val="90000"/>
              </a:lnSpc>
              <a:spcBef>
                <a:spcPts val="533"/>
              </a:spcBef>
              <a:spcAft>
                <a:spcPts val="0"/>
              </a:spcAft>
              <a:buSzPts val="1800"/>
              <a:buNone/>
              <a:defRPr sz="3600" b="1">
                <a:latin typeface="Helvetica Neue"/>
                <a:ea typeface="Helvetica Neue"/>
                <a:cs typeface="Helvetica Neue"/>
                <a:sym typeface="Helvetica Neue"/>
              </a:defRPr>
            </a:lvl2pPr>
            <a:lvl3pPr marL="1828754" lvl="2" indent="-304792" algn="l">
              <a:lnSpc>
                <a:spcPct val="90000"/>
              </a:lnSpc>
              <a:spcBef>
                <a:spcPts val="533"/>
              </a:spcBef>
              <a:spcAft>
                <a:spcPts val="0"/>
              </a:spcAft>
              <a:buSzPts val="1500"/>
              <a:buNone/>
              <a:defRPr sz="3600" b="1">
                <a:latin typeface="Helvetica Neue"/>
                <a:ea typeface="Helvetica Neue"/>
                <a:cs typeface="Helvetica Neue"/>
                <a:sym typeface="Helvetica Neue"/>
              </a:defRPr>
            </a:lvl3pPr>
            <a:lvl4pPr marL="2438339" lvl="3" indent="-304792" algn="l">
              <a:lnSpc>
                <a:spcPct val="90000"/>
              </a:lnSpc>
              <a:spcBef>
                <a:spcPts val="533"/>
              </a:spcBef>
              <a:spcAft>
                <a:spcPts val="0"/>
              </a:spcAft>
              <a:buSzPts val="1400"/>
              <a:buNone/>
              <a:defRPr sz="3600" b="1">
                <a:latin typeface="Helvetica Neue"/>
                <a:ea typeface="Helvetica Neue"/>
                <a:cs typeface="Helvetica Neue"/>
                <a:sym typeface="Helvetica Neue"/>
              </a:defRPr>
            </a:lvl4pPr>
            <a:lvl5pPr marL="3047924" lvl="4" indent="-304792" algn="l">
              <a:lnSpc>
                <a:spcPct val="90000"/>
              </a:lnSpc>
              <a:spcBef>
                <a:spcPts val="533"/>
              </a:spcBef>
              <a:spcAft>
                <a:spcPts val="0"/>
              </a:spcAft>
              <a:buSzPts val="1400"/>
              <a:buNone/>
              <a:defRPr sz="3600" b="1">
                <a:latin typeface="Helvetica Neue"/>
                <a:ea typeface="Helvetica Neue"/>
                <a:cs typeface="Helvetica Neue"/>
                <a:sym typeface="Helvetica Neue"/>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pic>
        <p:nvPicPr>
          <p:cNvPr id="54" name="Google Shape;54;p13"/>
          <p:cNvPicPr preferRelativeResize="0"/>
          <p:nvPr/>
        </p:nvPicPr>
        <p:blipFill rotWithShape="1">
          <a:blip r:embed="rId2">
            <a:alphaModFix/>
          </a:blip>
          <a:srcRect/>
          <a:stretch/>
        </p:blipFill>
        <p:spPr>
          <a:xfrm>
            <a:off x="1137894" y="6226850"/>
            <a:ext cx="1828804" cy="521209"/>
          </a:xfrm>
          <a:prstGeom prst="rect">
            <a:avLst/>
          </a:prstGeom>
          <a:noFill/>
          <a:ln>
            <a:noFill/>
          </a:ln>
        </p:spPr>
      </p:pic>
    </p:spTree>
    <p:extLst>
      <p:ext uri="{BB962C8B-B14F-4D97-AF65-F5344CB8AC3E}">
        <p14:creationId xmlns:p14="http://schemas.microsoft.com/office/powerpoint/2010/main" val="3030161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1042416" y="420424"/>
            <a:ext cx="9915200" cy="810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700"/>
              <a:buFont typeface="Helvetica Neue"/>
              <a:buNone/>
              <a:defRPr sz="3600" b="1">
                <a:latin typeface="Helvetica Neue"/>
                <a:ea typeface="Helvetica Neue"/>
                <a:cs typeface="Helvetica Neue"/>
                <a:sym typeface="Helvetica Neu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14"/>
          <p:cNvSpPr txBox="1">
            <a:spLocks noGrp="1"/>
          </p:cNvSpPr>
          <p:nvPr>
            <p:ph type="body" idx="1"/>
          </p:nvPr>
        </p:nvSpPr>
        <p:spPr>
          <a:xfrm>
            <a:off x="1137892" y="1598217"/>
            <a:ext cx="9798400" cy="4362400"/>
          </a:xfrm>
          <a:prstGeom prst="rect">
            <a:avLst/>
          </a:prstGeom>
          <a:noFill/>
          <a:ln>
            <a:noFill/>
          </a:ln>
        </p:spPr>
        <p:txBody>
          <a:bodyPr spcFirstLastPara="1" wrap="square" lIns="91425" tIns="45700" rIns="91425" bIns="45700" anchor="t" anchorCtr="0">
            <a:normAutofit/>
          </a:bodyPr>
          <a:lstStyle>
            <a:lvl1pPr marL="609585" lvl="0" indent="-482588" algn="l">
              <a:lnSpc>
                <a:spcPct val="90000"/>
              </a:lnSpc>
              <a:spcBef>
                <a:spcPts val="1000"/>
              </a:spcBef>
              <a:spcAft>
                <a:spcPts val="0"/>
              </a:spcAft>
              <a:buClr>
                <a:schemeClr val="dk1"/>
              </a:buClr>
              <a:buSzPts val="2100"/>
              <a:buChar char="●"/>
              <a:defRPr>
                <a:latin typeface="Helvetica Neue"/>
                <a:ea typeface="Helvetica Neue"/>
                <a:cs typeface="Helvetica Neue"/>
                <a:sym typeface="Helvetica Neue"/>
              </a:defRPr>
            </a:lvl1pPr>
            <a:lvl2pPr marL="1219170" lvl="1" indent="-457189" algn="l">
              <a:lnSpc>
                <a:spcPct val="90000"/>
              </a:lnSpc>
              <a:spcBef>
                <a:spcPts val="1600"/>
              </a:spcBef>
              <a:spcAft>
                <a:spcPts val="0"/>
              </a:spcAft>
              <a:buClr>
                <a:schemeClr val="dk1"/>
              </a:buClr>
              <a:buSzPts val="1800"/>
              <a:buChar char="○"/>
              <a:defRPr>
                <a:latin typeface="Helvetica Neue"/>
                <a:ea typeface="Helvetica Neue"/>
                <a:cs typeface="Helvetica Neue"/>
                <a:sym typeface="Helvetica Neue"/>
              </a:defRPr>
            </a:lvl2pPr>
            <a:lvl3pPr marL="1828754" lvl="2" indent="-431789" algn="l">
              <a:lnSpc>
                <a:spcPct val="90000"/>
              </a:lnSpc>
              <a:spcBef>
                <a:spcPts val="1600"/>
              </a:spcBef>
              <a:spcAft>
                <a:spcPts val="0"/>
              </a:spcAft>
              <a:buClr>
                <a:schemeClr val="dk1"/>
              </a:buClr>
              <a:buSzPts val="1500"/>
              <a:buChar char="■"/>
              <a:defRPr>
                <a:latin typeface="Helvetica Neue"/>
                <a:ea typeface="Helvetica Neue"/>
                <a:cs typeface="Helvetica Neue"/>
                <a:sym typeface="Helvetica Neue"/>
              </a:defRPr>
            </a:lvl3pPr>
            <a:lvl4pPr marL="2438339" lvl="3" indent="-419090" algn="l">
              <a:lnSpc>
                <a:spcPct val="90000"/>
              </a:lnSpc>
              <a:spcBef>
                <a:spcPts val="1600"/>
              </a:spcBef>
              <a:spcAft>
                <a:spcPts val="0"/>
              </a:spcAft>
              <a:buClr>
                <a:schemeClr val="dk1"/>
              </a:buClr>
              <a:buSzPts val="1350"/>
              <a:buChar char="●"/>
              <a:defRPr>
                <a:latin typeface="Helvetica Neue"/>
                <a:ea typeface="Helvetica Neue"/>
                <a:cs typeface="Helvetica Neue"/>
                <a:sym typeface="Helvetica Neue"/>
              </a:defRPr>
            </a:lvl4pPr>
            <a:lvl5pPr marL="3047924" lvl="4" indent="-419090" algn="l">
              <a:lnSpc>
                <a:spcPct val="90000"/>
              </a:lnSpc>
              <a:spcBef>
                <a:spcPts val="1600"/>
              </a:spcBef>
              <a:spcAft>
                <a:spcPts val="0"/>
              </a:spcAft>
              <a:buClr>
                <a:schemeClr val="dk1"/>
              </a:buClr>
              <a:buSzPts val="1350"/>
              <a:buChar char="○"/>
              <a:defRPr>
                <a:latin typeface="Helvetica Neue"/>
                <a:ea typeface="Helvetica Neue"/>
                <a:cs typeface="Helvetica Neue"/>
                <a:sym typeface="Helvetica Neue"/>
              </a:defRPr>
            </a:lvl5pPr>
            <a:lvl6pPr marL="3657509" lvl="5" indent="-457189" algn="l">
              <a:lnSpc>
                <a:spcPct val="90000"/>
              </a:lnSpc>
              <a:spcBef>
                <a:spcPts val="1600"/>
              </a:spcBef>
              <a:spcAft>
                <a:spcPts val="0"/>
              </a:spcAft>
              <a:buClr>
                <a:schemeClr val="dk1"/>
              </a:buClr>
              <a:buSzPts val="1800"/>
              <a:buChar char="■"/>
              <a:defRPr/>
            </a:lvl6pPr>
            <a:lvl7pPr marL="4267093" lvl="6" indent="-457189" algn="l">
              <a:lnSpc>
                <a:spcPct val="90000"/>
              </a:lnSpc>
              <a:spcBef>
                <a:spcPts val="1600"/>
              </a:spcBef>
              <a:spcAft>
                <a:spcPts val="0"/>
              </a:spcAft>
              <a:buClr>
                <a:schemeClr val="dk1"/>
              </a:buClr>
              <a:buSzPts val="1800"/>
              <a:buChar char="●"/>
              <a:defRPr/>
            </a:lvl7pPr>
            <a:lvl8pPr marL="4876678" lvl="7" indent="-457189" algn="l">
              <a:lnSpc>
                <a:spcPct val="90000"/>
              </a:lnSpc>
              <a:spcBef>
                <a:spcPts val="1600"/>
              </a:spcBef>
              <a:spcAft>
                <a:spcPts val="0"/>
              </a:spcAft>
              <a:buClr>
                <a:schemeClr val="dk1"/>
              </a:buClr>
              <a:buSzPts val="1800"/>
              <a:buChar char="○"/>
              <a:defRPr/>
            </a:lvl8pPr>
            <a:lvl9pPr marL="5486263" lvl="8" indent="-457189" algn="l">
              <a:lnSpc>
                <a:spcPct val="90000"/>
              </a:lnSpc>
              <a:spcBef>
                <a:spcPts val="1600"/>
              </a:spcBef>
              <a:spcAft>
                <a:spcPts val="1600"/>
              </a:spcAft>
              <a:buClr>
                <a:schemeClr val="dk1"/>
              </a:buClr>
              <a:buSzPts val="1800"/>
              <a:buChar char="■"/>
              <a:defRPr/>
            </a:lvl9pPr>
          </a:lstStyle>
          <a:p>
            <a:endParaRPr/>
          </a:p>
        </p:txBody>
      </p:sp>
      <p:cxnSp>
        <p:nvCxnSpPr>
          <p:cNvPr id="58" name="Google Shape;58;p14"/>
          <p:cNvCxnSpPr/>
          <p:nvPr/>
        </p:nvCxnSpPr>
        <p:spPr>
          <a:xfrm>
            <a:off x="1137893" y="6089903"/>
            <a:ext cx="9798400" cy="0"/>
          </a:xfrm>
          <a:prstGeom prst="straightConnector1">
            <a:avLst/>
          </a:prstGeom>
          <a:noFill/>
          <a:ln w="12700" cap="flat" cmpd="sng">
            <a:solidFill>
              <a:schemeClr val="dk1"/>
            </a:solidFill>
            <a:prstDash val="solid"/>
            <a:miter lim="800000"/>
            <a:headEnd type="none" w="sm" len="sm"/>
            <a:tailEnd type="none" w="sm" len="sm"/>
          </a:ln>
        </p:spPr>
      </p:cxnSp>
      <p:cxnSp>
        <p:nvCxnSpPr>
          <p:cNvPr id="59" name="Google Shape;59;p14"/>
          <p:cNvCxnSpPr/>
          <p:nvPr/>
        </p:nvCxnSpPr>
        <p:spPr>
          <a:xfrm>
            <a:off x="1137895" y="1111087"/>
            <a:ext cx="9820000" cy="33200"/>
          </a:xfrm>
          <a:prstGeom prst="straightConnector1">
            <a:avLst/>
          </a:prstGeom>
          <a:noFill/>
          <a:ln w="95250" cap="flat" cmpd="sng">
            <a:solidFill>
              <a:schemeClr val="dk1"/>
            </a:solidFill>
            <a:prstDash val="solid"/>
            <a:miter lim="800000"/>
            <a:headEnd type="none" w="sm" len="sm"/>
            <a:tailEnd type="none" w="sm" len="sm"/>
          </a:ln>
        </p:spPr>
      </p:cxnSp>
      <p:pic>
        <p:nvPicPr>
          <p:cNvPr id="60" name="Google Shape;60;p14"/>
          <p:cNvPicPr preferRelativeResize="0"/>
          <p:nvPr/>
        </p:nvPicPr>
        <p:blipFill rotWithShape="1">
          <a:blip r:embed="rId2">
            <a:alphaModFix/>
          </a:blip>
          <a:srcRect/>
          <a:stretch/>
        </p:blipFill>
        <p:spPr>
          <a:xfrm>
            <a:off x="1137894" y="6226850"/>
            <a:ext cx="1828804" cy="521209"/>
          </a:xfrm>
          <a:prstGeom prst="rect">
            <a:avLst/>
          </a:prstGeom>
          <a:noFill/>
          <a:ln>
            <a:noFill/>
          </a:ln>
        </p:spPr>
      </p:pic>
    </p:spTree>
    <p:extLst>
      <p:ext uri="{BB962C8B-B14F-4D97-AF65-F5344CB8AC3E}">
        <p14:creationId xmlns:p14="http://schemas.microsoft.com/office/powerpoint/2010/main" val="39502547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3" name="Google Shape;63;p15"/>
          <p:cNvSpPr txBox="1">
            <a:spLocks noGrp="1"/>
          </p:cNvSpPr>
          <p:nvPr>
            <p:ph type="title"/>
          </p:nvPr>
        </p:nvSpPr>
        <p:spPr>
          <a:xfrm>
            <a:off x="1042416" y="420424"/>
            <a:ext cx="9915200" cy="810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Helvetica Neue"/>
              <a:buNone/>
              <a:defRPr sz="3600" b="1">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1137892" y="1598217"/>
            <a:ext cx="9798400" cy="4362400"/>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a:latin typeface="Helvetica Neue"/>
                <a:ea typeface="Helvetica Neue"/>
                <a:cs typeface="Helvetica Neue"/>
                <a:sym typeface="Helvetica Neue"/>
              </a:defRPr>
            </a:lvl1pPr>
            <a:lvl2pPr marL="1219170" lvl="1" indent="-457189" algn="l">
              <a:lnSpc>
                <a:spcPct val="90000"/>
              </a:lnSpc>
              <a:spcBef>
                <a:spcPts val="533"/>
              </a:spcBef>
              <a:spcAft>
                <a:spcPts val="0"/>
              </a:spcAft>
              <a:buClr>
                <a:schemeClr val="dk1"/>
              </a:buClr>
              <a:buSzPts val="1800"/>
              <a:buChar char="•"/>
              <a:defRPr>
                <a:latin typeface="Helvetica Neue"/>
                <a:ea typeface="Helvetica Neue"/>
                <a:cs typeface="Helvetica Neue"/>
                <a:sym typeface="Helvetica Neue"/>
              </a:defRPr>
            </a:lvl2pPr>
            <a:lvl3pPr marL="1828754" lvl="2" indent="-431789" algn="l">
              <a:lnSpc>
                <a:spcPct val="90000"/>
              </a:lnSpc>
              <a:spcBef>
                <a:spcPts val="533"/>
              </a:spcBef>
              <a:spcAft>
                <a:spcPts val="0"/>
              </a:spcAft>
              <a:buClr>
                <a:schemeClr val="dk1"/>
              </a:buClr>
              <a:buSzPts val="1500"/>
              <a:buChar char="•"/>
              <a:defRPr>
                <a:latin typeface="Helvetica Neue"/>
                <a:ea typeface="Helvetica Neue"/>
                <a:cs typeface="Helvetica Neue"/>
                <a:sym typeface="Helvetica Neue"/>
              </a:defRPr>
            </a:lvl3pPr>
            <a:lvl4pPr marL="2438339" lvl="3" indent="-423323" algn="l">
              <a:lnSpc>
                <a:spcPct val="90000"/>
              </a:lnSpc>
              <a:spcBef>
                <a:spcPts val="533"/>
              </a:spcBef>
              <a:spcAft>
                <a:spcPts val="0"/>
              </a:spcAft>
              <a:buClr>
                <a:schemeClr val="dk1"/>
              </a:buClr>
              <a:buSzPts val="1400"/>
              <a:buChar char="•"/>
              <a:defRPr>
                <a:latin typeface="Helvetica Neue"/>
                <a:ea typeface="Helvetica Neue"/>
                <a:cs typeface="Helvetica Neue"/>
                <a:sym typeface="Helvetica Neue"/>
              </a:defRPr>
            </a:lvl4pPr>
            <a:lvl5pPr marL="3047924" lvl="4" indent="-423323" algn="l">
              <a:lnSpc>
                <a:spcPct val="90000"/>
              </a:lnSpc>
              <a:spcBef>
                <a:spcPts val="533"/>
              </a:spcBef>
              <a:spcAft>
                <a:spcPts val="0"/>
              </a:spcAft>
              <a:buClr>
                <a:schemeClr val="dk1"/>
              </a:buClr>
              <a:buSzPts val="1400"/>
              <a:buChar char="•"/>
              <a:defRPr>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65" name="Google Shape;65;p15"/>
          <p:cNvCxnSpPr/>
          <p:nvPr/>
        </p:nvCxnSpPr>
        <p:spPr>
          <a:xfrm>
            <a:off x="1137895" y="6089903"/>
            <a:ext cx="9798400" cy="0"/>
          </a:xfrm>
          <a:prstGeom prst="straightConnector1">
            <a:avLst/>
          </a:prstGeom>
          <a:noFill/>
          <a:ln w="12700" cap="flat" cmpd="sng">
            <a:solidFill>
              <a:schemeClr val="dk1"/>
            </a:solidFill>
            <a:prstDash val="solid"/>
            <a:miter lim="800000"/>
            <a:headEnd type="none" w="sm" len="sm"/>
            <a:tailEnd type="none" w="sm" len="sm"/>
          </a:ln>
        </p:spPr>
      </p:cxnSp>
      <p:cxnSp>
        <p:nvCxnSpPr>
          <p:cNvPr id="66" name="Google Shape;66;p15"/>
          <p:cNvCxnSpPr/>
          <p:nvPr/>
        </p:nvCxnSpPr>
        <p:spPr>
          <a:xfrm>
            <a:off x="1137895" y="1111087"/>
            <a:ext cx="9820000" cy="33200"/>
          </a:xfrm>
          <a:prstGeom prst="straightConnector1">
            <a:avLst/>
          </a:prstGeom>
          <a:noFill/>
          <a:ln w="95250" cap="flat" cmpd="sng">
            <a:solidFill>
              <a:schemeClr val="dk1"/>
            </a:solidFill>
            <a:prstDash val="solid"/>
            <a:miter lim="800000"/>
            <a:headEnd type="none" w="sm" len="sm"/>
            <a:tailEnd type="none" w="sm" len="sm"/>
          </a:ln>
        </p:spPr>
      </p:cxnSp>
      <p:sp>
        <p:nvSpPr>
          <p:cNvPr id="67" name="Google Shape;67;p15"/>
          <p:cNvSpPr>
            <a:spLocks noGrp="1"/>
          </p:cNvSpPr>
          <p:nvPr>
            <p:ph type="pic" idx="2"/>
          </p:nvPr>
        </p:nvSpPr>
        <p:spPr>
          <a:xfrm>
            <a:off x="1137895" y="6186983"/>
            <a:ext cx="4043200" cy="729600"/>
          </a:xfrm>
          <a:prstGeom prst="rect">
            <a:avLst/>
          </a:prstGeom>
          <a:noFill/>
          <a:ln>
            <a:noFill/>
          </a:ln>
        </p:spPr>
      </p:sp>
    </p:spTree>
    <p:extLst>
      <p:ext uri="{BB962C8B-B14F-4D97-AF65-F5344CB8AC3E}">
        <p14:creationId xmlns:p14="http://schemas.microsoft.com/office/powerpoint/2010/main" val="613259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resentation Title">
  <p:cSld name="Presentation Title">
    <p:spTree>
      <p:nvGrpSpPr>
        <p:cNvPr id="1"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b="15959"/>
          <a:stretch/>
        </p:blipFill>
        <p:spPr>
          <a:xfrm>
            <a:off x="0" y="27703"/>
            <a:ext cx="12192000" cy="6830295"/>
          </a:xfrm>
          <a:prstGeom prst="rect">
            <a:avLst/>
          </a:prstGeom>
          <a:noFill/>
          <a:ln>
            <a:noFill/>
          </a:ln>
        </p:spPr>
      </p:pic>
      <p:cxnSp>
        <p:nvCxnSpPr>
          <p:cNvPr id="70" name="Google Shape;70;p16"/>
          <p:cNvCxnSpPr/>
          <p:nvPr/>
        </p:nvCxnSpPr>
        <p:spPr>
          <a:xfrm>
            <a:off x="2127725" y="3161456"/>
            <a:ext cx="7936400" cy="18400"/>
          </a:xfrm>
          <a:prstGeom prst="straightConnector1">
            <a:avLst/>
          </a:prstGeom>
          <a:noFill/>
          <a:ln w="76200" cap="flat" cmpd="sng">
            <a:solidFill>
              <a:schemeClr val="lt1"/>
            </a:solidFill>
            <a:prstDash val="solid"/>
            <a:miter lim="800000"/>
            <a:headEnd type="none" w="sm" len="sm"/>
            <a:tailEnd type="none" w="sm" len="sm"/>
          </a:ln>
        </p:spPr>
      </p:cxnSp>
      <p:sp>
        <p:nvSpPr>
          <p:cNvPr id="71" name="Google Shape;71;p16"/>
          <p:cNvSpPr txBox="1">
            <a:spLocks noGrp="1"/>
          </p:cNvSpPr>
          <p:nvPr>
            <p:ph type="body" idx="1"/>
          </p:nvPr>
        </p:nvSpPr>
        <p:spPr>
          <a:xfrm>
            <a:off x="2003305" y="2426553"/>
            <a:ext cx="8061200" cy="692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4100"/>
              <a:buNone/>
              <a:defRPr sz="5467" b="1">
                <a:solidFill>
                  <a:schemeClr val="lt1"/>
                </a:solidFill>
                <a:latin typeface="Helvetica Neue"/>
                <a:ea typeface="Helvetica Neue"/>
                <a:cs typeface="Helvetica Neue"/>
                <a:sym typeface="Helvetica Neue"/>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2" name="Google Shape;72;p16"/>
          <p:cNvSpPr txBox="1">
            <a:spLocks noGrp="1"/>
          </p:cNvSpPr>
          <p:nvPr>
            <p:ph type="body" idx="2"/>
          </p:nvPr>
        </p:nvSpPr>
        <p:spPr>
          <a:xfrm>
            <a:off x="2027971" y="3264127"/>
            <a:ext cx="8011600" cy="1203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2100"/>
              <a:buNone/>
              <a:defRPr>
                <a:solidFill>
                  <a:schemeClr val="lt1"/>
                </a:solidFill>
                <a:latin typeface="Helvetica Neue"/>
                <a:ea typeface="Helvetica Neue"/>
                <a:cs typeface="Helvetica Neue"/>
                <a:sym typeface="Helvetica Neue"/>
              </a:defRPr>
            </a:lvl1pPr>
            <a:lvl2pPr marL="1219170" lvl="1" indent="-304792" algn="l">
              <a:lnSpc>
                <a:spcPct val="90000"/>
              </a:lnSpc>
              <a:spcBef>
                <a:spcPts val="533"/>
              </a:spcBef>
              <a:spcAft>
                <a:spcPts val="0"/>
              </a:spcAft>
              <a:buClr>
                <a:schemeClr val="dk1"/>
              </a:buClr>
              <a:buSzPts val="1800"/>
              <a:buNone/>
              <a:defRPr>
                <a:latin typeface="Helvetica Neue"/>
                <a:ea typeface="Helvetica Neue"/>
                <a:cs typeface="Helvetica Neue"/>
                <a:sym typeface="Helvetica Neue"/>
              </a:defRPr>
            </a:lvl2pPr>
            <a:lvl3pPr marL="1828754" lvl="2" indent="-304792" algn="l">
              <a:lnSpc>
                <a:spcPct val="90000"/>
              </a:lnSpc>
              <a:spcBef>
                <a:spcPts val="533"/>
              </a:spcBef>
              <a:spcAft>
                <a:spcPts val="0"/>
              </a:spcAft>
              <a:buClr>
                <a:schemeClr val="dk1"/>
              </a:buClr>
              <a:buSzPts val="1500"/>
              <a:buNone/>
              <a:defRPr>
                <a:latin typeface="Helvetica Neue"/>
                <a:ea typeface="Helvetica Neue"/>
                <a:cs typeface="Helvetica Neue"/>
                <a:sym typeface="Helvetica Neue"/>
              </a:defRPr>
            </a:lvl3pPr>
            <a:lvl4pPr marL="2438339" lvl="3" indent="-304792" algn="l">
              <a:lnSpc>
                <a:spcPct val="90000"/>
              </a:lnSpc>
              <a:spcBef>
                <a:spcPts val="533"/>
              </a:spcBef>
              <a:spcAft>
                <a:spcPts val="0"/>
              </a:spcAft>
              <a:buClr>
                <a:schemeClr val="dk1"/>
              </a:buClr>
              <a:buSzPts val="1400"/>
              <a:buNone/>
              <a:defRPr>
                <a:latin typeface="Helvetica Neue"/>
                <a:ea typeface="Helvetica Neue"/>
                <a:cs typeface="Helvetica Neue"/>
                <a:sym typeface="Helvetica Neue"/>
              </a:defRPr>
            </a:lvl4pPr>
            <a:lvl5pPr marL="3047924" lvl="4" indent="-304792" algn="l">
              <a:lnSpc>
                <a:spcPct val="90000"/>
              </a:lnSpc>
              <a:spcBef>
                <a:spcPts val="533"/>
              </a:spcBef>
              <a:spcAft>
                <a:spcPts val="0"/>
              </a:spcAft>
              <a:buClr>
                <a:schemeClr val="dk1"/>
              </a:buClr>
              <a:buSzPts val="1400"/>
              <a:buNone/>
              <a:defRPr>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3" name="Google Shape;73;p16"/>
          <p:cNvSpPr txBox="1">
            <a:spLocks noGrp="1"/>
          </p:cNvSpPr>
          <p:nvPr>
            <p:ph type="body" idx="3"/>
          </p:nvPr>
        </p:nvSpPr>
        <p:spPr>
          <a:xfrm>
            <a:off x="7347004" y="5295817"/>
            <a:ext cx="4043200" cy="1295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0"/>
              </a:spcBef>
              <a:spcAft>
                <a:spcPts val="0"/>
              </a:spcAft>
              <a:buClr>
                <a:schemeClr val="dk1"/>
              </a:buClr>
              <a:buSzPts val="1400"/>
              <a:buNone/>
              <a:defRPr sz="1867">
                <a:latin typeface="Helvetica Neue"/>
                <a:ea typeface="Helvetica Neue"/>
                <a:cs typeface="Helvetica Neue"/>
                <a:sym typeface="Helvetica Neue"/>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4" name="Google Shape;74;p16"/>
          <p:cNvSpPr>
            <a:spLocks noGrp="1"/>
          </p:cNvSpPr>
          <p:nvPr>
            <p:ph type="pic" idx="4"/>
          </p:nvPr>
        </p:nvSpPr>
        <p:spPr>
          <a:xfrm>
            <a:off x="7347004" y="348591"/>
            <a:ext cx="4043200" cy="729600"/>
          </a:xfrm>
          <a:prstGeom prst="rect">
            <a:avLst/>
          </a:prstGeom>
          <a:noFill/>
          <a:ln>
            <a:noFill/>
          </a:ln>
        </p:spPr>
      </p:sp>
    </p:spTree>
    <p:extLst>
      <p:ext uri="{BB962C8B-B14F-4D97-AF65-F5344CB8AC3E}">
        <p14:creationId xmlns:p14="http://schemas.microsoft.com/office/powerpoint/2010/main" val="9256985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resentation Title">
  <p:cSld name="Presentation Title">
    <p:spTree>
      <p:nvGrpSpPr>
        <p:cNvPr id="1" name="Shape 81"/>
        <p:cNvGrpSpPr/>
        <p:nvPr/>
      </p:nvGrpSpPr>
      <p:grpSpPr>
        <a:xfrm>
          <a:off x="0" y="0"/>
          <a:ext cx="0" cy="0"/>
          <a:chOff x="0" y="0"/>
          <a:chExt cx="0" cy="0"/>
        </a:xfrm>
      </p:grpSpPr>
      <p:pic>
        <p:nvPicPr>
          <p:cNvPr id="82" name="Google Shape;82;p18"/>
          <p:cNvPicPr preferRelativeResize="0"/>
          <p:nvPr/>
        </p:nvPicPr>
        <p:blipFill rotWithShape="1">
          <a:blip r:embed="rId2">
            <a:alphaModFix/>
          </a:blip>
          <a:srcRect b="15959"/>
          <a:stretch/>
        </p:blipFill>
        <p:spPr>
          <a:xfrm>
            <a:off x="0" y="27703"/>
            <a:ext cx="12192000" cy="6830295"/>
          </a:xfrm>
          <a:prstGeom prst="rect">
            <a:avLst/>
          </a:prstGeom>
          <a:noFill/>
          <a:ln>
            <a:noFill/>
          </a:ln>
        </p:spPr>
      </p:pic>
      <p:cxnSp>
        <p:nvCxnSpPr>
          <p:cNvPr id="83" name="Google Shape;83;p18"/>
          <p:cNvCxnSpPr/>
          <p:nvPr/>
        </p:nvCxnSpPr>
        <p:spPr>
          <a:xfrm>
            <a:off x="2127725" y="3161456"/>
            <a:ext cx="7936400" cy="18400"/>
          </a:xfrm>
          <a:prstGeom prst="straightConnector1">
            <a:avLst/>
          </a:prstGeom>
          <a:noFill/>
          <a:ln w="76200" cap="flat" cmpd="sng">
            <a:solidFill>
              <a:schemeClr val="lt1"/>
            </a:solidFill>
            <a:prstDash val="solid"/>
            <a:miter lim="800000"/>
            <a:headEnd type="none" w="sm" len="sm"/>
            <a:tailEnd type="none" w="sm" len="sm"/>
          </a:ln>
        </p:spPr>
      </p:cxnSp>
      <p:sp>
        <p:nvSpPr>
          <p:cNvPr id="84" name="Google Shape;84;p18"/>
          <p:cNvSpPr txBox="1">
            <a:spLocks noGrp="1"/>
          </p:cNvSpPr>
          <p:nvPr>
            <p:ph type="body" idx="1"/>
          </p:nvPr>
        </p:nvSpPr>
        <p:spPr>
          <a:xfrm>
            <a:off x="2003305" y="2426553"/>
            <a:ext cx="8061200" cy="692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4100"/>
              <a:buNone/>
              <a:defRPr sz="5467" b="1">
                <a:solidFill>
                  <a:schemeClr val="lt1"/>
                </a:solidFill>
                <a:latin typeface="Helvetica Neue"/>
                <a:ea typeface="Helvetica Neue"/>
                <a:cs typeface="Helvetica Neue"/>
                <a:sym typeface="Helvetica Neue"/>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5" name="Google Shape;85;p18"/>
          <p:cNvSpPr txBox="1">
            <a:spLocks noGrp="1"/>
          </p:cNvSpPr>
          <p:nvPr>
            <p:ph type="body" idx="2"/>
          </p:nvPr>
        </p:nvSpPr>
        <p:spPr>
          <a:xfrm>
            <a:off x="2027971" y="3264127"/>
            <a:ext cx="8011600" cy="1203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2100"/>
              <a:buNone/>
              <a:defRPr>
                <a:solidFill>
                  <a:schemeClr val="lt1"/>
                </a:solidFill>
                <a:latin typeface="Helvetica Neue"/>
                <a:ea typeface="Helvetica Neue"/>
                <a:cs typeface="Helvetica Neue"/>
                <a:sym typeface="Helvetica Neue"/>
              </a:defRPr>
            </a:lvl1pPr>
            <a:lvl2pPr marL="1219170" lvl="1" indent="-304792" algn="l">
              <a:lnSpc>
                <a:spcPct val="90000"/>
              </a:lnSpc>
              <a:spcBef>
                <a:spcPts val="533"/>
              </a:spcBef>
              <a:spcAft>
                <a:spcPts val="0"/>
              </a:spcAft>
              <a:buClr>
                <a:schemeClr val="dk1"/>
              </a:buClr>
              <a:buSzPts val="1800"/>
              <a:buNone/>
              <a:defRPr>
                <a:latin typeface="Helvetica Neue"/>
                <a:ea typeface="Helvetica Neue"/>
                <a:cs typeface="Helvetica Neue"/>
                <a:sym typeface="Helvetica Neue"/>
              </a:defRPr>
            </a:lvl2pPr>
            <a:lvl3pPr marL="1828754" lvl="2" indent="-304792" algn="l">
              <a:lnSpc>
                <a:spcPct val="90000"/>
              </a:lnSpc>
              <a:spcBef>
                <a:spcPts val="533"/>
              </a:spcBef>
              <a:spcAft>
                <a:spcPts val="0"/>
              </a:spcAft>
              <a:buClr>
                <a:schemeClr val="dk1"/>
              </a:buClr>
              <a:buSzPts val="1500"/>
              <a:buNone/>
              <a:defRPr>
                <a:latin typeface="Helvetica Neue"/>
                <a:ea typeface="Helvetica Neue"/>
                <a:cs typeface="Helvetica Neue"/>
                <a:sym typeface="Helvetica Neue"/>
              </a:defRPr>
            </a:lvl3pPr>
            <a:lvl4pPr marL="2438339" lvl="3" indent="-304792" algn="l">
              <a:lnSpc>
                <a:spcPct val="90000"/>
              </a:lnSpc>
              <a:spcBef>
                <a:spcPts val="533"/>
              </a:spcBef>
              <a:spcAft>
                <a:spcPts val="0"/>
              </a:spcAft>
              <a:buClr>
                <a:schemeClr val="dk1"/>
              </a:buClr>
              <a:buSzPts val="1400"/>
              <a:buNone/>
              <a:defRPr>
                <a:latin typeface="Helvetica Neue"/>
                <a:ea typeface="Helvetica Neue"/>
                <a:cs typeface="Helvetica Neue"/>
                <a:sym typeface="Helvetica Neue"/>
              </a:defRPr>
            </a:lvl4pPr>
            <a:lvl5pPr marL="3047924" lvl="4" indent="-304792" algn="l">
              <a:lnSpc>
                <a:spcPct val="90000"/>
              </a:lnSpc>
              <a:spcBef>
                <a:spcPts val="533"/>
              </a:spcBef>
              <a:spcAft>
                <a:spcPts val="0"/>
              </a:spcAft>
              <a:buClr>
                <a:schemeClr val="dk1"/>
              </a:buClr>
              <a:buSzPts val="1400"/>
              <a:buNone/>
              <a:defRPr>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6" name="Google Shape;86;p18"/>
          <p:cNvSpPr txBox="1">
            <a:spLocks noGrp="1"/>
          </p:cNvSpPr>
          <p:nvPr>
            <p:ph type="body" idx="3"/>
          </p:nvPr>
        </p:nvSpPr>
        <p:spPr>
          <a:xfrm>
            <a:off x="7347004" y="5295817"/>
            <a:ext cx="4043200" cy="1295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0"/>
              </a:spcBef>
              <a:spcAft>
                <a:spcPts val="0"/>
              </a:spcAft>
              <a:buClr>
                <a:schemeClr val="dk1"/>
              </a:buClr>
              <a:buSzPts val="1400"/>
              <a:buNone/>
              <a:defRPr sz="1867">
                <a:latin typeface="Helvetica Neue"/>
                <a:ea typeface="Helvetica Neue"/>
                <a:cs typeface="Helvetica Neue"/>
                <a:sym typeface="Helvetica Neue"/>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 name="Google Shape;87;p18"/>
          <p:cNvSpPr>
            <a:spLocks noGrp="1"/>
          </p:cNvSpPr>
          <p:nvPr>
            <p:ph type="pic" idx="4"/>
          </p:nvPr>
        </p:nvSpPr>
        <p:spPr>
          <a:xfrm>
            <a:off x="7347004" y="348591"/>
            <a:ext cx="4043200" cy="729600"/>
          </a:xfrm>
          <a:prstGeom prst="rect">
            <a:avLst/>
          </a:prstGeom>
          <a:noFill/>
          <a:ln>
            <a:noFill/>
          </a:ln>
        </p:spPr>
      </p:sp>
    </p:spTree>
    <p:extLst>
      <p:ext uri="{BB962C8B-B14F-4D97-AF65-F5344CB8AC3E}">
        <p14:creationId xmlns:p14="http://schemas.microsoft.com/office/powerpoint/2010/main" val="3802526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Slide with Footer" type="blank">
  <p:cSld name="Blank Slide with Footer">
    <p:spTree>
      <p:nvGrpSpPr>
        <p:cNvPr id="1" name="Shape 88"/>
        <p:cNvGrpSpPr/>
        <p:nvPr/>
      </p:nvGrpSpPr>
      <p:grpSpPr>
        <a:xfrm>
          <a:off x="0" y="0"/>
          <a:ext cx="0" cy="0"/>
          <a:chOff x="0" y="0"/>
          <a:chExt cx="0" cy="0"/>
        </a:xfrm>
      </p:grpSpPr>
      <p:cxnSp>
        <p:nvCxnSpPr>
          <p:cNvPr id="89" name="Google Shape;89;p19"/>
          <p:cNvCxnSpPr/>
          <p:nvPr/>
        </p:nvCxnSpPr>
        <p:spPr>
          <a:xfrm>
            <a:off x="1137895" y="6089903"/>
            <a:ext cx="9798400" cy="0"/>
          </a:xfrm>
          <a:prstGeom prst="straightConnector1">
            <a:avLst/>
          </a:prstGeom>
          <a:noFill/>
          <a:ln w="12700" cap="flat" cmpd="sng">
            <a:solidFill>
              <a:schemeClr val="dk1"/>
            </a:solidFill>
            <a:prstDash val="solid"/>
            <a:miter lim="800000"/>
            <a:headEnd type="none" w="sm" len="sm"/>
            <a:tailEnd type="none" w="sm" len="sm"/>
          </a:ln>
        </p:spPr>
      </p:cxnSp>
      <p:pic>
        <p:nvPicPr>
          <p:cNvPr id="90" name="Google Shape;90;p19"/>
          <p:cNvPicPr preferRelativeResize="0"/>
          <p:nvPr/>
        </p:nvPicPr>
        <p:blipFill rotWithShape="1">
          <a:blip r:embed="rId2">
            <a:alphaModFix/>
          </a:blip>
          <a:srcRect/>
          <a:stretch/>
        </p:blipFill>
        <p:spPr>
          <a:xfrm>
            <a:off x="1137892" y="6235449"/>
            <a:ext cx="1739717" cy="500039"/>
          </a:xfrm>
          <a:prstGeom prst="rect">
            <a:avLst/>
          </a:prstGeom>
          <a:noFill/>
          <a:ln>
            <a:noFill/>
          </a:ln>
        </p:spPr>
      </p:pic>
      <p:pic>
        <p:nvPicPr>
          <p:cNvPr id="91" name="Google Shape;91;p19"/>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59557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873831636"/>
      </p:ext>
    </p:extLst>
  </p:cSld>
  <p:clrMapOvr>
    <a:masterClrMapping/>
  </p:clrMapOvr>
  <p:hf sldNum="0" hdr="0"/>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92"/>
        <p:cNvGrpSpPr/>
        <p:nvPr/>
      </p:nvGrpSpPr>
      <p:grpSpPr>
        <a:xfrm>
          <a:off x="0" y="0"/>
          <a:ext cx="0" cy="0"/>
          <a:chOff x="0" y="0"/>
          <a:chExt cx="0" cy="0"/>
        </a:xfrm>
      </p:grpSpPr>
      <p:pic>
        <p:nvPicPr>
          <p:cNvPr id="93" name="Google Shape;93;p20"/>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94" name="Google Shape;94;p20"/>
          <p:cNvCxnSpPr/>
          <p:nvPr/>
        </p:nvCxnSpPr>
        <p:spPr>
          <a:xfrm>
            <a:off x="1137827" y="3059119"/>
            <a:ext cx="9798800" cy="0"/>
          </a:xfrm>
          <a:prstGeom prst="straightConnector1">
            <a:avLst/>
          </a:prstGeom>
          <a:noFill/>
          <a:ln w="95250" cap="flat" cmpd="sng">
            <a:solidFill>
              <a:schemeClr val="dk1"/>
            </a:solidFill>
            <a:prstDash val="solid"/>
            <a:miter lim="800000"/>
            <a:headEnd type="none" w="sm" len="sm"/>
            <a:tailEnd type="none" w="sm" len="sm"/>
          </a:ln>
        </p:spPr>
      </p:cxnSp>
      <p:sp>
        <p:nvSpPr>
          <p:cNvPr id="95" name="Google Shape;95;p20"/>
          <p:cNvSpPr txBox="1">
            <a:spLocks noGrp="1"/>
          </p:cNvSpPr>
          <p:nvPr>
            <p:ph type="body" idx="1"/>
          </p:nvPr>
        </p:nvSpPr>
        <p:spPr>
          <a:xfrm>
            <a:off x="1018309" y="2495467"/>
            <a:ext cx="9918000" cy="5228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2700"/>
              <a:buNone/>
              <a:defRPr sz="3600" b="1">
                <a:latin typeface="Helvetica Neue"/>
                <a:ea typeface="Helvetica Neue"/>
                <a:cs typeface="Helvetica Neue"/>
                <a:sym typeface="Helvetica Neue"/>
              </a:defRPr>
            </a:lvl1pPr>
            <a:lvl2pPr marL="1219170" lvl="1" indent="-304792" algn="l">
              <a:lnSpc>
                <a:spcPct val="90000"/>
              </a:lnSpc>
              <a:spcBef>
                <a:spcPts val="533"/>
              </a:spcBef>
              <a:spcAft>
                <a:spcPts val="0"/>
              </a:spcAft>
              <a:buClr>
                <a:schemeClr val="dk1"/>
              </a:buClr>
              <a:buSzPts val="2700"/>
              <a:buNone/>
              <a:defRPr sz="3600" b="1">
                <a:latin typeface="Helvetica Neue"/>
                <a:ea typeface="Helvetica Neue"/>
                <a:cs typeface="Helvetica Neue"/>
                <a:sym typeface="Helvetica Neue"/>
              </a:defRPr>
            </a:lvl2pPr>
            <a:lvl3pPr marL="1828754" lvl="2" indent="-304792" algn="l">
              <a:lnSpc>
                <a:spcPct val="90000"/>
              </a:lnSpc>
              <a:spcBef>
                <a:spcPts val="533"/>
              </a:spcBef>
              <a:spcAft>
                <a:spcPts val="0"/>
              </a:spcAft>
              <a:buClr>
                <a:schemeClr val="dk1"/>
              </a:buClr>
              <a:buSzPts val="2700"/>
              <a:buNone/>
              <a:defRPr sz="3600" b="1">
                <a:latin typeface="Helvetica Neue"/>
                <a:ea typeface="Helvetica Neue"/>
                <a:cs typeface="Helvetica Neue"/>
                <a:sym typeface="Helvetica Neue"/>
              </a:defRPr>
            </a:lvl3pPr>
            <a:lvl4pPr marL="2438339" lvl="3" indent="-304792" algn="l">
              <a:lnSpc>
                <a:spcPct val="90000"/>
              </a:lnSpc>
              <a:spcBef>
                <a:spcPts val="533"/>
              </a:spcBef>
              <a:spcAft>
                <a:spcPts val="0"/>
              </a:spcAft>
              <a:buClr>
                <a:schemeClr val="dk1"/>
              </a:buClr>
              <a:buSzPts val="2700"/>
              <a:buNone/>
              <a:defRPr sz="3600" b="1">
                <a:latin typeface="Helvetica Neue"/>
                <a:ea typeface="Helvetica Neue"/>
                <a:cs typeface="Helvetica Neue"/>
                <a:sym typeface="Helvetica Neue"/>
              </a:defRPr>
            </a:lvl4pPr>
            <a:lvl5pPr marL="3047924" lvl="4" indent="-304792" algn="l">
              <a:lnSpc>
                <a:spcPct val="90000"/>
              </a:lnSpc>
              <a:spcBef>
                <a:spcPts val="533"/>
              </a:spcBef>
              <a:spcAft>
                <a:spcPts val="0"/>
              </a:spcAft>
              <a:buClr>
                <a:schemeClr val="dk1"/>
              </a:buClr>
              <a:buSzPts val="2700"/>
              <a:buNone/>
              <a:defRPr sz="3600" b="1">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709707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6"/>
        <p:cNvGrpSpPr/>
        <p:nvPr/>
      </p:nvGrpSpPr>
      <p:grpSpPr>
        <a:xfrm>
          <a:off x="0" y="0"/>
          <a:ext cx="0" cy="0"/>
          <a:chOff x="0" y="0"/>
          <a:chExt cx="0" cy="0"/>
        </a:xfrm>
      </p:grpSpPr>
      <p:pic>
        <p:nvPicPr>
          <p:cNvPr id="97" name="Google Shape;97;p2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21"/>
          <p:cNvSpPr txBox="1">
            <a:spLocks noGrp="1"/>
          </p:cNvSpPr>
          <p:nvPr>
            <p:ph type="title"/>
          </p:nvPr>
        </p:nvSpPr>
        <p:spPr>
          <a:xfrm>
            <a:off x="1042416" y="420424"/>
            <a:ext cx="9915200" cy="810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Helvetica Neue"/>
              <a:buNone/>
              <a:defRPr sz="3600" b="1">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9" name="Google Shape;99;p21"/>
          <p:cNvSpPr txBox="1">
            <a:spLocks noGrp="1"/>
          </p:cNvSpPr>
          <p:nvPr>
            <p:ph type="body" idx="1"/>
          </p:nvPr>
        </p:nvSpPr>
        <p:spPr>
          <a:xfrm>
            <a:off x="1137892" y="1598217"/>
            <a:ext cx="9798400" cy="4362400"/>
          </a:xfrm>
          <a:prstGeom prst="rect">
            <a:avLst/>
          </a:prstGeom>
          <a:noFill/>
          <a:ln>
            <a:noFill/>
          </a:ln>
        </p:spPr>
        <p:txBody>
          <a:bodyPr spcFirstLastPara="1" wrap="square" lIns="68575" tIns="34275" rIns="68575" bIns="34275" anchor="t" anchorCtr="0">
            <a:normAutofit/>
          </a:bodyPr>
          <a:lstStyle>
            <a:lvl1pPr marL="609585" lvl="0" indent="-482588" algn="l">
              <a:lnSpc>
                <a:spcPct val="90000"/>
              </a:lnSpc>
              <a:spcBef>
                <a:spcPts val="1067"/>
              </a:spcBef>
              <a:spcAft>
                <a:spcPts val="0"/>
              </a:spcAft>
              <a:buClr>
                <a:schemeClr val="dk1"/>
              </a:buClr>
              <a:buSzPts val="2100"/>
              <a:buChar char="•"/>
              <a:defRPr>
                <a:latin typeface="Helvetica Neue"/>
                <a:ea typeface="Helvetica Neue"/>
                <a:cs typeface="Helvetica Neue"/>
                <a:sym typeface="Helvetica Neue"/>
              </a:defRPr>
            </a:lvl1pPr>
            <a:lvl2pPr marL="1219170" lvl="1" indent="-457189" algn="l">
              <a:lnSpc>
                <a:spcPct val="90000"/>
              </a:lnSpc>
              <a:spcBef>
                <a:spcPts val="533"/>
              </a:spcBef>
              <a:spcAft>
                <a:spcPts val="0"/>
              </a:spcAft>
              <a:buClr>
                <a:schemeClr val="dk1"/>
              </a:buClr>
              <a:buSzPts val="1800"/>
              <a:buChar char="•"/>
              <a:defRPr>
                <a:latin typeface="Helvetica Neue"/>
                <a:ea typeface="Helvetica Neue"/>
                <a:cs typeface="Helvetica Neue"/>
                <a:sym typeface="Helvetica Neue"/>
              </a:defRPr>
            </a:lvl2pPr>
            <a:lvl3pPr marL="1828754" lvl="2" indent="-431789" algn="l">
              <a:lnSpc>
                <a:spcPct val="90000"/>
              </a:lnSpc>
              <a:spcBef>
                <a:spcPts val="533"/>
              </a:spcBef>
              <a:spcAft>
                <a:spcPts val="0"/>
              </a:spcAft>
              <a:buClr>
                <a:schemeClr val="dk1"/>
              </a:buClr>
              <a:buSzPts val="1500"/>
              <a:buChar char="•"/>
              <a:defRPr>
                <a:latin typeface="Helvetica Neue"/>
                <a:ea typeface="Helvetica Neue"/>
                <a:cs typeface="Helvetica Neue"/>
                <a:sym typeface="Helvetica Neue"/>
              </a:defRPr>
            </a:lvl3pPr>
            <a:lvl4pPr marL="2438339" lvl="3" indent="-423323" algn="l">
              <a:lnSpc>
                <a:spcPct val="90000"/>
              </a:lnSpc>
              <a:spcBef>
                <a:spcPts val="533"/>
              </a:spcBef>
              <a:spcAft>
                <a:spcPts val="0"/>
              </a:spcAft>
              <a:buClr>
                <a:schemeClr val="dk1"/>
              </a:buClr>
              <a:buSzPts val="1400"/>
              <a:buChar char="•"/>
              <a:defRPr>
                <a:latin typeface="Helvetica Neue"/>
                <a:ea typeface="Helvetica Neue"/>
                <a:cs typeface="Helvetica Neue"/>
                <a:sym typeface="Helvetica Neue"/>
              </a:defRPr>
            </a:lvl4pPr>
            <a:lvl5pPr marL="3047924" lvl="4" indent="-423323" algn="l">
              <a:lnSpc>
                <a:spcPct val="90000"/>
              </a:lnSpc>
              <a:spcBef>
                <a:spcPts val="533"/>
              </a:spcBef>
              <a:spcAft>
                <a:spcPts val="0"/>
              </a:spcAft>
              <a:buClr>
                <a:schemeClr val="dk1"/>
              </a:buClr>
              <a:buSzPts val="1400"/>
              <a:buChar char="•"/>
              <a:defRPr>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00" name="Google Shape;100;p21"/>
          <p:cNvCxnSpPr/>
          <p:nvPr/>
        </p:nvCxnSpPr>
        <p:spPr>
          <a:xfrm>
            <a:off x="1137895" y="6089903"/>
            <a:ext cx="9798400" cy="0"/>
          </a:xfrm>
          <a:prstGeom prst="straightConnector1">
            <a:avLst/>
          </a:prstGeom>
          <a:noFill/>
          <a:ln w="12700" cap="flat" cmpd="sng">
            <a:solidFill>
              <a:schemeClr val="dk1"/>
            </a:solidFill>
            <a:prstDash val="solid"/>
            <a:miter lim="800000"/>
            <a:headEnd type="none" w="sm" len="sm"/>
            <a:tailEnd type="none" w="sm" len="sm"/>
          </a:ln>
        </p:spPr>
      </p:cxnSp>
      <p:cxnSp>
        <p:nvCxnSpPr>
          <p:cNvPr id="101" name="Google Shape;101;p21"/>
          <p:cNvCxnSpPr/>
          <p:nvPr/>
        </p:nvCxnSpPr>
        <p:spPr>
          <a:xfrm>
            <a:off x="1137895" y="1111087"/>
            <a:ext cx="9820000" cy="33200"/>
          </a:xfrm>
          <a:prstGeom prst="straightConnector1">
            <a:avLst/>
          </a:prstGeom>
          <a:noFill/>
          <a:ln w="95250" cap="flat" cmpd="sng">
            <a:solidFill>
              <a:schemeClr val="dk1"/>
            </a:solidFill>
            <a:prstDash val="solid"/>
            <a:miter lim="800000"/>
            <a:headEnd type="none" w="sm" len="sm"/>
            <a:tailEnd type="none" w="sm" len="sm"/>
          </a:ln>
        </p:spPr>
      </p:cxnSp>
      <p:sp>
        <p:nvSpPr>
          <p:cNvPr id="102" name="Google Shape;102;p21"/>
          <p:cNvSpPr>
            <a:spLocks noGrp="1"/>
          </p:cNvSpPr>
          <p:nvPr>
            <p:ph type="pic" idx="2"/>
          </p:nvPr>
        </p:nvSpPr>
        <p:spPr>
          <a:xfrm>
            <a:off x="1137895" y="6186983"/>
            <a:ext cx="4043200" cy="729600"/>
          </a:xfrm>
          <a:prstGeom prst="rect">
            <a:avLst/>
          </a:prstGeom>
          <a:noFill/>
          <a:ln>
            <a:noFill/>
          </a:ln>
        </p:spPr>
      </p:sp>
    </p:spTree>
    <p:extLst>
      <p:ext uri="{BB962C8B-B14F-4D97-AF65-F5344CB8AC3E}">
        <p14:creationId xmlns:p14="http://schemas.microsoft.com/office/powerpoint/2010/main" val="33784712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Presentation Title">
  <p:cSld name="1_Presentation Title">
    <p:spTree>
      <p:nvGrpSpPr>
        <p:cNvPr id="1" name="Shape 103"/>
        <p:cNvGrpSpPr/>
        <p:nvPr/>
      </p:nvGrpSpPr>
      <p:grpSpPr>
        <a:xfrm>
          <a:off x="0" y="0"/>
          <a:ext cx="0" cy="0"/>
          <a:chOff x="0" y="0"/>
          <a:chExt cx="0" cy="0"/>
        </a:xfrm>
      </p:grpSpPr>
      <p:cxnSp>
        <p:nvCxnSpPr>
          <p:cNvPr id="104" name="Google Shape;104;p22"/>
          <p:cNvCxnSpPr/>
          <p:nvPr/>
        </p:nvCxnSpPr>
        <p:spPr>
          <a:xfrm>
            <a:off x="2127725" y="3161456"/>
            <a:ext cx="7936400" cy="18400"/>
          </a:xfrm>
          <a:prstGeom prst="straightConnector1">
            <a:avLst/>
          </a:prstGeom>
          <a:noFill/>
          <a:ln w="76200" cap="flat" cmpd="sng">
            <a:solidFill>
              <a:schemeClr val="lt1"/>
            </a:solidFill>
            <a:prstDash val="solid"/>
            <a:miter lim="800000"/>
            <a:headEnd type="none" w="sm" len="sm"/>
            <a:tailEnd type="none" w="sm" len="sm"/>
          </a:ln>
        </p:spPr>
      </p:cxnSp>
      <p:sp>
        <p:nvSpPr>
          <p:cNvPr id="105" name="Google Shape;105;p22"/>
          <p:cNvSpPr txBox="1">
            <a:spLocks noGrp="1"/>
          </p:cNvSpPr>
          <p:nvPr>
            <p:ph type="body" idx="1"/>
          </p:nvPr>
        </p:nvSpPr>
        <p:spPr>
          <a:xfrm>
            <a:off x="2003305" y="2426553"/>
            <a:ext cx="8061200" cy="692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4100"/>
              <a:buNone/>
              <a:defRPr sz="5467" b="1">
                <a:solidFill>
                  <a:schemeClr val="lt1"/>
                </a:solidFill>
                <a:latin typeface="Helvetica Neue"/>
                <a:ea typeface="Helvetica Neue"/>
                <a:cs typeface="Helvetica Neue"/>
                <a:sym typeface="Helvetica Neue"/>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6" name="Google Shape;106;p22"/>
          <p:cNvSpPr txBox="1">
            <a:spLocks noGrp="1"/>
          </p:cNvSpPr>
          <p:nvPr>
            <p:ph type="body" idx="2"/>
          </p:nvPr>
        </p:nvSpPr>
        <p:spPr>
          <a:xfrm>
            <a:off x="2027971" y="3264127"/>
            <a:ext cx="8011600" cy="1203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lt1"/>
              </a:buClr>
              <a:buSzPts val="2100"/>
              <a:buNone/>
              <a:defRPr>
                <a:solidFill>
                  <a:schemeClr val="lt1"/>
                </a:solidFill>
                <a:latin typeface="Helvetica Neue"/>
                <a:ea typeface="Helvetica Neue"/>
                <a:cs typeface="Helvetica Neue"/>
                <a:sym typeface="Helvetica Neue"/>
              </a:defRPr>
            </a:lvl1pPr>
            <a:lvl2pPr marL="1219170" lvl="1" indent="-304792" algn="l">
              <a:lnSpc>
                <a:spcPct val="90000"/>
              </a:lnSpc>
              <a:spcBef>
                <a:spcPts val="533"/>
              </a:spcBef>
              <a:spcAft>
                <a:spcPts val="0"/>
              </a:spcAft>
              <a:buClr>
                <a:schemeClr val="dk1"/>
              </a:buClr>
              <a:buSzPts val="1800"/>
              <a:buNone/>
              <a:defRPr>
                <a:latin typeface="Helvetica Neue"/>
                <a:ea typeface="Helvetica Neue"/>
                <a:cs typeface="Helvetica Neue"/>
                <a:sym typeface="Helvetica Neue"/>
              </a:defRPr>
            </a:lvl2pPr>
            <a:lvl3pPr marL="1828754" lvl="2" indent="-304792" algn="l">
              <a:lnSpc>
                <a:spcPct val="90000"/>
              </a:lnSpc>
              <a:spcBef>
                <a:spcPts val="533"/>
              </a:spcBef>
              <a:spcAft>
                <a:spcPts val="0"/>
              </a:spcAft>
              <a:buClr>
                <a:schemeClr val="dk1"/>
              </a:buClr>
              <a:buSzPts val="1500"/>
              <a:buNone/>
              <a:defRPr>
                <a:latin typeface="Helvetica Neue"/>
                <a:ea typeface="Helvetica Neue"/>
                <a:cs typeface="Helvetica Neue"/>
                <a:sym typeface="Helvetica Neue"/>
              </a:defRPr>
            </a:lvl3pPr>
            <a:lvl4pPr marL="2438339" lvl="3" indent="-304792" algn="l">
              <a:lnSpc>
                <a:spcPct val="90000"/>
              </a:lnSpc>
              <a:spcBef>
                <a:spcPts val="533"/>
              </a:spcBef>
              <a:spcAft>
                <a:spcPts val="0"/>
              </a:spcAft>
              <a:buClr>
                <a:schemeClr val="dk1"/>
              </a:buClr>
              <a:buSzPts val="1400"/>
              <a:buNone/>
              <a:defRPr>
                <a:latin typeface="Helvetica Neue"/>
                <a:ea typeface="Helvetica Neue"/>
                <a:cs typeface="Helvetica Neue"/>
                <a:sym typeface="Helvetica Neue"/>
              </a:defRPr>
            </a:lvl4pPr>
            <a:lvl5pPr marL="3047924" lvl="4" indent="-304792" algn="l">
              <a:lnSpc>
                <a:spcPct val="90000"/>
              </a:lnSpc>
              <a:spcBef>
                <a:spcPts val="533"/>
              </a:spcBef>
              <a:spcAft>
                <a:spcPts val="0"/>
              </a:spcAft>
              <a:buClr>
                <a:schemeClr val="dk1"/>
              </a:buClr>
              <a:buSzPts val="1400"/>
              <a:buNone/>
              <a:defRPr>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7" name="Google Shape;107;p22"/>
          <p:cNvSpPr txBox="1">
            <a:spLocks noGrp="1"/>
          </p:cNvSpPr>
          <p:nvPr>
            <p:ph type="body" idx="3"/>
          </p:nvPr>
        </p:nvSpPr>
        <p:spPr>
          <a:xfrm>
            <a:off x="7347004" y="5295817"/>
            <a:ext cx="4043200" cy="1295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0"/>
              </a:spcBef>
              <a:spcAft>
                <a:spcPts val="0"/>
              </a:spcAft>
              <a:buClr>
                <a:schemeClr val="dk1"/>
              </a:buClr>
              <a:buSzPts val="1400"/>
              <a:buNone/>
              <a:defRPr sz="1867">
                <a:latin typeface="Helvetica Neue"/>
                <a:ea typeface="Helvetica Neue"/>
                <a:cs typeface="Helvetica Neue"/>
                <a:sym typeface="Helvetica Neue"/>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08" name="Google Shape;108;p22"/>
          <p:cNvSpPr>
            <a:spLocks noGrp="1"/>
          </p:cNvSpPr>
          <p:nvPr>
            <p:ph type="pic" idx="4"/>
          </p:nvPr>
        </p:nvSpPr>
        <p:spPr>
          <a:xfrm>
            <a:off x="7347004" y="348591"/>
            <a:ext cx="4043200" cy="729600"/>
          </a:xfrm>
          <a:prstGeom prst="rect">
            <a:avLst/>
          </a:prstGeom>
          <a:noFill/>
          <a:ln>
            <a:noFill/>
          </a:ln>
        </p:spPr>
      </p:sp>
      <p:pic>
        <p:nvPicPr>
          <p:cNvPr id="109" name="Google Shape;109;p2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0" name="Google Shape;110;p22"/>
          <p:cNvSpPr/>
          <p:nvPr/>
        </p:nvSpPr>
        <p:spPr>
          <a:xfrm>
            <a:off x="2079504" y="2480928"/>
            <a:ext cx="8213600" cy="2193200"/>
          </a:xfrm>
          <a:prstGeom prst="rect">
            <a:avLst/>
          </a:prstGeom>
          <a:solidFill>
            <a:srgbClr val="FFFFFF">
              <a:alpha val="28630"/>
            </a:srgbClr>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Calibri"/>
              <a:ea typeface="Calibri"/>
              <a:cs typeface="Calibri"/>
              <a:sym typeface="Calibri"/>
            </a:endParaRPr>
          </a:p>
        </p:txBody>
      </p:sp>
      <p:sp>
        <p:nvSpPr>
          <p:cNvPr id="111" name="Google Shape;111;p22"/>
          <p:cNvSpPr txBox="1">
            <a:spLocks noGrp="1"/>
          </p:cNvSpPr>
          <p:nvPr>
            <p:ph type="body" idx="5"/>
          </p:nvPr>
        </p:nvSpPr>
        <p:spPr>
          <a:xfrm>
            <a:off x="2155705" y="2578955"/>
            <a:ext cx="8061200" cy="6924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000000"/>
              </a:buClr>
              <a:buSzPts val="4100"/>
              <a:buNone/>
              <a:defRPr sz="5467" b="1">
                <a:solidFill>
                  <a:srgbClr val="000000"/>
                </a:solidFill>
                <a:latin typeface="Helvetica Neue"/>
                <a:ea typeface="Helvetica Neue"/>
                <a:cs typeface="Helvetica Neue"/>
                <a:sym typeface="Helvetica Neue"/>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2" name="Google Shape;112;p22"/>
          <p:cNvSpPr txBox="1">
            <a:spLocks noGrp="1"/>
          </p:cNvSpPr>
          <p:nvPr>
            <p:ph type="body" idx="6"/>
          </p:nvPr>
        </p:nvSpPr>
        <p:spPr>
          <a:xfrm>
            <a:off x="2180371" y="3416527"/>
            <a:ext cx="8011600" cy="1203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000000"/>
              </a:buClr>
              <a:buSzPts val="2100"/>
              <a:buNone/>
              <a:defRPr>
                <a:solidFill>
                  <a:srgbClr val="000000"/>
                </a:solidFill>
                <a:latin typeface="Helvetica Neue"/>
                <a:ea typeface="Helvetica Neue"/>
                <a:cs typeface="Helvetica Neue"/>
                <a:sym typeface="Helvetica Neue"/>
              </a:defRPr>
            </a:lvl1pPr>
            <a:lvl2pPr marL="1219170" lvl="1" indent="-304792" algn="l">
              <a:lnSpc>
                <a:spcPct val="90000"/>
              </a:lnSpc>
              <a:spcBef>
                <a:spcPts val="533"/>
              </a:spcBef>
              <a:spcAft>
                <a:spcPts val="0"/>
              </a:spcAft>
              <a:buClr>
                <a:schemeClr val="dk1"/>
              </a:buClr>
              <a:buSzPts val="1800"/>
              <a:buNone/>
              <a:defRPr>
                <a:latin typeface="Helvetica Neue"/>
                <a:ea typeface="Helvetica Neue"/>
                <a:cs typeface="Helvetica Neue"/>
                <a:sym typeface="Helvetica Neue"/>
              </a:defRPr>
            </a:lvl2pPr>
            <a:lvl3pPr marL="1828754" lvl="2" indent="-304792" algn="l">
              <a:lnSpc>
                <a:spcPct val="90000"/>
              </a:lnSpc>
              <a:spcBef>
                <a:spcPts val="533"/>
              </a:spcBef>
              <a:spcAft>
                <a:spcPts val="0"/>
              </a:spcAft>
              <a:buClr>
                <a:schemeClr val="dk1"/>
              </a:buClr>
              <a:buSzPts val="1500"/>
              <a:buNone/>
              <a:defRPr>
                <a:latin typeface="Helvetica Neue"/>
                <a:ea typeface="Helvetica Neue"/>
                <a:cs typeface="Helvetica Neue"/>
                <a:sym typeface="Helvetica Neue"/>
              </a:defRPr>
            </a:lvl3pPr>
            <a:lvl4pPr marL="2438339" lvl="3" indent="-304792" algn="l">
              <a:lnSpc>
                <a:spcPct val="90000"/>
              </a:lnSpc>
              <a:spcBef>
                <a:spcPts val="533"/>
              </a:spcBef>
              <a:spcAft>
                <a:spcPts val="0"/>
              </a:spcAft>
              <a:buClr>
                <a:schemeClr val="dk1"/>
              </a:buClr>
              <a:buSzPts val="1400"/>
              <a:buNone/>
              <a:defRPr>
                <a:latin typeface="Helvetica Neue"/>
                <a:ea typeface="Helvetica Neue"/>
                <a:cs typeface="Helvetica Neue"/>
                <a:sym typeface="Helvetica Neue"/>
              </a:defRPr>
            </a:lvl4pPr>
            <a:lvl5pPr marL="3047924" lvl="4" indent="-304792" algn="l">
              <a:lnSpc>
                <a:spcPct val="90000"/>
              </a:lnSpc>
              <a:spcBef>
                <a:spcPts val="533"/>
              </a:spcBef>
              <a:spcAft>
                <a:spcPts val="0"/>
              </a:spcAft>
              <a:buClr>
                <a:schemeClr val="dk1"/>
              </a:buClr>
              <a:buSzPts val="1400"/>
              <a:buNone/>
              <a:defRPr>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13" name="Google Shape;113;p22"/>
          <p:cNvCxnSpPr/>
          <p:nvPr/>
        </p:nvCxnSpPr>
        <p:spPr>
          <a:xfrm>
            <a:off x="2280125" y="3313856"/>
            <a:ext cx="7936400" cy="18400"/>
          </a:xfrm>
          <a:prstGeom prst="straightConnector1">
            <a:avLst/>
          </a:prstGeom>
          <a:noFill/>
          <a:ln w="76200" cap="flat" cmpd="sng">
            <a:solidFill>
              <a:schemeClr val="dk1"/>
            </a:solidFill>
            <a:prstDash val="solid"/>
            <a:miter lim="800000"/>
            <a:headEnd type="none" w="sm" len="sm"/>
            <a:tailEnd type="none" w="sm" len="sm"/>
          </a:ln>
        </p:spPr>
      </p:cxnSp>
      <p:sp>
        <p:nvSpPr>
          <p:cNvPr id="114" name="Google Shape;114;p22"/>
          <p:cNvSpPr txBox="1">
            <a:spLocks noGrp="1"/>
          </p:cNvSpPr>
          <p:nvPr>
            <p:ph type="body" idx="7"/>
          </p:nvPr>
        </p:nvSpPr>
        <p:spPr>
          <a:xfrm>
            <a:off x="9468196" y="5448217"/>
            <a:ext cx="2074400" cy="1295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0"/>
              </a:spcBef>
              <a:spcAft>
                <a:spcPts val="0"/>
              </a:spcAft>
              <a:buClr>
                <a:schemeClr val="dk1"/>
              </a:buClr>
              <a:buSzPts val="1400"/>
              <a:buNone/>
              <a:defRPr sz="1867">
                <a:latin typeface="Helvetica Neue"/>
                <a:ea typeface="Helvetica Neue"/>
                <a:cs typeface="Helvetica Neue"/>
                <a:sym typeface="Helvetica Neue"/>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87369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ography Slide">
  <p:cSld name="Biography Slide">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1042416" y="420424"/>
            <a:ext cx="9915200" cy="810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Helvetica Neue"/>
              <a:buNone/>
              <a:defRPr sz="3600" b="1">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17" name="Google Shape;117;p23"/>
          <p:cNvCxnSpPr/>
          <p:nvPr/>
        </p:nvCxnSpPr>
        <p:spPr>
          <a:xfrm>
            <a:off x="1137895" y="6089903"/>
            <a:ext cx="9798400" cy="0"/>
          </a:xfrm>
          <a:prstGeom prst="straightConnector1">
            <a:avLst/>
          </a:prstGeom>
          <a:noFill/>
          <a:ln w="12700" cap="flat" cmpd="sng">
            <a:solidFill>
              <a:schemeClr val="dk1"/>
            </a:solidFill>
            <a:prstDash val="solid"/>
            <a:miter lim="800000"/>
            <a:headEnd type="none" w="sm" len="sm"/>
            <a:tailEnd type="none" w="sm" len="sm"/>
          </a:ln>
        </p:spPr>
      </p:cxnSp>
      <p:cxnSp>
        <p:nvCxnSpPr>
          <p:cNvPr id="118" name="Google Shape;118;p23"/>
          <p:cNvCxnSpPr/>
          <p:nvPr/>
        </p:nvCxnSpPr>
        <p:spPr>
          <a:xfrm>
            <a:off x="1137895" y="1111087"/>
            <a:ext cx="9820000" cy="33200"/>
          </a:xfrm>
          <a:prstGeom prst="straightConnector1">
            <a:avLst/>
          </a:prstGeom>
          <a:noFill/>
          <a:ln w="95250" cap="flat" cmpd="sng">
            <a:solidFill>
              <a:schemeClr val="dk1"/>
            </a:solidFill>
            <a:prstDash val="solid"/>
            <a:miter lim="800000"/>
            <a:headEnd type="none" w="sm" len="sm"/>
            <a:tailEnd type="none" w="sm" len="sm"/>
          </a:ln>
        </p:spPr>
      </p:cxnSp>
      <p:sp>
        <p:nvSpPr>
          <p:cNvPr id="119" name="Google Shape;119;p23"/>
          <p:cNvSpPr>
            <a:spLocks noGrp="1"/>
          </p:cNvSpPr>
          <p:nvPr>
            <p:ph type="pic" idx="2"/>
          </p:nvPr>
        </p:nvSpPr>
        <p:spPr>
          <a:xfrm>
            <a:off x="1138239" y="1538288"/>
            <a:ext cx="2782400" cy="2881200"/>
          </a:xfrm>
          <a:prstGeom prst="rect">
            <a:avLst/>
          </a:prstGeom>
          <a:noFill/>
          <a:ln>
            <a:noFill/>
          </a:ln>
        </p:spPr>
      </p:sp>
      <p:sp>
        <p:nvSpPr>
          <p:cNvPr id="120" name="Google Shape;120;p23"/>
          <p:cNvSpPr txBox="1">
            <a:spLocks noGrp="1"/>
          </p:cNvSpPr>
          <p:nvPr>
            <p:ph type="body" idx="1"/>
          </p:nvPr>
        </p:nvSpPr>
        <p:spPr>
          <a:xfrm>
            <a:off x="4581525" y="1538288"/>
            <a:ext cx="5406800" cy="4280000"/>
          </a:xfrm>
          <a:prstGeom prst="rect">
            <a:avLst/>
          </a:prstGeom>
          <a:noFill/>
          <a:ln>
            <a:noFill/>
          </a:ln>
        </p:spPr>
        <p:txBody>
          <a:bodyPr spcFirstLastPara="1" wrap="square" lIns="68575" tIns="34275" rIns="68575" bIns="34275" anchor="t" anchorCtr="0">
            <a:normAutofit/>
          </a:bodyPr>
          <a:lstStyle>
            <a:lvl1pPr marL="609585" lvl="0" indent="-423323" algn="l">
              <a:lnSpc>
                <a:spcPct val="100000"/>
              </a:lnSpc>
              <a:spcBef>
                <a:spcPts val="667"/>
              </a:spcBef>
              <a:spcAft>
                <a:spcPts val="0"/>
              </a:spcAft>
              <a:buClr>
                <a:schemeClr val="dk1"/>
              </a:buClr>
              <a:buSzPts val="1400"/>
              <a:buFont typeface="Arial"/>
              <a:buChar char="•"/>
              <a:defRPr sz="1867">
                <a:latin typeface="Helvetica Neue"/>
                <a:ea typeface="Helvetica Neue"/>
                <a:cs typeface="Helvetica Neue"/>
                <a:sym typeface="Helvetica Neue"/>
              </a:defRPr>
            </a:lvl1pPr>
            <a:lvl2pPr marL="1219170" lvl="1" indent="-304792" algn="l">
              <a:lnSpc>
                <a:spcPct val="90000"/>
              </a:lnSpc>
              <a:spcBef>
                <a:spcPts val="533"/>
              </a:spcBef>
              <a:spcAft>
                <a:spcPts val="0"/>
              </a:spcAft>
              <a:buClr>
                <a:schemeClr val="dk1"/>
              </a:buClr>
              <a:buSzPts val="1200"/>
              <a:buNone/>
              <a:defRPr sz="1600">
                <a:latin typeface="Helvetica Neue"/>
                <a:ea typeface="Helvetica Neue"/>
                <a:cs typeface="Helvetica Neue"/>
                <a:sym typeface="Helvetica Neue"/>
              </a:defRPr>
            </a:lvl2pPr>
            <a:lvl3pPr marL="1828754" lvl="2" indent="-304792" algn="l">
              <a:lnSpc>
                <a:spcPct val="90000"/>
              </a:lnSpc>
              <a:spcBef>
                <a:spcPts val="533"/>
              </a:spcBef>
              <a:spcAft>
                <a:spcPts val="0"/>
              </a:spcAft>
              <a:buClr>
                <a:schemeClr val="dk1"/>
              </a:buClr>
              <a:buSzPts val="1200"/>
              <a:buNone/>
              <a:defRPr sz="1600">
                <a:latin typeface="Helvetica Neue"/>
                <a:ea typeface="Helvetica Neue"/>
                <a:cs typeface="Helvetica Neue"/>
                <a:sym typeface="Helvetica Neue"/>
              </a:defRPr>
            </a:lvl3pPr>
            <a:lvl4pPr marL="2438339" lvl="3" indent="-304792" algn="l">
              <a:lnSpc>
                <a:spcPct val="90000"/>
              </a:lnSpc>
              <a:spcBef>
                <a:spcPts val="533"/>
              </a:spcBef>
              <a:spcAft>
                <a:spcPts val="0"/>
              </a:spcAft>
              <a:buClr>
                <a:schemeClr val="dk1"/>
              </a:buClr>
              <a:buSzPts val="1200"/>
              <a:buNone/>
              <a:defRPr sz="1600">
                <a:latin typeface="Helvetica Neue"/>
                <a:ea typeface="Helvetica Neue"/>
                <a:cs typeface="Helvetica Neue"/>
                <a:sym typeface="Helvetica Neue"/>
              </a:defRPr>
            </a:lvl4pPr>
            <a:lvl5pPr marL="3047924" lvl="4" indent="-304792" algn="l">
              <a:lnSpc>
                <a:spcPct val="90000"/>
              </a:lnSpc>
              <a:spcBef>
                <a:spcPts val="533"/>
              </a:spcBef>
              <a:spcAft>
                <a:spcPts val="0"/>
              </a:spcAft>
              <a:buClr>
                <a:schemeClr val="dk1"/>
              </a:buClr>
              <a:buSzPts val="1200"/>
              <a:buNone/>
              <a:defRPr sz="1600">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1" name="Google Shape;121;p23"/>
          <p:cNvSpPr txBox="1">
            <a:spLocks noGrp="1"/>
          </p:cNvSpPr>
          <p:nvPr>
            <p:ph type="body" idx="3"/>
          </p:nvPr>
        </p:nvSpPr>
        <p:spPr>
          <a:xfrm>
            <a:off x="1138239" y="4572000"/>
            <a:ext cx="2782800" cy="11748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0"/>
              </a:spcBef>
              <a:spcAft>
                <a:spcPts val="0"/>
              </a:spcAft>
              <a:buClr>
                <a:schemeClr val="dk1"/>
              </a:buClr>
              <a:buSzPts val="1100"/>
              <a:buNone/>
              <a:defRPr sz="1467">
                <a:latin typeface="Helvetica Neue"/>
                <a:ea typeface="Helvetica Neue"/>
                <a:cs typeface="Helvetica Neue"/>
                <a:sym typeface="Helvetica Neue"/>
              </a:defRPr>
            </a:lvl1pPr>
            <a:lvl2pPr marL="1219170" lvl="1" indent="-304792" algn="l">
              <a:lnSpc>
                <a:spcPct val="90000"/>
              </a:lnSpc>
              <a:spcBef>
                <a:spcPts val="533"/>
              </a:spcBef>
              <a:spcAft>
                <a:spcPts val="0"/>
              </a:spcAft>
              <a:buClr>
                <a:schemeClr val="dk1"/>
              </a:buClr>
              <a:buSzPts val="1100"/>
              <a:buNone/>
              <a:defRPr sz="1467">
                <a:latin typeface="Helvetica Neue"/>
                <a:ea typeface="Helvetica Neue"/>
                <a:cs typeface="Helvetica Neue"/>
                <a:sym typeface="Helvetica Neue"/>
              </a:defRPr>
            </a:lvl2pPr>
            <a:lvl3pPr marL="1828754" lvl="2" indent="-304792" algn="l">
              <a:lnSpc>
                <a:spcPct val="90000"/>
              </a:lnSpc>
              <a:spcBef>
                <a:spcPts val="533"/>
              </a:spcBef>
              <a:spcAft>
                <a:spcPts val="0"/>
              </a:spcAft>
              <a:buClr>
                <a:schemeClr val="dk1"/>
              </a:buClr>
              <a:buSzPts val="1100"/>
              <a:buNone/>
              <a:defRPr sz="1467">
                <a:latin typeface="Helvetica Neue"/>
                <a:ea typeface="Helvetica Neue"/>
                <a:cs typeface="Helvetica Neue"/>
                <a:sym typeface="Helvetica Neue"/>
              </a:defRPr>
            </a:lvl3pPr>
            <a:lvl4pPr marL="2438339" lvl="3" indent="-304792" algn="l">
              <a:lnSpc>
                <a:spcPct val="90000"/>
              </a:lnSpc>
              <a:spcBef>
                <a:spcPts val="533"/>
              </a:spcBef>
              <a:spcAft>
                <a:spcPts val="0"/>
              </a:spcAft>
              <a:buClr>
                <a:schemeClr val="dk1"/>
              </a:buClr>
              <a:buSzPts val="1100"/>
              <a:buNone/>
              <a:defRPr sz="1467">
                <a:latin typeface="Helvetica Neue"/>
                <a:ea typeface="Helvetica Neue"/>
                <a:cs typeface="Helvetica Neue"/>
                <a:sym typeface="Helvetica Neue"/>
              </a:defRPr>
            </a:lvl4pPr>
            <a:lvl5pPr marL="3047924" lvl="4" indent="-304792" algn="l">
              <a:lnSpc>
                <a:spcPct val="90000"/>
              </a:lnSpc>
              <a:spcBef>
                <a:spcPts val="533"/>
              </a:spcBef>
              <a:spcAft>
                <a:spcPts val="0"/>
              </a:spcAft>
              <a:buClr>
                <a:schemeClr val="dk1"/>
              </a:buClr>
              <a:buSzPts val="1100"/>
              <a:buNone/>
              <a:defRPr sz="1467">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22" name="Google Shape;122;p23"/>
          <p:cNvPicPr preferRelativeResize="0"/>
          <p:nvPr/>
        </p:nvPicPr>
        <p:blipFill rotWithShape="1">
          <a:blip r:embed="rId2">
            <a:alphaModFix/>
          </a:blip>
          <a:srcRect/>
          <a:stretch/>
        </p:blipFill>
        <p:spPr>
          <a:xfrm>
            <a:off x="1137892" y="6235449"/>
            <a:ext cx="1739717" cy="500039"/>
          </a:xfrm>
          <a:prstGeom prst="rect">
            <a:avLst/>
          </a:prstGeom>
          <a:noFill/>
          <a:ln>
            <a:noFill/>
          </a:ln>
        </p:spPr>
      </p:pic>
    </p:spTree>
    <p:extLst>
      <p:ext uri="{BB962C8B-B14F-4D97-AF65-F5344CB8AC3E}">
        <p14:creationId xmlns:p14="http://schemas.microsoft.com/office/powerpoint/2010/main" val="28985924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Section Title">
  <p:cSld name="Picture with Section Title">
    <p:spTree>
      <p:nvGrpSpPr>
        <p:cNvPr id="1" name="Shape 123"/>
        <p:cNvGrpSpPr/>
        <p:nvPr/>
      </p:nvGrpSpPr>
      <p:grpSpPr>
        <a:xfrm>
          <a:off x="0" y="0"/>
          <a:ext cx="0" cy="0"/>
          <a:chOff x="0" y="0"/>
          <a:chExt cx="0" cy="0"/>
        </a:xfrm>
      </p:grpSpPr>
      <p:cxnSp>
        <p:nvCxnSpPr>
          <p:cNvPr id="124" name="Google Shape;124;p24"/>
          <p:cNvCxnSpPr/>
          <p:nvPr/>
        </p:nvCxnSpPr>
        <p:spPr>
          <a:xfrm>
            <a:off x="1137895" y="6089903"/>
            <a:ext cx="9798400" cy="0"/>
          </a:xfrm>
          <a:prstGeom prst="straightConnector1">
            <a:avLst/>
          </a:prstGeom>
          <a:noFill/>
          <a:ln w="12700" cap="flat" cmpd="sng">
            <a:solidFill>
              <a:schemeClr val="dk1"/>
            </a:solidFill>
            <a:prstDash val="solid"/>
            <a:miter lim="800000"/>
            <a:headEnd type="none" w="sm" len="sm"/>
            <a:tailEnd type="none" w="sm" len="sm"/>
          </a:ln>
        </p:spPr>
      </p:cxnSp>
      <p:sp>
        <p:nvSpPr>
          <p:cNvPr id="125" name="Google Shape;125;p24"/>
          <p:cNvSpPr>
            <a:spLocks noGrp="1"/>
          </p:cNvSpPr>
          <p:nvPr>
            <p:ph type="pic" idx="2"/>
          </p:nvPr>
        </p:nvSpPr>
        <p:spPr>
          <a:xfrm>
            <a:off x="1137893" y="675815"/>
            <a:ext cx="9798400" cy="4996400"/>
          </a:xfrm>
          <a:prstGeom prst="rect">
            <a:avLst/>
          </a:prstGeom>
          <a:noFill/>
          <a:ln>
            <a:noFill/>
          </a:ln>
        </p:spPr>
      </p:sp>
      <p:cxnSp>
        <p:nvCxnSpPr>
          <p:cNvPr id="126" name="Google Shape;126;p24"/>
          <p:cNvCxnSpPr/>
          <p:nvPr/>
        </p:nvCxnSpPr>
        <p:spPr>
          <a:xfrm>
            <a:off x="1138513" y="530567"/>
            <a:ext cx="9797600" cy="0"/>
          </a:xfrm>
          <a:prstGeom prst="straightConnector1">
            <a:avLst/>
          </a:prstGeom>
          <a:noFill/>
          <a:ln w="12700" cap="flat" cmpd="sng">
            <a:solidFill>
              <a:schemeClr val="dk1"/>
            </a:solidFill>
            <a:prstDash val="solid"/>
            <a:miter lim="800000"/>
            <a:headEnd type="none" w="sm" len="sm"/>
            <a:tailEnd type="none" w="sm" len="sm"/>
          </a:ln>
        </p:spPr>
      </p:cxnSp>
      <p:sp>
        <p:nvSpPr>
          <p:cNvPr id="127" name="Google Shape;127;p24"/>
          <p:cNvSpPr txBox="1">
            <a:spLocks noGrp="1"/>
          </p:cNvSpPr>
          <p:nvPr>
            <p:ph type="body" idx="1"/>
          </p:nvPr>
        </p:nvSpPr>
        <p:spPr>
          <a:xfrm>
            <a:off x="1039091" y="281561"/>
            <a:ext cx="9897200" cy="2488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100"/>
              <a:buNone/>
              <a:defRPr sz="1467" b="1">
                <a:latin typeface="Helvetica Neue"/>
                <a:ea typeface="Helvetica Neue"/>
                <a:cs typeface="Helvetica Neue"/>
                <a:sym typeface="Helvetica Neue"/>
              </a:defRPr>
            </a:lvl1pPr>
            <a:lvl2pPr marL="1219170" lvl="1"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2pPr>
            <a:lvl3pPr marL="1828754" lvl="2"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3pPr>
            <a:lvl4pPr marL="2438339" lvl="3"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4pPr>
            <a:lvl5pPr marL="3047924" lvl="4"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28" name="Google Shape;128;p24"/>
          <p:cNvPicPr preferRelativeResize="0"/>
          <p:nvPr/>
        </p:nvPicPr>
        <p:blipFill rotWithShape="1">
          <a:blip r:embed="rId2">
            <a:alphaModFix/>
          </a:blip>
          <a:srcRect/>
          <a:stretch/>
        </p:blipFill>
        <p:spPr>
          <a:xfrm>
            <a:off x="1137892" y="6235449"/>
            <a:ext cx="1739717" cy="500039"/>
          </a:xfrm>
          <a:prstGeom prst="rect">
            <a:avLst/>
          </a:prstGeom>
          <a:noFill/>
          <a:ln>
            <a:noFill/>
          </a:ln>
        </p:spPr>
      </p:pic>
    </p:spTree>
    <p:extLst>
      <p:ext uri="{BB962C8B-B14F-4D97-AF65-F5344CB8AC3E}">
        <p14:creationId xmlns:p14="http://schemas.microsoft.com/office/powerpoint/2010/main" val="23685740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with Chart">
  <p:cSld name="Section Title with Chart">
    <p:spTree>
      <p:nvGrpSpPr>
        <p:cNvPr id="1" name="Shape 129"/>
        <p:cNvGrpSpPr/>
        <p:nvPr/>
      </p:nvGrpSpPr>
      <p:grpSpPr>
        <a:xfrm>
          <a:off x="0" y="0"/>
          <a:ext cx="0" cy="0"/>
          <a:chOff x="0" y="0"/>
          <a:chExt cx="0" cy="0"/>
        </a:xfrm>
      </p:grpSpPr>
      <p:cxnSp>
        <p:nvCxnSpPr>
          <p:cNvPr id="130" name="Google Shape;130;p25"/>
          <p:cNvCxnSpPr/>
          <p:nvPr/>
        </p:nvCxnSpPr>
        <p:spPr>
          <a:xfrm>
            <a:off x="1137895" y="6089903"/>
            <a:ext cx="9798400" cy="0"/>
          </a:xfrm>
          <a:prstGeom prst="straightConnector1">
            <a:avLst/>
          </a:prstGeom>
          <a:noFill/>
          <a:ln w="12700" cap="flat" cmpd="sng">
            <a:solidFill>
              <a:schemeClr val="dk1"/>
            </a:solidFill>
            <a:prstDash val="solid"/>
            <a:miter lim="800000"/>
            <a:headEnd type="none" w="sm" len="sm"/>
            <a:tailEnd type="none" w="sm" len="sm"/>
          </a:ln>
        </p:spPr>
      </p:cxnSp>
      <p:sp>
        <p:nvSpPr>
          <p:cNvPr id="131" name="Google Shape;131;p25"/>
          <p:cNvSpPr>
            <a:spLocks noGrp="1"/>
          </p:cNvSpPr>
          <p:nvPr>
            <p:ph type="chart" idx="2"/>
          </p:nvPr>
        </p:nvSpPr>
        <p:spPr>
          <a:xfrm>
            <a:off x="1138237" y="675471"/>
            <a:ext cx="9798000" cy="50048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Helvetica Neue"/>
                <a:ea typeface="Helvetica Neue"/>
                <a:cs typeface="Helvetica Neue"/>
                <a:sym typeface="Helvetica Neue"/>
              </a:defRPr>
            </a:lvl1pPr>
            <a:lvl2pPr marR="0" lvl="1" algn="l">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cxnSp>
        <p:nvCxnSpPr>
          <p:cNvPr id="132" name="Google Shape;132;p25"/>
          <p:cNvCxnSpPr/>
          <p:nvPr/>
        </p:nvCxnSpPr>
        <p:spPr>
          <a:xfrm>
            <a:off x="1138513" y="530567"/>
            <a:ext cx="9797600" cy="0"/>
          </a:xfrm>
          <a:prstGeom prst="straightConnector1">
            <a:avLst/>
          </a:prstGeom>
          <a:noFill/>
          <a:ln w="12700" cap="flat" cmpd="sng">
            <a:solidFill>
              <a:schemeClr val="dk1"/>
            </a:solidFill>
            <a:prstDash val="solid"/>
            <a:miter lim="800000"/>
            <a:headEnd type="none" w="sm" len="sm"/>
            <a:tailEnd type="none" w="sm" len="sm"/>
          </a:ln>
        </p:spPr>
      </p:cxnSp>
      <p:sp>
        <p:nvSpPr>
          <p:cNvPr id="133" name="Google Shape;133;p25"/>
          <p:cNvSpPr txBox="1">
            <a:spLocks noGrp="1"/>
          </p:cNvSpPr>
          <p:nvPr>
            <p:ph type="body" idx="1"/>
          </p:nvPr>
        </p:nvSpPr>
        <p:spPr>
          <a:xfrm>
            <a:off x="1039091" y="281561"/>
            <a:ext cx="9897200" cy="2488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100"/>
              <a:buNone/>
              <a:defRPr sz="1467" b="1">
                <a:latin typeface="Helvetica Neue"/>
                <a:ea typeface="Helvetica Neue"/>
                <a:cs typeface="Helvetica Neue"/>
                <a:sym typeface="Helvetica Neue"/>
              </a:defRPr>
            </a:lvl1pPr>
            <a:lvl2pPr marL="1219170" lvl="1"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2pPr>
            <a:lvl3pPr marL="1828754" lvl="2"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3pPr>
            <a:lvl4pPr marL="2438339" lvl="3"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4pPr>
            <a:lvl5pPr marL="3047924" lvl="4"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34" name="Google Shape;134;p25"/>
          <p:cNvPicPr preferRelativeResize="0"/>
          <p:nvPr/>
        </p:nvPicPr>
        <p:blipFill rotWithShape="1">
          <a:blip r:embed="rId2">
            <a:alphaModFix/>
          </a:blip>
          <a:srcRect/>
          <a:stretch/>
        </p:blipFill>
        <p:spPr>
          <a:xfrm>
            <a:off x="1137892" y="6235449"/>
            <a:ext cx="1739717" cy="500039"/>
          </a:xfrm>
          <a:prstGeom prst="rect">
            <a:avLst/>
          </a:prstGeom>
          <a:noFill/>
          <a:ln>
            <a:noFill/>
          </a:ln>
        </p:spPr>
      </p:pic>
    </p:spTree>
    <p:extLst>
      <p:ext uri="{BB962C8B-B14F-4D97-AF65-F5344CB8AC3E}">
        <p14:creationId xmlns:p14="http://schemas.microsoft.com/office/powerpoint/2010/main" val="2003291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with Section Title">
  <p:cSld name="Two Content with Section Title">
    <p:spTree>
      <p:nvGrpSpPr>
        <p:cNvPr id="1" name="Shape 135"/>
        <p:cNvGrpSpPr/>
        <p:nvPr/>
      </p:nvGrpSpPr>
      <p:grpSpPr>
        <a:xfrm>
          <a:off x="0" y="0"/>
          <a:ext cx="0" cy="0"/>
          <a:chOff x="0" y="0"/>
          <a:chExt cx="0" cy="0"/>
        </a:xfrm>
      </p:grpSpPr>
      <p:cxnSp>
        <p:nvCxnSpPr>
          <p:cNvPr id="136" name="Google Shape;136;p26"/>
          <p:cNvCxnSpPr/>
          <p:nvPr/>
        </p:nvCxnSpPr>
        <p:spPr>
          <a:xfrm>
            <a:off x="1137895" y="6089903"/>
            <a:ext cx="9798400" cy="0"/>
          </a:xfrm>
          <a:prstGeom prst="straightConnector1">
            <a:avLst/>
          </a:prstGeom>
          <a:noFill/>
          <a:ln w="12700" cap="flat" cmpd="sng">
            <a:solidFill>
              <a:schemeClr val="dk1"/>
            </a:solidFill>
            <a:prstDash val="solid"/>
            <a:miter lim="800000"/>
            <a:headEnd type="none" w="sm" len="sm"/>
            <a:tailEnd type="none" w="sm" len="sm"/>
          </a:ln>
        </p:spPr>
      </p:cxnSp>
      <p:sp>
        <p:nvSpPr>
          <p:cNvPr id="137" name="Google Shape;137;p26"/>
          <p:cNvSpPr>
            <a:spLocks noGrp="1"/>
          </p:cNvSpPr>
          <p:nvPr>
            <p:ph type="pic" idx="2"/>
          </p:nvPr>
        </p:nvSpPr>
        <p:spPr>
          <a:xfrm>
            <a:off x="1137893" y="675815"/>
            <a:ext cx="4820000" cy="4094000"/>
          </a:xfrm>
          <a:prstGeom prst="rect">
            <a:avLst/>
          </a:prstGeom>
          <a:noFill/>
          <a:ln>
            <a:noFill/>
          </a:ln>
        </p:spPr>
      </p:sp>
      <p:sp>
        <p:nvSpPr>
          <p:cNvPr id="138" name="Google Shape;138;p26"/>
          <p:cNvSpPr>
            <a:spLocks noGrp="1"/>
          </p:cNvSpPr>
          <p:nvPr>
            <p:ph type="pic" idx="3"/>
          </p:nvPr>
        </p:nvSpPr>
        <p:spPr>
          <a:xfrm>
            <a:off x="6115247" y="675815"/>
            <a:ext cx="4820000" cy="4094000"/>
          </a:xfrm>
          <a:prstGeom prst="rect">
            <a:avLst/>
          </a:prstGeom>
          <a:noFill/>
          <a:ln>
            <a:noFill/>
          </a:ln>
        </p:spPr>
      </p:sp>
      <p:sp>
        <p:nvSpPr>
          <p:cNvPr id="139" name="Google Shape;139;p26"/>
          <p:cNvSpPr txBox="1">
            <a:spLocks noGrp="1"/>
          </p:cNvSpPr>
          <p:nvPr>
            <p:ph type="body" idx="1"/>
          </p:nvPr>
        </p:nvSpPr>
        <p:spPr>
          <a:xfrm>
            <a:off x="1138239" y="4902200"/>
            <a:ext cx="4819600" cy="989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400"/>
              <a:buNone/>
              <a:defRPr sz="1867">
                <a:latin typeface="Helvetica Neue"/>
                <a:ea typeface="Helvetica Neue"/>
                <a:cs typeface="Helvetica Neue"/>
                <a:sym typeface="Helvetica Neue"/>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40" name="Google Shape;140;p26"/>
          <p:cNvCxnSpPr/>
          <p:nvPr/>
        </p:nvCxnSpPr>
        <p:spPr>
          <a:xfrm>
            <a:off x="1138513" y="530567"/>
            <a:ext cx="9797600" cy="0"/>
          </a:xfrm>
          <a:prstGeom prst="straightConnector1">
            <a:avLst/>
          </a:prstGeom>
          <a:noFill/>
          <a:ln w="12700" cap="flat" cmpd="sng">
            <a:solidFill>
              <a:schemeClr val="dk1"/>
            </a:solidFill>
            <a:prstDash val="solid"/>
            <a:miter lim="800000"/>
            <a:headEnd type="none" w="sm" len="sm"/>
            <a:tailEnd type="none" w="sm" len="sm"/>
          </a:ln>
        </p:spPr>
      </p:cxnSp>
      <p:sp>
        <p:nvSpPr>
          <p:cNvPr id="141" name="Google Shape;141;p26"/>
          <p:cNvSpPr txBox="1">
            <a:spLocks noGrp="1"/>
          </p:cNvSpPr>
          <p:nvPr>
            <p:ph type="body" idx="4"/>
          </p:nvPr>
        </p:nvSpPr>
        <p:spPr>
          <a:xfrm>
            <a:off x="6115591" y="4902947"/>
            <a:ext cx="4819600" cy="989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400"/>
              <a:buNone/>
              <a:defRPr sz="1867">
                <a:latin typeface="Helvetica Neue"/>
                <a:ea typeface="Helvetica Neue"/>
                <a:cs typeface="Helvetica Neue"/>
                <a:sym typeface="Helvetica Neue"/>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42" name="Google Shape;142;p26"/>
          <p:cNvSpPr txBox="1">
            <a:spLocks noGrp="1"/>
          </p:cNvSpPr>
          <p:nvPr>
            <p:ph type="body" idx="5"/>
          </p:nvPr>
        </p:nvSpPr>
        <p:spPr>
          <a:xfrm>
            <a:off x="1039091" y="281561"/>
            <a:ext cx="9897200" cy="248800"/>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100"/>
              <a:buNone/>
              <a:defRPr sz="1467" b="1">
                <a:latin typeface="Helvetica Neue"/>
                <a:ea typeface="Helvetica Neue"/>
                <a:cs typeface="Helvetica Neue"/>
                <a:sym typeface="Helvetica Neue"/>
              </a:defRPr>
            </a:lvl1pPr>
            <a:lvl2pPr marL="1219170" lvl="1"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2pPr>
            <a:lvl3pPr marL="1828754" lvl="2"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3pPr>
            <a:lvl4pPr marL="2438339" lvl="3"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4pPr>
            <a:lvl5pPr marL="3047924" lvl="4" indent="-304792" algn="l">
              <a:lnSpc>
                <a:spcPct val="90000"/>
              </a:lnSpc>
              <a:spcBef>
                <a:spcPts val="533"/>
              </a:spcBef>
              <a:spcAft>
                <a:spcPts val="0"/>
              </a:spcAft>
              <a:buClr>
                <a:schemeClr val="dk1"/>
              </a:buClr>
              <a:buSzPts val="1100"/>
              <a:buNone/>
              <a:defRPr sz="1467" b="1">
                <a:latin typeface="Helvetica Neue"/>
                <a:ea typeface="Helvetica Neue"/>
                <a:cs typeface="Helvetica Neue"/>
                <a:sym typeface="Helvetica Neu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143" name="Google Shape;143;p26"/>
          <p:cNvPicPr preferRelativeResize="0"/>
          <p:nvPr/>
        </p:nvPicPr>
        <p:blipFill rotWithShape="1">
          <a:blip r:embed="rId2">
            <a:alphaModFix/>
          </a:blip>
          <a:srcRect/>
          <a:stretch/>
        </p:blipFill>
        <p:spPr>
          <a:xfrm>
            <a:off x="1137892" y="6235449"/>
            <a:ext cx="1739717" cy="500039"/>
          </a:xfrm>
          <a:prstGeom prst="rect">
            <a:avLst/>
          </a:prstGeom>
          <a:noFill/>
          <a:ln>
            <a:noFill/>
          </a:ln>
        </p:spPr>
      </p:pic>
    </p:spTree>
    <p:extLst>
      <p:ext uri="{BB962C8B-B14F-4D97-AF65-F5344CB8AC3E}">
        <p14:creationId xmlns:p14="http://schemas.microsoft.com/office/powerpoint/2010/main" val="1923701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44"/>
        <p:cNvGrpSpPr/>
        <p:nvPr/>
      </p:nvGrpSpPr>
      <p:grpSpPr>
        <a:xfrm>
          <a:off x="0" y="0"/>
          <a:ext cx="0" cy="0"/>
          <a:chOff x="0" y="0"/>
          <a:chExt cx="0" cy="0"/>
        </a:xfrm>
      </p:grpSpPr>
      <p:sp>
        <p:nvSpPr>
          <p:cNvPr id="145" name="Google Shape;145;p27"/>
          <p:cNvSpPr txBox="1">
            <a:spLocks noGrp="1"/>
          </p:cNvSpPr>
          <p:nvPr>
            <p:ph type="body" idx="1"/>
          </p:nvPr>
        </p:nvSpPr>
        <p:spPr>
          <a:xfrm rot="5400000">
            <a:off x="3768424" y="-1207151"/>
            <a:ext cx="4537200" cy="97984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46" name="Google Shape;146;p27"/>
          <p:cNvCxnSpPr/>
          <p:nvPr/>
        </p:nvCxnSpPr>
        <p:spPr>
          <a:xfrm>
            <a:off x="1137895" y="6089903"/>
            <a:ext cx="9798400" cy="0"/>
          </a:xfrm>
          <a:prstGeom prst="straightConnector1">
            <a:avLst/>
          </a:prstGeom>
          <a:noFill/>
          <a:ln w="12700" cap="flat" cmpd="sng">
            <a:solidFill>
              <a:schemeClr val="dk1"/>
            </a:solidFill>
            <a:prstDash val="solid"/>
            <a:miter lim="800000"/>
            <a:headEnd type="none" w="sm" len="sm"/>
            <a:tailEnd type="none" w="sm" len="sm"/>
          </a:ln>
        </p:spPr>
      </p:cxnSp>
      <p:cxnSp>
        <p:nvCxnSpPr>
          <p:cNvPr id="147" name="Google Shape;147;p27"/>
          <p:cNvCxnSpPr/>
          <p:nvPr/>
        </p:nvCxnSpPr>
        <p:spPr>
          <a:xfrm>
            <a:off x="1137895" y="1111087"/>
            <a:ext cx="9820000" cy="33200"/>
          </a:xfrm>
          <a:prstGeom prst="straightConnector1">
            <a:avLst/>
          </a:prstGeom>
          <a:noFill/>
          <a:ln w="95250" cap="flat" cmpd="sng">
            <a:solidFill>
              <a:schemeClr val="dk1"/>
            </a:solidFill>
            <a:prstDash val="solid"/>
            <a:miter lim="800000"/>
            <a:headEnd type="none" w="sm" len="sm"/>
            <a:tailEnd type="none" w="sm" len="sm"/>
          </a:ln>
        </p:spPr>
      </p:cxnSp>
      <p:sp>
        <p:nvSpPr>
          <p:cNvPr id="148" name="Google Shape;148;p27"/>
          <p:cNvSpPr txBox="1">
            <a:spLocks noGrp="1"/>
          </p:cNvSpPr>
          <p:nvPr>
            <p:ph type="title"/>
          </p:nvPr>
        </p:nvSpPr>
        <p:spPr>
          <a:xfrm>
            <a:off x="1042416" y="420424"/>
            <a:ext cx="9915200" cy="810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Helvetica Neue"/>
              <a:buNone/>
              <a:defRPr sz="3600" b="1">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49" name="Google Shape;149;p27"/>
          <p:cNvPicPr preferRelativeResize="0"/>
          <p:nvPr/>
        </p:nvPicPr>
        <p:blipFill rotWithShape="1">
          <a:blip r:embed="rId2">
            <a:alphaModFix/>
          </a:blip>
          <a:srcRect/>
          <a:stretch/>
        </p:blipFill>
        <p:spPr>
          <a:xfrm>
            <a:off x="1137892" y="6235449"/>
            <a:ext cx="1739717" cy="500039"/>
          </a:xfrm>
          <a:prstGeom prst="rect">
            <a:avLst/>
          </a:prstGeom>
          <a:noFill/>
          <a:ln>
            <a:noFill/>
          </a:ln>
        </p:spPr>
      </p:pic>
    </p:spTree>
    <p:extLst>
      <p:ext uri="{BB962C8B-B14F-4D97-AF65-F5344CB8AC3E}">
        <p14:creationId xmlns:p14="http://schemas.microsoft.com/office/powerpoint/2010/main" val="1366667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50"/>
        <p:cNvGrpSpPr/>
        <p:nvPr/>
      </p:nvGrpSpPr>
      <p:grpSpPr>
        <a:xfrm>
          <a:off x="0" y="0"/>
          <a:ext cx="0" cy="0"/>
          <a:chOff x="0" y="0"/>
          <a:chExt cx="0" cy="0"/>
        </a:xfrm>
      </p:grpSpPr>
      <p:sp>
        <p:nvSpPr>
          <p:cNvPr id="151" name="Google Shape;151;p28"/>
          <p:cNvSpPr txBox="1">
            <a:spLocks noGrp="1"/>
          </p:cNvSpPr>
          <p:nvPr>
            <p:ph type="body" idx="1"/>
          </p:nvPr>
        </p:nvSpPr>
        <p:spPr>
          <a:xfrm rot="5400000">
            <a:off x="2793887" y="-1193885"/>
            <a:ext cx="5429600" cy="874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52" name="Google Shape;152;p28"/>
          <p:cNvCxnSpPr/>
          <p:nvPr/>
        </p:nvCxnSpPr>
        <p:spPr>
          <a:xfrm>
            <a:off x="1137895" y="6089903"/>
            <a:ext cx="9798400" cy="0"/>
          </a:xfrm>
          <a:prstGeom prst="straightConnector1">
            <a:avLst/>
          </a:prstGeom>
          <a:noFill/>
          <a:ln w="12700" cap="flat" cmpd="sng">
            <a:solidFill>
              <a:schemeClr val="dk1"/>
            </a:solidFill>
            <a:prstDash val="solid"/>
            <a:miter lim="800000"/>
            <a:headEnd type="none" w="sm" len="sm"/>
            <a:tailEnd type="none" w="sm" len="sm"/>
          </a:ln>
        </p:spPr>
      </p:cxnSp>
      <p:sp>
        <p:nvSpPr>
          <p:cNvPr id="153" name="Google Shape;153;p28"/>
          <p:cNvSpPr txBox="1">
            <a:spLocks noGrp="1"/>
          </p:cNvSpPr>
          <p:nvPr>
            <p:ph type="title"/>
          </p:nvPr>
        </p:nvSpPr>
        <p:spPr>
          <a:xfrm rot="5400000">
            <a:off x="7881087" y="2903516"/>
            <a:ext cx="5429600" cy="546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2700"/>
              <a:buFont typeface="Helvetica Neue"/>
              <a:buNone/>
              <a:defRPr sz="3600" b="1">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cxnSp>
        <p:nvCxnSpPr>
          <p:cNvPr id="154" name="Google Shape;154;p28"/>
          <p:cNvCxnSpPr/>
          <p:nvPr/>
        </p:nvCxnSpPr>
        <p:spPr>
          <a:xfrm>
            <a:off x="10256193" y="461913"/>
            <a:ext cx="0" cy="5429600"/>
          </a:xfrm>
          <a:prstGeom prst="straightConnector1">
            <a:avLst/>
          </a:prstGeom>
          <a:noFill/>
          <a:ln w="95250" cap="flat" cmpd="sng">
            <a:solidFill>
              <a:schemeClr val="dk1"/>
            </a:solidFill>
            <a:prstDash val="solid"/>
            <a:miter lim="800000"/>
            <a:headEnd type="none" w="sm" len="sm"/>
            <a:tailEnd type="none" w="sm" len="sm"/>
          </a:ln>
        </p:spPr>
      </p:cxnSp>
      <p:pic>
        <p:nvPicPr>
          <p:cNvPr id="155" name="Google Shape;155;p28"/>
          <p:cNvPicPr preferRelativeResize="0"/>
          <p:nvPr/>
        </p:nvPicPr>
        <p:blipFill rotWithShape="1">
          <a:blip r:embed="rId2">
            <a:alphaModFix/>
          </a:blip>
          <a:srcRect/>
          <a:stretch/>
        </p:blipFill>
        <p:spPr>
          <a:xfrm>
            <a:off x="1137892" y="6235449"/>
            <a:ext cx="1739717" cy="500039"/>
          </a:xfrm>
          <a:prstGeom prst="rect">
            <a:avLst/>
          </a:prstGeom>
          <a:noFill/>
          <a:ln>
            <a:noFill/>
          </a:ln>
        </p:spPr>
      </p:pic>
    </p:spTree>
    <p:extLst>
      <p:ext uri="{BB962C8B-B14F-4D97-AF65-F5344CB8AC3E}">
        <p14:creationId xmlns:p14="http://schemas.microsoft.com/office/powerpoint/2010/main" val="1206062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r-1">
  <p:cSld name="Divider-1">
    <p:bg>
      <p:bgPr>
        <a:solidFill>
          <a:schemeClr val="dk2"/>
        </a:solidFill>
        <a:effectLst/>
      </p:bgPr>
    </p:bg>
    <p:spTree>
      <p:nvGrpSpPr>
        <p:cNvPr id="1" name="Shape 156"/>
        <p:cNvGrpSpPr/>
        <p:nvPr/>
      </p:nvGrpSpPr>
      <p:grpSpPr>
        <a:xfrm>
          <a:off x="0" y="0"/>
          <a:ext cx="0" cy="0"/>
          <a:chOff x="0" y="0"/>
          <a:chExt cx="0" cy="0"/>
        </a:xfrm>
      </p:grpSpPr>
      <p:sp>
        <p:nvSpPr>
          <p:cNvPr id="157" name="Google Shape;157;p29"/>
          <p:cNvSpPr txBox="1">
            <a:spLocks noGrp="1"/>
          </p:cNvSpPr>
          <p:nvPr>
            <p:ph type="ctrTitle"/>
          </p:nvPr>
        </p:nvSpPr>
        <p:spPr>
          <a:xfrm>
            <a:off x="890953" y="1606705"/>
            <a:ext cx="10410000" cy="3691600"/>
          </a:xfrm>
          <a:prstGeom prst="rect">
            <a:avLst/>
          </a:prstGeom>
          <a:noFill/>
          <a:ln>
            <a:noFill/>
          </a:ln>
        </p:spPr>
        <p:txBody>
          <a:bodyPr spcFirstLastPara="1" wrap="square" lIns="68575" tIns="34275" rIns="68575" bIns="34275" anchor="ctr" anchorCtr="0">
            <a:noAutofit/>
          </a:bodyPr>
          <a:lstStyle>
            <a:lvl1pPr lvl="0" algn="ctr">
              <a:lnSpc>
                <a:spcPct val="80000"/>
              </a:lnSpc>
              <a:spcBef>
                <a:spcPts val="0"/>
              </a:spcBef>
              <a:spcAft>
                <a:spcPts val="0"/>
              </a:spcAft>
              <a:buClr>
                <a:schemeClr val="lt1"/>
              </a:buClr>
              <a:buSzPts val="3800"/>
              <a:buFont typeface="Proxima Nova"/>
              <a:buNone/>
              <a:defRPr sz="5067" b="0" i="0">
                <a:solidFill>
                  <a:schemeClr val="lt1"/>
                </a:solidFill>
                <a:latin typeface="Proxima Nova"/>
                <a:ea typeface="Proxima Nova"/>
                <a:cs typeface="Proxima Nova"/>
                <a:sym typeface="Proxima Nova"/>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158" name="Google Shape;158;p29"/>
          <p:cNvPicPr preferRelativeResize="0"/>
          <p:nvPr/>
        </p:nvPicPr>
        <p:blipFill rotWithShape="1">
          <a:blip r:embed="rId2">
            <a:alphaModFix/>
          </a:blip>
          <a:srcRect/>
          <a:stretch/>
        </p:blipFill>
        <p:spPr>
          <a:xfrm>
            <a:off x="11784591" y="6415617"/>
            <a:ext cx="196395" cy="261857"/>
          </a:xfrm>
          <a:prstGeom prst="rect">
            <a:avLst/>
          </a:prstGeom>
          <a:noFill/>
          <a:ln>
            <a:noFill/>
          </a:ln>
        </p:spPr>
      </p:pic>
      <p:sp>
        <p:nvSpPr>
          <p:cNvPr id="159" name="Google Shape;159;p29"/>
          <p:cNvSpPr txBox="1">
            <a:spLocks noGrp="1"/>
          </p:cNvSpPr>
          <p:nvPr>
            <p:ph type="sldNum" idx="12"/>
          </p:nvPr>
        </p:nvSpPr>
        <p:spPr>
          <a:xfrm>
            <a:off x="11409045" y="6333135"/>
            <a:ext cx="731600" cy="5248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600"/>
              <a:buFont typeface="Arial"/>
              <a:buNone/>
              <a:defRPr sz="1733" b="0" i="0" u="none" strike="noStrike" cap="none">
                <a:solidFill>
                  <a:schemeClr val="dk1"/>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600"/>
              <a:buFont typeface="Arial"/>
              <a:buNone/>
              <a:defRPr sz="1733" b="0" i="0" u="none" strike="noStrike" cap="none">
                <a:solidFill>
                  <a:schemeClr val="dk1"/>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600"/>
              <a:buFont typeface="Arial"/>
              <a:buNone/>
              <a:defRPr sz="1733" b="0" i="0" u="none" strike="noStrike" cap="none">
                <a:solidFill>
                  <a:schemeClr val="dk1"/>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600"/>
              <a:buFont typeface="Arial"/>
              <a:buNone/>
              <a:defRPr sz="1733" b="0" i="0" u="none" strike="noStrike" cap="none">
                <a:solidFill>
                  <a:schemeClr val="dk1"/>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600"/>
              <a:buFont typeface="Arial"/>
              <a:buNone/>
              <a:defRPr sz="1733" b="0" i="0" u="none" strike="noStrike" cap="none">
                <a:solidFill>
                  <a:schemeClr val="dk1"/>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600"/>
              <a:buFont typeface="Arial"/>
              <a:buNone/>
              <a:defRPr sz="1733" b="0" i="0" u="none" strike="noStrike" cap="none">
                <a:solidFill>
                  <a:schemeClr val="dk1"/>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600"/>
              <a:buFont typeface="Arial"/>
              <a:buNone/>
              <a:defRPr sz="1733" b="0" i="0" u="none" strike="noStrike" cap="none">
                <a:solidFill>
                  <a:schemeClr val="dk1"/>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600"/>
              <a:buFont typeface="Arial"/>
              <a:buNone/>
              <a:defRPr sz="1733" b="0" i="0" u="none" strike="noStrike" cap="none">
                <a:solidFill>
                  <a:schemeClr val="dk1"/>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600"/>
              <a:buFont typeface="Arial"/>
              <a:buNone/>
              <a:defRPr sz="1733" b="0" i="0" u="none" strike="noStrike" cap="none">
                <a:solidFill>
                  <a:schemeClr val="dk1"/>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742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180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1" type="obj">
  <p:cSld name="Title and Content 1">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1042416" y="420424"/>
            <a:ext cx="9915200" cy="810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700"/>
              <a:buFont typeface="Helvetica Neue"/>
              <a:buNone/>
              <a:defRPr sz="3600" b="1">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2" name="Google Shape;162;p30"/>
          <p:cNvSpPr txBox="1">
            <a:spLocks noGrp="1"/>
          </p:cNvSpPr>
          <p:nvPr>
            <p:ph type="body" idx="1"/>
          </p:nvPr>
        </p:nvSpPr>
        <p:spPr>
          <a:xfrm>
            <a:off x="1137892" y="1598217"/>
            <a:ext cx="9798400" cy="4362400"/>
          </a:xfrm>
          <a:prstGeom prst="rect">
            <a:avLst/>
          </a:prstGeom>
          <a:noFill/>
          <a:ln>
            <a:noFill/>
          </a:ln>
        </p:spPr>
        <p:txBody>
          <a:bodyPr spcFirstLastPara="1" wrap="square" lIns="91425" tIns="45700" rIns="91425" bIns="45700" anchor="t" anchorCtr="0">
            <a:normAutofit/>
          </a:bodyPr>
          <a:lstStyle>
            <a:lvl1pPr marL="609585" lvl="0" indent="-482588" algn="l">
              <a:lnSpc>
                <a:spcPct val="90000"/>
              </a:lnSpc>
              <a:spcBef>
                <a:spcPts val="1000"/>
              </a:spcBef>
              <a:spcAft>
                <a:spcPts val="0"/>
              </a:spcAft>
              <a:buClr>
                <a:schemeClr val="dk1"/>
              </a:buClr>
              <a:buSzPts val="2100"/>
              <a:buChar char="•"/>
              <a:defRPr>
                <a:latin typeface="Helvetica Neue"/>
                <a:ea typeface="Helvetica Neue"/>
                <a:cs typeface="Helvetica Neue"/>
                <a:sym typeface="Helvetica Neue"/>
              </a:defRPr>
            </a:lvl1pPr>
            <a:lvl2pPr marL="1219170" lvl="1" indent="-457189" algn="l">
              <a:lnSpc>
                <a:spcPct val="90000"/>
              </a:lnSpc>
              <a:spcBef>
                <a:spcPts val="500"/>
              </a:spcBef>
              <a:spcAft>
                <a:spcPts val="0"/>
              </a:spcAft>
              <a:buClr>
                <a:schemeClr val="dk1"/>
              </a:buClr>
              <a:buSzPts val="1800"/>
              <a:buChar char="•"/>
              <a:defRPr>
                <a:latin typeface="Helvetica Neue"/>
                <a:ea typeface="Helvetica Neue"/>
                <a:cs typeface="Helvetica Neue"/>
                <a:sym typeface="Helvetica Neue"/>
              </a:defRPr>
            </a:lvl2pPr>
            <a:lvl3pPr marL="1828754" lvl="2" indent="-431789" algn="l">
              <a:lnSpc>
                <a:spcPct val="90000"/>
              </a:lnSpc>
              <a:spcBef>
                <a:spcPts val="500"/>
              </a:spcBef>
              <a:spcAft>
                <a:spcPts val="0"/>
              </a:spcAft>
              <a:buClr>
                <a:schemeClr val="dk1"/>
              </a:buClr>
              <a:buSzPts val="1500"/>
              <a:buChar char="•"/>
              <a:defRPr>
                <a:latin typeface="Helvetica Neue"/>
                <a:ea typeface="Helvetica Neue"/>
                <a:cs typeface="Helvetica Neue"/>
                <a:sym typeface="Helvetica Neue"/>
              </a:defRPr>
            </a:lvl3pPr>
            <a:lvl4pPr marL="2438339" lvl="3" indent="-419090" algn="l">
              <a:lnSpc>
                <a:spcPct val="90000"/>
              </a:lnSpc>
              <a:spcBef>
                <a:spcPts val="500"/>
              </a:spcBef>
              <a:spcAft>
                <a:spcPts val="0"/>
              </a:spcAft>
              <a:buClr>
                <a:schemeClr val="dk1"/>
              </a:buClr>
              <a:buSzPts val="1350"/>
              <a:buChar char="•"/>
              <a:defRPr>
                <a:latin typeface="Helvetica Neue"/>
                <a:ea typeface="Helvetica Neue"/>
                <a:cs typeface="Helvetica Neue"/>
                <a:sym typeface="Helvetica Neue"/>
              </a:defRPr>
            </a:lvl4pPr>
            <a:lvl5pPr marL="3047924" lvl="4" indent="-419090" algn="l">
              <a:lnSpc>
                <a:spcPct val="90000"/>
              </a:lnSpc>
              <a:spcBef>
                <a:spcPts val="500"/>
              </a:spcBef>
              <a:spcAft>
                <a:spcPts val="0"/>
              </a:spcAft>
              <a:buClr>
                <a:schemeClr val="dk1"/>
              </a:buClr>
              <a:buSzPts val="1350"/>
              <a:buChar char="•"/>
              <a:defRPr>
                <a:latin typeface="Helvetica Neue"/>
                <a:ea typeface="Helvetica Neue"/>
                <a:cs typeface="Helvetica Neue"/>
                <a:sym typeface="Helvetica Neue"/>
              </a:defRPr>
            </a:lvl5pPr>
            <a:lvl6pPr marL="3657509" lvl="5" indent="-457189" algn="l">
              <a:lnSpc>
                <a:spcPct val="90000"/>
              </a:lnSpc>
              <a:spcBef>
                <a:spcPts val="500"/>
              </a:spcBef>
              <a:spcAft>
                <a:spcPts val="0"/>
              </a:spcAft>
              <a:buClr>
                <a:schemeClr val="dk1"/>
              </a:buClr>
              <a:buSzPts val="1800"/>
              <a:buChar char="•"/>
              <a:defRPr/>
            </a:lvl6pPr>
            <a:lvl7pPr marL="4267093" lvl="6" indent="-457189" algn="l">
              <a:lnSpc>
                <a:spcPct val="90000"/>
              </a:lnSpc>
              <a:spcBef>
                <a:spcPts val="500"/>
              </a:spcBef>
              <a:spcAft>
                <a:spcPts val="0"/>
              </a:spcAft>
              <a:buClr>
                <a:schemeClr val="dk1"/>
              </a:buClr>
              <a:buSzPts val="1800"/>
              <a:buChar char="•"/>
              <a:defRPr/>
            </a:lvl7pPr>
            <a:lvl8pPr marL="4876678" lvl="7" indent="-457189" algn="l">
              <a:lnSpc>
                <a:spcPct val="90000"/>
              </a:lnSpc>
              <a:spcBef>
                <a:spcPts val="500"/>
              </a:spcBef>
              <a:spcAft>
                <a:spcPts val="0"/>
              </a:spcAft>
              <a:buClr>
                <a:schemeClr val="dk1"/>
              </a:buClr>
              <a:buSzPts val="1800"/>
              <a:buChar char="•"/>
              <a:defRPr/>
            </a:lvl8pPr>
            <a:lvl9pPr marL="5486263" lvl="8" indent="-457189" algn="l">
              <a:lnSpc>
                <a:spcPct val="90000"/>
              </a:lnSpc>
              <a:spcBef>
                <a:spcPts val="500"/>
              </a:spcBef>
              <a:spcAft>
                <a:spcPts val="0"/>
              </a:spcAft>
              <a:buClr>
                <a:schemeClr val="dk1"/>
              </a:buClr>
              <a:buSzPts val="1800"/>
              <a:buChar char="•"/>
              <a:defRPr/>
            </a:lvl9pPr>
          </a:lstStyle>
          <a:p>
            <a:endParaRPr/>
          </a:p>
        </p:txBody>
      </p:sp>
      <p:cxnSp>
        <p:nvCxnSpPr>
          <p:cNvPr id="163" name="Google Shape;163;p30"/>
          <p:cNvCxnSpPr/>
          <p:nvPr/>
        </p:nvCxnSpPr>
        <p:spPr>
          <a:xfrm>
            <a:off x="1137893" y="6089903"/>
            <a:ext cx="9798400" cy="0"/>
          </a:xfrm>
          <a:prstGeom prst="straightConnector1">
            <a:avLst/>
          </a:prstGeom>
          <a:noFill/>
          <a:ln w="12700" cap="flat" cmpd="sng">
            <a:solidFill>
              <a:schemeClr val="dk1"/>
            </a:solidFill>
            <a:prstDash val="solid"/>
            <a:miter lim="800000"/>
            <a:headEnd type="none" w="sm" len="sm"/>
            <a:tailEnd type="none" w="sm" len="sm"/>
          </a:ln>
        </p:spPr>
      </p:cxnSp>
      <p:cxnSp>
        <p:nvCxnSpPr>
          <p:cNvPr id="164" name="Google Shape;164;p30"/>
          <p:cNvCxnSpPr/>
          <p:nvPr/>
        </p:nvCxnSpPr>
        <p:spPr>
          <a:xfrm>
            <a:off x="1137895" y="1111087"/>
            <a:ext cx="9820000" cy="33200"/>
          </a:xfrm>
          <a:prstGeom prst="straightConnector1">
            <a:avLst/>
          </a:prstGeom>
          <a:noFill/>
          <a:ln w="95250" cap="flat" cmpd="sng">
            <a:solidFill>
              <a:schemeClr val="dk1"/>
            </a:solidFill>
            <a:prstDash val="solid"/>
            <a:miter lim="800000"/>
            <a:headEnd type="none" w="sm" len="sm"/>
            <a:tailEnd type="none" w="sm" len="sm"/>
          </a:ln>
        </p:spPr>
      </p:cxnSp>
      <p:pic>
        <p:nvPicPr>
          <p:cNvPr id="165" name="Google Shape;165;p30"/>
          <p:cNvPicPr preferRelativeResize="0"/>
          <p:nvPr/>
        </p:nvPicPr>
        <p:blipFill rotWithShape="1">
          <a:blip r:embed="rId2">
            <a:alphaModFix/>
          </a:blip>
          <a:srcRect/>
          <a:stretch/>
        </p:blipFill>
        <p:spPr>
          <a:xfrm>
            <a:off x="1137894" y="6226850"/>
            <a:ext cx="1828804" cy="521209"/>
          </a:xfrm>
          <a:prstGeom prst="rect">
            <a:avLst/>
          </a:prstGeom>
          <a:noFill/>
          <a:ln>
            <a:noFill/>
          </a:ln>
        </p:spPr>
      </p:pic>
    </p:spTree>
    <p:extLst>
      <p:ext uri="{BB962C8B-B14F-4D97-AF65-F5344CB8AC3E}">
        <p14:creationId xmlns:p14="http://schemas.microsoft.com/office/powerpoint/2010/main" val="3692021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Lato"/>
              <a:buNone/>
              <a:defRPr sz="6933">
                <a:latin typeface="Lato"/>
                <a:ea typeface="Lato"/>
                <a:cs typeface="Lato"/>
                <a:sym typeface="Lato"/>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Lato"/>
              <a:buNone/>
              <a:defRPr sz="3733">
                <a:latin typeface="Lato"/>
                <a:ea typeface="Lato"/>
                <a:cs typeface="Lato"/>
                <a:sym typeface="Lato"/>
              </a:defRPr>
            </a:lvl1pPr>
            <a:lvl2pPr lvl="1" algn="ctr">
              <a:lnSpc>
                <a:spcPct val="100000"/>
              </a:lnSpc>
              <a:spcBef>
                <a:spcPts val="0"/>
              </a:spcBef>
              <a:spcAft>
                <a:spcPts val="0"/>
              </a:spcAft>
              <a:buSzPts val="2800"/>
              <a:buFont typeface="Lato"/>
              <a:buNone/>
              <a:defRPr sz="3733">
                <a:latin typeface="Lato"/>
                <a:ea typeface="Lato"/>
                <a:cs typeface="Lato"/>
                <a:sym typeface="Lato"/>
              </a:defRPr>
            </a:lvl2pPr>
            <a:lvl3pPr lvl="2" algn="ctr">
              <a:lnSpc>
                <a:spcPct val="100000"/>
              </a:lnSpc>
              <a:spcBef>
                <a:spcPts val="0"/>
              </a:spcBef>
              <a:spcAft>
                <a:spcPts val="0"/>
              </a:spcAft>
              <a:buSzPts val="2800"/>
              <a:buFont typeface="Lato"/>
              <a:buNone/>
              <a:defRPr sz="3733">
                <a:latin typeface="Lato"/>
                <a:ea typeface="Lato"/>
                <a:cs typeface="Lato"/>
                <a:sym typeface="Lato"/>
              </a:defRPr>
            </a:lvl3pPr>
            <a:lvl4pPr lvl="3" algn="ctr">
              <a:lnSpc>
                <a:spcPct val="100000"/>
              </a:lnSpc>
              <a:spcBef>
                <a:spcPts val="0"/>
              </a:spcBef>
              <a:spcAft>
                <a:spcPts val="0"/>
              </a:spcAft>
              <a:buSzPts val="2800"/>
              <a:buFont typeface="Lato"/>
              <a:buNone/>
              <a:defRPr sz="3733">
                <a:latin typeface="Lato"/>
                <a:ea typeface="Lato"/>
                <a:cs typeface="Lato"/>
                <a:sym typeface="Lato"/>
              </a:defRPr>
            </a:lvl4pPr>
            <a:lvl5pPr lvl="4" algn="ctr">
              <a:lnSpc>
                <a:spcPct val="100000"/>
              </a:lnSpc>
              <a:spcBef>
                <a:spcPts val="0"/>
              </a:spcBef>
              <a:spcAft>
                <a:spcPts val="0"/>
              </a:spcAft>
              <a:buSzPts val="2800"/>
              <a:buFont typeface="Lato"/>
              <a:buNone/>
              <a:defRPr sz="3733">
                <a:latin typeface="Lato"/>
                <a:ea typeface="Lato"/>
                <a:cs typeface="Lato"/>
                <a:sym typeface="Lato"/>
              </a:defRPr>
            </a:lvl5pPr>
            <a:lvl6pPr lvl="5" algn="ctr">
              <a:lnSpc>
                <a:spcPct val="100000"/>
              </a:lnSpc>
              <a:spcBef>
                <a:spcPts val="0"/>
              </a:spcBef>
              <a:spcAft>
                <a:spcPts val="0"/>
              </a:spcAft>
              <a:buSzPts val="2800"/>
              <a:buFont typeface="Lato"/>
              <a:buNone/>
              <a:defRPr sz="3733">
                <a:latin typeface="Lato"/>
                <a:ea typeface="Lato"/>
                <a:cs typeface="Lato"/>
                <a:sym typeface="Lato"/>
              </a:defRPr>
            </a:lvl6pPr>
            <a:lvl7pPr lvl="6" algn="ctr">
              <a:lnSpc>
                <a:spcPct val="100000"/>
              </a:lnSpc>
              <a:spcBef>
                <a:spcPts val="0"/>
              </a:spcBef>
              <a:spcAft>
                <a:spcPts val="0"/>
              </a:spcAft>
              <a:buSzPts val="2800"/>
              <a:buFont typeface="Lato"/>
              <a:buNone/>
              <a:defRPr sz="3733">
                <a:latin typeface="Lato"/>
                <a:ea typeface="Lato"/>
                <a:cs typeface="Lato"/>
                <a:sym typeface="Lato"/>
              </a:defRPr>
            </a:lvl7pPr>
            <a:lvl8pPr lvl="7" algn="ctr">
              <a:lnSpc>
                <a:spcPct val="100000"/>
              </a:lnSpc>
              <a:spcBef>
                <a:spcPts val="0"/>
              </a:spcBef>
              <a:spcAft>
                <a:spcPts val="0"/>
              </a:spcAft>
              <a:buSzPts val="2800"/>
              <a:buFont typeface="Lato"/>
              <a:buNone/>
              <a:defRPr sz="3733">
                <a:latin typeface="Lato"/>
                <a:ea typeface="Lato"/>
                <a:cs typeface="Lato"/>
                <a:sym typeface="Lato"/>
              </a:defRPr>
            </a:lvl8pPr>
            <a:lvl9pPr lvl="8" algn="ctr">
              <a:lnSpc>
                <a:spcPct val="100000"/>
              </a:lnSpc>
              <a:spcBef>
                <a:spcPts val="0"/>
              </a:spcBef>
              <a:spcAft>
                <a:spcPts val="0"/>
              </a:spcAft>
              <a:buSzPts val="2800"/>
              <a:buFont typeface="Lato"/>
              <a:buNone/>
              <a:defRPr sz="3733">
                <a:latin typeface="Lato"/>
                <a:ea typeface="Lato"/>
                <a:cs typeface="Lato"/>
                <a:sym typeface="Lato"/>
              </a:defRPr>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7690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66622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86058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0809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31995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69907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05043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860240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4522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14967182"/>
      </p:ext>
    </p:extLst>
  </p:cSld>
  <p:clrMapOvr>
    <a:masterClrMapping/>
  </p:clrMapOvr>
  <p:hf sldNum="0" hdr="0"/>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923435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6406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ver Page">
  <p:cSld name="Cover Page">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609600" y="1004233"/>
            <a:ext cx="6489200" cy="2742400"/>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0"/>
              </a:spcBef>
              <a:spcAft>
                <a:spcPts val="0"/>
              </a:spcAft>
              <a:buClr>
                <a:schemeClr val="accent4"/>
              </a:buClr>
              <a:buSzPts val="6600"/>
              <a:buFont typeface="Cabin"/>
              <a:buNone/>
              <a:defRPr sz="8800" b="1" i="0" u="none" strike="noStrike" cap="none">
                <a:solidFill>
                  <a:schemeClr val="accent4"/>
                </a:solidFill>
                <a:latin typeface="Cabin"/>
                <a:ea typeface="Cabin"/>
                <a:cs typeface="Cabin"/>
                <a:sym typeface="Cabin"/>
              </a:defRPr>
            </a:lvl1pPr>
            <a:lvl2pPr marR="0" lvl="1" algn="l" rtl="0">
              <a:lnSpc>
                <a:spcPct val="95000"/>
              </a:lnSpc>
              <a:spcBef>
                <a:spcPts val="0"/>
              </a:spcBef>
              <a:spcAft>
                <a:spcPts val="0"/>
              </a:spcAft>
              <a:buClr>
                <a:schemeClr val="dk2"/>
              </a:buClr>
              <a:buSzPts val="4000"/>
              <a:buFont typeface="Cabin"/>
              <a:buNone/>
              <a:defRPr sz="5333" b="1" i="0" u="none" strike="noStrike" cap="none">
                <a:solidFill>
                  <a:schemeClr val="dk2"/>
                </a:solidFill>
                <a:latin typeface="Cabin"/>
                <a:ea typeface="Cabin"/>
                <a:cs typeface="Cabin"/>
                <a:sym typeface="Cabin"/>
              </a:defRPr>
            </a:lvl2pPr>
            <a:lvl3pPr marR="0" lvl="2" algn="l" rtl="0">
              <a:lnSpc>
                <a:spcPct val="95000"/>
              </a:lnSpc>
              <a:spcBef>
                <a:spcPts val="0"/>
              </a:spcBef>
              <a:spcAft>
                <a:spcPts val="0"/>
              </a:spcAft>
              <a:buClr>
                <a:schemeClr val="dk2"/>
              </a:buClr>
              <a:buSzPts val="4000"/>
              <a:buFont typeface="Cabin"/>
              <a:buNone/>
              <a:defRPr sz="5333" b="1" i="0" u="none" strike="noStrike" cap="none">
                <a:solidFill>
                  <a:schemeClr val="dk2"/>
                </a:solidFill>
                <a:latin typeface="Cabin"/>
                <a:ea typeface="Cabin"/>
                <a:cs typeface="Cabin"/>
                <a:sym typeface="Cabin"/>
              </a:defRPr>
            </a:lvl3pPr>
            <a:lvl4pPr marR="0" lvl="3" algn="l" rtl="0">
              <a:lnSpc>
                <a:spcPct val="95000"/>
              </a:lnSpc>
              <a:spcBef>
                <a:spcPts val="0"/>
              </a:spcBef>
              <a:spcAft>
                <a:spcPts val="0"/>
              </a:spcAft>
              <a:buClr>
                <a:schemeClr val="dk2"/>
              </a:buClr>
              <a:buSzPts val="4000"/>
              <a:buFont typeface="Cabin"/>
              <a:buNone/>
              <a:defRPr sz="5333" b="1" i="0" u="none" strike="noStrike" cap="none">
                <a:solidFill>
                  <a:schemeClr val="dk2"/>
                </a:solidFill>
                <a:latin typeface="Cabin"/>
                <a:ea typeface="Cabin"/>
                <a:cs typeface="Cabin"/>
                <a:sym typeface="Cabin"/>
              </a:defRPr>
            </a:lvl4pPr>
            <a:lvl5pPr marR="0" lvl="4" algn="l" rtl="0">
              <a:lnSpc>
                <a:spcPct val="95000"/>
              </a:lnSpc>
              <a:spcBef>
                <a:spcPts val="0"/>
              </a:spcBef>
              <a:spcAft>
                <a:spcPts val="0"/>
              </a:spcAft>
              <a:buClr>
                <a:schemeClr val="dk2"/>
              </a:buClr>
              <a:buSzPts val="4000"/>
              <a:buFont typeface="Cabin"/>
              <a:buNone/>
              <a:defRPr sz="5333" b="1" i="0" u="none" strike="noStrike" cap="none">
                <a:solidFill>
                  <a:schemeClr val="dk2"/>
                </a:solidFill>
                <a:latin typeface="Cabin"/>
                <a:ea typeface="Cabin"/>
                <a:cs typeface="Cabin"/>
                <a:sym typeface="Cabin"/>
              </a:defRPr>
            </a:lvl5pPr>
            <a:lvl6pPr marR="0" lvl="5" algn="l" rtl="0">
              <a:lnSpc>
                <a:spcPct val="95000"/>
              </a:lnSpc>
              <a:spcBef>
                <a:spcPts val="0"/>
              </a:spcBef>
              <a:spcAft>
                <a:spcPts val="0"/>
              </a:spcAft>
              <a:buClr>
                <a:schemeClr val="dk2"/>
              </a:buClr>
              <a:buSzPts val="4000"/>
              <a:buFont typeface="Cabin"/>
              <a:buNone/>
              <a:defRPr sz="5333" b="1" i="0" u="none" strike="noStrike" cap="none">
                <a:solidFill>
                  <a:schemeClr val="dk2"/>
                </a:solidFill>
                <a:latin typeface="Cabin"/>
                <a:ea typeface="Cabin"/>
                <a:cs typeface="Cabin"/>
                <a:sym typeface="Cabin"/>
              </a:defRPr>
            </a:lvl6pPr>
            <a:lvl7pPr marR="0" lvl="6" algn="l" rtl="0">
              <a:lnSpc>
                <a:spcPct val="95000"/>
              </a:lnSpc>
              <a:spcBef>
                <a:spcPts val="0"/>
              </a:spcBef>
              <a:spcAft>
                <a:spcPts val="0"/>
              </a:spcAft>
              <a:buClr>
                <a:schemeClr val="dk2"/>
              </a:buClr>
              <a:buSzPts val="4000"/>
              <a:buFont typeface="Cabin"/>
              <a:buNone/>
              <a:defRPr sz="5333" b="1" i="0" u="none" strike="noStrike" cap="none">
                <a:solidFill>
                  <a:schemeClr val="dk2"/>
                </a:solidFill>
                <a:latin typeface="Cabin"/>
                <a:ea typeface="Cabin"/>
                <a:cs typeface="Cabin"/>
                <a:sym typeface="Cabin"/>
              </a:defRPr>
            </a:lvl7pPr>
            <a:lvl8pPr marR="0" lvl="7" algn="l" rtl="0">
              <a:lnSpc>
                <a:spcPct val="95000"/>
              </a:lnSpc>
              <a:spcBef>
                <a:spcPts val="0"/>
              </a:spcBef>
              <a:spcAft>
                <a:spcPts val="0"/>
              </a:spcAft>
              <a:buClr>
                <a:schemeClr val="dk2"/>
              </a:buClr>
              <a:buSzPts val="4000"/>
              <a:buFont typeface="Cabin"/>
              <a:buNone/>
              <a:defRPr sz="5333" b="1" i="0" u="none" strike="noStrike" cap="none">
                <a:solidFill>
                  <a:schemeClr val="dk2"/>
                </a:solidFill>
                <a:latin typeface="Cabin"/>
                <a:ea typeface="Cabin"/>
                <a:cs typeface="Cabin"/>
                <a:sym typeface="Cabin"/>
              </a:defRPr>
            </a:lvl8pPr>
            <a:lvl9pPr marR="0" lvl="8" algn="l" rtl="0">
              <a:lnSpc>
                <a:spcPct val="95000"/>
              </a:lnSpc>
              <a:spcBef>
                <a:spcPts val="0"/>
              </a:spcBef>
              <a:spcAft>
                <a:spcPts val="0"/>
              </a:spcAft>
              <a:buClr>
                <a:schemeClr val="dk2"/>
              </a:buClr>
              <a:buSzPts val="4000"/>
              <a:buFont typeface="Cabin"/>
              <a:buNone/>
              <a:defRPr sz="5333" b="1" i="0" u="none" strike="noStrike" cap="none">
                <a:solidFill>
                  <a:schemeClr val="dk2"/>
                </a:solidFill>
                <a:latin typeface="Cabin"/>
                <a:ea typeface="Cabin"/>
                <a:cs typeface="Cabin"/>
                <a:sym typeface="Cabin"/>
              </a:defRPr>
            </a:lvl9pPr>
          </a:lstStyle>
          <a:p>
            <a:endParaRPr/>
          </a:p>
        </p:txBody>
      </p:sp>
      <p:sp>
        <p:nvSpPr>
          <p:cNvPr id="52" name="Google Shape;52;p13"/>
          <p:cNvSpPr txBox="1">
            <a:spLocks noGrp="1"/>
          </p:cNvSpPr>
          <p:nvPr>
            <p:ph type="body" idx="1"/>
          </p:nvPr>
        </p:nvSpPr>
        <p:spPr>
          <a:xfrm>
            <a:off x="609600" y="3948555"/>
            <a:ext cx="1996000" cy="2135200"/>
          </a:xfrm>
          <a:prstGeom prst="rect">
            <a:avLst/>
          </a:prstGeom>
          <a:noFill/>
          <a:ln>
            <a:noFill/>
          </a:ln>
        </p:spPr>
        <p:txBody>
          <a:bodyPr spcFirstLastPara="1" wrap="square" lIns="91425" tIns="91425" rIns="91425" bIns="91425" anchor="t" anchorCtr="0">
            <a:normAutofit/>
          </a:bodyPr>
          <a:lstStyle>
            <a:lvl1pPr marL="609585" marR="0" lvl="0" indent="-414856" algn="l" rtl="0">
              <a:lnSpc>
                <a:spcPct val="100000"/>
              </a:lnSpc>
              <a:spcBef>
                <a:spcPts val="800"/>
              </a:spcBef>
              <a:spcAft>
                <a:spcPts val="0"/>
              </a:spcAft>
              <a:buClr>
                <a:schemeClr val="dk2"/>
              </a:buClr>
              <a:buSzPts val="1300"/>
              <a:buFont typeface="Arial"/>
              <a:buChar char="​"/>
              <a:defRPr sz="1733" b="0" i="0" u="none" strike="noStrike" cap="none">
                <a:solidFill>
                  <a:schemeClr val="dk2"/>
                </a:solidFill>
                <a:latin typeface="Cabin"/>
                <a:ea typeface="Cabin"/>
                <a:cs typeface="Cabin"/>
                <a:sym typeface="Cabin"/>
              </a:defRPr>
            </a:lvl1pPr>
            <a:lvl2pPr marL="1219170" marR="0" lvl="1" indent="-541853" algn="l" rtl="0">
              <a:lnSpc>
                <a:spcPct val="100000"/>
              </a:lnSpc>
              <a:spcBef>
                <a:spcPts val="1600"/>
              </a:spcBef>
              <a:spcAft>
                <a:spcPts val="0"/>
              </a:spcAft>
              <a:buClr>
                <a:schemeClr val="dk2"/>
              </a:buClr>
              <a:buSzPts val="2800"/>
              <a:buFont typeface="Arial"/>
              <a:buChar char="​"/>
              <a:defRPr sz="3733" b="1" i="0" u="none" strike="noStrike" cap="none">
                <a:solidFill>
                  <a:schemeClr val="dk2"/>
                </a:solidFill>
                <a:latin typeface="Cabin"/>
                <a:ea typeface="Cabin"/>
                <a:cs typeface="Cabin"/>
                <a:sym typeface="Cabin"/>
              </a:defRPr>
            </a:lvl2pPr>
            <a:lvl3pPr marL="1828754" marR="0" lvl="2" indent="-474121" algn="r" rtl="0">
              <a:lnSpc>
                <a:spcPct val="110000"/>
              </a:lnSpc>
              <a:spcBef>
                <a:spcPts val="800"/>
              </a:spcBef>
              <a:spcAft>
                <a:spcPts val="0"/>
              </a:spcAft>
              <a:buClr>
                <a:srgbClr val="FF9012"/>
              </a:buClr>
              <a:buSzPts val="2000"/>
              <a:buFont typeface="Arial"/>
              <a:buChar char="​"/>
              <a:defRPr sz="2667" b="1" i="0" u="none" strike="noStrike" cap="none">
                <a:solidFill>
                  <a:srgbClr val="FF9012"/>
                </a:solidFill>
                <a:latin typeface="Cabin"/>
                <a:ea typeface="Cabin"/>
                <a:cs typeface="Cabin"/>
                <a:sym typeface="Cabin"/>
              </a:defRPr>
            </a:lvl3pPr>
            <a:lvl4pPr marL="2438339" marR="0" lvl="3" indent="-304792" algn="l" rtl="0">
              <a:lnSpc>
                <a:spcPct val="114000"/>
              </a:lnSpc>
              <a:spcBef>
                <a:spcPts val="800"/>
              </a:spcBef>
              <a:spcAft>
                <a:spcPts val="0"/>
              </a:spcAft>
              <a:buClr>
                <a:schemeClr val="dk2"/>
              </a:buClr>
              <a:buSzPts val="1600"/>
              <a:buFont typeface="Arial"/>
              <a:buNone/>
              <a:defRPr sz="2133" b="0" i="0" u="none" strike="noStrike" cap="none">
                <a:solidFill>
                  <a:schemeClr val="dk2"/>
                </a:solidFill>
                <a:latin typeface="Cabin"/>
                <a:ea typeface="Cabin"/>
                <a:cs typeface="Cabin"/>
                <a:sym typeface="Cabin"/>
              </a:defRPr>
            </a:lvl4pPr>
            <a:lvl5pPr marL="3047924" marR="0" lvl="4" indent="-440256" algn="l" rtl="0">
              <a:lnSpc>
                <a:spcPct val="95000"/>
              </a:lnSpc>
              <a:spcBef>
                <a:spcPts val="800"/>
              </a:spcBef>
              <a:spcAft>
                <a:spcPts val="0"/>
              </a:spcAft>
              <a:buClr>
                <a:schemeClr val="dk2"/>
              </a:buClr>
              <a:buSzPts val="1600"/>
              <a:buFont typeface="Arial"/>
              <a:buChar char="•"/>
              <a:defRPr sz="2133" b="0" i="0" u="none" strike="noStrike" cap="none">
                <a:solidFill>
                  <a:schemeClr val="dk2"/>
                </a:solidFill>
                <a:latin typeface="Cabin"/>
                <a:ea typeface="Cabin"/>
                <a:cs typeface="Cabin"/>
                <a:sym typeface="Cabin"/>
              </a:defRPr>
            </a:lvl5pPr>
            <a:lvl6pPr marL="3657509" marR="0" lvl="5" indent="-440256" algn="l" rtl="0">
              <a:lnSpc>
                <a:spcPct val="85000"/>
              </a:lnSpc>
              <a:spcBef>
                <a:spcPts val="800"/>
              </a:spcBef>
              <a:spcAft>
                <a:spcPts val="0"/>
              </a:spcAft>
              <a:buClr>
                <a:schemeClr val="dk2"/>
              </a:buClr>
              <a:buSzPts val="1600"/>
              <a:buFont typeface="Arial"/>
              <a:buChar char="•"/>
              <a:defRPr sz="2133" b="0" i="0" u="none" strike="noStrike" cap="none">
                <a:solidFill>
                  <a:schemeClr val="dk2"/>
                </a:solidFill>
                <a:latin typeface="Cabin"/>
                <a:ea typeface="Cabin"/>
                <a:cs typeface="Cabin"/>
                <a:sym typeface="Cabin"/>
              </a:defRPr>
            </a:lvl6pPr>
            <a:lvl7pPr marL="4267093" marR="0" lvl="6" indent="-457189" algn="l" rtl="0">
              <a:lnSpc>
                <a:spcPct val="100000"/>
              </a:lnSpc>
              <a:spcBef>
                <a:spcPts val="800"/>
              </a:spcBef>
              <a:spcAft>
                <a:spcPts val="0"/>
              </a:spcAft>
              <a:buClr>
                <a:schemeClr val="lt2"/>
              </a:buClr>
              <a:buSzPts val="1800"/>
              <a:buFont typeface="Arial"/>
              <a:buChar char="​"/>
              <a:defRPr sz="2400" b="0" i="0" u="none" strike="noStrike" cap="none">
                <a:solidFill>
                  <a:schemeClr val="accent3"/>
                </a:solidFill>
                <a:latin typeface="Cabin"/>
                <a:ea typeface="Cabin"/>
                <a:cs typeface="Cabin"/>
                <a:sym typeface="Cabin"/>
              </a:defRPr>
            </a:lvl7pPr>
            <a:lvl8pPr marL="4876678" marR="0" lvl="7" indent="-440256" algn="l" rtl="0">
              <a:lnSpc>
                <a:spcPct val="100000"/>
              </a:lnSpc>
              <a:spcBef>
                <a:spcPts val="800"/>
              </a:spcBef>
              <a:spcAft>
                <a:spcPts val="0"/>
              </a:spcAft>
              <a:buClr>
                <a:srgbClr val="E8112D"/>
              </a:buClr>
              <a:buSzPts val="1600"/>
              <a:buFont typeface="Arial"/>
              <a:buChar char="•"/>
              <a:defRPr sz="2133" b="0" i="0" u="none" strike="noStrike" cap="none">
                <a:solidFill>
                  <a:srgbClr val="E8112D"/>
                </a:solidFill>
                <a:latin typeface="Cabin"/>
                <a:ea typeface="Cabin"/>
                <a:cs typeface="Cabin"/>
                <a:sym typeface="Cabin"/>
              </a:defRPr>
            </a:lvl8pPr>
            <a:lvl9pPr marL="5486263" marR="0" lvl="8" indent="-440256" algn="l" rtl="0">
              <a:lnSpc>
                <a:spcPct val="100000"/>
              </a:lnSpc>
              <a:spcBef>
                <a:spcPts val="800"/>
              </a:spcBef>
              <a:spcAft>
                <a:spcPts val="800"/>
              </a:spcAft>
              <a:buClr>
                <a:srgbClr val="E8112D"/>
              </a:buClr>
              <a:buSzPts val="1600"/>
              <a:buFont typeface="Arial"/>
              <a:buChar char="•"/>
              <a:defRPr sz="2133" b="0" i="0" u="none" strike="noStrike" cap="none">
                <a:solidFill>
                  <a:srgbClr val="E8112D"/>
                </a:solidFill>
                <a:latin typeface="Cabin"/>
                <a:ea typeface="Cabin"/>
                <a:cs typeface="Cabin"/>
                <a:sym typeface="Cabin"/>
              </a:defRPr>
            </a:lvl9pPr>
          </a:lstStyle>
          <a:p>
            <a:endParaRPr/>
          </a:p>
        </p:txBody>
      </p:sp>
      <p:sp>
        <p:nvSpPr>
          <p:cNvPr id="53" name="Google Shape;53;p13"/>
          <p:cNvSpPr txBox="1">
            <a:spLocks noGrp="1"/>
          </p:cNvSpPr>
          <p:nvPr>
            <p:ph type="body" idx="2"/>
          </p:nvPr>
        </p:nvSpPr>
        <p:spPr>
          <a:xfrm>
            <a:off x="609600" y="5061255"/>
            <a:ext cx="1996000" cy="1022400"/>
          </a:xfrm>
          <a:prstGeom prst="rect">
            <a:avLst/>
          </a:prstGeom>
          <a:noFill/>
          <a:ln>
            <a:noFill/>
          </a:ln>
        </p:spPr>
        <p:txBody>
          <a:bodyPr spcFirstLastPara="1" wrap="square" lIns="91425" tIns="91425" rIns="91425" bIns="91425" anchor="b" anchorCtr="0">
            <a:normAutofit/>
          </a:bodyPr>
          <a:lstStyle>
            <a:lvl1pPr marL="609585" marR="0" lvl="0" indent="-414856" algn="l" rtl="0">
              <a:lnSpc>
                <a:spcPct val="100000"/>
              </a:lnSpc>
              <a:spcBef>
                <a:spcPts val="800"/>
              </a:spcBef>
              <a:spcAft>
                <a:spcPts val="0"/>
              </a:spcAft>
              <a:buClr>
                <a:schemeClr val="lt2"/>
              </a:buClr>
              <a:buSzPts val="1300"/>
              <a:buFont typeface="Arial"/>
              <a:buChar char="​"/>
              <a:defRPr sz="1733" b="1" i="0" u="none" strike="noStrike" cap="none">
                <a:solidFill>
                  <a:schemeClr val="lt2"/>
                </a:solidFill>
                <a:latin typeface="Cabin"/>
                <a:ea typeface="Cabin"/>
                <a:cs typeface="Cabin"/>
                <a:sym typeface="Cabin"/>
              </a:defRPr>
            </a:lvl1pPr>
            <a:lvl2pPr marL="1219170" marR="0" lvl="1" indent="-541853" algn="l" rtl="0">
              <a:lnSpc>
                <a:spcPct val="100000"/>
              </a:lnSpc>
              <a:spcBef>
                <a:spcPts val="1600"/>
              </a:spcBef>
              <a:spcAft>
                <a:spcPts val="0"/>
              </a:spcAft>
              <a:buClr>
                <a:schemeClr val="dk2"/>
              </a:buClr>
              <a:buSzPts val="2800"/>
              <a:buFont typeface="Arial"/>
              <a:buChar char="​"/>
              <a:defRPr sz="3733" b="1" i="0" u="none" strike="noStrike" cap="none">
                <a:solidFill>
                  <a:schemeClr val="dk2"/>
                </a:solidFill>
                <a:latin typeface="Cabin"/>
                <a:ea typeface="Cabin"/>
                <a:cs typeface="Cabin"/>
                <a:sym typeface="Cabin"/>
              </a:defRPr>
            </a:lvl2pPr>
            <a:lvl3pPr marL="1828754" marR="0" lvl="2" indent="-474121" algn="l" rtl="0">
              <a:lnSpc>
                <a:spcPct val="110000"/>
              </a:lnSpc>
              <a:spcBef>
                <a:spcPts val="800"/>
              </a:spcBef>
              <a:spcAft>
                <a:spcPts val="0"/>
              </a:spcAft>
              <a:buClr>
                <a:srgbClr val="FF9012"/>
              </a:buClr>
              <a:buSzPts val="2000"/>
              <a:buFont typeface="Arial"/>
              <a:buChar char="​"/>
              <a:defRPr sz="2667" b="1" i="0" u="none" strike="noStrike" cap="none">
                <a:solidFill>
                  <a:srgbClr val="FF9012"/>
                </a:solidFill>
                <a:latin typeface="Cabin"/>
                <a:ea typeface="Cabin"/>
                <a:cs typeface="Cabin"/>
                <a:sym typeface="Cabin"/>
              </a:defRPr>
            </a:lvl3pPr>
            <a:lvl4pPr marL="2438339" marR="0" lvl="3" indent="-440256" algn="l" rtl="0">
              <a:lnSpc>
                <a:spcPct val="114000"/>
              </a:lnSpc>
              <a:spcBef>
                <a:spcPts val="800"/>
              </a:spcBef>
              <a:spcAft>
                <a:spcPts val="0"/>
              </a:spcAft>
              <a:buClr>
                <a:schemeClr val="dk2"/>
              </a:buClr>
              <a:buSzPts val="1600"/>
              <a:buFont typeface="Arial"/>
              <a:buChar char="​"/>
              <a:defRPr sz="2133" b="0" i="0" u="none" strike="noStrike" cap="none">
                <a:solidFill>
                  <a:schemeClr val="dk2"/>
                </a:solidFill>
                <a:latin typeface="Cabin"/>
                <a:ea typeface="Cabin"/>
                <a:cs typeface="Cabin"/>
                <a:sym typeface="Cabin"/>
              </a:defRPr>
            </a:lvl4pPr>
            <a:lvl5pPr marL="3047924" marR="0" lvl="4" indent="-440256" algn="l" rtl="0">
              <a:lnSpc>
                <a:spcPct val="95000"/>
              </a:lnSpc>
              <a:spcBef>
                <a:spcPts val="800"/>
              </a:spcBef>
              <a:spcAft>
                <a:spcPts val="0"/>
              </a:spcAft>
              <a:buClr>
                <a:schemeClr val="dk2"/>
              </a:buClr>
              <a:buSzPts val="1600"/>
              <a:buFont typeface="Arial"/>
              <a:buChar char="•"/>
              <a:defRPr sz="2133" b="0" i="0" u="none" strike="noStrike" cap="none">
                <a:solidFill>
                  <a:schemeClr val="dk2"/>
                </a:solidFill>
                <a:latin typeface="Cabin"/>
                <a:ea typeface="Cabin"/>
                <a:cs typeface="Cabin"/>
                <a:sym typeface="Cabin"/>
              </a:defRPr>
            </a:lvl5pPr>
            <a:lvl6pPr marL="3657509" marR="0" lvl="5" indent="-440256" algn="l" rtl="0">
              <a:lnSpc>
                <a:spcPct val="85000"/>
              </a:lnSpc>
              <a:spcBef>
                <a:spcPts val="800"/>
              </a:spcBef>
              <a:spcAft>
                <a:spcPts val="0"/>
              </a:spcAft>
              <a:buClr>
                <a:schemeClr val="dk2"/>
              </a:buClr>
              <a:buSzPts val="1600"/>
              <a:buFont typeface="Arial"/>
              <a:buChar char="•"/>
              <a:defRPr sz="2133" b="0" i="0" u="none" strike="noStrike" cap="none">
                <a:solidFill>
                  <a:schemeClr val="dk2"/>
                </a:solidFill>
                <a:latin typeface="Cabin"/>
                <a:ea typeface="Cabin"/>
                <a:cs typeface="Cabin"/>
                <a:sym typeface="Cabin"/>
              </a:defRPr>
            </a:lvl6pPr>
            <a:lvl7pPr marL="4267093" marR="0" lvl="6" indent="-457189" algn="l" rtl="0">
              <a:lnSpc>
                <a:spcPct val="100000"/>
              </a:lnSpc>
              <a:spcBef>
                <a:spcPts val="800"/>
              </a:spcBef>
              <a:spcAft>
                <a:spcPts val="0"/>
              </a:spcAft>
              <a:buClr>
                <a:schemeClr val="lt2"/>
              </a:buClr>
              <a:buSzPts val="1800"/>
              <a:buFont typeface="Arial"/>
              <a:buChar char="​"/>
              <a:defRPr sz="2400" b="0" i="0" u="none" strike="noStrike" cap="none">
                <a:solidFill>
                  <a:schemeClr val="accent3"/>
                </a:solidFill>
                <a:latin typeface="Cabin"/>
                <a:ea typeface="Cabin"/>
                <a:cs typeface="Cabin"/>
                <a:sym typeface="Cabin"/>
              </a:defRPr>
            </a:lvl7pPr>
            <a:lvl8pPr marL="4876678" marR="0" lvl="7" indent="-440256" algn="l" rtl="0">
              <a:lnSpc>
                <a:spcPct val="100000"/>
              </a:lnSpc>
              <a:spcBef>
                <a:spcPts val="800"/>
              </a:spcBef>
              <a:spcAft>
                <a:spcPts val="0"/>
              </a:spcAft>
              <a:buClr>
                <a:srgbClr val="E8112D"/>
              </a:buClr>
              <a:buSzPts val="1600"/>
              <a:buFont typeface="Arial"/>
              <a:buChar char="•"/>
              <a:defRPr sz="2133" b="0" i="0" u="none" strike="noStrike" cap="none">
                <a:solidFill>
                  <a:srgbClr val="E8112D"/>
                </a:solidFill>
                <a:latin typeface="Cabin"/>
                <a:ea typeface="Cabin"/>
                <a:cs typeface="Cabin"/>
                <a:sym typeface="Cabin"/>
              </a:defRPr>
            </a:lvl8pPr>
            <a:lvl9pPr marL="5486263" marR="0" lvl="8" indent="-440256" algn="l" rtl="0">
              <a:lnSpc>
                <a:spcPct val="100000"/>
              </a:lnSpc>
              <a:spcBef>
                <a:spcPts val="800"/>
              </a:spcBef>
              <a:spcAft>
                <a:spcPts val="800"/>
              </a:spcAft>
              <a:buClr>
                <a:srgbClr val="E8112D"/>
              </a:buClr>
              <a:buSzPts val="1600"/>
              <a:buFont typeface="Arial"/>
              <a:buChar char="•"/>
              <a:defRPr sz="2133" b="0" i="0" u="none" strike="noStrike" cap="none">
                <a:solidFill>
                  <a:srgbClr val="E8112D"/>
                </a:solidFill>
                <a:latin typeface="Cabin"/>
                <a:ea typeface="Cabin"/>
                <a:cs typeface="Cabin"/>
                <a:sym typeface="Cabin"/>
              </a:defRPr>
            </a:lvl9pPr>
          </a:lstStyle>
          <a:p>
            <a:endParaRPr/>
          </a:p>
        </p:txBody>
      </p:sp>
    </p:spTree>
    <p:extLst>
      <p:ext uri="{BB962C8B-B14F-4D97-AF65-F5344CB8AC3E}">
        <p14:creationId xmlns:p14="http://schemas.microsoft.com/office/powerpoint/2010/main" val="19476079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ntro">
  <p:cSld name="Intro">
    <p:spTree>
      <p:nvGrpSpPr>
        <p:cNvPr id="1" name="Shape 54"/>
        <p:cNvGrpSpPr/>
        <p:nvPr/>
      </p:nvGrpSpPr>
      <p:grpSpPr>
        <a:xfrm>
          <a:off x="0" y="0"/>
          <a:ext cx="0" cy="0"/>
          <a:chOff x="0" y="0"/>
          <a:chExt cx="0" cy="0"/>
        </a:xfrm>
      </p:grpSpPr>
      <p:sp>
        <p:nvSpPr>
          <p:cNvPr id="55" name="Google Shape;55;p14"/>
          <p:cNvSpPr/>
          <p:nvPr/>
        </p:nvSpPr>
        <p:spPr>
          <a:xfrm>
            <a:off x="9300967" y="0"/>
            <a:ext cx="2891200" cy="6553200"/>
          </a:xfrm>
          <a:prstGeom prst="rect">
            <a:avLst/>
          </a:prstGeom>
          <a:solidFill>
            <a:srgbClr val="C5D8E4"/>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56" name="Google Shape;56;p14"/>
          <p:cNvSpPr/>
          <p:nvPr/>
        </p:nvSpPr>
        <p:spPr>
          <a:xfrm>
            <a:off x="633128" y="0"/>
            <a:ext cx="1402400" cy="1598000"/>
          </a:xfrm>
          <a:prstGeom prst="rect">
            <a:avLst/>
          </a:prstGeom>
          <a:solidFill>
            <a:srgbClr val="0F455F"/>
          </a:soli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467" b="0" i="0" u="none" strike="noStrike" cap="none">
              <a:solidFill>
                <a:schemeClr val="lt1"/>
              </a:solidFill>
              <a:latin typeface="Arial"/>
              <a:ea typeface="Arial"/>
              <a:cs typeface="Arial"/>
              <a:sym typeface="Arial"/>
            </a:endParaRPr>
          </a:p>
        </p:txBody>
      </p:sp>
      <p:sp>
        <p:nvSpPr>
          <p:cNvPr id="57" name="Google Shape;57;p14"/>
          <p:cNvSpPr txBox="1">
            <a:spLocks noGrp="1"/>
          </p:cNvSpPr>
          <p:nvPr>
            <p:ph type="title"/>
          </p:nvPr>
        </p:nvSpPr>
        <p:spPr>
          <a:xfrm>
            <a:off x="633125" y="1996975"/>
            <a:ext cx="10658800" cy="883200"/>
          </a:xfrm>
          <a:prstGeom prst="rect">
            <a:avLst/>
          </a:prstGeom>
        </p:spPr>
        <p:txBody>
          <a:bodyPr spcFirstLastPara="1" wrap="square" lIns="91425" tIns="91425" rIns="91425" bIns="91425" anchor="t" anchorCtr="0">
            <a:normAutofit/>
          </a:bodyPr>
          <a:lstStyle>
            <a:lvl1pPr lvl="0" algn="l">
              <a:spcBef>
                <a:spcPts val="0"/>
              </a:spcBef>
              <a:spcAft>
                <a:spcPts val="0"/>
              </a:spcAft>
              <a:buClr>
                <a:srgbClr val="F5333F"/>
              </a:buClr>
              <a:buSzPts val="2700"/>
              <a:buFont typeface="Montserrat ExtraBold"/>
              <a:buNone/>
              <a:defRPr sz="3600">
                <a:solidFill>
                  <a:srgbClr val="F5333F"/>
                </a:solidFill>
                <a:latin typeface="Montserrat ExtraBold"/>
                <a:ea typeface="Montserrat ExtraBold"/>
                <a:cs typeface="Montserrat ExtraBold"/>
                <a:sym typeface="Montserrat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633125" y="2880175"/>
            <a:ext cx="5121200" cy="3360800"/>
          </a:xfrm>
          <a:prstGeom prst="rect">
            <a:avLst/>
          </a:prstGeom>
        </p:spPr>
        <p:txBody>
          <a:bodyPr spcFirstLastPara="1" wrap="square" lIns="91425" tIns="91425" rIns="91425" bIns="91425" anchor="t" anchorCtr="0">
            <a:normAutofit/>
          </a:bodyPr>
          <a:lstStyle>
            <a:lvl1pPr marL="609585" lvl="0" indent="-440256">
              <a:spcBef>
                <a:spcPts val="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sp>
        <p:nvSpPr>
          <p:cNvPr id="59" name="Google Shape;59;p14"/>
          <p:cNvSpPr/>
          <p:nvPr/>
        </p:nvSpPr>
        <p:spPr>
          <a:xfrm>
            <a:off x="560975" y="1103575"/>
            <a:ext cx="1546800" cy="494400"/>
          </a:xfrm>
          <a:prstGeom prst="rect">
            <a:avLst/>
          </a:prstGeom>
          <a:noFill/>
          <a:ln>
            <a:noFill/>
          </a:ln>
        </p:spPr>
        <p:txBody>
          <a:bodyPr spcFirstLastPara="1" wrap="square" lIns="91433" tIns="45700" rIns="91433" bIns="45700" anchor="t" anchorCtr="0">
            <a:noAutofit/>
          </a:bodyPr>
          <a:lstStyle/>
          <a:p>
            <a:pPr marL="0" marR="0" lvl="0" indent="0" algn="ctr" rtl="0">
              <a:lnSpc>
                <a:spcPct val="100000"/>
              </a:lnSpc>
              <a:spcBef>
                <a:spcPts val="0"/>
              </a:spcBef>
              <a:spcAft>
                <a:spcPts val="0"/>
              </a:spcAft>
              <a:buClr>
                <a:schemeClr val="lt1"/>
              </a:buClr>
              <a:buSzPts val="1700"/>
              <a:buFont typeface="Calibri"/>
              <a:buNone/>
            </a:pPr>
            <a:r>
              <a:rPr lang="en" sz="2133" b="1">
                <a:solidFill>
                  <a:schemeClr val="lt1"/>
                </a:solidFill>
                <a:latin typeface="Montserrat"/>
                <a:ea typeface="Montserrat"/>
                <a:cs typeface="Montserrat"/>
                <a:sym typeface="Montserrat"/>
              </a:rPr>
              <a:t>INTRO</a:t>
            </a:r>
            <a:endParaRPr sz="2133" b="1">
              <a:solidFill>
                <a:schemeClr val="lt1"/>
              </a:solidFill>
              <a:latin typeface="Montserrat"/>
              <a:ea typeface="Montserrat"/>
              <a:cs typeface="Montserrat"/>
              <a:sym typeface="Montserrat"/>
            </a:endParaRPr>
          </a:p>
        </p:txBody>
      </p:sp>
      <p:sp>
        <p:nvSpPr>
          <p:cNvPr id="60" name="Google Shape;60;p14"/>
          <p:cNvSpPr txBox="1">
            <a:spLocks noGrp="1"/>
          </p:cNvSpPr>
          <p:nvPr>
            <p:ph type="body" idx="2"/>
          </p:nvPr>
        </p:nvSpPr>
        <p:spPr>
          <a:xfrm>
            <a:off x="6170825" y="2880175"/>
            <a:ext cx="5121200" cy="3360800"/>
          </a:xfrm>
          <a:prstGeom prst="rect">
            <a:avLst/>
          </a:prstGeom>
        </p:spPr>
        <p:txBody>
          <a:bodyPr spcFirstLastPara="1" wrap="square" lIns="91425" tIns="91425" rIns="91425" bIns="91425" anchor="t" anchorCtr="0">
            <a:normAutofit/>
          </a:bodyPr>
          <a:lstStyle>
            <a:lvl1pPr marL="609585" lvl="0" indent="-440256">
              <a:spcBef>
                <a:spcPts val="0"/>
              </a:spcBef>
              <a:spcAft>
                <a:spcPts val="0"/>
              </a:spcAft>
              <a:buSzPts val="1600"/>
              <a:buChar char="●"/>
              <a:defRPr sz="2133"/>
            </a:lvl1pPr>
            <a:lvl2pPr marL="1219170" lvl="1" indent="-440256">
              <a:spcBef>
                <a:spcPts val="0"/>
              </a:spcBef>
              <a:spcAft>
                <a:spcPts val="0"/>
              </a:spcAft>
              <a:buSzPts val="1600"/>
              <a:buChar char="○"/>
              <a:defRPr sz="2133"/>
            </a:lvl2pPr>
            <a:lvl3pPr marL="1828754" lvl="2" indent="-440256">
              <a:spcBef>
                <a:spcPts val="0"/>
              </a:spcBef>
              <a:spcAft>
                <a:spcPts val="0"/>
              </a:spcAft>
              <a:buSzPts val="1600"/>
              <a:buChar char="■"/>
              <a:defRPr sz="2133"/>
            </a:lvl3pPr>
            <a:lvl4pPr marL="2438339" lvl="3" indent="-440256">
              <a:spcBef>
                <a:spcPts val="0"/>
              </a:spcBef>
              <a:spcAft>
                <a:spcPts val="0"/>
              </a:spcAft>
              <a:buSzPts val="1600"/>
              <a:buChar char="●"/>
              <a:defRPr sz="2133"/>
            </a:lvl4pPr>
            <a:lvl5pPr marL="3047924" lvl="4" indent="-440256">
              <a:spcBef>
                <a:spcPts val="0"/>
              </a:spcBef>
              <a:spcAft>
                <a:spcPts val="0"/>
              </a:spcAft>
              <a:buSzPts val="1600"/>
              <a:buChar char="○"/>
              <a:defRPr sz="2133"/>
            </a:lvl5pPr>
            <a:lvl6pPr marL="3657509" lvl="5" indent="-440256">
              <a:spcBef>
                <a:spcPts val="0"/>
              </a:spcBef>
              <a:spcAft>
                <a:spcPts val="0"/>
              </a:spcAft>
              <a:buSzPts val="1600"/>
              <a:buChar char="■"/>
              <a:defRPr sz="2133"/>
            </a:lvl6pPr>
            <a:lvl7pPr marL="4267093" lvl="6" indent="-440256">
              <a:spcBef>
                <a:spcPts val="0"/>
              </a:spcBef>
              <a:spcAft>
                <a:spcPts val="0"/>
              </a:spcAft>
              <a:buSzPts val="1600"/>
              <a:buChar char="●"/>
              <a:defRPr sz="2133"/>
            </a:lvl7pPr>
            <a:lvl8pPr marL="4876678" lvl="7" indent="-440256">
              <a:spcBef>
                <a:spcPts val="0"/>
              </a:spcBef>
              <a:spcAft>
                <a:spcPts val="0"/>
              </a:spcAft>
              <a:buSzPts val="1600"/>
              <a:buChar char="○"/>
              <a:defRPr sz="2133"/>
            </a:lvl8pPr>
            <a:lvl9pPr marL="5486263" lvl="8" indent="-440256">
              <a:spcBef>
                <a:spcPts val="0"/>
              </a:spcBef>
              <a:spcAft>
                <a:spcPts val="0"/>
              </a:spcAft>
              <a:buSzPts val="1600"/>
              <a:buChar char="■"/>
              <a:defRPr sz="2133"/>
            </a:lvl9pPr>
          </a:lstStyle>
          <a:p>
            <a:endParaRPr/>
          </a:p>
        </p:txBody>
      </p:sp>
      <p:pic>
        <p:nvPicPr>
          <p:cNvPr id="61" name="Google Shape;61;p14"/>
          <p:cNvPicPr preferRelativeResize="0"/>
          <p:nvPr/>
        </p:nvPicPr>
        <p:blipFill>
          <a:blip r:embed="rId2">
            <a:alphaModFix/>
          </a:blip>
          <a:stretch>
            <a:fillRect/>
          </a:stretch>
        </p:blipFill>
        <p:spPr>
          <a:xfrm>
            <a:off x="11292101" y="315426"/>
            <a:ext cx="576500" cy="386911"/>
          </a:xfrm>
          <a:prstGeom prst="rect">
            <a:avLst/>
          </a:prstGeom>
          <a:noFill/>
          <a:ln>
            <a:noFill/>
          </a:ln>
        </p:spPr>
      </p:pic>
    </p:spTree>
    <p:extLst>
      <p:ext uri="{BB962C8B-B14F-4D97-AF65-F5344CB8AC3E}">
        <p14:creationId xmlns:p14="http://schemas.microsoft.com/office/powerpoint/2010/main" val="23134335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w/ Title">
  <p:cSld name="Blank w/ Title">
    <p:spTree>
      <p:nvGrpSpPr>
        <p:cNvPr id="1" name="Shape 62"/>
        <p:cNvGrpSpPr/>
        <p:nvPr/>
      </p:nvGrpSpPr>
      <p:grpSpPr>
        <a:xfrm>
          <a:off x="0" y="0"/>
          <a:ext cx="0" cy="0"/>
          <a:chOff x="0" y="0"/>
          <a:chExt cx="0" cy="0"/>
        </a:xfrm>
      </p:grpSpPr>
      <p:sp>
        <p:nvSpPr>
          <p:cNvPr id="63" name="Google Shape;63;p15"/>
          <p:cNvSpPr/>
          <p:nvPr/>
        </p:nvSpPr>
        <p:spPr>
          <a:xfrm>
            <a:off x="0" y="0"/>
            <a:ext cx="12192000" cy="1452000"/>
          </a:xfrm>
          <a:prstGeom prst="rect">
            <a:avLst/>
          </a:prstGeom>
          <a:solidFill>
            <a:srgbClr val="0F455F"/>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49ACC5"/>
              </a:solidFill>
              <a:latin typeface="Arial"/>
              <a:ea typeface="Arial"/>
              <a:cs typeface="Arial"/>
              <a:sym typeface="Arial"/>
            </a:endParaRPr>
          </a:p>
        </p:txBody>
      </p:sp>
      <p:sp>
        <p:nvSpPr>
          <p:cNvPr id="64" name="Google Shape;64;p15"/>
          <p:cNvSpPr txBox="1">
            <a:spLocks noGrp="1"/>
          </p:cNvSpPr>
          <p:nvPr>
            <p:ph type="title"/>
          </p:nvPr>
        </p:nvSpPr>
        <p:spPr>
          <a:xfrm>
            <a:off x="617475" y="394251"/>
            <a:ext cx="10576400" cy="10576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2700"/>
              <a:buFont typeface="Montserrat ExtraBold"/>
              <a:buNone/>
              <a:defRPr sz="3600">
                <a:solidFill>
                  <a:schemeClr val="lt1"/>
                </a:solidFill>
                <a:latin typeface="Montserrat ExtraBold"/>
                <a:ea typeface="Montserrat ExtraBold"/>
                <a:cs typeface="Montserrat ExtraBold"/>
                <a:sym typeface="Montserrat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65" name="Google Shape;65;p15"/>
          <p:cNvPicPr preferRelativeResize="0"/>
          <p:nvPr/>
        </p:nvPicPr>
        <p:blipFill>
          <a:blip r:embed="rId2">
            <a:alphaModFix/>
          </a:blip>
          <a:stretch>
            <a:fillRect/>
          </a:stretch>
        </p:blipFill>
        <p:spPr>
          <a:xfrm>
            <a:off x="11292101" y="315426"/>
            <a:ext cx="576500" cy="386911"/>
          </a:xfrm>
          <a:prstGeom prst="rect">
            <a:avLst/>
          </a:prstGeom>
          <a:noFill/>
          <a:ln>
            <a:noFill/>
          </a:ln>
        </p:spPr>
      </p:pic>
    </p:spTree>
    <p:extLst>
      <p:ext uri="{BB962C8B-B14F-4D97-AF65-F5344CB8AC3E}">
        <p14:creationId xmlns:p14="http://schemas.microsoft.com/office/powerpoint/2010/main" val="9886564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e/Contrast">
  <p:cSld name="Compare/Contrast">
    <p:spTree>
      <p:nvGrpSpPr>
        <p:cNvPr id="1" name="Shape 66"/>
        <p:cNvGrpSpPr/>
        <p:nvPr/>
      </p:nvGrpSpPr>
      <p:grpSpPr>
        <a:xfrm>
          <a:off x="0" y="0"/>
          <a:ext cx="0" cy="0"/>
          <a:chOff x="0" y="0"/>
          <a:chExt cx="0" cy="0"/>
        </a:xfrm>
      </p:grpSpPr>
      <p:sp>
        <p:nvSpPr>
          <p:cNvPr id="67" name="Google Shape;67;p16"/>
          <p:cNvSpPr/>
          <p:nvPr/>
        </p:nvSpPr>
        <p:spPr>
          <a:xfrm>
            <a:off x="0" y="0"/>
            <a:ext cx="12192000" cy="1452000"/>
          </a:xfrm>
          <a:prstGeom prst="rect">
            <a:avLst/>
          </a:prstGeom>
          <a:solidFill>
            <a:srgbClr val="0F455F"/>
          </a:solidFill>
          <a:ln>
            <a:noFill/>
          </a:ln>
        </p:spPr>
        <p:txBody>
          <a:bodyPr spcFirstLastPara="1" wrap="square" lIns="91433" tIns="91433" rIns="91433" bIns="91433"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49ACC5"/>
              </a:solidFill>
              <a:latin typeface="Arial"/>
              <a:ea typeface="Arial"/>
              <a:cs typeface="Arial"/>
              <a:sym typeface="Arial"/>
            </a:endParaRPr>
          </a:p>
        </p:txBody>
      </p:sp>
      <p:sp>
        <p:nvSpPr>
          <p:cNvPr id="68" name="Google Shape;68;p16"/>
          <p:cNvSpPr txBox="1">
            <a:spLocks noGrp="1"/>
          </p:cNvSpPr>
          <p:nvPr>
            <p:ph type="body" idx="1"/>
          </p:nvPr>
        </p:nvSpPr>
        <p:spPr>
          <a:xfrm>
            <a:off x="586175" y="2199300"/>
            <a:ext cx="5143600" cy="41328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Clr>
                <a:schemeClr val="dk1"/>
              </a:buClr>
              <a:buSzPts val="1400"/>
              <a:buFont typeface="Calibri"/>
              <a:buChar char="●"/>
              <a:defRPr sz="1867">
                <a:solidFill>
                  <a:schemeClr val="dk1"/>
                </a:solidFill>
              </a:defRPr>
            </a:lvl1pPr>
            <a:lvl2pPr marL="1219170" lvl="1" indent="-423323">
              <a:spcBef>
                <a:spcPts val="0"/>
              </a:spcBef>
              <a:spcAft>
                <a:spcPts val="0"/>
              </a:spcAft>
              <a:buClr>
                <a:schemeClr val="dk1"/>
              </a:buClr>
              <a:buSzPts val="1400"/>
              <a:buFont typeface="Calibri"/>
              <a:buChar char="○"/>
              <a:defRPr sz="1867">
                <a:solidFill>
                  <a:schemeClr val="dk1"/>
                </a:solidFill>
              </a:defRPr>
            </a:lvl2pPr>
            <a:lvl3pPr marL="1828754" lvl="2" indent="-423323">
              <a:spcBef>
                <a:spcPts val="0"/>
              </a:spcBef>
              <a:spcAft>
                <a:spcPts val="0"/>
              </a:spcAft>
              <a:buClr>
                <a:schemeClr val="dk1"/>
              </a:buClr>
              <a:buSzPts val="1400"/>
              <a:buFont typeface="Calibri"/>
              <a:buChar char="■"/>
              <a:defRPr sz="1867">
                <a:solidFill>
                  <a:schemeClr val="dk1"/>
                </a:solidFill>
              </a:defRPr>
            </a:lvl3pPr>
            <a:lvl4pPr marL="2438339" lvl="3" indent="-423323">
              <a:spcBef>
                <a:spcPts val="0"/>
              </a:spcBef>
              <a:spcAft>
                <a:spcPts val="0"/>
              </a:spcAft>
              <a:buClr>
                <a:schemeClr val="dk1"/>
              </a:buClr>
              <a:buSzPts val="1400"/>
              <a:buFont typeface="Calibri"/>
              <a:buChar char="●"/>
              <a:defRPr sz="1867">
                <a:solidFill>
                  <a:schemeClr val="dk1"/>
                </a:solidFill>
              </a:defRPr>
            </a:lvl4pPr>
            <a:lvl5pPr marL="3047924" lvl="4" indent="-423323">
              <a:spcBef>
                <a:spcPts val="0"/>
              </a:spcBef>
              <a:spcAft>
                <a:spcPts val="0"/>
              </a:spcAft>
              <a:buClr>
                <a:schemeClr val="dk1"/>
              </a:buClr>
              <a:buSzPts val="1400"/>
              <a:buFont typeface="Calibri"/>
              <a:buChar char="○"/>
              <a:defRPr sz="1867">
                <a:solidFill>
                  <a:schemeClr val="dk1"/>
                </a:solidFill>
              </a:defRPr>
            </a:lvl5pPr>
            <a:lvl6pPr marL="3657509" lvl="5" indent="-423323">
              <a:spcBef>
                <a:spcPts val="0"/>
              </a:spcBef>
              <a:spcAft>
                <a:spcPts val="0"/>
              </a:spcAft>
              <a:buClr>
                <a:schemeClr val="dk1"/>
              </a:buClr>
              <a:buSzPts val="1400"/>
              <a:buFont typeface="Calibri"/>
              <a:buChar char="■"/>
              <a:defRPr sz="1867">
                <a:solidFill>
                  <a:schemeClr val="dk1"/>
                </a:solidFill>
              </a:defRPr>
            </a:lvl6pPr>
            <a:lvl7pPr marL="4267093" lvl="6" indent="-423323">
              <a:spcBef>
                <a:spcPts val="0"/>
              </a:spcBef>
              <a:spcAft>
                <a:spcPts val="0"/>
              </a:spcAft>
              <a:buClr>
                <a:schemeClr val="dk1"/>
              </a:buClr>
              <a:buSzPts val="1400"/>
              <a:buFont typeface="Calibri"/>
              <a:buChar char="●"/>
              <a:defRPr sz="1867">
                <a:solidFill>
                  <a:schemeClr val="dk1"/>
                </a:solidFill>
              </a:defRPr>
            </a:lvl7pPr>
            <a:lvl8pPr marL="4876678" lvl="7" indent="-423323">
              <a:spcBef>
                <a:spcPts val="0"/>
              </a:spcBef>
              <a:spcAft>
                <a:spcPts val="0"/>
              </a:spcAft>
              <a:buClr>
                <a:schemeClr val="dk1"/>
              </a:buClr>
              <a:buSzPts val="1400"/>
              <a:buFont typeface="Calibri"/>
              <a:buChar char="○"/>
              <a:defRPr sz="1867">
                <a:solidFill>
                  <a:schemeClr val="dk1"/>
                </a:solidFill>
              </a:defRPr>
            </a:lvl8pPr>
            <a:lvl9pPr marL="5486263" lvl="8" indent="-423323">
              <a:spcBef>
                <a:spcPts val="0"/>
              </a:spcBef>
              <a:spcAft>
                <a:spcPts val="0"/>
              </a:spcAft>
              <a:buClr>
                <a:schemeClr val="dk1"/>
              </a:buClr>
              <a:buSzPts val="1400"/>
              <a:buFont typeface="Calibri"/>
              <a:buChar char="■"/>
              <a:defRPr sz="1867">
                <a:solidFill>
                  <a:schemeClr val="dk1"/>
                </a:solidFill>
              </a:defRPr>
            </a:lvl9pPr>
          </a:lstStyle>
          <a:p>
            <a:endParaRPr/>
          </a:p>
        </p:txBody>
      </p:sp>
      <p:sp>
        <p:nvSpPr>
          <p:cNvPr id="69" name="Google Shape;69;p16"/>
          <p:cNvSpPr txBox="1">
            <a:spLocks noGrp="1"/>
          </p:cNvSpPr>
          <p:nvPr>
            <p:ph type="body" idx="2"/>
          </p:nvPr>
        </p:nvSpPr>
        <p:spPr>
          <a:xfrm>
            <a:off x="6352401" y="2199300"/>
            <a:ext cx="5143600" cy="41328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Clr>
                <a:schemeClr val="dk1"/>
              </a:buClr>
              <a:buSzPts val="1400"/>
              <a:buFont typeface="Calibri"/>
              <a:buChar char="●"/>
              <a:defRPr sz="1867">
                <a:solidFill>
                  <a:schemeClr val="dk1"/>
                </a:solidFill>
              </a:defRPr>
            </a:lvl1pPr>
            <a:lvl2pPr marL="1219170" lvl="1" indent="-423323">
              <a:spcBef>
                <a:spcPts val="0"/>
              </a:spcBef>
              <a:spcAft>
                <a:spcPts val="0"/>
              </a:spcAft>
              <a:buClr>
                <a:schemeClr val="dk1"/>
              </a:buClr>
              <a:buSzPts val="1400"/>
              <a:buFont typeface="Calibri"/>
              <a:buChar char="○"/>
              <a:defRPr sz="1867">
                <a:solidFill>
                  <a:schemeClr val="dk1"/>
                </a:solidFill>
              </a:defRPr>
            </a:lvl2pPr>
            <a:lvl3pPr marL="1828754" lvl="2" indent="-423323">
              <a:spcBef>
                <a:spcPts val="0"/>
              </a:spcBef>
              <a:spcAft>
                <a:spcPts val="0"/>
              </a:spcAft>
              <a:buClr>
                <a:schemeClr val="dk1"/>
              </a:buClr>
              <a:buSzPts val="1400"/>
              <a:buFont typeface="Calibri"/>
              <a:buChar char="■"/>
              <a:defRPr sz="1867">
                <a:solidFill>
                  <a:schemeClr val="dk1"/>
                </a:solidFill>
              </a:defRPr>
            </a:lvl3pPr>
            <a:lvl4pPr marL="2438339" lvl="3" indent="-423323">
              <a:spcBef>
                <a:spcPts val="0"/>
              </a:spcBef>
              <a:spcAft>
                <a:spcPts val="0"/>
              </a:spcAft>
              <a:buClr>
                <a:schemeClr val="dk1"/>
              </a:buClr>
              <a:buSzPts val="1400"/>
              <a:buFont typeface="Calibri"/>
              <a:buChar char="●"/>
              <a:defRPr sz="1867">
                <a:solidFill>
                  <a:schemeClr val="dk1"/>
                </a:solidFill>
              </a:defRPr>
            </a:lvl4pPr>
            <a:lvl5pPr marL="3047924" lvl="4" indent="-423323">
              <a:spcBef>
                <a:spcPts val="0"/>
              </a:spcBef>
              <a:spcAft>
                <a:spcPts val="0"/>
              </a:spcAft>
              <a:buClr>
                <a:schemeClr val="dk1"/>
              </a:buClr>
              <a:buSzPts val="1400"/>
              <a:buFont typeface="Calibri"/>
              <a:buChar char="○"/>
              <a:defRPr sz="1867">
                <a:solidFill>
                  <a:schemeClr val="dk1"/>
                </a:solidFill>
              </a:defRPr>
            </a:lvl5pPr>
            <a:lvl6pPr marL="3657509" lvl="5" indent="-423323">
              <a:spcBef>
                <a:spcPts val="0"/>
              </a:spcBef>
              <a:spcAft>
                <a:spcPts val="0"/>
              </a:spcAft>
              <a:buClr>
                <a:schemeClr val="dk1"/>
              </a:buClr>
              <a:buSzPts val="1400"/>
              <a:buFont typeface="Calibri"/>
              <a:buChar char="■"/>
              <a:defRPr sz="1867">
                <a:solidFill>
                  <a:schemeClr val="dk1"/>
                </a:solidFill>
              </a:defRPr>
            </a:lvl6pPr>
            <a:lvl7pPr marL="4267093" lvl="6" indent="-423323">
              <a:spcBef>
                <a:spcPts val="0"/>
              </a:spcBef>
              <a:spcAft>
                <a:spcPts val="0"/>
              </a:spcAft>
              <a:buClr>
                <a:schemeClr val="dk1"/>
              </a:buClr>
              <a:buSzPts val="1400"/>
              <a:buFont typeface="Calibri"/>
              <a:buChar char="●"/>
              <a:defRPr sz="1867">
                <a:solidFill>
                  <a:schemeClr val="dk1"/>
                </a:solidFill>
              </a:defRPr>
            </a:lvl7pPr>
            <a:lvl8pPr marL="4876678" lvl="7" indent="-423323">
              <a:spcBef>
                <a:spcPts val="0"/>
              </a:spcBef>
              <a:spcAft>
                <a:spcPts val="0"/>
              </a:spcAft>
              <a:buClr>
                <a:schemeClr val="dk1"/>
              </a:buClr>
              <a:buSzPts val="1400"/>
              <a:buFont typeface="Calibri"/>
              <a:buChar char="○"/>
              <a:defRPr sz="1867">
                <a:solidFill>
                  <a:schemeClr val="dk1"/>
                </a:solidFill>
              </a:defRPr>
            </a:lvl8pPr>
            <a:lvl9pPr marL="5486263" lvl="8" indent="-423323">
              <a:spcBef>
                <a:spcPts val="0"/>
              </a:spcBef>
              <a:spcAft>
                <a:spcPts val="0"/>
              </a:spcAft>
              <a:buClr>
                <a:schemeClr val="dk1"/>
              </a:buClr>
              <a:buSzPts val="1400"/>
              <a:buFont typeface="Calibri"/>
              <a:buChar char="■"/>
              <a:defRPr sz="1867">
                <a:solidFill>
                  <a:schemeClr val="dk1"/>
                </a:solidFill>
              </a:defRPr>
            </a:lvl9pPr>
          </a:lstStyle>
          <a:p>
            <a:endParaRPr/>
          </a:p>
        </p:txBody>
      </p:sp>
      <p:sp>
        <p:nvSpPr>
          <p:cNvPr id="70" name="Google Shape;70;p16"/>
          <p:cNvSpPr txBox="1">
            <a:spLocks noGrp="1"/>
          </p:cNvSpPr>
          <p:nvPr>
            <p:ph type="title"/>
          </p:nvPr>
        </p:nvSpPr>
        <p:spPr>
          <a:xfrm>
            <a:off x="617475" y="394251"/>
            <a:ext cx="10576400" cy="1057600"/>
          </a:xfrm>
          <a:prstGeom prst="rect">
            <a:avLst/>
          </a:prstGeom>
        </p:spPr>
        <p:txBody>
          <a:bodyPr spcFirstLastPara="1" wrap="square" lIns="91425" tIns="91425" rIns="91425" bIns="91425" anchor="ctr" anchorCtr="0">
            <a:normAutofit/>
          </a:bodyPr>
          <a:lstStyle>
            <a:lvl1pPr lvl="0" algn="l">
              <a:spcBef>
                <a:spcPts val="0"/>
              </a:spcBef>
              <a:spcAft>
                <a:spcPts val="0"/>
              </a:spcAft>
              <a:buClr>
                <a:schemeClr val="lt1"/>
              </a:buClr>
              <a:buSzPts val="2700"/>
              <a:buFont typeface="Montserrat ExtraBold"/>
              <a:buNone/>
              <a:defRPr sz="3600">
                <a:solidFill>
                  <a:schemeClr val="lt1"/>
                </a:solidFill>
                <a:latin typeface="Montserrat ExtraBold"/>
                <a:ea typeface="Montserrat ExtraBold"/>
                <a:cs typeface="Montserrat ExtraBold"/>
                <a:sym typeface="Montserrat Extra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16"/>
          <p:cNvSpPr txBox="1"/>
          <p:nvPr/>
        </p:nvSpPr>
        <p:spPr>
          <a:xfrm>
            <a:off x="586175" y="1624851"/>
            <a:ext cx="5143600" cy="553984"/>
          </a:xfrm>
          <a:prstGeom prst="rect">
            <a:avLst/>
          </a:prstGeom>
          <a:noFill/>
          <a:ln>
            <a:noFill/>
          </a:ln>
        </p:spPr>
        <p:txBody>
          <a:bodyPr spcFirstLastPara="1" wrap="square" lIns="91433" tIns="91433" rIns="91433" bIns="91433" anchor="t" anchorCtr="0">
            <a:spAutoFit/>
          </a:bodyPr>
          <a:lstStyle/>
          <a:p>
            <a:pPr marL="0" lvl="0" indent="0" algn="l" rtl="0">
              <a:spcBef>
                <a:spcPts val="0"/>
              </a:spcBef>
              <a:spcAft>
                <a:spcPts val="0"/>
              </a:spcAft>
              <a:buNone/>
            </a:pPr>
            <a:r>
              <a:rPr lang="en" sz="2400" b="1">
                <a:solidFill>
                  <a:srgbClr val="F5333F"/>
                </a:solidFill>
                <a:latin typeface="Montserrat"/>
                <a:ea typeface="Montserrat"/>
                <a:cs typeface="Montserrat"/>
                <a:sym typeface="Montserrat"/>
              </a:rPr>
              <a:t>What it is</a:t>
            </a:r>
            <a:endParaRPr sz="1867" b="1">
              <a:solidFill>
                <a:srgbClr val="F5333F"/>
              </a:solidFill>
              <a:latin typeface="Montserrat"/>
              <a:ea typeface="Montserrat"/>
              <a:cs typeface="Montserrat"/>
              <a:sym typeface="Montserrat"/>
            </a:endParaRPr>
          </a:p>
        </p:txBody>
      </p:sp>
      <p:pic>
        <p:nvPicPr>
          <p:cNvPr id="72" name="Google Shape;72;p16"/>
          <p:cNvPicPr preferRelativeResize="0"/>
          <p:nvPr/>
        </p:nvPicPr>
        <p:blipFill>
          <a:blip r:embed="rId2">
            <a:alphaModFix/>
          </a:blip>
          <a:stretch>
            <a:fillRect/>
          </a:stretch>
        </p:blipFill>
        <p:spPr>
          <a:xfrm>
            <a:off x="11292101" y="315426"/>
            <a:ext cx="576500" cy="386911"/>
          </a:xfrm>
          <a:prstGeom prst="rect">
            <a:avLst/>
          </a:prstGeom>
          <a:noFill/>
          <a:ln>
            <a:noFill/>
          </a:ln>
        </p:spPr>
      </p:pic>
    </p:spTree>
    <p:extLst>
      <p:ext uri="{BB962C8B-B14F-4D97-AF65-F5344CB8AC3E}">
        <p14:creationId xmlns:p14="http://schemas.microsoft.com/office/powerpoint/2010/main" val="35429513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E17F2DB5-322C-5780-8882-060AF68FB777}"/>
              </a:ext>
            </a:extLst>
          </p:cNvPr>
          <p:cNvSpPr/>
          <p:nvPr/>
        </p:nvSpPr>
        <p:spPr>
          <a:xfrm>
            <a:off x="356260" y="2298247"/>
            <a:ext cx="11459688" cy="2280256"/>
          </a:xfrm>
          <a:prstGeom prst="roundRect">
            <a:avLst>
              <a:gd name="adj" fmla="val 34201"/>
            </a:avLst>
          </a:prstGeom>
          <a:solidFill>
            <a:srgbClr val="810E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15D75E-28C5-4B3D-FC01-8C173F4863F7}"/>
              </a:ext>
            </a:extLst>
          </p:cNvPr>
          <p:cNvSpPr>
            <a:spLocks noGrp="1"/>
          </p:cNvSpPr>
          <p:nvPr>
            <p:ph type="ctrTitle"/>
          </p:nvPr>
        </p:nvSpPr>
        <p:spPr>
          <a:xfrm>
            <a:off x="1524000" y="2270973"/>
            <a:ext cx="9144000" cy="1238990"/>
          </a:xfrm>
          <a:prstGeom prst="rect">
            <a:avLst/>
          </a:prstGeom>
        </p:spPr>
        <p:txBody>
          <a:bodyPr anchor="b">
            <a:normAutofit/>
          </a:bodyPr>
          <a:lstStyle>
            <a:lvl1pPr algn="ctr">
              <a:defRPr sz="4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01AC6F0-6460-AF16-F51E-B0048D8D2C76}"/>
              </a:ext>
            </a:extLst>
          </p:cNvPr>
          <p:cNvSpPr>
            <a:spLocks noGrp="1"/>
          </p:cNvSpPr>
          <p:nvPr>
            <p:ph type="subTitle" idx="1"/>
          </p:nvPr>
        </p:nvSpPr>
        <p:spPr>
          <a:xfrm>
            <a:off x="1524000" y="3602038"/>
            <a:ext cx="9144000" cy="993713"/>
          </a:xfrm>
        </p:spPr>
        <p:txBody>
          <a:bodyPr>
            <a:normAutofit/>
          </a:bodyPr>
          <a:lstStyle>
            <a:lvl1pPr marL="0" indent="0" algn="ctr">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B1D6F2A-4704-E0C6-333D-8C09733DA460}"/>
              </a:ext>
            </a:extLst>
          </p:cNvPr>
          <p:cNvSpPr>
            <a:spLocks noGrp="1"/>
          </p:cNvSpPr>
          <p:nvPr>
            <p:ph type="dt" sz="half" idx="10"/>
          </p:nvPr>
        </p:nvSpPr>
        <p:spPr/>
        <p:txBody>
          <a:bodyPr/>
          <a:lstStyle/>
          <a:p>
            <a:fld id="{11F90F45-6648-A140-9292-4513F11D0ED2}" type="datetime1">
              <a:rPr lang="en-PH" smtClean="0"/>
              <a:t>24/02/2025</a:t>
            </a:fld>
            <a:endParaRPr lang="en-US"/>
          </a:p>
        </p:txBody>
      </p:sp>
      <p:sp>
        <p:nvSpPr>
          <p:cNvPr id="5" name="Footer Placeholder 4">
            <a:extLst>
              <a:ext uri="{FF2B5EF4-FFF2-40B4-BE49-F238E27FC236}">
                <a16:creationId xmlns:a16="http://schemas.microsoft.com/office/drawing/2014/main" id="{2AF229A5-D0A9-D1BD-5D15-F49EEDC2A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799640-0B58-A9CF-3E45-6BB3E1F48E0C}"/>
              </a:ext>
            </a:extLst>
          </p:cNvPr>
          <p:cNvSpPr>
            <a:spLocks noGrp="1"/>
          </p:cNvSpPr>
          <p:nvPr>
            <p:ph type="sldNum" sz="quarter" idx="12"/>
          </p:nvPr>
        </p:nvSpPr>
        <p:spPr/>
        <p:txBody>
          <a:bodyPr/>
          <a:lstStyle/>
          <a:p>
            <a:fld id="{B6DA35E3-D220-3F4D-9A56-751298231D38}" type="slidenum">
              <a:rPr lang="en-US" smtClean="0"/>
              <a:t>‹#›</a:t>
            </a:fld>
            <a:endParaRPr lang="en-US"/>
          </a:p>
        </p:txBody>
      </p:sp>
      <p:pic>
        <p:nvPicPr>
          <p:cNvPr id="9" name="Picture 8">
            <a:extLst>
              <a:ext uri="{FF2B5EF4-FFF2-40B4-BE49-F238E27FC236}">
                <a16:creationId xmlns:a16="http://schemas.microsoft.com/office/drawing/2014/main" id="{8E8077C5-061B-DECD-957E-975917F5DE60}"/>
              </a:ext>
            </a:extLst>
          </p:cNvPr>
          <p:cNvPicPr>
            <a:picLocks noChangeAspect="1"/>
          </p:cNvPicPr>
          <p:nvPr/>
        </p:nvPicPr>
        <p:blipFill>
          <a:blip r:embed="rId2"/>
          <a:stretch>
            <a:fillRect/>
          </a:stretch>
        </p:blipFill>
        <p:spPr>
          <a:xfrm>
            <a:off x="5224810" y="251173"/>
            <a:ext cx="1742379" cy="1742379"/>
          </a:xfrm>
          <a:prstGeom prst="rect">
            <a:avLst/>
          </a:prstGeom>
        </p:spPr>
      </p:pic>
      <p:sp>
        <p:nvSpPr>
          <p:cNvPr id="14" name="Rounded Rectangle 13">
            <a:extLst>
              <a:ext uri="{FF2B5EF4-FFF2-40B4-BE49-F238E27FC236}">
                <a16:creationId xmlns:a16="http://schemas.microsoft.com/office/drawing/2014/main" id="{F3E2DDB3-CB76-6E51-BDF7-8833A8953B0C}"/>
              </a:ext>
            </a:extLst>
          </p:cNvPr>
          <p:cNvSpPr/>
          <p:nvPr/>
        </p:nvSpPr>
        <p:spPr>
          <a:xfrm>
            <a:off x="881065" y="2102218"/>
            <a:ext cx="3041073" cy="62016"/>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167AA70-6B69-1A3B-1DCF-747B168AE427}"/>
              </a:ext>
            </a:extLst>
          </p:cNvPr>
          <p:cNvSpPr/>
          <p:nvPr/>
        </p:nvSpPr>
        <p:spPr>
          <a:xfrm>
            <a:off x="614999" y="2188484"/>
            <a:ext cx="559752" cy="5424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11CA1E5B-8EE7-082A-14EC-B0B095B2CBD8}"/>
              </a:ext>
            </a:extLst>
          </p:cNvPr>
          <p:cNvSpPr/>
          <p:nvPr/>
        </p:nvSpPr>
        <p:spPr>
          <a:xfrm>
            <a:off x="2618635" y="2187524"/>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D71B9774-C1D1-6B55-D86C-FF0B072FBE3F}"/>
              </a:ext>
            </a:extLst>
          </p:cNvPr>
          <p:cNvSpPr/>
          <p:nvPr/>
        </p:nvSpPr>
        <p:spPr>
          <a:xfrm>
            <a:off x="1296668" y="2185579"/>
            <a:ext cx="1207451" cy="59743"/>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A44C6E8-367C-D472-AD0A-5D3793E934D0}"/>
              </a:ext>
            </a:extLst>
          </p:cNvPr>
          <p:cNvSpPr/>
          <p:nvPr/>
        </p:nvSpPr>
        <p:spPr>
          <a:xfrm>
            <a:off x="533721" y="2185644"/>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FBAFA82-F26F-3196-CD64-6467BC3A50A1}"/>
              </a:ext>
            </a:extLst>
          </p:cNvPr>
          <p:cNvSpPr/>
          <p:nvPr/>
        </p:nvSpPr>
        <p:spPr>
          <a:xfrm>
            <a:off x="479746" y="2269999"/>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F0B629E-4469-2225-B4E1-35F377BDE2A4}"/>
              </a:ext>
            </a:extLst>
          </p:cNvPr>
          <p:cNvSpPr/>
          <p:nvPr/>
        </p:nvSpPr>
        <p:spPr>
          <a:xfrm>
            <a:off x="439107" y="2185644"/>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47025FBB-F88E-7654-C9DA-7F683187109F}"/>
              </a:ext>
            </a:extLst>
          </p:cNvPr>
          <p:cNvSpPr/>
          <p:nvPr/>
        </p:nvSpPr>
        <p:spPr>
          <a:xfrm>
            <a:off x="168078" y="2267312"/>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56042BF-F7FB-5490-83B0-B04D36FC730B}"/>
              </a:ext>
            </a:extLst>
          </p:cNvPr>
          <p:cNvSpPr/>
          <p:nvPr/>
        </p:nvSpPr>
        <p:spPr>
          <a:xfrm>
            <a:off x="351161" y="2185644"/>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639989A7-307D-F166-138B-2B14255D4AF1}"/>
              </a:ext>
            </a:extLst>
          </p:cNvPr>
          <p:cNvSpPr/>
          <p:nvPr/>
        </p:nvSpPr>
        <p:spPr>
          <a:xfrm>
            <a:off x="3117805" y="2191507"/>
            <a:ext cx="1207451" cy="59743"/>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11E6F49-5189-BD41-86EC-9318ED120B25}"/>
              </a:ext>
            </a:extLst>
          </p:cNvPr>
          <p:cNvSpPr/>
          <p:nvPr/>
        </p:nvSpPr>
        <p:spPr>
          <a:xfrm>
            <a:off x="1208722" y="2185644"/>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F2BE7A1-05DA-B41B-AB7F-5F3585E25443}"/>
              </a:ext>
            </a:extLst>
          </p:cNvPr>
          <p:cNvSpPr/>
          <p:nvPr/>
        </p:nvSpPr>
        <p:spPr>
          <a:xfrm>
            <a:off x="2527205" y="2190114"/>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B2A5317-3294-9B35-06B9-E4246E64740B}"/>
              </a:ext>
            </a:extLst>
          </p:cNvPr>
          <p:cNvSpPr/>
          <p:nvPr/>
        </p:nvSpPr>
        <p:spPr>
          <a:xfrm>
            <a:off x="2930429" y="2192313"/>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46EE66B-360B-34DD-003C-C852236E4791}"/>
              </a:ext>
            </a:extLst>
          </p:cNvPr>
          <p:cNvSpPr/>
          <p:nvPr/>
        </p:nvSpPr>
        <p:spPr>
          <a:xfrm>
            <a:off x="3024117" y="2192833"/>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E3D355A-94F8-7E59-FA9D-D03562B1C26C}"/>
              </a:ext>
            </a:extLst>
          </p:cNvPr>
          <p:cNvSpPr/>
          <p:nvPr/>
        </p:nvSpPr>
        <p:spPr>
          <a:xfrm>
            <a:off x="811212" y="2105779"/>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586ECFE2-C74C-971D-FD5C-A74705EC5D4F}"/>
              </a:ext>
            </a:extLst>
          </p:cNvPr>
          <p:cNvSpPr/>
          <p:nvPr/>
        </p:nvSpPr>
        <p:spPr>
          <a:xfrm>
            <a:off x="3182245" y="2271855"/>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9067BBD2-7528-0668-86C0-CDCE0B18E7A6}"/>
              </a:ext>
            </a:extLst>
          </p:cNvPr>
          <p:cNvSpPr/>
          <p:nvPr/>
        </p:nvSpPr>
        <p:spPr>
          <a:xfrm>
            <a:off x="1815780" y="2268093"/>
            <a:ext cx="559752" cy="5424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01C3E481-0944-515A-348C-58E1FA41757A}"/>
              </a:ext>
            </a:extLst>
          </p:cNvPr>
          <p:cNvSpPr/>
          <p:nvPr/>
        </p:nvSpPr>
        <p:spPr>
          <a:xfrm>
            <a:off x="571025" y="2268183"/>
            <a:ext cx="1207451" cy="59743"/>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DBD7ACF-0207-422E-FAF2-76F778273609}"/>
              </a:ext>
            </a:extLst>
          </p:cNvPr>
          <p:cNvSpPr/>
          <p:nvPr/>
        </p:nvSpPr>
        <p:spPr>
          <a:xfrm>
            <a:off x="2406529" y="2274916"/>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5CC906E-B040-3737-BF30-5D267F8F9548}"/>
              </a:ext>
            </a:extLst>
          </p:cNvPr>
          <p:cNvSpPr/>
          <p:nvPr/>
        </p:nvSpPr>
        <p:spPr>
          <a:xfrm>
            <a:off x="2500217" y="2275436"/>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3E84D435-42B1-16DD-05D0-3532484D3ECA}"/>
              </a:ext>
            </a:extLst>
          </p:cNvPr>
          <p:cNvSpPr/>
          <p:nvPr/>
        </p:nvSpPr>
        <p:spPr>
          <a:xfrm>
            <a:off x="2581180" y="2275436"/>
            <a:ext cx="559752" cy="5424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C5E0F866-2D85-198A-FA5D-4B9E50256E44}"/>
              </a:ext>
            </a:extLst>
          </p:cNvPr>
          <p:cNvSpPr/>
          <p:nvPr/>
        </p:nvSpPr>
        <p:spPr>
          <a:xfrm>
            <a:off x="4038600" y="2108256"/>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28694C5-79F2-CC8C-BF62-F4FD2C24CFC2}"/>
              </a:ext>
            </a:extLst>
          </p:cNvPr>
          <p:cNvSpPr/>
          <p:nvPr/>
        </p:nvSpPr>
        <p:spPr>
          <a:xfrm>
            <a:off x="3947170" y="2110846"/>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113CAEA-6CC7-956A-CC97-C7891153E74E}"/>
              </a:ext>
            </a:extLst>
          </p:cNvPr>
          <p:cNvSpPr/>
          <p:nvPr/>
        </p:nvSpPr>
        <p:spPr>
          <a:xfrm>
            <a:off x="4350394" y="2113045"/>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2068A17-CD99-C347-2C23-D74DF741D5F2}"/>
              </a:ext>
            </a:extLst>
          </p:cNvPr>
          <p:cNvSpPr/>
          <p:nvPr/>
        </p:nvSpPr>
        <p:spPr>
          <a:xfrm>
            <a:off x="4444082" y="2113565"/>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8BD3C45E-A42B-9A0D-9D98-8F27C9E7C79A}"/>
              </a:ext>
            </a:extLst>
          </p:cNvPr>
          <p:cNvSpPr/>
          <p:nvPr/>
        </p:nvSpPr>
        <p:spPr>
          <a:xfrm>
            <a:off x="3592195" y="2268777"/>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3DED5CEC-7828-C2D6-EA1D-DB26DAF1BC02}"/>
              </a:ext>
            </a:extLst>
          </p:cNvPr>
          <p:cNvSpPr/>
          <p:nvPr/>
        </p:nvSpPr>
        <p:spPr>
          <a:xfrm>
            <a:off x="4091365" y="2272760"/>
            <a:ext cx="1207451" cy="59743"/>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2764686-A131-F0C3-69F9-85EE73FC8D42}"/>
              </a:ext>
            </a:extLst>
          </p:cNvPr>
          <p:cNvSpPr/>
          <p:nvPr/>
        </p:nvSpPr>
        <p:spPr>
          <a:xfrm>
            <a:off x="3500765" y="2271367"/>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1D583F6-F9E8-D2DC-15F8-96ED1AD1BBD1}"/>
              </a:ext>
            </a:extLst>
          </p:cNvPr>
          <p:cNvSpPr/>
          <p:nvPr/>
        </p:nvSpPr>
        <p:spPr>
          <a:xfrm>
            <a:off x="3903989" y="2273566"/>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60AA6BD-3DB0-90B2-D6BA-163B809363B3}"/>
              </a:ext>
            </a:extLst>
          </p:cNvPr>
          <p:cNvSpPr/>
          <p:nvPr/>
        </p:nvSpPr>
        <p:spPr>
          <a:xfrm>
            <a:off x="3997677" y="2274086"/>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FC446A01-CF80-EF20-E1CB-2E6FC11291D3}"/>
              </a:ext>
            </a:extLst>
          </p:cNvPr>
          <p:cNvSpPr/>
          <p:nvPr/>
        </p:nvSpPr>
        <p:spPr>
          <a:xfrm>
            <a:off x="4458657" y="2199281"/>
            <a:ext cx="559752" cy="5424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556D7F69-7150-EA7C-1722-0C803ECFEC9F}"/>
              </a:ext>
            </a:extLst>
          </p:cNvPr>
          <p:cNvSpPr/>
          <p:nvPr/>
        </p:nvSpPr>
        <p:spPr>
          <a:xfrm>
            <a:off x="4377379" y="2196441"/>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CC171C6-043B-4627-4C11-00F106EB34C4}"/>
              </a:ext>
            </a:extLst>
          </p:cNvPr>
          <p:cNvSpPr/>
          <p:nvPr/>
        </p:nvSpPr>
        <p:spPr>
          <a:xfrm>
            <a:off x="5052380" y="2196441"/>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3DCC02C-C2F1-8372-3CE8-784D27BE0270}"/>
              </a:ext>
            </a:extLst>
          </p:cNvPr>
          <p:cNvSpPr/>
          <p:nvPr/>
        </p:nvSpPr>
        <p:spPr>
          <a:xfrm>
            <a:off x="228731" y="2377106"/>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42C766F-40FD-8BE7-DB03-21D15FFD22AE}"/>
              </a:ext>
            </a:extLst>
          </p:cNvPr>
          <p:cNvSpPr/>
          <p:nvPr/>
        </p:nvSpPr>
        <p:spPr>
          <a:xfrm>
            <a:off x="307224" y="2377106"/>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8CCF3E3-E6CF-E02A-C033-A3E2AD19BBDE}"/>
              </a:ext>
            </a:extLst>
          </p:cNvPr>
          <p:cNvSpPr/>
          <p:nvPr/>
        </p:nvSpPr>
        <p:spPr>
          <a:xfrm>
            <a:off x="517050" y="2480528"/>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8B3673C-875F-0DC6-CA6B-A12538C9A6AA}"/>
              </a:ext>
            </a:extLst>
          </p:cNvPr>
          <p:cNvSpPr/>
          <p:nvPr/>
        </p:nvSpPr>
        <p:spPr>
          <a:xfrm>
            <a:off x="405136" y="2374420"/>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9E8511-64AC-AEF0-1123-4AAF9BBE5B75}"/>
              </a:ext>
            </a:extLst>
          </p:cNvPr>
          <p:cNvSpPr/>
          <p:nvPr/>
        </p:nvSpPr>
        <p:spPr>
          <a:xfrm>
            <a:off x="429104" y="2480528"/>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99456C2C-CC52-EC11-5243-CA2AC362DC7B}"/>
              </a:ext>
            </a:extLst>
          </p:cNvPr>
          <p:cNvSpPr/>
          <p:nvPr/>
        </p:nvSpPr>
        <p:spPr>
          <a:xfrm>
            <a:off x="112354" y="2475155"/>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7C06915B-51CB-4475-194B-FEE25BFF3330}"/>
              </a:ext>
            </a:extLst>
          </p:cNvPr>
          <p:cNvSpPr/>
          <p:nvPr/>
        </p:nvSpPr>
        <p:spPr>
          <a:xfrm>
            <a:off x="7910008" y="4712740"/>
            <a:ext cx="3041073" cy="62016"/>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D41CE418-763A-C097-F44C-C285C7287A6F}"/>
              </a:ext>
            </a:extLst>
          </p:cNvPr>
          <p:cNvSpPr/>
          <p:nvPr/>
        </p:nvSpPr>
        <p:spPr>
          <a:xfrm>
            <a:off x="6894253" y="4628497"/>
            <a:ext cx="559752" cy="5424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0B71D1EF-8BE2-A9BE-3D14-4B44516BA4B7}"/>
              </a:ext>
            </a:extLst>
          </p:cNvPr>
          <p:cNvSpPr/>
          <p:nvPr/>
        </p:nvSpPr>
        <p:spPr>
          <a:xfrm>
            <a:off x="8897889" y="4627537"/>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a:extLst>
              <a:ext uri="{FF2B5EF4-FFF2-40B4-BE49-F238E27FC236}">
                <a16:creationId xmlns:a16="http://schemas.microsoft.com/office/drawing/2014/main" id="{70E7C428-C186-274A-E8DD-FB259024662A}"/>
              </a:ext>
            </a:extLst>
          </p:cNvPr>
          <p:cNvSpPr/>
          <p:nvPr/>
        </p:nvSpPr>
        <p:spPr>
          <a:xfrm>
            <a:off x="7575922" y="4625592"/>
            <a:ext cx="1207451" cy="59743"/>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D527C61-C441-5CBF-F380-43CE619276C9}"/>
              </a:ext>
            </a:extLst>
          </p:cNvPr>
          <p:cNvSpPr/>
          <p:nvPr/>
        </p:nvSpPr>
        <p:spPr>
          <a:xfrm>
            <a:off x="11621614" y="4638780"/>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D63378C-EC59-947A-93EF-B7CF35324591}"/>
              </a:ext>
            </a:extLst>
          </p:cNvPr>
          <p:cNvSpPr/>
          <p:nvPr/>
        </p:nvSpPr>
        <p:spPr>
          <a:xfrm>
            <a:off x="6924854" y="4548871"/>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6D6D4F4-4FD7-03B4-CCC0-ADA79C05BE04}"/>
              </a:ext>
            </a:extLst>
          </p:cNvPr>
          <p:cNvSpPr/>
          <p:nvPr/>
        </p:nvSpPr>
        <p:spPr>
          <a:xfrm>
            <a:off x="11527000" y="4638780"/>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a:extLst>
              <a:ext uri="{FF2B5EF4-FFF2-40B4-BE49-F238E27FC236}">
                <a16:creationId xmlns:a16="http://schemas.microsoft.com/office/drawing/2014/main" id="{3415F7C4-A8BE-67F8-8EB6-DA9EB282A58A}"/>
              </a:ext>
            </a:extLst>
          </p:cNvPr>
          <p:cNvSpPr/>
          <p:nvPr/>
        </p:nvSpPr>
        <p:spPr>
          <a:xfrm>
            <a:off x="6613186" y="4546184"/>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458EA00-9E70-3433-0353-94409D0C9257}"/>
              </a:ext>
            </a:extLst>
          </p:cNvPr>
          <p:cNvSpPr/>
          <p:nvPr/>
        </p:nvSpPr>
        <p:spPr>
          <a:xfrm>
            <a:off x="11439054" y="4638780"/>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4F8ACBC1-707F-7DA6-E105-2244D5DAF5D7}"/>
              </a:ext>
            </a:extLst>
          </p:cNvPr>
          <p:cNvSpPr/>
          <p:nvPr/>
        </p:nvSpPr>
        <p:spPr>
          <a:xfrm>
            <a:off x="9397059" y="4631520"/>
            <a:ext cx="1207451" cy="59743"/>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00358DD7-EE7F-3835-B35C-D7170478A2A8}"/>
              </a:ext>
            </a:extLst>
          </p:cNvPr>
          <p:cNvSpPr/>
          <p:nvPr/>
        </p:nvSpPr>
        <p:spPr>
          <a:xfrm>
            <a:off x="7487976" y="4625657"/>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F83C7E3-BBB1-CA62-8E76-9B5BCC8363AB}"/>
              </a:ext>
            </a:extLst>
          </p:cNvPr>
          <p:cNvSpPr/>
          <p:nvPr/>
        </p:nvSpPr>
        <p:spPr>
          <a:xfrm>
            <a:off x="8806459" y="4630127"/>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DC7DDAB-227F-A031-1A99-7C09022CBD2C}"/>
              </a:ext>
            </a:extLst>
          </p:cNvPr>
          <p:cNvSpPr/>
          <p:nvPr/>
        </p:nvSpPr>
        <p:spPr>
          <a:xfrm>
            <a:off x="9209683" y="4632326"/>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5DAB800-DB05-9033-511C-713CD22C10ED}"/>
              </a:ext>
            </a:extLst>
          </p:cNvPr>
          <p:cNvSpPr/>
          <p:nvPr/>
        </p:nvSpPr>
        <p:spPr>
          <a:xfrm>
            <a:off x="9303371" y="4632846"/>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61CAD3A-50E8-1B99-D491-DC24B6421D07}"/>
              </a:ext>
            </a:extLst>
          </p:cNvPr>
          <p:cNvSpPr/>
          <p:nvPr/>
        </p:nvSpPr>
        <p:spPr>
          <a:xfrm>
            <a:off x="7840155" y="4716301"/>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a:extLst>
              <a:ext uri="{FF2B5EF4-FFF2-40B4-BE49-F238E27FC236}">
                <a16:creationId xmlns:a16="http://schemas.microsoft.com/office/drawing/2014/main" id="{02B53CF8-7A69-6899-954B-532685C16BA0}"/>
              </a:ext>
            </a:extLst>
          </p:cNvPr>
          <p:cNvSpPr/>
          <p:nvPr/>
        </p:nvSpPr>
        <p:spPr>
          <a:xfrm>
            <a:off x="9627353" y="4550727"/>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D1418E3D-E888-0682-9A46-3E4FBBC0D8F2}"/>
              </a:ext>
            </a:extLst>
          </p:cNvPr>
          <p:cNvSpPr/>
          <p:nvPr/>
        </p:nvSpPr>
        <p:spPr>
          <a:xfrm>
            <a:off x="8260888" y="4546965"/>
            <a:ext cx="559752" cy="5424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24C37601-5589-2C50-6006-26D273439822}"/>
              </a:ext>
            </a:extLst>
          </p:cNvPr>
          <p:cNvSpPr/>
          <p:nvPr/>
        </p:nvSpPr>
        <p:spPr>
          <a:xfrm>
            <a:off x="7016133" y="4547055"/>
            <a:ext cx="1207451" cy="59743"/>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3A31350-84FB-F613-8BA1-B8EF76EBA298}"/>
              </a:ext>
            </a:extLst>
          </p:cNvPr>
          <p:cNvSpPr/>
          <p:nvPr/>
        </p:nvSpPr>
        <p:spPr>
          <a:xfrm>
            <a:off x="8851637" y="4553788"/>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89BC6DA-04E9-4826-6394-846B46DDAC10}"/>
              </a:ext>
            </a:extLst>
          </p:cNvPr>
          <p:cNvSpPr/>
          <p:nvPr/>
        </p:nvSpPr>
        <p:spPr>
          <a:xfrm>
            <a:off x="8945325" y="4554308"/>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a:extLst>
              <a:ext uri="{FF2B5EF4-FFF2-40B4-BE49-F238E27FC236}">
                <a16:creationId xmlns:a16="http://schemas.microsoft.com/office/drawing/2014/main" id="{C504952D-0ECD-30C0-F6EA-59C53B31A085}"/>
              </a:ext>
            </a:extLst>
          </p:cNvPr>
          <p:cNvSpPr/>
          <p:nvPr/>
        </p:nvSpPr>
        <p:spPr>
          <a:xfrm>
            <a:off x="9026288" y="4554308"/>
            <a:ext cx="559752" cy="5424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a:extLst>
              <a:ext uri="{FF2B5EF4-FFF2-40B4-BE49-F238E27FC236}">
                <a16:creationId xmlns:a16="http://schemas.microsoft.com/office/drawing/2014/main" id="{57E87E40-9059-2F00-1581-323563D717E9}"/>
              </a:ext>
            </a:extLst>
          </p:cNvPr>
          <p:cNvSpPr/>
          <p:nvPr/>
        </p:nvSpPr>
        <p:spPr>
          <a:xfrm>
            <a:off x="11067543" y="4718778"/>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AAD20D9-23D4-3A11-8CF7-825EAE57DF90}"/>
              </a:ext>
            </a:extLst>
          </p:cNvPr>
          <p:cNvSpPr/>
          <p:nvPr/>
        </p:nvSpPr>
        <p:spPr>
          <a:xfrm>
            <a:off x="10976113" y="4721368"/>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3BB8505E-5E37-8D29-1A1E-9D3BAE69A9D7}"/>
              </a:ext>
            </a:extLst>
          </p:cNvPr>
          <p:cNvSpPr/>
          <p:nvPr/>
        </p:nvSpPr>
        <p:spPr>
          <a:xfrm>
            <a:off x="11379337" y="4723567"/>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ED94E1E-45D6-C48B-9318-7BCF3F39E3A0}"/>
              </a:ext>
            </a:extLst>
          </p:cNvPr>
          <p:cNvSpPr/>
          <p:nvPr/>
        </p:nvSpPr>
        <p:spPr>
          <a:xfrm>
            <a:off x="11473025" y="4724087"/>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94FB6336-A3ED-0D0A-4AA8-F4E8BB5A78CF}"/>
              </a:ext>
            </a:extLst>
          </p:cNvPr>
          <p:cNvSpPr/>
          <p:nvPr/>
        </p:nvSpPr>
        <p:spPr>
          <a:xfrm>
            <a:off x="10037303" y="4547649"/>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a:extLst>
              <a:ext uri="{FF2B5EF4-FFF2-40B4-BE49-F238E27FC236}">
                <a16:creationId xmlns:a16="http://schemas.microsoft.com/office/drawing/2014/main" id="{58129F6E-2346-11C5-16B5-B4B6785F8DF8}"/>
              </a:ext>
            </a:extLst>
          </p:cNvPr>
          <p:cNvSpPr/>
          <p:nvPr/>
        </p:nvSpPr>
        <p:spPr>
          <a:xfrm>
            <a:off x="10536473" y="4551632"/>
            <a:ext cx="1207451" cy="59743"/>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FBB98473-C8E2-53FA-5991-578AECA97BE8}"/>
              </a:ext>
            </a:extLst>
          </p:cNvPr>
          <p:cNvSpPr/>
          <p:nvPr/>
        </p:nvSpPr>
        <p:spPr>
          <a:xfrm>
            <a:off x="9945873" y="4550239"/>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D7C82B9-FBC8-C6DA-70C5-8C3161B1CAB5}"/>
              </a:ext>
            </a:extLst>
          </p:cNvPr>
          <p:cNvSpPr/>
          <p:nvPr/>
        </p:nvSpPr>
        <p:spPr>
          <a:xfrm>
            <a:off x="10349097" y="4552438"/>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DE3C5C3-CCE2-DF84-9BA1-C96555C452EC}"/>
              </a:ext>
            </a:extLst>
          </p:cNvPr>
          <p:cNvSpPr/>
          <p:nvPr/>
        </p:nvSpPr>
        <p:spPr>
          <a:xfrm>
            <a:off x="10442785" y="4552958"/>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a:extLst>
              <a:ext uri="{FF2B5EF4-FFF2-40B4-BE49-F238E27FC236}">
                <a16:creationId xmlns:a16="http://schemas.microsoft.com/office/drawing/2014/main" id="{AF12A022-F5A0-D9A9-845B-2C7B6E21966E}"/>
              </a:ext>
            </a:extLst>
          </p:cNvPr>
          <p:cNvSpPr/>
          <p:nvPr/>
        </p:nvSpPr>
        <p:spPr>
          <a:xfrm>
            <a:off x="10737911" y="4639294"/>
            <a:ext cx="559752" cy="5424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2343CBAC-82EF-421F-4F96-2D04A4013A1D}"/>
              </a:ext>
            </a:extLst>
          </p:cNvPr>
          <p:cNvSpPr/>
          <p:nvPr/>
        </p:nvSpPr>
        <p:spPr>
          <a:xfrm>
            <a:off x="10656633" y="4636454"/>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8EE4ED0E-A192-424D-06F8-76588189FF7B}"/>
              </a:ext>
            </a:extLst>
          </p:cNvPr>
          <p:cNvSpPr/>
          <p:nvPr/>
        </p:nvSpPr>
        <p:spPr>
          <a:xfrm>
            <a:off x="11331634" y="4636454"/>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A5D7F10-AA02-EB18-995D-80ECCB8647FF}"/>
              </a:ext>
            </a:extLst>
          </p:cNvPr>
          <p:cNvSpPr/>
          <p:nvPr/>
        </p:nvSpPr>
        <p:spPr>
          <a:xfrm>
            <a:off x="11449786" y="4461832"/>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9ECC391-506B-FAF7-49E7-8576F2860566}"/>
              </a:ext>
            </a:extLst>
          </p:cNvPr>
          <p:cNvSpPr/>
          <p:nvPr/>
        </p:nvSpPr>
        <p:spPr>
          <a:xfrm>
            <a:off x="11528279" y="4461832"/>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B2D3233-60CD-6803-2588-B43161433FFC}"/>
              </a:ext>
            </a:extLst>
          </p:cNvPr>
          <p:cNvSpPr/>
          <p:nvPr/>
        </p:nvSpPr>
        <p:spPr>
          <a:xfrm>
            <a:off x="11988613" y="4377617"/>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a:extLst>
              <a:ext uri="{FF2B5EF4-FFF2-40B4-BE49-F238E27FC236}">
                <a16:creationId xmlns:a16="http://schemas.microsoft.com/office/drawing/2014/main" id="{D6EE8414-C9BF-15B7-E2A6-ADF865FCF2C2}"/>
              </a:ext>
            </a:extLst>
          </p:cNvPr>
          <p:cNvSpPr/>
          <p:nvPr/>
        </p:nvSpPr>
        <p:spPr>
          <a:xfrm>
            <a:off x="11626191" y="4459146"/>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C3CD4C70-D78A-B48B-C406-5547AA1CD79C}"/>
              </a:ext>
            </a:extLst>
          </p:cNvPr>
          <p:cNvSpPr/>
          <p:nvPr/>
        </p:nvSpPr>
        <p:spPr>
          <a:xfrm>
            <a:off x="11900667" y="4377617"/>
            <a:ext cx="53975" cy="542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a:extLst>
              <a:ext uri="{FF2B5EF4-FFF2-40B4-BE49-F238E27FC236}">
                <a16:creationId xmlns:a16="http://schemas.microsoft.com/office/drawing/2014/main" id="{AE443CDC-6ED3-8197-563B-324EF34B3922}"/>
              </a:ext>
            </a:extLst>
          </p:cNvPr>
          <p:cNvSpPr/>
          <p:nvPr/>
        </p:nvSpPr>
        <p:spPr>
          <a:xfrm>
            <a:off x="11583917" y="4372244"/>
            <a:ext cx="281067" cy="59614"/>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7220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3F47-5D00-5DFB-31F5-3AB063ADC5F7}"/>
              </a:ext>
            </a:extLst>
          </p:cNvPr>
          <p:cNvSpPr>
            <a:spLocks noGrp="1"/>
          </p:cNvSpPr>
          <p:nvPr>
            <p:ph type="title"/>
          </p:nvPr>
        </p:nvSpPr>
        <p:spPr>
          <a:xfrm>
            <a:off x="523982" y="365125"/>
            <a:ext cx="11126912" cy="65201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D1579C-5786-A3E4-BA85-5A12E42D6329}"/>
              </a:ext>
            </a:extLst>
          </p:cNvPr>
          <p:cNvSpPr>
            <a:spLocks noGrp="1"/>
          </p:cNvSpPr>
          <p:nvPr>
            <p:ph idx="1"/>
          </p:nvPr>
        </p:nvSpPr>
        <p:spPr/>
        <p:txBody>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AF80573-0E1F-6FF6-457D-C2A5C5F65F60}"/>
              </a:ext>
            </a:extLst>
          </p:cNvPr>
          <p:cNvSpPr>
            <a:spLocks noGrp="1"/>
          </p:cNvSpPr>
          <p:nvPr>
            <p:ph type="dt" sz="half" idx="10"/>
          </p:nvPr>
        </p:nvSpPr>
        <p:spPr/>
        <p:txBody>
          <a:bodyPr/>
          <a:lstStyle/>
          <a:p>
            <a:fld id="{AB8965B0-9F4D-F24C-B8EF-3C739FA4C2DD}" type="datetime1">
              <a:rPr lang="en-PH" smtClean="0"/>
              <a:t>24/02/2025</a:t>
            </a:fld>
            <a:endParaRPr lang="en-US"/>
          </a:p>
        </p:txBody>
      </p:sp>
      <p:sp>
        <p:nvSpPr>
          <p:cNvPr id="5" name="Footer Placeholder 4">
            <a:extLst>
              <a:ext uri="{FF2B5EF4-FFF2-40B4-BE49-F238E27FC236}">
                <a16:creationId xmlns:a16="http://schemas.microsoft.com/office/drawing/2014/main" id="{6AF9DD64-2AA9-3C99-C0A4-464758CBB4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625A0-0CC3-5F37-1564-F3ED7F96053C}"/>
              </a:ext>
            </a:extLst>
          </p:cNvPr>
          <p:cNvSpPr>
            <a:spLocks noGrp="1"/>
          </p:cNvSpPr>
          <p:nvPr>
            <p:ph type="sldNum" sz="quarter" idx="12"/>
          </p:nvPr>
        </p:nvSpPr>
        <p:spPr/>
        <p:txBody>
          <a:bodyPr/>
          <a:lstStyle>
            <a:lvl1pPr>
              <a:defRPr sz="1800"/>
            </a:lvl1pPr>
          </a:lstStyle>
          <a:p>
            <a:fld id="{B6DA35E3-D220-3F4D-9A56-751298231D38}" type="slidenum">
              <a:rPr lang="en-US" smtClean="0"/>
              <a:t>‹#›</a:t>
            </a:fld>
            <a:endParaRPr lang="en-US"/>
          </a:p>
        </p:txBody>
      </p:sp>
      <p:pic>
        <p:nvPicPr>
          <p:cNvPr id="7" name="Picture 6">
            <a:extLst>
              <a:ext uri="{FF2B5EF4-FFF2-40B4-BE49-F238E27FC236}">
                <a16:creationId xmlns:a16="http://schemas.microsoft.com/office/drawing/2014/main" id="{BE1B81C8-9C50-2565-A0B6-3C9201823033}"/>
              </a:ext>
            </a:extLst>
          </p:cNvPr>
          <p:cNvPicPr>
            <a:picLocks noChangeAspect="1"/>
          </p:cNvPicPr>
          <p:nvPr/>
        </p:nvPicPr>
        <p:blipFill>
          <a:blip r:embed="rId2">
            <a:alphaModFix amt="5000"/>
          </a:blip>
          <a:stretch>
            <a:fillRect/>
          </a:stretch>
        </p:blipFill>
        <p:spPr>
          <a:xfrm>
            <a:off x="9525101" y="4520629"/>
            <a:ext cx="2666899" cy="2666899"/>
          </a:xfrm>
          <a:prstGeom prst="rect">
            <a:avLst/>
          </a:prstGeom>
        </p:spPr>
      </p:pic>
      <p:sp>
        <p:nvSpPr>
          <p:cNvPr id="8" name="TextBox 7">
            <a:extLst>
              <a:ext uri="{FF2B5EF4-FFF2-40B4-BE49-F238E27FC236}">
                <a16:creationId xmlns:a16="http://schemas.microsoft.com/office/drawing/2014/main" id="{B3C8087F-AA45-2B10-BDE8-841EEE0BE3E1}"/>
              </a:ext>
            </a:extLst>
          </p:cNvPr>
          <p:cNvSpPr txBox="1"/>
          <p:nvPr/>
        </p:nvSpPr>
        <p:spPr>
          <a:xfrm>
            <a:off x="8903368" y="644892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4224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C0502F-B10A-77D5-9436-1E4B23D15E21}"/>
              </a:ext>
            </a:extLst>
          </p:cNvPr>
          <p:cNvSpPr/>
          <p:nvPr/>
        </p:nvSpPr>
        <p:spPr>
          <a:xfrm>
            <a:off x="0" y="0"/>
            <a:ext cx="12192000" cy="6858000"/>
          </a:xfrm>
          <a:prstGeom prst="rect">
            <a:avLst/>
          </a:prstGeom>
          <a:solidFill>
            <a:srgbClr val="810E2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ABB0E248-62FB-1A98-6E89-C128DBBC9C06}"/>
              </a:ext>
            </a:extLst>
          </p:cNvPr>
          <p:cNvSpPr/>
          <p:nvPr/>
        </p:nvSpPr>
        <p:spPr>
          <a:xfrm>
            <a:off x="8732641" y="-441324"/>
            <a:ext cx="4291209" cy="3760721"/>
          </a:xfrm>
          <a:prstGeom prst="cloud">
            <a:avLst/>
          </a:prstGeom>
          <a:solidFill>
            <a:schemeClr val="bg1"/>
          </a:solidFill>
          <a:ln>
            <a:noFill/>
          </a:ln>
          <a:effectLst>
            <a:glow rad="318957">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6F7392-C2C1-4110-2A20-9A6C8899BAA1}"/>
              </a:ext>
            </a:extLst>
          </p:cNvPr>
          <p:cNvSpPr>
            <a:spLocks noGrp="1"/>
          </p:cNvSpPr>
          <p:nvPr>
            <p:ph type="title"/>
          </p:nvPr>
        </p:nvSpPr>
        <p:spPr>
          <a:xfrm>
            <a:off x="831850" y="1709738"/>
            <a:ext cx="10515600" cy="2852737"/>
          </a:xfrm>
          <a:prstGeom prst="rect">
            <a:avLst/>
          </a:prstGeom>
        </p:spPr>
        <p:txBody>
          <a:bodyPr anchor="b">
            <a:normAutofit/>
          </a:bodyPr>
          <a:lstStyle>
            <a:lvl1pPr>
              <a:defRPr sz="4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4823BC-8DC6-CF61-53E1-112B8030FDB7}"/>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A2E7A5-652C-CA40-980C-AAE9BC0B37BD}"/>
              </a:ext>
            </a:extLst>
          </p:cNvPr>
          <p:cNvSpPr>
            <a:spLocks noGrp="1"/>
          </p:cNvSpPr>
          <p:nvPr>
            <p:ph type="dt" sz="half" idx="10"/>
          </p:nvPr>
        </p:nvSpPr>
        <p:spPr/>
        <p:txBody>
          <a:bodyPr/>
          <a:lstStyle/>
          <a:p>
            <a:fld id="{424EF3CA-3163-414A-BB79-DDC744E28DE3}" type="datetime1">
              <a:rPr lang="en-PH" smtClean="0"/>
              <a:t>24/02/2025</a:t>
            </a:fld>
            <a:endParaRPr lang="en-US"/>
          </a:p>
        </p:txBody>
      </p:sp>
      <p:sp>
        <p:nvSpPr>
          <p:cNvPr id="5" name="Footer Placeholder 4">
            <a:extLst>
              <a:ext uri="{FF2B5EF4-FFF2-40B4-BE49-F238E27FC236}">
                <a16:creationId xmlns:a16="http://schemas.microsoft.com/office/drawing/2014/main" id="{275371AB-F1C5-E0F1-BC61-95A3488FF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7A6459-F13E-E3CA-EAA9-D24DB361B71D}"/>
              </a:ext>
            </a:extLst>
          </p:cNvPr>
          <p:cNvSpPr>
            <a:spLocks noGrp="1"/>
          </p:cNvSpPr>
          <p:nvPr>
            <p:ph type="sldNum" sz="quarter" idx="12"/>
          </p:nvPr>
        </p:nvSpPr>
        <p:spPr/>
        <p:txBody>
          <a:bodyPr/>
          <a:lstStyle/>
          <a:p>
            <a:fld id="{B6DA35E3-D220-3F4D-9A56-751298231D38}" type="slidenum">
              <a:rPr lang="en-US" smtClean="0"/>
              <a:t>‹#›</a:t>
            </a:fld>
            <a:endParaRPr lang="en-US"/>
          </a:p>
        </p:txBody>
      </p:sp>
      <p:pic>
        <p:nvPicPr>
          <p:cNvPr id="8" name="Picture 7">
            <a:extLst>
              <a:ext uri="{FF2B5EF4-FFF2-40B4-BE49-F238E27FC236}">
                <a16:creationId xmlns:a16="http://schemas.microsoft.com/office/drawing/2014/main" id="{F67092F1-C039-2402-26F3-C75C7227AD98}"/>
              </a:ext>
            </a:extLst>
          </p:cNvPr>
          <p:cNvPicPr>
            <a:picLocks noChangeAspect="1"/>
          </p:cNvPicPr>
          <p:nvPr/>
        </p:nvPicPr>
        <p:blipFill>
          <a:blip r:embed="rId2"/>
          <a:stretch>
            <a:fillRect/>
          </a:stretch>
        </p:blipFill>
        <p:spPr>
          <a:xfrm>
            <a:off x="9296400" y="210160"/>
            <a:ext cx="2603326" cy="2603326"/>
          </a:xfrm>
          <a:prstGeom prst="rect">
            <a:avLst/>
          </a:prstGeom>
        </p:spPr>
      </p:pic>
    </p:spTree>
    <p:extLst>
      <p:ext uri="{BB962C8B-B14F-4D97-AF65-F5344CB8AC3E}">
        <p14:creationId xmlns:p14="http://schemas.microsoft.com/office/powerpoint/2010/main" val="10121315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5AD38-036F-5416-A0E8-5723517C64F3}"/>
              </a:ext>
            </a:extLst>
          </p:cNvPr>
          <p:cNvSpPr>
            <a:spLocks noGrp="1"/>
          </p:cNvSpPr>
          <p:nvPr>
            <p:ph type="title"/>
          </p:nvPr>
        </p:nvSpPr>
        <p:spPr>
          <a:xfrm>
            <a:off x="523982" y="365125"/>
            <a:ext cx="11126912" cy="65201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0949CED-8900-973A-6104-44BB9B73CF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E5BEC6-EB54-63FB-40FA-6AFB250F54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38459-07D1-887F-A8E3-5DF360B160B7}"/>
              </a:ext>
            </a:extLst>
          </p:cNvPr>
          <p:cNvSpPr>
            <a:spLocks noGrp="1"/>
          </p:cNvSpPr>
          <p:nvPr>
            <p:ph type="dt" sz="half" idx="10"/>
          </p:nvPr>
        </p:nvSpPr>
        <p:spPr/>
        <p:txBody>
          <a:bodyPr/>
          <a:lstStyle/>
          <a:p>
            <a:fld id="{8DDEB52E-B9F9-FD4B-BD34-CD98355192E9}" type="datetime1">
              <a:rPr lang="en-PH" smtClean="0"/>
              <a:t>24/02/2025</a:t>
            </a:fld>
            <a:endParaRPr lang="en-US"/>
          </a:p>
        </p:txBody>
      </p:sp>
      <p:sp>
        <p:nvSpPr>
          <p:cNvPr id="6" name="Footer Placeholder 5">
            <a:extLst>
              <a:ext uri="{FF2B5EF4-FFF2-40B4-BE49-F238E27FC236}">
                <a16:creationId xmlns:a16="http://schemas.microsoft.com/office/drawing/2014/main" id="{456520A4-EE6D-51EB-6953-7C988EDA79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376D1-A217-FF82-309A-89528C3FA4FE}"/>
              </a:ext>
            </a:extLst>
          </p:cNvPr>
          <p:cNvSpPr>
            <a:spLocks noGrp="1"/>
          </p:cNvSpPr>
          <p:nvPr>
            <p:ph type="sldNum" sz="quarter" idx="12"/>
          </p:nvPr>
        </p:nvSpPr>
        <p:spPr/>
        <p:txBody>
          <a:bodyPr/>
          <a:lstStyle/>
          <a:p>
            <a:fld id="{B6DA35E3-D220-3F4D-9A56-751298231D38}" type="slidenum">
              <a:rPr lang="en-US" smtClean="0"/>
              <a:t>‹#›</a:t>
            </a:fld>
            <a:endParaRPr lang="en-US"/>
          </a:p>
        </p:txBody>
      </p:sp>
    </p:spTree>
    <p:extLst>
      <p:ext uri="{BB962C8B-B14F-4D97-AF65-F5344CB8AC3E}">
        <p14:creationId xmlns:p14="http://schemas.microsoft.com/office/powerpoint/2010/main" val="283413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2" name="Picture 1">
            <a:extLst>
              <a:ext uri="{FF2B5EF4-FFF2-40B4-BE49-F238E27FC236}">
                <a16:creationId xmlns:a16="http://schemas.microsoft.com/office/drawing/2014/main" id="{057827BD-B4A1-A8BF-967A-5149D648CD1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058000"/>
            <a:ext cx="3600000" cy="4800000"/>
          </a:xfrm>
          <a:prstGeom prst="rect">
            <a:avLst/>
          </a:prstGeom>
        </p:spPr>
      </p:pic>
    </p:spTree>
    <p:extLst>
      <p:ext uri="{BB962C8B-B14F-4D97-AF65-F5344CB8AC3E}">
        <p14:creationId xmlns:p14="http://schemas.microsoft.com/office/powerpoint/2010/main" val="6250562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A3D5A-EDFA-6311-19C8-CAD10B14016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82A7EE6-5FD1-1CF2-4E57-9755E84EB5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BF2141-C896-4819-0410-ADCE0B35DC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EA949-33C5-12EC-09AA-04AB605E99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0A141E-69AA-76F2-7B37-E640BF3D4B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47414D-6B2A-EF8D-2B5E-298ED89CE3E4}"/>
              </a:ext>
            </a:extLst>
          </p:cNvPr>
          <p:cNvSpPr>
            <a:spLocks noGrp="1"/>
          </p:cNvSpPr>
          <p:nvPr>
            <p:ph type="dt" sz="half" idx="10"/>
          </p:nvPr>
        </p:nvSpPr>
        <p:spPr/>
        <p:txBody>
          <a:bodyPr/>
          <a:lstStyle/>
          <a:p>
            <a:fld id="{F1262618-D8BA-6F4F-89A8-B5DB6E2A5219}" type="datetime1">
              <a:rPr lang="en-PH" smtClean="0"/>
              <a:t>24/02/2025</a:t>
            </a:fld>
            <a:endParaRPr lang="en-US"/>
          </a:p>
        </p:txBody>
      </p:sp>
      <p:sp>
        <p:nvSpPr>
          <p:cNvPr id="8" name="Footer Placeholder 7">
            <a:extLst>
              <a:ext uri="{FF2B5EF4-FFF2-40B4-BE49-F238E27FC236}">
                <a16:creationId xmlns:a16="http://schemas.microsoft.com/office/drawing/2014/main" id="{6AA4231E-A15F-35AC-E9CD-8A81736FE0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C8E97B-9D83-6682-E586-AB5BF59FA0B2}"/>
              </a:ext>
            </a:extLst>
          </p:cNvPr>
          <p:cNvSpPr>
            <a:spLocks noGrp="1"/>
          </p:cNvSpPr>
          <p:nvPr>
            <p:ph type="sldNum" sz="quarter" idx="12"/>
          </p:nvPr>
        </p:nvSpPr>
        <p:spPr/>
        <p:txBody>
          <a:bodyPr/>
          <a:lstStyle/>
          <a:p>
            <a:fld id="{B6DA35E3-D220-3F4D-9A56-751298231D38}" type="slidenum">
              <a:rPr lang="en-US" smtClean="0"/>
              <a:t>‹#›</a:t>
            </a:fld>
            <a:endParaRPr lang="en-US"/>
          </a:p>
        </p:txBody>
      </p:sp>
    </p:spTree>
    <p:extLst>
      <p:ext uri="{BB962C8B-B14F-4D97-AF65-F5344CB8AC3E}">
        <p14:creationId xmlns:p14="http://schemas.microsoft.com/office/powerpoint/2010/main" val="6480693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F36BF-DCB2-11C0-04FD-7C30785FD833}"/>
              </a:ext>
            </a:extLst>
          </p:cNvPr>
          <p:cNvSpPr>
            <a:spLocks noGrp="1"/>
          </p:cNvSpPr>
          <p:nvPr>
            <p:ph type="title"/>
          </p:nvPr>
        </p:nvSpPr>
        <p:spPr>
          <a:xfrm>
            <a:off x="523982" y="365125"/>
            <a:ext cx="11126912" cy="652017"/>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861499-3E4C-493A-7AAF-9CCA0B8866D0}"/>
              </a:ext>
            </a:extLst>
          </p:cNvPr>
          <p:cNvSpPr>
            <a:spLocks noGrp="1"/>
          </p:cNvSpPr>
          <p:nvPr>
            <p:ph type="dt" sz="half" idx="10"/>
          </p:nvPr>
        </p:nvSpPr>
        <p:spPr/>
        <p:txBody>
          <a:bodyPr/>
          <a:lstStyle/>
          <a:p>
            <a:fld id="{BA0CC45B-F1C3-4B4E-A5CD-3A0D3DF59790}" type="datetime1">
              <a:rPr lang="en-PH" smtClean="0"/>
              <a:t>24/02/2025</a:t>
            </a:fld>
            <a:endParaRPr lang="en-US"/>
          </a:p>
        </p:txBody>
      </p:sp>
      <p:sp>
        <p:nvSpPr>
          <p:cNvPr id="4" name="Footer Placeholder 3">
            <a:extLst>
              <a:ext uri="{FF2B5EF4-FFF2-40B4-BE49-F238E27FC236}">
                <a16:creationId xmlns:a16="http://schemas.microsoft.com/office/drawing/2014/main" id="{D88782B7-8C33-D2E4-0285-27EDAC0691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987D70-FC1E-15E5-290E-8B706ADB37D3}"/>
              </a:ext>
            </a:extLst>
          </p:cNvPr>
          <p:cNvSpPr>
            <a:spLocks noGrp="1"/>
          </p:cNvSpPr>
          <p:nvPr>
            <p:ph type="sldNum" sz="quarter" idx="12"/>
          </p:nvPr>
        </p:nvSpPr>
        <p:spPr/>
        <p:txBody>
          <a:bodyPr/>
          <a:lstStyle/>
          <a:p>
            <a:fld id="{B6DA35E3-D220-3F4D-9A56-751298231D38}" type="slidenum">
              <a:rPr lang="en-US" smtClean="0"/>
              <a:t>‹#›</a:t>
            </a:fld>
            <a:endParaRPr lang="en-US"/>
          </a:p>
        </p:txBody>
      </p:sp>
    </p:spTree>
    <p:extLst>
      <p:ext uri="{BB962C8B-B14F-4D97-AF65-F5344CB8AC3E}">
        <p14:creationId xmlns:p14="http://schemas.microsoft.com/office/powerpoint/2010/main" val="25334137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FE0E14-A737-DF00-D5D3-0874D522475A}"/>
              </a:ext>
            </a:extLst>
          </p:cNvPr>
          <p:cNvSpPr>
            <a:spLocks noGrp="1"/>
          </p:cNvSpPr>
          <p:nvPr>
            <p:ph type="dt" sz="half" idx="10"/>
          </p:nvPr>
        </p:nvSpPr>
        <p:spPr/>
        <p:txBody>
          <a:bodyPr/>
          <a:lstStyle/>
          <a:p>
            <a:fld id="{4F8D7B6A-3244-614F-B637-DBCC9EEF6582}" type="datetime1">
              <a:rPr lang="en-PH" smtClean="0"/>
              <a:t>24/02/2025</a:t>
            </a:fld>
            <a:endParaRPr lang="en-US"/>
          </a:p>
        </p:txBody>
      </p:sp>
      <p:sp>
        <p:nvSpPr>
          <p:cNvPr id="3" name="Footer Placeholder 2">
            <a:extLst>
              <a:ext uri="{FF2B5EF4-FFF2-40B4-BE49-F238E27FC236}">
                <a16:creationId xmlns:a16="http://schemas.microsoft.com/office/drawing/2014/main" id="{BE4DC695-B6FB-A4DC-71EA-2A2135BBE3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8B2E03-FF2D-F5C5-0121-EAE025466F6C}"/>
              </a:ext>
            </a:extLst>
          </p:cNvPr>
          <p:cNvSpPr>
            <a:spLocks noGrp="1"/>
          </p:cNvSpPr>
          <p:nvPr>
            <p:ph type="sldNum" sz="quarter" idx="12"/>
          </p:nvPr>
        </p:nvSpPr>
        <p:spPr/>
        <p:txBody>
          <a:bodyPr/>
          <a:lstStyle/>
          <a:p>
            <a:fld id="{B6DA35E3-D220-3F4D-9A56-751298231D38}" type="slidenum">
              <a:rPr lang="en-US" smtClean="0"/>
              <a:t>‹#›</a:t>
            </a:fld>
            <a:endParaRPr lang="en-US"/>
          </a:p>
        </p:txBody>
      </p:sp>
    </p:spTree>
    <p:extLst>
      <p:ext uri="{BB962C8B-B14F-4D97-AF65-F5344CB8AC3E}">
        <p14:creationId xmlns:p14="http://schemas.microsoft.com/office/powerpoint/2010/main" val="4120212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66E74-4278-1E6C-0B1B-AE2A5A6F66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96F814-8F00-44EE-041F-B171F569C1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5D134E-1A43-B5D7-5A34-B08F59EF1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3AA02-3A0C-0B50-6CAE-EDE81C03F8A8}"/>
              </a:ext>
            </a:extLst>
          </p:cNvPr>
          <p:cNvSpPr>
            <a:spLocks noGrp="1"/>
          </p:cNvSpPr>
          <p:nvPr>
            <p:ph type="dt" sz="half" idx="10"/>
          </p:nvPr>
        </p:nvSpPr>
        <p:spPr/>
        <p:txBody>
          <a:bodyPr/>
          <a:lstStyle/>
          <a:p>
            <a:fld id="{70685202-A3CA-924A-BABB-6E123C590569}" type="datetime1">
              <a:rPr lang="en-PH" smtClean="0"/>
              <a:t>24/02/2025</a:t>
            </a:fld>
            <a:endParaRPr lang="en-US"/>
          </a:p>
        </p:txBody>
      </p:sp>
      <p:sp>
        <p:nvSpPr>
          <p:cNvPr id="6" name="Footer Placeholder 5">
            <a:extLst>
              <a:ext uri="{FF2B5EF4-FFF2-40B4-BE49-F238E27FC236}">
                <a16:creationId xmlns:a16="http://schemas.microsoft.com/office/drawing/2014/main" id="{4230495C-0B53-6E7C-80C2-46014430D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6436D7-5A36-0B95-719C-EFCDB6C4C354}"/>
              </a:ext>
            </a:extLst>
          </p:cNvPr>
          <p:cNvSpPr>
            <a:spLocks noGrp="1"/>
          </p:cNvSpPr>
          <p:nvPr>
            <p:ph type="sldNum" sz="quarter" idx="12"/>
          </p:nvPr>
        </p:nvSpPr>
        <p:spPr/>
        <p:txBody>
          <a:bodyPr/>
          <a:lstStyle/>
          <a:p>
            <a:fld id="{B6DA35E3-D220-3F4D-9A56-751298231D38}" type="slidenum">
              <a:rPr lang="en-US" smtClean="0"/>
              <a:t>‹#›</a:t>
            </a:fld>
            <a:endParaRPr lang="en-US"/>
          </a:p>
        </p:txBody>
      </p:sp>
    </p:spTree>
    <p:extLst>
      <p:ext uri="{BB962C8B-B14F-4D97-AF65-F5344CB8AC3E}">
        <p14:creationId xmlns:p14="http://schemas.microsoft.com/office/powerpoint/2010/main" val="41268241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8F74-2BAE-4DDE-5B62-E2CFCEB256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69F751-2EBE-F67E-5062-8AA05D763B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4DE2417-FC88-D3F5-D8BE-256553DC1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0A76B8-4ED2-52EE-DCAC-7CA1B864A9AC}"/>
              </a:ext>
            </a:extLst>
          </p:cNvPr>
          <p:cNvSpPr>
            <a:spLocks noGrp="1"/>
          </p:cNvSpPr>
          <p:nvPr>
            <p:ph type="dt" sz="half" idx="10"/>
          </p:nvPr>
        </p:nvSpPr>
        <p:spPr/>
        <p:txBody>
          <a:bodyPr/>
          <a:lstStyle/>
          <a:p>
            <a:fld id="{BC0FD71A-8994-754F-A8EC-69AFF7A9B112}" type="datetime1">
              <a:rPr lang="en-PH" smtClean="0"/>
              <a:t>24/02/2025</a:t>
            </a:fld>
            <a:endParaRPr lang="en-US"/>
          </a:p>
        </p:txBody>
      </p:sp>
      <p:sp>
        <p:nvSpPr>
          <p:cNvPr id="6" name="Footer Placeholder 5">
            <a:extLst>
              <a:ext uri="{FF2B5EF4-FFF2-40B4-BE49-F238E27FC236}">
                <a16:creationId xmlns:a16="http://schemas.microsoft.com/office/drawing/2014/main" id="{A9E15EA7-C9DD-3696-3CC6-69642E63A0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98B1C-3A17-C5A0-6610-4B364CDF4DE3}"/>
              </a:ext>
            </a:extLst>
          </p:cNvPr>
          <p:cNvSpPr>
            <a:spLocks noGrp="1"/>
          </p:cNvSpPr>
          <p:nvPr>
            <p:ph type="sldNum" sz="quarter" idx="12"/>
          </p:nvPr>
        </p:nvSpPr>
        <p:spPr/>
        <p:txBody>
          <a:bodyPr/>
          <a:lstStyle/>
          <a:p>
            <a:fld id="{B6DA35E3-D220-3F4D-9A56-751298231D38}" type="slidenum">
              <a:rPr lang="en-US" smtClean="0"/>
              <a:t>‹#›</a:t>
            </a:fld>
            <a:endParaRPr lang="en-US"/>
          </a:p>
        </p:txBody>
      </p:sp>
    </p:spTree>
    <p:extLst>
      <p:ext uri="{BB962C8B-B14F-4D97-AF65-F5344CB8AC3E}">
        <p14:creationId xmlns:p14="http://schemas.microsoft.com/office/powerpoint/2010/main" val="29807147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214E-DBC6-69D9-F83E-9D823F68738B}"/>
              </a:ext>
            </a:extLst>
          </p:cNvPr>
          <p:cNvSpPr>
            <a:spLocks noGrp="1"/>
          </p:cNvSpPr>
          <p:nvPr>
            <p:ph type="title"/>
          </p:nvPr>
        </p:nvSpPr>
        <p:spPr>
          <a:xfrm>
            <a:off x="523982" y="365125"/>
            <a:ext cx="11126912" cy="652017"/>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C02A0C-3942-9EC3-3746-24A85AE0D4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CF41E4-3D1A-A086-C82B-F1D305E1FD71}"/>
              </a:ext>
            </a:extLst>
          </p:cNvPr>
          <p:cNvSpPr>
            <a:spLocks noGrp="1"/>
          </p:cNvSpPr>
          <p:nvPr>
            <p:ph type="dt" sz="half" idx="10"/>
          </p:nvPr>
        </p:nvSpPr>
        <p:spPr/>
        <p:txBody>
          <a:bodyPr/>
          <a:lstStyle/>
          <a:p>
            <a:fld id="{CF49C879-E917-6245-BE7B-0FA5997B2652}" type="datetime1">
              <a:rPr lang="en-PH" smtClean="0"/>
              <a:t>24/02/2025</a:t>
            </a:fld>
            <a:endParaRPr lang="en-US"/>
          </a:p>
        </p:txBody>
      </p:sp>
      <p:sp>
        <p:nvSpPr>
          <p:cNvPr id="5" name="Footer Placeholder 4">
            <a:extLst>
              <a:ext uri="{FF2B5EF4-FFF2-40B4-BE49-F238E27FC236}">
                <a16:creationId xmlns:a16="http://schemas.microsoft.com/office/drawing/2014/main" id="{5A2651ED-6902-B3E4-F38D-86B405C17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4D7C5-F465-9520-B962-8E2750DD0867}"/>
              </a:ext>
            </a:extLst>
          </p:cNvPr>
          <p:cNvSpPr>
            <a:spLocks noGrp="1"/>
          </p:cNvSpPr>
          <p:nvPr>
            <p:ph type="sldNum" sz="quarter" idx="12"/>
          </p:nvPr>
        </p:nvSpPr>
        <p:spPr/>
        <p:txBody>
          <a:bodyPr/>
          <a:lstStyle/>
          <a:p>
            <a:fld id="{B6DA35E3-D220-3F4D-9A56-751298231D38}" type="slidenum">
              <a:rPr lang="en-US" smtClean="0"/>
              <a:t>‹#›</a:t>
            </a:fld>
            <a:endParaRPr lang="en-US"/>
          </a:p>
        </p:txBody>
      </p:sp>
    </p:spTree>
    <p:extLst>
      <p:ext uri="{BB962C8B-B14F-4D97-AF65-F5344CB8AC3E}">
        <p14:creationId xmlns:p14="http://schemas.microsoft.com/office/powerpoint/2010/main" val="12248950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4ADFC5-AFF4-96EF-5064-76380F56A2E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F10995-4146-038D-07F9-63AC9CD82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3A6E4-CDFA-6F81-DEB8-E0EFF4F03325}"/>
              </a:ext>
            </a:extLst>
          </p:cNvPr>
          <p:cNvSpPr>
            <a:spLocks noGrp="1"/>
          </p:cNvSpPr>
          <p:nvPr>
            <p:ph type="dt" sz="half" idx="10"/>
          </p:nvPr>
        </p:nvSpPr>
        <p:spPr/>
        <p:txBody>
          <a:bodyPr/>
          <a:lstStyle/>
          <a:p>
            <a:fld id="{8856B5F1-A72B-A34B-8C42-06B5C27A6C2F}" type="datetime1">
              <a:rPr lang="en-PH" smtClean="0"/>
              <a:t>24/02/2025</a:t>
            </a:fld>
            <a:endParaRPr lang="en-US"/>
          </a:p>
        </p:txBody>
      </p:sp>
      <p:sp>
        <p:nvSpPr>
          <p:cNvPr id="5" name="Footer Placeholder 4">
            <a:extLst>
              <a:ext uri="{FF2B5EF4-FFF2-40B4-BE49-F238E27FC236}">
                <a16:creationId xmlns:a16="http://schemas.microsoft.com/office/drawing/2014/main" id="{B27D5769-3442-D542-6282-E6A230D57F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44EE6-9195-4592-CD7F-95BE0C262935}"/>
              </a:ext>
            </a:extLst>
          </p:cNvPr>
          <p:cNvSpPr>
            <a:spLocks noGrp="1"/>
          </p:cNvSpPr>
          <p:nvPr>
            <p:ph type="sldNum" sz="quarter" idx="12"/>
          </p:nvPr>
        </p:nvSpPr>
        <p:spPr/>
        <p:txBody>
          <a:bodyPr/>
          <a:lstStyle/>
          <a:p>
            <a:fld id="{B6DA35E3-D220-3F4D-9A56-751298231D38}" type="slidenum">
              <a:rPr lang="en-US" smtClean="0"/>
              <a:t>‹#›</a:t>
            </a:fld>
            <a:endParaRPr lang="en-US"/>
          </a:p>
        </p:txBody>
      </p:sp>
    </p:spTree>
    <p:extLst>
      <p:ext uri="{BB962C8B-B14F-4D97-AF65-F5344CB8AC3E}">
        <p14:creationId xmlns:p14="http://schemas.microsoft.com/office/powerpoint/2010/main" val="179342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886641" y="207065"/>
            <a:ext cx="2048330" cy="1318904"/>
          </a:xfrm>
          <a:prstGeom prst="rect">
            <a:avLst/>
          </a:prstGeom>
        </p:spPr>
      </p:pic>
    </p:spTree>
    <p:extLst>
      <p:ext uri="{BB962C8B-B14F-4D97-AF65-F5344CB8AC3E}">
        <p14:creationId xmlns:p14="http://schemas.microsoft.com/office/powerpoint/2010/main" val="393171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2.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en-GB" noProof="0" err="1"/>
              <a:t>Mastertitelformat</a:t>
            </a:r>
            <a:r>
              <a:rPr lang="en-GB" noProof="0"/>
              <a:t> </a:t>
            </a:r>
            <a:r>
              <a:rPr lang="en-GB" noProof="0" err="1"/>
              <a:t>bearbeiten</a:t>
            </a:r>
            <a:endParaRPr lang="en-GB" noProof="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en-GB" noProof="0" err="1"/>
              <a:t>Mastertextformat</a:t>
            </a:r>
            <a:r>
              <a:rPr lang="en-GB" noProof="0"/>
              <a:t> </a:t>
            </a:r>
            <a:r>
              <a:rPr lang="en-GB" noProof="0" err="1"/>
              <a:t>bearbeiten</a:t>
            </a:r>
            <a:endParaRPr lang="en-GB" noProof="0"/>
          </a:p>
          <a:p>
            <a:pPr lvl="1"/>
            <a:r>
              <a:rPr lang="en-GB" noProof="0" err="1"/>
              <a:t>Zweite</a:t>
            </a:r>
            <a:r>
              <a:rPr lang="en-GB" noProof="0"/>
              <a:t> Ebene</a:t>
            </a:r>
          </a:p>
          <a:p>
            <a:pPr lvl="2"/>
            <a:r>
              <a:rPr lang="en-GB" noProof="0" err="1"/>
              <a:t>Dritte</a:t>
            </a:r>
            <a:r>
              <a:rPr lang="en-GB" noProof="0"/>
              <a:t> Ebene</a:t>
            </a:r>
          </a:p>
          <a:p>
            <a:pPr lvl="3"/>
            <a:r>
              <a:rPr lang="en-GB" noProof="0" err="1"/>
              <a:t>Vierte</a:t>
            </a:r>
            <a:r>
              <a:rPr lang="en-GB" noProof="0"/>
              <a:t> Ebene</a:t>
            </a:r>
          </a:p>
          <a:p>
            <a:pPr lvl="4"/>
            <a:r>
              <a:rPr lang="en-GB" noProof="0" err="1"/>
              <a:t>Fünfte</a:t>
            </a:r>
            <a:r>
              <a:rPr lang="en-GB" noProof="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en-GB" noProof="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1963" y="459740"/>
            <a:ext cx="728662" cy="266127"/>
          </a:xfrm>
          <a:prstGeom prst="rect">
            <a:avLst/>
          </a:prstGeom>
        </p:spPr>
      </p:pic>
      <p:pic>
        <p:nvPicPr>
          <p:cNvPr id="6" name="Grafik 7">
            <a:extLst>
              <a:ext uri="{FF2B5EF4-FFF2-40B4-BE49-F238E27FC236}">
                <a16:creationId xmlns:a16="http://schemas.microsoft.com/office/drawing/2014/main" id="{F71E3A17-EFE3-5197-097A-FA51ED301388}"/>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4217132525"/>
      </p:ext>
    </p:extLst>
  </p:cSld>
  <p:clrMap bg1="lt1" tx1="dk1" bg2="lt2" tx2="dk2" accent1="accent1" accent2="accent2" accent3="accent3" accent4="accent4" accent5="accent5" accent6="accent6" hlink="hlink" folHlink="folHlink"/>
  <p:sldLayoutIdLst>
    <p:sldLayoutId id="2147483786" r:id="rId1"/>
    <p:sldLayoutId id="2147483805" r:id="rId2"/>
    <p:sldLayoutId id="2147483806" r:id="rId3"/>
    <p:sldLayoutId id="2147483807" r:id="rId4"/>
    <p:sldLayoutId id="2147483808" r:id="rId5"/>
    <p:sldLayoutId id="2147483672" r:id="rId6"/>
    <p:sldLayoutId id="2147483673" r:id="rId7"/>
    <p:sldLayoutId id="2147483675" r:id="rId8"/>
    <p:sldLayoutId id="2147483702" r:id="rId9"/>
  </p:sldLayoutIdLst>
  <p:hf sldNum="0" hdr="0"/>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4407" userDrawn="1">
          <p15:clr>
            <a:srgbClr val="F26B43"/>
          </p15:clr>
        </p15:guide>
        <p15:guide id="7" pos="279" userDrawn="1">
          <p15:clr>
            <a:srgbClr val="F26B43"/>
          </p15:clr>
        </p15:guide>
        <p15:guide id="8" pos="7469" userDrawn="1">
          <p15:clr>
            <a:srgbClr val="F26B43"/>
          </p15:clr>
        </p15:guide>
        <p15:guide id="9" pos="4180" userDrawn="1">
          <p15:clr>
            <a:srgbClr val="F26B43"/>
          </p15:clr>
        </p15:guide>
        <p15:guide id="10"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31459"/>
            <a:ext cx="10515600" cy="590931"/>
          </a:xfrm>
          <a:prstGeom prst="rect">
            <a:avLst/>
          </a:prstGeom>
        </p:spPr>
        <p:txBody>
          <a:bodyPr vert="horz" wrap="square" lIns="91440" tIns="45720" rIns="91440" bIns="45720" rtlCol="0" anchor="ctr">
            <a:spAutoFit/>
          </a:bodyPr>
          <a:lstStyle/>
          <a:p>
            <a:r>
              <a:rPr lang="en-US"/>
              <a:t>Click to edit Master title style</a:t>
            </a:r>
          </a:p>
        </p:txBody>
      </p:sp>
      <p:sp>
        <p:nvSpPr>
          <p:cNvPr id="3" name="Text Placeholder 2"/>
          <p:cNvSpPr>
            <a:spLocks noGrp="1"/>
          </p:cNvSpPr>
          <p:nvPr>
            <p:ph type="body" idx="1"/>
          </p:nvPr>
        </p:nvSpPr>
        <p:spPr>
          <a:xfrm>
            <a:off x="838200" y="1825625"/>
            <a:ext cx="10515600" cy="1410130"/>
          </a:xfrm>
          <a:prstGeom prst="rect">
            <a:avLst/>
          </a:prstGeom>
        </p:spPr>
        <p:txBody>
          <a:bodyPr vert="horz" wrap="square"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15444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hf hdr="0" ftr="0" dt="0"/>
  <p:txStyles>
    <p:titleStyle>
      <a:lvl1pPr algn="l" defTabSz="914400" rtl="0" eaLnBrk="1" latinLnBrk="0" hangingPunct="1">
        <a:lnSpc>
          <a:spcPct val="90000"/>
        </a:lnSpc>
        <a:spcBef>
          <a:spcPct val="0"/>
        </a:spcBef>
        <a:buNone/>
        <a:defRPr sz="3600" b="1" i="0" kern="1200" cap="all" baseline="0">
          <a:solidFill>
            <a:schemeClr val="tx1"/>
          </a:solidFill>
          <a:latin typeface="+mj-lt"/>
          <a:ea typeface="+mj-ea"/>
          <a:cs typeface="Poppins" pitchFamily="2" charset="77"/>
        </a:defRPr>
      </a:lvl1pPr>
    </p:titleStyle>
    <p:bodyStyle>
      <a:lvl1pPr marL="228600" indent="-228600" algn="l" defTabSz="914400" rtl="0" eaLnBrk="1" latinLnBrk="0" hangingPunct="1">
        <a:lnSpc>
          <a:spcPct val="90000"/>
        </a:lnSpc>
        <a:spcBef>
          <a:spcPts val="100"/>
        </a:spcBef>
        <a:spcAft>
          <a:spcPts val="500"/>
        </a:spcAft>
        <a:buFont typeface="Arial" panose="020B0604020202020204" pitchFamily="34" charset="0"/>
        <a:buChar char="•"/>
        <a:defRPr sz="1600" b="0" i="0" kern="1200" cap="none" baseline="0">
          <a:solidFill>
            <a:schemeClr val="tx1"/>
          </a:solidFill>
          <a:latin typeface="+mn-lt"/>
          <a:ea typeface="Roboto Light" panose="02000000000000000000" pitchFamily="2" charset="0"/>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lang="en-US" sz="1400" b="0" i="0" kern="1200" baseline="0" dirty="0" smtClean="0">
          <a:solidFill>
            <a:schemeClr val="tx1"/>
          </a:solidFill>
          <a:latin typeface="+mn-lt"/>
          <a:ea typeface="Roboto Light" panose="02000000000000000000" pitchFamily="2" charset="0"/>
          <a:cs typeface="Roboto Light" panose="02000000000000000000" pitchFamily="2" charset="0"/>
        </a:defRPr>
      </a:lvl2pPr>
      <a:lvl3pPr marL="1200150" indent="-285750" algn="l" defTabSz="914400" rtl="0" eaLnBrk="1" latinLnBrk="0" hangingPunct="1">
        <a:lnSpc>
          <a:spcPct val="90000"/>
        </a:lnSpc>
        <a:spcBef>
          <a:spcPts val="500"/>
        </a:spcBef>
        <a:buFont typeface="Arial" panose="020B0604020202020204" pitchFamily="34" charset="0"/>
        <a:buChar char="•"/>
        <a:defRPr lang="en-US" sz="1400" b="0" i="0" kern="1200" baseline="0" dirty="0" smtClean="0">
          <a:solidFill>
            <a:schemeClr val="tx1"/>
          </a:solidFill>
          <a:latin typeface="+mn-lt"/>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b="0" i="0" kern="1200" baseline="0" dirty="0" smtClean="0">
          <a:solidFill>
            <a:schemeClr val="tx1"/>
          </a:solidFill>
          <a:latin typeface="+mn-lt"/>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b="0" i="0" kern="1200" baseline="0" dirty="0" smtClean="0">
          <a:solidFill>
            <a:schemeClr val="tx1"/>
          </a:solidFill>
          <a:latin typeface="+mn-lt"/>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1841667" y="2155293"/>
            <a:ext cx="9079600" cy="41496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Quattrocento Sans"/>
              <a:buChar char="◉"/>
              <a:defRPr sz="2400">
                <a:solidFill>
                  <a:schemeClr val="dk1"/>
                </a:solidFill>
                <a:latin typeface="Quattrocento Sans"/>
                <a:ea typeface="Quattrocento Sans"/>
                <a:cs typeface="Quattrocento Sans"/>
                <a:sym typeface="Quattrocento Sans"/>
              </a:defRPr>
            </a:lvl1pPr>
            <a:lvl2pPr marL="914400" lvl="1" indent="-355600">
              <a:spcBef>
                <a:spcPts val="0"/>
              </a:spcBef>
              <a:spcAft>
                <a:spcPts val="0"/>
              </a:spcAft>
              <a:buClr>
                <a:schemeClr val="accent1"/>
              </a:buClr>
              <a:buSzPts val="2000"/>
              <a:buFont typeface="Quattrocento Sans"/>
              <a:buChar char="○"/>
              <a:defRPr sz="2000">
                <a:solidFill>
                  <a:schemeClr val="dk1"/>
                </a:solidFill>
                <a:latin typeface="Quattrocento Sans"/>
                <a:ea typeface="Quattrocento Sans"/>
                <a:cs typeface="Quattrocento Sans"/>
                <a:sym typeface="Quattrocento Sans"/>
              </a:defRPr>
            </a:lvl2pPr>
            <a:lvl3pPr marL="1371600" lvl="2" indent="-355600">
              <a:spcBef>
                <a:spcPts val="0"/>
              </a:spcBef>
              <a:spcAft>
                <a:spcPts val="0"/>
              </a:spcAft>
              <a:buClr>
                <a:schemeClr val="accent1"/>
              </a:buClr>
              <a:buSzPts val="2000"/>
              <a:buFont typeface="Quattrocento Sans"/>
              <a:buChar char="■"/>
              <a:defRPr sz="2000">
                <a:solidFill>
                  <a:schemeClr val="dk1"/>
                </a:solidFill>
                <a:latin typeface="Quattrocento Sans"/>
                <a:ea typeface="Quattrocento Sans"/>
                <a:cs typeface="Quattrocento Sans"/>
                <a:sym typeface="Quattrocento Sans"/>
              </a:defRPr>
            </a:lvl3pPr>
            <a:lvl4pPr marL="1828800" lvl="3" indent="-342900">
              <a:spcBef>
                <a:spcPts val="0"/>
              </a:spcBef>
              <a:spcAft>
                <a:spcPts val="0"/>
              </a:spcAft>
              <a:buClr>
                <a:schemeClr val="accent1"/>
              </a:buClr>
              <a:buSzPts val="1800"/>
              <a:buFont typeface="Quattrocento Sans"/>
              <a:buChar char="●"/>
              <a:defRPr sz="1800">
                <a:solidFill>
                  <a:schemeClr val="dk1"/>
                </a:solidFill>
                <a:latin typeface="Quattrocento Sans"/>
                <a:ea typeface="Quattrocento Sans"/>
                <a:cs typeface="Quattrocento Sans"/>
                <a:sym typeface="Quattrocento Sans"/>
              </a:defRPr>
            </a:lvl4pPr>
            <a:lvl5pPr marL="2286000" lvl="4"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5pPr>
            <a:lvl6pPr marL="2743200" lvl="5"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6pPr>
            <a:lvl7pPr marL="3200400" lvl="6"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7pPr>
            <a:lvl8pPr marL="3657600" lvl="7"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8pPr>
            <a:lvl9pPr marL="4114800" lvl="8"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9pPr>
          </a:lstStyle>
          <a:p>
            <a:endParaRPr/>
          </a:p>
        </p:txBody>
      </p:sp>
      <p:sp>
        <p:nvSpPr>
          <p:cNvPr id="7" name="Google Shape;7;p1"/>
          <p:cNvSpPr txBox="1">
            <a:spLocks noGrp="1"/>
          </p:cNvSpPr>
          <p:nvPr>
            <p:ph type="title"/>
          </p:nvPr>
        </p:nvSpPr>
        <p:spPr>
          <a:xfrm>
            <a:off x="1841667" y="1195399"/>
            <a:ext cx="9079600" cy="580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000"/>
              <a:buFont typeface="Lora"/>
              <a:buNone/>
              <a:defRPr sz="2000" b="1">
                <a:solidFill>
                  <a:schemeClr val="dk1"/>
                </a:solidFill>
                <a:latin typeface="Lora"/>
                <a:ea typeface="Lora"/>
                <a:cs typeface="Lora"/>
                <a:sym typeface="Lora"/>
              </a:defRPr>
            </a:lvl1pPr>
            <a:lvl2pPr lvl="1">
              <a:spcBef>
                <a:spcPts val="0"/>
              </a:spcBef>
              <a:spcAft>
                <a:spcPts val="0"/>
              </a:spcAft>
              <a:buClr>
                <a:schemeClr val="dk1"/>
              </a:buClr>
              <a:buSzPts val="2000"/>
              <a:buFont typeface="Lora"/>
              <a:buNone/>
              <a:defRPr sz="2000" b="1">
                <a:solidFill>
                  <a:schemeClr val="dk1"/>
                </a:solidFill>
                <a:latin typeface="Lora"/>
                <a:ea typeface="Lora"/>
                <a:cs typeface="Lora"/>
                <a:sym typeface="Lora"/>
              </a:defRPr>
            </a:lvl2pPr>
            <a:lvl3pPr lvl="2">
              <a:spcBef>
                <a:spcPts val="0"/>
              </a:spcBef>
              <a:spcAft>
                <a:spcPts val="0"/>
              </a:spcAft>
              <a:buClr>
                <a:schemeClr val="dk1"/>
              </a:buClr>
              <a:buSzPts val="2000"/>
              <a:buFont typeface="Lora"/>
              <a:buNone/>
              <a:defRPr sz="2000" b="1">
                <a:solidFill>
                  <a:schemeClr val="dk1"/>
                </a:solidFill>
                <a:latin typeface="Lora"/>
                <a:ea typeface="Lora"/>
                <a:cs typeface="Lora"/>
                <a:sym typeface="Lora"/>
              </a:defRPr>
            </a:lvl3pPr>
            <a:lvl4pPr lvl="3">
              <a:spcBef>
                <a:spcPts val="0"/>
              </a:spcBef>
              <a:spcAft>
                <a:spcPts val="0"/>
              </a:spcAft>
              <a:buClr>
                <a:schemeClr val="dk1"/>
              </a:buClr>
              <a:buSzPts val="2000"/>
              <a:buFont typeface="Lora"/>
              <a:buNone/>
              <a:defRPr sz="2000" b="1">
                <a:solidFill>
                  <a:schemeClr val="dk1"/>
                </a:solidFill>
                <a:latin typeface="Lora"/>
                <a:ea typeface="Lora"/>
                <a:cs typeface="Lora"/>
                <a:sym typeface="Lora"/>
              </a:defRPr>
            </a:lvl4pPr>
            <a:lvl5pPr lvl="4">
              <a:spcBef>
                <a:spcPts val="0"/>
              </a:spcBef>
              <a:spcAft>
                <a:spcPts val="0"/>
              </a:spcAft>
              <a:buClr>
                <a:schemeClr val="dk1"/>
              </a:buClr>
              <a:buSzPts val="2000"/>
              <a:buFont typeface="Lora"/>
              <a:buNone/>
              <a:defRPr sz="2000" b="1">
                <a:solidFill>
                  <a:schemeClr val="dk1"/>
                </a:solidFill>
                <a:latin typeface="Lora"/>
                <a:ea typeface="Lora"/>
                <a:cs typeface="Lora"/>
                <a:sym typeface="Lora"/>
              </a:defRPr>
            </a:lvl5pPr>
            <a:lvl6pPr lvl="5">
              <a:spcBef>
                <a:spcPts val="0"/>
              </a:spcBef>
              <a:spcAft>
                <a:spcPts val="0"/>
              </a:spcAft>
              <a:buClr>
                <a:schemeClr val="dk1"/>
              </a:buClr>
              <a:buSzPts val="2000"/>
              <a:buFont typeface="Lora"/>
              <a:buNone/>
              <a:defRPr sz="2000" b="1">
                <a:solidFill>
                  <a:schemeClr val="dk1"/>
                </a:solidFill>
                <a:latin typeface="Lora"/>
                <a:ea typeface="Lora"/>
                <a:cs typeface="Lora"/>
                <a:sym typeface="Lora"/>
              </a:defRPr>
            </a:lvl6pPr>
            <a:lvl7pPr lvl="6">
              <a:spcBef>
                <a:spcPts val="0"/>
              </a:spcBef>
              <a:spcAft>
                <a:spcPts val="0"/>
              </a:spcAft>
              <a:buClr>
                <a:schemeClr val="dk1"/>
              </a:buClr>
              <a:buSzPts val="2000"/>
              <a:buFont typeface="Lora"/>
              <a:buNone/>
              <a:defRPr sz="2000" b="1">
                <a:solidFill>
                  <a:schemeClr val="dk1"/>
                </a:solidFill>
                <a:latin typeface="Lora"/>
                <a:ea typeface="Lora"/>
                <a:cs typeface="Lora"/>
                <a:sym typeface="Lora"/>
              </a:defRPr>
            </a:lvl7pPr>
            <a:lvl8pPr lvl="7">
              <a:spcBef>
                <a:spcPts val="0"/>
              </a:spcBef>
              <a:spcAft>
                <a:spcPts val="0"/>
              </a:spcAft>
              <a:buClr>
                <a:schemeClr val="dk1"/>
              </a:buClr>
              <a:buSzPts val="2000"/>
              <a:buFont typeface="Lora"/>
              <a:buNone/>
              <a:defRPr sz="2000" b="1">
                <a:solidFill>
                  <a:schemeClr val="dk1"/>
                </a:solidFill>
                <a:latin typeface="Lora"/>
                <a:ea typeface="Lora"/>
                <a:cs typeface="Lora"/>
                <a:sym typeface="Lora"/>
              </a:defRPr>
            </a:lvl8pPr>
            <a:lvl9pPr lvl="8">
              <a:spcBef>
                <a:spcPts val="0"/>
              </a:spcBef>
              <a:spcAft>
                <a:spcPts val="0"/>
              </a:spcAft>
              <a:buClr>
                <a:schemeClr val="dk1"/>
              </a:buClr>
              <a:buSzPts val="2000"/>
              <a:buFont typeface="Lora"/>
              <a:buNone/>
              <a:defRPr sz="2000" b="1">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11390969" y="6333135"/>
            <a:ext cx="731600" cy="524800"/>
          </a:xfrm>
          <a:prstGeom prst="rect">
            <a:avLst/>
          </a:prstGeom>
          <a:noFill/>
          <a:ln>
            <a:noFill/>
          </a:ln>
        </p:spPr>
        <p:txBody>
          <a:bodyPr spcFirstLastPara="1" wrap="square" lIns="91425" tIns="91425" rIns="91425" bIns="91425" anchor="t" anchorCtr="0">
            <a:noAutofit/>
          </a:bodyPr>
          <a:lstStyle>
            <a:lvl1pPr lvl="0" algn="r">
              <a:buNone/>
              <a:defRPr sz="1333">
                <a:solidFill>
                  <a:srgbClr val="1D1D1B"/>
                </a:solidFill>
                <a:latin typeface="Lora"/>
                <a:ea typeface="Lora"/>
                <a:cs typeface="Lora"/>
                <a:sym typeface="Lora"/>
              </a:defRPr>
            </a:lvl1pPr>
            <a:lvl2pPr lvl="1" algn="r">
              <a:buNone/>
              <a:defRPr sz="1333">
                <a:solidFill>
                  <a:srgbClr val="1D1D1B"/>
                </a:solidFill>
                <a:latin typeface="Lora"/>
                <a:ea typeface="Lora"/>
                <a:cs typeface="Lora"/>
                <a:sym typeface="Lora"/>
              </a:defRPr>
            </a:lvl2pPr>
            <a:lvl3pPr lvl="2" algn="r">
              <a:buNone/>
              <a:defRPr sz="1333">
                <a:solidFill>
                  <a:srgbClr val="1D1D1B"/>
                </a:solidFill>
                <a:latin typeface="Lora"/>
                <a:ea typeface="Lora"/>
                <a:cs typeface="Lora"/>
                <a:sym typeface="Lora"/>
              </a:defRPr>
            </a:lvl3pPr>
            <a:lvl4pPr lvl="3" algn="r">
              <a:buNone/>
              <a:defRPr sz="1333">
                <a:solidFill>
                  <a:srgbClr val="1D1D1B"/>
                </a:solidFill>
                <a:latin typeface="Lora"/>
                <a:ea typeface="Lora"/>
                <a:cs typeface="Lora"/>
                <a:sym typeface="Lora"/>
              </a:defRPr>
            </a:lvl4pPr>
            <a:lvl5pPr lvl="4" algn="r">
              <a:buNone/>
              <a:defRPr sz="1333">
                <a:solidFill>
                  <a:srgbClr val="1D1D1B"/>
                </a:solidFill>
                <a:latin typeface="Lora"/>
                <a:ea typeface="Lora"/>
                <a:cs typeface="Lora"/>
                <a:sym typeface="Lora"/>
              </a:defRPr>
            </a:lvl5pPr>
            <a:lvl6pPr lvl="5" algn="r">
              <a:buNone/>
              <a:defRPr sz="1333">
                <a:solidFill>
                  <a:srgbClr val="1D1D1B"/>
                </a:solidFill>
                <a:latin typeface="Lora"/>
                <a:ea typeface="Lora"/>
                <a:cs typeface="Lora"/>
                <a:sym typeface="Lora"/>
              </a:defRPr>
            </a:lvl6pPr>
            <a:lvl7pPr lvl="6" algn="r">
              <a:buNone/>
              <a:defRPr sz="1333">
                <a:solidFill>
                  <a:srgbClr val="1D1D1B"/>
                </a:solidFill>
                <a:latin typeface="Lora"/>
                <a:ea typeface="Lora"/>
                <a:cs typeface="Lora"/>
                <a:sym typeface="Lora"/>
              </a:defRPr>
            </a:lvl7pPr>
            <a:lvl8pPr lvl="7" algn="r">
              <a:buNone/>
              <a:defRPr sz="1333">
                <a:solidFill>
                  <a:srgbClr val="1D1D1B"/>
                </a:solidFill>
                <a:latin typeface="Lora"/>
                <a:ea typeface="Lora"/>
                <a:cs typeface="Lora"/>
                <a:sym typeface="Lora"/>
              </a:defRPr>
            </a:lvl8pPr>
            <a:lvl9pPr lvl="8" algn="r">
              <a:buNone/>
              <a:defRPr sz="1333">
                <a:solidFill>
                  <a:srgbClr val="1D1D1B"/>
                </a:solidFill>
                <a:latin typeface="Lora"/>
                <a:ea typeface="Lora"/>
                <a:cs typeface="Lora"/>
                <a:sym typeface="Lor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8139448"/>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804"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6862967"/>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Google Shape;77;p17"/>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8" name="Google Shape;78;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79" name="Google Shape;79;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80" name="Google Shape;80;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38179709"/>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a:spcBef>
                <a:spcPts val="0"/>
              </a:spcBef>
              <a:spcAft>
                <a:spcPts val="0"/>
              </a:spcAft>
              <a:buClr>
                <a:schemeClr val="dk1"/>
              </a:buClr>
              <a:buSzPts val="2800"/>
              <a:buFont typeface="Lato"/>
              <a:buNone/>
              <a:defRPr sz="2800">
                <a:solidFill>
                  <a:schemeClr val="dk1"/>
                </a:solidFill>
                <a:latin typeface="Lato"/>
                <a:ea typeface="Lato"/>
                <a:cs typeface="Lato"/>
                <a:sym typeface="Lato"/>
              </a:defRPr>
            </a:lvl2pPr>
            <a:lvl3pPr lvl="2">
              <a:spcBef>
                <a:spcPts val="0"/>
              </a:spcBef>
              <a:spcAft>
                <a:spcPts val="0"/>
              </a:spcAft>
              <a:buClr>
                <a:schemeClr val="dk1"/>
              </a:buClr>
              <a:buSzPts val="2800"/>
              <a:buFont typeface="Lato"/>
              <a:buNone/>
              <a:defRPr sz="2800">
                <a:solidFill>
                  <a:schemeClr val="dk1"/>
                </a:solidFill>
                <a:latin typeface="Lato"/>
                <a:ea typeface="Lato"/>
                <a:cs typeface="Lato"/>
                <a:sym typeface="Lato"/>
              </a:defRPr>
            </a:lvl3pPr>
            <a:lvl4pPr lvl="3">
              <a:spcBef>
                <a:spcPts val="0"/>
              </a:spcBef>
              <a:spcAft>
                <a:spcPts val="0"/>
              </a:spcAft>
              <a:buClr>
                <a:schemeClr val="dk1"/>
              </a:buClr>
              <a:buSzPts val="2800"/>
              <a:buFont typeface="Lato"/>
              <a:buNone/>
              <a:defRPr sz="2800">
                <a:solidFill>
                  <a:schemeClr val="dk1"/>
                </a:solidFill>
                <a:latin typeface="Lato"/>
                <a:ea typeface="Lato"/>
                <a:cs typeface="Lato"/>
                <a:sym typeface="Lato"/>
              </a:defRPr>
            </a:lvl4pPr>
            <a:lvl5pPr lvl="4">
              <a:spcBef>
                <a:spcPts val="0"/>
              </a:spcBef>
              <a:spcAft>
                <a:spcPts val="0"/>
              </a:spcAft>
              <a:buClr>
                <a:schemeClr val="dk1"/>
              </a:buClr>
              <a:buSzPts val="2800"/>
              <a:buFont typeface="Lato"/>
              <a:buNone/>
              <a:defRPr sz="2800">
                <a:solidFill>
                  <a:schemeClr val="dk1"/>
                </a:solidFill>
                <a:latin typeface="Lato"/>
                <a:ea typeface="Lato"/>
                <a:cs typeface="Lato"/>
                <a:sym typeface="Lato"/>
              </a:defRPr>
            </a:lvl5pPr>
            <a:lvl6pPr lvl="5">
              <a:spcBef>
                <a:spcPts val="0"/>
              </a:spcBef>
              <a:spcAft>
                <a:spcPts val="0"/>
              </a:spcAft>
              <a:buClr>
                <a:schemeClr val="dk1"/>
              </a:buClr>
              <a:buSzPts val="2800"/>
              <a:buFont typeface="Lato"/>
              <a:buNone/>
              <a:defRPr sz="2800">
                <a:solidFill>
                  <a:schemeClr val="dk1"/>
                </a:solidFill>
                <a:latin typeface="Lato"/>
                <a:ea typeface="Lato"/>
                <a:cs typeface="Lato"/>
                <a:sym typeface="Lato"/>
              </a:defRPr>
            </a:lvl6pPr>
            <a:lvl7pPr lvl="6">
              <a:spcBef>
                <a:spcPts val="0"/>
              </a:spcBef>
              <a:spcAft>
                <a:spcPts val="0"/>
              </a:spcAft>
              <a:buClr>
                <a:schemeClr val="dk1"/>
              </a:buClr>
              <a:buSzPts val="2800"/>
              <a:buFont typeface="Lato"/>
              <a:buNone/>
              <a:defRPr sz="2800">
                <a:solidFill>
                  <a:schemeClr val="dk1"/>
                </a:solidFill>
                <a:latin typeface="Lato"/>
                <a:ea typeface="Lato"/>
                <a:cs typeface="Lato"/>
                <a:sym typeface="Lato"/>
              </a:defRPr>
            </a:lvl7pPr>
            <a:lvl8pPr lvl="7">
              <a:spcBef>
                <a:spcPts val="0"/>
              </a:spcBef>
              <a:spcAft>
                <a:spcPts val="0"/>
              </a:spcAft>
              <a:buClr>
                <a:schemeClr val="dk1"/>
              </a:buClr>
              <a:buSzPts val="2800"/>
              <a:buFont typeface="Lato"/>
              <a:buNone/>
              <a:defRPr sz="2800">
                <a:solidFill>
                  <a:schemeClr val="dk1"/>
                </a:solidFill>
                <a:latin typeface="Lato"/>
                <a:ea typeface="Lato"/>
                <a:cs typeface="Lato"/>
                <a:sym typeface="Lato"/>
              </a:defRPr>
            </a:lvl8pPr>
            <a:lvl9pPr lvl="8">
              <a:spcBef>
                <a:spcPts val="0"/>
              </a:spcBef>
              <a:spcAft>
                <a:spcPts val="0"/>
              </a:spcAft>
              <a:buClr>
                <a:schemeClr val="dk1"/>
              </a:buClr>
              <a:buSzPts val="2800"/>
              <a:buFont typeface="Lato"/>
              <a:buNone/>
              <a:defRPr sz="2800">
                <a:solidFill>
                  <a:schemeClr val="dk1"/>
                </a:solidFill>
                <a:latin typeface="Lato"/>
                <a:ea typeface="Lato"/>
                <a:cs typeface="Lato"/>
                <a:sym typeface="Lat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0"/>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112979"/>
      </p:ext>
    </p:extLst>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427D32-FFB4-55C1-4B0C-3A8342E7E43C}"/>
              </a:ext>
            </a:extLst>
          </p:cNvPr>
          <p:cNvSpPr>
            <a:spLocks noGrp="1"/>
          </p:cNvSpPr>
          <p:nvPr>
            <p:ph type="title"/>
          </p:nvPr>
        </p:nvSpPr>
        <p:spPr>
          <a:xfrm>
            <a:off x="523982" y="365125"/>
            <a:ext cx="11126912" cy="6520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616A54B-CC4A-A600-6CFE-27F2A72077FD}"/>
              </a:ext>
            </a:extLst>
          </p:cNvPr>
          <p:cNvSpPr>
            <a:spLocks noGrp="1"/>
          </p:cNvSpPr>
          <p:nvPr>
            <p:ph type="body" idx="1"/>
          </p:nvPr>
        </p:nvSpPr>
        <p:spPr>
          <a:xfrm>
            <a:off x="523981" y="1150706"/>
            <a:ext cx="11126911" cy="50262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2FA71F5-7000-6B55-2E8D-906FB32A2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3E6F35A-6291-D746-B64D-F59312D08254}" type="datetime1">
              <a:rPr lang="en-PH" smtClean="0"/>
              <a:t>24/02/2025</a:t>
            </a:fld>
            <a:endParaRPr lang="en-US"/>
          </a:p>
        </p:txBody>
      </p:sp>
      <p:sp>
        <p:nvSpPr>
          <p:cNvPr id="5" name="Footer Placeholder 4">
            <a:extLst>
              <a:ext uri="{FF2B5EF4-FFF2-40B4-BE49-F238E27FC236}">
                <a16:creationId xmlns:a16="http://schemas.microsoft.com/office/drawing/2014/main" id="{6159D33F-58A7-A62E-AC9E-A42EE9785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7C3E06-B080-41FD-43D3-B556DE4A7045}"/>
              </a:ext>
            </a:extLst>
          </p:cNvPr>
          <p:cNvSpPr>
            <a:spLocks noGrp="1"/>
          </p:cNvSpPr>
          <p:nvPr>
            <p:ph type="sldNum" sz="quarter" idx="4"/>
          </p:nvPr>
        </p:nvSpPr>
        <p:spPr>
          <a:xfrm>
            <a:off x="9278415"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DA35E3-D220-3F4D-9A56-751298231D38}" type="slidenum">
              <a:rPr lang="en-US" smtClean="0"/>
              <a:t>‹#›</a:t>
            </a:fld>
            <a:endParaRPr lang="en-US"/>
          </a:p>
        </p:txBody>
      </p:sp>
    </p:spTree>
    <p:extLst>
      <p:ext uri="{BB962C8B-B14F-4D97-AF65-F5344CB8AC3E}">
        <p14:creationId xmlns:p14="http://schemas.microsoft.com/office/powerpoint/2010/main" val="1843634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000" b="1" kern="1200">
          <a:solidFill>
            <a:srgbClr val="810E23"/>
          </a:solidFill>
          <a:latin typeface="Helvetica" pitchFamily="2" charset="0"/>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jsi.com/resource/jsi-person-centered-care-assessment-tool/" TargetMode="External"/><Relationship Id="rId2" Type="http://schemas.openxmlformats.org/officeDocument/2006/relationships/notesSlide" Target="../notesSlides/notesSlide10.xml"/><Relationship Id="rId1" Type="http://schemas.openxmlformats.org/officeDocument/2006/relationships/slideLayout" Target="../slideLayouts/slideLayout75.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61.xml"/><Relationship Id="rId4" Type="http://schemas.openxmlformats.org/officeDocument/2006/relationships/hyperlink" Target="mailto:caitlin_madevu-matson@jsi.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hyperlink" Target="mailto:paris@matchboxology.com" TargetMode="External"/><Relationship Id="rId2" Type="http://schemas.openxmlformats.org/officeDocument/2006/relationships/hyperlink" Target="mailto:smalone@psi.org" TargetMode="Externa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2.xml"/><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8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8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8.png"/><Relationship Id="rId7" Type="http://schemas.openxmlformats.org/officeDocument/2006/relationships/image" Target="../media/image54.png"/><Relationship Id="rId12" Type="http://schemas.openxmlformats.org/officeDocument/2006/relationships/image" Target="../media/image64.png"/><Relationship Id="rId2" Type="http://schemas.openxmlformats.org/officeDocument/2006/relationships/image" Target="../media/image53.png"/><Relationship Id="rId1" Type="http://schemas.openxmlformats.org/officeDocument/2006/relationships/slideLayout" Target="../slideLayouts/slideLayout82.xml"/><Relationship Id="rId6" Type="http://schemas.openxmlformats.org/officeDocument/2006/relationships/image" Target="../media/image61.png"/><Relationship Id="rId11" Type="http://schemas.openxmlformats.org/officeDocument/2006/relationships/image" Target="../media/image63.png"/><Relationship Id="rId5" Type="http://schemas.openxmlformats.org/officeDocument/2006/relationships/image" Target="../media/image60.png"/><Relationship Id="rId10" Type="http://schemas.openxmlformats.org/officeDocument/2006/relationships/image" Target="../media/image57.png"/><Relationship Id="rId4" Type="http://schemas.openxmlformats.org/officeDocument/2006/relationships/image" Target="../media/image59.png"/><Relationship Id="rId9"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45.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45.xml"/><Relationship Id="rId5" Type="http://schemas.openxmlformats.org/officeDocument/2006/relationships/hyperlink" Target="https://primarycare.hms.harvard.edu/areas-focus/global-primary-health-care/lancet-global-health-commission-people-centered-care" TargetMode="External"/><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45.xml"/><Relationship Id="rId5" Type="http://schemas.openxmlformats.org/officeDocument/2006/relationships/image" Target="../media/image74.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hyperlink" Target="https://redcrossmuseum.ch/" TargetMode="External"/><Relationship Id="rId7"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51.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28.xml"/><Relationship Id="rId4" Type="http://schemas.openxmlformats.org/officeDocument/2006/relationships/image" Target="../media/image86.png"/></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28.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9F560-D0D1-4B76-8B86-EA3E033B96AE}"/>
              </a:ext>
            </a:extLst>
          </p:cNvPr>
          <p:cNvSpPr>
            <a:spLocks noGrp="1"/>
          </p:cNvSpPr>
          <p:nvPr>
            <p:ph type="title"/>
          </p:nvPr>
        </p:nvSpPr>
        <p:spPr/>
        <p:txBody>
          <a:bodyPr/>
          <a:lstStyle/>
          <a:p>
            <a:r>
              <a:rPr lang="en-GB" b="0" noProof="0">
                <a:solidFill>
                  <a:schemeClr val="tx1"/>
                </a:solidFill>
              </a:rPr>
              <a:t>PCC research collaborative</a:t>
            </a:r>
            <a:br>
              <a:rPr lang="en-GB" noProof="0"/>
            </a:br>
            <a:r>
              <a:rPr lang="en-GB" sz="7200" noProof="0"/>
              <a:t>Assessing implementation</a:t>
            </a:r>
            <a:br>
              <a:rPr lang="en-GB" noProof="0"/>
            </a:br>
            <a:endParaRPr lang="en-GB" noProof="0"/>
          </a:p>
        </p:txBody>
      </p:sp>
      <p:sp>
        <p:nvSpPr>
          <p:cNvPr id="3" name="Text Placeholder 2">
            <a:extLst>
              <a:ext uri="{FF2B5EF4-FFF2-40B4-BE49-F238E27FC236}">
                <a16:creationId xmlns:a16="http://schemas.microsoft.com/office/drawing/2014/main" id="{24260310-FCF6-EB20-2870-E4FA769812B4}"/>
              </a:ext>
            </a:extLst>
          </p:cNvPr>
          <p:cNvSpPr>
            <a:spLocks noGrp="1"/>
          </p:cNvSpPr>
          <p:nvPr>
            <p:ph type="body" sz="quarter" idx="10"/>
          </p:nvPr>
        </p:nvSpPr>
        <p:spPr/>
        <p:txBody>
          <a:bodyPr/>
          <a:lstStyle/>
          <a:p>
            <a:r>
              <a:rPr lang="en-US"/>
              <a:t>Wednesday, 19 February 2025</a:t>
            </a:r>
            <a:endParaRPr lang="en-CH"/>
          </a:p>
        </p:txBody>
      </p:sp>
    </p:spTree>
    <p:extLst>
      <p:ext uri="{BB962C8B-B14F-4D97-AF65-F5344CB8AC3E}">
        <p14:creationId xmlns:p14="http://schemas.microsoft.com/office/powerpoint/2010/main" val="101902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body" idx="1"/>
          </p:nvPr>
        </p:nvSpPr>
        <p:spPr>
          <a:xfrm>
            <a:off x="382967" y="2097700"/>
            <a:ext cx="5374800" cy="4132800"/>
          </a:xfrm>
          <a:prstGeom prst="rect">
            <a:avLst/>
          </a:prstGeom>
          <a:solidFill>
            <a:schemeClr val="lt1"/>
          </a:solidFill>
        </p:spPr>
        <p:txBody>
          <a:bodyPr spcFirstLastPara="1" wrap="square" lIns="121900" tIns="121900" rIns="121900" bIns="121900" anchor="t" anchorCtr="0">
            <a:normAutofit fontScale="92500" lnSpcReduction="10000"/>
          </a:bodyPr>
          <a:lstStyle/>
          <a:p>
            <a:pPr indent="-437926">
              <a:buSzPct val="100000"/>
            </a:pPr>
            <a:r>
              <a:rPr lang="en" sz="2267"/>
              <a:t>PCC-AT is free Excel tool on </a:t>
            </a:r>
            <a:r>
              <a:rPr lang="en" sz="2267" u="sng">
                <a:solidFill>
                  <a:srgbClr val="F5333F"/>
                </a:solidFill>
                <a:hlinkClick r:id="rId3">
                  <a:extLst>
                    <a:ext uri="{A12FA001-AC4F-418D-AE19-62706E023703}">
                      <ahyp:hlinkClr xmlns:ahyp="http://schemas.microsoft.com/office/drawing/2018/hyperlinkcolor" val="tx"/>
                    </a:ext>
                  </a:extLst>
                </a:hlinkClick>
              </a:rPr>
              <a:t>JSI.com</a:t>
            </a:r>
            <a:endParaRPr sz="2267"/>
          </a:p>
          <a:p>
            <a:pPr indent="-437926">
              <a:buSzPct val="100000"/>
            </a:pPr>
            <a:r>
              <a:rPr lang="en" sz="2267" b="1"/>
              <a:t>Designed for HIV implementers and service providers </a:t>
            </a:r>
            <a:endParaRPr sz="2267" b="1"/>
          </a:p>
          <a:p>
            <a:pPr indent="-437926">
              <a:buSzPct val="100000"/>
            </a:pPr>
            <a:r>
              <a:rPr lang="en" sz="2267"/>
              <a:t>Facilitated discussion to collaboratively assess facility</a:t>
            </a:r>
            <a:endParaRPr sz="2267"/>
          </a:p>
          <a:p>
            <a:pPr lvl="1" indent="-437926">
              <a:buSzPct val="100000"/>
            </a:pPr>
            <a:r>
              <a:rPr lang="en" sz="2267"/>
              <a:t>ability to provide person-centered HIV treatment</a:t>
            </a:r>
            <a:endParaRPr sz="2267"/>
          </a:p>
          <a:p>
            <a:pPr lvl="1" indent="-437926">
              <a:buSzPct val="100000"/>
            </a:pPr>
            <a:r>
              <a:rPr lang="en" sz="2267"/>
              <a:t>demonstrate areas of strength</a:t>
            </a:r>
            <a:endParaRPr sz="2267"/>
          </a:p>
          <a:p>
            <a:pPr lvl="1" indent="-437926">
              <a:buSzPct val="100000"/>
            </a:pPr>
            <a:r>
              <a:rPr lang="en" sz="2267"/>
              <a:t>inform action planning</a:t>
            </a:r>
            <a:endParaRPr sz="2267"/>
          </a:p>
          <a:p>
            <a:pPr indent="-437926">
              <a:buSzPct val="100000"/>
            </a:pPr>
            <a:r>
              <a:rPr lang="en" sz="2267"/>
              <a:t>Discrete performance expectations reduce ambiguity, simplify assessment</a:t>
            </a:r>
            <a:endParaRPr sz="2267"/>
          </a:p>
          <a:p>
            <a:pPr marL="0" indent="0">
              <a:spcBef>
                <a:spcPts val="1600"/>
              </a:spcBef>
              <a:spcAft>
                <a:spcPts val="1600"/>
              </a:spcAft>
              <a:buNone/>
            </a:pPr>
            <a:endParaRPr/>
          </a:p>
        </p:txBody>
      </p:sp>
      <p:sp>
        <p:nvSpPr>
          <p:cNvPr id="96" name="Google Shape;96;p19"/>
          <p:cNvSpPr txBox="1">
            <a:spLocks noGrp="1"/>
          </p:cNvSpPr>
          <p:nvPr>
            <p:ph type="title"/>
          </p:nvPr>
        </p:nvSpPr>
        <p:spPr>
          <a:xfrm>
            <a:off x="617475" y="394251"/>
            <a:ext cx="10576400" cy="1057600"/>
          </a:xfrm>
          <a:prstGeom prst="rect">
            <a:avLst/>
          </a:prstGeom>
        </p:spPr>
        <p:txBody>
          <a:bodyPr spcFirstLastPara="1" wrap="square" lIns="121900" tIns="121900" rIns="121900" bIns="121900" anchor="ctr" anchorCtr="0">
            <a:normAutofit/>
          </a:bodyPr>
          <a:lstStyle/>
          <a:p>
            <a:r>
              <a:rPr lang="en"/>
              <a:t>How the PCC-AT Works</a:t>
            </a:r>
            <a:endParaRPr/>
          </a:p>
        </p:txBody>
      </p:sp>
      <p:pic>
        <p:nvPicPr>
          <p:cNvPr id="97" name="Google Shape;97;p19"/>
          <p:cNvPicPr preferRelativeResize="0"/>
          <p:nvPr/>
        </p:nvPicPr>
        <p:blipFill>
          <a:blip r:embed="rId4">
            <a:alphaModFix/>
          </a:blip>
          <a:stretch>
            <a:fillRect/>
          </a:stretch>
        </p:blipFill>
        <p:spPr>
          <a:xfrm>
            <a:off x="5960967" y="2199284"/>
            <a:ext cx="5824637" cy="3562816"/>
          </a:xfrm>
          <a:prstGeom prst="rect">
            <a:avLst/>
          </a:prstGeom>
          <a:noFill/>
          <a:ln>
            <a:noFill/>
          </a:ln>
        </p:spPr>
      </p:pic>
      <p:sp>
        <p:nvSpPr>
          <p:cNvPr id="98" name="Google Shape;98;p19"/>
          <p:cNvSpPr/>
          <p:nvPr/>
        </p:nvSpPr>
        <p:spPr>
          <a:xfrm>
            <a:off x="-100" y="6504867"/>
            <a:ext cx="12192000" cy="353200"/>
          </a:xfrm>
          <a:prstGeom prst="rect">
            <a:avLst/>
          </a:prstGeom>
          <a:solidFill>
            <a:srgbClr val="E811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p:nvPr/>
        </p:nvSpPr>
        <p:spPr>
          <a:xfrm>
            <a:off x="340233" y="3533233"/>
            <a:ext cx="3567200" cy="3813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667" kern="0">
                <a:solidFill>
                  <a:srgbClr val="000000"/>
                </a:solidFill>
                <a:latin typeface="Calibri"/>
                <a:ea typeface="Calibri"/>
                <a:cs typeface="Calibri"/>
                <a:sym typeface="Calibri"/>
              </a:rPr>
              <a:t>Tool can be repeated on a routine basis to monitor effectiveness of previous actions, and identify new areas in need of strengthening.</a:t>
            </a:r>
            <a:endParaRPr sz="2667" kern="0">
              <a:solidFill>
                <a:srgbClr val="000000"/>
              </a:solidFill>
              <a:latin typeface="Calibri"/>
              <a:ea typeface="Calibri"/>
              <a:cs typeface="Calibri"/>
              <a:sym typeface="Calibri"/>
            </a:endParaRPr>
          </a:p>
          <a:p>
            <a:pPr defTabSz="1219170">
              <a:buClr>
                <a:srgbClr val="000000"/>
              </a:buClr>
            </a:pPr>
            <a:endParaRPr sz="2933" kern="0">
              <a:solidFill>
                <a:srgbClr val="000000"/>
              </a:solidFill>
              <a:latin typeface="Calibri"/>
              <a:ea typeface="Calibri"/>
              <a:cs typeface="Calibri"/>
              <a:sym typeface="Calibri"/>
            </a:endParaRPr>
          </a:p>
        </p:txBody>
      </p:sp>
      <p:sp>
        <p:nvSpPr>
          <p:cNvPr id="105" name="Google Shape;105;p20"/>
          <p:cNvSpPr txBox="1">
            <a:spLocks noGrp="1"/>
          </p:cNvSpPr>
          <p:nvPr>
            <p:ph type="title"/>
          </p:nvPr>
        </p:nvSpPr>
        <p:spPr>
          <a:xfrm>
            <a:off x="609608" y="237217"/>
            <a:ext cx="10576400" cy="1057600"/>
          </a:xfrm>
          <a:prstGeom prst="rect">
            <a:avLst/>
          </a:prstGeom>
        </p:spPr>
        <p:txBody>
          <a:bodyPr spcFirstLastPara="1" wrap="square" lIns="121900" tIns="121900" rIns="121900" bIns="121900" anchor="ctr" anchorCtr="0">
            <a:normAutofit fontScale="90000"/>
          </a:bodyPr>
          <a:lstStyle/>
          <a:p>
            <a:r>
              <a:rPr lang="en"/>
              <a:t>The PCC-AT</a:t>
            </a:r>
            <a:endParaRPr/>
          </a:p>
          <a:p>
            <a:r>
              <a:rPr lang="en">
                <a:latin typeface="Montserrat"/>
                <a:ea typeface="Montserrat"/>
                <a:cs typeface="Montserrat"/>
                <a:sym typeface="Montserrat"/>
              </a:rPr>
              <a:t>Translates to Action</a:t>
            </a:r>
            <a:endParaRPr>
              <a:latin typeface="Montserrat"/>
              <a:ea typeface="Montserrat"/>
              <a:cs typeface="Montserrat"/>
              <a:sym typeface="Montserrat"/>
            </a:endParaRPr>
          </a:p>
        </p:txBody>
      </p:sp>
      <p:pic>
        <p:nvPicPr>
          <p:cNvPr id="106" name="Google Shape;106;p20"/>
          <p:cNvPicPr preferRelativeResize="0"/>
          <p:nvPr/>
        </p:nvPicPr>
        <p:blipFill rotWithShape="1">
          <a:blip r:embed="rId3">
            <a:alphaModFix/>
          </a:blip>
          <a:srcRect r="-704" b="56792"/>
          <a:stretch/>
        </p:blipFill>
        <p:spPr>
          <a:xfrm>
            <a:off x="3907600" y="3622534"/>
            <a:ext cx="8074267" cy="2471265"/>
          </a:xfrm>
          <a:prstGeom prst="rect">
            <a:avLst/>
          </a:prstGeom>
          <a:noFill/>
          <a:ln>
            <a:noFill/>
          </a:ln>
        </p:spPr>
      </p:pic>
      <p:sp>
        <p:nvSpPr>
          <p:cNvPr id="107" name="Google Shape;107;p20"/>
          <p:cNvSpPr/>
          <p:nvPr/>
        </p:nvSpPr>
        <p:spPr>
          <a:xfrm>
            <a:off x="-100" y="6504867"/>
            <a:ext cx="12192000" cy="353200"/>
          </a:xfrm>
          <a:prstGeom prst="rect">
            <a:avLst/>
          </a:prstGeom>
          <a:solidFill>
            <a:srgbClr val="E811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20"/>
          <p:cNvSpPr txBox="1"/>
          <p:nvPr/>
        </p:nvSpPr>
        <p:spPr>
          <a:xfrm>
            <a:off x="340233" y="1650733"/>
            <a:ext cx="11561200" cy="1764802"/>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667" kern="0">
                <a:solidFill>
                  <a:srgbClr val="000000"/>
                </a:solidFill>
                <a:latin typeface="Calibri"/>
                <a:ea typeface="Calibri"/>
                <a:cs typeface="Calibri"/>
                <a:sym typeface="Calibri"/>
              </a:rPr>
              <a:t>Scores are designed to set priorities for action, not judge performance.</a:t>
            </a:r>
            <a:endParaRPr sz="2667" kern="0">
              <a:solidFill>
                <a:srgbClr val="000000"/>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a:p>
            <a:pPr defTabSz="1219170">
              <a:buClr>
                <a:srgbClr val="000000"/>
              </a:buClr>
            </a:pPr>
            <a:r>
              <a:rPr lang="en" sz="2667" kern="0">
                <a:solidFill>
                  <a:srgbClr val="000000"/>
                </a:solidFill>
                <a:latin typeface="Calibri"/>
                <a:ea typeface="Calibri"/>
                <a:cs typeface="Calibri"/>
                <a:sym typeface="Calibri"/>
              </a:rPr>
              <a:t>Action plans provide facilities a clear road map for improvement, recognizing that PCC is a process that can take time.</a:t>
            </a:r>
            <a:endParaRPr sz="1867" kern="0">
              <a:solidFill>
                <a:srgbClr val="000000"/>
              </a:solidFill>
              <a:latin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609608" y="237217"/>
            <a:ext cx="10576400" cy="1057600"/>
          </a:xfrm>
          <a:prstGeom prst="rect">
            <a:avLst/>
          </a:prstGeom>
        </p:spPr>
        <p:txBody>
          <a:bodyPr spcFirstLastPara="1" wrap="square" lIns="121900" tIns="121900" rIns="121900" bIns="121900" anchor="ctr" anchorCtr="0">
            <a:normAutofit/>
          </a:bodyPr>
          <a:lstStyle/>
          <a:p>
            <a:r>
              <a:rPr lang="en"/>
              <a:t>Building the Evidence Base </a:t>
            </a:r>
            <a:endParaRPr/>
          </a:p>
        </p:txBody>
      </p:sp>
      <p:graphicFrame>
        <p:nvGraphicFramePr>
          <p:cNvPr id="115" name="Google Shape;115;p21"/>
          <p:cNvGraphicFramePr/>
          <p:nvPr>
            <p:extLst>
              <p:ext uri="{D42A27DB-BD31-4B8C-83A1-F6EECF244321}">
                <p14:modId xmlns:p14="http://schemas.microsoft.com/office/powerpoint/2010/main" val="965129689"/>
              </p:ext>
            </p:extLst>
          </p:nvPr>
        </p:nvGraphicFramePr>
        <p:xfrm>
          <a:off x="203168" y="2065651"/>
          <a:ext cx="2011233" cy="4193291"/>
        </p:xfrm>
        <a:graphic>
          <a:graphicData uri="http://schemas.openxmlformats.org/drawingml/2006/table">
            <a:tbl>
              <a:tblPr>
                <a:noFill/>
              </a:tblPr>
              <a:tblGrid>
                <a:gridCol w="2011233">
                  <a:extLst>
                    <a:ext uri="{9D8B030D-6E8A-4147-A177-3AD203B41FA5}">
                      <a16:colId xmlns:a16="http://schemas.microsoft.com/office/drawing/2014/main" val="20000"/>
                    </a:ext>
                  </a:extLst>
                </a:gridCol>
              </a:tblGrid>
              <a:tr h="1002583">
                <a:tc>
                  <a:txBody>
                    <a:bodyPr/>
                    <a:lstStyle/>
                    <a:p>
                      <a:pPr marL="0" lvl="0" indent="0" algn="ctr" rtl="0">
                        <a:spcBef>
                          <a:spcPts val="0"/>
                        </a:spcBef>
                        <a:spcAft>
                          <a:spcPts val="0"/>
                        </a:spcAft>
                        <a:buNone/>
                      </a:pPr>
                      <a:r>
                        <a:rPr lang="en" sz="2000" b="1">
                          <a:solidFill>
                            <a:schemeClr val="lt1"/>
                          </a:solidFill>
                        </a:rPr>
                        <a:t>SYSTEMATIC REVIEW</a:t>
                      </a:r>
                      <a:endParaRPr sz="2000" b="1">
                        <a:solidFill>
                          <a:schemeClr val="lt1"/>
                        </a:solidFill>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F455F"/>
                    </a:solidFill>
                  </a:tcPr>
                </a:tc>
                <a:extLst>
                  <a:ext uri="{0D108BD9-81ED-4DB2-BD59-A6C34878D82A}">
                    <a16:rowId xmlns:a16="http://schemas.microsoft.com/office/drawing/2014/main" val="10000"/>
                  </a:ext>
                </a:extLst>
              </a:tr>
              <a:tr h="3190708">
                <a:tc>
                  <a:txBody>
                    <a:bodyPr/>
                    <a:lstStyle/>
                    <a:p>
                      <a:pPr marL="228600" lvl="0" indent="-203200" algn="l" rtl="0">
                        <a:spcBef>
                          <a:spcPts val="0"/>
                        </a:spcBef>
                        <a:spcAft>
                          <a:spcPts val="0"/>
                        </a:spcAft>
                        <a:buClr>
                          <a:schemeClr val="dk1"/>
                        </a:buClr>
                        <a:buSzPts val="1400"/>
                        <a:buChar char="●"/>
                      </a:pPr>
                      <a:r>
                        <a:rPr lang="en" sz="2000">
                          <a:solidFill>
                            <a:schemeClr val="dk1"/>
                          </a:solidFill>
                        </a:rPr>
                        <a:t>Registered protocol</a:t>
                      </a:r>
                      <a:endParaRPr sz="2000">
                        <a:solidFill>
                          <a:schemeClr val="dk1"/>
                        </a:solidFill>
                      </a:endParaRPr>
                    </a:p>
                    <a:p>
                      <a:pPr marL="228600" lvl="0" indent="-203200" algn="l" rtl="0">
                        <a:spcBef>
                          <a:spcPts val="0"/>
                        </a:spcBef>
                        <a:spcAft>
                          <a:spcPts val="0"/>
                        </a:spcAft>
                        <a:buClr>
                          <a:schemeClr val="dk1"/>
                        </a:buClr>
                        <a:buSzPts val="1400"/>
                        <a:buChar char="●"/>
                      </a:pPr>
                      <a:r>
                        <a:rPr lang="en" sz="2000">
                          <a:solidFill>
                            <a:schemeClr val="dk1"/>
                          </a:solidFill>
                        </a:rPr>
                        <a:t>Review</a:t>
                      </a:r>
                      <a:endParaRPr sz="2000">
                        <a:solidFill>
                          <a:schemeClr val="dk1"/>
                        </a:solidFill>
                      </a:endParaRPr>
                    </a:p>
                    <a:p>
                      <a:pPr marL="457200" lvl="1" indent="-184150" algn="l" rtl="0">
                        <a:spcBef>
                          <a:spcPts val="0"/>
                        </a:spcBef>
                        <a:spcAft>
                          <a:spcPts val="0"/>
                        </a:spcAft>
                        <a:buClr>
                          <a:schemeClr val="dk1"/>
                        </a:buClr>
                        <a:buSzPts val="1100"/>
                        <a:buChar char="○"/>
                      </a:pPr>
                      <a:r>
                        <a:rPr lang="en" sz="1200">
                          <a:solidFill>
                            <a:schemeClr val="dk1"/>
                          </a:solidFill>
                        </a:rPr>
                        <a:t>Lit. search</a:t>
                      </a:r>
                      <a:endParaRPr sz="1200">
                        <a:solidFill>
                          <a:schemeClr val="dk1"/>
                        </a:solidFill>
                      </a:endParaRPr>
                    </a:p>
                    <a:p>
                      <a:pPr marL="457200" lvl="1" indent="-184150" algn="l" rtl="0">
                        <a:spcBef>
                          <a:spcPts val="0"/>
                        </a:spcBef>
                        <a:spcAft>
                          <a:spcPts val="0"/>
                        </a:spcAft>
                        <a:buClr>
                          <a:schemeClr val="dk1"/>
                        </a:buClr>
                        <a:buSzPts val="1100"/>
                        <a:buChar char="○"/>
                      </a:pPr>
                      <a:r>
                        <a:rPr lang="en" sz="1200">
                          <a:solidFill>
                            <a:schemeClr val="dk1"/>
                          </a:solidFill>
                        </a:rPr>
                        <a:t>Abstract</a:t>
                      </a:r>
                      <a:endParaRPr sz="1200">
                        <a:solidFill>
                          <a:schemeClr val="dk1"/>
                        </a:solidFill>
                      </a:endParaRPr>
                    </a:p>
                    <a:p>
                      <a:pPr marL="457200" lvl="1" indent="-184150" algn="l" rtl="0">
                        <a:spcBef>
                          <a:spcPts val="0"/>
                        </a:spcBef>
                        <a:spcAft>
                          <a:spcPts val="0"/>
                        </a:spcAft>
                        <a:buClr>
                          <a:schemeClr val="dk1"/>
                        </a:buClr>
                        <a:buSzPts val="1100"/>
                        <a:buChar char="○"/>
                      </a:pPr>
                      <a:r>
                        <a:rPr lang="en" sz="1200">
                          <a:solidFill>
                            <a:schemeClr val="dk1"/>
                          </a:solidFill>
                        </a:rPr>
                        <a:t>Full review</a:t>
                      </a:r>
                      <a:endParaRPr sz="1200">
                        <a:solidFill>
                          <a:schemeClr val="dk1"/>
                        </a:solidFill>
                      </a:endParaRPr>
                    </a:p>
                    <a:p>
                      <a:pPr marL="228600" lvl="0" indent="-203200" algn="l" rtl="0">
                        <a:spcBef>
                          <a:spcPts val="0"/>
                        </a:spcBef>
                        <a:spcAft>
                          <a:spcPts val="0"/>
                        </a:spcAft>
                        <a:buClr>
                          <a:schemeClr val="dk1"/>
                        </a:buClr>
                        <a:buSzPts val="1400"/>
                        <a:buChar char="●"/>
                      </a:pPr>
                      <a:r>
                        <a:rPr lang="en" sz="2000">
                          <a:solidFill>
                            <a:schemeClr val="dk1"/>
                          </a:solidFill>
                        </a:rPr>
                        <a:t>31 studies from 12 countries</a:t>
                      </a:r>
                      <a:endParaRPr sz="2000"/>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5D8E4"/>
                    </a:solidFill>
                  </a:tcPr>
                </a:tc>
                <a:extLst>
                  <a:ext uri="{0D108BD9-81ED-4DB2-BD59-A6C34878D82A}">
                    <a16:rowId xmlns:a16="http://schemas.microsoft.com/office/drawing/2014/main" val="10001"/>
                  </a:ext>
                </a:extLst>
              </a:tr>
            </a:tbl>
          </a:graphicData>
        </a:graphic>
      </p:graphicFrame>
      <p:graphicFrame>
        <p:nvGraphicFramePr>
          <p:cNvPr id="116" name="Google Shape;116;p21"/>
          <p:cNvGraphicFramePr/>
          <p:nvPr>
            <p:extLst>
              <p:ext uri="{D42A27DB-BD31-4B8C-83A1-F6EECF244321}">
                <p14:modId xmlns:p14="http://schemas.microsoft.com/office/powerpoint/2010/main" val="1828048425"/>
              </p:ext>
            </p:extLst>
          </p:nvPr>
        </p:nvGraphicFramePr>
        <p:xfrm>
          <a:off x="2413067" y="2057685"/>
          <a:ext cx="2331567" cy="3985516"/>
        </p:xfrm>
        <a:graphic>
          <a:graphicData uri="http://schemas.openxmlformats.org/drawingml/2006/table">
            <a:tbl>
              <a:tblPr>
                <a:noFill/>
              </a:tblPr>
              <a:tblGrid>
                <a:gridCol w="2331567">
                  <a:extLst>
                    <a:ext uri="{9D8B030D-6E8A-4147-A177-3AD203B41FA5}">
                      <a16:colId xmlns:a16="http://schemas.microsoft.com/office/drawing/2014/main" val="20000"/>
                    </a:ext>
                  </a:extLst>
                </a:gridCol>
              </a:tblGrid>
              <a:tr h="1002583">
                <a:tc>
                  <a:txBody>
                    <a:bodyPr/>
                    <a:lstStyle/>
                    <a:p>
                      <a:pPr marL="0" lvl="0" indent="0" algn="ctr" rtl="0">
                        <a:spcBef>
                          <a:spcPts val="0"/>
                        </a:spcBef>
                        <a:spcAft>
                          <a:spcPts val="0"/>
                        </a:spcAft>
                        <a:buNone/>
                      </a:pPr>
                      <a:r>
                        <a:rPr lang="en" sz="2000" b="1">
                          <a:solidFill>
                            <a:schemeClr val="lt1"/>
                          </a:solidFill>
                        </a:rPr>
                        <a:t>DEVELOPMENT</a:t>
                      </a:r>
                      <a:endParaRPr sz="2000" b="1">
                        <a:solidFill>
                          <a:schemeClr val="lt1"/>
                        </a:solidFill>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F455F"/>
                    </a:solidFill>
                  </a:tcPr>
                </a:tc>
                <a:extLst>
                  <a:ext uri="{0D108BD9-81ED-4DB2-BD59-A6C34878D82A}">
                    <a16:rowId xmlns:a16="http://schemas.microsoft.com/office/drawing/2014/main" val="10000"/>
                  </a:ext>
                </a:extLst>
              </a:tr>
              <a:tr h="2982933">
                <a:tc>
                  <a:txBody>
                    <a:bodyPr/>
                    <a:lstStyle/>
                    <a:p>
                      <a:pPr marL="342900" lvl="0" indent="-203200" algn="l" rtl="0">
                        <a:spcBef>
                          <a:spcPts val="0"/>
                        </a:spcBef>
                        <a:spcAft>
                          <a:spcPts val="0"/>
                        </a:spcAft>
                        <a:buSzPts val="1400"/>
                        <a:buChar char="●"/>
                      </a:pPr>
                      <a:r>
                        <a:rPr lang="en" sz="2000">
                          <a:solidFill>
                            <a:schemeClr val="dk1"/>
                          </a:solidFill>
                        </a:rPr>
                        <a:t>Framework</a:t>
                      </a:r>
                      <a:endParaRPr sz="20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3 domains </a:t>
                      </a:r>
                      <a:endParaRPr sz="12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12 subdomains</a:t>
                      </a:r>
                      <a:endParaRPr sz="1200">
                        <a:solidFill>
                          <a:schemeClr val="dk1"/>
                        </a:solidFill>
                      </a:endParaRPr>
                    </a:p>
                    <a:p>
                      <a:pPr marL="342900" lvl="0" indent="-203200" algn="l" rtl="0">
                        <a:spcBef>
                          <a:spcPts val="0"/>
                        </a:spcBef>
                        <a:spcAft>
                          <a:spcPts val="0"/>
                        </a:spcAft>
                        <a:buSzPts val="1400"/>
                        <a:buChar char="●"/>
                      </a:pPr>
                      <a:r>
                        <a:rPr lang="en" sz="2000">
                          <a:solidFill>
                            <a:schemeClr val="dk1"/>
                          </a:solidFill>
                        </a:rPr>
                        <a:t>Tool </a:t>
                      </a:r>
                      <a:endParaRPr sz="2000">
                        <a:solidFill>
                          <a:schemeClr val="dk1"/>
                        </a:solidFill>
                      </a:endParaRPr>
                    </a:p>
                    <a:p>
                      <a:pPr marL="571500" lvl="1" indent="-184150" algn="l" rtl="0">
                        <a:spcBef>
                          <a:spcPts val="0"/>
                        </a:spcBef>
                        <a:spcAft>
                          <a:spcPts val="0"/>
                        </a:spcAft>
                        <a:buSzPts val="1100"/>
                        <a:buChar char="○"/>
                      </a:pPr>
                      <a:r>
                        <a:rPr lang="en" sz="1200"/>
                        <a:t>Based on JSI benchmarking, performance expectation, and action plan approaches</a:t>
                      </a:r>
                      <a:endParaRPr sz="1200"/>
                    </a:p>
                  </a:txBody>
                  <a:tcPr marL="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5D8E4"/>
                    </a:solidFill>
                  </a:tcPr>
                </a:tc>
                <a:extLst>
                  <a:ext uri="{0D108BD9-81ED-4DB2-BD59-A6C34878D82A}">
                    <a16:rowId xmlns:a16="http://schemas.microsoft.com/office/drawing/2014/main" val="10001"/>
                  </a:ext>
                </a:extLst>
              </a:tr>
            </a:tbl>
          </a:graphicData>
        </a:graphic>
      </p:graphicFrame>
      <p:graphicFrame>
        <p:nvGraphicFramePr>
          <p:cNvPr id="117" name="Google Shape;117;p21"/>
          <p:cNvGraphicFramePr/>
          <p:nvPr>
            <p:extLst>
              <p:ext uri="{D42A27DB-BD31-4B8C-83A1-F6EECF244321}">
                <p14:modId xmlns:p14="http://schemas.microsoft.com/office/powerpoint/2010/main" val="1776506236"/>
              </p:ext>
            </p:extLst>
          </p:nvPr>
        </p:nvGraphicFramePr>
        <p:xfrm>
          <a:off x="4881418" y="2065652"/>
          <a:ext cx="4675734" cy="4664781"/>
        </p:xfrm>
        <a:graphic>
          <a:graphicData uri="http://schemas.openxmlformats.org/drawingml/2006/table">
            <a:tbl>
              <a:tblPr>
                <a:noFill/>
              </a:tblPr>
              <a:tblGrid>
                <a:gridCol w="2337867">
                  <a:extLst>
                    <a:ext uri="{9D8B030D-6E8A-4147-A177-3AD203B41FA5}">
                      <a16:colId xmlns:a16="http://schemas.microsoft.com/office/drawing/2014/main" val="20000"/>
                    </a:ext>
                  </a:extLst>
                </a:gridCol>
                <a:gridCol w="2337867">
                  <a:extLst>
                    <a:ext uri="{9D8B030D-6E8A-4147-A177-3AD203B41FA5}">
                      <a16:colId xmlns:a16="http://schemas.microsoft.com/office/drawing/2014/main" val="20001"/>
                    </a:ext>
                  </a:extLst>
                </a:gridCol>
              </a:tblGrid>
              <a:tr h="857700">
                <a:tc gridSpan="2">
                  <a:txBody>
                    <a:bodyPr/>
                    <a:lstStyle/>
                    <a:p>
                      <a:pPr marL="0" lvl="0" indent="0" algn="ctr" rtl="0">
                        <a:spcBef>
                          <a:spcPts val="0"/>
                        </a:spcBef>
                        <a:spcAft>
                          <a:spcPts val="0"/>
                        </a:spcAft>
                        <a:buNone/>
                      </a:pPr>
                      <a:r>
                        <a:rPr lang="en" sz="2000" b="1">
                          <a:solidFill>
                            <a:schemeClr val="lt1"/>
                          </a:solidFill>
                        </a:rPr>
                        <a:t>VALIDATION</a:t>
                      </a:r>
                      <a:endParaRPr sz="2000" b="1">
                        <a:solidFill>
                          <a:schemeClr val="lt1"/>
                        </a:solidFill>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F455F"/>
                    </a:solidFill>
                  </a:tcPr>
                </a:tc>
                <a:tc hMerge="1">
                  <a:txBody>
                    <a:bodyPr/>
                    <a:lstStyle/>
                    <a:p>
                      <a:endParaRPr lang="en-US"/>
                    </a:p>
                  </a:txBody>
                  <a:tcPr/>
                </a:tc>
                <a:extLst>
                  <a:ext uri="{0D108BD9-81ED-4DB2-BD59-A6C34878D82A}">
                    <a16:rowId xmlns:a16="http://schemas.microsoft.com/office/drawing/2014/main" val="10000"/>
                  </a:ext>
                </a:extLst>
              </a:tr>
              <a:tr h="3807081">
                <a:tc>
                  <a:txBody>
                    <a:bodyPr/>
                    <a:lstStyle/>
                    <a:p>
                      <a:pPr marL="114300" lvl="0" indent="0" algn="ctr" rtl="0">
                        <a:spcBef>
                          <a:spcPts val="0"/>
                        </a:spcBef>
                        <a:spcAft>
                          <a:spcPts val="0"/>
                        </a:spcAft>
                        <a:buNone/>
                      </a:pPr>
                      <a:r>
                        <a:rPr lang="en" sz="2000">
                          <a:solidFill>
                            <a:schemeClr val="dk1"/>
                          </a:solidFill>
                        </a:rPr>
                        <a:t>CONSULTATION</a:t>
                      </a:r>
                      <a:endParaRPr sz="2000">
                        <a:solidFill>
                          <a:schemeClr val="dk1"/>
                        </a:solidFill>
                      </a:endParaRPr>
                    </a:p>
                    <a:p>
                      <a:pPr marL="342900" lvl="0" indent="-203200" algn="l" rtl="0">
                        <a:spcBef>
                          <a:spcPts val="1000"/>
                        </a:spcBef>
                        <a:spcAft>
                          <a:spcPts val="0"/>
                        </a:spcAft>
                        <a:buSzPts val="1400"/>
                        <a:buChar char="●"/>
                      </a:pPr>
                      <a:r>
                        <a:rPr lang="en" sz="2000">
                          <a:solidFill>
                            <a:schemeClr val="dk1"/>
                          </a:solidFill>
                        </a:rPr>
                        <a:t>Feedback from JSI teams</a:t>
                      </a:r>
                      <a:endParaRPr sz="2000"/>
                    </a:p>
                    <a:p>
                      <a:pPr marL="342900" lvl="0" indent="-203200" algn="l" rtl="0">
                        <a:spcBef>
                          <a:spcPts val="0"/>
                        </a:spcBef>
                        <a:spcAft>
                          <a:spcPts val="0"/>
                        </a:spcAft>
                        <a:buSzPts val="1400"/>
                        <a:buChar char="●"/>
                      </a:pPr>
                      <a:r>
                        <a:rPr lang="en" sz="2000"/>
                        <a:t>AIDS 2022</a:t>
                      </a:r>
                      <a:endParaRPr sz="2000"/>
                    </a:p>
                    <a:p>
                      <a:pPr marL="571500" lvl="1" indent="-184150" algn="l" rtl="0">
                        <a:spcBef>
                          <a:spcPts val="0"/>
                        </a:spcBef>
                        <a:spcAft>
                          <a:spcPts val="0"/>
                        </a:spcAft>
                        <a:buSzPts val="1100"/>
                        <a:buChar char="○"/>
                      </a:pPr>
                      <a:r>
                        <a:rPr lang="en" sz="1200"/>
                        <a:t>FGD with 25 experts</a:t>
                      </a:r>
                      <a:endParaRPr sz="1200"/>
                    </a:p>
                    <a:p>
                      <a:pPr marL="571500" lvl="1" indent="-184150" algn="l" rtl="0">
                        <a:spcBef>
                          <a:spcPts val="0"/>
                        </a:spcBef>
                        <a:spcAft>
                          <a:spcPts val="0"/>
                        </a:spcAft>
                        <a:buSzPts val="1100"/>
                        <a:buChar char="○"/>
                      </a:pPr>
                      <a:r>
                        <a:rPr lang="en" sz="1200"/>
                        <a:t>Google Survey filled out by 100 people  </a:t>
                      </a:r>
                      <a:endParaRPr sz="1200"/>
                    </a:p>
                  </a:txBody>
                  <a:tcPr marL="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5D8E4"/>
                    </a:solidFill>
                  </a:tcPr>
                </a:tc>
                <a:tc>
                  <a:txBody>
                    <a:bodyPr/>
                    <a:lstStyle/>
                    <a:p>
                      <a:pPr marL="114300" lvl="0" indent="0" algn="ctr" rtl="0">
                        <a:spcBef>
                          <a:spcPts val="0"/>
                        </a:spcBef>
                        <a:spcAft>
                          <a:spcPts val="0"/>
                        </a:spcAft>
                        <a:buNone/>
                      </a:pPr>
                      <a:r>
                        <a:rPr lang="en" sz="2000">
                          <a:solidFill>
                            <a:schemeClr val="dk1"/>
                          </a:solidFill>
                        </a:rPr>
                        <a:t>USE</a:t>
                      </a:r>
                      <a:endParaRPr sz="2000">
                        <a:solidFill>
                          <a:schemeClr val="dk1"/>
                        </a:solidFill>
                      </a:endParaRPr>
                    </a:p>
                    <a:p>
                      <a:pPr marL="342900" lvl="0" indent="-203200" algn="l" rtl="0">
                        <a:spcBef>
                          <a:spcPts val="1000"/>
                        </a:spcBef>
                        <a:spcAft>
                          <a:spcPts val="0"/>
                        </a:spcAft>
                        <a:buClr>
                          <a:schemeClr val="dk1"/>
                        </a:buClr>
                        <a:buSzPts val="1400"/>
                        <a:buChar char="●"/>
                      </a:pPr>
                      <a:r>
                        <a:rPr lang="en" sz="2000">
                          <a:solidFill>
                            <a:schemeClr val="dk1"/>
                          </a:solidFill>
                        </a:rPr>
                        <a:t>Ghana pilot</a:t>
                      </a:r>
                      <a:endParaRPr sz="20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5 facilities</a:t>
                      </a:r>
                      <a:endParaRPr sz="12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FGD with staff</a:t>
                      </a:r>
                      <a:endParaRPr sz="12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KII with clients</a:t>
                      </a:r>
                      <a:endParaRPr sz="1200" b="1">
                        <a:solidFill>
                          <a:schemeClr val="dk1"/>
                        </a:solidFill>
                      </a:endParaRPr>
                    </a:p>
                    <a:p>
                      <a:pPr marL="342900" lvl="0" indent="-203200" algn="l" rtl="0">
                        <a:spcBef>
                          <a:spcPts val="0"/>
                        </a:spcBef>
                        <a:spcAft>
                          <a:spcPts val="0"/>
                        </a:spcAft>
                        <a:buClr>
                          <a:schemeClr val="dk1"/>
                        </a:buClr>
                        <a:buSzPts val="1400"/>
                        <a:buChar char="●"/>
                      </a:pPr>
                      <a:r>
                        <a:rPr lang="en" sz="2000">
                          <a:solidFill>
                            <a:schemeClr val="dk1"/>
                          </a:solidFill>
                        </a:rPr>
                        <a:t>Zambia pilot</a:t>
                      </a:r>
                      <a:endParaRPr sz="20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30 facilities</a:t>
                      </a:r>
                      <a:endParaRPr sz="1200">
                        <a:solidFill>
                          <a:schemeClr val="dk1"/>
                        </a:solidFill>
                      </a:endParaRPr>
                    </a:p>
                    <a:p>
                      <a:pPr marL="571500" lvl="1" indent="-184150" algn="l" rtl="0">
                        <a:spcBef>
                          <a:spcPts val="0"/>
                        </a:spcBef>
                        <a:spcAft>
                          <a:spcPts val="0"/>
                        </a:spcAft>
                        <a:buClr>
                          <a:schemeClr val="dk1"/>
                        </a:buClr>
                        <a:buSzPts val="1100"/>
                        <a:buChar char="○"/>
                      </a:pPr>
                      <a:r>
                        <a:rPr lang="en" sz="1200" b="1">
                          <a:solidFill>
                            <a:schemeClr val="dk1"/>
                          </a:solidFill>
                        </a:rPr>
                        <a:t>Compare to clinical outcomes</a:t>
                      </a:r>
                      <a:endParaRPr sz="1200" b="1">
                        <a:solidFill>
                          <a:schemeClr val="dk1"/>
                        </a:solidFill>
                      </a:endParaRPr>
                    </a:p>
                    <a:p>
                      <a:pPr marL="457200" lvl="0" indent="-317500" algn="l" rtl="0">
                        <a:spcBef>
                          <a:spcPts val="0"/>
                        </a:spcBef>
                        <a:spcAft>
                          <a:spcPts val="0"/>
                        </a:spcAft>
                        <a:buClr>
                          <a:schemeClr val="dk1"/>
                        </a:buClr>
                        <a:buSzPts val="1400"/>
                        <a:buChar char="●"/>
                      </a:pPr>
                      <a:r>
                        <a:rPr lang="en" sz="1600" b="1">
                          <a:solidFill>
                            <a:schemeClr val="dk1"/>
                          </a:solidFill>
                        </a:rPr>
                        <a:t>Ghana repea</a:t>
                      </a:r>
                      <a:r>
                        <a:rPr lang="en" sz="2000">
                          <a:solidFill>
                            <a:schemeClr val="dk1"/>
                          </a:solidFill>
                        </a:rPr>
                        <a:t>t</a:t>
                      </a:r>
                      <a:endParaRPr sz="1200">
                        <a:solidFill>
                          <a:schemeClr val="dk1"/>
                        </a:solidFill>
                      </a:endParaRPr>
                    </a:p>
                  </a:txBody>
                  <a:tcPr marL="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5D8E4"/>
                    </a:solidFill>
                  </a:tcPr>
                </a:tc>
                <a:extLst>
                  <a:ext uri="{0D108BD9-81ED-4DB2-BD59-A6C34878D82A}">
                    <a16:rowId xmlns:a16="http://schemas.microsoft.com/office/drawing/2014/main" val="10001"/>
                  </a:ext>
                </a:extLst>
              </a:tr>
            </a:tbl>
          </a:graphicData>
        </a:graphic>
      </p:graphicFrame>
      <p:sp>
        <p:nvSpPr>
          <p:cNvPr id="118" name="Google Shape;118;p21"/>
          <p:cNvSpPr/>
          <p:nvPr/>
        </p:nvSpPr>
        <p:spPr>
          <a:xfrm rot="8575889">
            <a:off x="1553409" y="5061757"/>
            <a:ext cx="1246248" cy="1263127"/>
          </a:xfrm>
          <a:prstGeom prst="arc">
            <a:avLst>
              <a:gd name="adj1" fmla="val 15279523"/>
              <a:gd name="adj2" fmla="val 0"/>
            </a:avLst>
          </a:prstGeom>
          <a:noFill/>
          <a:ln w="2857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19" name="Google Shape;119;p21"/>
          <p:cNvSpPr/>
          <p:nvPr/>
        </p:nvSpPr>
        <p:spPr>
          <a:xfrm rot="2049783">
            <a:off x="2635910" y="5922575"/>
            <a:ext cx="201585" cy="158651"/>
          </a:xfrm>
          <a:prstGeom prst="triangle">
            <a:avLst>
              <a:gd name="adj" fmla="val 50000"/>
            </a:avLst>
          </a:prstGeom>
          <a:solidFill>
            <a:srgbClr val="0F455F"/>
          </a:solidFill>
          <a:ln w="952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20" name="Google Shape;120;p21"/>
          <p:cNvSpPr/>
          <p:nvPr/>
        </p:nvSpPr>
        <p:spPr>
          <a:xfrm rot="8575889">
            <a:off x="4014876" y="5061757"/>
            <a:ext cx="1246248" cy="1263127"/>
          </a:xfrm>
          <a:prstGeom prst="arc">
            <a:avLst>
              <a:gd name="adj1" fmla="val 15279523"/>
              <a:gd name="adj2" fmla="val 0"/>
            </a:avLst>
          </a:prstGeom>
          <a:noFill/>
          <a:ln w="2857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21" name="Google Shape;121;p21"/>
          <p:cNvSpPr/>
          <p:nvPr/>
        </p:nvSpPr>
        <p:spPr>
          <a:xfrm rot="2049783">
            <a:off x="5097377" y="5922575"/>
            <a:ext cx="201585" cy="158651"/>
          </a:xfrm>
          <a:prstGeom prst="triangle">
            <a:avLst>
              <a:gd name="adj" fmla="val 50000"/>
            </a:avLst>
          </a:prstGeom>
          <a:solidFill>
            <a:srgbClr val="0F455F"/>
          </a:solidFill>
          <a:ln w="952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graphicFrame>
        <p:nvGraphicFramePr>
          <p:cNvPr id="122" name="Google Shape;122;p21"/>
          <p:cNvGraphicFramePr/>
          <p:nvPr>
            <p:extLst>
              <p:ext uri="{D42A27DB-BD31-4B8C-83A1-F6EECF244321}">
                <p14:modId xmlns:p14="http://schemas.microsoft.com/office/powerpoint/2010/main" val="49954441"/>
              </p:ext>
            </p:extLst>
          </p:nvPr>
        </p:nvGraphicFramePr>
        <p:xfrm>
          <a:off x="9707401" y="2057685"/>
          <a:ext cx="2281433" cy="5243243"/>
        </p:xfrm>
        <a:graphic>
          <a:graphicData uri="http://schemas.openxmlformats.org/drawingml/2006/table">
            <a:tbl>
              <a:tblPr>
                <a:noFill/>
              </a:tblPr>
              <a:tblGrid>
                <a:gridCol w="2281433">
                  <a:extLst>
                    <a:ext uri="{9D8B030D-6E8A-4147-A177-3AD203B41FA5}">
                      <a16:colId xmlns:a16="http://schemas.microsoft.com/office/drawing/2014/main" val="20000"/>
                    </a:ext>
                  </a:extLst>
                </a:gridCol>
              </a:tblGrid>
              <a:tr h="1002583">
                <a:tc>
                  <a:txBody>
                    <a:bodyPr/>
                    <a:lstStyle/>
                    <a:p>
                      <a:pPr marL="0" lvl="0" indent="0" algn="ctr" rtl="0">
                        <a:spcBef>
                          <a:spcPts val="0"/>
                        </a:spcBef>
                        <a:spcAft>
                          <a:spcPts val="0"/>
                        </a:spcAft>
                        <a:buNone/>
                      </a:pPr>
                      <a:r>
                        <a:rPr lang="en" sz="2000" b="1">
                          <a:solidFill>
                            <a:schemeClr val="lt1"/>
                          </a:solidFill>
                        </a:rPr>
                        <a:t>DISSEMINATION</a:t>
                      </a:r>
                      <a:endParaRPr sz="2800" b="1">
                        <a:solidFill>
                          <a:schemeClr val="lt1"/>
                        </a:solidFill>
                      </a:endParaRPr>
                    </a:p>
                  </a:txBody>
                  <a:tcPr marL="121900" marR="121900" marT="121900" marB="121900"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F455F"/>
                    </a:solidFill>
                  </a:tcPr>
                </a:tc>
                <a:extLst>
                  <a:ext uri="{0D108BD9-81ED-4DB2-BD59-A6C34878D82A}">
                    <a16:rowId xmlns:a16="http://schemas.microsoft.com/office/drawing/2014/main" val="10000"/>
                  </a:ext>
                </a:extLst>
              </a:tr>
              <a:tr h="4240660">
                <a:tc>
                  <a:txBody>
                    <a:bodyPr/>
                    <a:lstStyle/>
                    <a:p>
                      <a:pPr marL="342900" lvl="0" indent="-203200" algn="l" rtl="0">
                        <a:spcBef>
                          <a:spcPts val="0"/>
                        </a:spcBef>
                        <a:spcAft>
                          <a:spcPts val="0"/>
                        </a:spcAft>
                        <a:buClr>
                          <a:schemeClr val="dk1"/>
                        </a:buClr>
                        <a:buSzPts val="1400"/>
                        <a:buChar char="●"/>
                      </a:pPr>
                      <a:r>
                        <a:rPr lang="en" sz="2000">
                          <a:solidFill>
                            <a:schemeClr val="dk1"/>
                          </a:solidFill>
                        </a:rPr>
                        <a:t>Conference engagement</a:t>
                      </a:r>
                      <a:endParaRPr sz="20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ICASA 2021</a:t>
                      </a:r>
                      <a:endParaRPr sz="12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AIDS 2022</a:t>
                      </a:r>
                      <a:endParaRPr sz="12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ICASA 2023</a:t>
                      </a:r>
                      <a:endParaRPr sz="12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AIDS 2024</a:t>
                      </a:r>
                      <a:endParaRPr sz="1200">
                        <a:solidFill>
                          <a:schemeClr val="dk1"/>
                        </a:solidFill>
                      </a:endParaRPr>
                    </a:p>
                    <a:p>
                      <a:pPr marL="342900" lvl="0" indent="-203200" algn="l" rtl="0">
                        <a:spcBef>
                          <a:spcPts val="0"/>
                        </a:spcBef>
                        <a:spcAft>
                          <a:spcPts val="0"/>
                        </a:spcAft>
                        <a:buClr>
                          <a:schemeClr val="dk1"/>
                        </a:buClr>
                        <a:buSzPts val="1400"/>
                        <a:buChar char="●"/>
                      </a:pPr>
                      <a:r>
                        <a:rPr lang="en" sz="2000">
                          <a:solidFill>
                            <a:schemeClr val="dk1"/>
                          </a:solidFill>
                        </a:rPr>
                        <a:t>Journal publications</a:t>
                      </a:r>
                      <a:endParaRPr sz="20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7 published</a:t>
                      </a:r>
                      <a:endParaRPr sz="1200">
                        <a:solidFill>
                          <a:schemeClr val="dk1"/>
                        </a:solidFill>
                      </a:endParaRPr>
                    </a:p>
                    <a:p>
                      <a:pPr marL="571500" lvl="1" indent="-184150" algn="l" rtl="0">
                        <a:spcBef>
                          <a:spcPts val="0"/>
                        </a:spcBef>
                        <a:spcAft>
                          <a:spcPts val="0"/>
                        </a:spcAft>
                        <a:buClr>
                          <a:schemeClr val="dk1"/>
                        </a:buClr>
                        <a:buSzPts val="1100"/>
                        <a:buChar char="○"/>
                      </a:pPr>
                      <a:r>
                        <a:rPr lang="en" sz="1200">
                          <a:solidFill>
                            <a:schemeClr val="dk1"/>
                          </a:solidFill>
                        </a:rPr>
                        <a:t>2 under review</a:t>
                      </a:r>
                      <a:endParaRPr sz="1200">
                        <a:solidFill>
                          <a:schemeClr val="dk1"/>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C5D8E4"/>
                    </a:solidFill>
                  </a:tcPr>
                </a:tc>
                <a:extLst>
                  <a:ext uri="{0D108BD9-81ED-4DB2-BD59-A6C34878D82A}">
                    <a16:rowId xmlns:a16="http://schemas.microsoft.com/office/drawing/2014/main" val="10001"/>
                  </a:ext>
                </a:extLst>
              </a:tr>
            </a:tbl>
          </a:graphicData>
        </a:graphic>
      </p:graphicFrame>
      <p:sp>
        <p:nvSpPr>
          <p:cNvPr id="123" name="Google Shape;123;p21"/>
          <p:cNvSpPr/>
          <p:nvPr/>
        </p:nvSpPr>
        <p:spPr>
          <a:xfrm rot="8575889">
            <a:off x="8933643" y="5061757"/>
            <a:ext cx="1246248" cy="1263127"/>
          </a:xfrm>
          <a:prstGeom prst="arc">
            <a:avLst>
              <a:gd name="adj1" fmla="val 15279523"/>
              <a:gd name="adj2" fmla="val 0"/>
            </a:avLst>
          </a:prstGeom>
          <a:noFill/>
          <a:ln w="2857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24" name="Google Shape;124;p21"/>
          <p:cNvSpPr/>
          <p:nvPr/>
        </p:nvSpPr>
        <p:spPr>
          <a:xfrm rot="2049783">
            <a:off x="10016144" y="5922575"/>
            <a:ext cx="201585" cy="158651"/>
          </a:xfrm>
          <a:prstGeom prst="triangle">
            <a:avLst>
              <a:gd name="adj" fmla="val 50000"/>
            </a:avLst>
          </a:prstGeom>
          <a:solidFill>
            <a:srgbClr val="0F455F"/>
          </a:solidFill>
          <a:ln w="952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grpSp>
        <p:nvGrpSpPr>
          <p:cNvPr id="125" name="Google Shape;125;p21"/>
          <p:cNvGrpSpPr/>
          <p:nvPr/>
        </p:nvGrpSpPr>
        <p:grpSpPr>
          <a:xfrm>
            <a:off x="8549300" y="1364487"/>
            <a:ext cx="1755600" cy="1759200"/>
            <a:chOff x="6310250" y="1107865"/>
            <a:chExt cx="1316700" cy="1319400"/>
          </a:xfrm>
        </p:grpSpPr>
        <p:sp>
          <p:nvSpPr>
            <p:cNvPr id="126" name="Google Shape;126;p21"/>
            <p:cNvSpPr/>
            <p:nvPr/>
          </p:nvSpPr>
          <p:spPr>
            <a:xfrm rot="-2224111">
              <a:off x="6501257" y="1293892"/>
              <a:ext cx="934686" cy="947345"/>
            </a:xfrm>
            <a:prstGeom prst="arc">
              <a:avLst>
                <a:gd name="adj1" fmla="val 15279523"/>
                <a:gd name="adj2" fmla="val 0"/>
              </a:avLst>
            </a:prstGeom>
            <a:noFill/>
            <a:ln w="2857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27" name="Google Shape;127;p21"/>
            <p:cNvSpPr/>
            <p:nvPr/>
          </p:nvSpPr>
          <p:spPr>
            <a:xfrm rot="-8750217">
              <a:off x="6472879" y="1476635"/>
              <a:ext cx="151189" cy="118988"/>
            </a:xfrm>
            <a:prstGeom prst="triangle">
              <a:avLst>
                <a:gd name="adj" fmla="val 50000"/>
              </a:avLst>
            </a:prstGeom>
            <a:solidFill>
              <a:srgbClr val="0F455F"/>
            </a:solidFill>
            <a:ln w="952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grpSp>
      <p:grpSp>
        <p:nvGrpSpPr>
          <p:cNvPr id="128" name="Google Shape;128;p21"/>
          <p:cNvGrpSpPr/>
          <p:nvPr/>
        </p:nvGrpSpPr>
        <p:grpSpPr>
          <a:xfrm>
            <a:off x="3774100" y="1364487"/>
            <a:ext cx="1755600" cy="1759200"/>
            <a:chOff x="6310250" y="1107865"/>
            <a:chExt cx="1316700" cy="1319400"/>
          </a:xfrm>
        </p:grpSpPr>
        <p:sp>
          <p:nvSpPr>
            <p:cNvPr id="129" name="Google Shape;129;p21"/>
            <p:cNvSpPr/>
            <p:nvPr/>
          </p:nvSpPr>
          <p:spPr>
            <a:xfrm rot="-2224111">
              <a:off x="6501257" y="1293892"/>
              <a:ext cx="934686" cy="947345"/>
            </a:xfrm>
            <a:prstGeom prst="arc">
              <a:avLst>
                <a:gd name="adj1" fmla="val 15279523"/>
                <a:gd name="adj2" fmla="val 0"/>
              </a:avLst>
            </a:prstGeom>
            <a:noFill/>
            <a:ln w="2857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sp>
          <p:nvSpPr>
            <p:cNvPr id="130" name="Google Shape;130;p21"/>
            <p:cNvSpPr/>
            <p:nvPr/>
          </p:nvSpPr>
          <p:spPr>
            <a:xfrm rot="-8750217">
              <a:off x="6472879" y="1476635"/>
              <a:ext cx="151189" cy="118988"/>
            </a:xfrm>
            <a:prstGeom prst="triangle">
              <a:avLst>
                <a:gd name="adj" fmla="val 50000"/>
              </a:avLst>
            </a:prstGeom>
            <a:solidFill>
              <a:srgbClr val="0F455F"/>
            </a:solidFill>
            <a:ln w="9525" cap="flat" cmpd="sng">
              <a:solidFill>
                <a:srgbClr val="0F455F"/>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Calibri"/>
                <a:ea typeface="Calibri"/>
                <a:cs typeface="Calibri"/>
                <a:sym typeface="Calibri"/>
              </a:endParaRPr>
            </a:p>
          </p:txBody>
        </p:sp>
      </p:grpSp>
      <p:sp>
        <p:nvSpPr>
          <p:cNvPr id="131" name="Google Shape;131;p21"/>
          <p:cNvSpPr/>
          <p:nvPr/>
        </p:nvSpPr>
        <p:spPr>
          <a:xfrm>
            <a:off x="-100" y="6504867"/>
            <a:ext cx="12192000" cy="353200"/>
          </a:xfrm>
          <a:prstGeom prst="rect">
            <a:avLst/>
          </a:prstGeom>
          <a:solidFill>
            <a:srgbClr val="E811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414271" y="292667"/>
            <a:ext cx="5951200" cy="1057600"/>
          </a:xfrm>
          <a:prstGeom prst="rect">
            <a:avLst/>
          </a:prstGeom>
        </p:spPr>
        <p:txBody>
          <a:bodyPr spcFirstLastPara="1" wrap="square" lIns="121900" tIns="121900" rIns="121900" bIns="121900" anchor="ctr" anchorCtr="0">
            <a:normAutofit fontScale="90000"/>
          </a:bodyPr>
          <a:lstStyle/>
          <a:p>
            <a:r>
              <a:rPr lang="en"/>
              <a:t>Relationship with Clinical Outcomes</a:t>
            </a:r>
            <a:endParaRPr/>
          </a:p>
        </p:txBody>
      </p:sp>
      <p:pic>
        <p:nvPicPr>
          <p:cNvPr id="137" name="Google Shape;137;p22"/>
          <p:cNvPicPr preferRelativeResize="0"/>
          <p:nvPr/>
        </p:nvPicPr>
        <p:blipFill>
          <a:blip r:embed="rId3">
            <a:alphaModFix/>
          </a:blip>
          <a:stretch>
            <a:fillRect/>
          </a:stretch>
        </p:blipFill>
        <p:spPr>
          <a:xfrm>
            <a:off x="6568600" y="0"/>
            <a:ext cx="5623395" cy="6858000"/>
          </a:xfrm>
          <a:prstGeom prst="rect">
            <a:avLst/>
          </a:prstGeom>
          <a:noFill/>
          <a:ln>
            <a:noFill/>
          </a:ln>
        </p:spPr>
      </p:pic>
      <p:sp>
        <p:nvSpPr>
          <p:cNvPr id="138" name="Google Shape;138;p22"/>
          <p:cNvSpPr txBox="1"/>
          <p:nvPr/>
        </p:nvSpPr>
        <p:spPr>
          <a:xfrm>
            <a:off x="370000" y="1568400"/>
            <a:ext cx="5726000" cy="446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267" kern="0">
                <a:solidFill>
                  <a:srgbClr val="000000"/>
                </a:solidFill>
                <a:latin typeface="Calibri"/>
                <a:ea typeface="Calibri"/>
                <a:cs typeface="Calibri"/>
                <a:sym typeface="Calibri"/>
              </a:rPr>
              <a:t>In Zambia we looked at the correlation between PCC-AT domain scores and HIV outcome indicators by client population group. </a:t>
            </a:r>
            <a:endParaRPr sz="2267" kern="0">
              <a:solidFill>
                <a:srgbClr val="000000"/>
              </a:solidFill>
              <a:latin typeface="Calibri"/>
              <a:ea typeface="Calibri"/>
              <a:cs typeface="Calibri"/>
              <a:sym typeface="Calibri"/>
            </a:endParaRPr>
          </a:p>
          <a:p>
            <a:pPr marL="609585" indent="-448722" defTabSz="1219170">
              <a:buClr>
                <a:srgbClr val="000000"/>
              </a:buClr>
              <a:buSzPts val="1700"/>
              <a:buFont typeface="Calibri"/>
              <a:buChar char="●"/>
            </a:pPr>
            <a:r>
              <a:rPr lang="en" sz="2267" kern="0">
                <a:solidFill>
                  <a:srgbClr val="000000"/>
                </a:solidFill>
                <a:latin typeface="Calibri"/>
                <a:ea typeface="Calibri"/>
                <a:cs typeface="Calibri"/>
                <a:sym typeface="Calibri"/>
              </a:rPr>
              <a:t>Most facilities scored very high on all HIV outcome indicators, making it difficult to see correlations</a:t>
            </a:r>
            <a:endParaRPr sz="2267" kern="0">
              <a:solidFill>
                <a:srgbClr val="000000"/>
              </a:solidFill>
              <a:latin typeface="Calibri"/>
              <a:ea typeface="Calibri"/>
              <a:cs typeface="Calibri"/>
              <a:sym typeface="Calibri"/>
            </a:endParaRPr>
          </a:p>
          <a:p>
            <a:pPr marL="609585" indent="-448722" defTabSz="1219170">
              <a:buClr>
                <a:srgbClr val="000000"/>
              </a:buClr>
              <a:buSzPts val="1700"/>
              <a:buFont typeface="Calibri"/>
              <a:buChar char="●"/>
            </a:pPr>
            <a:r>
              <a:rPr lang="en" sz="2267" kern="0">
                <a:solidFill>
                  <a:srgbClr val="000000"/>
                </a:solidFill>
                <a:latin typeface="Calibri"/>
                <a:ea typeface="Calibri"/>
                <a:cs typeface="Calibri"/>
                <a:sym typeface="Calibri"/>
              </a:rPr>
              <a:t>We did see correlations for AGYW between viral load coverage across all 3 domains</a:t>
            </a:r>
            <a:endParaRPr sz="2267" kern="0">
              <a:solidFill>
                <a:srgbClr val="000000"/>
              </a:solidFill>
              <a:latin typeface="Calibri"/>
              <a:ea typeface="Calibri"/>
              <a:cs typeface="Calibri"/>
              <a:sym typeface="Calibri"/>
            </a:endParaRPr>
          </a:p>
          <a:p>
            <a:pPr defTabSz="1219170">
              <a:buClr>
                <a:srgbClr val="000000"/>
              </a:buClr>
            </a:pPr>
            <a:endParaRPr sz="2267" kern="0">
              <a:solidFill>
                <a:srgbClr val="000000"/>
              </a:solidFill>
              <a:latin typeface="Calibri"/>
              <a:ea typeface="Calibri"/>
              <a:cs typeface="Calibri"/>
              <a:sym typeface="Calibri"/>
            </a:endParaRPr>
          </a:p>
          <a:p>
            <a:pPr defTabSz="1219170">
              <a:buClr>
                <a:srgbClr val="000000"/>
              </a:buClr>
            </a:pPr>
            <a:r>
              <a:rPr lang="en" sz="2267" kern="0">
                <a:solidFill>
                  <a:srgbClr val="000000"/>
                </a:solidFill>
                <a:latin typeface="Calibri"/>
                <a:ea typeface="Calibri"/>
                <a:cs typeface="Calibri"/>
                <a:sym typeface="Calibri"/>
              </a:rPr>
              <a:t>We are eager to test this in other settings where indicator performance is more varied. </a:t>
            </a:r>
            <a:endParaRPr sz="2667" kern="0">
              <a:solidFill>
                <a:srgbClr val="000000"/>
              </a:solidFill>
              <a:latin typeface="Calibri"/>
              <a:ea typeface="Calibri"/>
              <a:cs typeface="Calibri"/>
              <a:sym typeface="Calibri"/>
            </a:endParaRPr>
          </a:p>
        </p:txBody>
      </p:sp>
      <p:sp>
        <p:nvSpPr>
          <p:cNvPr id="139" name="Google Shape;139;p22"/>
          <p:cNvSpPr/>
          <p:nvPr/>
        </p:nvSpPr>
        <p:spPr>
          <a:xfrm>
            <a:off x="-100" y="6504867"/>
            <a:ext cx="12192000" cy="353200"/>
          </a:xfrm>
          <a:prstGeom prst="rect">
            <a:avLst/>
          </a:prstGeom>
          <a:solidFill>
            <a:srgbClr val="E811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140;p22"/>
          <p:cNvSpPr/>
          <p:nvPr/>
        </p:nvSpPr>
        <p:spPr>
          <a:xfrm>
            <a:off x="7014300" y="2946833"/>
            <a:ext cx="5011600" cy="404800"/>
          </a:xfrm>
          <a:prstGeom prst="rect">
            <a:avLst/>
          </a:prstGeom>
          <a:noFill/>
          <a:ln w="19050" cap="flat" cmpd="sng">
            <a:solidFill>
              <a:srgbClr val="A6C668"/>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p:nvPr/>
        </p:nvSpPr>
        <p:spPr>
          <a:xfrm>
            <a:off x="11556400" y="0"/>
            <a:ext cx="635600" cy="1798400"/>
          </a:xfrm>
          <a:prstGeom prst="rect">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Lato"/>
              <a:ea typeface="Lato"/>
              <a:cs typeface="Lato"/>
              <a:sym typeface="Lato"/>
            </a:endParaRPr>
          </a:p>
        </p:txBody>
      </p:sp>
      <p:sp>
        <p:nvSpPr>
          <p:cNvPr id="146" name="Google Shape;146;p23"/>
          <p:cNvSpPr/>
          <p:nvPr/>
        </p:nvSpPr>
        <p:spPr>
          <a:xfrm>
            <a:off x="-100" y="6504867"/>
            <a:ext cx="12192000" cy="353200"/>
          </a:xfrm>
          <a:prstGeom prst="rect">
            <a:avLst/>
          </a:prstGeom>
          <a:solidFill>
            <a:srgbClr val="E811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47;p23"/>
          <p:cNvSpPr txBox="1">
            <a:spLocks noGrp="1"/>
          </p:cNvSpPr>
          <p:nvPr>
            <p:ph type="title"/>
          </p:nvPr>
        </p:nvSpPr>
        <p:spPr>
          <a:xfrm>
            <a:off x="414269" y="292667"/>
            <a:ext cx="6638000" cy="1057600"/>
          </a:xfrm>
          <a:prstGeom prst="rect">
            <a:avLst/>
          </a:prstGeom>
        </p:spPr>
        <p:txBody>
          <a:bodyPr spcFirstLastPara="1" wrap="square" lIns="121900" tIns="121900" rIns="121900" bIns="121900" anchor="ctr" anchorCtr="0">
            <a:normAutofit fontScale="90000"/>
          </a:bodyPr>
          <a:lstStyle/>
          <a:p>
            <a:r>
              <a:rPr lang="en"/>
              <a:t>Repeat Measures for Quality Improvement</a:t>
            </a:r>
            <a:endParaRPr/>
          </a:p>
        </p:txBody>
      </p:sp>
      <p:pic>
        <p:nvPicPr>
          <p:cNvPr id="148" name="Google Shape;148;p23"/>
          <p:cNvPicPr preferRelativeResize="0"/>
          <p:nvPr/>
        </p:nvPicPr>
        <p:blipFill>
          <a:blip r:embed="rId3">
            <a:alphaModFix/>
          </a:blip>
          <a:stretch>
            <a:fillRect/>
          </a:stretch>
        </p:blipFill>
        <p:spPr>
          <a:xfrm>
            <a:off x="7343733" y="0"/>
            <a:ext cx="4598619" cy="6504867"/>
          </a:xfrm>
          <a:prstGeom prst="rect">
            <a:avLst/>
          </a:prstGeom>
          <a:noFill/>
          <a:ln>
            <a:noFill/>
          </a:ln>
        </p:spPr>
      </p:pic>
      <p:sp>
        <p:nvSpPr>
          <p:cNvPr id="149" name="Google Shape;149;p23"/>
          <p:cNvSpPr txBox="1"/>
          <p:nvPr/>
        </p:nvSpPr>
        <p:spPr>
          <a:xfrm>
            <a:off x="2765500" y="3342900"/>
            <a:ext cx="4254400" cy="50800"/>
          </a:xfrm>
          <a:prstGeom prst="rect">
            <a:avLst/>
          </a:prstGeom>
          <a:noFill/>
          <a:ln>
            <a:noFill/>
          </a:ln>
        </p:spPr>
        <p:txBody>
          <a:bodyPr spcFirstLastPara="1" wrap="square" lIns="121900" tIns="121900" rIns="121900" bIns="121900" anchor="t" anchorCtr="0">
            <a:noAutofit/>
          </a:bodyPr>
          <a:lstStyle/>
          <a:p>
            <a:pPr defTabSz="1219170">
              <a:buClr>
                <a:srgbClr val="000000"/>
              </a:buClr>
            </a:pPr>
            <a:endParaRPr sz="2400" kern="0">
              <a:solidFill>
                <a:srgbClr val="595959"/>
              </a:solidFill>
              <a:latin typeface="Lato"/>
              <a:ea typeface="Lato"/>
              <a:cs typeface="Lato"/>
              <a:sym typeface="Lato"/>
            </a:endParaRPr>
          </a:p>
        </p:txBody>
      </p:sp>
      <p:sp>
        <p:nvSpPr>
          <p:cNvPr id="150" name="Google Shape;150;p23"/>
          <p:cNvSpPr txBox="1"/>
          <p:nvPr/>
        </p:nvSpPr>
        <p:spPr>
          <a:xfrm>
            <a:off x="370000" y="1568400"/>
            <a:ext cx="6562800" cy="446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267" kern="0">
                <a:solidFill>
                  <a:srgbClr val="000000"/>
                </a:solidFill>
                <a:latin typeface="Calibri"/>
                <a:ea typeface="Calibri"/>
                <a:cs typeface="Calibri"/>
                <a:sym typeface="Calibri"/>
              </a:rPr>
              <a:t>We returned to the 5 clinics in Ghana where we had previously piloted to repeat the tool </a:t>
            </a:r>
            <a:endParaRPr sz="2267" kern="0">
              <a:solidFill>
                <a:srgbClr val="000000"/>
              </a:solidFill>
              <a:latin typeface="Calibri"/>
              <a:ea typeface="Calibri"/>
              <a:cs typeface="Calibri"/>
              <a:sym typeface="Calibri"/>
            </a:endParaRPr>
          </a:p>
          <a:p>
            <a:pPr marL="609585" indent="-448722" defTabSz="1219170">
              <a:buClr>
                <a:srgbClr val="000000"/>
              </a:buClr>
              <a:buSzPts val="1700"/>
              <a:buFont typeface="Calibri"/>
              <a:buChar char="●"/>
            </a:pPr>
            <a:r>
              <a:rPr lang="en" sz="2267" kern="0">
                <a:solidFill>
                  <a:srgbClr val="000000"/>
                </a:solidFill>
                <a:latin typeface="Calibri"/>
                <a:ea typeface="Calibri"/>
                <a:cs typeface="Calibri"/>
                <a:sym typeface="Calibri"/>
              </a:rPr>
              <a:t>The changes in scores reflected changes in service delivery reported by staff, both positive and negative</a:t>
            </a:r>
            <a:endParaRPr sz="2267" kern="0">
              <a:solidFill>
                <a:srgbClr val="000000"/>
              </a:solidFill>
              <a:latin typeface="Calibri"/>
              <a:ea typeface="Calibri"/>
              <a:cs typeface="Calibri"/>
              <a:sym typeface="Calibri"/>
            </a:endParaRPr>
          </a:p>
          <a:p>
            <a:pPr marL="609585" indent="-448722" defTabSz="1219170">
              <a:buClr>
                <a:srgbClr val="000000"/>
              </a:buClr>
              <a:buSzPts val="1700"/>
              <a:buFont typeface="Calibri"/>
              <a:buChar char="●"/>
            </a:pPr>
            <a:r>
              <a:rPr lang="en" sz="2267" kern="0">
                <a:solidFill>
                  <a:srgbClr val="000000"/>
                </a:solidFill>
                <a:latin typeface="Calibri"/>
                <a:ea typeface="Calibri"/>
                <a:cs typeface="Calibri"/>
                <a:sym typeface="Calibri"/>
              </a:rPr>
              <a:t>Many of the improved changes came from the pilot action plan</a:t>
            </a:r>
            <a:endParaRPr sz="2267" kern="0">
              <a:solidFill>
                <a:srgbClr val="000000"/>
              </a:solidFill>
              <a:latin typeface="Calibri"/>
              <a:ea typeface="Calibri"/>
              <a:cs typeface="Calibri"/>
              <a:sym typeface="Calibri"/>
            </a:endParaRPr>
          </a:p>
          <a:p>
            <a:pPr defTabSz="1219170">
              <a:buClr>
                <a:srgbClr val="000000"/>
              </a:buClr>
            </a:pPr>
            <a:endParaRPr sz="2267" kern="0">
              <a:solidFill>
                <a:srgbClr val="000000"/>
              </a:solidFill>
              <a:latin typeface="Calibri"/>
              <a:ea typeface="Calibri"/>
              <a:cs typeface="Calibri"/>
              <a:sym typeface="Calibri"/>
            </a:endParaRPr>
          </a:p>
          <a:p>
            <a:pPr defTabSz="1219170">
              <a:buClr>
                <a:srgbClr val="000000"/>
              </a:buClr>
            </a:pPr>
            <a:r>
              <a:rPr lang="en" sz="2267" kern="0">
                <a:solidFill>
                  <a:srgbClr val="000000"/>
                </a:solidFill>
                <a:latin typeface="Calibri"/>
                <a:ea typeface="Calibri"/>
                <a:cs typeface="Calibri"/>
                <a:sym typeface="Calibri"/>
              </a:rPr>
              <a:t>This suggests that the PCC-AT is effective at measuring service delivery, and is a useful quality improvement tool.</a:t>
            </a:r>
            <a:endParaRPr sz="2667" kern="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p24"/>
          <p:cNvSpPr txBox="1">
            <a:spLocks noGrp="1"/>
          </p:cNvSpPr>
          <p:nvPr>
            <p:ph type="ctrTitle"/>
          </p:nvPr>
        </p:nvSpPr>
        <p:spPr>
          <a:xfrm>
            <a:off x="415600" y="619033"/>
            <a:ext cx="10896000" cy="2340000"/>
          </a:xfrm>
          <a:prstGeom prst="rect">
            <a:avLst/>
          </a:prstGeom>
        </p:spPr>
        <p:txBody>
          <a:bodyPr spcFirstLastPara="1" wrap="square" lIns="121900" tIns="121900" rIns="121900" bIns="121900" anchor="t" anchorCtr="0">
            <a:noAutofit/>
          </a:bodyPr>
          <a:lstStyle/>
          <a:p>
            <a:pPr algn="l">
              <a:buSzPts val="990"/>
            </a:pPr>
            <a:r>
              <a:rPr lang="en" sz="4467">
                <a:solidFill>
                  <a:srgbClr val="0F455F"/>
                </a:solidFill>
                <a:latin typeface="Montserrat Black"/>
                <a:ea typeface="Montserrat Black"/>
                <a:cs typeface="Montserrat Black"/>
                <a:sym typeface="Montserrat Black"/>
              </a:rPr>
              <a:t>Updating for Integrated Settings</a:t>
            </a:r>
            <a:endParaRPr sz="4467">
              <a:solidFill>
                <a:srgbClr val="0F455F"/>
              </a:solidFill>
              <a:latin typeface="Montserrat Black"/>
              <a:ea typeface="Montserrat Black"/>
              <a:cs typeface="Montserrat Black"/>
              <a:sym typeface="Montserrat Black"/>
            </a:endParaRPr>
          </a:p>
        </p:txBody>
      </p:sp>
      <p:sp>
        <p:nvSpPr>
          <p:cNvPr id="156" name="Google Shape;156;p24"/>
          <p:cNvSpPr/>
          <p:nvPr/>
        </p:nvSpPr>
        <p:spPr>
          <a:xfrm>
            <a:off x="-100" y="6504867"/>
            <a:ext cx="12192000" cy="353200"/>
          </a:xfrm>
          <a:prstGeom prst="rect">
            <a:avLst/>
          </a:prstGeom>
          <a:solidFill>
            <a:srgbClr val="E811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24"/>
          <p:cNvSpPr txBox="1">
            <a:spLocks noGrp="1"/>
          </p:cNvSpPr>
          <p:nvPr>
            <p:ph type="subTitle" idx="1"/>
          </p:nvPr>
        </p:nvSpPr>
        <p:spPr>
          <a:xfrm>
            <a:off x="440400" y="1964333"/>
            <a:ext cx="11112800" cy="4470800"/>
          </a:xfrm>
          <a:prstGeom prst="rect">
            <a:avLst/>
          </a:prstGeom>
        </p:spPr>
        <p:txBody>
          <a:bodyPr spcFirstLastPara="1" wrap="square" lIns="121900" tIns="121900" rIns="121900" bIns="121900" anchor="t" anchorCtr="0">
            <a:normAutofit fontScale="92500"/>
          </a:bodyPr>
          <a:lstStyle/>
          <a:p>
            <a:pPr marL="0" indent="0" algn="l">
              <a:lnSpc>
                <a:spcPct val="115000"/>
              </a:lnSpc>
            </a:pPr>
            <a:r>
              <a:rPr lang="en" sz="2600">
                <a:solidFill>
                  <a:srgbClr val="0F455F"/>
                </a:solidFill>
              </a:rPr>
              <a:t>We first developed and tested the PCC-AT for HIV-specific facility settings. In recognition of many countries’ plans to move towards more integrated services, we wanted to adapt the tool to be applicable in</a:t>
            </a:r>
            <a:r>
              <a:rPr lang="en" sz="2600" b="1">
                <a:solidFill>
                  <a:srgbClr val="0F455F"/>
                </a:solidFill>
              </a:rPr>
              <a:t> integrated settings. </a:t>
            </a:r>
            <a:endParaRPr sz="2600" b="1">
              <a:solidFill>
                <a:srgbClr val="0F455F"/>
              </a:solidFill>
            </a:endParaRPr>
          </a:p>
          <a:p>
            <a:pPr marL="0" indent="0" algn="l">
              <a:lnSpc>
                <a:spcPct val="115000"/>
              </a:lnSpc>
              <a:spcBef>
                <a:spcPts val="1333"/>
              </a:spcBef>
              <a:buClr>
                <a:schemeClr val="dk1"/>
              </a:buClr>
              <a:buSzPts val="1100"/>
            </a:pPr>
            <a:r>
              <a:rPr lang="en" sz="2600" b="1">
                <a:solidFill>
                  <a:srgbClr val="0F455F"/>
                </a:solidFill>
              </a:rPr>
              <a:t>To do this, we:</a:t>
            </a:r>
            <a:endParaRPr sz="2600" b="1">
              <a:solidFill>
                <a:srgbClr val="0F455F"/>
              </a:solidFill>
            </a:endParaRPr>
          </a:p>
          <a:p>
            <a:pPr marL="609585" indent="-469888" algn="l">
              <a:lnSpc>
                <a:spcPct val="115000"/>
              </a:lnSpc>
              <a:spcBef>
                <a:spcPts val="1333"/>
              </a:spcBef>
              <a:buClr>
                <a:srgbClr val="0F455F"/>
              </a:buClr>
              <a:buSzPts val="1950"/>
              <a:buChar char="➔"/>
            </a:pPr>
            <a:r>
              <a:rPr lang="en" sz="2600">
                <a:solidFill>
                  <a:srgbClr val="0F455F"/>
                </a:solidFill>
              </a:rPr>
              <a:t>Conducted updated literature review- specific to HIV in integration </a:t>
            </a:r>
            <a:endParaRPr sz="2600">
              <a:solidFill>
                <a:srgbClr val="0F455F"/>
              </a:solidFill>
            </a:endParaRPr>
          </a:p>
          <a:p>
            <a:pPr marL="609585" indent="-469888" algn="l">
              <a:lnSpc>
                <a:spcPct val="115000"/>
              </a:lnSpc>
              <a:spcBef>
                <a:spcPts val="1333"/>
              </a:spcBef>
              <a:spcAft>
                <a:spcPts val="1333"/>
              </a:spcAft>
              <a:buClr>
                <a:srgbClr val="0F455F"/>
              </a:buClr>
              <a:buSzPts val="1950"/>
              <a:buChar char="➔"/>
            </a:pPr>
            <a:r>
              <a:rPr lang="en" sz="2600">
                <a:solidFill>
                  <a:srgbClr val="0F455F"/>
                </a:solidFill>
              </a:rPr>
              <a:t>Gathered feedback from health care workers, client groups, facility administrators, and Ministry of Health staff in Zambia, Cameroon,  Kenya, and South Africa</a:t>
            </a:r>
            <a:endParaRPr sz="2600">
              <a:solidFill>
                <a:srgbClr val="0F455F"/>
              </a:solidFill>
            </a:endParaRPr>
          </a:p>
        </p:txBody>
      </p:sp>
      <p:cxnSp>
        <p:nvCxnSpPr>
          <p:cNvPr id="158" name="Google Shape;158;p24"/>
          <p:cNvCxnSpPr/>
          <p:nvPr/>
        </p:nvCxnSpPr>
        <p:spPr>
          <a:xfrm>
            <a:off x="-100" y="1833100"/>
            <a:ext cx="6983200" cy="0"/>
          </a:xfrm>
          <a:prstGeom prst="straightConnector1">
            <a:avLst/>
          </a:prstGeom>
          <a:noFill/>
          <a:ln w="19050" cap="flat" cmpd="sng">
            <a:solidFill>
              <a:srgbClr val="E8112D"/>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3">
            <a:alphaModFix/>
          </a:blip>
          <a:srcRect b="13329"/>
          <a:stretch/>
        </p:blipFill>
        <p:spPr>
          <a:xfrm>
            <a:off x="-100" y="-188466"/>
            <a:ext cx="12192000" cy="7046532"/>
          </a:xfrm>
          <a:prstGeom prst="rect">
            <a:avLst/>
          </a:prstGeom>
          <a:noFill/>
          <a:ln>
            <a:noFill/>
          </a:ln>
        </p:spPr>
      </p:pic>
      <p:sp>
        <p:nvSpPr>
          <p:cNvPr id="164" name="Google Shape;164;p25"/>
          <p:cNvSpPr/>
          <p:nvPr/>
        </p:nvSpPr>
        <p:spPr>
          <a:xfrm>
            <a:off x="-100" y="-241600"/>
            <a:ext cx="12192000" cy="7099600"/>
          </a:xfrm>
          <a:prstGeom prst="rect">
            <a:avLst/>
          </a:prstGeom>
          <a:solidFill>
            <a:srgbClr val="000000">
              <a:alpha val="578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25"/>
          <p:cNvSpPr txBox="1">
            <a:spLocks noGrp="1"/>
          </p:cNvSpPr>
          <p:nvPr>
            <p:ph type="ctrTitle"/>
          </p:nvPr>
        </p:nvSpPr>
        <p:spPr>
          <a:xfrm>
            <a:off x="4096400" y="3849467"/>
            <a:ext cx="6940800" cy="1183200"/>
          </a:xfrm>
          <a:prstGeom prst="rect">
            <a:avLst/>
          </a:prstGeom>
        </p:spPr>
        <p:txBody>
          <a:bodyPr spcFirstLastPara="1" wrap="square" lIns="121900" tIns="121900" rIns="121900" bIns="121900" anchor="b" anchorCtr="0">
            <a:noAutofit/>
          </a:bodyPr>
          <a:lstStyle/>
          <a:p>
            <a:pPr algn="r">
              <a:buSzPts val="990"/>
            </a:pPr>
            <a:r>
              <a:rPr lang="en" sz="7306">
                <a:solidFill>
                  <a:schemeClr val="lt1"/>
                </a:solidFill>
                <a:latin typeface="Montserrat Black"/>
                <a:ea typeface="Montserrat Black"/>
                <a:cs typeface="Montserrat Black"/>
                <a:sym typeface="Montserrat Black"/>
              </a:rPr>
              <a:t>THANK YOU</a:t>
            </a:r>
            <a:endParaRPr sz="7306">
              <a:solidFill>
                <a:schemeClr val="lt1"/>
              </a:solidFill>
              <a:latin typeface="Montserrat Black"/>
              <a:ea typeface="Montserrat Black"/>
              <a:cs typeface="Montserrat Black"/>
              <a:sym typeface="Montserrat Black"/>
            </a:endParaRPr>
          </a:p>
        </p:txBody>
      </p:sp>
      <p:sp>
        <p:nvSpPr>
          <p:cNvPr id="166" name="Google Shape;166;p25"/>
          <p:cNvSpPr/>
          <p:nvPr/>
        </p:nvSpPr>
        <p:spPr>
          <a:xfrm>
            <a:off x="-100" y="6504867"/>
            <a:ext cx="12192000" cy="353200"/>
          </a:xfrm>
          <a:prstGeom prst="rect">
            <a:avLst/>
          </a:prstGeom>
          <a:solidFill>
            <a:srgbClr val="E811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25"/>
          <p:cNvSpPr txBox="1">
            <a:spLocks noGrp="1"/>
          </p:cNvSpPr>
          <p:nvPr>
            <p:ph type="subTitle" idx="1"/>
          </p:nvPr>
        </p:nvSpPr>
        <p:spPr>
          <a:xfrm>
            <a:off x="5965200" y="4797800"/>
            <a:ext cx="4941200" cy="752000"/>
          </a:xfrm>
          <a:prstGeom prst="rect">
            <a:avLst/>
          </a:prstGeom>
        </p:spPr>
        <p:txBody>
          <a:bodyPr spcFirstLastPara="1" wrap="square" lIns="121900" tIns="121900" rIns="121900" bIns="121900" anchor="t" anchorCtr="0">
            <a:normAutofit fontScale="25000" lnSpcReduction="20000"/>
          </a:bodyPr>
          <a:lstStyle/>
          <a:p>
            <a:pPr marL="0" indent="0" algn="r">
              <a:lnSpc>
                <a:spcPct val="115000"/>
              </a:lnSpc>
              <a:spcAft>
                <a:spcPts val="1333"/>
              </a:spcAft>
              <a:buClr>
                <a:schemeClr val="dk1"/>
              </a:buClr>
              <a:buSzPts val="483"/>
            </a:pPr>
            <a:r>
              <a:rPr lang="en" sz="9600">
                <a:solidFill>
                  <a:schemeClr val="lt1"/>
                </a:solidFill>
              </a:rPr>
              <a:t>Are there any questions?</a:t>
            </a:r>
          </a:p>
          <a:p>
            <a:pPr marL="0" indent="0" algn="r">
              <a:lnSpc>
                <a:spcPct val="115000"/>
              </a:lnSpc>
              <a:spcAft>
                <a:spcPts val="1333"/>
              </a:spcAft>
              <a:buClr>
                <a:schemeClr val="dk1"/>
              </a:buClr>
              <a:buSzPts val="483"/>
            </a:pPr>
            <a:r>
              <a:rPr lang="en-US" sz="9600">
                <a:solidFill>
                  <a:schemeClr val="lt1"/>
                </a:solidFill>
              </a:rPr>
              <a:t>Jessicaeposner@gmail.com</a:t>
            </a:r>
          </a:p>
          <a:p>
            <a:pPr marL="0" indent="0" algn="r">
              <a:lnSpc>
                <a:spcPct val="115000"/>
              </a:lnSpc>
              <a:spcAft>
                <a:spcPts val="1333"/>
              </a:spcAft>
              <a:buClr>
                <a:schemeClr val="dk1"/>
              </a:buClr>
              <a:buSzPts val="483"/>
            </a:pPr>
            <a:r>
              <a:rPr lang="fi-FI" sz="9600">
                <a:solidFill>
                  <a:schemeClr val="lt1"/>
                </a:solidFill>
              </a:rPr>
              <a:t> </a:t>
            </a:r>
            <a:r>
              <a:rPr lang="fi-FI" sz="9600">
                <a:solidFill>
                  <a:schemeClr val="lt1"/>
                </a:solidFill>
                <a:hlinkClick r:id="rId4"/>
              </a:rPr>
              <a:t>caitlin_madevu-matson@jsi.com</a:t>
            </a:r>
            <a:r>
              <a:rPr lang="fi-FI" sz="9600">
                <a:solidFill>
                  <a:schemeClr val="lt1"/>
                </a:solidFill>
              </a:rPr>
              <a:t> </a:t>
            </a:r>
            <a:endParaRPr sz="1907">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9816-B41D-D10E-BCFE-29AC3A9DC6A2}"/>
              </a:ext>
            </a:extLst>
          </p:cNvPr>
          <p:cNvSpPr>
            <a:spLocks noGrp="1"/>
          </p:cNvSpPr>
          <p:nvPr>
            <p:ph type="title"/>
          </p:nvPr>
        </p:nvSpPr>
        <p:spPr/>
        <p:txBody>
          <a:bodyPr/>
          <a:lstStyle/>
          <a:p>
            <a:r>
              <a:rPr lang="en-US" sz="5400"/>
              <a:t>Co-creating a new model of person-centred care with </a:t>
            </a:r>
            <a:br>
              <a:rPr lang="en-US" sz="5400"/>
            </a:br>
            <a:r>
              <a:rPr lang="en-US" sz="5400"/>
              <a:t>healthcare providers in South Africa</a:t>
            </a:r>
            <a:br>
              <a:rPr lang="en-US"/>
            </a:br>
            <a:endParaRPr lang="en-CH"/>
          </a:p>
        </p:txBody>
      </p:sp>
      <p:pic>
        <p:nvPicPr>
          <p:cNvPr id="5" name="Picture 4" descr="A person in a blue suit&#10;&#10;Description automatically generated">
            <a:extLst>
              <a:ext uri="{FF2B5EF4-FFF2-40B4-BE49-F238E27FC236}">
                <a16:creationId xmlns:a16="http://schemas.microsoft.com/office/drawing/2014/main" id="{69B961D9-6B30-E57F-7FB3-FF504E3A8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72" y="1939018"/>
            <a:ext cx="2214970" cy="2214970"/>
          </a:xfrm>
          <a:prstGeom prst="rect">
            <a:avLst/>
          </a:prstGeom>
        </p:spPr>
      </p:pic>
      <p:sp>
        <p:nvSpPr>
          <p:cNvPr id="7" name="TextBox 6">
            <a:extLst>
              <a:ext uri="{FF2B5EF4-FFF2-40B4-BE49-F238E27FC236}">
                <a16:creationId xmlns:a16="http://schemas.microsoft.com/office/drawing/2014/main" id="{BE21304F-A2EB-89A9-DF85-61C2DBB13847}"/>
              </a:ext>
            </a:extLst>
          </p:cNvPr>
          <p:cNvSpPr txBox="1"/>
          <p:nvPr/>
        </p:nvSpPr>
        <p:spPr>
          <a:xfrm>
            <a:off x="647972" y="4344488"/>
            <a:ext cx="2408737" cy="646331"/>
          </a:xfrm>
          <a:prstGeom prst="rect">
            <a:avLst/>
          </a:prstGeom>
          <a:noFill/>
        </p:spPr>
        <p:txBody>
          <a:bodyPr wrap="square">
            <a:spAutoFit/>
          </a:bodyPr>
          <a:lstStyle/>
          <a:p>
            <a:r>
              <a:rPr lang="en-US" sz="1800" b="1" spc="10">
                <a:effectLst/>
                <a:latin typeface="+mn-lt"/>
                <a:ea typeface="MS Mincho" panose="02020609040205080304" pitchFamily="49" charset="-128"/>
                <a:cs typeface="Times New Roman" panose="02020603050405020304" pitchFamily="18" charset="0"/>
              </a:rPr>
              <a:t>Shawn Malone, PSI, South Africa</a:t>
            </a:r>
            <a:endParaRPr lang="en-CH" sz="1800" b="1" spc="10">
              <a:effectLst/>
              <a:latin typeface="+mn-lt"/>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307982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43B49647-DC6A-4828-8455-392B81FFCDD3}"/>
              </a:ext>
            </a:extLst>
          </p:cNvPr>
          <p:cNvSpPr txBox="1"/>
          <p:nvPr/>
        </p:nvSpPr>
        <p:spPr>
          <a:xfrm>
            <a:off x="5291038" y="2101840"/>
            <a:ext cx="6900962" cy="1815882"/>
          </a:xfrm>
          <a:prstGeom prst="rect">
            <a:avLst/>
          </a:prstGeom>
          <a:solidFill>
            <a:schemeClr val="accent5">
              <a:lumMod val="40000"/>
              <a:lumOff val="60000"/>
            </a:schemeClr>
          </a:solidFill>
        </p:spPr>
        <p:txBody>
          <a:bodyPr wrap="square" rtlCol="0">
            <a:spAutoFit/>
          </a:bodyPr>
          <a:lstStyle/>
          <a:p>
            <a:pPr algn="ctr" defTabSz="228600"/>
            <a:endParaRPr lang="en-ZA" sz="600" i="1">
              <a:solidFill>
                <a:srgbClr val="000000"/>
              </a:solidFill>
              <a:latin typeface="Poppins Bold"/>
            </a:endParaRPr>
          </a:p>
          <a:p>
            <a:pPr algn="ctr" defTabSz="228600"/>
            <a:endParaRPr lang="en-ZA" sz="2000" i="1">
              <a:solidFill>
                <a:srgbClr val="000000"/>
              </a:solidFill>
              <a:latin typeface="Roboto" panose="02000000000000000000" pitchFamily="2" charset="0"/>
              <a:ea typeface="Roboto" panose="02000000000000000000" pitchFamily="2" charset="0"/>
              <a:cs typeface="Roboto" panose="02000000000000000000" pitchFamily="2" charset="0"/>
            </a:endParaRPr>
          </a:p>
          <a:p>
            <a:pPr algn="ctr" defTabSz="228600"/>
            <a:r>
              <a:rPr lang="en-ZA" sz="2000" i="1">
                <a:solidFill>
                  <a:srgbClr val="000000"/>
                </a:solidFill>
                <a:latin typeface="Roboto" panose="02000000000000000000" pitchFamily="2" charset="0"/>
                <a:ea typeface="Roboto" panose="02000000000000000000" pitchFamily="2" charset="0"/>
                <a:cs typeface="Roboto" panose="02000000000000000000" pitchFamily="2" charset="0"/>
              </a:rPr>
              <a:t>"Assessing implementation"</a:t>
            </a:r>
            <a:endParaRPr lang="en-ZA" sz="2000" i="1">
              <a:solidFill>
                <a:srgbClr val="000000"/>
              </a:solidFill>
              <a:latin typeface="Roboto Light"/>
            </a:endParaRPr>
          </a:p>
          <a:p>
            <a:pPr algn="ctr" defTabSz="228600"/>
            <a:r>
              <a:rPr lang="en-ZA" sz="2000" i="1">
                <a:solidFill>
                  <a:srgbClr val="000000"/>
                </a:solidFill>
                <a:latin typeface="Roboto" panose="02000000000000000000" pitchFamily="2" charset="0"/>
                <a:ea typeface="Roboto" panose="02000000000000000000" pitchFamily="2" charset="0"/>
                <a:cs typeface="Roboto" panose="02000000000000000000" pitchFamily="2" charset="0"/>
              </a:rPr>
              <a:t>Person-Centred Care (PCC) Research Collaborative</a:t>
            </a:r>
          </a:p>
          <a:p>
            <a:pPr algn="ctr" defTabSz="228600"/>
            <a:r>
              <a:rPr lang="en-ZA" sz="2000" i="1">
                <a:solidFill>
                  <a:srgbClr val="000000"/>
                </a:solidFill>
                <a:latin typeface="Roboto" panose="02000000000000000000" pitchFamily="2" charset="0"/>
                <a:ea typeface="Roboto" panose="02000000000000000000" pitchFamily="2" charset="0"/>
                <a:cs typeface="Roboto" panose="02000000000000000000" pitchFamily="2" charset="0"/>
              </a:rPr>
              <a:t>19 February 2025</a:t>
            </a:r>
          </a:p>
          <a:p>
            <a:pPr algn="ctr" defTabSz="228600"/>
            <a:r>
              <a:rPr lang="en-ZA" sz="2000" i="1">
                <a:solidFill>
                  <a:srgbClr val="000000"/>
                </a:solidFill>
                <a:latin typeface="Roboto" panose="02000000000000000000" pitchFamily="2" charset="0"/>
                <a:ea typeface="Roboto" panose="02000000000000000000" pitchFamily="2" charset="0"/>
                <a:cs typeface="Roboto" panose="02000000000000000000" pitchFamily="2" charset="0"/>
              </a:rPr>
              <a:t> </a:t>
            </a:r>
          </a:p>
          <a:p>
            <a:pPr algn="ctr" defTabSz="228600"/>
            <a:endParaRPr lang="en-ZA" sz="600" i="1">
              <a:solidFill>
                <a:srgbClr val="000000"/>
              </a:solidFill>
              <a:latin typeface="Roboto Light"/>
            </a:endParaRPr>
          </a:p>
        </p:txBody>
      </p:sp>
      <p:sp>
        <p:nvSpPr>
          <p:cNvPr id="7" name="Rectangle 6">
            <a:extLst>
              <a:ext uri="{FF2B5EF4-FFF2-40B4-BE49-F238E27FC236}">
                <a16:creationId xmlns:a16="http://schemas.microsoft.com/office/drawing/2014/main" id="{93EA2B10-79CE-8236-382C-7C649B92443F}"/>
              </a:ext>
            </a:extLst>
          </p:cNvPr>
          <p:cNvSpPr/>
          <p:nvPr/>
        </p:nvSpPr>
        <p:spPr>
          <a:xfrm>
            <a:off x="5291038" y="-1"/>
            <a:ext cx="6900962" cy="2101841"/>
          </a:xfrm>
          <a:prstGeom prst="rect">
            <a:avLst/>
          </a:prstGeom>
          <a:solidFill>
            <a:srgbClr val="F1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en-ZA" sz="2700" b="1">
                <a:solidFill>
                  <a:srgbClr val="FFFFFF"/>
                </a:solidFill>
                <a:latin typeface="Roboto" panose="02000000000000000000" pitchFamily="2" charset="0"/>
                <a:ea typeface="Roboto" panose="02000000000000000000" pitchFamily="2" charset="0"/>
                <a:cs typeface="Roboto" panose="02000000000000000000" pitchFamily="2" charset="0"/>
              </a:rPr>
              <a:t>Co-creating a new model of </a:t>
            </a:r>
          </a:p>
          <a:p>
            <a:pPr algn="ctr" defTabSz="228600"/>
            <a:r>
              <a:rPr lang="en-ZA" sz="2700" b="1">
                <a:solidFill>
                  <a:srgbClr val="FFFFFF"/>
                </a:solidFill>
                <a:latin typeface="Roboto" panose="02000000000000000000" pitchFamily="2" charset="0"/>
                <a:ea typeface="Roboto" panose="02000000000000000000" pitchFamily="2" charset="0"/>
                <a:cs typeface="Roboto" panose="02000000000000000000" pitchFamily="2" charset="0"/>
              </a:rPr>
              <a:t>person-centred care with </a:t>
            </a:r>
          </a:p>
          <a:p>
            <a:pPr algn="ctr" defTabSz="228600"/>
            <a:r>
              <a:rPr lang="en-ZA" sz="2700" b="1">
                <a:solidFill>
                  <a:srgbClr val="FFFFFF"/>
                </a:solidFill>
                <a:latin typeface="Roboto" panose="02000000000000000000" pitchFamily="2" charset="0"/>
                <a:ea typeface="Roboto" panose="02000000000000000000" pitchFamily="2" charset="0"/>
                <a:cs typeface="Roboto" panose="02000000000000000000" pitchFamily="2" charset="0"/>
              </a:rPr>
              <a:t>healthcare providers in South Africa</a:t>
            </a:r>
          </a:p>
        </p:txBody>
      </p:sp>
      <p:pic>
        <p:nvPicPr>
          <p:cNvPr id="5" name="Picture 4">
            <a:extLst>
              <a:ext uri="{FF2B5EF4-FFF2-40B4-BE49-F238E27FC236}">
                <a16:creationId xmlns:a16="http://schemas.microsoft.com/office/drawing/2014/main" id="{69031226-C4EE-96D2-2050-0B5B76A4EBE2}"/>
              </a:ext>
            </a:extLst>
          </p:cNvPr>
          <p:cNvPicPr>
            <a:picLocks noChangeAspect="1"/>
          </p:cNvPicPr>
          <p:nvPr/>
        </p:nvPicPr>
        <p:blipFill rotWithShape="1">
          <a:blip r:embed="rId3"/>
          <a:srcRect l="16000" r="6000"/>
          <a:stretch/>
        </p:blipFill>
        <p:spPr>
          <a:xfrm>
            <a:off x="-1" y="-1"/>
            <a:ext cx="5353882" cy="3933111"/>
          </a:xfrm>
          <a:prstGeom prst="rect">
            <a:avLst/>
          </a:prstGeom>
        </p:spPr>
      </p:pic>
      <p:pic>
        <p:nvPicPr>
          <p:cNvPr id="11" name="Picture 10">
            <a:extLst>
              <a:ext uri="{FF2B5EF4-FFF2-40B4-BE49-F238E27FC236}">
                <a16:creationId xmlns:a16="http://schemas.microsoft.com/office/drawing/2014/main" id="{24EFF407-730C-2FF3-DCEB-F2DE27E2E54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04635" y="5094307"/>
            <a:ext cx="1213445" cy="755370"/>
          </a:xfrm>
          <a:prstGeom prst="rect">
            <a:avLst/>
          </a:prstGeom>
        </p:spPr>
      </p:pic>
      <p:pic>
        <p:nvPicPr>
          <p:cNvPr id="14" name="Picture 13">
            <a:extLst>
              <a:ext uri="{FF2B5EF4-FFF2-40B4-BE49-F238E27FC236}">
                <a16:creationId xmlns:a16="http://schemas.microsoft.com/office/drawing/2014/main" id="{45E658DF-CD26-9C10-5C61-756DC32A6B1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24727" y="5094307"/>
            <a:ext cx="1590673" cy="701768"/>
          </a:xfrm>
          <a:prstGeom prst="rect">
            <a:avLst/>
          </a:prstGeom>
        </p:spPr>
      </p:pic>
      <p:pic>
        <p:nvPicPr>
          <p:cNvPr id="15" name="Picture 14">
            <a:extLst>
              <a:ext uri="{FF2B5EF4-FFF2-40B4-BE49-F238E27FC236}">
                <a16:creationId xmlns:a16="http://schemas.microsoft.com/office/drawing/2014/main" id="{08CA1B3E-3F79-3320-011A-F60F2058E8E5}"/>
              </a:ext>
            </a:extLst>
          </p:cNvPr>
          <p:cNvPicPr>
            <a:picLocks noChangeAspect="1"/>
          </p:cNvPicPr>
          <p:nvPr/>
        </p:nvPicPr>
        <p:blipFill>
          <a:blip r:embed="rId6"/>
          <a:stretch>
            <a:fillRect/>
          </a:stretch>
        </p:blipFill>
        <p:spPr>
          <a:xfrm>
            <a:off x="5813777" y="5094307"/>
            <a:ext cx="2754713" cy="571500"/>
          </a:xfrm>
          <a:prstGeom prst="rect">
            <a:avLst/>
          </a:prstGeom>
        </p:spPr>
      </p:pic>
      <p:pic>
        <p:nvPicPr>
          <p:cNvPr id="19" name="Picture 2">
            <a:extLst>
              <a:ext uri="{FF2B5EF4-FFF2-40B4-BE49-F238E27FC236}">
                <a16:creationId xmlns:a16="http://schemas.microsoft.com/office/drawing/2014/main" id="{38D7569C-4DC4-CEC3-63E6-3E15E50CD5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7627" y="4907074"/>
            <a:ext cx="2286000" cy="8890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75E6BB37-DF90-318C-D534-3137E66C4DE4}"/>
              </a:ext>
            </a:extLst>
          </p:cNvPr>
          <p:cNvCxnSpPr>
            <a:cxnSpLocks/>
          </p:cNvCxnSpPr>
          <p:nvPr/>
        </p:nvCxnSpPr>
        <p:spPr>
          <a:xfrm>
            <a:off x="3004457" y="4357662"/>
            <a:ext cx="0" cy="212620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3C06E05-4330-B1D7-073F-06636C0EBFD3}"/>
              </a:ext>
            </a:extLst>
          </p:cNvPr>
          <p:cNvPicPr>
            <a:picLocks noChangeAspect="1"/>
          </p:cNvPicPr>
          <p:nvPr/>
        </p:nvPicPr>
        <p:blipFill>
          <a:blip r:embed="rId8"/>
          <a:stretch>
            <a:fillRect/>
          </a:stretch>
        </p:blipFill>
        <p:spPr>
          <a:xfrm>
            <a:off x="-9430" y="4117713"/>
            <a:ext cx="2910480" cy="2606097"/>
          </a:xfrm>
          <a:prstGeom prst="rect">
            <a:avLst/>
          </a:prstGeom>
        </p:spPr>
      </p:pic>
    </p:spTree>
    <p:extLst>
      <p:ext uri="{BB962C8B-B14F-4D97-AF65-F5344CB8AC3E}">
        <p14:creationId xmlns:p14="http://schemas.microsoft.com/office/powerpoint/2010/main" val="4112600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A2ED5B-2895-634D-81A4-8249BA3EDB41}"/>
              </a:ext>
            </a:extLst>
          </p:cNvPr>
          <p:cNvSpPr>
            <a:spLocks noGrp="1"/>
          </p:cNvSpPr>
          <p:nvPr>
            <p:ph type="title"/>
          </p:nvPr>
        </p:nvSpPr>
        <p:spPr>
          <a:xfrm>
            <a:off x="838200" y="653471"/>
            <a:ext cx="10858500" cy="1001556"/>
          </a:xfrm>
        </p:spPr>
        <p:txBody>
          <a:bodyPr anchor="t"/>
          <a:lstStyle/>
          <a:p>
            <a:pPr>
              <a:lnSpc>
                <a:spcPts val="3650"/>
              </a:lnSpc>
            </a:pPr>
            <a:r>
              <a:rPr lang="en-US" sz="2700" cap="none">
                <a:cs typeface="Poppins Light" pitchFamily="2" charset="77"/>
              </a:rPr>
              <a:t>Our starting point: Many patients cite the clinic experience and patient-provider interaction as barriers to care</a:t>
            </a:r>
            <a:endParaRPr lang="en-US" sz="2700" cap="none"/>
          </a:p>
        </p:txBody>
      </p:sp>
      <p:sp>
        <p:nvSpPr>
          <p:cNvPr id="2" name="TextBox 1">
            <a:extLst>
              <a:ext uri="{FF2B5EF4-FFF2-40B4-BE49-F238E27FC236}">
                <a16:creationId xmlns:a16="http://schemas.microsoft.com/office/drawing/2014/main" id="{8339B2C8-8D68-FC5A-C718-647B1F100918}"/>
              </a:ext>
            </a:extLst>
          </p:cNvPr>
          <p:cNvSpPr txBox="1"/>
          <p:nvPr/>
        </p:nvSpPr>
        <p:spPr>
          <a:xfrm>
            <a:off x="812357" y="2021425"/>
            <a:ext cx="6312344" cy="1077218"/>
          </a:xfrm>
          <a:prstGeom prst="rect">
            <a:avLst/>
          </a:prstGeom>
          <a:solidFill>
            <a:schemeClr val="accent4"/>
          </a:solidFill>
        </p:spPr>
        <p:txBody>
          <a:bodyPr wrap="square" lIns="228600" tIns="228600" rIns="228600" bIns="228600" rtlCol="0">
            <a:spAutoFit/>
          </a:bodyPr>
          <a:lstStyle/>
          <a:p>
            <a:pPr defTabSz="228600"/>
            <a:r>
              <a:rPr lang="en-US" sz="2000">
                <a:solidFill>
                  <a:srgbClr val="FFFFFF"/>
                </a:solidFill>
                <a:latin typeface="Roboto Light"/>
              </a:rPr>
              <a:t>Many men anticipate a negative experience in the clinic, even if they have not actually had one.</a:t>
            </a:r>
          </a:p>
        </p:txBody>
      </p:sp>
      <p:sp>
        <p:nvSpPr>
          <p:cNvPr id="21" name="TextBox 20">
            <a:extLst>
              <a:ext uri="{FF2B5EF4-FFF2-40B4-BE49-F238E27FC236}">
                <a16:creationId xmlns:a16="http://schemas.microsoft.com/office/drawing/2014/main" id="{24E971A6-3E8C-426D-3C51-AE52165229D4}"/>
              </a:ext>
            </a:extLst>
          </p:cNvPr>
          <p:cNvSpPr txBox="1"/>
          <p:nvPr/>
        </p:nvSpPr>
        <p:spPr>
          <a:xfrm>
            <a:off x="812357" y="3357130"/>
            <a:ext cx="6312344" cy="1077218"/>
          </a:xfrm>
          <a:prstGeom prst="rect">
            <a:avLst/>
          </a:prstGeom>
          <a:solidFill>
            <a:schemeClr val="accent4"/>
          </a:solidFill>
        </p:spPr>
        <p:txBody>
          <a:bodyPr wrap="square" lIns="228600" tIns="228600" rIns="228600" bIns="228600" rtlCol="0">
            <a:spAutoFit/>
          </a:bodyPr>
          <a:lstStyle/>
          <a:p>
            <a:pPr defTabSz="228600"/>
            <a:r>
              <a:rPr lang="en-US" sz="2000">
                <a:solidFill>
                  <a:srgbClr val="FFFFFF"/>
                </a:solidFill>
                <a:latin typeface="Roboto Light"/>
              </a:rPr>
              <a:t>The clinic can be an unfamiliar space that men feel incompetent to navigate.</a:t>
            </a:r>
          </a:p>
        </p:txBody>
      </p:sp>
      <p:sp>
        <p:nvSpPr>
          <p:cNvPr id="23" name="TextBox 22">
            <a:extLst>
              <a:ext uri="{FF2B5EF4-FFF2-40B4-BE49-F238E27FC236}">
                <a16:creationId xmlns:a16="http://schemas.microsoft.com/office/drawing/2014/main" id="{562499AA-998B-CAA7-1FA5-DCC665371E21}"/>
              </a:ext>
            </a:extLst>
          </p:cNvPr>
          <p:cNvSpPr txBox="1"/>
          <p:nvPr/>
        </p:nvSpPr>
        <p:spPr>
          <a:xfrm>
            <a:off x="7289356" y="4026456"/>
            <a:ext cx="4254944" cy="1692771"/>
          </a:xfrm>
          <a:prstGeom prst="rect">
            <a:avLst/>
          </a:prstGeom>
          <a:solidFill>
            <a:schemeClr val="accent4"/>
          </a:solidFill>
        </p:spPr>
        <p:txBody>
          <a:bodyPr wrap="square" lIns="228600" tIns="228600" rIns="228600" bIns="228600" rtlCol="0">
            <a:spAutoFit/>
          </a:bodyPr>
          <a:lstStyle/>
          <a:p>
            <a:pPr defTabSz="228600"/>
            <a:r>
              <a:rPr lang="en-US" sz="2000">
                <a:solidFill>
                  <a:srgbClr val="FFFFFF"/>
                </a:solidFill>
                <a:latin typeface="Roboto Light"/>
              </a:rPr>
              <a:t>Some providers view men as </a:t>
            </a:r>
          </a:p>
          <a:p>
            <a:pPr defTabSz="228600"/>
            <a:r>
              <a:rPr lang="en-US" sz="2000">
                <a:solidFill>
                  <a:srgbClr val="FFFFFF"/>
                </a:solidFill>
                <a:latin typeface="Roboto Light"/>
              </a:rPr>
              <a:t>‘a problem’, which can then reflect in their demeanor and communication style.</a:t>
            </a:r>
          </a:p>
        </p:txBody>
      </p:sp>
      <p:sp>
        <p:nvSpPr>
          <p:cNvPr id="24" name="TextBox 23">
            <a:extLst>
              <a:ext uri="{FF2B5EF4-FFF2-40B4-BE49-F238E27FC236}">
                <a16:creationId xmlns:a16="http://schemas.microsoft.com/office/drawing/2014/main" id="{CBBBF1D5-FE53-F83D-D9DC-729784F7C3AD}"/>
              </a:ext>
            </a:extLst>
          </p:cNvPr>
          <p:cNvSpPr txBox="1"/>
          <p:nvPr/>
        </p:nvSpPr>
        <p:spPr>
          <a:xfrm>
            <a:off x="812357" y="4703564"/>
            <a:ext cx="6312344" cy="1077218"/>
          </a:xfrm>
          <a:prstGeom prst="rect">
            <a:avLst/>
          </a:prstGeom>
          <a:solidFill>
            <a:schemeClr val="accent4"/>
          </a:solidFill>
        </p:spPr>
        <p:txBody>
          <a:bodyPr wrap="square" lIns="228600" tIns="228600" rIns="228600" bIns="228600" rtlCol="0">
            <a:spAutoFit/>
          </a:bodyPr>
          <a:lstStyle/>
          <a:p>
            <a:pPr defTabSz="228600"/>
            <a:r>
              <a:rPr lang="en-US" sz="2000">
                <a:solidFill>
                  <a:srgbClr val="FFFFFF"/>
                </a:solidFill>
                <a:latin typeface="Roboto Light"/>
              </a:rPr>
              <a:t>Healthcare providers may show empathy only up to the point that a patient is compliant. </a:t>
            </a:r>
          </a:p>
        </p:txBody>
      </p:sp>
      <p:sp>
        <p:nvSpPr>
          <p:cNvPr id="25" name="TextBox 24">
            <a:extLst>
              <a:ext uri="{FF2B5EF4-FFF2-40B4-BE49-F238E27FC236}">
                <a16:creationId xmlns:a16="http://schemas.microsoft.com/office/drawing/2014/main" id="{1AA36335-4BE1-1266-2C67-813DB0C4DBE7}"/>
              </a:ext>
            </a:extLst>
          </p:cNvPr>
          <p:cNvSpPr txBox="1"/>
          <p:nvPr/>
        </p:nvSpPr>
        <p:spPr>
          <a:xfrm>
            <a:off x="7294119" y="2021425"/>
            <a:ext cx="4254944" cy="1692771"/>
          </a:xfrm>
          <a:prstGeom prst="rect">
            <a:avLst/>
          </a:prstGeom>
          <a:solidFill>
            <a:schemeClr val="accent4"/>
          </a:solidFill>
        </p:spPr>
        <p:txBody>
          <a:bodyPr wrap="square" lIns="228600" tIns="228600" rIns="228600" bIns="228600" rtlCol="0">
            <a:spAutoFit/>
          </a:bodyPr>
          <a:lstStyle/>
          <a:p>
            <a:pPr defTabSz="228600"/>
            <a:r>
              <a:rPr lang="en-US" sz="2000">
                <a:solidFill>
                  <a:srgbClr val="FFFFFF"/>
                </a:solidFill>
                <a:latin typeface="Roboto Light"/>
              </a:rPr>
              <a:t>Counselling is often scripted, one-directional and overly technical. It does not surface or address individual issues.</a:t>
            </a:r>
          </a:p>
        </p:txBody>
      </p:sp>
    </p:spTree>
    <p:extLst>
      <p:ext uri="{BB962C8B-B14F-4D97-AF65-F5344CB8AC3E}">
        <p14:creationId xmlns:p14="http://schemas.microsoft.com/office/powerpoint/2010/main" val="3418294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111B-459A-1F60-7047-67E9B323A6F2}"/>
              </a:ext>
            </a:extLst>
          </p:cNvPr>
          <p:cNvSpPr>
            <a:spLocks noGrp="1"/>
          </p:cNvSpPr>
          <p:nvPr>
            <p:ph type="title"/>
          </p:nvPr>
        </p:nvSpPr>
        <p:spPr/>
        <p:txBody>
          <a:bodyPr/>
          <a:lstStyle/>
          <a:p>
            <a:r>
              <a:rPr lang="en-US"/>
              <a:t>IAS Person-Centred Care programme</a:t>
            </a:r>
            <a:endParaRPr lang="en-CH"/>
          </a:p>
        </p:txBody>
      </p:sp>
      <p:sp>
        <p:nvSpPr>
          <p:cNvPr id="3" name="Text Placeholder 2">
            <a:extLst>
              <a:ext uri="{FF2B5EF4-FFF2-40B4-BE49-F238E27FC236}">
                <a16:creationId xmlns:a16="http://schemas.microsoft.com/office/drawing/2014/main" id="{C008197D-349A-20EE-0A0A-988923BB6527}"/>
              </a:ext>
            </a:extLst>
          </p:cNvPr>
          <p:cNvSpPr>
            <a:spLocks noGrp="1"/>
          </p:cNvSpPr>
          <p:nvPr>
            <p:ph type="body" sz="quarter" idx="11"/>
          </p:nvPr>
        </p:nvSpPr>
        <p:spPr>
          <a:xfrm>
            <a:off x="442912" y="2913681"/>
            <a:ext cx="6192837" cy="3735092"/>
          </a:xfrm>
        </p:spPr>
        <p:txBody>
          <a:bodyPr/>
          <a:lstStyle/>
          <a:p>
            <a:pPr marL="457200" indent="-457200">
              <a:spcAft>
                <a:spcPts val="2400"/>
              </a:spcAft>
              <a:buFont typeface="Courier New" panose="02070309020205020404" pitchFamily="49" charset="0"/>
              <a:buChar char="o"/>
            </a:pPr>
            <a:r>
              <a:rPr lang="en-US" sz="2400"/>
              <a:t>Prioritizes integrated, inclusive and responsive healthcare services</a:t>
            </a:r>
          </a:p>
          <a:p>
            <a:pPr marL="457200" indent="-457200">
              <a:spcAft>
                <a:spcPts val="2400"/>
              </a:spcAft>
              <a:buFont typeface="Courier New" panose="02070309020205020404" pitchFamily="49" charset="0"/>
              <a:buChar char="o"/>
            </a:pPr>
            <a:r>
              <a:rPr lang="en-US" sz="2400"/>
              <a:t>Focuses on changing needs, priorities and preferences of each person living with or affected by HIV</a:t>
            </a:r>
          </a:p>
          <a:p>
            <a:pPr marL="457200" indent="-457200">
              <a:spcAft>
                <a:spcPts val="2400"/>
              </a:spcAft>
              <a:buFont typeface="Courier New" panose="02070309020205020404" pitchFamily="49" charset="0"/>
              <a:buChar char="o"/>
            </a:pPr>
            <a:r>
              <a:rPr lang="en-US" sz="2400"/>
              <a:t>Empowers clients and is shaped by the many aspects of people’s intersectional identities </a:t>
            </a:r>
            <a:endParaRPr lang="en-CH" sz="2400"/>
          </a:p>
        </p:txBody>
      </p:sp>
      <p:pic>
        <p:nvPicPr>
          <p:cNvPr id="5" name="Picture Placeholder 4">
            <a:extLst>
              <a:ext uri="{FF2B5EF4-FFF2-40B4-BE49-F238E27FC236}">
                <a16:creationId xmlns:a16="http://schemas.microsoft.com/office/drawing/2014/main" id="{A7888F54-6D6C-CD10-BB4C-C491315693AF}"/>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208238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A2ED5B-2895-634D-81A4-8249BA3EDB41}"/>
              </a:ext>
            </a:extLst>
          </p:cNvPr>
          <p:cNvSpPr>
            <a:spLocks noGrp="1"/>
          </p:cNvSpPr>
          <p:nvPr>
            <p:ph type="title"/>
          </p:nvPr>
        </p:nvSpPr>
        <p:spPr>
          <a:xfrm>
            <a:off x="838200" y="653471"/>
            <a:ext cx="10287000" cy="923330"/>
          </a:xfrm>
        </p:spPr>
        <p:txBody>
          <a:bodyPr anchor="t"/>
          <a:lstStyle/>
          <a:p>
            <a:pPr>
              <a:lnSpc>
                <a:spcPct val="100000"/>
              </a:lnSpc>
            </a:pPr>
            <a:r>
              <a:rPr lang="en-US" sz="2700" cap="none">
                <a:cs typeface="Poppins Light" pitchFamily="2" charset="77"/>
              </a:rPr>
              <a:t>But healthcare providers say the clinic is generally not a supportive or empowering place for them either</a:t>
            </a:r>
            <a:endParaRPr lang="en-US" sz="2700" cap="none"/>
          </a:p>
        </p:txBody>
      </p:sp>
      <p:sp>
        <p:nvSpPr>
          <p:cNvPr id="2" name="TextBox 1">
            <a:extLst>
              <a:ext uri="{FF2B5EF4-FFF2-40B4-BE49-F238E27FC236}">
                <a16:creationId xmlns:a16="http://schemas.microsoft.com/office/drawing/2014/main" id="{8339B2C8-8D68-FC5A-C718-647B1F100918}"/>
              </a:ext>
            </a:extLst>
          </p:cNvPr>
          <p:cNvSpPr txBox="1"/>
          <p:nvPr/>
        </p:nvSpPr>
        <p:spPr>
          <a:xfrm>
            <a:off x="812357" y="2021425"/>
            <a:ext cx="2311844" cy="769441"/>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Understaffing</a:t>
            </a:r>
          </a:p>
        </p:txBody>
      </p:sp>
      <p:sp>
        <p:nvSpPr>
          <p:cNvPr id="21" name="TextBox 20">
            <a:extLst>
              <a:ext uri="{FF2B5EF4-FFF2-40B4-BE49-F238E27FC236}">
                <a16:creationId xmlns:a16="http://schemas.microsoft.com/office/drawing/2014/main" id="{24E971A6-3E8C-426D-3C51-AE52165229D4}"/>
              </a:ext>
            </a:extLst>
          </p:cNvPr>
          <p:cNvSpPr txBox="1"/>
          <p:nvPr/>
        </p:nvSpPr>
        <p:spPr>
          <a:xfrm>
            <a:off x="852997" y="3096260"/>
            <a:ext cx="2436304" cy="1077218"/>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Pressure to ‘push the bench’</a:t>
            </a:r>
          </a:p>
        </p:txBody>
      </p:sp>
      <p:sp>
        <p:nvSpPr>
          <p:cNvPr id="23" name="TextBox 22">
            <a:extLst>
              <a:ext uri="{FF2B5EF4-FFF2-40B4-BE49-F238E27FC236}">
                <a16:creationId xmlns:a16="http://schemas.microsoft.com/office/drawing/2014/main" id="{562499AA-998B-CAA7-1FA5-DCC665371E21}"/>
              </a:ext>
            </a:extLst>
          </p:cNvPr>
          <p:cNvSpPr txBox="1"/>
          <p:nvPr/>
        </p:nvSpPr>
        <p:spPr>
          <a:xfrm>
            <a:off x="3566949" y="3096260"/>
            <a:ext cx="2197544" cy="1077218"/>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Reporting &amp; admin burden</a:t>
            </a:r>
          </a:p>
        </p:txBody>
      </p:sp>
      <p:sp>
        <p:nvSpPr>
          <p:cNvPr id="24" name="TextBox 23">
            <a:extLst>
              <a:ext uri="{FF2B5EF4-FFF2-40B4-BE49-F238E27FC236}">
                <a16:creationId xmlns:a16="http://schemas.microsoft.com/office/drawing/2014/main" id="{CBBBF1D5-FE53-F83D-D9DC-729784F7C3AD}"/>
              </a:ext>
            </a:extLst>
          </p:cNvPr>
          <p:cNvSpPr txBox="1"/>
          <p:nvPr/>
        </p:nvSpPr>
        <p:spPr>
          <a:xfrm>
            <a:off x="6806979" y="4482240"/>
            <a:ext cx="2311844" cy="1077218"/>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Unreasonable patients</a:t>
            </a:r>
          </a:p>
        </p:txBody>
      </p:sp>
      <p:sp>
        <p:nvSpPr>
          <p:cNvPr id="25" name="TextBox 24">
            <a:extLst>
              <a:ext uri="{FF2B5EF4-FFF2-40B4-BE49-F238E27FC236}">
                <a16:creationId xmlns:a16="http://schemas.microsoft.com/office/drawing/2014/main" id="{1AA36335-4BE1-1266-2C67-813DB0C4DBE7}"/>
              </a:ext>
            </a:extLst>
          </p:cNvPr>
          <p:cNvSpPr txBox="1"/>
          <p:nvPr/>
        </p:nvSpPr>
        <p:spPr>
          <a:xfrm>
            <a:off x="3390900" y="2021425"/>
            <a:ext cx="2802382" cy="769441"/>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Ambitious targets</a:t>
            </a:r>
          </a:p>
        </p:txBody>
      </p:sp>
      <p:sp>
        <p:nvSpPr>
          <p:cNvPr id="8" name="TextBox 7">
            <a:extLst>
              <a:ext uri="{FF2B5EF4-FFF2-40B4-BE49-F238E27FC236}">
                <a16:creationId xmlns:a16="http://schemas.microsoft.com/office/drawing/2014/main" id="{61A37278-B9E1-366E-8021-C7506253343D}"/>
              </a:ext>
            </a:extLst>
          </p:cNvPr>
          <p:cNvSpPr txBox="1"/>
          <p:nvPr/>
        </p:nvSpPr>
        <p:spPr>
          <a:xfrm>
            <a:off x="838200" y="4491151"/>
            <a:ext cx="3390900" cy="1077218"/>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Inadequate training and capacity development</a:t>
            </a:r>
          </a:p>
        </p:txBody>
      </p:sp>
      <p:sp>
        <p:nvSpPr>
          <p:cNvPr id="9" name="TextBox 8">
            <a:extLst>
              <a:ext uri="{FF2B5EF4-FFF2-40B4-BE49-F238E27FC236}">
                <a16:creationId xmlns:a16="http://schemas.microsoft.com/office/drawing/2014/main" id="{902BE024-9345-8BDC-7DA4-A64C78840EDF}"/>
              </a:ext>
            </a:extLst>
          </p:cNvPr>
          <p:cNvSpPr txBox="1"/>
          <p:nvPr/>
        </p:nvSpPr>
        <p:spPr>
          <a:xfrm>
            <a:off x="4463718" y="4491150"/>
            <a:ext cx="2108644" cy="1077218"/>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Lack of appreciation</a:t>
            </a:r>
          </a:p>
        </p:txBody>
      </p:sp>
      <p:sp>
        <p:nvSpPr>
          <p:cNvPr id="10" name="TextBox 9">
            <a:extLst>
              <a:ext uri="{FF2B5EF4-FFF2-40B4-BE49-F238E27FC236}">
                <a16:creationId xmlns:a16="http://schemas.microsoft.com/office/drawing/2014/main" id="{A8780CA1-27C4-5337-4830-1C0122BA13E2}"/>
              </a:ext>
            </a:extLst>
          </p:cNvPr>
          <p:cNvSpPr txBox="1"/>
          <p:nvPr/>
        </p:nvSpPr>
        <p:spPr>
          <a:xfrm>
            <a:off x="6042142" y="3096260"/>
            <a:ext cx="2311844" cy="1077218"/>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Rigid guidance &amp; processes</a:t>
            </a:r>
          </a:p>
        </p:txBody>
      </p:sp>
      <p:sp>
        <p:nvSpPr>
          <p:cNvPr id="11" name="TextBox 10">
            <a:extLst>
              <a:ext uri="{FF2B5EF4-FFF2-40B4-BE49-F238E27FC236}">
                <a16:creationId xmlns:a16="http://schemas.microsoft.com/office/drawing/2014/main" id="{1BD3C3D1-220A-1482-CF81-40E6DC8BB78D}"/>
              </a:ext>
            </a:extLst>
          </p:cNvPr>
          <p:cNvSpPr txBox="1"/>
          <p:nvPr/>
        </p:nvSpPr>
        <p:spPr>
          <a:xfrm>
            <a:off x="6459982" y="2016676"/>
            <a:ext cx="3687319" cy="769441"/>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Stock-outs and shortages</a:t>
            </a:r>
          </a:p>
        </p:txBody>
      </p:sp>
      <p:sp>
        <p:nvSpPr>
          <p:cNvPr id="12" name="TextBox 11">
            <a:extLst>
              <a:ext uri="{FF2B5EF4-FFF2-40B4-BE49-F238E27FC236}">
                <a16:creationId xmlns:a16="http://schemas.microsoft.com/office/drawing/2014/main" id="{A61F765B-0BE2-E9F1-437E-2A9DBF5FB6A2}"/>
              </a:ext>
            </a:extLst>
          </p:cNvPr>
          <p:cNvSpPr txBox="1"/>
          <p:nvPr/>
        </p:nvSpPr>
        <p:spPr>
          <a:xfrm>
            <a:off x="9353440" y="4491150"/>
            <a:ext cx="1847850" cy="1077218"/>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Personal stresses</a:t>
            </a:r>
          </a:p>
        </p:txBody>
      </p:sp>
      <p:sp>
        <p:nvSpPr>
          <p:cNvPr id="13" name="TextBox 12">
            <a:extLst>
              <a:ext uri="{FF2B5EF4-FFF2-40B4-BE49-F238E27FC236}">
                <a16:creationId xmlns:a16="http://schemas.microsoft.com/office/drawing/2014/main" id="{0F6F83A4-96F8-C1B5-95D9-4D7EDF90D67A}"/>
              </a:ext>
            </a:extLst>
          </p:cNvPr>
          <p:cNvSpPr txBox="1"/>
          <p:nvPr/>
        </p:nvSpPr>
        <p:spPr>
          <a:xfrm>
            <a:off x="8631635" y="3096260"/>
            <a:ext cx="1789048" cy="1077218"/>
          </a:xfrm>
          <a:prstGeom prst="rect">
            <a:avLst/>
          </a:prstGeom>
          <a:solidFill>
            <a:srgbClr val="F18903"/>
          </a:solidFill>
        </p:spPr>
        <p:txBody>
          <a:bodyPr wrap="square" lIns="228600" tIns="228600" rIns="228600" bIns="228600" rtlCol="0">
            <a:spAutoFit/>
          </a:bodyPr>
          <a:lstStyle/>
          <a:p>
            <a:pPr algn="ctr" defTabSz="228600"/>
            <a:r>
              <a:rPr lang="en-US" sz="2000">
                <a:solidFill>
                  <a:srgbClr val="FFFFFF"/>
                </a:solidFill>
                <a:latin typeface="Roboto Light"/>
              </a:rPr>
              <a:t>Poor teamwork</a:t>
            </a:r>
          </a:p>
        </p:txBody>
      </p:sp>
    </p:spTree>
    <p:extLst>
      <p:ext uri="{BB962C8B-B14F-4D97-AF65-F5344CB8AC3E}">
        <p14:creationId xmlns:p14="http://schemas.microsoft.com/office/powerpoint/2010/main" val="611605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41365-9631-CB4D-5BE6-D8BD05A161E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D5DE2A9-0311-C904-8277-EFDF87DB3E8D}"/>
              </a:ext>
            </a:extLst>
          </p:cNvPr>
          <p:cNvSpPr/>
          <p:nvPr/>
        </p:nvSpPr>
        <p:spPr>
          <a:xfrm>
            <a:off x="0" y="3733800"/>
            <a:ext cx="12197443" cy="31242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20" name="Rectangle 19">
            <a:extLst>
              <a:ext uri="{FF2B5EF4-FFF2-40B4-BE49-F238E27FC236}">
                <a16:creationId xmlns:a16="http://schemas.microsoft.com/office/drawing/2014/main" id="{0DC85AF2-9EE4-24E3-5BDB-C9935D580E26}"/>
              </a:ext>
            </a:extLst>
          </p:cNvPr>
          <p:cNvSpPr/>
          <p:nvPr/>
        </p:nvSpPr>
        <p:spPr>
          <a:xfrm>
            <a:off x="-14288" y="1981200"/>
            <a:ext cx="12206288" cy="1752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3" name="Rectangle 2">
            <a:extLst>
              <a:ext uri="{FF2B5EF4-FFF2-40B4-BE49-F238E27FC236}">
                <a16:creationId xmlns:a16="http://schemas.microsoft.com/office/drawing/2014/main" id="{4D5195C1-E937-5F3A-55A7-4BF2EADB9E9C}"/>
              </a:ext>
            </a:extLst>
          </p:cNvPr>
          <p:cNvSpPr/>
          <p:nvPr/>
        </p:nvSpPr>
        <p:spPr>
          <a:xfrm>
            <a:off x="593272" y="552763"/>
            <a:ext cx="11072472" cy="830997"/>
          </a:xfrm>
          <a:prstGeom prst="rect">
            <a:avLst/>
          </a:prstGeom>
        </p:spPr>
        <p:txBody>
          <a:bodyPr wrap="square">
            <a:spAutoFit/>
          </a:bodyPr>
          <a:lstStyle/>
          <a:p>
            <a:pPr defTabSz="228600"/>
            <a:r>
              <a:rPr lang="en-US" sz="2400" b="1">
                <a:solidFill>
                  <a:srgbClr val="000000"/>
                </a:solidFill>
                <a:latin typeface="Poppins Bold"/>
              </a:rPr>
              <a:t>Our ‘aha moment’: Person-</a:t>
            </a:r>
            <a:r>
              <a:rPr lang="en-US" sz="2400" b="1" err="1">
                <a:solidFill>
                  <a:srgbClr val="000000"/>
                </a:solidFill>
                <a:latin typeface="Poppins Bold"/>
              </a:rPr>
              <a:t>centred</a:t>
            </a:r>
            <a:r>
              <a:rPr lang="en-US" sz="2400" b="1">
                <a:solidFill>
                  <a:srgbClr val="000000"/>
                </a:solidFill>
                <a:latin typeface="Poppins Bold"/>
              </a:rPr>
              <a:t> care models rooted in audit and enforcement are unlikely to produce durable results</a:t>
            </a:r>
          </a:p>
        </p:txBody>
      </p:sp>
      <p:sp>
        <p:nvSpPr>
          <p:cNvPr id="4" name="Rectangle 3">
            <a:extLst>
              <a:ext uri="{FF2B5EF4-FFF2-40B4-BE49-F238E27FC236}">
                <a16:creationId xmlns:a16="http://schemas.microsoft.com/office/drawing/2014/main" id="{0D0E565C-2A81-F6DD-68A6-8DA3B5B6B25F}"/>
              </a:ext>
            </a:extLst>
          </p:cNvPr>
          <p:cNvSpPr/>
          <p:nvPr/>
        </p:nvSpPr>
        <p:spPr>
          <a:xfrm>
            <a:off x="526256" y="2274838"/>
            <a:ext cx="11139488" cy="1154162"/>
          </a:xfrm>
          <a:prstGeom prst="rect">
            <a:avLst/>
          </a:prstGeom>
        </p:spPr>
        <p:txBody>
          <a:bodyPr wrap="square" lIns="45720" tIns="22860" rIns="45720" bIns="22860" anchor="t">
            <a:spAutoFit/>
          </a:bodyPr>
          <a:lstStyle/>
          <a:p>
            <a:pPr algn="ctr" defTabSz="228600"/>
            <a:r>
              <a:rPr lang="en-US" sz="2400">
                <a:solidFill>
                  <a:srgbClr val="FFFFFF"/>
                </a:solidFill>
                <a:latin typeface="Roboto"/>
                <a:ea typeface="Roboto"/>
                <a:cs typeface="Roboto"/>
              </a:rPr>
              <a:t>Healthcare providers already feel overburdened.</a:t>
            </a:r>
          </a:p>
          <a:p>
            <a:pPr algn="ctr" defTabSz="228600"/>
            <a:r>
              <a:rPr lang="en-US" sz="2400">
                <a:solidFill>
                  <a:srgbClr val="FFFFFF"/>
                </a:solidFill>
                <a:latin typeface="Roboto"/>
                <a:ea typeface="Roboto"/>
                <a:cs typeface="Roboto"/>
              </a:rPr>
              <a:t>If we want better care for patients, </a:t>
            </a:r>
          </a:p>
          <a:p>
            <a:pPr algn="ctr" defTabSz="228600"/>
            <a:r>
              <a:rPr lang="en-US" sz="2400">
                <a:solidFill>
                  <a:srgbClr val="FFFFFF"/>
                </a:solidFill>
                <a:latin typeface="Roboto"/>
                <a:ea typeface="Roboto"/>
                <a:cs typeface="Roboto"/>
              </a:rPr>
              <a:t>we need solutions that also support providers .</a:t>
            </a:r>
          </a:p>
        </p:txBody>
      </p:sp>
      <p:sp>
        <p:nvSpPr>
          <p:cNvPr id="6" name="Rectangle 5">
            <a:extLst>
              <a:ext uri="{FF2B5EF4-FFF2-40B4-BE49-F238E27FC236}">
                <a16:creationId xmlns:a16="http://schemas.microsoft.com/office/drawing/2014/main" id="{05C20DBF-893F-997F-6B4D-0828BE275006}"/>
              </a:ext>
            </a:extLst>
          </p:cNvPr>
          <p:cNvSpPr/>
          <p:nvPr/>
        </p:nvSpPr>
        <p:spPr>
          <a:xfrm>
            <a:off x="593272" y="4251805"/>
            <a:ext cx="11010900" cy="507831"/>
          </a:xfrm>
          <a:prstGeom prst="rect">
            <a:avLst/>
          </a:prstGeom>
        </p:spPr>
        <p:txBody>
          <a:bodyPr wrap="square">
            <a:spAutoFit/>
          </a:bodyPr>
          <a:lstStyle/>
          <a:p>
            <a:pPr algn="ctr" defTabSz="228600"/>
            <a:r>
              <a:rPr lang="en-US" sz="2700" i="1">
                <a:solidFill>
                  <a:srgbClr val="FFFFFF"/>
                </a:solidFill>
                <a:latin typeface="Roboto" panose="02000000000000000000" pitchFamily="2" charset="0"/>
                <a:ea typeface="Roboto" panose="02000000000000000000" pitchFamily="2" charset="0"/>
                <a:cs typeface="Roboto" panose="02000000000000000000" pitchFamily="2" charset="0"/>
              </a:rPr>
              <a:t>Our hypothesis: </a:t>
            </a:r>
          </a:p>
        </p:txBody>
      </p:sp>
      <p:graphicFrame>
        <p:nvGraphicFramePr>
          <p:cNvPr id="2" name="Diagram 1">
            <a:extLst>
              <a:ext uri="{FF2B5EF4-FFF2-40B4-BE49-F238E27FC236}">
                <a16:creationId xmlns:a16="http://schemas.microsoft.com/office/drawing/2014/main" id="{41DD2F1E-3623-8308-B6E0-EC7E889E7C39}"/>
              </a:ext>
            </a:extLst>
          </p:cNvPr>
          <p:cNvGraphicFramePr/>
          <p:nvPr>
            <p:extLst>
              <p:ext uri="{D42A27DB-BD31-4B8C-83A1-F6EECF244321}">
                <p14:modId xmlns:p14="http://schemas.microsoft.com/office/powerpoint/2010/main" val="743465979"/>
              </p:ext>
            </p:extLst>
          </p:nvPr>
        </p:nvGraphicFramePr>
        <p:xfrm>
          <a:off x="520813" y="4872567"/>
          <a:ext cx="11144931" cy="1337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728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71EF65-BCBC-BB46-DCEA-C645E7912581}"/>
              </a:ext>
            </a:extLst>
          </p:cNvPr>
          <p:cNvSpPr/>
          <p:nvPr/>
        </p:nvSpPr>
        <p:spPr>
          <a:xfrm>
            <a:off x="6872639" y="2362199"/>
            <a:ext cx="5245100" cy="4495801"/>
          </a:xfrm>
          <a:prstGeom prst="rect">
            <a:avLst/>
          </a:prstGeom>
          <a:solidFill>
            <a:srgbClr val="F1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000000"/>
              </a:solidFill>
              <a:latin typeface="Roboto Light"/>
            </a:endParaRPr>
          </a:p>
        </p:txBody>
      </p:sp>
      <p:sp>
        <p:nvSpPr>
          <p:cNvPr id="15" name="Rectangle 14">
            <a:extLst>
              <a:ext uri="{FF2B5EF4-FFF2-40B4-BE49-F238E27FC236}">
                <a16:creationId xmlns:a16="http://schemas.microsoft.com/office/drawing/2014/main" id="{3AF65BB6-9B6E-25F9-734C-CAEDE552224E}"/>
              </a:ext>
            </a:extLst>
          </p:cNvPr>
          <p:cNvSpPr/>
          <p:nvPr/>
        </p:nvSpPr>
        <p:spPr>
          <a:xfrm>
            <a:off x="1" y="2362200"/>
            <a:ext cx="6972300" cy="4495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000000"/>
              </a:solidFill>
              <a:latin typeface="Roboto Light"/>
            </a:endParaRPr>
          </a:p>
        </p:txBody>
      </p:sp>
      <p:sp>
        <p:nvSpPr>
          <p:cNvPr id="16" name="Rectangle 15">
            <a:extLst>
              <a:ext uri="{FF2B5EF4-FFF2-40B4-BE49-F238E27FC236}">
                <a16:creationId xmlns:a16="http://schemas.microsoft.com/office/drawing/2014/main" id="{85B6E8EF-3CBB-C72B-64DB-3E2683C3620C}"/>
              </a:ext>
            </a:extLst>
          </p:cNvPr>
          <p:cNvSpPr/>
          <p:nvPr/>
        </p:nvSpPr>
        <p:spPr>
          <a:xfrm>
            <a:off x="596093" y="2832499"/>
            <a:ext cx="6261908" cy="3634328"/>
          </a:xfrm>
          <a:prstGeom prst="rect">
            <a:avLst/>
          </a:prstGeom>
        </p:spPr>
        <p:txBody>
          <a:bodyPr wrap="square">
            <a:spAutoFit/>
          </a:bodyPr>
          <a:lstStyle/>
          <a:p>
            <a:pPr defTabSz="228600">
              <a:spcAft>
                <a:spcPts val="500"/>
              </a:spcAft>
            </a:pPr>
            <a:r>
              <a:rPr lang="en-US" sz="2200" b="1">
                <a:solidFill>
                  <a:srgbClr val="FFFFFF"/>
                </a:solidFill>
                <a:latin typeface="Poppins Bold"/>
              </a:rPr>
              <a:t>How might we help healthcare providers…</a:t>
            </a:r>
          </a:p>
          <a:p>
            <a:pPr defTabSz="228600">
              <a:spcAft>
                <a:spcPts val="600"/>
              </a:spcAft>
            </a:pPr>
            <a:r>
              <a:rPr lang="en-US">
                <a:solidFill>
                  <a:srgbClr val="FFFFFF"/>
                </a:solidFill>
                <a:latin typeface="Roboto Light"/>
              </a:rPr>
              <a:t>…develop and practice greater empathy?</a:t>
            </a:r>
          </a:p>
          <a:p>
            <a:pPr defTabSz="228600">
              <a:spcAft>
                <a:spcPts val="600"/>
              </a:spcAft>
            </a:pPr>
            <a:r>
              <a:rPr lang="en-US">
                <a:solidFill>
                  <a:srgbClr val="FFFFFF"/>
                </a:solidFill>
                <a:latin typeface="Roboto Light"/>
              </a:rPr>
              <a:t>…discern a patient’s emotional state ‘behind the mask’?</a:t>
            </a:r>
          </a:p>
          <a:p>
            <a:pPr defTabSz="228600">
              <a:spcAft>
                <a:spcPts val="600"/>
              </a:spcAft>
            </a:pPr>
            <a:r>
              <a:rPr lang="en-US">
                <a:solidFill>
                  <a:srgbClr val="FFFFFF"/>
                </a:solidFill>
                <a:latin typeface="Roboto Light"/>
              </a:rPr>
              <a:t>…strengthen communication skills?</a:t>
            </a:r>
          </a:p>
          <a:p>
            <a:pPr defTabSz="228600">
              <a:spcAft>
                <a:spcPts val="600"/>
              </a:spcAft>
            </a:pPr>
            <a:r>
              <a:rPr lang="en-US">
                <a:solidFill>
                  <a:srgbClr val="FFFFFF"/>
                </a:solidFill>
                <a:latin typeface="Roboto Light"/>
              </a:rPr>
              <a:t>…manage and reduce stress?</a:t>
            </a:r>
          </a:p>
          <a:p>
            <a:pPr defTabSz="228600">
              <a:spcAft>
                <a:spcPts val="600"/>
              </a:spcAft>
            </a:pPr>
            <a:r>
              <a:rPr lang="en-US">
                <a:solidFill>
                  <a:srgbClr val="FFFFFF"/>
                </a:solidFill>
                <a:latin typeface="Roboto Light"/>
              </a:rPr>
              <a:t>…improve teamwork?</a:t>
            </a:r>
          </a:p>
          <a:p>
            <a:pPr defTabSz="228600">
              <a:spcAft>
                <a:spcPts val="600"/>
              </a:spcAft>
            </a:pPr>
            <a:r>
              <a:rPr lang="en-US">
                <a:solidFill>
                  <a:srgbClr val="FFFFFF"/>
                </a:solidFill>
                <a:latin typeface="Roboto Light"/>
              </a:rPr>
              <a:t>…strengthen supportive supervision and feedback?</a:t>
            </a:r>
          </a:p>
          <a:p>
            <a:pPr defTabSz="228600">
              <a:spcAft>
                <a:spcPts val="600"/>
              </a:spcAft>
            </a:pPr>
            <a:r>
              <a:rPr lang="en-US">
                <a:solidFill>
                  <a:srgbClr val="FFFFFF"/>
                </a:solidFill>
                <a:latin typeface="Roboto Light"/>
              </a:rPr>
              <a:t>…feel valued and appreciated for good work?</a:t>
            </a:r>
          </a:p>
          <a:p>
            <a:pPr defTabSz="228600">
              <a:spcAft>
                <a:spcPts val="600"/>
              </a:spcAft>
            </a:pPr>
            <a:r>
              <a:rPr lang="en-US">
                <a:solidFill>
                  <a:srgbClr val="FFFFFF"/>
                </a:solidFill>
                <a:latin typeface="Roboto Light"/>
              </a:rPr>
              <a:t>…tap into sources of motivation and fulfilment?</a:t>
            </a:r>
          </a:p>
          <a:p>
            <a:pPr defTabSz="228600">
              <a:spcAft>
                <a:spcPts val="600"/>
              </a:spcAft>
            </a:pPr>
            <a:r>
              <a:rPr lang="en-US">
                <a:solidFill>
                  <a:srgbClr val="FFFFFF"/>
                </a:solidFill>
                <a:latin typeface="Roboto Light"/>
              </a:rPr>
              <a:t>…access opportunities for learning and growth?</a:t>
            </a:r>
            <a:r>
              <a:rPr lang="en-US" sz="2000">
                <a:solidFill>
                  <a:srgbClr val="FFFFFF"/>
                </a:solidFill>
                <a:latin typeface="Roboto Light"/>
              </a:rPr>
              <a:t> </a:t>
            </a:r>
          </a:p>
        </p:txBody>
      </p:sp>
      <p:sp>
        <p:nvSpPr>
          <p:cNvPr id="17" name="Rectangle 16">
            <a:extLst>
              <a:ext uri="{FF2B5EF4-FFF2-40B4-BE49-F238E27FC236}">
                <a16:creationId xmlns:a16="http://schemas.microsoft.com/office/drawing/2014/main" id="{1C57869A-DA0F-98FD-12D9-D3853A1182AA}"/>
              </a:ext>
            </a:extLst>
          </p:cNvPr>
          <p:cNvSpPr/>
          <p:nvPr/>
        </p:nvSpPr>
        <p:spPr>
          <a:xfrm>
            <a:off x="7435587" y="2831411"/>
            <a:ext cx="4357715" cy="3057247"/>
          </a:xfrm>
          <a:prstGeom prst="rect">
            <a:avLst/>
          </a:prstGeom>
        </p:spPr>
        <p:txBody>
          <a:bodyPr wrap="square">
            <a:spAutoFit/>
          </a:bodyPr>
          <a:lstStyle/>
          <a:p>
            <a:pPr defTabSz="228600">
              <a:spcAft>
                <a:spcPts val="800"/>
              </a:spcAft>
            </a:pPr>
            <a:r>
              <a:rPr lang="en-US" sz="2200" b="1">
                <a:solidFill>
                  <a:srgbClr val="FFFFFF"/>
                </a:solidFill>
                <a:latin typeface="Poppins Bold"/>
              </a:rPr>
              <a:t>How might we help patients…</a:t>
            </a:r>
          </a:p>
          <a:p>
            <a:pPr defTabSz="228600">
              <a:spcAft>
                <a:spcPts val="800"/>
              </a:spcAft>
            </a:pPr>
            <a:r>
              <a:rPr lang="en-US">
                <a:solidFill>
                  <a:srgbClr val="FFFFFF"/>
                </a:solidFill>
                <a:latin typeface="Roboto Light"/>
              </a:rPr>
              <a:t>…empathize with the challenges and constraints faced by providers?</a:t>
            </a:r>
          </a:p>
          <a:p>
            <a:pPr defTabSz="228600">
              <a:spcAft>
                <a:spcPts val="800"/>
              </a:spcAft>
            </a:pPr>
            <a:r>
              <a:rPr lang="en-US">
                <a:solidFill>
                  <a:srgbClr val="FFFFFF"/>
                </a:solidFill>
                <a:latin typeface="Roboto Light"/>
              </a:rPr>
              <a:t>…engage with providers in ways that facilitate a positive interaction?</a:t>
            </a:r>
          </a:p>
          <a:p>
            <a:pPr defTabSz="228600">
              <a:spcAft>
                <a:spcPts val="800"/>
              </a:spcAft>
            </a:pPr>
            <a:r>
              <a:rPr lang="en-US">
                <a:solidFill>
                  <a:srgbClr val="FFFFFF"/>
                </a:solidFill>
                <a:latin typeface="Roboto Light"/>
              </a:rPr>
              <a:t>…understand the value that providers place on patient feedback?</a:t>
            </a:r>
          </a:p>
          <a:p>
            <a:pPr defTabSz="228600">
              <a:spcAft>
                <a:spcPts val="800"/>
              </a:spcAft>
            </a:pPr>
            <a:r>
              <a:rPr lang="en-US">
                <a:solidFill>
                  <a:srgbClr val="FFFFFF"/>
                </a:solidFill>
                <a:latin typeface="Roboto Light"/>
              </a:rPr>
              <a:t>…find ways to share both positive and negative feedback?</a:t>
            </a:r>
            <a:endParaRPr lang="en-US" sz="2000">
              <a:solidFill>
                <a:srgbClr val="FFFFFF"/>
              </a:solidFill>
              <a:latin typeface="Roboto Light"/>
            </a:endParaRPr>
          </a:p>
        </p:txBody>
      </p:sp>
      <p:sp>
        <p:nvSpPr>
          <p:cNvPr id="11" name="Rectangle 10">
            <a:extLst>
              <a:ext uri="{FF2B5EF4-FFF2-40B4-BE49-F238E27FC236}">
                <a16:creationId xmlns:a16="http://schemas.microsoft.com/office/drawing/2014/main" id="{A2C74DC7-CE07-3777-8141-BCE4540B82A0}"/>
              </a:ext>
            </a:extLst>
          </p:cNvPr>
          <p:cNvSpPr/>
          <p:nvPr/>
        </p:nvSpPr>
        <p:spPr>
          <a:xfrm>
            <a:off x="596093" y="533400"/>
            <a:ext cx="10631334" cy="1476045"/>
          </a:xfrm>
          <a:prstGeom prst="rect">
            <a:avLst/>
          </a:prstGeom>
        </p:spPr>
        <p:txBody>
          <a:bodyPr wrap="square">
            <a:spAutoFit/>
          </a:bodyPr>
          <a:lstStyle/>
          <a:p>
            <a:pPr defTabSz="228600">
              <a:lnSpc>
                <a:spcPts val="3650"/>
              </a:lnSpc>
            </a:pPr>
            <a:r>
              <a:rPr lang="en-US" sz="2700" b="1">
                <a:solidFill>
                  <a:srgbClr val="000000"/>
                </a:solidFill>
                <a:latin typeface="Poppins Bold"/>
              </a:rPr>
              <a:t>We set out to co-create a new model of person-</a:t>
            </a:r>
            <a:r>
              <a:rPr lang="en-US" sz="2700" b="1" err="1">
                <a:solidFill>
                  <a:srgbClr val="000000"/>
                </a:solidFill>
                <a:latin typeface="Poppins Bold"/>
              </a:rPr>
              <a:t>centred</a:t>
            </a:r>
            <a:r>
              <a:rPr lang="en-US" sz="2700" b="1">
                <a:solidFill>
                  <a:srgbClr val="000000"/>
                </a:solidFill>
                <a:latin typeface="Poppins Bold"/>
              </a:rPr>
              <a:t> care that feels supportive and empowering to both patients and providers. </a:t>
            </a:r>
            <a:r>
              <a:rPr lang="en-US" sz="2700" b="1">
                <a:solidFill>
                  <a:srgbClr val="F36E20"/>
                </a:solidFill>
                <a:latin typeface="Poppins Bold"/>
              </a:rPr>
              <a:t>Our design questions:</a:t>
            </a:r>
          </a:p>
        </p:txBody>
      </p:sp>
    </p:spTree>
    <p:extLst>
      <p:ext uri="{BB962C8B-B14F-4D97-AF65-F5344CB8AC3E}">
        <p14:creationId xmlns:p14="http://schemas.microsoft.com/office/powerpoint/2010/main" val="366105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C74DC7-CE07-3777-8141-BCE4540B82A0}"/>
              </a:ext>
            </a:extLst>
          </p:cNvPr>
          <p:cNvSpPr/>
          <p:nvPr/>
        </p:nvSpPr>
        <p:spPr>
          <a:xfrm>
            <a:off x="488577" y="419101"/>
            <a:ext cx="3470461" cy="6160148"/>
          </a:xfrm>
          <a:prstGeom prst="rect">
            <a:avLst/>
          </a:prstGeom>
        </p:spPr>
        <p:txBody>
          <a:bodyPr wrap="square" lIns="45720" tIns="22860" rIns="45720" bIns="22860" anchor="t">
            <a:spAutoFit/>
          </a:bodyPr>
          <a:lstStyle/>
          <a:p>
            <a:pPr defTabSz="228600">
              <a:lnSpc>
                <a:spcPts val="3650"/>
              </a:lnSpc>
            </a:pPr>
            <a:r>
              <a:rPr lang="en-US" sz="2200" b="1">
                <a:solidFill>
                  <a:srgbClr val="000000"/>
                </a:solidFill>
                <a:latin typeface="Poppins Bold"/>
                <a:ea typeface="Roboto"/>
                <a:cs typeface="Roboto"/>
              </a:rPr>
              <a:t>Adapted from a similar project developed by CIDRZ in Zambia, the model is based on an ongoing process of learning, practice, feedback, reflection, recognition, and planning, supported </a:t>
            </a:r>
          </a:p>
          <a:p>
            <a:pPr defTabSz="228600">
              <a:lnSpc>
                <a:spcPts val="3650"/>
              </a:lnSpc>
            </a:pPr>
            <a:r>
              <a:rPr lang="en-US" sz="2200" b="1">
                <a:solidFill>
                  <a:srgbClr val="000000"/>
                </a:solidFill>
                <a:latin typeface="Poppins Bold"/>
                <a:ea typeface="Roboto"/>
                <a:cs typeface="Roboto"/>
              </a:rPr>
              <a:t>by a roving nurse mentor in partnership with each facility manager and team.</a:t>
            </a:r>
          </a:p>
        </p:txBody>
      </p:sp>
      <p:sp>
        <p:nvSpPr>
          <p:cNvPr id="8" name="Rectangle 7">
            <a:extLst>
              <a:ext uri="{FF2B5EF4-FFF2-40B4-BE49-F238E27FC236}">
                <a16:creationId xmlns:a16="http://schemas.microsoft.com/office/drawing/2014/main" id="{8317DFEE-DDE1-115E-D577-FE6216A1E23F}"/>
              </a:ext>
            </a:extLst>
          </p:cNvPr>
          <p:cNvSpPr/>
          <p:nvPr/>
        </p:nvSpPr>
        <p:spPr>
          <a:xfrm>
            <a:off x="4262717" y="1"/>
            <a:ext cx="8036859"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FFFFFF"/>
              </a:solidFill>
              <a:latin typeface="Roboto Light"/>
            </a:endParaRPr>
          </a:p>
        </p:txBody>
      </p:sp>
      <p:graphicFrame>
        <p:nvGraphicFramePr>
          <p:cNvPr id="3" name="Diagram 2">
            <a:extLst>
              <a:ext uri="{FF2B5EF4-FFF2-40B4-BE49-F238E27FC236}">
                <a16:creationId xmlns:a16="http://schemas.microsoft.com/office/drawing/2014/main" id="{3484C694-CC8B-C9E9-A680-9EC66DDCD1E0}"/>
              </a:ext>
            </a:extLst>
          </p:cNvPr>
          <p:cNvGraphicFramePr/>
          <p:nvPr>
            <p:extLst>
              <p:ext uri="{D42A27DB-BD31-4B8C-83A1-F6EECF244321}">
                <p14:modId xmlns:p14="http://schemas.microsoft.com/office/powerpoint/2010/main" val="1213925688"/>
              </p:ext>
            </p:extLst>
          </p:nvPr>
        </p:nvGraphicFramePr>
        <p:xfrm>
          <a:off x="4566397" y="419101"/>
          <a:ext cx="7429500" cy="609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1625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948D46-D220-4529-98DC-648891322F2D}"/>
              </a:ext>
            </a:extLst>
          </p:cNvPr>
          <p:cNvSpPr/>
          <p:nvPr/>
        </p:nvSpPr>
        <p:spPr>
          <a:xfrm>
            <a:off x="7511715" y="2049574"/>
            <a:ext cx="2897034" cy="15585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6" name="Rectangle 5">
            <a:extLst>
              <a:ext uri="{FF2B5EF4-FFF2-40B4-BE49-F238E27FC236}">
                <a16:creationId xmlns:a16="http://schemas.microsoft.com/office/drawing/2014/main" id="{C930B0F1-2AE5-112C-1E28-6A410FBE08BD}"/>
              </a:ext>
            </a:extLst>
          </p:cNvPr>
          <p:cNvSpPr/>
          <p:nvPr/>
        </p:nvSpPr>
        <p:spPr>
          <a:xfrm>
            <a:off x="7799791" y="2243786"/>
            <a:ext cx="2319447" cy="1015663"/>
          </a:xfrm>
          <a:prstGeom prst="rect">
            <a:avLst/>
          </a:prstGeom>
        </p:spPr>
        <p:txBody>
          <a:bodyPr wrap="square">
            <a:spAutoFit/>
          </a:bodyPr>
          <a:lstStyle/>
          <a:p>
            <a:pPr algn="ctr" defTabSz="228600"/>
            <a:r>
              <a:rPr lang="en-US" sz="2000">
                <a:solidFill>
                  <a:srgbClr val="FFFFFF"/>
                </a:solidFill>
                <a:latin typeface="Roboto Light"/>
              </a:rPr>
              <a:t>Mental health / Stress management</a:t>
            </a:r>
          </a:p>
        </p:txBody>
      </p:sp>
      <p:sp>
        <p:nvSpPr>
          <p:cNvPr id="7" name="Rectangle 6">
            <a:extLst>
              <a:ext uri="{FF2B5EF4-FFF2-40B4-BE49-F238E27FC236}">
                <a16:creationId xmlns:a16="http://schemas.microsoft.com/office/drawing/2014/main" id="{1CCA65C0-6B7C-F28B-7A4A-0B85A55620A7}"/>
              </a:ext>
            </a:extLst>
          </p:cNvPr>
          <p:cNvSpPr/>
          <p:nvPr/>
        </p:nvSpPr>
        <p:spPr>
          <a:xfrm>
            <a:off x="4189567" y="2049574"/>
            <a:ext cx="2897034" cy="15585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8" name="Rectangle 7">
            <a:extLst>
              <a:ext uri="{FF2B5EF4-FFF2-40B4-BE49-F238E27FC236}">
                <a16:creationId xmlns:a16="http://schemas.microsoft.com/office/drawing/2014/main" id="{8B900C34-03C3-E408-09F1-5CC9E93CAEFC}"/>
              </a:ext>
            </a:extLst>
          </p:cNvPr>
          <p:cNvSpPr/>
          <p:nvPr/>
        </p:nvSpPr>
        <p:spPr>
          <a:xfrm>
            <a:off x="4454262" y="2616349"/>
            <a:ext cx="2367643" cy="400110"/>
          </a:xfrm>
          <a:prstGeom prst="rect">
            <a:avLst/>
          </a:prstGeom>
        </p:spPr>
        <p:txBody>
          <a:bodyPr wrap="square">
            <a:spAutoFit/>
          </a:bodyPr>
          <a:lstStyle/>
          <a:p>
            <a:pPr algn="ctr" defTabSz="228600"/>
            <a:r>
              <a:rPr lang="en-US" sz="2000">
                <a:solidFill>
                  <a:srgbClr val="FFFFFF"/>
                </a:solidFill>
                <a:latin typeface="Roboto Light"/>
              </a:rPr>
              <a:t>Communication</a:t>
            </a:r>
          </a:p>
        </p:txBody>
      </p:sp>
      <p:sp>
        <p:nvSpPr>
          <p:cNvPr id="9" name="Rectangle 8">
            <a:extLst>
              <a:ext uri="{FF2B5EF4-FFF2-40B4-BE49-F238E27FC236}">
                <a16:creationId xmlns:a16="http://schemas.microsoft.com/office/drawing/2014/main" id="{7F658A41-C563-0A09-E45B-E05C58510FF8}"/>
              </a:ext>
            </a:extLst>
          </p:cNvPr>
          <p:cNvSpPr/>
          <p:nvPr/>
        </p:nvSpPr>
        <p:spPr>
          <a:xfrm>
            <a:off x="867419" y="2046343"/>
            <a:ext cx="2897034" cy="1558576"/>
          </a:xfrm>
          <a:prstGeom prst="rect">
            <a:avLst/>
          </a:prstGeom>
          <a:solidFill>
            <a:srgbClr val="F1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10" name="Rectangle 9">
            <a:extLst>
              <a:ext uri="{FF2B5EF4-FFF2-40B4-BE49-F238E27FC236}">
                <a16:creationId xmlns:a16="http://schemas.microsoft.com/office/drawing/2014/main" id="{7B1E8505-8C2D-18D4-E4CE-3E49F282296A}"/>
              </a:ext>
            </a:extLst>
          </p:cNvPr>
          <p:cNvSpPr/>
          <p:nvPr/>
        </p:nvSpPr>
        <p:spPr>
          <a:xfrm>
            <a:off x="1445078" y="2613118"/>
            <a:ext cx="1741714" cy="400110"/>
          </a:xfrm>
          <a:prstGeom prst="rect">
            <a:avLst/>
          </a:prstGeom>
        </p:spPr>
        <p:txBody>
          <a:bodyPr wrap="square">
            <a:spAutoFit/>
          </a:bodyPr>
          <a:lstStyle/>
          <a:p>
            <a:pPr algn="ctr" defTabSz="228600"/>
            <a:r>
              <a:rPr lang="en-US" sz="2000">
                <a:solidFill>
                  <a:srgbClr val="FFFFFF"/>
                </a:solidFill>
                <a:latin typeface="Roboto Light"/>
              </a:rPr>
              <a:t>Empathy</a:t>
            </a:r>
          </a:p>
        </p:txBody>
      </p:sp>
      <p:sp>
        <p:nvSpPr>
          <p:cNvPr id="11" name="Rectangle 10">
            <a:extLst>
              <a:ext uri="{FF2B5EF4-FFF2-40B4-BE49-F238E27FC236}">
                <a16:creationId xmlns:a16="http://schemas.microsoft.com/office/drawing/2014/main" id="{72CA01B3-042B-0010-2099-8788AD3337E1}"/>
              </a:ext>
            </a:extLst>
          </p:cNvPr>
          <p:cNvSpPr/>
          <p:nvPr/>
        </p:nvSpPr>
        <p:spPr>
          <a:xfrm>
            <a:off x="798667" y="571500"/>
            <a:ext cx="9610082" cy="955390"/>
          </a:xfrm>
          <a:prstGeom prst="rect">
            <a:avLst/>
          </a:prstGeom>
        </p:spPr>
        <p:txBody>
          <a:bodyPr wrap="square" lIns="45720" tIns="22860" rIns="45720" bIns="22860" anchor="t">
            <a:spAutoFit/>
          </a:bodyPr>
          <a:lstStyle/>
          <a:p>
            <a:pPr defTabSz="228600">
              <a:lnSpc>
                <a:spcPts val="3650"/>
              </a:lnSpc>
            </a:pPr>
            <a:r>
              <a:rPr lang="en-US" sz="2700" b="1">
                <a:solidFill>
                  <a:srgbClr val="000000"/>
                </a:solidFill>
                <a:latin typeface="Poppins Bold"/>
                <a:cs typeface="Poppins Light"/>
              </a:rPr>
              <a:t>Training and mentoring focus on topics identified by providers as enablers of person-</a:t>
            </a:r>
            <a:r>
              <a:rPr lang="en-US" sz="2700" b="1" err="1">
                <a:solidFill>
                  <a:srgbClr val="000000"/>
                </a:solidFill>
                <a:latin typeface="Poppins Bold"/>
                <a:cs typeface="Poppins Light"/>
              </a:rPr>
              <a:t>centred</a:t>
            </a:r>
            <a:r>
              <a:rPr lang="en-US" sz="2700" b="1">
                <a:solidFill>
                  <a:srgbClr val="000000"/>
                </a:solidFill>
                <a:latin typeface="Poppins Bold"/>
                <a:cs typeface="Poppins Light"/>
              </a:rPr>
              <a:t> care</a:t>
            </a:r>
          </a:p>
        </p:txBody>
      </p:sp>
      <p:sp>
        <p:nvSpPr>
          <p:cNvPr id="14" name="Rectangle 13">
            <a:extLst>
              <a:ext uri="{FF2B5EF4-FFF2-40B4-BE49-F238E27FC236}">
                <a16:creationId xmlns:a16="http://schemas.microsoft.com/office/drawing/2014/main" id="{517A4FC4-6B7B-94BE-07F3-F411C3730DB0}"/>
              </a:ext>
            </a:extLst>
          </p:cNvPr>
          <p:cNvSpPr/>
          <p:nvPr/>
        </p:nvSpPr>
        <p:spPr>
          <a:xfrm>
            <a:off x="7511715" y="4012015"/>
            <a:ext cx="2897034" cy="15585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15" name="Rectangle 14">
            <a:extLst>
              <a:ext uri="{FF2B5EF4-FFF2-40B4-BE49-F238E27FC236}">
                <a16:creationId xmlns:a16="http://schemas.microsoft.com/office/drawing/2014/main" id="{5474AB8F-C6A5-F3DE-B4B1-754739779AD1}"/>
              </a:ext>
            </a:extLst>
          </p:cNvPr>
          <p:cNvSpPr/>
          <p:nvPr/>
        </p:nvSpPr>
        <p:spPr>
          <a:xfrm>
            <a:off x="7799790" y="4214222"/>
            <a:ext cx="2319447" cy="1015663"/>
          </a:xfrm>
          <a:prstGeom prst="rect">
            <a:avLst/>
          </a:prstGeom>
        </p:spPr>
        <p:txBody>
          <a:bodyPr wrap="square">
            <a:spAutoFit/>
          </a:bodyPr>
          <a:lstStyle/>
          <a:p>
            <a:pPr algn="ctr" defTabSz="228600"/>
            <a:r>
              <a:rPr lang="en-US" sz="2000">
                <a:solidFill>
                  <a:srgbClr val="FFFFFF"/>
                </a:solidFill>
                <a:latin typeface="Roboto Light"/>
              </a:rPr>
              <a:t>Supportive supervision (for clinic managers)</a:t>
            </a:r>
          </a:p>
        </p:txBody>
      </p:sp>
      <p:sp>
        <p:nvSpPr>
          <p:cNvPr id="16" name="Rectangle 15">
            <a:extLst>
              <a:ext uri="{FF2B5EF4-FFF2-40B4-BE49-F238E27FC236}">
                <a16:creationId xmlns:a16="http://schemas.microsoft.com/office/drawing/2014/main" id="{975B8783-6CB3-3A35-472C-E43020111E27}"/>
              </a:ext>
            </a:extLst>
          </p:cNvPr>
          <p:cNvSpPr/>
          <p:nvPr/>
        </p:nvSpPr>
        <p:spPr>
          <a:xfrm>
            <a:off x="4189567" y="4012015"/>
            <a:ext cx="2897034" cy="1558576"/>
          </a:xfrm>
          <a:prstGeom prst="rect">
            <a:avLst/>
          </a:prstGeom>
          <a:solidFill>
            <a:srgbClr val="F1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17" name="Rectangle 16">
            <a:extLst>
              <a:ext uri="{FF2B5EF4-FFF2-40B4-BE49-F238E27FC236}">
                <a16:creationId xmlns:a16="http://schemas.microsoft.com/office/drawing/2014/main" id="{205654D9-938B-AF08-F558-73C9CD969047}"/>
              </a:ext>
            </a:extLst>
          </p:cNvPr>
          <p:cNvSpPr/>
          <p:nvPr/>
        </p:nvSpPr>
        <p:spPr>
          <a:xfrm>
            <a:off x="4379064" y="4398888"/>
            <a:ext cx="2518039" cy="707886"/>
          </a:xfrm>
          <a:prstGeom prst="rect">
            <a:avLst/>
          </a:prstGeom>
        </p:spPr>
        <p:txBody>
          <a:bodyPr wrap="square">
            <a:spAutoFit/>
          </a:bodyPr>
          <a:lstStyle/>
          <a:p>
            <a:pPr algn="ctr" defTabSz="228600"/>
            <a:r>
              <a:rPr lang="en-US" sz="2000">
                <a:solidFill>
                  <a:srgbClr val="FFFFFF"/>
                </a:solidFill>
                <a:latin typeface="Roboto Light"/>
              </a:rPr>
              <a:t>Insights into patient barriers</a:t>
            </a:r>
          </a:p>
        </p:txBody>
      </p:sp>
      <p:sp>
        <p:nvSpPr>
          <p:cNvPr id="18" name="Rectangle 17">
            <a:extLst>
              <a:ext uri="{FF2B5EF4-FFF2-40B4-BE49-F238E27FC236}">
                <a16:creationId xmlns:a16="http://schemas.microsoft.com/office/drawing/2014/main" id="{4D49EDC2-CB85-0D5D-102B-5AE899E01950}"/>
              </a:ext>
            </a:extLst>
          </p:cNvPr>
          <p:cNvSpPr/>
          <p:nvPr/>
        </p:nvSpPr>
        <p:spPr>
          <a:xfrm>
            <a:off x="867419" y="4008785"/>
            <a:ext cx="2897034" cy="15585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800">
              <a:solidFill>
                <a:srgbClr val="FFFFFF"/>
              </a:solidFill>
              <a:latin typeface="Roboto Light"/>
            </a:endParaRPr>
          </a:p>
        </p:txBody>
      </p:sp>
      <p:sp>
        <p:nvSpPr>
          <p:cNvPr id="19" name="Rectangle 18">
            <a:extLst>
              <a:ext uri="{FF2B5EF4-FFF2-40B4-BE49-F238E27FC236}">
                <a16:creationId xmlns:a16="http://schemas.microsoft.com/office/drawing/2014/main" id="{99D24D93-6395-5951-B675-F57E3FCBE979}"/>
              </a:ext>
            </a:extLst>
          </p:cNvPr>
          <p:cNvSpPr/>
          <p:nvPr/>
        </p:nvSpPr>
        <p:spPr>
          <a:xfrm>
            <a:off x="1445078" y="4583554"/>
            <a:ext cx="1741714" cy="400110"/>
          </a:xfrm>
          <a:prstGeom prst="rect">
            <a:avLst/>
          </a:prstGeom>
        </p:spPr>
        <p:txBody>
          <a:bodyPr wrap="square">
            <a:spAutoFit/>
          </a:bodyPr>
          <a:lstStyle/>
          <a:p>
            <a:pPr algn="ctr" defTabSz="228600"/>
            <a:r>
              <a:rPr lang="en-US" sz="2000">
                <a:solidFill>
                  <a:srgbClr val="FFFFFF"/>
                </a:solidFill>
                <a:latin typeface="Roboto Light"/>
              </a:rPr>
              <a:t>Teamwork</a:t>
            </a:r>
          </a:p>
        </p:txBody>
      </p:sp>
    </p:spTree>
    <p:extLst>
      <p:ext uri="{BB962C8B-B14F-4D97-AF65-F5344CB8AC3E}">
        <p14:creationId xmlns:p14="http://schemas.microsoft.com/office/powerpoint/2010/main" val="3485694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7FB4A7-F2AE-3412-7388-1D132971BD48}"/>
              </a:ext>
            </a:extLst>
          </p:cNvPr>
          <p:cNvSpPr/>
          <p:nvPr/>
        </p:nvSpPr>
        <p:spPr>
          <a:xfrm>
            <a:off x="0" y="0"/>
            <a:ext cx="12192000" cy="172734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FFFFFF"/>
              </a:solidFill>
              <a:latin typeface="Roboto Light"/>
            </a:endParaRPr>
          </a:p>
        </p:txBody>
      </p:sp>
      <p:sp>
        <p:nvSpPr>
          <p:cNvPr id="11" name="Rectangle 10">
            <a:extLst>
              <a:ext uri="{FF2B5EF4-FFF2-40B4-BE49-F238E27FC236}">
                <a16:creationId xmlns:a16="http://schemas.microsoft.com/office/drawing/2014/main" id="{A2C74DC7-CE07-3777-8141-BCE4540B82A0}"/>
              </a:ext>
            </a:extLst>
          </p:cNvPr>
          <p:cNvSpPr/>
          <p:nvPr/>
        </p:nvSpPr>
        <p:spPr>
          <a:xfrm>
            <a:off x="723901" y="457200"/>
            <a:ext cx="10897829" cy="1001556"/>
          </a:xfrm>
          <a:prstGeom prst="rect">
            <a:avLst/>
          </a:prstGeom>
        </p:spPr>
        <p:txBody>
          <a:bodyPr wrap="square">
            <a:spAutoFit/>
          </a:bodyPr>
          <a:lstStyle/>
          <a:p>
            <a:pPr defTabSz="228600">
              <a:lnSpc>
                <a:spcPts val="3650"/>
              </a:lnSpc>
            </a:pPr>
            <a:r>
              <a:rPr lang="en-US" sz="2700" b="1">
                <a:solidFill>
                  <a:srgbClr val="FFFFFF"/>
                </a:solidFill>
                <a:latin typeface="Poppins Bold"/>
                <a:cs typeface="Poppins Light" pitchFamily="2" charset="77"/>
              </a:rPr>
              <a:t>We piloted the model in 8 rural and peri-urban clinics in South Africa. What did we observe?</a:t>
            </a:r>
          </a:p>
        </p:txBody>
      </p:sp>
      <p:sp>
        <p:nvSpPr>
          <p:cNvPr id="4" name="TextBox 3">
            <a:extLst>
              <a:ext uri="{FF2B5EF4-FFF2-40B4-BE49-F238E27FC236}">
                <a16:creationId xmlns:a16="http://schemas.microsoft.com/office/drawing/2014/main" id="{5A34D70E-988D-6688-A08E-A29EDBAC33C4}"/>
              </a:ext>
            </a:extLst>
          </p:cNvPr>
          <p:cNvSpPr txBox="1"/>
          <p:nvPr/>
        </p:nvSpPr>
        <p:spPr>
          <a:xfrm>
            <a:off x="4262757" y="2367160"/>
            <a:ext cx="2579633" cy="1692771"/>
          </a:xfrm>
          <a:prstGeom prst="rect">
            <a:avLst/>
          </a:prstGeom>
          <a:solidFill>
            <a:schemeClr val="accent4"/>
          </a:solidFill>
        </p:spPr>
        <p:txBody>
          <a:bodyPr wrap="square" lIns="228600" tIns="228600" rIns="228600" bIns="228600" rtlCol="0">
            <a:spAutoFit/>
          </a:bodyPr>
          <a:lstStyle/>
          <a:p>
            <a:pPr algn="ctr" defTabSz="228600"/>
            <a:r>
              <a:rPr lang="en-US" sz="2000">
                <a:solidFill>
                  <a:srgbClr val="FFFFFF"/>
                </a:solidFill>
                <a:latin typeface="Roboto Light"/>
              </a:rPr>
              <a:t>Variability across facilities around culture, leadership, performance, etc.</a:t>
            </a:r>
            <a:endParaRPr lang="en-US" sz="2000" b="1">
              <a:solidFill>
                <a:srgbClr val="FFFFFF"/>
              </a:solidFill>
              <a:latin typeface="Roboto Light"/>
            </a:endParaRPr>
          </a:p>
        </p:txBody>
      </p:sp>
      <p:sp>
        <p:nvSpPr>
          <p:cNvPr id="5" name="TextBox 4">
            <a:extLst>
              <a:ext uri="{FF2B5EF4-FFF2-40B4-BE49-F238E27FC236}">
                <a16:creationId xmlns:a16="http://schemas.microsoft.com/office/drawing/2014/main" id="{36503BA8-A819-05C2-293A-5EE0363D9FBF}"/>
              </a:ext>
            </a:extLst>
          </p:cNvPr>
          <p:cNvSpPr txBox="1"/>
          <p:nvPr/>
        </p:nvSpPr>
        <p:spPr>
          <a:xfrm>
            <a:off x="723900" y="2367160"/>
            <a:ext cx="3318019" cy="1692771"/>
          </a:xfrm>
          <a:prstGeom prst="rect">
            <a:avLst/>
          </a:prstGeom>
          <a:solidFill>
            <a:schemeClr val="accent4"/>
          </a:solidFill>
        </p:spPr>
        <p:txBody>
          <a:bodyPr wrap="square" lIns="228600" tIns="228600" rIns="228600" bIns="228600" rtlCol="0">
            <a:spAutoFit/>
          </a:bodyPr>
          <a:lstStyle/>
          <a:p>
            <a:pPr algn="ctr" defTabSz="228600"/>
            <a:r>
              <a:rPr lang="en-US" sz="2000">
                <a:solidFill>
                  <a:srgbClr val="FFFFFF"/>
                </a:solidFill>
                <a:latin typeface="Roboto Light"/>
              </a:rPr>
              <a:t>A complex picture of provider and patient experiences—the picture is not black-and-white</a:t>
            </a:r>
            <a:endParaRPr lang="en-US" sz="2000" b="1">
              <a:solidFill>
                <a:srgbClr val="FFFFFF"/>
              </a:solidFill>
              <a:latin typeface="Roboto Light"/>
            </a:endParaRPr>
          </a:p>
        </p:txBody>
      </p:sp>
      <p:sp>
        <p:nvSpPr>
          <p:cNvPr id="10" name="TextBox 9">
            <a:extLst>
              <a:ext uri="{FF2B5EF4-FFF2-40B4-BE49-F238E27FC236}">
                <a16:creationId xmlns:a16="http://schemas.microsoft.com/office/drawing/2014/main" id="{31C475B2-250F-4737-5D48-5389B9A2A18B}"/>
              </a:ext>
            </a:extLst>
          </p:cNvPr>
          <p:cNvSpPr txBox="1"/>
          <p:nvPr/>
        </p:nvSpPr>
        <p:spPr>
          <a:xfrm>
            <a:off x="7063227" y="2367160"/>
            <a:ext cx="3567751" cy="1692771"/>
          </a:xfrm>
          <a:prstGeom prst="rect">
            <a:avLst/>
          </a:prstGeom>
          <a:solidFill>
            <a:schemeClr val="accent4"/>
          </a:solidFill>
        </p:spPr>
        <p:txBody>
          <a:bodyPr wrap="square" lIns="228600" tIns="228600" rIns="228600" bIns="228600" rtlCol="0">
            <a:spAutoFit/>
          </a:bodyPr>
          <a:lstStyle/>
          <a:p>
            <a:pPr algn="ctr" defTabSz="228600"/>
            <a:r>
              <a:rPr lang="en-US" sz="2000">
                <a:solidFill>
                  <a:srgbClr val="FFFFFF"/>
                </a:solidFill>
                <a:latin typeface="Roboto Light"/>
              </a:rPr>
              <a:t>Appreciation for supportive, practical approaches—not the resistance or apathy that some had anticipated</a:t>
            </a:r>
            <a:endParaRPr lang="en-US" sz="2000" b="1">
              <a:solidFill>
                <a:srgbClr val="FFFFFF"/>
              </a:solidFill>
              <a:latin typeface="Roboto Light"/>
            </a:endParaRPr>
          </a:p>
        </p:txBody>
      </p:sp>
      <p:sp>
        <p:nvSpPr>
          <p:cNvPr id="12" name="TextBox 11">
            <a:extLst>
              <a:ext uri="{FF2B5EF4-FFF2-40B4-BE49-F238E27FC236}">
                <a16:creationId xmlns:a16="http://schemas.microsoft.com/office/drawing/2014/main" id="{B6F24ED7-0BAA-3C20-54E3-2BEA60AFA225}"/>
              </a:ext>
            </a:extLst>
          </p:cNvPr>
          <p:cNvSpPr txBox="1"/>
          <p:nvPr/>
        </p:nvSpPr>
        <p:spPr>
          <a:xfrm>
            <a:off x="723900" y="4284270"/>
            <a:ext cx="2971800" cy="1692771"/>
          </a:xfrm>
          <a:prstGeom prst="rect">
            <a:avLst/>
          </a:prstGeom>
          <a:solidFill>
            <a:schemeClr val="accent4"/>
          </a:solidFill>
        </p:spPr>
        <p:txBody>
          <a:bodyPr wrap="square" lIns="228600" tIns="228600" rIns="228600" bIns="228600" rtlCol="0">
            <a:spAutoFit/>
          </a:bodyPr>
          <a:lstStyle/>
          <a:p>
            <a:pPr algn="ctr" defTabSz="228600"/>
            <a:r>
              <a:rPr lang="en-US" sz="2000">
                <a:solidFill>
                  <a:srgbClr val="FFFFFF"/>
                </a:solidFill>
                <a:latin typeface="Roboto Light"/>
              </a:rPr>
              <a:t>Importance of creating opportunities to apply new knowledge and skills</a:t>
            </a:r>
            <a:endParaRPr lang="en-US" sz="2000" b="1">
              <a:solidFill>
                <a:srgbClr val="FFFFFF"/>
              </a:solidFill>
              <a:latin typeface="Roboto Light"/>
            </a:endParaRPr>
          </a:p>
        </p:txBody>
      </p:sp>
      <p:sp>
        <p:nvSpPr>
          <p:cNvPr id="13" name="TextBox 12">
            <a:extLst>
              <a:ext uri="{FF2B5EF4-FFF2-40B4-BE49-F238E27FC236}">
                <a16:creationId xmlns:a16="http://schemas.microsoft.com/office/drawing/2014/main" id="{C4424033-64E6-6933-27E9-B67BAB9D4C1F}"/>
              </a:ext>
            </a:extLst>
          </p:cNvPr>
          <p:cNvSpPr txBox="1"/>
          <p:nvPr/>
        </p:nvSpPr>
        <p:spPr>
          <a:xfrm>
            <a:off x="3926580" y="4284270"/>
            <a:ext cx="3567751" cy="1692771"/>
          </a:xfrm>
          <a:prstGeom prst="rect">
            <a:avLst/>
          </a:prstGeom>
          <a:solidFill>
            <a:schemeClr val="accent4"/>
          </a:solidFill>
        </p:spPr>
        <p:txBody>
          <a:bodyPr wrap="square" lIns="228600" tIns="228600" rIns="228600" bIns="228600" rtlCol="0">
            <a:spAutoFit/>
          </a:bodyPr>
          <a:lstStyle/>
          <a:p>
            <a:pPr algn="ctr" defTabSz="228600"/>
            <a:r>
              <a:rPr lang="en-US" sz="2000">
                <a:solidFill>
                  <a:srgbClr val="FFFFFF"/>
                </a:solidFill>
                <a:latin typeface="Roboto Light"/>
              </a:rPr>
              <a:t>Openness to engaging with the data and identifying areas for improvement, without defensiveness</a:t>
            </a:r>
            <a:endParaRPr lang="en-US" sz="2000" b="1">
              <a:solidFill>
                <a:srgbClr val="FFFFFF"/>
              </a:solidFill>
              <a:latin typeface="Roboto Light"/>
            </a:endParaRPr>
          </a:p>
        </p:txBody>
      </p:sp>
      <p:sp>
        <p:nvSpPr>
          <p:cNvPr id="14" name="TextBox 13">
            <a:extLst>
              <a:ext uri="{FF2B5EF4-FFF2-40B4-BE49-F238E27FC236}">
                <a16:creationId xmlns:a16="http://schemas.microsoft.com/office/drawing/2014/main" id="{FF5D2E6E-F0BF-D5AE-4D8F-10B7D79F097D}"/>
              </a:ext>
            </a:extLst>
          </p:cNvPr>
          <p:cNvSpPr txBox="1"/>
          <p:nvPr/>
        </p:nvSpPr>
        <p:spPr>
          <a:xfrm>
            <a:off x="7729795" y="4284270"/>
            <a:ext cx="2901184" cy="1692771"/>
          </a:xfrm>
          <a:prstGeom prst="rect">
            <a:avLst/>
          </a:prstGeom>
          <a:solidFill>
            <a:schemeClr val="accent4"/>
          </a:solidFill>
        </p:spPr>
        <p:txBody>
          <a:bodyPr wrap="square" lIns="228600" tIns="228600" rIns="228600" bIns="228600" rtlCol="0">
            <a:spAutoFit/>
          </a:bodyPr>
          <a:lstStyle/>
          <a:p>
            <a:pPr algn="ctr" defTabSz="228600"/>
            <a:r>
              <a:rPr lang="en-US" sz="2000">
                <a:solidFill>
                  <a:srgbClr val="FFFFFF"/>
                </a:solidFill>
                <a:latin typeface="Roboto Light"/>
              </a:rPr>
              <a:t>Challenges in aligning training, mentoring and reflection with day-to-day routines</a:t>
            </a:r>
            <a:endParaRPr lang="en-US" sz="2000" b="1">
              <a:solidFill>
                <a:srgbClr val="FFFFFF"/>
              </a:solidFill>
              <a:latin typeface="Roboto Light"/>
            </a:endParaRPr>
          </a:p>
        </p:txBody>
      </p:sp>
    </p:spTree>
    <p:extLst>
      <p:ext uri="{BB962C8B-B14F-4D97-AF65-F5344CB8AC3E}">
        <p14:creationId xmlns:p14="http://schemas.microsoft.com/office/powerpoint/2010/main" val="1673256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9B21BE-AD8F-F6CB-4454-08EECA207E93}"/>
              </a:ext>
            </a:extLst>
          </p:cNvPr>
          <p:cNvSpPr/>
          <p:nvPr/>
        </p:nvSpPr>
        <p:spPr>
          <a:xfrm>
            <a:off x="-5443" y="1485900"/>
            <a:ext cx="12197443" cy="53721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2" name="Rectangle 1">
            <a:extLst>
              <a:ext uri="{FF2B5EF4-FFF2-40B4-BE49-F238E27FC236}">
                <a16:creationId xmlns:a16="http://schemas.microsoft.com/office/drawing/2014/main" id="{FBB7C23C-EAFD-1D44-9318-A7E636F8403B}"/>
              </a:ext>
            </a:extLst>
          </p:cNvPr>
          <p:cNvSpPr/>
          <p:nvPr/>
        </p:nvSpPr>
        <p:spPr>
          <a:xfrm>
            <a:off x="798667" y="1943100"/>
            <a:ext cx="5640234" cy="4093428"/>
          </a:xfrm>
          <a:prstGeom prst="rect">
            <a:avLst/>
          </a:prstGeom>
        </p:spPr>
        <p:txBody>
          <a:bodyPr wrap="square">
            <a:spAutoFit/>
          </a:bodyPr>
          <a:lstStyle/>
          <a:p>
            <a:pPr defTabSz="228600">
              <a:spcAft>
                <a:spcPts val="600"/>
              </a:spcAft>
            </a:pPr>
            <a:r>
              <a:rPr lang="en-US" sz="2200">
                <a:solidFill>
                  <a:srgbClr val="FFFFFF"/>
                </a:solidFill>
                <a:latin typeface="Roboto" panose="02000000000000000000" pitchFamily="2" charset="0"/>
                <a:ea typeface="Roboto" panose="02000000000000000000" pitchFamily="2" charset="0"/>
                <a:cs typeface="Roboto" panose="02000000000000000000" pitchFamily="2" charset="0"/>
              </a:rPr>
              <a:t>It must be adapted to the clinic reality</a:t>
            </a:r>
          </a:p>
          <a:p>
            <a:pPr marL="285750" indent="-285750" defTabSz="228600">
              <a:spcAft>
                <a:spcPts val="600"/>
              </a:spcAft>
              <a:buFont typeface="Arial" panose="020B0604020202020204" pitchFamily="34" charset="0"/>
              <a:buChar char="•"/>
            </a:pPr>
            <a:r>
              <a:rPr lang="en-US" sz="2200">
                <a:solidFill>
                  <a:srgbClr val="FFFFFF"/>
                </a:solidFill>
                <a:latin typeface="Roboto Light"/>
              </a:rPr>
              <a:t>One-hour sessions</a:t>
            </a:r>
          </a:p>
          <a:p>
            <a:pPr marL="285750" indent="-285750" defTabSz="228600">
              <a:spcAft>
                <a:spcPts val="600"/>
              </a:spcAft>
              <a:buFont typeface="Arial" panose="020B0604020202020204" pitchFamily="34" charset="0"/>
              <a:buChar char="•"/>
            </a:pPr>
            <a:r>
              <a:rPr lang="en-US" sz="2200">
                <a:solidFill>
                  <a:srgbClr val="FFFFFF"/>
                </a:solidFill>
                <a:latin typeface="Roboto Light"/>
              </a:rPr>
              <a:t>Once a week</a:t>
            </a:r>
          </a:p>
          <a:p>
            <a:pPr marL="285750" indent="-285750" defTabSz="228600">
              <a:spcAft>
                <a:spcPts val="600"/>
              </a:spcAft>
              <a:buFont typeface="Arial" panose="020B0604020202020204" pitchFamily="34" charset="0"/>
              <a:buChar char="•"/>
            </a:pPr>
            <a:r>
              <a:rPr lang="en-US" sz="2200">
                <a:solidFill>
                  <a:srgbClr val="FFFFFF"/>
                </a:solidFill>
                <a:latin typeface="Roboto Light"/>
              </a:rPr>
              <a:t>Delivered on-site</a:t>
            </a:r>
          </a:p>
          <a:p>
            <a:pPr defTabSz="228600">
              <a:spcAft>
                <a:spcPts val="600"/>
              </a:spcAft>
            </a:pPr>
            <a:endParaRPr lang="en-US" sz="2200">
              <a:solidFill>
                <a:srgbClr val="FFFFFF"/>
              </a:solidFill>
              <a:latin typeface="Roboto Light"/>
            </a:endParaRPr>
          </a:p>
          <a:p>
            <a:pPr defTabSz="228600">
              <a:spcAft>
                <a:spcPts val="600"/>
              </a:spcAft>
            </a:pPr>
            <a:r>
              <a:rPr lang="en-US" sz="2200">
                <a:solidFill>
                  <a:srgbClr val="FFFFFF"/>
                </a:solidFill>
                <a:latin typeface="Roboto" panose="02000000000000000000" pitchFamily="2" charset="0"/>
                <a:ea typeface="Roboto" panose="02000000000000000000" pitchFamily="2" charset="0"/>
                <a:cs typeface="Roboto" panose="02000000000000000000" pitchFamily="2" charset="0"/>
              </a:rPr>
              <a:t>We won’t get everything right on the first try</a:t>
            </a:r>
          </a:p>
          <a:p>
            <a:pPr marL="285750" indent="-285750" defTabSz="228600">
              <a:spcAft>
                <a:spcPts val="600"/>
              </a:spcAft>
              <a:buFont typeface="Arial" panose="020B0604020202020204" pitchFamily="34" charset="0"/>
              <a:buChar char="•"/>
            </a:pPr>
            <a:r>
              <a:rPr lang="en-US" sz="2200">
                <a:solidFill>
                  <a:srgbClr val="FFFFFF"/>
                </a:solidFill>
                <a:latin typeface="Roboto Light"/>
              </a:rPr>
              <a:t>Units adapted based on feedback</a:t>
            </a:r>
          </a:p>
          <a:p>
            <a:pPr marL="285750" indent="-285750" defTabSz="228600">
              <a:spcAft>
                <a:spcPts val="600"/>
              </a:spcAft>
              <a:buFont typeface="Arial" panose="020B0604020202020204" pitchFamily="34" charset="0"/>
              <a:buChar char="•"/>
            </a:pPr>
            <a:r>
              <a:rPr lang="en-US" sz="2200">
                <a:solidFill>
                  <a:srgbClr val="FFFFFF"/>
                </a:solidFill>
                <a:latin typeface="Roboto Light"/>
              </a:rPr>
              <a:t>Moved to early morning</a:t>
            </a:r>
          </a:p>
          <a:p>
            <a:pPr marL="285750" indent="-285750" defTabSz="228600">
              <a:spcAft>
                <a:spcPts val="600"/>
              </a:spcAft>
              <a:buFont typeface="Arial" panose="020B0604020202020204" pitchFamily="34" charset="0"/>
              <a:buChar char="•"/>
            </a:pPr>
            <a:r>
              <a:rPr lang="en-US" sz="2200">
                <a:solidFill>
                  <a:srgbClr val="FFFFFF"/>
                </a:solidFill>
                <a:latin typeface="Roboto Light"/>
              </a:rPr>
              <a:t>Broadened to include non-chronic and non-clinical staff</a:t>
            </a:r>
          </a:p>
        </p:txBody>
      </p:sp>
      <p:sp>
        <p:nvSpPr>
          <p:cNvPr id="14" name="Rectangle 13">
            <a:extLst>
              <a:ext uri="{FF2B5EF4-FFF2-40B4-BE49-F238E27FC236}">
                <a16:creationId xmlns:a16="http://schemas.microsoft.com/office/drawing/2014/main" id="{3ECE602F-E8A3-7C5E-2C3A-E8955F52BE88}"/>
              </a:ext>
            </a:extLst>
          </p:cNvPr>
          <p:cNvSpPr/>
          <p:nvPr/>
        </p:nvSpPr>
        <p:spPr>
          <a:xfrm>
            <a:off x="798667" y="571500"/>
            <a:ext cx="10859934" cy="527067"/>
          </a:xfrm>
          <a:prstGeom prst="rect">
            <a:avLst/>
          </a:prstGeom>
        </p:spPr>
        <p:txBody>
          <a:bodyPr wrap="square">
            <a:spAutoFit/>
          </a:bodyPr>
          <a:lstStyle/>
          <a:p>
            <a:pPr defTabSz="228600">
              <a:lnSpc>
                <a:spcPts val="3650"/>
              </a:lnSpc>
            </a:pPr>
            <a:r>
              <a:rPr lang="en-US" sz="2700" b="1">
                <a:solidFill>
                  <a:srgbClr val="000000"/>
                </a:solidFill>
                <a:latin typeface="Poppins Bold"/>
                <a:cs typeface="Poppins Light" pitchFamily="2" charset="77"/>
              </a:rPr>
              <a:t>Insights and lessons from training</a:t>
            </a:r>
          </a:p>
        </p:txBody>
      </p:sp>
      <p:sp>
        <p:nvSpPr>
          <p:cNvPr id="3" name="Rectangle 2">
            <a:extLst>
              <a:ext uri="{FF2B5EF4-FFF2-40B4-BE49-F238E27FC236}">
                <a16:creationId xmlns:a16="http://schemas.microsoft.com/office/drawing/2014/main" id="{30E9D519-E821-183B-1784-EEEB6AB51BE9}"/>
              </a:ext>
            </a:extLst>
          </p:cNvPr>
          <p:cNvSpPr/>
          <p:nvPr/>
        </p:nvSpPr>
        <p:spPr>
          <a:xfrm>
            <a:off x="6781800" y="1981200"/>
            <a:ext cx="4876800" cy="3262432"/>
          </a:xfrm>
          <a:prstGeom prst="rect">
            <a:avLst/>
          </a:prstGeom>
        </p:spPr>
        <p:txBody>
          <a:bodyPr wrap="square">
            <a:spAutoFit/>
          </a:bodyPr>
          <a:lstStyle/>
          <a:p>
            <a:pPr defTabSz="228600">
              <a:spcAft>
                <a:spcPts val="600"/>
              </a:spcAft>
            </a:pPr>
            <a:r>
              <a:rPr lang="en-US" sz="2200">
                <a:solidFill>
                  <a:srgbClr val="FFFFFF"/>
                </a:solidFill>
                <a:latin typeface="Roboto" panose="02000000000000000000" pitchFamily="2" charset="0"/>
                <a:ea typeface="Roboto" panose="02000000000000000000" pitchFamily="2" charset="0"/>
                <a:cs typeface="Roboto" panose="02000000000000000000" pitchFamily="2" charset="0"/>
              </a:rPr>
              <a:t>The delivery can be more challenging to get right than the content</a:t>
            </a:r>
          </a:p>
          <a:p>
            <a:pPr marL="285750" indent="-285750" defTabSz="228600">
              <a:spcAft>
                <a:spcPts val="600"/>
              </a:spcAft>
              <a:buFont typeface="Arial" panose="020B0604020202020204" pitchFamily="34" charset="0"/>
              <a:buChar char="•"/>
            </a:pPr>
            <a:r>
              <a:rPr lang="en-US" sz="2200">
                <a:solidFill>
                  <a:srgbClr val="FFFFFF"/>
                </a:solidFill>
                <a:latin typeface="Roboto Light"/>
              </a:rPr>
              <a:t>Limited space for training sessions</a:t>
            </a:r>
          </a:p>
          <a:p>
            <a:pPr marL="285750" indent="-285750" defTabSz="228600">
              <a:spcAft>
                <a:spcPts val="600"/>
              </a:spcAft>
              <a:buFont typeface="Arial" panose="020B0604020202020204" pitchFamily="34" charset="0"/>
              <a:buChar char="•"/>
            </a:pPr>
            <a:r>
              <a:rPr lang="en-US" sz="2200">
                <a:solidFill>
                  <a:srgbClr val="FFFFFF"/>
                </a:solidFill>
                <a:latin typeface="Roboto Light"/>
              </a:rPr>
              <a:t>Unreliable power supply</a:t>
            </a:r>
          </a:p>
          <a:p>
            <a:pPr marL="285750" indent="-285750" defTabSz="228600">
              <a:spcAft>
                <a:spcPts val="600"/>
              </a:spcAft>
              <a:buFont typeface="Arial" panose="020B0604020202020204" pitchFamily="34" charset="0"/>
              <a:buChar char="•"/>
            </a:pPr>
            <a:r>
              <a:rPr lang="en-US" sz="2200">
                <a:solidFill>
                  <a:srgbClr val="FFFFFF"/>
                </a:solidFill>
                <a:latin typeface="Roboto Light"/>
              </a:rPr>
              <a:t>Staff rotation and leave</a:t>
            </a:r>
          </a:p>
          <a:p>
            <a:pPr marL="285750" indent="-285750" defTabSz="228600">
              <a:spcAft>
                <a:spcPts val="600"/>
              </a:spcAft>
              <a:buFont typeface="Arial" panose="020B0604020202020204" pitchFamily="34" charset="0"/>
              <a:buChar char="•"/>
            </a:pPr>
            <a:r>
              <a:rPr lang="en-US" sz="2200">
                <a:solidFill>
                  <a:srgbClr val="FFFFFF"/>
                </a:solidFill>
                <a:latin typeface="Roboto Light"/>
              </a:rPr>
              <a:t>Staff turnover</a:t>
            </a:r>
          </a:p>
          <a:p>
            <a:pPr marL="285750" indent="-285750" defTabSz="228600">
              <a:spcAft>
                <a:spcPts val="600"/>
              </a:spcAft>
              <a:buFont typeface="Arial" panose="020B0604020202020204" pitchFamily="34" charset="0"/>
              <a:buChar char="•"/>
            </a:pPr>
            <a:r>
              <a:rPr lang="en-US" sz="2200">
                <a:solidFill>
                  <a:srgbClr val="FFFFFF"/>
                </a:solidFill>
                <a:latin typeface="Roboto Light"/>
              </a:rPr>
              <a:t>Leadership transitions</a:t>
            </a:r>
          </a:p>
          <a:p>
            <a:pPr marL="285750" indent="-285750" defTabSz="228600">
              <a:spcAft>
                <a:spcPts val="600"/>
              </a:spcAft>
              <a:buFont typeface="Arial" panose="020B0604020202020204" pitchFamily="34" charset="0"/>
              <a:buChar char="•"/>
            </a:pPr>
            <a:r>
              <a:rPr lang="en-US" sz="2200">
                <a:solidFill>
                  <a:srgbClr val="FFFFFF"/>
                </a:solidFill>
                <a:latin typeface="Roboto Light"/>
              </a:rPr>
              <a:t>Competing demands on time</a:t>
            </a:r>
          </a:p>
        </p:txBody>
      </p:sp>
    </p:spTree>
    <p:extLst>
      <p:ext uri="{BB962C8B-B14F-4D97-AF65-F5344CB8AC3E}">
        <p14:creationId xmlns:p14="http://schemas.microsoft.com/office/powerpoint/2010/main" val="1236183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9B21BE-AD8F-F6CB-4454-08EECA207E93}"/>
              </a:ext>
            </a:extLst>
          </p:cNvPr>
          <p:cNvSpPr/>
          <p:nvPr/>
        </p:nvSpPr>
        <p:spPr>
          <a:xfrm>
            <a:off x="-5443" y="1485900"/>
            <a:ext cx="12197443" cy="5372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2" name="Rectangle 1">
            <a:extLst>
              <a:ext uri="{FF2B5EF4-FFF2-40B4-BE49-F238E27FC236}">
                <a16:creationId xmlns:a16="http://schemas.microsoft.com/office/drawing/2014/main" id="{FBB7C23C-EAFD-1D44-9318-A7E636F8403B}"/>
              </a:ext>
            </a:extLst>
          </p:cNvPr>
          <p:cNvSpPr/>
          <p:nvPr/>
        </p:nvSpPr>
        <p:spPr>
          <a:xfrm>
            <a:off x="691091" y="1943100"/>
            <a:ext cx="5061537" cy="3616375"/>
          </a:xfrm>
          <a:prstGeom prst="rect">
            <a:avLst/>
          </a:prstGeom>
        </p:spPr>
        <p:txBody>
          <a:bodyPr wrap="square">
            <a:spAutoFit/>
          </a:bodyPr>
          <a:lstStyle/>
          <a:p>
            <a:pPr defTabSz="228600">
              <a:spcAft>
                <a:spcPts val="900"/>
              </a:spcAft>
            </a:pPr>
            <a:r>
              <a:rPr lang="en-US" sz="2200" b="1">
                <a:solidFill>
                  <a:srgbClr val="FFFFFF"/>
                </a:solidFill>
                <a:latin typeface="Roboto" panose="02000000000000000000" pitchFamily="2" charset="0"/>
                <a:ea typeface="Roboto" panose="02000000000000000000" pitchFamily="2" charset="0"/>
                <a:cs typeface="Roboto" panose="02000000000000000000" pitchFamily="2" charset="0"/>
              </a:rPr>
              <a:t>Why do coaching and mentoring and not just training?</a:t>
            </a:r>
          </a:p>
          <a:p>
            <a:pPr marL="285750" indent="-285750" defTabSz="228600">
              <a:spcAft>
                <a:spcPts val="900"/>
              </a:spcAft>
              <a:buFont typeface="Arial" panose="020B0604020202020204" pitchFamily="34" charset="0"/>
              <a:buChar char="•"/>
            </a:pPr>
            <a:r>
              <a:rPr lang="en-US" sz="2000">
                <a:solidFill>
                  <a:srgbClr val="FFFFFF"/>
                </a:solidFill>
                <a:latin typeface="Roboto Light"/>
              </a:rPr>
              <a:t>Reinforce key elements of the training</a:t>
            </a:r>
          </a:p>
          <a:p>
            <a:pPr marL="285750" indent="-285750" defTabSz="228600">
              <a:spcAft>
                <a:spcPts val="900"/>
              </a:spcAft>
              <a:buFont typeface="Arial" panose="020B0604020202020204" pitchFamily="34" charset="0"/>
              <a:buChar char="•"/>
            </a:pPr>
            <a:r>
              <a:rPr lang="en-US" sz="2000">
                <a:solidFill>
                  <a:srgbClr val="FFFFFF"/>
                </a:solidFill>
                <a:latin typeface="Roboto Light"/>
              </a:rPr>
              <a:t>Confirm that staff grasp the concepts</a:t>
            </a:r>
          </a:p>
          <a:p>
            <a:pPr marL="285750" indent="-285750" defTabSz="228600">
              <a:spcAft>
                <a:spcPts val="900"/>
              </a:spcAft>
              <a:buFont typeface="Arial" panose="020B0604020202020204" pitchFamily="34" charset="0"/>
              <a:buChar char="•"/>
            </a:pPr>
            <a:r>
              <a:rPr lang="en-US" sz="2000">
                <a:solidFill>
                  <a:srgbClr val="FFFFFF"/>
                </a:solidFill>
                <a:latin typeface="Roboto Light"/>
              </a:rPr>
              <a:t>Remind and correct where there are gaps</a:t>
            </a:r>
          </a:p>
          <a:p>
            <a:pPr marL="285750" indent="-285750" defTabSz="228600">
              <a:spcAft>
                <a:spcPts val="900"/>
              </a:spcAft>
              <a:buFont typeface="Arial" panose="020B0604020202020204" pitchFamily="34" charset="0"/>
              <a:buChar char="•"/>
            </a:pPr>
            <a:r>
              <a:rPr lang="en-US" sz="2000">
                <a:solidFill>
                  <a:srgbClr val="FFFFFF"/>
                </a:solidFill>
                <a:latin typeface="Roboto Light"/>
              </a:rPr>
              <a:t>Provide opportunities to practice</a:t>
            </a:r>
          </a:p>
          <a:p>
            <a:pPr marL="285750" indent="-285750" defTabSz="228600">
              <a:spcAft>
                <a:spcPts val="900"/>
              </a:spcAft>
              <a:buFont typeface="Arial" panose="020B0604020202020204" pitchFamily="34" charset="0"/>
              <a:buChar char="•"/>
            </a:pPr>
            <a:r>
              <a:rPr lang="en-US" sz="2000">
                <a:solidFill>
                  <a:srgbClr val="FFFFFF"/>
                </a:solidFill>
                <a:latin typeface="Roboto Light"/>
              </a:rPr>
              <a:t>Identify support needs</a:t>
            </a:r>
          </a:p>
          <a:p>
            <a:pPr marL="285750" indent="-285750" defTabSz="228600">
              <a:spcAft>
                <a:spcPts val="900"/>
              </a:spcAft>
              <a:buFont typeface="Arial" panose="020B0604020202020204" pitchFamily="34" charset="0"/>
              <a:buChar char="•"/>
            </a:pPr>
            <a:r>
              <a:rPr lang="en-US" sz="2000">
                <a:solidFill>
                  <a:srgbClr val="FFFFFF"/>
                </a:solidFill>
                <a:latin typeface="Roboto Light"/>
              </a:rPr>
              <a:t>Give providers the source of connection and support that they are craving</a:t>
            </a:r>
          </a:p>
        </p:txBody>
      </p:sp>
      <p:sp>
        <p:nvSpPr>
          <p:cNvPr id="14" name="Rectangle 13">
            <a:extLst>
              <a:ext uri="{FF2B5EF4-FFF2-40B4-BE49-F238E27FC236}">
                <a16:creationId xmlns:a16="http://schemas.microsoft.com/office/drawing/2014/main" id="{3ECE602F-E8A3-7C5E-2C3A-E8955F52BE88}"/>
              </a:ext>
            </a:extLst>
          </p:cNvPr>
          <p:cNvSpPr/>
          <p:nvPr/>
        </p:nvSpPr>
        <p:spPr>
          <a:xfrm>
            <a:off x="798667" y="571500"/>
            <a:ext cx="10859934" cy="527067"/>
          </a:xfrm>
          <a:prstGeom prst="rect">
            <a:avLst/>
          </a:prstGeom>
        </p:spPr>
        <p:txBody>
          <a:bodyPr wrap="square">
            <a:spAutoFit/>
          </a:bodyPr>
          <a:lstStyle/>
          <a:p>
            <a:pPr defTabSz="228600">
              <a:lnSpc>
                <a:spcPts val="3650"/>
              </a:lnSpc>
            </a:pPr>
            <a:r>
              <a:rPr lang="en-US" sz="2700" b="1">
                <a:solidFill>
                  <a:srgbClr val="000000"/>
                </a:solidFill>
                <a:latin typeface="Poppins Bold"/>
                <a:cs typeface="Poppins Light" pitchFamily="2" charset="77"/>
              </a:rPr>
              <a:t>Insights and lessons from coaching and mentoring</a:t>
            </a:r>
          </a:p>
        </p:txBody>
      </p:sp>
      <p:sp>
        <p:nvSpPr>
          <p:cNvPr id="3" name="Rectangle 2">
            <a:extLst>
              <a:ext uri="{FF2B5EF4-FFF2-40B4-BE49-F238E27FC236}">
                <a16:creationId xmlns:a16="http://schemas.microsoft.com/office/drawing/2014/main" id="{1002DC09-92BD-5DCD-18D7-75F04B39B7DE}"/>
              </a:ext>
            </a:extLst>
          </p:cNvPr>
          <p:cNvSpPr/>
          <p:nvPr/>
        </p:nvSpPr>
        <p:spPr>
          <a:xfrm>
            <a:off x="5860204" y="1943100"/>
            <a:ext cx="5845461" cy="4008790"/>
          </a:xfrm>
          <a:prstGeom prst="rect">
            <a:avLst/>
          </a:prstGeom>
        </p:spPr>
        <p:txBody>
          <a:bodyPr wrap="square">
            <a:spAutoFit/>
          </a:bodyPr>
          <a:lstStyle/>
          <a:p>
            <a:pPr defTabSz="228600">
              <a:spcAft>
                <a:spcPts val="900"/>
              </a:spcAft>
            </a:pPr>
            <a:r>
              <a:rPr lang="en-US" sz="2200" b="1">
                <a:solidFill>
                  <a:srgbClr val="FFFFFF"/>
                </a:solidFill>
                <a:latin typeface="Roboto" panose="02000000000000000000" pitchFamily="2" charset="0"/>
                <a:ea typeface="Roboto" panose="02000000000000000000" pitchFamily="2" charset="0"/>
                <a:cs typeface="Roboto" panose="02000000000000000000" pitchFamily="2" charset="0"/>
              </a:rPr>
              <a:t>What is the best way to conduct it?</a:t>
            </a:r>
          </a:p>
          <a:p>
            <a:pPr marL="285750" indent="-285750" defTabSz="228600">
              <a:spcAft>
                <a:spcPts val="900"/>
              </a:spcAft>
              <a:buFont typeface="Arial" panose="020B0604020202020204" pitchFamily="34" charset="0"/>
              <a:buChar char="•"/>
            </a:pPr>
            <a:r>
              <a:rPr lang="en-US" sz="2000">
                <a:solidFill>
                  <a:srgbClr val="FFFFFF"/>
                </a:solidFill>
                <a:latin typeface="Roboto Light"/>
              </a:rPr>
              <a:t>Give staff time to settle after the training session</a:t>
            </a:r>
          </a:p>
          <a:p>
            <a:pPr marL="285750" indent="-285750" defTabSz="228600">
              <a:spcAft>
                <a:spcPts val="900"/>
              </a:spcAft>
              <a:buFont typeface="Arial" panose="020B0604020202020204" pitchFamily="34" charset="0"/>
              <a:buChar char="•"/>
            </a:pPr>
            <a:r>
              <a:rPr lang="en-US" sz="2000">
                <a:solidFill>
                  <a:srgbClr val="FFFFFF"/>
                </a:solidFill>
                <a:latin typeface="Roboto Light"/>
              </a:rPr>
              <a:t>Dedicate adequate time to each staff member</a:t>
            </a:r>
          </a:p>
          <a:p>
            <a:pPr marL="285750" indent="-285750" defTabSz="228600">
              <a:spcAft>
                <a:spcPts val="900"/>
              </a:spcAft>
              <a:buFont typeface="Arial" panose="020B0604020202020204" pitchFamily="34" charset="0"/>
              <a:buChar char="•"/>
            </a:pPr>
            <a:r>
              <a:rPr lang="en-US" sz="2000">
                <a:solidFill>
                  <a:srgbClr val="FFFFFF"/>
                </a:solidFill>
                <a:latin typeface="Roboto Light"/>
              </a:rPr>
              <a:t>Create a supportive, judgement-free space</a:t>
            </a:r>
          </a:p>
          <a:p>
            <a:pPr marL="285750" indent="-285750" defTabSz="228600">
              <a:spcAft>
                <a:spcPts val="900"/>
              </a:spcAft>
              <a:buFont typeface="Arial" panose="020B0604020202020204" pitchFamily="34" charset="0"/>
              <a:buChar char="•"/>
            </a:pPr>
            <a:r>
              <a:rPr lang="en-US" sz="2000">
                <a:solidFill>
                  <a:srgbClr val="FFFFFF"/>
                </a:solidFill>
                <a:latin typeface="Roboto Light"/>
              </a:rPr>
              <a:t>Ask staff to self-reflect after each consultation</a:t>
            </a:r>
          </a:p>
          <a:p>
            <a:pPr marL="285750" indent="-285750" defTabSz="228600">
              <a:spcAft>
                <a:spcPts val="900"/>
              </a:spcAft>
              <a:buFont typeface="Arial" panose="020B0604020202020204" pitchFamily="34" charset="0"/>
              <a:buChar char="•"/>
            </a:pPr>
            <a:r>
              <a:rPr lang="en-US" sz="2000">
                <a:solidFill>
                  <a:srgbClr val="FFFFFF"/>
                </a:solidFill>
                <a:latin typeface="Roboto Light"/>
              </a:rPr>
              <a:t>Provide feedback, starting with the positive </a:t>
            </a:r>
          </a:p>
          <a:p>
            <a:pPr marL="285750" indent="-285750" defTabSz="228600">
              <a:spcAft>
                <a:spcPts val="900"/>
              </a:spcAft>
              <a:buFont typeface="Arial" panose="020B0604020202020204" pitchFamily="34" charset="0"/>
              <a:buChar char="•"/>
            </a:pPr>
            <a:r>
              <a:rPr lang="en-US" sz="2000">
                <a:solidFill>
                  <a:srgbClr val="FFFFFF"/>
                </a:solidFill>
                <a:latin typeface="Roboto Light"/>
              </a:rPr>
              <a:t>Let staff find their own solutions and make their own decisions as much as possible</a:t>
            </a:r>
          </a:p>
          <a:p>
            <a:pPr marL="285750" indent="-285750" defTabSz="228600">
              <a:spcAft>
                <a:spcPts val="900"/>
              </a:spcAft>
              <a:buFont typeface="Arial" panose="020B0604020202020204" pitchFamily="34" charset="0"/>
              <a:buChar char="•"/>
            </a:pPr>
            <a:r>
              <a:rPr lang="en-US" sz="2000">
                <a:solidFill>
                  <a:srgbClr val="FFFFFF"/>
                </a:solidFill>
                <a:latin typeface="Roboto Light"/>
              </a:rPr>
              <a:t>Model the skills and </a:t>
            </a:r>
            <a:r>
              <a:rPr lang="en-US" sz="2000" err="1">
                <a:solidFill>
                  <a:srgbClr val="FFFFFF"/>
                </a:solidFill>
                <a:latin typeface="Roboto Light"/>
              </a:rPr>
              <a:t>behaviours</a:t>
            </a:r>
            <a:r>
              <a:rPr lang="en-US" sz="2000">
                <a:solidFill>
                  <a:srgbClr val="FFFFFF"/>
                </a:solidFill>
                <a:latin typeface="Roboto Light"/>
              </a:rPr>
              <a:t> you want to see</a:t>
            </a:r>
            <a:endParaRPr lang="en-US" sz="2200">
              <a:solidFill>
                <a:srgbClr val="FFFFFF"/>
              </a:solidFill>
              <a:latin typeface="Roboto Light"/>
            </a:endParaRPr>
          </a:p>
        </p:txBody>
      </p:sp>
    </p:spTree>
    <p:extLst>
      <p:ext uri="{BB962C8B-B14F-4D97-AF65-F5344CB8AC3E}">
        <p14:creationId xmlns:p14="http://schemas.microsoft.com/office/powerpoint/2010/main" val="2435459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337703-DEC8-7C78-4F1F-41E138031575}"/>
              </a:ext>
            </a:extLst>
          </p:cNvPr>
          <p:cNvSpPr/>
          <p:nvPr/>
        </p:nvSpPr>
        <p:spPr>
          <a:xfrm>
            <a:off x="-10886" y="1943101"/>
            <a:ext cx="12202886" cy="2438400"/>
          </a:xfrm>
          <a:prstGeom prst="rect">
            <a:avLst/>
          </a:prstGeom>
          <a:solidFill>
            <a:srgbClr val="F1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2" name="Rectangle 1">
            <a:extLst>
              <a:ext uri="{FF2B5EF4-FFF2-40B4-BE49-F238E27FC236}">
                <a16:creationId xmlns:a16="http://schemas.microsoft.com/office/drawing/2014/main" id="{B76D7BA9-BD4B-094C-9A4B-FE2BE8B04F23}"/>
              </a:ext>
            </a:extLst>
          </p:cNvPr>
          <p:cNvSpPr/>
          <p:nvPr/>
        </p:nvSpPr>
        <p:spPr>
          <a:xfrm>
            <a:off x="798667" y="571500"/>
            <a:ext cx="11126634" cy="1001556"/>
          </a:xfrm>
          <a:prstGeom prst="rect">
            <a:avLst/>
          </a:prstGeom>
        </p:spPr>
        <p:txBody>
          <a:bodyPr wrap="square">
            <a:spAutoFit/>
          </a:bodyPr>
          <a:lstStyle/>
          <a:p>
            <a:pPr defTabSz="228600">
              <a:lnSpc>
                <a:spcPts val="3650"/>
              </a:lnSpc>
            </a:pPr>
            <a:r>
              <a:rPr lang="en-US" sz="2700" b="1">
                <a:solidFill>
                  <a:srgbClr val="11254D"/>
                </a:solidFill>
                <a:latin typeface="Poppins Bold"/>
                <a:cs typeface="Poppins Light" pitchFamily="2" charset="77"/>
              </a:rPr>
              <a:t>We used a mixed-methods approach to assess providers’ and patients’ response to the model and its components</a:t>
            </a:r>
          </a:p>
        </p:txBody>
      </p:sp>
      <p:sp>
        <p:nvSpPr>
          <p:cNvPr id="3" name="Rectangle 2">
            <a:extLst>
              <a:ext uri="{FF2B5EF4-FFF2-40B4-BE49-F238E27FC236}">
                <a16:creationId xmlns:a16="http://schemas.microsoft.com/office/drawing/2014/main" id="{2816D850-D625-7043-A929-7C19A3D538B6}"/>
              </a:ext>
            </a:extLst>
          </p:cNvPr>
          <p:cNvSpPr/>
          <p:nvPr/>
        </p:nvSpPr>
        <p:spPr>
          <a:xfrm>
            <a:off x="798667" y="2369776"/>
            <a:ext cx="10974234" cy="1631216"/>
          </a:xfrm>
          <a:prstGeom prst="rect">
            <a:avLst/>
          </a:prstGeom>
        </p:spPr>
        <p:txBody>
          <a:bodyPr wrap="square">
            <a:spAutoFit/>
          </a:bodyPr>
          <a:lstStyle/>
          <a:p>
            <a:pPr defTabSz="228600"/>
            <a:r>
              <a:rPr lang="en-US" sz="2000" b="1">
                <a:solidFill>
                  <a:srgbClr val="FFFFFF"/>
                </a:solidFill>
                <a:latin typeface=""/>
                <a:ea typeface="Open Sans"/>
                <a:cs typeface="Calibri" panose="020F0502020204030204" pitchFamily="34" charset="0"/>
                <a:sym typeface="Open Sans"/>
              </a:rPr>
              <a:t>Qualitative</a:t>
            </a:r>
            <a:r>
              <a:rPr lang="en-US" sz="2000" b="1">
                <a:solidFill>
                  <a:srgbClr val="FFFFFF"/>
                </a:solidFill>
                <a:latin typeface="Roboto Light"/>
                <a:ea typeface="Open Sans"/>
                <a:cs typeface="Calibri" panose="020F0502020204030204" pitchFamily="34" charset="0"/>
                <a:sym typeface="Open Sans"/>
              </a:rPr>
              <a:t> </a:t>
            </a:r>
          </a:p>
          <a:p>
            <a:pPr marL="285750" indent="-285750" defTabSz="228600">
              <a:buFont typeface="Arial" panose="020B0604020202020204" pitchFamily="34" charset="0"/>
              <a:buChar char="•"/>
            </a:pPr>
            <a:r>
              <a:rPr lang="en-US" sz="2000" b="1">
                <a:solidFill>
                  <a:srgbClr val="FFFFFF"/>
                </a:solidFill>
                <a:latin typeface="Roboto Light"/>
                <a:ea typeface="Open Sans"/>
                <a:cs typeface="Calibri" panose="020F0502020204030204" pitchFamily="34" charset="0"/>
                <a:sym typeface="Open Sans"/>
              </a:rPr>
              <a:t>In-depth exit interviews with 25 male patients and 25 female patients at pilot midpoint</a:t>
            </a:r>
          </a:p>
          <a:p>
            <a:pPr marL="285750" indent="-285750" defTabSz="228600">
              <a:buFont typeface="Arial" panose="020B0604020202020204" pitchFamily="34" charset="0"/>
              <a:buChar char="•"/>
            </a:pPr>
            <a:r>
              <a:rPr lang="en-US" sz="2000" b="1">
                <a:solidFill>
                  <a:srgbClr val="FFFFFF"/>
                </a:solidFill>
                <a:latin typeface="Roboto Light"/>
                <a:ea typeface="Open Sans"/>
                <a:cs typeface="Calibri" panose="020F0502020204030204" pitchFamily="34" charset="0"/>
                <a:sym typeface="Open Sans"/>
              </a:rPr>
              <a:t>In-depth interviews with 40 providers at pilot midpoint</a:t>
            </a:r>
          </a:p>
          <a:p>
            <a:pPr marL="285750" indent="-285750" defTabSz="228600">
              <a:buFont typeface="Arial" panose="020B0604020202020204" pitchFamily="34" charset="0"/>
              <a:buChar char="•"/>
            </a:pPr>
            <a:r>
              <a:rPr lang="en-US" sz="2000" b="1">
                <a:solidFill>
                  <a:srgbClr val="FFFFFF"/>
                </a:solidFill>
                <a:latin typeface="Roboto Light"/>
                <a:ea typeface="Open Sans"/>
                <a:cs typeface="Calibri" panose="020F0502020204030204" pitchFamily="34" charset="0"/>
                <a:sym typeface="Open Sans"/>
              </a:rPr>
              <a:t>Focus group discussions with a total of 50 providers at pilot endline</a:t>
            </a:r>
          </a:p>
          <a:p>
            <a:pPr marL="285750" indent="-285750" defTabSz="228600">
              <a:buFont typeface="Arial" panose="020B0604020202020204" pitchFamily="34" charset="0"/>
              <a:buChar char="•"/>
            </a:pPr>
            <a:r>
              <a:rPr lang="en-US" sz="2000" b="1">
                <a:solidFill>
                  <a:srgbClr val="FFFFFF"/>
                </a:solidFill>
                <a:latin typeface="Roboto Light"/>
                <a:ea typeface="Open Sans"/>
                <a:cs typeface="Calibri" panose="020F0502020204030204" pitchFamily="34" charset="0"/>
                <a:sym typeface="Open Sans"/>
              </a:rPr>
              <a:t>In-depth interviews with 18 men participating in the B-OK pill case nudge</a:t>
            </a:r>
          </a:p>
        </p:txBody>
      </p:sp>
      <p:sp>
        <p:nvSpPr>
          <p:cNvPr id="10" name="Rectangle 9">
            <a:extLst>
              <a:ext uri="{FF2B5EF4-FFF2-40B4-BE49-F238E27FC236}">
                <a16:creationId xmlns:a16="http://schemas.microsoft.com/office/drawing/2014/main" id="{F533E528-A377-304D-025A-684E1750B19A}"/>
              </a:ext>
            </a:extLst>
          </p:cNvPr>
          <p:cNvSpPr/>
          <p:nvPr/>
        </p:nvSpPr>
        <p:spPr>
          <a:xfrm>
            <a:off x="-10886" y="4381501"/>
            <a:ext cx="12202886" cy="205964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900">
              <a:solidFill>
                <a:srgbClr val="FFFFFF"/>
              </a:solidFill>
              <a:latin typeface="Roboto Light"/>
            </a:endParaRPr>
          </a:p>
        </p:txBody>
      </p:sp>
      <p:sp>
        <p:nvSpPr>
          <p:cNvPr id="11" name="Rectangle 10">
            <a:extLst>
              <a:ext uri="{FF2B5EF4-FFF2-40B4-BE49-F238E27FC236}">
                <a16:creationId xmlns:a16="http://schemas.microsoft.com/office/drawing/2014/main" id="{60219145-897F-111C-81E3-2C0ABAC7431C}"/>
              </a:ext>
            </a:extLst>
          </p:cNvPr>
          <p:cNvSpPr/>
          <p:nvPr/>
        </p:nvSpPr>
        <p:spPr>
          <a:xfrm>
            <a:off x="798667" y="4786234"/>
            <a:ext cx="10402734" cy="1323439"/>
          </a:xfrm>
          <a:prstGeom prst="rect">
            <a:avLst/>
          </a:prstGeom>
          <a:noFill/>
        </p:spPr>
        <p:txBody>
          <a:bodyPr wrap="square">
            <a:spAutoFit/>
          </a:bodyPr>
          <a:lstStyle/>
          <a:p>
            <a:pPr defTabSz="228600"/>
            <a:r>
              <a:rPr lang="en-US" sz="2000" b="1">
                <a:solidFill>
                  <a:srgbClr val="FFFFFF"/>
                </a:solidFill>
                <a:latin typeface=""/>
                <a:ea typeface="Open Sans"/>
                <a:cs typeface="Calibri" panose="020F0502020204030204" pitchFamily="34" charset="0"/>
                <a:sym typeface="Open Sans"/>
              </a:rPr>
              <a:t>Quantitative</a:t>
            </a:r>
          </a:p>
          <a:p>
            <a:pPr marL="285750" indent="-285750" defTabSz="228600">
              <a:buFont typeface="Arial" panose="020B0604020202020204" pitchFamily="34" charset="0"/>
              <a:buChar char="•"/>
            </a:pPr>
            <a:r>
              <a:rPr lang="en-US" sz="2000" b="1">
                <a:solidFill>
                  <a:srgbClr val="FFFFFF"/>
                </a:solidFill>
                <a:latin typeface="Roboto Light"/>
                <a:ea typeface="Open Sans"/>
                <a:cs typeface="Calibri" panose="020F0502020204030204" pitchFamily="34" charset="0"/>
                <a:sym typeface="Open Sans"/>
              </a:rPr>
              <a:t>Survey of 577 patients at baseline, twice mid-pilot, and at endline</a:t>
            </a:r>
          </a:p>
          <a:p>
            <a:pPr marL="285750" indent="-285750" defTabSz="228600">
              <a:buFont typeface="Arial" panose="020B0604020202020204" pitchFamily="34" charset="0"/>
              <a:buChar char="•"/>
            </a:pPr>
            <a:r>
              <a:rPr lang="en-US" sz="2000" b="1">
                <a:solidFill>
                  <a:srgbClr val="FFFFFF"/>
                </a:solidFill>
                <a:latin typeface="Roboto Light"/>
                <a:ea typeface="Open Sans"/>
                <a:cs typeface="Calibri" panose="020F0502020204030204" pitchFamily="34" charset="0"/>
                <a:sym typeface="Open Sans"/>
              </a:rPr>
              <a:t>Survey of 80 providers at baseline, twice mid-pilot, and at endline</a:t>
            </a:r>
          </a:p>
          <a:p>
            <a:pPr marL="285750" indent="-285750" defTabSz="228600">
              <a:buFont typeface="Arial" panose="020B0604020202020204" pitchFamily="34" charset="0"/>
              <a:buChar char="•"/>
            </a:pPr>
            <a:r>
              <a:rPr lang="en-US" sz="2000" b="1">
                <a:solidFill>
                  <a:srgbClr val="FFFFFF"/>
                </a:solidFill>
                <a:latin typeface="Roboto Light"/>
                <a:ea typeface="Open Sans"/>
                <a:cs typeface="Calibri" panose="020F0502020204030204" pitchFamily="34" charset="0"/>
                <a:sym typeface="Open Sans"/>
              </a:rPr>
              <a:t>Survey of 90 men participating in the B-OK pill case nudge</a:t>
            </a:r>
          </a:p>
        </p:txBody>
      </p:sp>
    </p:spTree>
    <p:extLst>
      <p:ext uri="{BB962C8B-B14F-4D97-AF65-F5344CB8AC3E}">
        <p14:creationId xmlns:p14="http://schemas.microsoft.com/office/powerpoint/2010/main" val="3880016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1EB1A2-D292-972A-B25F-3A824C12FC13}"/>
              </a:ext>
            </a:extLst>
          </p:cNvPr>
          <p:cNvSpPr/>
          <p:nvPr/>
        </p:nvSpPr>
        <p:spPr>
          <a:xfrm>
            <a:off x="0" y="1"/>
            <a:ext cx="12192000" cy="1409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FFFFFF"/>
              </a:solidFill>
              <a:latin typeface="Roboto Light"/>
            </a:endParaRPr>
          </a:p>
        </p:txBody>
      </p:sp>
      <p:sp>
        <p:nvSpPr>
          <p:cNvPr id="6" name="Rectangle 5">
            <a:extLst>
              <a:ext uri="{FF2B5EF4-FFF2-40B4-BE49-F238E27FC236}">
                <a16:creationId xmlns:a16="http://schemas.microsoft.com/office/drawing/2014/main" id="{934C29A6-8478-6533-A8EE-9B791C11B0A6}"/>
              </a:ext>
            </a:extLst>
          </p:cNvPr>
          <p:cNvSpPr/>
          <p:nvPr/>
        </p:nvSpPr>
        <p:spPr>
          <a:xfrm>
            <a:off x="374957" y="410430"/>
            <a:ext cx="11428639" cy="527067"/>
          </a:xfrm>
          <a:prstGeom prst="rect">
            <a:avLst/>
          </a:prstGeom>
        </p:spPr>
        <p:txBody>
          <a:bodyPr wrap="square">
            <a:spAutoFit/>
          </a:bodyPr>
          <a:lstStyle/>
          <a:p>
            <a:pPr defTabSz="228600">
              <a:lnSpc>
                <a:spcPts val="3650"/>
              </a:lnSpc>
            </a:pPr>
            <a:r>
              <a:rPr lang="en-US" sz="2700" b="1">
                <a:solidFill>
                  <a:srgbClr val="FFFFFF"/>
                </a:solidFill>
                <a:latin typeface="Poppins Bold"/>
                <a:cs typeface="Poppins Light" pitchFamily="2" charset="77"/>
              </a:rPr>
              <a:t>We saw some encouraging trends in the provider survey</a:t>
            </a:r>
          </a:p>
        </p:txBody>
      </p:sp>
      <p:graphicFrame>
        <p:nvGraphicFramePr>
          <p:cNvPr id="10" name="Table 9">
            <a:extLst>
              <a:ext uri="{FF2B5EF4-FFF2-40B4-BE49-F238E27FC236}">
                <a16:creationId xmlns:a16="http://schemas.microsoft.com/office/drawing/2014/main" id="{161E97B8-63D5-EFE1-A30F-D1318A8754CA}"/>
              </a:ext>
            </a:extLst>
          </p:cNvPr>
          <p:cNvGraphicFramePr>
            <a:graphicFrameLocks noGrp="1"/>
          </p:cNvGraphicFramePr>
          <p:nvPr/>
        </p:nvGraphicFramePr>
        <p:xfrm>
          <a:off x="374957" y="3200055"/>
          <a:ext cx="11047739" cy="3154680"/>
        </p:xfrm>
        <a:graphic>
          <a:graphicData uri="http://schemas.openxmlformats.org/drawingml/2006/table">
            <a:tbl>
              <a:tblPr firstRow="1" bandRow="1">
                <a:tableStyleId>{7DF18680-E054-41AD-8BC1-D1AEF772440D}</a:tableStyleId>
              </a:tblPr>
              <a:tblGrid>
                <a:gridCol w="7758208">
                  <a:extLst>
                    <a:ext uri="{9D8B030D-6E8A-4147-A177-3AD203B41FA5}">
                      <a16:colId xmlns:a16="http://schemas.microsoft.com/office/drawing/2014/main" val="1243970518"/>
                    </a:ext>
                  </a:extLst>
                </a:gridCol>
                <a:gridCol w="1585722">
                  <a:extLst>
                    <a:ext uri="{9D8B030D-6E8A-4147-A177-3AD203B41FA5}">
                      <a16:colId xmlns:a16="http://schemas.microsoft.com/office/drawing/2014/main" val="3774892407"/>
                    </a:ext>
                  </a:extLst>
                </a:gridCol>
                <a:gridCol w="1703809">
                  <a:extLst>
                    <a:ext uri="{9D8B030D-6E8A-4147-A177-3AD203B41FA5}">
                      <a16:colId xmlns:a16="http://schemas.microsoft.com/office/drawing/2014/main" val="1262251516"/>
                    </a:ext>
                  </a:extLst>
                </a:gridCol>
              </a:tblGrid>
              <a:tr h="320040">
                <a:tc>
                  <a:txBody>
                    <a:bodyPr/>
                    <a:lstStyle/>
                    <a:p>
                      <a:r>
                        <a:rPr lang="en-US" sz="1800" b="1">
                          <a:solidFill>
                            <a:schemeClr val="bg1"/>
                          </a:solidFill>
                          <a:latin typeface="Roboto" panose="02000000000000000000" pitchFamily="2" charset="0"/>
                          <a:ea typeface="Roboto" panose="02000000000000000000" pitchFamily="2" charset="0"/>
                          <a:cs typeface="Roboto" panose="02000000000000000000" pitchFamily="2" charset="0"/>
                        </a:rPr>
                        <a:t>Statement </a:t>
                      </a:r>
                      <a:r>
                        <a:rPr lang="en-US" sz="1800" b="0" i="1">
                          <a:solidFill>
                            <a:schemeClr val="bg1"/>
                          </a:solidFill>
                          <a:latin typeface="Roboto" panose="02000000000000000000" pitchFamily="2" charset="0"/>
                          <a:ea typeface="Roboto" panose="02000000000000000000" pitchFamily="2" charset="0"/>
                          <a:cs typeface="Roboto" panose="02000000000000000000" pitchFamily="2" charset="0"/>
                        </a:rPr>
                        <a:t>(agree or strongly agree)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800" b="1">
                          <a:solidFill>
                            <a:schemeClr val="bg1"/>
                          </a:solidFill>
                          <a:latin typeface="Roboto" panose="02000000000000000000" pitchFamily="2" charset="0"/>
                          <a:ea typeface="Roboto" panose="02000000000000000000" pitchFamily="2" charset="0"/>
                          <a:cs typeface="Roboto" panose="02000000000000000000" pitchFamily="2" charset="0"/>
                        </a:rPr>
                        <a:t>Baseline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800" b="1">
                          <a:solidFill>
                            <a:schemeClr val="bg1"/>
                          </a:solidFill>
                          <a:latin typeface="Roboto" panose="02000000000000000000" pitchFamily="2" charset="0"/>
                          <a:ea typeface="Roboto" panose="02000000000000000000" pitchFamily="2" charset="0"/>
                          <a:cs typeface="Roboto" panose="02000000000000000000" pitchFamily="2" charset="0"/>
                        </a:rPr>
                        <a:t>Endline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597876689"/>
                  </a:ext>
                </a:extLst>
              </a:tr>
              <a:tr h="320040">
                <a:tc>
                  <a:txBody>
                    <a:bodyPr/>
                    <a:lstStyle/>
                    <a:p>
                      <a:r>
                        <a:rPr lang="en-GB" sz="1800" b="0" i="0" u="none" strike="noStrike">
                          <a:solidFill>
                            <a:srgbClr val="000000"/>
                          </a:solidFill>
                          <a:effectLst/>
                          <a:latin typeface="+mn-lt"/>
                        </a:rPr>
                        <a:t>Overall, I feel satisfied with my job.</a:t>
                      </a:r>
                      <a:r>
                        <a:rPr lang="en-GB" sz="1800" b="0">
                          <a:latin typeface="+mn-lt"/>
                        </a:rPr>
                        <a:t> </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58%</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82%</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2206463"/>
                  </a:ext>
                </a:extLst>
              </a:tr>
              <a:tr h="320040">
                <a:tc>
                  <a:txBody>
                    <a:bodyPr/>
                    <a:lstStyle/>
                    <a:p>
                      <a:r>
                        <a:rPr lang="en-GB" sz="1800" b="0">
                          <a:solidFill>
                            <a:schemeClr val="tx1"/>
                          </a:solidFill>
                          <a:latin typeface="+mn-lt"/>
                        </a:rPr>
                        <a:t>I feel motivated to work as hard as I can.</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69%</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83%</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8920122"/>
                  </a:ext>
                </a:extLst>
              </a:tr>
              <a:tr h="320040">
                <a:tc>
                  <a:txBody>
                    <a:bodyPr/>
                    <a:lstStyle/>
                    <a:p>
                      <a:r>
                        <a:rPr lang="en-GB" sz="1800" b="0">
                          <a:solidFill>
                            <a:schemeClr val="tx1"/>
                          </a:solidFill>
                          <a:latin typeface="+mn-lt"/>
                        </a:rPr>
                        <a:t>My job gives me a feeling of </a:t>
                      </a:r>
                      <a:r>
                        <a:rPr lang="en-GB" sz="1800" b="0">
                          <a:solidFill>
                            <a:srgbClr val="000000"/>
                          </a:solidFill>
                          <a:latin typeface="+mn-lt"/>
                        </a:rPr>
                        <a:t>accomplishment</a:t>
                      </a:r>
                      <a:r>
                        <a:rPr lang="en-GB" sz="1800" b="0">
                          <a:solidFill>
                            <a:schemeClr val="tx1"/>
                          </a:solidFill>
                          <a:latin typeface="+mn-lt"/>
                        </a:rPr>
                        <a:t>.</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70%</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82%</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0159543"/>
                  </a:ext>
                </a:extLst>
              </a:tr>
              <a:tr h="320040">
                <a:tc>
                  <a:txBody>
                    <a:bodyPr/>
                    <a:lstStyle/>
                    <a:p>
                      <a:r>
                        <a:rPr lang="en-US" sz="1800" b="0">
                          <a:solidFill>
                            <a:sysClr val="windowText" lastClr="000000"/>
                          </a:solidFill>
                          <a:latin typeface="+mn-lt"/>
                        </a:rPr>
                        <a:t>I feel good about the team I work with. </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77%</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80%</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3961144"/>
                  </a:ext>
                </a:extLst>
              </a:tr>
              <a:tr h="320040">
                <a:tc>
                  <a:txBody>
                    <a:bodyPr/>
                    <a:lstStyle/>
                    <a:p>
                      <a:r>
                        <a:rPr lang="en-GB" sz="1800" b="0">
                          <a:solidFill>
                            <a:schemeClr val="tx1"/>
                          </a:solidFill>
                          <a:latin typeface="+mn-lt"/>
                        </a:rPr>
                        <a:t>I feel recognised and appreciated when I perform my work well.</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69%</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80%</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6785751"/>
                  </a:ext>
                </a:extLst>
              </a:tr>
              <a:tr h="594360">
                <a:tc>
                  <a:txBody>
                    <a:bodyPr/>
                    <a:lstStyle/>
                    <a:p>
                      <a:r>
                        <a:rPr lang="en-GB" sz="1800" b="0">
                          <a:solidFill>
                            <a:schemeClr val="tx1"/>
                          </a:solidFill>
                          <a:latin typeface="+mn-lt"/>
                        </a:rPr>
                        <a:t>Suggestions from team members on how to improve things in this clinic are usually taken seriously.</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36%</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63%</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1944315"/>
                  </a:ext>
                </a:extLst>
              </a:tr>
              <a:tr h="320040">
                <a:tc>
                  <a:txBody>
                    <a:bodyPr/>
                    <a:lstStyle/>
                    <a:p>
                      <a:r>
                        <a:rPr lang="en-GB" sz="1800" b="0">
                          <a:solidFill>
                            <a:schemeClr val="tx1"/>
                          </a:solidFill>
                          <a:latin typeface="+mn-lt"/>
                        </a:rPr>
                        <a:t>I have access to the training I need to perform well in my role.</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57%</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71%</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090446"/>
                  </a:ext>
                </a:extLst>
              </a:tr>
              <a:tr h="320040">
                <a:tc>
                  <a:txBody>
                    <a:bodyPr/>
                    <a:lstStyle/>
                    <a:p>
                      <a:r>
                        <a:rPr lang="en-GB" sz="1800" b="0" i="0" u="none" strike="noStrike">
                          <a:solidFill>
                            <a:srgbClr val="000000"/>
                          </a:solidFill>
                          <a:effectLst/>
                          <a:latin typeface="+mn-lt"/>
                        </a:rPr>
                        <a:t>I get good guidance and support from my supervisor.</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70%</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79%</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1468425"/>
                  </a:ext>
                </a:extLst>
              </a:tr>
            </a:tbl>
          </a:graphicData>
        </a:graphic>
      </p:graphicFrame>
      <p:sp>
        <p:nvSpPr>
          <p:cNvPr id="2" name="Rectangle 1">
            <a:extLst>
              <a:ext uri="{FF2B5EF4-FFF2-40B4-BE49-F238E27FC236}">
                <a16:creationId xmlns:a16="http://schemas.microsoft.com/office/drawing/2014/main" id="{1C48EC1E-DBC1-DDF4-DFCC-3DC7E612ED58}"/>
              </a:ext>
            </a:extLst>
          </p:cNvPr>
          <p:cNvSpPr/>
          <p:nvPr/>
        </p:nvSpPr>
        <p:spPr>
          <a:xfrm>
            <a:off x="374957" y="1820130"/>
            <a:ext cx="11047738" cy="1015663"/>
          </a:xfrm>
          <a:prstGeom prst="rect">
            <a:avLst/>
          </a:prstGeom>
        </p:spPr>
        <p:txBody>
          <a:bodyPr wrap="square">
            <a:spAutoFit/>
          </a:bodyPr>
          <a:lstStyle/>
          <a:p>
            <a:pPr defTabSz="228600">
              <a:spcAft>
                <a:spcPts val="1200"/>
              </a:spcAft>
            </a:pPr>
            <a:r>
              <a:rPr lang="en-US" sz="2000">
                <a:solidFill>
                  <a:srgbClr val="000000"/>
                </a:solidFill>
                <a:latin typeface="Roboto Light"/>
                <a:ea typeface="Roboto" panose="02000000000000000000" pitchFamily="2" charset="0"/>
                <a:cs typeface="Roboto" panose="02000000000000000000" pitchFamily="2" charset="0"/>
              </a:rPr>
              <a:t>Providers reported significant improvement in areas including job satisfaction, motivation, sense of accomplishment, receiving guidance and support, feeling </a:t>
            </a:r>
            <a:r>
              <a:rPr lang="en-US" sz="2000" err="1">
                <a:solidFill>
                  <a:srgbClr val="000000"/>
                </a:solidFill>
                <a:latin typeface="Roboto Light"/>
                <a:ea typeface="Roboto" panose="02000000000000000000" pitchFamily="2" charset="0"/>
                <a:cs typeface="Roboto" panose="02000000000000000000" pitchFamily="2" charset="0"/>
              </a:rPr>
              <a:t>recognised</a:t>
            </a:r>
            <a:r>
              <a:rPr lang="en-US" sz="2000">
                <a:solidFill>
                  <a:srgbClr val="000000"/>
                </a:solidFill>
                <a:latin typeface="Roboto Light"/>
                <a:ea typeface="Roboto" panose="02000000000000000000" pitchFamily="2" charset="0"/>
                <a:cs typeface="Roboto" panose="02000000000000000000" pitchFamily="2" charset="0"/>
              </a:rPr>
              <a:t> and appreciated, having their suggestions taken seriously, and having access to training opportunities.</a:t>
            </a:r>
          </a:p>
        </p:txBody>
      </p:sp>
    </p:spTree>
    <p:extLst>
      <p:ext uri="{BB962C8B-B14F-4D97-AF65-F5344CB8AC3E}">
        <p14:creationId xmlns:p14="http://schemas.microsoft.com/office/powerpoint/2010/main" val="1574497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C3EB-8F98-0613-79CD-44796E9499E3}"/>
              </a:ext>
            </a:extLst>
          </p:cNvPr>
          <p:cNvSpPr>
            <a:spLocks noGrp="1"/>
          </p:cNvSpPr>
          <p:nvPr>
            <p:ph type="title"/>
          </p:nvPr>
        </p:nvSpPr>
        <p:spPr>
          <a:xfrm>
            <a:off x="442912" y="1401624"/>
            <a:ext cx="7364657" cy="1260000"/>
          </a:xfrm>
        </p:spPr>
        <p:txBody>
          <a:bodyPr/>
          <a:lstStyle/>
          <a:p>
            <a:r>
              <a:rPr lang="en-US"/>
              <a:t>What is the PCC research collaborative?</a:t>
            </a:r>
            <a:endParaRPr lang="en-CH"/>
          </a:p>
        </p:txBody>
      </p:sp>
      <p:sp>
        <p:nvSpPr>
          <p:cNvPr id="3" name="Content Placeholder 2">
            <a:extLst>
              <a:ext uri="{FF2B5EF4-FFF2-40B4-BE49-F238E27FC236}">
                <a16:creationId xmlns:a16="http://schemas.microsoft.com/office/drawing/2014/main" id="{5B7CF7A6-990B-9DED-3CEE-53DC46650FE3}"/>
              </a:ext>
            </a:extLst>
          </p:cNvPr>
          <p:cNvSpPr>
            <a:spLocks noGrp="1"/>
          </p:cNvSpPr>
          <p:nvPr>
            <p:ph idx="1"/>
          </p:nvPr>
        </p:nvSpPr>
        <p:spPr>
          <a:xfrm>
            <a:off x="442912" y="2766059"/>
            <a:ext cx="10342318" cy="3810587"/>
          </a:xfrm>
        </p:spPr>
        <p:txBody>
          <a:bodyPr/>
          <a:lstStyle/>
          <a:p>
            <a:r>
              <a:rPr lang="en-US" b="1"/>
              <a:t>Mission: </a:t>
            </a:r>
            <a:r>
              <a:rPr lang="en-US"/>
              <a:t>To work collectively and efficiently to fill evidence gaps around person-centred care for people living with HIV or vulnerable to HIV acquisition</a:t>
            </a:r>
          </a:p>
          <a:p>
            <a:endParaRPr lang="en-US"/>
          </a:p>
          <a:p>
            <a:r>
              <a:rPr lang="en-US" b="1"/>
              <a:t>Scope: </a:t>
            </a:r>
            <a:r>
              <a:rPr lang="en-US"/>
              <a:t>Global</a:t>
            </a:r>
          </a:p>
          <a:p>
            <a:endParaRPr lang="en-US"/>
          </a:p>
          <a:p>
            <a:r>
              <a:rPr lang="en-US" b="1"/>
              <a:t>Meeting schedule: </a:t>
            </a:r>
            <a:r>
              <a:rPr lang="en-US"/>
              <a:t>In-person (1x per year), Virtual (2x per year)</a:t>
            </a:r>
          </a:p>
          <a:p>
            <a:endParaRPr lang="en-US"/>
          </a:p>
          <a:p>
            <a:r>
              <a:rPr lang="en-US" b="1"/>
              <a:t>Participants: </a:t>
            </a:r>
            <a:r>
              <a:rPr lang="en-US"/>
              <a:t>Researchers, clients and providers who are championing evidence generation related to client-provider relationships, participatory approaches that value experts by experience as well as specific research and policy gaps related to person-centred care within the HIV response</a:t>
            </a:r>
          </a:p>
          <a:p>
            <a:endParaRPr lang="en-US"/>
          </a:p>
          <a:p>
            <a:endParaRPr lang="en-US"/>
          </a:p>
          <a:p>
            <a:endParaRPr lang="en-CH"/>
          </a:p>
        </p:txBody>
      </p:sp>
    </p:spTree>
    <p:extLst>
      <p:ext uri="{BB962C8B-B14F-4D97-AF65-F5344CB8AC3E}">
        <p14:creationId xmlns:p14="http://schemas.microsoft.com/office/powerpoint/2010/main" val="2037172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5DDD1-C818-CE6B-9527-665D59D86F1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5F19062-B2A1-F41B-8484-21ADB5B8D824}"/>
              </a:ext>
            </a:extLst>
          </p:cNvPr>
          <p:cNvSpPr/>
          <p:nvPr/>
        </p:nvSpPr>
        <p:spPr>
          <a:xfrm>
            <a:off x="0" y="1"/>
            <a:ext cx="12192000" cy="1409700"/>
          </a:xfrm>
          <a:prstGeom prst="rect">
            <a:avLst/>
          </a:prstGeom>
          <a:solidFill>
            <a:srgbClr val="F1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FFFFFF"/>
              </a:solidFill>
              <a:latin typeface="Roboto Light"/>
            </a:endParaRPr>
          </a:p>
        </p:txBody>
      </p:sp>
      <p:sp>
        <p:nvSpPr>
          <p:cNvPr id="6" name="Rectangle 5">
            <a:extLst>
              <a:ext uri="{FF2B5EF4-FFF2-40B4-BE49-F238E27FC236}">
                <a16:creationId xmlns:a16="http://schemas.microsoft.com/office/drawing/2014/main" id="{5A6458B1-12B9-5585-59AD-820861350C00}"/>
              </a:ext>
            </a:extLst>
          </p:cNvPr>
          <p:cNvSpPr/>
          <p:nvPr/>
        </p:nvSpPr>
        <p:spPr>
          <a:xfrm>
            <a:off x="374957" y="410430"/>
            <a:ext cx="11428639" cy="527067"/>
          </a:xfrm>
          <a:prstGeom prst="rect">
            <a:avLst/>
          </a:prstGeom>
        </p:spPr>
        <p:txBody>
          <a:bodyPr wrap="square">
            <a:spAutoFit/>
          </a:bodyPr>
          <a:lstStyle/>
          <a:p>
            <a:pPr defTabSz="228600">
              <a:lnSpc>
                <a:spcPts val="3650"/>
              </a:lnSpc>
            </a:pPr>
            <a:r>
              <a:rPr lang="en-US" sz="2700" b="1">
                <a:solidFill>
                  <a:srgbClr val="FFFFFF"/>
                </a:solidFill>
                <a:latin typeface="Poppins Bold"/>
                <a:cs typeface="Poppins Light" pitchFamily="2" charset="77"/>
              </a:rPr>
              <a:t>However, we also saw areas of limited progress or even decline </a:t>
            </a:r>
          </a:p>
        </p:txBody>
      </p:sp>
      <p:graphicFrame>
        <p:nvGraphicFramePr>
          <p:cNvPr id="2" name="Table 1">
            <a:extLst>
              <a:ext uri="{FF2B5EF4-FFF2-40B4-BE49-F238E27FC236}">
                <a16:creationId xmlns:a16="http://schemas.microsoft.com/office/drawing/2014/main" id="{4A076811-FDCF-A1FE-19A0-2ECD080E8787}"/>
              </a:ext>
            </a:extLst>
          </p:cNvPr>
          <p:cNvGraphicFramePr>
            <a:graphicFrameLocks noGrp="1"/>
          </p:cNvGraphicFramePr>
          <p:nvPr/>
        </p:nvGraphicFramePr>
        <p:xfrm>
          <a:off x="502123" y="1820130"/>
          <a:ext cx="9792779" cy="1554480"/>
        </p:xfrm>
        <a:graphic>
          <a:graphicData uri="http://schemas.openxmlformats.org/drawingml/2006/table">
            <a:tbl>
              <a:tblPr firstRow="1" bandRow="1">
                <a:tableStyleId>{7DF18680-E054-41AD-8BC1-D1AEF772440D}</a:tableStyleId>
              </a:tblPr>
              <a:tblGrid>
                <a:gridCol w="7127087">
                  <a:extLst>
                    <a:ext uri="{9D8B030D-6E8A-4147-A177-3AD203B41FA5}">
                      <a16:colId xmlns:a16="http://schemas.microsoft.com/office/drawing/2014/main" val="1243970518"/>
                    </a:ext>
                  </a:extLst>
                </a:gridCol>
                <a:gridCol w="1384109">
                  <a:extLst>
                    <a:ext uri="{9D8B030D-6E8A-4147-A177-3AD203B41FA5}">
                      <a16:colId xmlns:a16="http://schemas.microsoft.com/office/drawing/2014/main" val="3774892407"/>
                    </a:ext>
                  </a:extLst>
                </a:gridCol>
                <a:gridCol w="1281583">
                  <a:extLst>
                    <a:ext uri="{9D8B030D-6E8A-4147-A177-3AD203B41FA5}">
                      <a16:colId xmlns:a16="http://schemas.microsoft.com/office/drawing/2014/main" val="1262251516"/>
                    </a:ext>
                  </a:extLst>
                </a:gridCol>
              </a:tblGrid>
              <a:tr h="320040">
                <a:tc>
                  <a:txBody>
                    <a:bodyPr/>
                    <a:lstStyle/>
                    <a:p>
                      <a:r>
                        <a:rPr lang="en-US" sz="1800" b="1">
                          <a:solidFill>
                            <a:schemeClr val="bg1"/>
                          </a:solidFill>
                          <a:latin typeface="Roboto" panose="02000000000000000000" pitchFamily="2" charset="0"/>
                          <a:ea typeface="Roboto" panose="02000000000000000000" pitchFamily="2" charset="0"/>
                          <a:cs typeface="Roboto" panose="02000000000000000000" pitchFamily="2" charset="0"/>
                        </a:rPr>
                        <a:t>Statement </a:t>
                      </a:r>
                      <a:r>
                        <a:rPr lang="en-US" sz="1800" b="0" i="1">
                          <a:solidFill>
                            <a:schemeClr val="bg1"/>
                          </a:solidFill>
                          <a:latin typeface="Roboto" panose="02000000000000000000" pitchFamily="2" charset="0"/>
                          <a:ea typeface="Roboto" panose="02000000000000000000" pitchFamily="2" charset="0"/>
                          <a:cs typeface="Roboto" panose="02000000000000000000" pitchFamily="2" charset="0"/>
                        </a:rPr>
                        <a:t>(% agree or strongly agree)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800" b="1">
                          <a:solidFill>
                            <a:schemeClr val="bg1"/>
                          </a:solidFill>
                          <a:latin typeface="Roboto" panose="02000000000000000000" pitchFamily="2" charset="0"/>
                          <a:ea typeface="Roboto" panose="02000000000000000000" pitchFamily="2" charset="0"/>
                          <a:cs typeface="Roboto" panose="02000000000000000000" pitchFamily="2" charset="0"/>
                        </a:rPr>
                        <a:t>Baseline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800" b="1">
                          <a:solidFill>
                            <a:schemeClr val="bg1"/>
                          </a:solidFill>
                          <a:latin typeface="Roboto" panose="02000000000000000000" pitchFamily="2" charset="0"/>
                          <a:ea typeface="Roboto" panose="02000000000000000000" pitchFamily="2" charset="0"/>
                          <a:cs typeface="Roboto" panose="02000000000000000000" pitchFamily="2" charset="0"/>
                        </a:rPr>
                        <a:t>Endline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597876689"/>
                  </a:ext>
                </a:extLst>
              </a:tr>
              <a:tr h="320040">
                <a:tc>
                  <a:txBody>
                    <a:bodyPr/>
                    <a:lstStyle/>
                    <a:p>
                      <a:r>
                        <a:rPr lang="en-GB" sz="1800" b="0">
                          <a:solidFill>
                            <a:schemeClr val="tx1"/>
                          </a:solidFill>
                          <a:latin typeface="+mn-lt"/>
                        </a:rPr>
                        <a:t>Patient-centred care is not really possible given my work conditions.</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28%</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41%</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2206463"/>
                  </a:ext>
                </a:extLst>
              </a:tr>
              <a:tr h="320040">
                <a:tc>
                  <a:txBody>
                    <a:bodyPr/>
                    <a:lstStyle/>
                    <a:p>
                      <a:r>
                        <a:rPr lang="en-GB" sz="1800" b="0">
                          <a:solidFill>
                            <a:schemeClr val="tx1"/>
                          </a:solidFill>
                          <a:latin typeface="+mn-lt"/>
                        </a:rPr>
                        <a:t>If I am too nice, patients might take advantage of me.</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45%</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44%</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8920122"/>
                  </a:ext>
                </a:extLst>
              </a:tr>
              <a:tr h="594360">
                <a:tc>
                  <a:txBody>
                    <a:bodyPr/>
                    <a:lstStyle/>
                    <a:p>
                      <a:r>
                        <a:rPr lang="en-GB" sz="1800" b="0">
                          <a:solidFill>
                            <a:schemeClr val="tx1"/>
                          </a:solidFill>
                          <a:latin typeface="+mn-lt"/>
                        </a:rPr>
                        <a:t>I’m the health professional, so honestly the patient needs to listen to me more than I need to listen to them.</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17%</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20%</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3961144"/>
                  </a:ext>
                </a:extLst>
              </a:tr>
            </a:tbl>
          </a:graphicData>
        </a:graphic>
      </p:graphicFrame>
      <p:sp>
        <p:nvSpPr>
          <p:cNvPr id="4" name="Rectangle 3">
            <a:extLst>
              <a:ext uri="{FF2B5EF4-FFF2-40B4-BE49-F238E27FC236}">
                <a16:creationId xmlns:a16="http://schemas.microsoft.com/office/drawing/2014/main" id="{AABB68AC-40D6-FA38-E7D3-E0EF02C27160}"/>
              </a:ext>
            </a:extLst>
          </p:cNvPr>
          <p:cNvSpPr/>
          <p:nvPr/>
        </p:nvSpPr>
        <p:spPr>
          <a:xfrm>
            <a:off x="502122" y="3632639"/>
            <a:ext cx="10920573" cy="1938992"/>
          </a:xfrm>
          <a:prstGeom prst="rect">
            <a:avLst/>
          </a:prstGeom>
        </p:spPr>
        <p:txBody>
          <a:bodyPr wrap="square">
            <a:spAutoFit/>
          </a:bodyPr>
          <a:lstStyle/>
          <a:p>
            <a:pPr defTabSz="228600">
              <a:spcAft>
                <a:spcPts val="1200"/>
              </a:spcAft>
            </a:pPr>
            <a:r>
              <a:rPr lang="en-US" sz="2000">
                <a:solidFill>
                  <a:srgbClr val="000000"/>
                </a:solidFill>
                <a:latin typeface="Roboto Light"/>
                <a:ea typeface="Roboto" panose="02000000000000000000" pitchFamily="2" charset="0"/>
                <a:cs typeface="Roboto" panose="02000000000000000000" pitchFamily="2" charset="0"/>
              </a:rPr>
              <a:t>In exploring these issues with providers, we noted two sources of frustration in particular:</a:t>
            </a:r>
          </a:p>
          <a:p>
            <a:pPr marL="285750" indent="-285750" defTabSz="228600">
              <a:spcAft>
                <a:spcPts val="1200"/>
              </a:spcAft>
              <a:buFont typeface="Arial" panose="020B0604020202020204" pitchFamily="34" charset="0"/>
              <a:buChar char="•"/>
            </a:pPr>
            <a:r>
              <a:rPr lang="en-US" sz="2000">
                <a:solidFill>
                  <a:srgbClr val="000000"/>
                </a:solidFill>
                <a:latin typeface="Roboto Light"/>
                <a:ea typeface="Roboto" panose="02000000000000000000" pitchFamily="2" charset="0"/>
                <a:cs typeface="Roboto" panose="02000000000000000000" pitchFamily="2" charset="0"/>
              </a:rPr>
              <a:t>Many providers felt discouraged that their overall work environment did not enable the practice person-</a:t>
            </a:r>
            <a:r>
              <a:rPr lang="en-US" sz="2000" err="1">
                <a:solidFill>
                  <a:srgbClr val="000000"/>
                </a:solidFill>
                <a:latin typeface="Roboto Light"/>
                <a:ea typeface="Roboto" panose="02000000000000000000" pitchFamily="2" charset="0"/>
                <a:cs typeface="Roboto" panose="02000000000000000000" pitchFamily="2" charset="0"/>
              </a:rPr>
              <a:t>centred</a:t>
            </a:r>
            <a:r>
              <a:rPr lang="en-US" sz="2000">
                <a:solidFill>
                  <a:srgbClr val="000000"/>
                </a:solidFill>
                <a:latin typeface="Roboto Light"/>
                <a:ea typeface="Roboto" panose="02000000000000000000" pitchFamily="2" charset="0"/>
                <a:cs typeface="Roboto" panose="02000000000000000000" pitchFamily="2" charset="0"/>
              </a:rPr>
              <a:t> care, due to patient volume and limited time with each patient.</a:t>
            </a:r>
          </a:p>
          <a:p>
            <a:pPr marL="285750" indent="-285750" defTabSz="228600">
              <a:spcAft>
                <a:spcPts val="1200"/>
              </a:spcAft>
              <a:buFont typeface="Arial" panose="020B0604020202020204" pitchFamily="34" charset="0"/>
              <a:buChar char="•"/>
            </a:pPr>
            <a:r>
              <a:rPr lang="en-US" sz="2000">
                <a:solidFill>
                  <a:srgbClr val="000000"/>
                </a:solidFill>
                <a:latin typeface="Roboto Light"/>
                <a:ea typeface="Roboto" panose="02000000000000000000" pitchFamily="2" charset="0"/>
                <a:cs typeface="Roboto" panose="02000000000000000000" pitchFamily="2" charset="0"/>
              </a:rPr>
              <a:t>Some providers expressed dissatisfaction that the model supported provider </a:t>
            </a:r>
            <a:r>
              <a:rPr lang="en-US" sz="2000" err="1">
                <a:solidFill>
                  <a:srgbClr val="000000"/>
                </a:solidFill>
                <a:latin typeface="Roboto Light"/>
                <a:ea typeface="Roboto" panose="02000000000000000000" pitchFamily="2" charset="0"/>
                <a:cs typeface="Roboto" panose="02000000000000000000" pitchFamily="2" charset="0"/>
              </a:rPr>
              <a:t>behaviour</a:t>
            </a:r>
            <a:r>
              <a:rPr lang="en-US" sz="2000">
                <a:solidFill>
                  <a:srgbClr val="000000"/>
                </a:solidFill>
                <a:latin typeface="Roboto Light"/>
                <a:ea typeface="Roboto" panose="02000000000000000000" pitchFamily="2" charset="0"/>
                <a:cs typeface="Roboto" panose="02000000000000000000" pitchFamily="2" charset="0"/>
              </a:rPr>
              <a:t> change but did not produce a noticeable change in patient </a:t>
            </a:r>
            <a:r>
              <a:rPr lang="en-US" sz="2000" err="1">
                <a:solidFill>
                  <a:srgbClr val="000000"/>
                </a:solidFill>
                <a:latin typeface="Roboto Light"/>
                <a:ea typeface="Roboto" panose="02000000000000000000" pitchFamily="2" charset="0"/>
                <a:cs typeface="Roboto" panose="02000000000000000000" pitchFamily="2" charset="0"/>
              </a:rPr>
              <a:t>behaviour</a:t>
            </a:r>
            <a:r>
              <a:rPr lang="en-US" sz="2000">
                <a:solidFill>
                  <a:srgbClr val="000000"/>
                </a:solidFill>
                <a:latin typeface="Roboto Light"/>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330070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B43D39-C809-83ED-D82D-16343468E4FD}"/>
              </a:ext>
            </a:extLst>
          </p:cNvPr>
          <p:cNvSpPr/>
          <p:nvPr/>
        </p:nvSpPr>
        <p:spPr>
          <a:xfrm>
            <a:off x="0" y="1"/>
            <a:ext cx="12192000" cy="1371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FFFFFF"/>
              </a:solidFill>
              <a:latin typeface="Roboto Light"/>
            </a:endParaRPr>
          </a:p>
        </p:txBody>
      </p:sp>
      <p:sp>
        <p:nvSpPr>
          <p:cNvPr id="5" name="Rectangle 4">
            <a:extLst>
              <a:ext uri="{FF2B5EF4-FFF2-40B4-BE49-F238E27FC236}">
                <a16:creationId xmlns:a16="http://schemas.microsoft.com/office/drawing/2014/main" id="{5B54A66B-7F79-95F2-7380-F2C23DA9533F}"/>
              </a:ext>
            </a:extLst>
          </p:cNvPr>
          <p:cNvSpPr/>
          <p:nvPr/>
        </p:nvSpPr>
        <p:spPr>
          <a:xfrm>
            <a:off x="374957" y="410430"/>
            <a:ext cx="11664643" cy="527067"/>
          </a:xfrm>
          <a:prstGeom prst="rect">
            <a:avLst/>
          </a:prstGeom>
        </p:spPr>
        <p:txBody>
          <a:bodyPr wrap="square">
            <a:spAutoFit/>
          </a:bodyPr>
          <a:lstStyle/>
          <a:p>
            <a:pPr defTabSz="228600">
              <a:lnSpc>
                <a:spcPts val="3650"/>
              </a:lnSpc>
            </a:pPr>
            <a:r>
              <a:rPr lang="en-US" sz="2700" b="1">
                <a:solidFill>
                  <a:srgbClr val="FFFFFF"/>
                </a:solidFill>
                <a:latin typeface="Poppins Bold"/>
                <a:cs typeface="Poppins Light" pitchFamily="2" charset="77"/>
              </a:rPr>
              <a:t>We saw encouraging trends in the patient survey</a:t>
            </a:r>
          </a:p>
        </p:txBody>
      </p:sp>
      <p:graphicFrame>
        <p:nvGraphicFramePr>
          <p:cNvPr id="11" name="Table 10">
            <a:extLst>
              <a:ext uri="{FF2B5EF4-FFF2-40B4-BE49-F238E27FC236}">
                <a16:creationId xmlns:a16="http://schemas.microsoft.com/office/drawing/2014/main" id="{E3A65278-D262-A18E-1071-7FB4EEFAD1EE}"/>
              </a:ext>
            </a:extLst>
          </p:cNvPr>
          <p:cNvGraphicFramePr>
            <a:graphicFrameLocks noGrp="1"/>
          </p:cNvGraphicFramePr>
          <p:nvPr/>
        </p:nvGraphicFramePr>
        <p:xfrm>
          <a:off x="374957" y="2797643"/>
          <a:ext cx="11335263" cy="3520440"/>
        </p:xfrm>
        <a:graphic>
          <a:graphicData uri="http://schemas.openxmlformats.org/drawingml/2006/table">
            <a:tbl>
              <a:tblPr firstRow="1" bandRow="1">
                <a:tableStyleId>{7DF18680-E054-41AD-8BC1-D1AEF772440D}</a:tableStyleId>
              </a:tblPr>
              <a:tblGrid>
                <a:gridCol w="8606811">
                  <a:extLst>
                    <a:ext uri="{9D8B030D-6E8A-4147-A177-3AD203B41FA5}">
                      <a16:colId xmlns:a16="http://schemas.microsoft.com/office/drawing/2014/main" val="1243970518"/>
                    </a:ext>
                  </a:extLst>
                </a:gridCol>
                <a:gridCol w="1474839">
                  <a:extLst>
                    <a:ext uri="{9D8B030D-6E8A-4147-A177-3AD203B41FA5}">
                      <a16:colId xmlns:a16="http://schemas.microsoft.com/office/drawing/2014/main" val="3774892407"/>
                    </a:ext>
                  </a:extLst>
                </a:gridCol>
                <a:gridCol w="1253613">
                  <a:extLst>
                    <a:ext uri="{9D8B030D-6E8A-4147-A177-3AD203B41FA5}">
                      <a16:colId xmlns:a16="http://schemas.microsoft.com/office/drawing/2014/main" val="1262251516"/>
                    </a:ext>
                  </a:extLst>
                </a:gridCol>
              </a:tblGrid>
              <a:tr h="320040">
                <a:tc>
                  <a:txBody>
                    <a:bodyPr/>
                    <a:lstStyle/>
                    <a:p>
                      <a:r>
                        <a:rPr lang="en-US" sz="1800" b="1">
                          <a:solidFill>
                            <a:schemeClr val="bg1"/>
                          </a:solidFill>
                          <a:latin typeface="Roboto" panose="02000000000000000000" pitchFamily="2" charset="0"/>
                          <a:ea typeface="Roboto" panose="02000000000000000000" pitchFamily="2" charset="0"/>
                          <a:cs typeface="Roboto" panose="02000000000000000000" pitchFamily="2" charset="0"/>
                        </a:rPr>
                        <a:t>Statement </a:t>
                      </a:r>
                      <a:r>
                        <a:rPr lang="en-US" sz="1800" b="0" i="1">
                          <a:solidFill>
                            <a:schemeClr val="bg1"/>
                          </a:solidFill>
                          <a:latin typeface="Roboto" panose="02000000000000000000" pitchFamily="2" charset="0"/>
                          <a:ea typeface="Roboto" panose="02000000000000000000" pitchFamily="2" charset="0"/>
                          <a:cs typeface="Roboto" panose="02000000000000000000" pitchFamily="2" charset="0"/>
                        </a:rPr>
                        <a:t>(% yes)</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800" b="1">
                          <a:solidFill>
                            <a:schemeClr val="bg1"/>
                          </a:solidFill>
                          <a:latin typeface="Roboto" panose="02000000000000000000" pitchFamily="2" charset="0"/>
                          <a:ea typeface="Roboto" panose="02000000000000000000" pitchFamily="2" charset="0"/>
                          <a:cs typeface="Roboto" panose="02000000000000000000" pitchFamily="2" charset="0"/>
                        </a:rPr>
                        <a:t>Baseline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800" b="1">
                          <a:solidFill>
                            <a:schemeClr val="bg1"/>
                          </a:solidFill>
                          <a:latin typeface="Roboto" panose="02000000000000000000" pitchFamily="2" charset="0"/>
                          <a:ea typeface="Roboto" panose="02000000000000000000" pitchFamily="2" charset="0"/>
                          <a:cs typeface="Roboto" panose="02000000000000000000" pitchFamily="2" charset="0"/>
                        </a:rPr>
                        <a:t>Endline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597876689"/>
                  </a:ext>
                </a:extLst>
              </a:tr>
              <a:tr h="320040">
                <a:tc>
                  <a:txBody>
                    <a:bodyPr/>
                    <a:lstStyle/>
                    <a:p>
                      <a:r>
                        <a:rPr lang="en-US" sz="1800" b="1" i="0" u="none" strike="noStrike">
                          <a:solidFill>
                            <a:srgbClr val="000000"/>
                          </a:solidFill>
                          <a:effectLst/>
                          <a:latin typeface="+mn-lt"/>
                        </a:rPr>
                        <a:t>Did the nurse greet you in a way that made you feel welcome and comfortable</a:t>
                      </a:r>
                      <a:r>
                        <a:rPr lang="en-US" sz="1800" b="1">
                          <a:solidFill>
                            <a:srgbClr val="000000"/>
                          </a:solidFill>
                          <a:latin typeface="+mn-lt"/>
                        </a:rPr>
                        <a:t>?</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90%</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99%</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2206463"/>
                  </a:ext>
                </a:extLst>
              </a:tr>
              <a:tr h="320040">
                <a:tc>
                  <a:txBody>
                    <a:bodyPr/>
                    <a:lstStyle/>
                    <a:p>
                      <a:r>
                        <a:rPr lang="en-US" sz="1800" b="1" i="0" u="none" strike="noStrike">
                          <a:solidFill>
                            <a:srgbClr val="000000"/>
                          </a:solidFill>
                          <a:effectLst/>
                          <a:latin typeface="+mn-lt"/>
                        </a:rPr>
                        <a:t>Did the nurse talk to you using words you could easily understand?</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87%</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100%</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8920122"/>
                  </a:ext>
                </a:extLst>
              </a:tr>
              <a:tr h="320040">
                <a:tc>
                  <a:txBody>
                    <a:bodyPr/>
                    <a:lstStyle/>
                    <a:p>
                      <a:r>
                        <a:rPr kumimoji="0" lang="en-US" sz="1800" b="1" i="0" u="none" strike="noStrike" kern="1200" cap="none" spc="0" normalizeH="0" baseline="0" noProof="0">
                          <a:ln>
                            <a:noFill/>
                          </a:ln>
                          <a:solidFill>
                            <a:srgbClr val="000000"/>
                          </a:solidFill>
                          <a:effectLst/>
                          <a:uLnTx/>
                          <a:uFillTx/>
                          <a:latin typeface="+mn-lt"/>
                          <a:ea typeface="+mn-ea"/>
                          <a:cs typeface="+mn-cs"/>
                        </a:rPr>
                        <a:t>Did the nurse introduce her/himself to you by name? </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49%</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75%</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0159543"/>
                  </a:ext>
                </a:extLst>
              </a:tr>
              <a:tr h="320040">
                <a:tc>
                  <a:txBody>
                    <a:bodyPr/>
                    <a:lstStyle/>
                    <a:p>
                      <a:r>
                        <a:rPr lang="en-US" sz="1800" b="1" i="0" u="none" strike="noStrike">
                          <a:solidFill>
                            <a:srgbClr val="000000"/>
                          </a:solidFill>
                          <a:effectLst/>
                          <a:latin typeface="+mn-lt"/>
                        </a:rPr>
                        <a:t>Did the nurse ask about how you are feeling today?</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77%</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94%</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3961144"/>
                  </a:ext>
                </a:extLst>
              </a:tr>
              <a:tr h="320040">
                <a:tc>
                  <a:txBody>
                    <a:bodyPr/>
                    <a:lstStyle/>
                    <a:p>
                      <a:r>
                        <a:rPr lang="en-US" sz="1800" b="1" i="0" u="none" strike="noStrike">
                          <a:solidFill>
                            <a:srgbClr val="000000"/>
                          </a:solidFill>
                          <a:effectLst/>
                          <a:latin typeface="+mn-lt"/>
                        </a:rPr>
                        <a:t>Did the nurse explain what they would be doing today before getting started?</a:t>
                      </a:r>
                      <a:r>
                        <a:rPr lang="en-US" sz="1800">
                          <a:latin typeface="+mn-lt"/>
                        </a:rPr>
                        <a:t> </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77%</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94%</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16785751"/>
                  </a:ext>
                </a:extLst>
              </a:tr>
              <a:tr h="320040">
                <a:tc>
                  <a:txBody>
                    <a:bodyPr/>
                    <a:lstStyle/>
                    <a:p>
                      <a:r>
                        <a:rPr lang="en-US" sz="1800" b="1" i="0" u="none" strike="noStrike">
                          <a:solidFill>
                            <a:srgbClr val="000000"/>
                          </a:solidFill>
                          <a:effectLst/>
                          <a:latin typeface="+mn-lt"/>
                        </a:rPr>
                        <a:t>Did the nurse ask if you had any questions or concerns?</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57%</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96%</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1944315"/>
                  </a:ext>
                </a:extLst>
              </a:tr>
              <a:tr h="320040">
                <a:tc>
                  <a:txBody>
                    <a:bodyPr/>
                    <a:lstStyle/>
                    <a:p>
                      <a:r>
                        <a:rPr lang="en-US" sz="1800" b="1" i="0" u="none" strike="noStrike">
                          <a:solidFill>
                            <a:srgbClr val="000000"/>
                          </a:solidFill>
                          <a:effectLst/>
                          <a:latin typeface="+mn-lt"/>
                        </a:rPr>
                        <a:t>Do you feel the nurse listened carefully to what was said?</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82%</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99%</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090446"/>
                  </a:ext>
                </a:extLst>
              </a:tr>
              <a:tr h="320040">
                <a:tc>
                  <a:txBody>
                    <a:bodyPr/>
                    <a:lstStyle/>
                    <a:p>
                      <a:r>
                        <a:rPr lang="en-US" sz="1800" b="1" i="0" u="none" strike="noStrike">
                          <a:solidFill>
                            <a:srgbClr val="000000"/>
                          </a:solidFill>
                          <a:effectLst/>
                          <a:latin typeface="+mn-lt"/>
                        </a:rPr>
                        <a:t>Do you feel that your privacy was respected during your visit? </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81%</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98%</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1468425"/>
                  </a:ext>
                </a:extLst>
              </a:tr>
              <a:tr h="320040">
                <a:tc>
                  <a:txBody>
                    <a:bodyPr/>
                    <a:lstStyle/>
                    <a:p>
                      <a:r>
                        <a:rPr lang="en-US" sz="1800" b="1" i="0" u="none" strike="noStrike">
                          <a:solidFill>
                            <a:srgbClr val="000000"/>
                          </a:solidFill>
                          <a:effectLst/>
                          <a:latin typeface="+mn-lt"/>
                        </a:rPr>
                        <a:t>Did the nurse ask you if you are having any difficulties taking your medication?</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51%</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91%</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557498"/>
                  </a:ext>
                </a:extLst>
              </a:tr>
              <a:tr h="320040">
                <a:tc>
                  <a:txBody>
                    <a:bodyPr/>
                    <a:lstStyle/>
                    <a:p>
                      <a:r>
                        <a:rPr lang="en-US" sz="1800" b="1" i="0" u="none" strike="noStrike">
                          <a:solidFill>
                            <a:srgbClr val="000000"/>
                          </a:solidFill>
                          <a:effectLst/>
                          <a:latin typeface="+mn-lt"/>
                        </a:rPr>
                        <a:t>Did the nurse explain your blood results in a way that was clear to you?</a:t>
                      </a:r>
                      <a:endParaRPr lang="en-US" sz="1800" b="0">
                        <a:solidFill>
                          <a:sysClr val="windowText" lastClr="000000"/>
                        </a:solidFill>
                        <a:latin typeface="+mn-lt"/>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45%</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a:solidFill>
                            <a:sysClr val="windowText" lastClr="000000"/>
                          </a:solidFill>
                          <a:latin typeface="+mn-lt"/>
                        </a:rPr>
                        <a:t>96%</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2552738"/>
                  </a:ext>
                </a:extLst>
              </a:tr>
            </a:tbl>
          </a:graphicData>
        </a:graphic>
      </p:graphicFrame>
      <p:sp>
        <p:nvSpPr>
          <p:cNvPr id="2" name="Rectangle 1">
            <a:extLst>
              <a:ext uri="{FF2B5EF4-FFF2-40B4-BE49-F238E27FC236}">
                <a16:creationId xmlns:a16="http://schemas.microsoft.com/office/drawing/2014/main" id="{614C3F84-7F5E-422F-EF7D-D551054FCEA7}"/>
              </a:ext>
            </a:extLst>
          </p:cNvPr>
          <p:cNvSpPr/>
          <p:nvPr/>
        </p:nvSpPr>
        <p:spPr>
          <a:xfrm>
            <a:off x="374957" y="1820130"/>
            <a:ext cx="11047738" cy="707886"/>
          </a:xfrm>
          <a:prstGeom prst="rect">
            <a:avLst/>
          </a:prstGeom>
        </p:spPr>
        <p:txBody>
          <a:bodyPr wrap="square">
            <a:spAutoFit/>
          </a:bodyPr>
          <a:lstStyle/>
          <a:p>
            <a:pPr defTabSz="228600">
              <a:spcAft>
                <a:spcPts val="1200"/>
              </a:spcAft>
            </a:pPr>
            <a:r>
              <a:rPr lang="en-US" sz="2000">
                <a:solidFill>
                  <a:srgbClr val="000000"/>
                </a:solidFill>
                <a:latin typeface="Roboto Light"/>
                <a:ea typeface="Roboto" panose="02000000000000000000" pitchFamily="2" charset="0"/>
                <a:cs typeface="Roboto" panose="02000000000000000000" pitchFamily="2" charset="0"/>
              </a:rPr>
              <a:t>Patients reported improvements in providers making them feel welcome and comfortable, communicating clearly, asking questions, listening carefully, and respecting their privacy.</a:t>
            </a:r>
          </a:p>
        </p:txBody>
      </p:sp>
    </p:spTree>
    <p:extLst>
      <p:ext uri="{BB962C8B-B14F-4D97-AF65-F5344CB8AC3E}">
        <p14:creationId xmlns:p14="http://schemas.microsoft.com/office/powerpoint/2010/main" val="1888918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BEDAE-C032-ED2D-85A7-B56157D765A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275C929-701F-44F1-61F5-A02C36E7FE99}"/>
              </a:ext>
            </a:extLst>
          </p:cNvPr>
          <p:cNvSpPr/>
          <p:nvPr/>
        </p:nvSpPr>
        <p:spPr>
          <a:xfrm>
            <a:off x="0" y="1"/>
            <a:ext cx="12192000" cy="1371600"/>
          </a:xfrm>
          <a:prstGeom prst="rect">
            <a:avLst/>
          </a:prstGeom>
          <a:solidFill>
            <a:srgbClr val="F1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FFFFFF"/>
              </a:solidFill>
              <a:latin typeface="Roboto Light"/>
            </a:endParaRPr>
          </a:p>
        </p:txBody>
      </p:sp>
      <p:sp>
        <p:nvSpPr>
          <p:cNvPr id="5" name="Rectangle 4">
            <a:extLst>
              <a:ext uri="{FF2B5EF4-FFF2-40B4-BE49-F238E27FC236}">
                <a16:creationId xmlns:a16="http://schemas.microsoft.com/office/drawing/2014/main" id="{30F57EFB-1396-E767-062A-E93D6BEC99A4}"/>
              </a:ext>
            </a:extLst>
          </p:cNvPr>
          <p:cNvSpPr/>
          <p:nvPr/>
        </p:nvSpPr>
        <p:spPr>
          <a:xfrm>
            <a:off x="374957" y="410430"/>
            <a:ext cx="11664643" cy="527067"/>
          </a:xfrm>
          <a:prstGeom prst="rect">
            <a:avLst/>
          </a:prstGeom>
        </p:spPr>
        <p:txBody>
          <a:bodyPr wrap="square">
            <a:spAutoFit/>
          </a:bodyPr>
          <a:lstStyle/>
          <a:p>
            <a:pPr defTabSz="228600">
              <a:lnSpc>
                <a:spcPts val="3650"/>
              </a:lnSpc>
            </a:pPr>
            <a:r>
              <a:rPr lang="en-US" sz="2700" b="1">
                <a:solidFill>
                  <a:srgbClr val="FFFFFF"/>
                </a:solidFill>
                <a:latin typeface="Poppins Bold"/>
                <a:cs typeface="Poppins Light" pitchFamily="2" charset="77"/>
              </a:rPr>
              <a:t>However, this did not translate into higher overall satisfaction</a:t>
            </a:r>
          </a:p>
        </p:txBody>
      </p:sp>
      <p:graphicFrame>
        <p:nvGraphicFramePr>
          <p:cNvPr id="10" name="Table 9">
            <a:extLst>
              <a:ext uri="{FF2B5EF4-FFF2-40B4-BE49-F238E27FC236}">
                <a16:creationId xmlns:a16="http://schemas.microsoft.com/office/drawing/2014/main" id="{37A84DDC-E8A3-3C7B-B098-B91AFFE842AD}"/>
              </a:ext>
            </a:extLst>
          </p:cNvPr>
          <p:cNvGraphicFramePr>
            <a:graphicFrameLocks noGrp="1"/>
          </p:cNvGraphicFramePr>
          <p:nvPr/>
        </p:nvGraphicFramePr>
        <p:xfrm>
          <a:off x="374957" y="3030564"/>
          <a:ext cx="7789329" cy="1966121"/>
        </p:xfrm>
        <a:graphic>
          <a:graphicData uri="http://schemas.openxmlformats.org/drawingml/2006/table">
            <a:tbl>
              <a:tblPr firstRow="1" bandRow="1">
                <a:tableStyleId>{7DF18680-E054-41AD-8BC1-D1AEF772440D}</a:tableStyleId>
              </a:tblPr>
              <a:tblGrid>
                <a:gridCol w="3086700">
                  <a:extLst>
                    <a:ext uri="{9D8B030D-6E8A-4147-A177-3AD203B41FA5}">
                      <a16:colId xmlns:a16="http://schemas.microsoft.com/office/drawing/2014/main" val="1882548055"/>
                    </a:ext>
                  </a:extLst>
                </a:gridCol>
                <a:gridCol w="1567543">
                  <a:extLst>
                    <a:ext uri="{9D8B030D-6E8A-4147-A177-3AD203B41FA5}">
                      <a16:colId xmlns:a16="http://schemas.microsoft.com/office/drawing/2014/main" val="3787786861"/>
                    </a:ext>
                  </a:extLst>
                </a:gridCol>
                <a:gridCol w="1665515">
                  <a:extLst>
                    <a:ext uri="{9D8B030D-6E8A-4147-A177-3AD203B41FA5}">
                      <a16:colId xmlns:a16="http://schemas.microsoft.com/office/drawing/2014/main" val="4280485633"/>
                    </a:ext>
                  </a:extLst>
                </a:gridCol>
                <a:gridCol w="1469571">
                  <a:extLst>
                    <a:ext uri="{9D8B030D-6E8A-4147-A177-3AD203B41FA5}">
                      <a16:colId xmlns:a16="http://schemas.microsoft.com/office/drawing/2014/main" val="3323324096"/>
                    </a:ext>
                  </a:extLst>
                </a:gridCol>
              </a:tblGrid>
              <a:tr h="747980">
                <a:tc>
                  <a:txBody>
                    <a:bodyPr/>
                    <a:lstStyle/>
                    <a:p>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Overall, how did you feel about the care you received today?</a:t>
                      </a:r>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600">
                          <a:latin typeface="Roboto" panose="02000000000000000000" pitchFamily="2" charset="0"/>
                          <a:ea typeface="Roboto" panose="02000000000000000000" pitchFamily="2" charset="0"/>
                          <a:cs typeface="Roboto" panose="02000000000000000000" pitchFamily="2" charset="0"/>
                        </a:rPr>
                        <a:t>Happy</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600">
                          <a:latin typeface="Roboto" panose="02000000000000000000" pitchFamily="2" charset="0"/>
                          <a:ea typeface="Roboto" panose="02000000000000000000" pitchFamily="2" charset="0"/>
                          <a:cs typeface="Roboto" panose="02000000000000000000" pitchFamily="2" charset="0"/>
                        </a:rPr>
                        <a:t>Neither happy nor unhappy</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US" sz="1600">
                          <a:latin typeface="Roboto" panose="02000000000000000000" pitchFamily="2" charset="0"/>
                          <a:ea typeface="Roboto" panose="02000000000000000000" pitchFamily="2" charset="0"/>
                          <a:cs typeface="Roboto" panose="02000000000000000000" pitchFamily="2" charset="0"/>
                        </a:rPr>
                        <a:t>Unhappy</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290164183"/>
                  </a:ext>
                </a:extLst>
              </a:tr>
              <a:tr h="406047">
                <a:tc>
                  <a:txBody>
                    <a:bodyPr/>
                    <a:lstStyle/>
                    <a:p>
                      <a:r>
                        <a:rPr lang="en-US" sz="1600"/>
                        <a:t>Baseline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74%</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19%</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6%</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7784116"/>
                  </a:ext>
                </a:extLst>
              </a:tr>
              <a:tr h="406047">
                <a:tc>
                  <a:txBody>
                    <a:bodyPr/>
                    <a:lstStyle/>
                    <a:p>
                      <a:r>
                        <a:rPr lang="en-US" sz="1600"/>
                        <a:t>Endline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59%</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38%</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3%</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9349238"/>
                  </a:ext>
                </a:extLst>
              </a:tr>
              <a:tr h="406047">
                <a:tc>
                  <a:txBody>
                    <a:bodyPr/>
                    <a:lstStyle/>
                    <a:p>
                      <a:r>
                        <a:rPr lang="en-US" sz="1600"/>
                        <a:t>Change</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-15%</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+19%</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a:t>-3%</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605795"/>
                  </a:ext>
                </a:extLst>
              </a:tr>
            </a:tbl>
          </a:graphicData>
        </a:graphic>
      </p:graphicFrame>
      <p:sp>
        <p:nvSpPr>
          <p:cNvPr id="2" name="Rectangle 1">
            <a:extLst>
              <a:ext uri="{FF2B5EF4-FFF2-40B4-BE49-F238E27FC236}">
                <a16:creationId xmlns:a16="http://schemas.microsoft.com/office/drawing/2014/main" id="{EA44E091-FAA2-0330-61B9-4BF16AD0E916}"/>
              </a:ext>
            </a:extLst>
          </p:cNvPr>
          <p:cNvSpPr/>
          <p:nvPr/>
        </p:nvSpPr>
        <p:spPr>
          <a:xfrm>
            <a:off x="374957" y="1782030"/>
            <a:ext cx="9581843" cy="1015663"/>
          </a:xfrm>
          <a:prstGeom prst="rect">
            <a:avLst/>
          </a:prstGeom>
        </p:spPr>
        <p:txBody>
          <a:bodyPr wrap="square">
            <a:spAutoFit/>
          </a:bodyPr>
          <a:lstStyle/>
          <a:p>
            <a:pPr defTabSz="228600">
              <a:spcAft>
                <a:spcPts val="1200"/>
              </a:spcAft>
            </a:pPr>
            <a:r>
              <a:rPr lang="en-US" sz="2000">
                <a:solidFill>
                  <a:srgbClr val="000000"/>
                </a:solidFill>
                <a:latin typeface="Roboto Light"/>
                <a:ea typeface="Roboto" panose="02000000000000000000" pitchFamily="2" charset="0"/>
                <a:cs typeface="Roboto" panose="02000000000000000000" pitchFamily="2" charset="0"/>
              </a:rPr>
              <a:t>We explored this seeming disjuncture in exit interviews with patients, and for most, the improved quality of provider-patient interaction simply was not enough to counterbalance negative factors such as long waiting times, crowded facilities, etc.</a:t>
            </a:r>
          </a:p>
        </p:txBody>
      </p:sp>
      <p:sp>
        <p:nvSpPr>
          <p:cNvPr id="4" name="Rectangle 3">
            <a:extLst>
              <a:ext uri="{FF2B5EF4-FFF2-40B4-BE49-F238E27FC236}">
                <a16:creationId xmlns:a16="http://schemas.microsoft.com/office/drawing/2014/main" id="{F7BB1B40-3054-EF55-CFA1-B2226AF146A0}"/>
              </a:ext>
            </a:extLst>
          </p:cNvPr>
          <p:cNvSpPr/>
          <p:nvPr/>
        </p:nvSpPr>
        <p:spPr>
          <a:xfrm>
            <a:off x="374957" y="5364622"/>
            <a:ext cx="10267643" cy="707886"/>
          </a:xfrm>
          <a:prstGeom prst="rect">
            <a:avLst/>
          </a:prstGeom>
        </p:spPr>
        <p:txBody>
          <a:bodyPr wrap="square">
            <a:spAutoFit/>
          </a:bodyPr>
          <a:lstStyle/>
          <a:p>
            <a:pPr defTabSz="228600">
              <a:spcAft>
                <a:spcPts val="1200"/>
              </a:spcAft>
            </a:pPr>
            <a:r>
              <a:rPr lang="en-US" sz="2000">
                <a:solidFill>
                  <a:srgbClr val="000000"/>
                </a:solidFill>
                <a:latin typeface="Roboto Light"/>
                <a:ea typeface="Roboto" panose="02000000000000000000" pitchFamily="2" charset="0"/>
                <a:cs typeface="Roboto" panose="02000000000000000000" pitchFamily="2" charset="0"/>
              </a:rPr>
              <a:t>Our conclusion: Person-</a:t>
            </a:r>
            <a:r>
              <a:rPr lang="en-US" sz="2000" err="1">
                <a:solidFill>
                  <a:srgbClr val="000000"/>
                </a:solidFill>
                <a:latin typeface="Roboto Light"/>
                <a:ea typeface="Roboto" panose="02000000000000000000" pitchFamily="2" charset="0"/>
                <a:cs typeface="Roboto" panose="02000000000000000000" pitchFamily="2" charset="0"/>
              </a:rPr>
              <a:t>centred</a:t>
            </a:r>
            <a:r>
              <a:rPr lang="en-US" sz="2000">
                <a:solidFill>
                  <a:srgbClr val="000000"/>
                </a:solidFill>
                <a:latin typeface="Roboto Light"/>
                <a:ea typeface="Roboto" panose="02000000000000000000" pitchFamily="2" charset="0"/>
                <a:cs typeface="Roboto" panose="02000000000000000000" pitchFamily="2" charset="0"/>
              </a:rPr>
              <a:t> care initiatives that improve patients’ experience of care are necessary but not sufficient. Making clinic services more convenient is also essential.</a:t>
            </a:r>
          </a:p>
        </p:txBody>
      </p:sp>
    </p:spTree>
    <p:extLst>
      <p:ext uri="{BB962C8B-B14F-4D97-AF65-F5344CB8AC3E}">
        <p14:creationId xmlns:p14="http://schemas.microsoft.com/office/powerpoint/2010/main" val="16409302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DB3A9-A1B4-A102-E2B6-9EDEE8ACF64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BBCAAC1-5F4C-4ED8-AB94-D1B69814FD78}"/>
              </a:ext>
            </a:extLst>
          </p:cNvPr>
          <p:cNvSpPr/>
          <p:nvPr/>
        </p:nvSpPr>
        <p:spPr>
          <a:xfrm>
            <a:off x="798667" y="457200"/>
            <a:ext cx="11050434" cy="527067"/>
          </a:xfrm>
          <a:prstGeom prst="rect">
            <a:avLst/>
          </a:prstGeom>
        </p:spPr>
        <p:txBody>
          <a:bodyPr wrap="square">
            <a:spAutoFit/>
          </a:bodyPr>
          <a:lstStyle/>
          <a:p>
            <a:pPr defTabSz="228600">
              <a:lnSpc>
                <a:spcPts val="3650"/>
              </a:lnSpc>
            </a:pPr>
            <a:r>
              <a:rPr lang="en-US" sz="2700">
                <a:solidFill>
                  <a:srgbClr val="000000"/>
                </a:solidFill>
                <a:latin typeface="Poppins Bold"/>
                <a:cs typeface="Poppins Light" pitchFamily="2" charset="77"/>
              </a:rPr>
              <a:t>Takeaways</a:t>
            </a:r>
          </a:p>
        </p:txBody>
      </p:sp>
      <p:sp>
        <p:nvSpPr>
          <p:cNvPr id="4" name="Rectangle 3">
            <a:extLst>
              <a:ext uri="{FF2B5EF4-FFF2-40B4-BE49-F238E27FC236}">
                <a16:creationId xmlns:a16="http://schemas.microsoft.com/office/drawing/2014/main" id="{E15CBCB4-215A-3A4A-5771-2213C5BD344A}"/>
              </a:ext>
            </a:extLst>
          </p:cNvPr>
          <p:cNvSpPr/>
          <p:nvPr/>
        </p:nvSpPr>
        <p:spPr>
          <a:xfrm>
            <a:off x="0" y="1409700"/>
            <a:ext cx="12192000" cy="54483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FFFFFF"/>
              </a:solidFill>
              <a:latin typeface="Roboto Light"/>
            </a:endParaRPr>
          </a:p>
        </p:txBody>
      </p:sp>
      <p:sp>
        <p:nvSpPr>
          <p:cNvPr id="5" name="TextBox 4">
            <a:extLst>
              <a:ext uri="{FF2B5EF4-FFF2-40B4-BE49-F238E27FC236}">
                <a16:creationId xmlns:a16="http://schemas.microsoft.com/office/drawing/2014/main" id="{09F8D4B5-0510-0915-49AF-CDC7757E6B7E}"/>
              </a:ext>
            </a:extLst>
          </p:cNvPr>
          <p:cNvSpPr txBox="1"/>
          <p:nvPr/>
        </p:nvSpPr>
        <p:spPr>
          <a:xfrm>
            <a:off x="798666" y="1767817"/>
            <a:ext cx="10900275" cy="4655121"/>
          </a:xfrm>
          <a:prstGeom prst="rect">
            <a:avLst/>
          </a:prstGeom>
          <a:noFill/>
        </p:spPr>
        <p:txBody>
          <a:bodyPr wrap="square" rtlCol="0">
            <a:spAutoFit/>
          </a:bodyPr>
          <a:lstStyle/>
          <a:p>
            <a:pPr marL="285750" indent="-285750" defTabSz="228600">
              <a:spcAft>
                <a:spcPts val="1500"/>
              </a:spcAft>
              <a:buFont typeface="Arial" panose="020B0604020202020204" pitchFamily="34" charset="0"/>
              <a:buChar char="•"/>
            </a:pPr>
            <a:r>
              <a:rPr lang="en-US">
                <a:solidFill>
                  <a:srgbClr val="FFFFFF"/>
                </a:solidFill>
                <a:latin typeface="Roboto" panose="02000000000000000000" pitchFamily="2" charset="0"/>
                <a:ea typeface="Roboto" panose="02000000000000000000" pitchFamily="2" charset="0"/>
                <a:cs typeface="Roboto" panose="02000000000000000000" pitchFamily="2" charset="0"/>
              </a:rPr>
              <a:t>Most healthcare providers want to provide quality care but need strategies and support for developing, maintaining, and practicing empathy in a challenging work environment.</a:t>
            </a:r>
          </a:p>
          <a:p>
            <a:pPr marL="285750" indent="-285750" defTabSz="228600">
              <a:spcAft>
                <a:spcPts val="1500"/>
              </a:spcAft>
              <a:buFont typeface="Arial" panose="020B0604020202020204" pitchFamily="34" charset="0"/>
              <a:buChar char="•"/>
            </a:pPr>
            <a:r>
              <a:rPr lang="en-US">
                <a:solidFill>
                  <a:srgbClr val="FFFFFF"/>
                </a:solidFill>
                <a:latin typeface="Roboto" panose="02000000000000000000" pitchFamily="2" charset="0"/>
                <a:ea typeface="Roboto" panose="02000000000000000000" pitchFamily="2" charset="0"/>
                <a:cs typeface="Roboto" panose="02000000000000000000" pitchFamily="2" charset="0"/>
              </a:rPr>
              <a:t>Providers should be included in the design of person-</a:t>
            </a:r>
            <a:r>
              <a:rPr lang="en-US" err="1">
                <a:solidFill>
                  <a:srgbClr val="FFFFFF"/>
                </a:solidFill>
                <a:latin typeface="Roboto" panose="02000000000000000000" pitchFamily="2" charset="0"/>
                <a:ea typeface="Roboto" panose="02000000000000000000" pitchFamily="2" charset="0"/>
                <a:cs typeface="Roboto" panose="02000000000000000000" pitchFamily="2" charset="0"/>
              </a:rPr>
              <a:t>centred</a:t>
            </a:r>
            <a:r>
              <a:rPr lang="en-US">
                <a:solidFill>
                  <a:srgbClr val="FFFFFF"/>
                </a:solidFill>
                <a:latin typeface="Roboto" panose="02000000000000000000" pitchFamily="2" charset="0"/>
                <a:ea typeface="Roboto" panose="02000000000000000000" pitchFamily="2" charset="0"/>
                <a:cs typeface="Roboto" panose="02000000000000000000" pitchFamily="2" charset="0"/>
              </a:rPr>
              <a:t> care models. They are often well aware of where they are falling short and what resources and support they need.</a:t>
            </a:r>
          </a:p>
          <a:p>
            <a:pPr marL="285750" indent="-285750" defTabSz="228600">
              <a:spcAft>
                <a:spcPts val="1500"/>
              </a:spcAft>
              <a:buFont typeface="Arial" panose="020B0604020202020204" pitchFamily="34" charset="0"/>
              <a:buChar char="•"/>
            </a:pPr>
            <a:r>
              <a:rPr lang="en-US">
                <a:solidFill>
                  <a:srgbClr val="FFFFFF"/>
                </a:solidFill>
                <a:latin typeface="Roboto" panose="02000000000000000000" pitchFamily="2" charset="0"/>
                <a:ea typeface="Roboto" panose="02000000000000000000" pitchFamily="2" charset="0"/>
                <a:cs typeface="Roboto" panose="02000000000000000000" pitchFamily="2" charset="0"/>
              </a:rPr>
              <a:t>Person-</a:t>
            </a:r>
            <a:r>
              <a:rPr lang="en-US" err="1">
                <a:solidFill>
                  <a:srgbClr val="FFFFFF"/>
                </a:solidFill>
                <a:latin typeface="Roboto" panose="02000000000000000000" pitchFamily="2" charset="0"/>
                <a:ea typeface="Roboto" panose="02000000000000000000" pitchFamily="2" charset="0"/>
                <a:cs typeface="Roboto" panose="02000000000000000000" pitchFamily="2" charset="0"/>
              </a:rPr>
              <a:t>centred</a:t>
            </a:r>
            <a:r>
              <a:rPr lang="en-US">
                <a:solidFill>
                  <a:srgbClr val="FFFFFF"/>
                </a:solidFill>
                <a:latin typeface="Roboto" panose="02000000000000000000" pitchFamily="2" charset="0"/>
                <a:ea typeface="Roboto" panose="02000000000000000000" pitchFamily="2" charset="0"/>
                <a:cs typeface="Roboto" panose="02000000000000000000" pitchFamily="2" charset="0"/>
              </a:rPr>
              <a:t> care models like Ngiyakuzwa that focus on support and empowerment over audit and enforcement can achieve high levels of acceptability among providers.</a:t>
            </a:r>
          </a:p>
          <a:p>
            <a:pPr marL="285750" indent="-285750" defTabSz="228600">
              <a:spcAft>
                <a:spcPts val="1500"/>
              </a:spcAft>
              <a:buFont typeface="Arial" panose="020B0604020202020204" pitchFamily="34" charset="0"/>
              <a:buChar char="•"/>
            </a:pPr>
            <a:r>
              <a:rPr lang="en-US">
                <a:solidFill>
                  <a:srgbClr val="FFFFFF"/>
                </a:solidFill>
                <a:latin typeface="Roboto" panose="02000000000000000000" pitchFamily="2" charset="0"/>
                <a:ea typeface="Roboto" panose="02000000000000000000" pitchFamily="2" charset="0"/>
                <a:cs typeface="Roboto" panose="02000000000000000000" pitchFamily="2" charset="0"/>
              </a:rPr>
              <a:t>Models that pair training with ongoing coaching and mentoring may have more success in embedding person-</a:t>
            </a:r>
            <a:r>
              <a:rPr lang="en-US" err="1">
                <a:solidFill>
                  <a:srgbClr val="FFFFFF"/>
                </a:solidFill>
                <a:latin typeface="Roboto" panose="02000000000000000000" pitchFamily="2" charset="0"/>
                <a:ea typeface="Roboto" panose="02000000000000000000" pitchFamily="2" charset="0"/>
                <a:cs typeface="Roboto" panose="02000000000000000000" pitchFamily="2" charset="0"/>
              </a:rPr>
              <a:t>centred</a:t>
            </a:r>
            <a:r>
              <a:rPr lang="en-US">
                <a:solidFill>
                  <a:srgbClr val="FFFFFF"/>
                </a:solidFill>
                <a:latin typeface="Roboto" panose="02000000000000000000" pitchFamily="2" charset="0"/>
                <a:ea typeface="Roboto" panose="02000000000000000000" pitchFamily="2" charset="0"/>
                <a:cs typeface="Roboto" panose="02000000000000000000" pitchFamily="2" charset="0"/>
              </a:rPr>
              <a:t> attitudes and </a:t>
            </a:r>
            <a:r>
              <a:rPr lang="en-US" err="1">
                <a:solidFill>
                  <a:srgbClr val="FFFFFF"/>
                </a:solidFill>
                <a:latin typeface="Roboto" panose="02000000000000000000" pitchFamily="2" charset="0"/>
                <a:ea typeface="Roboto" panose="02000000000000000000" pitchFamily="2" charset="0"/>
                <a:cs typeface="Roboto" panose="02000000000000000000" pitchFamily="2" charset="0"/>
              </a:rPr>
              <a:t>behaviours</a:t>
            </a:r>
            <a:r>
              <a:rPr lang="en-US">
                <a:solidFill>
                  <a:srgbClr val="FFFFFF"/>
                </a:solidFill>
                <a:latin typeface="Roboto" panose="02000000000000000000" pitchFamily="2" charset="0"/>
                <a:ea typeface="Roboto" panose="02000000000000000000" pitchFamily="2" charset="0"/>
                <a:cs typeface="Roboto" panose="02000000000000000000" pitchFamily="2" charset="0"/>
              </a:rPr>
              <a:t>.</a:t>
            </a:r>
          </a:p>
          <a:p>
            <a:pPr marL="285750" indent="-285750" defTabSz="228600">
              <a:spcAft>
                <a:spcPts val="1500"/>
              </a:spcAft>
              <a:buFont typeface="Arial" panose="020B0604020202020204" pitchFamily="34" charset="0"/>
              <a:buChar char="•"/>
            </a:pPr>
            <a:r>
              <a:rPr lang="en-US">
                <a:solidFill>
                  <a:srgbClr val="FFFFFF"/>
                </a:solidFill>
                <a:latin typeface="Roboto" panose="02000000000000000000" pitchFamily="2" charset="0"/>
                <a:ea typeface="Roboto" panose="02000000000000000000" pitchFamily="2" charset="0"/>
                <a:cs typeface="Roboto" panose="02000000000000000000" pitchFamily="2" charset="0"/>
              </a:rPr>
              <a:t>The Ngiyakuzwa model improved provider job satisfaction, motivation, sense of accomplishment, and feelings of appreciation, and also improved patient experience of care across various indicators.</a:t>
            </a:r>
          </a:p>
          <a:p>
            <a:pPr marL="285750" indent="-285750" defTabSz="228600">
              <a:spcAft>
                <a:spcPts val="1500"/>
              </a:spcAft>
              <a:buFont typeface="Arial" panose="020B0604020202020204" pitchFamily="34" charset="0"/>
              <a:buChar char="•"/>
            </a:pPr>
            <a:r>
              <a:rPr lang="en-US">
                <a:solidFill>
                  <a:srgbClr val="FFFFFF"/>
                </a:solidFill>
                <a:latin typeface="Roboto" panose="02000000000000000000" pitchFamily="2" charset="0"/>
                <a:ea typeface="Roboto" panose="02000000000000000000" pitchFamily="2" charset="0"/>
                <a:cs typeface="Roboto" panose="02000000000000000000" pitchFamily="2" charset="0"/>
              </a:rPr>
              <a:t>Person-</a:t>
            </a:r>
            <a:r>
              <a:rPr lang="en-US" err="1">
                <a:solidFill>
                  <a:srgbClr val="FFFFFF"/>
                </a:solidFill>
                <a:latin typeface="Roboto" panose="02000000000000000000" pitchFamily="2" charset="0"/>
                <a:ea typeface="Roboto" panose="02000000000000000000" pitchFamily="2" charset="0"/>
                <a:cs typeface="Roboto" panose="02000000000000000000" pitchFamily="2" charset="0"/>
              </a:rPr>
              <a:t>centred</a:t>
            </a:r>
            <a:r>
              <a:rPr lang="en-US">
                <a:solidFill>
                  <a:srgbClr val="FFFFFF"/>
                </a:solidFill>
                <a:latin typeface="Roboto" panose="02000000000000000000" pitchFamily="2" charset="0"/>
                <a:ea typeface="Roboto" panose="02000000000000000000" pitchFamily="2" charset="0"/>
                <a:cs typeface="Roboto" panose="02000000000000000000" pitchFamily="2" charset="0"/>
              </a:rPr>
              <a:t> care is just one piece of a larger puzzle. It can play an important role in improving patients’ experience of care, but cannot solve structural challenges like long waiting times, crowded facilities, and inconvenient hours. A holistic health system strengthening approach is still needed.</a:t>
            </a:r>
          </a:p>
        </p:txBody>
      </p:sp>
    </p:spTree>
    <p:extLst>
      <p:ext uri="{BB962C8B-B14F-4D97-AF65-F5344CB8AC3E}">
        <p14:creationId xmlns:p14="http://schemas.microsoft.com/office/powerpoint/2010/main" val="3471661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AF65BB6-9B6E-25F9-734C-CAEDE552224E}"/>
              </a:ext>
            </a:extLst>
          </p:cNvPr>
          <p:cNvSpPr/>
          <p:nvPr/>
        </p:nvSpPr>
        <p:spPr>
          <a:xfrm>
            <a:off x="0" y="1562100"/>
            <a:ext cx="12192000" cy="5295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FFFFFF"/>
              </a:solidFill>
              <a:latin typeface="Roboto Light"/>
            </a:endParaRPr>
          </a:p>
        </p:txBody>
      </p:sp>
      <p:sp>
        <p:nvSpPr>
          <p:cNvPr id="16" name="Rectangle 15">
            <a:extLst>
              <a:ext uri="{FF2B5EF4-FFF2-40B4-BE49-F238E27FC236}">
                <a16:creationId xmlns:a16="http://schemas.microsoft.com/office/drawing/2014/main" id="{85B6E8EF-3CBB-C72B-64DB-3E2683C3620C}"/>
              </a:ext>
            </a:extLst>
          </p:cNvPr>
          <p:cNvSpPr/>
          <p:nvPr/>
        </p:nvSpPr>
        <p:spPr>
          <a:xfrm>
            <a:off x="798666" y="2095500"/>
            <a:ext cx="10859934" cy="3046988"/>
          </a:xfrm>
          <a:prstGeom prst="rect">
            <a:avLst/>
          </a:prstGeom>
        </p:spPr>
        <p:txBody>
          <a:bodyPr wrap="square">
            <a:spAutoFit/>
          </a:bodyPr>
          <a:lstStyle/>
          <a:p>
            <a:pPr marL="285750" indent="-285750" defTabSz="228600">
              <a:spcAft>
                <a:spcPts val="900"/>
              </a:spcAft>
              <a:buFont typeface="Arial" panose="020B0604020202020204" pitchFamily="34" charset="0"/>
              <a:buChar char="•"/>
            </a:pPr>
            <a:r>
              <a:rPr lang="en-US" sz="2100">
                <a:solidFill>
                  <a:srgbClr val="FFFFFF"/>
                </a:solidFill>
                <a:latin typeface="Roboto Light"/>
              </a:rPr>
              <a:t>National Department of Health</a:t>
            </a:r>
          </a:p>
          <a:p>
            <a:pPr marL="285750" indent="-285750" defTabSz="228600">
              <a:spcAft>
                <a:spcPts val="900"/>
              </a:spcAft>
              <a:buFont typeface="Arial" panose="020B0604020202020204" pitchFamily="34" charset="0"/>
              <a:buChar char="•"/>
            </a:pPr>
            <a:r>
              <a:rPr lang="en-US" sz="2100">
                <a:solidFill>
                  <a:srgbClr val="FFFFFF"/>
                </a:solidFill>
                <a:latin typeface="Roboto Light"/>
              </a:rPr>
              <a:t>KZN Department of Health</a:t>
            </a:r>
          </a:p>
          <a:p>
            <a:pPr marL="285750" indent="-285750" defTabSz="228600">
              <a:spcAft>
                <a:spcPts val="900"/>
              </a:spcAft>
              <a:buFont typeface="Arial" panose="020B0604020202020204" pitchFamily="34" charset="0"/>
              <a:buChar char="•"/>
            </a:pPr>
            <a:r>
              <a:rPr lang="en-US" sz="2100">
                <a:solidFill>
                  <a:srgbClr val="FFFFFF"/>
                </a:solidFill>
                <a:latin typeface="Roboto Light"/>
              </a:rPr>
              <a:t>iLembe Health District Office</a:t>
            </a:r>
          </a:p>
          <a:p>
            <a:pPr marL="285750" indent="-285750" defTabSz="228600">
              <a:spcAft>
                <a:spcPts val="900"/>
              </a:spcAft>
              <a:buFont typeface="Arial" panose="020B0604020202020204" pitchFamily="34" charset="0"/>
              <a:buChar char="•"/>
            </a:pPr>
            <a:r>
              <a:rPr lang="en-US" sz="2100">
                <a:solidFill>
                  <a:srgbClr val="FFFFFF"/>
                </a:solidFill>
                <a:latin typeface="Roboto Light"/>
              </a:rPr>
              <a:t>King Cetshwayo Health District Office</a:t>
            </a:r>
          </a:p>
          <a:p>
            <a:pPr marL="285750" indent="-285750" defTabSz="228600">
              <a:spcAft>
                <a:spcPts val="900"/>
              </a:spcAft>
              <a:buFont typeface="Arial" panose="020B0604020202020204" pitchFamily="34" charset="0"/>
              <a:buChar char="•"/>
            </a:pPr>
            <a:r>
              <a:rPr lang="en-US" sz="2100">
                <a:solidFill>
                  <a:srgbClr val="FFFFFF"/>
                </a:solidFill>
                <a:latin typeface="Roboto Light"/>
              </a:rPr>
              <a:t>Centre for Infectious Disease Research in Zambia (CIDRZ)</a:t>
            </a:r>
          </a:p>
          <a:p>
            <a:pPr marL="285750" indent="-285750" defTabSz="228600">
              <a:spcAft>
                <a:spcPts val="900"/>
              </a:spcAft>
              <a:buFont typeface="Arial" panose="020B0604020202020204" pitchFamily="34" charset="0"/>
              <a:buChar char="•"/>
            </a:pPr>
            <a:r>
              <a:rPr lang="en-US" sz="2100">
                <a:solidFill>
                  <a:srgbClr val="FFFFFF"/>
                </a:solidFill>
                <a:latin typeface="Roboto Light"/>
              </a:rPr>
              <a:t>Life Healthcare</a:t>
            </a:r>
          </a:p>
          <a:p>
            <a:pPr marL="285750" indent="-285750" defTabSz="228600">
              <a:spcAft>
                <a:spcPts val="900"/>
              </a:spcAft>
              <a:buFont typeface="Arial" panose="020B0604020202020204" pitchFamily="34" charset="0"/>
              <a:buChar char="•"/>
            </a:pPr>
            <a:r>
              <a:rPr lang="en-US" sz="2100">
                <a:solidFill>
                  <a:srgbClr val="FFFFFF"/>
                </a:solidFill>
                <a:latin typeface="Roboto Light"/>
              </a:rPr>
              <a:t>The Bill &amp; Melinda Gates Foundation (funder of this work)</a:t>
            </a:r>
          </a:p>
        </p:txBody>
      </p:sp>
      <p:sp>
        <p:nvSpPr>
          <p:cNvPr id="11" name="Rectangle 10">
            <a:extLst>
              <a:ext uri="{FF2B5EF4-FFF2-40B4-BE49-F238E27FC236}">
                <a16:creationId xmlns:a16="http://schemas.microsoft.com/office/drawing/2014/main" id="{A2C74DC7-CE07-3777-8141-BCE4540B82A0}"/>
              </a:ext>
            </a:extLst>
          </p:cNvPr>
          <p:cNvSpPr/>
          <p:nvPr/>
        </p:nvSpPr>
        <p:spPr>
          <a:xfrm>
            <a:off x="798667" y="571500"/>
            <a:ext cx="10631334" cy="527067"/>
          </a:xfrm>
          <a:prstGeom prst="rect">
            <a:avLst/>
          </a:prstGeom>
        </p:spPr>
        <p:txBody>
          <a:bodyPr wrap="square">
            <a:spAutoFit/>
          </a:bodyPr>
          <a:lstStyle/>
          <a:p>
            <a:pPr defTabSz="228600">
              <a:lnSpc>
                <a:spcPts val="3650"/>
              </a:lnSpc>
            </a:pPr>
            <a:r>
              <a:rPr lang="en-US" sz="2700">
                <a:solidFill>
                  <a:srgbClr val="000000"/>
                </a:solidFill>
                <a:latin typeface="Poppins Bold"/>
                <a:cs typeface="Poppins Light" pitchFamily="2" charset="77"/>
              </a:rPr>
              <a:t>Acknowledgements</a:t>
            </a:r>
          </a:p>
        </p:txBody>
      </p:sp>
    </p:spTree>
    <p:extLst>
      <p:ext uri="{BB962C8B-B14F-4D97-AF65-F5344CB8AC3E}">
        <p14:creationId xmlns:p14="http://schemas.microsoft.com/office/powerpoint/2010/main" val="3124356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7F4681-F408-2213-60E1-E86DF53D5C59}"/>
              </a:ext>
            </a:extLst>
          </p:cNvPr>
          <p:cNvSpPr/>
          <p:nvPr/>
        </p:nvSpPr>
        <p:spPr>
          <a:xfrm>
            <a:off x="0" y="1562100"/>
            <a:ext cx="12192000" cy="5295900"/>
          </a:xfrm>
          <a:prstGeom prst="rect">
            <a:avLst/>
          </a:prstGeom>
          <a:solidFill>
            <a:srgbClr val="F189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FFFFFF"/>
              </a:solidFill>
              <a:latin typeface="Roboto Light"/>
            </a:endParaRPr>
          </a:p>
        </p:txBody>
      </p:sp>
      <p:sp>
        <p:nvSpPr>
          <p:cNvPr id="3" name="Title 1">
            <a:extLst>
              <a:ext uri="{FF2B5EF4-FFF2-40B4-BE49-F238E27FC236}">
                <a16:creationId xmlns:a16="http://schemas.microsoft.com/office/drawing/2014/main" id="{275460A3-4E52-2846-AFFF-347F15373433}"/>
              </a:ext>
            </a:extLst>
          </p:cNvPr>
          <p:cNvSpPr>
            <a:spLocks noGrp="1"/>
          </p:cNvSpPr>
          <p:nvPr>
            <p:ph type="title"/>
          </p:nvPr>
        </p:nvSpPr>
        <p:spPr>
          <a:xfrm>
            <a:off x="838200" y="634993"/>
            <a:ext cx="10515600" cy="507831"/>
          </a:xfrm>
        </p:spPr>
        <p:txBody>
          <a:bodyPr/>
          <a:lstStyle/>
          <a:p>
            <a:r>
              <a:rPr lang="en-US" sz="3000" cap="none"/>
              <a:t>Contacts</a:t>
            </a:r>
            <a:endParaRPr lang="en-US" sz="3300" cap="none"/>
          </a:p>
        </p:txBody>
      </p:sp>
      <p:sp>
        <p:nvSpPr>
          <p:cNvPr id="4" name="Google Shape;482;p46">
            <a:extLst>
              <a:ext uri="{FF2B5EF4-FFF2-40B4-BE49-F238E27FC236}">
                <a16:creationId xmlns:a16="http://schemas.microsoft.com/office/drawing/2014/main" id="{3BC604E3-CC05-CF4C-A606-2D3046C0C976}"/>
              </a:ext>
            </a:extLst>
          </p:cNvPr>
          <p:cNvSpPr txBox="1"/>
          <p:nvPr/>
        </p:nvSpPr>
        <p:spPr>
          <a:xfrm>
            <a:off x="933009" y="3944295"/>
            <a:ext cx="3017960" cy="1484132"/>
          </a:xfrm>
          <a:prstGeom prst="rect">
            <a:avLst/>
          </a:prstGeom>
          <a:noFill/>
          <a:ln>
            <a:noFill/>
          </a:ln>
        </p:spPr>
        <p:txBody>
          <a:bodyPr spcFirstLastPara="1" wrap="square" lIns="45713" tIns="22850" rIns="45713" bIns="22850" anchor="t" anchorCtr="0">
            <a:noAutofit/>
          </a:bodyPr>
          <a:lstStyle/>
          <a:p>
            <a:pPr defTabSz="228600">
              <a:lnSpc>
                <a:spcPct val="114000"/>
              </a:lnSpc>
            </a:pPr>
            <a:r>
              <a:rPr lang="en-US" b="1">
                <a:solidFill>
                  <a:srgbClr val="FFFFFF"/>
                </a:solidFill>
                <a:latin typeface="Roboto Light"/>
                <a:ea typeface="Roboto" panose="02000000000000000000" pitchFamily="2" charset="0"/>
                <a:cs typeface="Poppins" pitchFamily="2" charset="77"/>
                <a:sym typeface="Open Sans"/>
              </a:rPr>
              <a:t>SHAWN MALONE</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Project Director</a:t>
            </a:r>
          </a:p>
          <a:p>
            <a:pPr defTabSz="228600">
              <a:lnSpc>
                <a:spcPct val="114000"/>
              </a:lnSpc>
            </a:pPr>
            <a:r>
              <a:rPr lang="en-ZA">
                <a:solidFill>
                  <a:srgbClr val="FFFFFF"/>
                </a:solidFill>
                <a:latin typeface="Roboto Light"/>
                <a:ea typeface="Roboto" panose="02000000000000000000" pitchFamily="2" charset="0"/>
                <a:cs typeface="Roboto Light" panose="02000000000000000000" pitchFamily="2" charset="0"/>
                <a:sym typeface="Open Sans"/>
              </a:rPr>
              <a:t>PSI</a:t>
            </a:r>
          </a:p>
          <a:p>
            <a:pPr defTabSz="228600">
              <a:lnSpc>
                <a:spcPct val="114000"/>
              </a:lnSpc>
            </a:pPr>
            <a:r>
              <a:rPr lang="en-US" err="1">
                <a:solidFill>
                  <a:srgbClr val="FFFFFF"/>
                </a:solidFill>
                <a:latin typeface="Roboto Light"/>
                <a:ea typeface="Roboto" panose="02000000000000000000" pitchFamily="2" charset="0"/>
                <a:cs typeface="Roboto Light" panose="02000000000000000000" pitchFamily="2" charset="0"/>
                <a:sym typeface="Open Sans"/>
                <a:hlinkClick r:id="rId2">
                  <a:extLst>
                    <a:ext uri="{A12FA001-AC4F-418D-AE19-62706E023703}">
                      <ahyp:hlinkClr xmlns:ahyp="http://schemas.microsoft.com/office/drawing/2018/hyperlinkcolor" val="tx"/>
                    </a:ext>
                  </a:extLst>
                </a:hlinkClick>
              </a:rPr>
              <a:t>smalone@psi.or</a:t>
            </a:r>
            <a:r>
              <a:rPr lang="en-US" err="1">
                <a:solidFill>
                  <a:srgbClr val="FFFFFF"/>
                </a:solidFill>
                <a:latin typeface="Roboto Light"/>
                <a:ea typeface="Roboto" panose="02000000000000000000" pitchFamily="2" charset="0"/>
                <a:cs typeface="Roboto Light" panose="02000000000000000000" pitchFamily="2" charset="0"/>
                <a:sym typeface="Open Sans"/>
              </a:rPr>
              <a:t>g</a:t>
            </a:r>
            <a:endParaRPr lang="en-US">
              <a:solidFill>
                <a:srgbClr val="FFFFFF"/>
              </a:solidFill>
              <a:latin typeface="Roboto Light"/>
              <a:ea typeface="Roboto" panose="02000000000000000000" pitchFamily="2" charset="0"/>
              <a:cs typeface="Roboto Light" panose="02000000000000000000" pitchFamily="2" charset="0"/>
              <a:sym typeface="Open Sans"/>
            </a:endParaRP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+27 81 038 1862</a:t>
            </a:r>
          </a:p>
          <a:p>
            <a:pPr defTabSz="228600">
              <a:lnSpc>
                <a:spcPct val="114000"/>
              </a:lnSpc>
            </a:pPr>
            <a:endParaRPr>
              <a:solidFill>
                <a:srgbClr val="FFFFFF"/>
              </a:solidFill>
              <a:latin typeface="Roboto Light"/>
              <a:ea typeface="Roboto" panose="02000000000000000000" pitchFamily="2" charset="0"/>
              <a:cs typeface="Roboto Light" panose="02000000000000000000" pitchFamily="2" charset="0"/>
            </a:endParaRPr>
          </a:p>
        </p:txBody>
      </p:sp>
      <p:sp>
        <p:nvSpPr>
          <p:cNvPr id="5" name="Google Shape;482;p46">
            <a:extLst>
              <a:ext uri="{FF2B5EF4-FFF2-40B4-BE49-F238E27FC236}">
                <a16:creationId xmlns:a16="http://schemas.microsoft.com/office/drawing/2014/main" id="{398C22EB-C18A-AF4B-93FB-F72DBBF924BE}"/>
              </a:ext>
            </a:extLst>
          </p:cNvPr>
          <p:cNvSpPr txBox="1"/>
          <p:nvPr/>
        </p:nvSpPr>
        <p:spPr>
          <a:xfrm>
            <a:off x="933009" y="2129782"/>
            <a:ext cx="3017960" cy="1504006"/>
          </a:xfrm>
          <a:prstGeom prst="rect">
            <a:avLst/>
          </a:prstGeom>
          <a:noFill/>
          <a:ln>
            <a:noFill/>
          </a:ln>
        </p:spPr>
        <p:txBody>
          <a:bodyPr spcFirstLastPara="1" wrap="square" lIns="45713" tIns="22850" rIns="45713" bIns="22850" anchor="t" anchorCtr="0">
            <a:noAutofit/>
          </a:bodyPr>
          <a:lstStyle/>
          <a:p>
            <a:pPr defTabSz="228600">
              <a:lnSpc>
                <a:spcPct val="114000"/>
              </a:lnSpc>
            </a:pPr>
            <a:r>
              <a:rPr lang="en-US" b="1">
                <a:solidFill>
                  <a:srgbClr val="FFFFFF"/>
                </a:solidFill>
                <a:latin typeface="Roboto Light"/>
                <a:ea typeface="Roboto" panose="02000000000000000000" pitchFamily="2" charset="0"/>
                <a:cs typeface="Poppins" pitchFamily="2" charset="77"/>
                <a:sym typeface="Open Sans"/>
              </a:rPr>
              <a:t>HLENGIWE NGUBANE</a:t>
            </a:r>
            <a:endParaRPr lang="en-US" b="1">
              <a:solidFill>
                <a:srgbClr val="FFFFFF"/>
              </a:solidFill>
              <a:latin typeface="Roboto Light"/>
              <a:ea typeface="Roboto" panose="02000000000000000000" pitchFamily="2" charset="0"/>
              <a:cs typeface="Poppins" pitchFamily="2" charset="77"/>
            </a:endParaRPr>
          </a:p>
          <a:p>
            <a:pPr defTabSz="228600">
              <a:lnSpc>
                <a:spcPct val="114000"/>
              </a:lnSpc>
            </a:pPr>
            <a:r>
              <a:rPr lang="en-US" i="1">
                <a:solidFill>
                  <a:srgbClr val="FFFFFF"/>
                </a:solidFill>
                <a:latin typeface="Roboto Light"/>
                <a:ea typeface="Roboto" panose="02000000000000000000" pitchFamily="2" charset="0"/>
                <a:cs typeface="Roboto Light" panose="02000000000000000000" pitchFamily="2" charset="0"/>
                <a:sym typeface="Open Sans"/>
              </a:rPr>
              <a:t>Mntase</a:t>
            </a:r>
            <a:r>
              <a:rPr lang="en-US">
                <a:solidFill>
                  <a:srgbClr val="FFFFFF"/>
                </a:solidFill>
                <a:latin typeface="Roboto Light"/>
                <a:ea typeface="Roboto" panose="02000000000000000000" pitchFamily="2" charset="0"/>
                <a:cs typeface="Roboto Light" panose="02000000000000000000" pitchFamily="2" charset="0"/>
                <a:sym typeface="Open Sans"/>
              </a:rPr>
              <a:t> / Mentor</a:t>
            </a:r>
            <a:endParaRPr lang="en-US">
              <a:solidFill>
                <a:srgbClr val="FFFFFF"/>
              </a:solidFill>
              <a:latin typeface="Roboto Light"/>
              <a:ea typeface="Roboto" panose="02000000000000000000" pitchFamily="2" charset="0"/>
              <a:cs typeface="Roboto Light" panose="02000000000000000000" pitchFamily="2" charset="0"/>
            </a:endParaRP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PSI</a:t>
            </a:r>
          </a:p>
          <a:p>
            <a:pPr defTabSz="228600">
              <a:lnSpc>
                <a:spcPct val="114000"/>
              </a:lnSpc>
            </a:pPr>
            <a:r>
              <a:rPr lang="en-US" err="1">
                <a:solidFill>
                  <a:srgbClr val="FFFFFF"/>
                </a:solidFill>
                <a:latin typeface="Roboto Light"/>
                <a:ea typeface="Roboto" panose="02000000000000000000" pitchFamily="2" charset="0"/>
                <a:cs typeface="Roboto Light" panose="02000000000000000000" pitchFamily="2" charset="0"/>
                <a:sym typeface="Open Sans"/>
              </a:rPr>
              <a:t>hngubane@psi-sa.org</a:t>
            </a:r>
            <a:endParaRPr lang="en-US">
              <a:solidFill>
                <a:srgbClr val="FFFFFF"/>
              </a:solidFill>
              <a:latin typeface="Roboto Light"/>
              <a:ea typeface="Roboto" panose="02000000000000000000" pitchFamily="2" charset="0"/>
              <a:cs typeface="Roboto Light" panose="02000000000000000000" pitchFamily="2" charset="0"/>
              <a:sym typeface="Open Sans"/>
            </a:endParaRP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+27 76 108 6551</a:t>
            </a:r>
          </a:p>
        </p:txBody>
      </p:sp>
      <p:sp>
        <p:nvSpPr>
          <p:cNvPr id="15" name="Rectangle 14">
            <a:extLst>
              <a:ext uri="{FF2B5EF4-FFF2-40B4-BE49-F238E27FC236}">
                <a16:creationId xmlns:a16="http://schemas.microsoft.com/office/drawing/2014/main" id="{5B853ED3-68E3-A341-8ED6-DDA3D1BDBA1E}"/>
              </a:ext>
            </a:extLst>
          </p:cNvPr>
          <p:cNvSpPr/>
          <p:nvPr/>
        </p:nvSpPr>
        <p:spPr>
          <a:xfrm>
            <a:off x="3950969" y="2129782"/>
            <a:ext cx="3820992" cy="1650067"/>
          </a:xfrm>
          <a:prstGeom prst="rect">
            <a:avLst/>
          </a:prstGeom>
        </p:spPr>
        <p:txBody>
          <a:bodyPr wrap="square">
            <a:spAutoFit/>
          </a:bodyPr>
          <a:lstStyle/>
          <a:p>
            <a:pPr defTabSz="228600">
              <a:lnSpc>
                <a:spcPct val="114000"/>
              </a:lnSpc>
            </a:pPr>
            <a:r>
              <a:rPr lang="en-US" b="1">
                <a:solidFill>
                  <a:srgbClr val="FFFFFF"/>
                </a:solidFill>
                <a:latin typeface="Roboto Light"/>
                <a:ea typeface="Roboto" panose="02000000000000000000" pitchFamily="2" charset="0"/>
                <a:cs typeface="Poppins" pitchFamily="2" charset="77"/>
                <a:sym typeface="Open Sans"/>
              </a:rPr>
              <a:t>THULANI GRENVILLE-GREY</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Master Trainer &amp; Facilitator</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Matchboxology</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hlinkClick r:id="rId3">
                  <a:extLst>
                    <a:ext uri="{A12FA001-AC4F-418D-AE19-62706E023703}">
                      <ahyp:hlinkClr xmlns:ahyp="http://schemas.microsoft.com/office/drawing/2018/hyperlinkcolor" val="tx"/>
                    </a:ext>
                  </a:extLst>
                </a:hlinkClick>
              </a:rPr>
              <a:t>thulani@matchboxology.com</a:t>
            </a:r>
            <a:r>
              <a:rPr lang="en-US">
                <a:solidFill>
                  <a:srgbClr val="FFFFFF"/>
                </a:solidFill>
                <a:latin typeface="Roboto Light"/>
                <a:ea typeface="Roboto" panose="02000000000000000000" pitchFamily="2" charset="0"/>
                <a:cs typeface="Roboto Light" panose="02000000000000000000" pitchFamily="2" charset="0"/>
                <a:sym typeface="Open Sans"/>
              </a:rPr>
              <a:t> </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+27 82 452 7871</a:t>
            </a:r>
          </a:p>
        </p:txBody>
      </p:sp>
      <p:sp>
        <p:nvSpPr>
          <p:cNvPr id="2" name="Rectangle 1">
            <a:extLst>
              <a:ext uri="{FF2B5EF4-FFF2-40B4-BE49-F238E27FC236}">
                <a16:creationId xmlns:a16="http://schemas.microsoft.com/office/drawing/2014/main" id="{636B89D7-26C8-B014-3D61-4328919ACFF2}"/>
              </a:ext>
            </a:extLst>
          </p:cNvPr>
          <p:cNvSpPr/>
          <p:nvPr/>
        </p:nvSpPr>
        <p:spPr>
          <a:xfrm>
            <a:off x="3950969" y="3944295"/>
            <a:ext cx="3135632" cy="1650067"/>
          </a:xfrm>
          <a:prstGeom prst="rect">
            <a:avLst/>
          </a:prstGeom>
        </p:spPr>
        <p:txBody>
          <a:bodyPr wrap="square">
            <a:spAutoFit/>
          </a:bodyPr>
          <a:lstStyle/>
          <a:p>
            <a:pPr defTabSz="228600">
              <a:lnSpc>
                <a:spcPct val="114000"/>
              </a:lnSpc>
            </a:pPr>
            <a:r>
              <a:rPr lang="en-US" b="1">
                <a:solidFill>
                  <a:srgbClr val="FFFFFF"/>
                </a:solidFill>
                <a:latin typeface="Roboto Light"/>
                <a:ea typeface="Roboto" panose="02000000000000000000" pitchFamily="2" charset="0"/>
                <a:cs typeface="Poppins" pitchFamily="2" charset="77"/>
                <a:sym typeface="Open Sans"/>
              </a:rPr>
              <a:t>ABONGILE JIM</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Senior M&amp;E Advisor</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PSI</a:t>
            </a:r>
          </a:p>
          <a:p>
            <a:pPr defTabSz="228600">
              <a:lnSpc>
                <a:spcPct val="114000"/>
              </a:lnSpc>
            </a:pPr>
            <a:r>
              <a:rPr lang="en-US" err="1">
                <a:solidFill>
                  <a:srgbClr val="FFFFFF"/>
                </a:solidFill>
                <a:latin typeface="Roboto Light"/>
                <a:ea typeface="Roboto" panose="02000000000000000000" pitchFamily="2" charset="0"/>
                <a:cs typeface="Roboto Light" panose="02000000000000000000" pitchFamily="2" charset="0"/>
                <a:sym typeface="Open Sans"/>
              </a:rPr>
              <a:t>abongile@psi-sa.org</a:t>
            </a:r>
            <a:r>
              <a:rPr lang="en-US">
                <a:solidFill>
                  <a:srgbClr val="FFFFFF"/>
                </a:solidFill>
                <a:latin typeface="Roboto Light"/>
                <a:ea typeface="Roboto" panose="02000000000000000000" pitchFamily="2" charset="0"/>
                <a:cs typeface="Roboto Light" panose="02000000000000000000" pitchFamily="2" charset="0"/>
                <a:sym typeface="Open Sans"/>
              </a:rPr>
              <a:t> </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+27 71 256 4273</a:t>
            </a:r>
          </a:p>
        </p:txBody>
      </p:sp>
      <p:sp>
        <p:nvSpPr>
          <p:cNvPr id="6" name="Rectangle 5">
            <a:extLst>
              <a:ext uri="{FF2B5EF4-FFF2-40B4-BE49-F238E27FC236}">
                <a16:creationId xmlns:a16="http://schemas.microsoft.com/office/drawing/2014/main" id="{7D6AC747-6DC1-8B69-8A5C-D7B57016BD00}"/>
              </a:ext>
            </a:extLst>
          </p:cNvPr>
          <p:cNvSpPr/>
          <p:nvPr/>
        </p:nvSpPr>
        <p:spPr>
          <a:xfrm>
            <a:off x="7654289" y="2129782"/>
            <a:ext cx="4068640" cy="1965859"/>
          </a:xfrm>
          <a:prstGeom prst="rect">
            <a:avLst/>
          </a:prstGeom>
        </p:spPr>
        <p:txBody>
          <a:bodyPr wrap="square">
            <a:spAutoFit/>
          </a:bodyPr>
          <a:lstStyle/>
          <a:p>
            <a:pPr defTabSz="228600">
              <a:lnSpc>
                <a:spcPct val="114000"/>
              </a:lnSpc>
            </a:pPr>
            <a:r>
              <a:rPr lang="en-US" b="1">
                <a:solidFill>
                  <a:srgbClr val="FFFFFF"/>
                </a:solidFill>
                <a:latin typeface="Roboto Light"/>
                <a:ea typeface="Roboto" panose="02000000000000000000" pitchFamily="2" charset="0"/>
                <a:cs typeface="Poppins" pitchFamily="2" charset="77"/>
                <a:sym typeface="Open Sans"/>
              </a:rPr>
              <a:t>LETITIA RAMBALLY-GREENER</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Senior Learning &amp; Adaptive Implementation Advisor</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PSI</a:t>
            </a:r>
          </a:p>
          <a:p>
            <a:pPr defTabSz="228600">
              <a:lnSpc>
                <a:spcPct val="114000"/>
              </a:lnSpc>
            </a:pPr>
            <a:r>
              <a:rPr lang="en-US" err="1">
                <a:solidFill>
                  <a:srgbClr val="FFFFFF"/>
                </a:solidFill>
                <a:latin typeface="Roboto Light"/>
                <a:ea typeface="Roboto" panose="02000000000000000000" pitchFamily="2" charset="0"/>
                <a:cs typeface="Roboto Light" panose="02000000000000000000" pitchFamily="2" charset="0"/>
                <a:sym typeface="Open Sans"/>
              </a:rPr>
              <a:t>letitia@psi-sa.org</a:t>
            </a:r>
            <a:r>
              <a:rPr lang="en-US">
                <a:solidFill>
                  <a:srgbClr val="FFFFFF"/>
                </a:solidFill>
                <a:latin typeface="Roboto Light"/>
                <a:ea typeface="Roboto" panose="02000000000000000000" pitchFamily="2" charset="0"/>
                <a:cs typeface="Roboto Light" panose="02000000000000000000" pitchFamily="2" charset="0"/>
                <a:sym typeface="Open Sans"/>
              </a:rPr>
              <a:t> </a:t>
            </a:r>
          </a:p>
          <a:p>
            <a:pPr defTabSz="228600">
              <a:lnSpc>
                <a:spcPct val="114000"/>
              </a:lnSpc>
            </a:pPr>
            <a:r>
              <a:rPr lang="en-US">
                <a:solidFill>
                  <a:srgbClr val="FFFFFF"/>
                </a:solidFill>
                <a:latin typeface="Roboto Light"/>
                <a:ea typeface="Roboto" panose="02000000000000000000" pitchFamily="2" charset="0"/>
                <a:cs typeface="Roboto Light" panose="02000000000000000000" pitchFamily="2" charset="0"/>
                <a:sym typeface="Open Sans"/>
              </a:rPr>
              <a:t>+27 79 883 6670</a:t>
            </a:r>
          </a:p>
        </p:txBody>
      </p:sp>
    </p:spTree>
    <p:extLst>
      <p:ext uri="{BB962C8B-B14F-4D97-AF65-F5344CB8AC3E}">
        <p14:creationId xmlns:p14="http://schemas.microsoft.com/office/powerpoint/2010/main" val="1451203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7F4681-F408-2213-60E1-E86DF53D5C59}"/>
              </a:ext>
            </a:extLst>
          </p:cNvPr>
          <p:cNvSpPr/>
          <p:nvPr/>
        </p:nvSpPr>
        <p:spPr>
          <a:xfrm>
            <a:off x="0" y="1562100"/>
            <a:ext cx="12192000" cy="52959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en-US" sz="2200">
              <a:solidFill>
                <a:srgbClr val="FFFFFF"/>
              </a:solidFill>
              <a:latin typeface="Roboto Light"/>
            </a:endParaRPr>
          </a:p>
        </p:txBody>
      </p:sp>
      <p:sp>
        <p:nvSpPr>
          <p:cNvPr id="3" name="Title 1">
            <a:extLst>
              <a:ext uri="{FF2B5EF4-FFF2-40B4-BE49-F238E27FC236}">
                <a16:creationId xmlns:a16="http://schemas.microsoft.com/office/drawing/2014/main" id="{275460A3-4E52-2846-AFFF-347F15373433}"/>
              </a:ext>
            </a:extLst>
          </p:cNvPr>
          <p:cNvSpPr>
            <a:spLocks noGrp="1"/>
          </p:cNvSpPr>
          <p:nvPr>
            <p:ph type="title"/>
          </p:nvPr>
        </p:nvSpPr>
        <p:spPr>
          <a:xfrm>
            <a:off x="838200" y="634993"/>
            <a:ext cx="10515600" cy="507831"/>
          </a:xfrm>
        </p:spPr>
        <p:txBody>
          <a:bodyPr/>
          <a:lstStyle/>
          <a:p>
            <a:r>
              <a:rPr lang="en-US" sz="3000" cap="none"/>
              <a:t>Attribution</a:t>
            </a:r>
            <a:endParaRPr lang="en-US" sz="3300" cap="none"/>
          </a:p>
        </p:txBody>
      </p:sp>
      <p:sp>
        <p:nvSpPr>
          <p:cNvPr id="4" name="Google Shape;482;p46">
            <a:extLst>
              <a:ext uri="{FF2B5EF4-FFF2-40B4-BE49-F238E27FC236}">
                <a16:creationId xmlns:a16="http://schemas.microsoft.com/office/drawing/2014/main" id="{3BC604E3-CC05-CF4C-A606-2D3046C0C976}"/>
              </a:ext>
            </a:extLst>
          </p:cNvPr>
          <p:cNvSpPr txBox="1"/>
          <p:nvPr/>
        </p:nvSpPr>
        <p:spPr>
          <a:xfrm>
            <a:off x="895349" y="2129782"/>
            <a:ext cx="10458451" cy="1484132"/>
          </a:xfrm>
          <a:prstGeom prst="rect">
            <a:avLst/>
          </a:prstGeom>
          <a:noFill/>
          <a:ln>
            <a:noFill/>
          </a:ln>
        </p:spPr>
        <p:txBody>
          <a:bodyPr spcFirstLastPara="1" wrap="square" lIns="45713" tIns="22850" rIns="45713" bIns="22850" anchor="t" anchorCtr="0">
            <a:noAutofit/>
          </a:bodyPr>
          <a:lstStyle/>
          <a:p>
            <a:pPr defTabSz="228600">
              <a:lnSpc>
                <a:spcPct val="114000"/>
              </a:lnSpc>
            </a:pPr>
            <a:r>
              <a:rPr lang="en-US" b="1">
                <a:solidFill>
                  <a:srgbClr val="FFFFFF"/>
                </a:solidFill>
                <a:latin typeface="Roboto Light"/>
                <a:ea typeface="Roboto" panose="02000000000000000000" pitchFamily="2" charset="0"/>
                <a:cs typeface="Poppins" pitchFamily="2" charset="77"/>
                <a:sym typeface="Open Sans"/>
              </a:rPr>
              <a:t>© 2025 Population Services International (PSI)</a:t>
            </a:r>
          </a:p>
          <a:p>
            <a:pPr defTabSz="228600">
              <a:lnSpc>
                <a:spcPct val="114000"/>
              </a:lnSpc>
            </a:pPr>
            <a:endParaRPr lang="en-US" b="1">
              <a:solidFill>
                <a:srgbClr val="FFFFFF"/>
              </a:solidFill>
              <a:latin typeface="Roboto Light"/>
              <a:ea typeface="Roboto" panose="02000000000000000000" pitchFamily="2" charset="0"/>
              <a:cs typeface="Poppins" pitchFamily="2" charset="77"/>
              <a:sym typeface="Open Sans"/>
            </a:endParaRPr>
          </a:p>
          <a:p>
            <a:pPr defTabSz="228600">
              <a:lnSpc>
                <a:spcPct val="114000"/>
              </a:lnSpc>
            </a:pPr>
            <a:r>
              <a:rPr lang="en-US" b="1">
                <a:solidFill>
                  <a:srgbClr val="FFFFFF"/>
                </a:solidFill>
                <a:latin typeface="Roboto Light"/>
                <a:ea typeface="Roboto" panose="02000000000000000000" pitchFamily="2" charset="0"/>
                <a:cs typeface="Poppins" pitchFamily="2" charset="77"/>
                <a:sym typeface="Open Sans"/>
              </a:rPr>
              <a:t>Any component of this document may be reproduced or adapted without permission, provided that: </a:t>
            </a:r>
          </a:p>
          <a:p>
            <a:pPr marL="371475" indent="-371475" defTabSz="228600">
              <a:lnSpc>
                <a:spcPct val="114000"/>
              </a:lnSpc>
              <a:buFont typeface="+mj-lt"/>
              <a:buAutoNum type="arabicPeriod"/>
            </a:pPr>
            <a:r>
              <a:rPr lang="en-US" b="1">
                <a:solidFill>
                  <a:srgbClr val="FFFFFF"/>
                </a:solidFill>
                <a:latin typeface="Roboto Light"/>
                <a:ea typeface="Roboto" panose="02000000000000000000" pitchFamily="2" charset="0"/>
                <a:cs typeface="Poppins" pitchFamily="2" charset="77"/>
                <a:sym typeface="Open Sans"/>
              </a:rPr>
              <a:t>PSI and Matchboxology are acknowledged, and </a:t>
            </a:r>
          </a:p>
          <a:p>
            <a:pPr marL="371475" indent="-371475" defTabSz="228600">
              <a:lnSpc>
                <a:spcPct val="114000"/>
              </a:lnSpc>
              <a:buFont typeface="+mj-lt"/>
              <a:buAutoNum type="arabicPeriod"/>
            </a:pPr>
            <a:r>
              <a:rPr lang="en-US" b="1">
                <a:solidFill>
                  <a:srgbClr val="FFFFFF"/>
                </a:solidFill>
                <a:latin typeface="Roboto Light"/>
                <a:ea typeface="Roboto" panose="02000000000000000000" pitchFamily="2" charset="0"/>
                <a:cs typeface="Poppins" pitchFamily="2" charset="77"/>
                <a:sym typeface="Open Sans"/>
              </a:rPr>
              <a:t>the material is made available free of charge.</a:t>
            </a:r>
          </a:p>
          <a:p>
            <a:pPr defTabSz="228600">
              <a:lnSpc>
                <a:spcPct val="114000"/>
              </a:lnSpc>
            </a:pPr>
            <a:endParaRPr lang="en-US" b="1">
              <a:solidFill>
                <a:srgbClr val="FFFFFF"/>
              </a:solidFill>
              <a:latin typeface="Roboto Light"/>
              <a:ea typeface="Roboto" panose="02000000000000000000" pitchFamily="2" charset="0"/>
              <a:cs typeface="Poppins" pitchFamily="2" charset="77"/>
              <a:sym typeface="Open Sans"/>
            </a:endParaRPr>
          </a:p>
          <a:p>
            <a:pPr defTabSz="228600">
              <a:lnSpc>
                <a:spcPct val="114000"/>
              </a:lnSpc>
            </a:pPr>
            <a:r>
              <a:rPr lang="en-US" b="1">
                <a:solidFill>
                  <a:srgbClr val="FFFFFF"/>
                </a:solidFill>
                <a:latin typeface="Roboto Light"/>
                <a:ea typeface="Roboto" panose="02000000000000000000" pitchFamily="2" charset="0"/>
                <a:cs typeface="Poppins" pitchFamily="2" charset="77"/>
                <a:sym typeface="Open Sans"/>
              </a:rPr>
              <a:t>Please send a copy of any adaptations and uses to Shawn Malone, </a:t>
            </a:r>
            <a:r>
              <a:rPr lang="en-US" b="1" err="1">
                <a:solidFill>
                  <a:srgbClr val="FFFFFF"/>
                </a:solidFill>
                <a:latin typeface="Roboto Light"/>
                <a:ea typeface="Roboto" panose="02000000000000000000" pitchFamily="2" charset="0"/>
                <a:cs typeface="Poppins" pitchFamily="2" charset="77"/>
                <a:sym typeface="Open Sans"/>
              </a:rPr>
              <a:t>smalone@psi.org</a:t>
            </a:r>
            <a:r>
              <a:rPr lang="en-US" b="1">
                <a:solidFill>
                  <a:srgbClr val="FFFFFF"/>
                </a:solidFill>
                <a:latin typeface="Roboto Light"/>
                <a:ea typeface="Roboto" panose="02000000000000000000" pitchFamily="2" charset="0"/>
                <a:cs typeface="Poppins" pitchFamily="2" charset="77"/>
                <a:sym typeface="Open Sans"/>
              </a:rPr>
              <a:t>. </a:t>
            </a:r>
          </a:p>
          <a:p>
            <a:pPr defTabSz="228600">
              <a:lnSpc>
                <a:spcPct val="114000"/>
              </a:lnSpc>
            </a:pPr>
            <a:endParaRPr lang="en-US" b="1">
              <a:solidFill>
                <a:srgbClr val="FFFFFF"/>
              </a:solidFill>
              <a:latin typeface="Roboto Light"/>
              <a:ea typeface="Roboto" panose="02000000000000000000" pitchFamily="2" charset="0"/>
              <a:cs typeface="Poppins" pitchFamily="2" charset="77"/>
              <a:sym typeface="Open Sans"/>
            </a:endParaRPr>
          </a:p>
        </p:txBody>
      </p:sp>
    </p:spTree>
    <p:extLst>
      <p:ext uri="{BB962C8B-B14F-4D97-AF65-F5344CB8AC3E}">
        <p14:creationId xmlns:p14="http://schemas.microsoft.com/office/powerpoint/2010/main" val="1712876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74CB-AF7D-7730-B3FE-2458DB416E96}"/>
              </a:ext>
            </a:extLst>
          </p:cNvPr>
          <p:cNvSpPr>
            <a:spLocks noGrp="1"/>
          </p:cNvSpPr>
          <p:nvPr>
            <p:ph type="ctrTitle"/>
          </p:nvPr>
        </p:nvSpPr>
        <p:spPr>
          <a:xfrm>
            <a:off x="1524000" y="2270973"/>
            <a:ext cx="9144000" cy="984989"/>
          </a:xfrm>
        </p:spPr>
        <p:txBody>
          <a:bodyPr/>
          <a:lstStyle/>
          <a:p>
            <a:r>
              <a:rPr lang="en-US" dirty="0" err="1"/>
              <a:t>PsySE</a:t>
            </a:r>
            <a:r>
              <a:rPr lang="en-US" dirty="0"/>
              <a:t>-HCPN</a:t>
            </a:r>
          </a:p>
        </p:txBody>
      </p:sp>
      <p:sp>
        <p:nvSpPr>
          <p:cNvPr id="3" name="Subtitle 2">
            <a:extLst>
              <a:ext uri="{FF2B5EF4-FFF2-40B4-BE49-F238E27FC236}">
                <a16:creationId xmlns:a16="http://schemas.microsoft.com/office/drawing/2014/main" id="{AEAA9ACD-B698-5D0B-CF74-E04E24E2F87C}"/>
              </a:ext>
            </a:extLst>
          </p:cNvPr>
          <p:cNvSpPr>
            <a:spLocks noGrp="1"/>
          </p:cNvSpPr>
          <p:nvPr>
            <p:ph type="subTitle" idx="1"/>
          </p:nvPr>
        </p:nvSpPr>
        <p:spPr>
          <a:xfrm>
            <a:off x="566057" y="3255962"/>
            <a:ext cx="11117943" cy="1339789"/>
          </a:xfrm>
        </p:spPr>
        <p:txBody>
          <a:bodyPr>
            <a:normAutofit/>
          </a:bodyPr>
          <a:lstStyle/>
          <a:p>
            <a:r>
              <a:rPr lang="en-US" b="0" dirty="0"/>
              <a:t>Establishing health care providers network (HCPN) providing psycho-socioeconomic (</a:t>
            </a:r>
            <a:r>
              <a:rPr lang="en-US" b="0" dirty="0" err="1"/>
              <a:t>PsySE</a:t>
            </a:r>
            <a:r>
              <a:rPr lang="en-US" b="0" dirty="0"/>
              <a:t>) support for Filipinos living with HIV</a:t>
            </a:r>
          </a:p>
        </p:txBody>
      </p:sp>
      <p:sp>
        <p:nvSpPr>
          <p:cNvPr id="4" name="TextBox 3">
            <a:extLst>
              <a:ext uri="{FF2B5EF4-FFF2-40B4-BE49-F238E27FC236}">
                <a16:creationId xmlns:a16="http://schemas.microsoft.com/office/drawing/2014/main" id="{1A996D42-FB4B-7E35-E6C1-D6859A054C6A}"/>
              </a:ext>
            </a:extLst>
          </p:cNvPr>
          <p:cNvSpPr txBox="1"/>
          <p:nvPr/>
        </p:nvSpPr>
        <p:spPr>
          <a:xfrm>
            <a:off x="3030071" y="5020235"/>
            <a:ext cx="6347011" cy="1200329"/>
          </a:xfrm>
          <a:prstGeom prst="rect">
            <a:avLst/>
          </a:prstGeom>
          <a:noFill/>
        </p:spPr>
        <p:txBody>
          <a:bodyPr wrap="square" rtlCol="0">
            <a:spAutoFit/>
          </a:bodyPr>
          <a:lstStyle/>
          <a:p>
            <a:pPr algn="ctr"/>
            <a:r>
              <a:rPr lang="en-US" b="1" dirty="0"/>
              <a:t>”Rod”</a:t>
            </a:r>
            <a:r>
              <a:rPr lang="en-US" dirty="0"/>
              <a:t> (He/him)</a:t>
            </a:r>
            <a:endParaRPr lang="en-US" b="1" dirty="0"/>
          </a:p>
          <a:p>
            <a:pPr algn="ctr"/>
            <a:r>
              <a:rPr lang="en-US" b="1" dirty="0" err="1"/>
              <a:t>Rodenie</a:t>
            </a:r>
            <a:r>
              <a:rPr lang="en-US" b="1" dirty="0"/>
              <a:t> Arnaiz </a:t>
            </a:r>
            <a:r>
              <a:rPr lang="en-US" b="1" dirty="0" err="1"/>
              <a:t>Olete</a:t>
            </a:r>
            <a:r>
              <a:rPr lang="en-US" b="1" dirty="0"/>
              <a:t>, MSc, RN</a:t>
            </a:r>
          </a:p>
          <a:p>
            <a:pPr algn="ctr"/>
            <a:r>
              <a:rPr lang="en-US" dirty="0"/>
              <a:t>Technical Writer for Grants and Research | Program Manager</a:t>
            </a:r>
          </a:p>
          <a:p>
            <a:pPr algn="ctr"/>
            <a:r>
              <a:rPr lang="en-US" dirty="0"/>
              <a:t>Sustained Health Initiatives of the Philippines (SHIP)</a:t>
            </a:r>
          </a:p>
        </p:txBody>
      </p:sp>
    </p:spTree>
    <p:extLst>
      <p:ext uri="{BB962C8B-B14F-4D97-AF65-F5344CB8AC3E}">
        <p14:creationId xmlns:p14="http://schemas.microsoft.com/office/powerpoint/2010/main" val="3979609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DDF35-B0C0-4E3F-A332-446378F7F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DF3664-8891-2DC1-2977-44B92A6D9B68}"/>
              </a:ext>
            </a:extLst>
          </p:cNvPr>
          <p:cNvSpPr>
            <a:spLocks noGrp="1"/>
          </p:cNvSpPr>
          <p:nvPr>
            <p:ph type="title"/>
          </p:nvPr>
        </p:nvSpPr>
        <p:spPr/>
        <p:txBody>
          <a:bodyPr/>
          <a:lstStyle/>
          <a:p>
            <a:r>
              <a:rPr lang="en-US" dirty="0"/>
              <a:t>Background and Rationale</a:t>
            </a:r>
          </a:p>
        </p:txBody>
      </p:sp>
      <p:sp>
        <p:nvSpPr>
          <p:cNvPr id="3" name="Text Placeholder 2">
            <a:extLst>
              <a:ext uri="{FF2B5EF4-FFF2-40B4-BE49-F238E27FC236}">
                <a16:creationId xmlns:a16="http://schemas.microsoft.com/office/drawing/2014/main" id="{060936C3-3377-602D-B28B-8ABD2733E2B0}"/>
              </a:ext>
            </a:extLst>
          </p:cNvPr>
          <p:cNvSpPr>
            <a:spLocks noGrp="1"/>
          </p:cNvSpPr>
          <p:nvPr>
            <p:ph type="body" idx="1"/>
          </p:nvPr>
        </p:nvSpPr>
        <p:spPr/>
        <p:txBody>
          <a:bodyPr/>
          <a:lstStyle/>
          <a:p>
            <a:r>
              <a:rPr lang="en-US" dirty="0"/>
              <a:t>What is our motivation and purpose behind this program?</a:t>
            </a:r>
          </a:p>
        </p:txBody>
      </p:sp>
      <p:sp>
        <p:nvSpPr>
          <p:cNvPr id="4" name="Slide Number Placeholder 3">
            <a:extLst>
              <a:ext uri="{FF2B5EF4-FFF2-40B4-BE49-F238E27FC236}">
                <a16:creationId xmlns:a16="http://schemas.microsoft.com/office/drawing/2014/main" id="{99425C27-5187-086E-FBC3-8CDF3C0093EC}"/>
              </a:ext>
            </a:extLst>
          </p:cNvPr>
          <p:cNvSpPr>
            <a:spLocks noGrp="1"/>
          </p:cNvSpPr>
          <p:nvPr>
            <p:ph type="sldNum" sz="quarter" idx="12"/>
          </p:nvPr>
        </p:nvSpPr>
        <p:spPr/>
        <p:txBody>
          <a:bodyPr/>
          <a:lstStyle/>
          <a:p>
            <a:fld id="{B6DA35E3-D220-3F4D-9A56-751298231D38}" type="slidenum">
              <a:rPr lang="en-US" smtClean="0"/>
              <a:t>38</a:t>
            </a:fld>
            <a:endParaRPr lang="en-US"/>
          </a:p>
        </p:txBody>
      </p:sp>
    </p:spTree>
    <p:extLst>
      <p:ext uri="{BB962C8B-B14F-4D97-AF65-F5344CB8AC3E}">
        <p14:creationId xmlns:p14="http://schemas.microsoft.com/office/powerpoint/2010/main" val="3781129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78516-EECA-B607-7974-AF48A1EF6E46}"/>
              </a:ext>
            </a:extLst>
          </p:cNvPr>
          <p:cNvSpPr>
            <a:spLocks noGrp="1"/>
          </p:cNvSpPr>
          <p:nvPr>
            <p:ph type="title"/>
          </p:nvPr>
        </p:nvSpPr>
        <p:spPr>
          <a:xfrm>
            <a:off x="523982" y="102841"/>
            <a:ext cx="11126912" cy="652017"/>
          </a:xfrm>
        </p:spPr>
        <p:txBody>
          <a:bodyPr/>
          <a:lstStyle/>
          <a:p>
            <a:r>
              <a:rPr lang="en-US" dirty="0"/>
              <a:t>Continuum of HIV Care: Philippines </a:t>
            </a:r>
            <a:r>
              <a:rPr lang="en-US" sz="1800" dirty="0"/>
              <a:t>(September 2024)</a:t>
            </a:r>
            <a:endParaRPr lang="en-US" dirty="0"/>
          </a:p>
        </p:txBody>
      </p:sp>
      <p:pic>
        <p:nvPicPr>
          <p:cNvPr id="4" name="Picture 3">
            <a:extLst>
              <a:ext uri="{FF2B5EF4-FFF2-40B4-BE49-F238E27FC236}">
                <a16:creationId xmlns:a16="http://schemas.microsoft.com/office/drawing/2014/main" id="{CEFA9021-0A7D-AB10-32E1-E868C567B982}"/>
              </a:ext>
            </a:extLst>
          </p:cNvPr>
          <p:cNvPicPr>
            <a:picLocks noChangeAspect="1"/>
          </p:cNvPicPr>
          <p:nvPr/>
        </p:nvPicPr>
        <p:blipFill>
          <a:blip r:embed="rId3"/>
          <a:stretch>
            <a:fillRect/>
          </a:stretch>
        </p:blipFill>
        <p:spPr>
          <a:xfrm>
            <a:off x="1915128" y="784855"/>
            <a:ext cx="7868258" cy="5571495"/>
          </a:xfrm>
          <a:prstGeom prst="rect">
            <a:avLst/>
          </a:prstGeom>
        </p:spPr>
      </p:pic>
      <p:sp>
        <p:nvSpPr>
          <p:cNvPr id="3" name="Slide Number Placeholder 2">
            <a:extLst>
              <a:ext uri="{FF2B5EF4-FFF2-40B4-BE49-F238E27FC236}">
                <a16:creationId xmlns:a16="http://schemas.microsoft.com/office/drawing/2014/main" id="{95832093-7F07-A590-FBA0-6C51EDABA185}"/>
              </a:ext>
            </a:extLst>
          </p:cNvPr>
          <p:cNvSpPr>
            <a:spLocks noGrp="1"/>
          </p:cNvSpPr>
          <p:nvPr>
            <p:ph type="sldNum" sz="quarter" idx="12"/>
          </p:nvPr>
        </p:nvSpPr>
        <p:spPr/>
        <p:txBody>
          <a:bodyPr/>
          <a:lstStyle/>
          <a:p>
            <a:fld id="{B6DA35E3-D220-3F4D-9A56-751298231D38}" type="slidenum">
              <a:rPr lang="en-US" smtClean="0"/>
              <a:t>39</a:t>
            </a:fld>
            <a:endParaRPr lang="en-US"/>
          </a:p>
        </p:txBody>
      </p:sp>
      <p:sp>
        <p:nvSpPr>
          <p:cNvPr id="5" name="Rounded Rectangle 4">
            <a:extLst>
              <a:ext uri="{FF2B5EF4-FFF2-40B4-BE49-F238E27FC236}">
                <a16:creationId xmlns:a16="http://schemas.microsoft.com/office/drawing/2014/main" id="{F0C040A7-D21F-3ED5-BB04-B10B7B523919}"/>
              </a:ext>
            </a:extLst>
          </p:cNvPr>
          <p:cNvSpPr/>
          <p:nvPr/>
        </p:nvSpPr>
        <p:spPr>
          <a:xfrm>
            <a:off x="4078514" y="3429000"/>
            <a:ext cx="5573485" cy="292735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2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994A-9616-0824-A676-F4398F85EA0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E30805-76B9-3135-68AD-B5622F04551D}"/>
              </a:ext>
            </a:extLst>
          </p:cNvPr>
          <p:cNvPicPr>
            <a:picLocks noChangeAspect="1"/>
          </p:cNvPicPr>
          <p:nvPr/>
        </p:nvPicPr>
        <p:blipFill>
          <a:blip r:embed="rId3"/>
          <a:srcRect r="2" b="7279"/>
          <a:stretch/>
        </p:blipFill>
        <p:spPr>
          <a:xfrm>
            <a:off x="23667" y="10"/>
            <a:ext cx="5195887" cy="6857990"/>
          </a:xfrm>
          <a:prstGeom prst="rect">
            <a:avLst/>
          </a:prstGeom>
          <a:noFill/>
        </p:spPr>
      </p:pic>
      <p:pic>
        <p:nvPicPr>
          <p:cNvPr id="7" name="Picture 6">
            <a:extLst>
              <a:ext uri="{FF2B5EF4-FFF2-40B4-BE49-F238E27FC236}">
                <a16:creationId xmlns:a16="http://schemas.microsoft.com/office/drawing/2014/main" id="{0471081F-4A70-E593-34E3-2726CEA332D5}"/>
              </a:ext>
            </a:extLst>
          </p:cNvPr>
          <p:cNvPicPr>
            <a:picLocks noChangeAspect="1"/>
          </p:cNvPicPr>
          <p:nvPr/>
        </p:nvPicPr>
        <p:blipFill>
          <a:blip r:embed="rId4"/>
          <a:stretch>
            <a:fillRect/>
          </a:stretch>
        </p:blipFill>
        <p:spPr>
          <a:xfrm>
            <a:off x="7541489" y="1666660"/>
            <a:ext cx="2444026" cy="2444026"/>
          </a:xfrm>
          <a:prstGeom prst="rect">
            <a:avLst/>
          </a:prstGeom>
        </p:spPr>
      </p:pic>
      <p:sp>
        <p:nvSpPr>
          <p:cNvPr id="8" name="Rectangle 7">
            <a:extLst>
              <a:ext uri="{FF2B5EF4-FFF2-40B4-BE49-F238E27FC236}">
                <a16:creationId xmlns:a16="http://schemas.microsoft.com/office/drawing/2014/main" id="{B6BE4C21-0348-C1E4-88B4-E59D04644D83}"/>
              </a:ext>
            </a:extLst>
          </p:cNvPr>
          <p:cNvSpPr/>
          <p:nvPr/>
        </p:nvSpPr>
        <p:spPr>
          <a:xfrm>
            <a:off x="23667" y="6186910"/>
            <a:ext cx="447675" cy="65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TextBox 13">
            <a:extLst>
              <a:ext uri="{FF2B5EF4-FFF2-40B4-BE49-F238E27FC236}">
                <a16:creationId xmlns:a16="http://schemas.microsoft.com/office/drawing/2014/main" id="{E30E477D-342D-6630-600C-D8BC1F78BD3D}"/>
              </a:ext>
            </a:extLst>
          </p:cNvPr>
          <p:cNvSpPr txBox="1"/>
          <p:nvPr/>
        </p:nvSpPr>
        <p:spPr>
          <a:xfrm>
            <a:off x="7444507" y="4239490"/>
            <a:ext cx="3029529" cy="646331"/>
          </a:xfrm>
          <a:prstGeom prst="rect">
            <a:avLst/>
          </a:prstGeom>
          <a:noFill/>
        </p:spPr>
        <p:txBody>
          <a:bodyPr wrap="square" rtlCol="0">
            <a:spAutoFit/>
          </a:bodyPr>
          <a:lstStyle/>
          <a:p>
            <a:r>
              <a:rPr lang="en-US"/>
              <a:t>Please refer to meeting report on IAS+</a:t>
            </a:r>
            <a:endParaRPr lang="en-CH"/>
          </a:p>
        </p:txBody>
      </p:sp>
    </p:spTree>
    <p:extLst>
      <p:ext uri="{BB962C8B-B14F-4D97-AF65-F5344CB8AC3E}">
        <p14:creationId xmlns:p14="http://schemas.microsoft.com/office/powerpoint/2010/main" val="419298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8370-0F7C-1A08-808D-6A6D33C92D3E}"/>
              </a:ext>
            </a:extLst>
          </p:cNvPr>
          <p:cNvSpPr>
            <a:spLocks noGrp="1"/>
          </p:cNvSpPr>
          <p:nvPr>
            <p:ph type="title"/>
          </p:nvPr>
        </p:nvSpPr>
        <p:spPr>
          <a:xfrm>
            <a:off x="8259482" y="478332"/>
            <a:ext cx="3394635" cy="4577763"/>
          </a:xfrm>
        </p:spPr>
        <p:txBody>
          <a:bodyPr>
            <a:normAutofit/>
          </a:bodyPr>
          <a:lstStyle/>
          <a:p>
            <a:r>
              <a:rPr lang="en-US" sz="2800" dirty="0"/>
              <a:t>Building from Open Doors Home project,</a:t>
            </a:r>
            <a:br>
              <a:rPr lang="en-US" sz="2800" dirty="0"/>
            </a:br>
            <a:br>
              <a:rPr lang="en-US" sz="2800" dirty="0"/>
            </a:br>
            <a:r>
              <a:rPr lang="en-US" sz="2800" dirty="0"/>
              <a:t>we said, </a:t>
            </a:r>
            <a:br>
              <a:rPr lang="en-US" sz="2800" dirty="0"/>
            </a:br>
            <a:br>
              <a:rPr lang="en-US" sz="2800" dirty="0"/>
            </a:br>
            <a:r>
              <a:rPr lang="en-US" sz="2800" dirty="0"/>
              <a:t>“</a:t>
            </a:r>
            <a:r>
              <a:rPr lang="en-US" sz="2800" i="1" dirty="0"/>
              <a:t>Let’s try to expand this on a provincial scale...” </a:t>
            </a:r>
            <a:endParaRPr lang="en-US" sz="2800" dirty="0"/>
          </a:p>
        </p:txBody>
      </p:sp>
      <p:sp>
        <p:nvSpPr>
          <p:cNvPr id="4" name="Slide Number Placeholder 3">
            <a:extLst>
              <a:ext uri="{FF2B5EF4-FFF2-40B4-BE49-F238E27FC236}">
                <a16:creationId xmlns:a16="http://schemas.microsoft.com/office/drawing/2014/main" id="{8AD748D0-019E-349B-73B7-12A1E65B7944}"/>
              </a:ext>
            </a:extLst>
          </p:cNvPr>
          <p:cNvSpPr>
            <a:spLocks noGrp="1"/>
          </p:cNvSpPr>
          <p:nvPr>
            <p:ph type="sldNum" sz="quarter" idx="12"/>
          </p:nvPr>
        </p:nvSpPr>
        <p:spPr/>
        <p:txBody>
          <a:bodyPr/>
          <a:lstStyle/>
          <a:p>
            <a:fld id="{B6DA35E3-D220-3F4D-9A56-751298231D38}" type="slidenum">
              <a:rPr lang="en-US" smtClean="0"/>
              <a:t>40</a:t>
            </a:fld>
            <a:endParaRPr lang="en-US"/>
          </a:p>
        </p:txBody>
      </p:sp>
      <p:pic>
        <p:nvPicPr>
          <p:cNvPr id="6" name="Picture 5">
            <a:extLst>
              <a:ext uri="{FF2B5EF4-FFF2-40B4-BE49-F238E27FC236}">
                <a16:creationId xmlns:a16="http://schemas.microsoft.com/office/drawing/2014/main" id="{B6B64941-6929-6A1E-18C4-92524985825C}"/>
              </a:ext>
            </a:extLst>
          </p:cNvPr>
          <p:cNvPicPr>
            <a:picLocks noChangeAspect="1"/>
          </p:cNvPicPr>
          <p:nvPr/>
        </p:nvPicPr>
        <p:blipFill>
          <a:blip r:embed="rId3"/>
          <a:stretch>
            <a:fillRect/>
          </a:stretch>
        </p:blipFill>
        <p:spPr>
          <a:xfrm>
            <a:off x="0" y="18143"/>
            <a:ext cx="7772400" cy="6766448"/>
          </a:xfrm>
          <a:prstGeom prst="rect">
            <a:avLst/>
          </a:prstGeom>
        </p:spPr>
      </p:pic>
    </p:spTree>
    <p:extLst>
      <p:ext uri="{BB962C8B-B14F-4D97-AF65-F5344CB8AC3E}">
        <p14:creationId xmlns:p14="http://schemas.microsoft.com/office/powerpoint/2010/main" val="281320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92567-0E43-75E2-F054-2FA0231A0F38}"/>
              </a:ext>
            </a:extLst>
          </p:cNvPr>
          <p:cNvSpPr>
            <a:spLocks noGrp="1"/>
          </p:cNvSpPr>
          <p:nvPr>
            <p:ph type="title"/>
          </p:nvPr>
        </p:nvSpPr>
        <p:spPr/>
        <p:txBody>
          <a:bodyPr/>
          <a:lstStyle/>
          <a:p>
            <a:r>
              <a:rPr lang="en-US" dirty="0"/>
              <a:t>The </a:t>
            </a:r>
            <a:r>
              <a:rPr lang="en-US" dirty="0" err="1"/>
              <a:t>PsySE</a:t>
            </a:r>
            <a:r>
              <a:rPr lang="en-US" dirty="0"/>
              <a:t>-HCPN</a:t>
            </a:r>
          </a:p>
        </p:txBody>
      </p:sp>
      <p:sp>
        <p:nvSpPr>
          <p:cNvPr id="3" name="Text Placeholder 2">
            <a:extLst>
              <a:ext uri="{FF2B5EF4-FFF2-40B4-BE49-F238E27FC236}">
                <a16:creationId xmlns:a16="http://schemas.microsoft.com/office/drawing/2014/main" id="{05673796-F5A9-5528-E60B-9AC3043FC16B}"/>
              </a:ext>
            </a:extLst>
          </p:cNvPr>
          <p:cNvSpPr>
            <a:spLocks noGrp="1"/>
          </p:cNvSpPr>
          <p:nvPr>
            <p:ph type="body" idx="1"/>
          </p:nvPr>
        </p:nvSpPr>
        <p:spPr/>
        <p:txBody>
          <a:bodyPr/>
          <a:lstStyle/>
          <a:p>
            <a:r>
              <a:rPr lang="en-US" dirty="0"/>
              <a:t>How can this address the fragmented HIV care in the Philippines? </a:t>
            </a:r>
          </a:p>
        </p:txBody>
      </p:sp>
      <p:sp>
        <p:nvSpPr>
          <p:cNvPr id="4" name="Slide Number Placeholder 3">
            <a:extLst>
              <a:ext uri="{FF2B5EF4-FFF2-40B4-BE49-F238E27FC236}">
                <a16:creationId xmlns:a16="http://schemas.microsoft.com/office/drawing/2014/main" id="{3131AD27-4B03-C323-E076-3F5540A113E8}"/>
              </a:ext>
            </a:extLst>
          </p:cNvPr>
          <p:cNvSpPr>
            <a:spLocks noGrp="1"/>
          </p:cNvSpPr>
          <p:nvPr>
            <p:ph type="sldNum" sz="quarter" idx="12"/>
          </p:nvPr>
        </p:nvSpPr>
        <p:spPr/>
        <p:txBody>
          <a:bodyPr/>
          <a:lstStyle/>
          <a:p>
            <a:fld id="{B6DA35E3-D220-3F4D-9A56-751298231D38}" type="slidenum">
              <a:rPr lang="en-US" smtClean="0"/>
              <a:t>41</a:t>
            </a:fld>
            <a:endParaRPr lang="en-US"/>
          </a:p>
        </p:txBody>
      </p:sp>
    </p:spTree>
    <p:extLst>
      <p:ext uri="{BB962C8B-B14F-4D97-AF65-F5344CB8AC3E}">
        <p14:creationId xmlns:p14="http://schemas.microsoft.com/office/powerpoint/2010/main" val="3377903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Google Shape;1504;p15">
            <a:extLst>
              <a:ext uri="{FF2B5EF4-FFF2-40B4-BE49-F238E27FC236}">
                <a16:creationId xmlns:a16="http://schemas.microsoft.com/office/drawing/2014/main" id="{9DA4842C-2BD9-087B-9CF7-4A692FA80C27}"/>
              </a:ext>
            </a:extLst>
          </p:cNvPr>
          <p:cNvSpPr/>
          <p:nvPr/>
        </p:nvSpPr>
        <p:spPr>
          <a:xfrm>
            <a:off x="6835733" y="3915683"/>
            <a:ext cx="1036800" cy="1036800"/>
          </a:xfrm>
          <a:prstGeom prst="roundRect">
            <a:avLst>
              <a:gd name="adj" fmla="val 0"/>
            </a:avLst>
          </a:prstGeom>
          <a:solidFill>
            <a:srgbClr val="FF0000"/>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48" name="Google Shape;1505;p15">
            <a:extLst>
              <a:ext uri="{FF2B5EF4-FFF2-40B4-BE49-F238E27FC236}">
                <a16:creationId xmlns:a16="http://schemas.microsoft.com/office/drawing/2014/main" id="{D7503741-D31E-BFEC-A8A6-78E7B71F538F}"/>
              </a:ext>
            </a:extLst>
          </p:cNvPr>
          <p:cNvSpPr/>
          <p:nvPr/>
        </p:nvSpPr>
        <p:spPr>
          <a:xfrm>
            <a:off x="4324367" y="1919308"/>
            <a:ext cx="1036800" cy="1036800"/>
          </a:xfrm>
          <a:prstGeom prst="roundRect">
            <a:avLst>
              <a:gd name="adj" fmla="val 0"/>
            </a:avLst>
          </a:prstGeom>
          <a:solidFill>
            <a:srgbClr val="FF0000"/>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49" name="Google Shape;1506;p15">
            <a:extLst>
              <a:ext uri="{FF2B5EF4-FFF2-40B4-BE49-F238E27FC236}">
                <a16:creationId xmlns:a16="http://schemas.microsoft.com/office/drawing/2014/main" id="{10E861DA-EE83-A4BA-AB68-42DA077C0C32}"/>
              </a:ext>
            </a:extLst>
          </p:cNvPr>
          <p:cNvSpPr/>
          <p:nvPr/>
        </p:nvSpPr>
        <p:spPr>
          <a:xfrm>
            <a:off x="1813067" y="3915683"/>
            <a:ext cx="1036800" cy="1036800"/>
          </a:xfrm>
          <a:prstGeom prst="roundRect">
            <a:avLst>
              <a:gd name="adj" fmla="val 0"/>
            </a:avLst>
          </a:prstGeom>
          <a:solidFill>
            <a:srgbClr val="FF0000"/>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cxnSp>
        <p:nvCxnSpPr>
          <p:cNvPr id="50" name="Google Shape;1507;p15">
            <a:extLst>
              <a:ext uri="{FF2B5EF4-FFF2-40B4-BE49-F238E27FC236}">
                <a16:creationId xmlns:a16="http://schemas.microsoft.com/office/drawing/2014/main" id="{0CDCD5DE-3FEB-5590-842F-CD1A0C6E08AD}"/>
              </a:ext>
            </a:extLst>
          </p:cNvPr>
          <p:cNvCxnSpPr>
            <a:endCxn id="56" idx="1"/>
          </p:cNvCxnSpPr>
          <p:nvPr/>
        </p:nvCxnSpPr>
        <p:spPr>
          <a:xfrm>
            <a:off x="949833" y="3429084"/>
            <a:ext cx="209200" cy="0"/>
          </a:xfrm>
          <a:prstGeom prst="straightConnector1">
            <a:avLst/>
          </a:prstGeom>
          <a:noFill/>
          <a:ln w="19050" cap="flat" cmpd="sng">
            <a:solidFill>
              <a:schemeClr val="lt2"/>
            </a:solidFill>
            <a:prstDash val="solid"/>
            <a:round/>
            <a:headEnd type="none" w="sm" len="sm"/>
            <a:tailEnd type="none" w="sm" len="sm"/>
          </a:ln>
        </p:spPr>
      </p:cxnSp>
      <p:sp>
        <p:nvSpPr>
          <p:cNvPr id="51" name="Google Shape;1510;p15">
            <a:extLst>
              <a:ext uri="{FF2B5EF4-FFF2-40B4-BE49-F238E27FC236}">
                <a16:creationId xmlns:a16="http://schemas.microsoft.com/office/drawing/2014/main" id="{B8358875-0424-FE7A-5F46-762A7A7514EE}"/>
              </a:ext>
            </a:extLst>
          </p:cNvPr>
          <p:cNvSpPr txBox="1">
            <a:spLocks noGrp="1"/>
          </p:cNvSpPr>
          <p:nvPr/>
        </p:nvSpPr>
        <p:spPr>
          <a:xfrm>
            <a:off x="1082433" y="1825317"/>
            <a:ext cx="2498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1pPr>
            <a:lvl2pPr marL="914400" marR="0" lvl="1"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2pPr>
            <a:lvl3pPr marL="1371600" marR="0" lvl="2"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3pPr>
            <a:lvl4pPr marL="1828800" marR="0" lvl="3"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4pPr>
            <a:lvl5pPr marL="2286000" marR="0" lvl="4"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5pPr>
            <a:lvl6pPr marL="2743200" marR="0" lvl="5"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6pPr>
            <a:lvl7pPr marL="3200400" marR="0" lvl="6"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7pPr>
            <a:lvl8pPr marL="3657600" marR="0" lvl="7"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8pPr>
            <a:lvl9pPr marL="4114800" marR="0" lvl="8"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9pPr>
          </a:lstStyle>
          <a:p>
            <a:pPr marL="0" indent="0" algn="ctr">
              <a:buNone/>
            </a:pPr>
            <a:r>
              <a:rPr lang="en" sz="1867" dirty="0">
                <a:solidFill>
                  <a:schemeClr val="tx1"/>
                </a:solidFill>
              </a:rPr>
              <a:t>mental health aspects of living with HIV</a:t>
            </a:r>
            <a:endParaRPr sz="1867" dirty="0">
              <a:solidFill>
                <a:schemeClr val="tx1"/>
              </a:solidFill>
            </a:endParaRPr>
          </a:p>
        </p:txBody>
      </p:sp>
      <p:sp>
        <p:nvSpPr>
          <p:cNvPr id="52" name="Google Shape;1511;p15">
            <a:extLst>
              <a:ext uri="{FF2B5EF4-FFF2-40B4-BE49-F238E27FC236}">
                <a16:creationId xmlns:a16="http://schemas.microsoft.com/office/drawing/2014/main" id="{988139FE-7F07-533B-EEAB-2DFB6BBE2B29}"/>
              </a:ext>
            </a:extLst>
          </p:cNvPr>
          <p:cNvSpPr txBox="1">
            <a:spLocks noGrp="1"/>
          </p:cNvSpPr>
          <p:nvPr/>
        </p:nvSpPr>
        <p:spPr>
          <a:xfrm>
            <a:off x="6105133" y="1825317"/>
            <a:ext cx="2498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1pPr>
            <a:lvl2pPr marL="914400" marR="0" lvl="1"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2pPr>
            <a:lvl3pPr marL="1371600" marR="0" lvl="2"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3pPr>
            <a:lvl4pPr marL="1828800" marR="0" lvl="3"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4pPr>
            <a:lvl5pPr marL="2286000" marR="0" lvl="4"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5pPr>
            <a:lvl6pPr marL="2743200" marR="0" lvl="5"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6pPr>
            <a:lvl7pPr marL="3200400" marR="0" lvl="6"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7pPr>
            <a:lvl8pPr marL="3657600" marR="0" lvl="7"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8pPr>
            <a:lvl9pPr marL="4114800" marR="0" lvl="8"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9pPr>
          </a:lstStyle>
          <a:p>
            <a:pPr marL="0" indent="0" algn="ctr">
              <a:buNone/>
            </a:pPr>
            <a:r>
              <a:rPr lang="en" sz="1867">
                <a:solidFill>
                  <a:schemeClr val="tx1"/>
                </a:solidFill>
              </a:rPr>
              <a:t>economic challenges PLHIV may face</a:t>
            </a:r>
            <a:endParaRPr sz="1867">
              <a:solidFill>
                <a:schemeClr val="tx1"/>
              </a:solidFill>
            </a:endParaRPr>
          </a:p>
        </p:txBody>
      </p:sp>
      <p:sp>
        <p:nvSpPr>
          <p:cNvPr id="53" name="Google Shape;1512;p15">
            <a:extLst>
              <a:ext uri="{FF2B5EF4-FFF2-40B4-BE49-F238E27FC236}">
                <a16:creationId xmlns:a16="http://schemas.microsoft.com/office/drawing/2014/main" id="{42AAA4C0-22AB-5272-7B31-EE6418036FD5}"/>
              </a:ext>
            </a:extLst>
          </p:cNvPr>
          <p:cNvSpPr txBox="1">
            <a:spLocks noGrp="1"/>
          </p:cNvSpPr>
          <p:nvPr/>
        </p:nvSpPr>
        <p:spPr>
          <a:xfrm>
            <a:off x="3598716" y="4269084"/>
            <a:ext cx="2498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1pPr>
            <a:lvl2pPr marL="914400" marR="0" lvl="1"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2pPr>
            <a:lvl3pPr marL="1371600" marR="0" lvl="2"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3pPr>
            <a:lvl4pPr marL="1828800" marR="0" lvl="3"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4pPr>
            <a:lvl5pPr marL="2286000" marR="0" lvl="4"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5pPr>
            <a:lvl6pPr marL="2743200" marR="0" lvl="5"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6pPr>
            <a:lvl7pPr marL="3200400" marR="0" lvl="6"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7pPr>
            <a:lvl8pPr marL="3657600" marR="0" lvl="7"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8pPr>
            <a:lvl9pPr marL="4114800" marR="0" lvl="8"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9pPr>
          </a:lstStyle>
          <a:p>
            <a:pPr marL="0" indent="0" algn="ctr">
              <a:buNone/>
            </a:pPr>
            <a:r>
              <a:rPr lang="en" sz="1867" dirty="0">
                <a:solidFill>
                  <a:schemeClr val="tx1"/>
                </a:solidFill>
              </a:rPr>
              <a:t>social factors that impact PLHIV</a:t>
            </a:r>
            <a:endParaRPr sz="1867" dirty="0">
              <a:solidFill>
                <a:schemeClr val="tx1"/>
              </a:solidFill>
            </a:endParaRPr>
          </a:p>
        </p:txBody>
      </p:sp>
      <p:sp>
        <p:nvSpPr>
          <p:cNvPr id="54" name="Google Shape;1513;p15">
            <a:extLst>
              <a:ext uri="{FF2B5EF4-FFF2-40B4-BE49-F238E27FC236}">
                <a16:creationId xmlns:a16="http://schemas.microsoft.com/office/drawing/2014/main" id="{EA8EEE77-FE50-A2FA-36CD-D17E0AC55C59}"/>
              </a:ext>
            </a:extLst>
          </p:cNvPr>
          <p:cNvSpPr txBox="1">
            <a:spLocks noGrp="1"/>
          </p:cNvSpPr>
          <p:nvPr/>
        </p:nvSpPr>
        <p:spPr>
          <a:xfrm>
            <a:off x="8611567" y="4269084"/>
            <a:ext cx="2498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1pPr>
            <a:lvl2pPr marL="914400" marR="0" lvl="1"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2pPr>
            <a:lvl3pPr marL="1371600" marR="0" lvl="2"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3pPr>
            <a:lvl4pPr marL="1828800" marR="0" lvl="3"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4pPr>
            <a:lvl5pPr marL="2286000" marR="0" lvl="4"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5pPr>
            <a:lvl6pPr marL="2743200" marR="0" lvl="5"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6pPr>
            <a:lvl7pPr marL="3200400" marR="0" lvl="6"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7pPr>
            <a:lvl8pPr marL="3657600" marR="0" lvl="7"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8pPr>
            <a:lvl9pPr marL="4114800" marR="0" lvl="8"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9pPr>
          </a:lstStyle>
          <a:p>
            <a:pPr marL="0" indent="0" algn="ctr">
              <a:buNone/>
            </a:pPr>
            <a:r>
              <a:rPr lang="en" sz="1867" dirty="0">
                <a:solidFill>
                  <a:schemeClr val="tx1"/>
                </a:solidFill>
              </a:rPr>
              <a:t>Health Care Providers Network </a:t>
            </a:r>
            <a:endParaRPr sz="1867" dirty="0">
              <a:solidFill>
                <a:schemeClr val="tx1"/>
              </a:solidFill>
            </a:endParaRPr>
          </a:p>
        </p:txBody>
      </p:sp>
      <p:sp>
        <p:nvSpPr>
          <p:cNvPr id="55" name="Google Shape;1514;p15">
            <a:extLst>
              <a:ext uri="{FF2B5EF4-FFF2-40B4-BE49-F238E27FC236}">
                <a16:creationId xmlns:a16="http://schemas.microsoft.com/office/drawing/2014/main" id="{3BD4FC0F-46B6-225F-66FA-5D736FD7F149}"/>
              </a:ext>
            </a:extLst>
          </p:cNvPr>
          <p:cNvSpPr txBox="1">
            <a:spLocks noGrp="1"/>
          </p:cNvSpPr>
          <p:nvPr/>
        </p:nvSpPr>
        <p:spPr>
          <a:xfrm>
            <a:off x="8693092" y="3118284"/>
            <a:ext cx="2344800" cy="621600"/>
          </a:xfrm>
          <a:prstGeom prst="rect">
            <a:avLst/>
          </a:prstGeom>
          <a:solidFill>
            <a:schemeClr val="lt2"/>
          </a:solidFill>
          <a:ln w="38100" cap="flat" cmpd="sng">
            <a:solidFill>
              <a:schemeClr val="accent1"/>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1pPr>
            <a:lvl2pPr marL="914400" marR="0" lvl="1"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2pPr>
            <a:lvl3pPr marL="1371600" marR="0" lvl="2"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3pPr>
            <a:lvl4pPr marL="1828800" marR="0" lvl="3"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4pPr>
            <a:lvl5pPr marL="2286000" marR="0" lvl="4"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5pPr>
            <a:lvl6pPr marL="2743200" marR="0" lvl="5"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6pPr>
            <a:lvl7pPr marL="3200400" marR="0" lvl="6"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7pPr>
            <a:lvl8pPr marL="3657600" marR="0" lvl="7"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8pPr>
            <a:lvl9pPr marL="4114800" marR="0" lvl="8"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9pPr>
          </a:lstStyle>
          <a:p>
            <a:pPr marL="0" indent="0" algn="ctr">
              <a:buNone/>
            </a:pPr>
            <a:r>
              <a:rPr lang="en" sz="2400" b="1">
                <a:solidFill>
                  <a:schemeClr val="dk1"/>
                </a:solidFill>
                <a:latin typeface="Montserrat"/>
                <a:ea typeface="Montserrat"/>
                <a:cs typeface="Montserrat"/>
                <a:sym typeface="Montserrat"/>
              </a:rPr>
              <a:t>HCPN</a:t>
            </a:r>
            <a:endParaRPr sz="2400" b="1">
              <a:solidFill>
                <a:schemeClr val="dk1"/>
              </a:solidFill>
              <a:latin typeface="Montserrat"/>
              <a:ea typeface="Montserrat"/>
              <a:cs typeface="Montserrat"/>
              <a:sym typeface="Montserrat"/>
            </a:endParaRPr>
          </a:p>
        </p:txBody>
      </p:sp>
      <p:sp>
        <p:nvSpPr>
          <p:cNvPr id="56" name="Google Shape;1508;p15">
            <a:extLst>
              <a:ext uri="{FF2B5EF4-FFF2-40B4-BE49-F238E27FC236}">
                <a16:creationId xmlns:a16="http://schemas.microsoft.com/office/drawing/2014/main" id="{6BB23C1F-863F-E77B-D098-17D3F0770BC6}"/>
              </a:ext>
            </a:extLst>
          </p:cNvPr>
          <p:cNvSpPr txBox="1">
            <a:spLocks noGrp="1"/>
          </p:cNvSpPr>
          <p:nvPr/>
        </p:nvSpPr>
        <p:spPr>
          <a:xfrm>
            <a:off x="1159033" y="3118284"/>
            <a:ext cx="2344800" cy="621600"/>
          </a:xfrm>
          <a:prstGeom prst="rect">
            <a:avLst/>
          </a:prstGeom>
          <a:solidFill>
            <a:schemeClr val="lt2"/>
          </a:solidFill>
          <a:ln w="38100" cap="flat" cmpd="sng">
            <a:solidFill>
              <a:schemeClr val="accent1"/>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1pPr>
            <a:lvl2pPr marL="914400" marR="0" lvl="1"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2pPr>
            <a:lvl3pPr marL="1371600" marR="0" lvl="2"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3pPr>
            <a:lvl4pPr marL="1828800" marR="0" lvl="3"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4pPr>
            <a:lvl5pPr marL="2286000" marR="0" lvl="4"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5pPr>
            <a:lvl6pPr marL="2743200" marR="0" lvl="5"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6pPr>
            <a:lvl7pPr marL="3200400" marR="0" lvl="6"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7pPr>
            <a:lvl8pPr marL="3657600" marR="0" lvl="7"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8pPr>
            <a:lvl9pPr marL="4114800" marR="0" lvl="8"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9pPr>
          </a:lstStyle>
          <a:p>
            <a:pPr marL="0" indent="0" algn="ctr">
              <a:buNone/>
            </a:pPr>
            <a:r>
              <a:rPr lang="en" sz="2400" b="1">
                <a:solidFill>
                  <a:schemeClr val="dk1"/>
                </a:solidFill>
                <a:latin typeface="Montserrat"/>
                <a:ea typeface="Montserrat"/>
                <a:cs typeface="Montserrat"/>
                <a:sym typeface="Montserrat"/>
              </a:rPr>
              <a:t>PSYCHO</a:t>
            </a:r>
            <a:endParaRPr sz="2400" b="1">
              <a:solidFill>
                <a:schemeClr val="dk1"/>
              </a:solidFill>
              <a:latin typeface="Montserrat"/>
              <a:ea typeface="Montserrat"/>
              <a:cs typeface="Montserrat"/>
              <a:sym typeface="Montserrat"/>
            </a:endParaRPr>
          </a:p>
        </p:txBody>
      </p:sp>
      <p:cxnSp>
        <p:nvCxnSpPr>
          <p:cNvPr id="57" name="Google Shape;1515;p15">
            <a:extLst>
              <a:ext uri="{FF2B5EF4-FFF2-40B4-BE49-F238E27FC236}">
                <a16:creationId xmlns:a16="http://schemas.microsoft.com/office/drawing/2014/main" id="{B268F612-D8B9-37A3-BCCC-1FC826BD4995}"/>
              </a:ext>
            </a:extLst>
          </p:cNvPr>
          <p:cNvCxnSpPr>
            <a:stCxn id="51" idx="2"/>
            <a:endCxn id="56" idx="0"/>
          </p:cNvCxnSpPr>
          <p:nvPr/>
        </p:nvCxnSpPr>
        <p:spPr>
          <a:xfrm>
            <a:off x="2331433" y="2588917"/>
            <a:ext cx="0" cy="529200"/>
          </a:xfrm>
          <a:prstGeom prst="straightConnector1">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Google Shape;1516;p15">
            <a:extLst>
              <a:ext uri="{FF2B5EF4-FFF2-40B4-BE49-F238E27FC236}">
                <a16:creationId xmlns:a16="http://schemas.microsoft.com/office/drawing/2014/main" id="{CE59B11D-36F6-F6F5-A320-4FA71D3F78CB}"/>
              </a:ext>
            </a:extLst>
          </p:cNvPr>
          <p:cNvSpPr txBox="1">
            <a:spLocks noGrp="1"/>
          </p:cNvSpPr>
          <p:nvPr/>
        </p:nvSpPr>
        <p:spPr>
          <a:xfrm>
            <a:off x="3670384" y="3118284"/>
            <a:ext cx="2344800" cy="621600"/>
          </a:xfrm>
          <a:prstGeom prst="rect">
            <a:avLst/>
          </a:prstGeom>
          <a:solidFill>
            <a:schemeClr val="lt2"/>
          </a:solidFill>
          <a:ln w="38100" cap="flat" cmpd="sng">
            <a:solidFill>
              <a:schemeClr val="accent1"/>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1pPr>
            <a:lvl2pPr marL="914400" marR="0" lvl="1"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2pPr>
            <a:lvl3pPr marL="1371600" marR="0" lvl="2"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3pPr>
            <a:lvl4pPr marL="1828800" marR="0" lvl="3"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4pPr>
            <a:lvl5pPr marL="2286000" marR="0" lvl="4"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5pPr>
            <a:lvl6pPr marL="2743200" marR="0" lvl="5"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6pPr>
            <a:lvl7pPr marL="3200400" marR="0" lvl="6"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7pPr>
            <a:lvl8pPr marL="3657600" marR="0" lvl="7"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8pPr>
            <a:lvl9pPr marL="4114800" marR="0" lvl="8"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9pPr>
          </a:lstStyle>
          <a:p>
            <a:pPr marL="0" indent="0" algn="ctr">
              <a:buNone/>
            </a:pPr>
            <a:r>
              <a:rPr lang="en" sz="2400" b="1">
                <a:solidFill>
                  <a:schemeClr val="dk1"/>
                </a:solidFill>
                <a:latin typeface="Montserrat"/>
                <a:ea typeface="Montserrat"/>
                <a:cs typeface="Montserrat"/>
                <a:sym typeface="Montserrat"/>
              </a:rPr>
              <a:t>SOCIO</a:t>
            </a:r>
            <a:endParaRPr sz="2400" b="1">
              <a:solidFill>
                <a:schemeClr val="dk1"/>
              </a:solidFill>
              <a:latin typeface="Montserrat"/>
              <a:ea typeface="Montserrat"/>
              <a:cs typeface="Montserrat"/>
              <a:sym typeface="Montserrat"/>
            </a:endParaRPr>
          </a:p>
        </p:txBody>
      </p:sp>
      <p:sp>
        <p:nvSpPr>
          <p:cNvPr id="59" name="Google Shape;1517;p15">
            <a:extLst>
              <a:ext uri="{FF2B5EF4-FFF2-40B4-BE49-F238E27FC236}">
                <a16:creationId xmlns:a16="http://schemas.microsoft.com/office/drawing/2014/main" id="{25A2F005-652E-0A7C-855A-0381C21D9EDD}"/>
              </a:ext>
            </a:extLst>
          </p:cNvPr>
          <p:cNvSpPr txBox="1">
            <a:spLocks noGrp="1"/>
          </p:cNvSpPr>
          <p:nvPr/>
        </p:nvSpPr>
        <p:spPr>
          <a:xfrm>
            <a:off x="6181740" y="3118284"/>
            <a:ext cx="2344800" cy="621600"/>
          </a:xfrm>
          <a:prstGeom prst="rect">
            <a:avLst/>
          </a:prstGeom>
          <a:solidFill>
            <a:schemeClr val="lt2"/>
          </a:solidFill>
          <a:ln w="38100" cap="flat" cmpd="sng">
            <a:solidFill>
              <a:schemeClr val="accent1"/>
            </a:solidFill>
            <a:prstDash val="solid"/>
            <a:round/>
            <a:headEnd type="none" w="sm" len="sm"/>
            <a:tailEnd type="none" w="sm" len="sm"/>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1pPr>
            <a:lvl2pPr marL="914400" marR="0" lvl="1"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2pPr>
            <a:lvl3pPr marL="1371600" marR="0" lvl="2"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3pPr>
            <a:lvl4pPr marL="1828800" marR="0" lvl="3"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4pPr>
            <a:lvl5pPr marL="2286000" marR="0" lvl="4"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5pPr>
            <a:lvl6pPr marL="2743200" marR="0" lvl="5"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6pPr>
            <a:lvl7pPr marL="3200400" marR="0" lvl="6"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7pPr>
            <a:lvl8pPr marL="3657600" marR="0" lvl="7"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8pPr>
            <a:lvl9pPr marL="4114800" marR="0" lvl="8" indent="-317500" algn="l" rtl="0">
              <a:lnSpc>
                <a:spcPct val="100000"/>
              </a:lnSpc>
              <a:spcBef>
                <a:spcPts val="0"/>
              </a:spcBef>
              <a:spcAft>
                <a:spcPts val="0"/>
              </a:spcAft>
              <a:buClr>
                <a:schemeClr val="lt2"/>
              </a:buClr>
              <a:buSzPts val="1400"/>
              <a:buFont typeface="Jost"/>
              <a:buChar char="■"/>
              <a:defRPr sz="1400" b="0" i="0" u="none" strike="noStrike" cap="none">
                <a:solidFill>
                  <a:schemeClr val="lt2"/>
                </a:solidFill>
                <a:latin typeface="Jost"/>
                <a:ea typeface="Jost"/>
                <a:cs typeface="Jost"/>
                <a:sym typeface="Jost"/>
              </a:defRPr>
            </a:lvl9pPr>
          </a:lstStyle>
          <a:p>
            <a:pPr marL="0" indent="0" algn="ctr">
              <a:buNone/>
            </a:pPr>
            <a:r>
              <a:rPr lang="en" sz="2400" b="1">
                <a:solidFill>
                  <a:schemeClr val="dk1"/>
                </a:solidFill>
                <a:latin typeface="Montserrat"/>
                <a:ea typeface="Montserrat"/>
                <a:cs typeface="Montserrat"/>
                <a:sym typeface="Montserrat"/>
              </a:rPr>
              <a:t>ECONOMIC</a:t>
            </a:r>
            <a:endParaRPr sz="2400" b="1">
              <a:solidFill>
                <a:schemeClr val="dk1"/>
              </a:solidFill>
              <a:latin typeface="Montserrat"/>
              <a:ea typeface="Montserrat"/>
              <a:cs typeface="Montserrat"/>
              <a:sym typeface="Montserrat"/>
            </a:endParaRPr>
          </a:p>
        </p:txBody>
      </p:sp>
      <p:cxnSp>
        <p:nvCxnSpPr>
          <p:cNvPr id="60" name="Google Shape;1518;p15">
            <a:extLst>
              <a:ext uri="{FF2B5EF4-FFF2-40B4-BE49-F238E27FC236}">
                <a16:creationId xmlns:a16="http://schemas.microsoft.com/office/drawing/2014/main" id="{93A63A8B-8A35-5033-1667-C0996B4B2F02}"/>
              </a:ext>
            </a:extLst>
          </p:cNvPr>
          <p:cNvCxnSpPr>
            <a:stCxn id="52" idx="2"/>
            <a:endCxn id="59" idx="0"/>
          </p:cNvCxnSpPr>
          <p:nvPr/>
        </p:nvCxnSpPr>
        <p:spPr>
          <a:xfrm>
            <a:off x="7354133" y="2588917"/>
            <a:ext cx="0" cy="529200"/>
          </a:xfrm>
          <a:prstGeom prst="straightConnector1">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1" name="Google Shape;1519;p15">
            <a:extLst>
              <a:ext uri="{FF2B5EF4-FFF2-40B4-BE49-F238E27FC236}">
                <a16:creationId xmlns:a16="http://schemas.microsoft.com/office/drawing/2014/main" id="{E5FBEB08-DBE7-99E1-4FD7-F80AE8B2849F}"/>
              </a:ext>
            </a:extLst>
          </p:cNvPr>
          <p:cNvCxnSpPr>
            <a:stCxn id="53" idx="0"/>
            <a:endCxn id="58" idx="2"/>
          </p:cNvCxnSpPr>
          <p:nvPr/>
        </p:nvCxnSpPr>
        <p:spPr>
          <a:xfrm rot="10800000">
            <a:off x="4842916" y="3739884"/>
            <a:ext cx="4800" cy="529200"/>
          </a:xfrm>
          <a:prstGeom prst="straightConnector1">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2" name="Google Shape;1520;p15">
            <a:extLst>
              <a:ext uri="{FF2B5EF4-FFF2-40B4-BE49-F238E27FC236}">
                <a16:creationId xmlns:a16="http://schemas.microsoft.com/office/drawing/2014/main" id="{5C55168B-90B4-3186-E430-89C84A457A51}"/>
              </a:ext>
            </a:extLst>
          </p:cNvPr>
          <p:cNvCxnSpPr>
            <a:stCxn id="54" idx="0"/>
            <a:endCxn id="55" idx="2"/>
          </p:cNvCxnSpPr>
          <p:nvPr/>
        </p:nvCxnSpPr>
        <p:spPr>
          <a:xfrm rot="10800000" flipH="1">
            <a:off x="9860567" y="3739884"/>
            <a:ext cx="4800" cy="529200"/>
          </a:xfrm>
          <a:prstGeom prst="straightConnector1">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3" name="Google Shape;1521;p15">
            <a:extLst>
              <a:ext uri="{FF2B5EF4-FFF2-40B4-BE49-F238E27FC236}">
                <a16:creationId xmlns:a16="http://schemas.microsoft.com/office/drawing/2014/main" id="{8C6FCC3B-3141-FCF0-EE6A-DC24F3DA91EB}"/>
              </a:ext>
            </a:extLst>
          </p:cNvPr>
          <p:cNvSpPr/>
          <p:nvPr/>
        </p:nvSpPr>
        <p:spPr>
          <a:xfrm>
            <a:off x="9347100" y="1919308"/>
            <a:ext cx="1036800" cy="1036800"/>
          </a:xfrm>
          <a:prstGeom prst="roundRect">
            <a:avLst>
              <a:gd name="adj" fmla="val 0"/>
            </a:avLst>
          </a:prstGeom>
          <a:solidFill>
            <a:srgbClr val="FF0000"/>
          </a:solidFill>
          <a:ln w="381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cxnSp>
        <p:nvCxnSpPr>
          <p:cNvPr id="64" name="Google Shape;1522;p15">
            <a:extLst>
              <a:ext uri="{FF2B5EF4-FFF2-40B4-BE49-F238E27FC236}">
                <a16:creationId xmlns:a16="http://schemas.microsoft.com/office/drawing/2014/main" id="{68368E41-7CBC-3178-D3AE-AD3805434563}"/>
              </a:ext>
            </a:extLst>
          </p:cNvPr>
          <p:cNvCxnSpPr>
            <a:stCxn id="56" idx="3"/>
            <a:endCxn id="58" idx="1"/>
          </p:cNvCxnSpPr>
          <p:nvPr/>
        </p:nvCxnSpPr>
        <p:spPr>
          <a:xfrm>
            <a:off x="3503833" y="3429084"/>
            <a:ext cx="166400" cy="0"/>
          </a:xfrm>
          <a:prstGeom prst="straightConnector1">
            <a:avLst/>
          </a:prstGeom>
          <a:noFill/>
          <a:ln w="19050" cap="flat" cmpd="sng">
            <a:solidFill>
              <a:schemeClr val="lt2"/>
            </a:solidFill>
            <a:prstDash val="solid"/>
            <a:round/>
            <a:headEnd type="none" w="sm" len="sm"/>
            <a:tailEnd type="none" w="sm" len="sm"/>
          </a:ln>
        </p:spPr>
      </p:cxnSp>
      <p:cxnSp>
        <p:nvCxnSpPr>
          <p:cNvPr id="65" name="Google Shape;1523;p15">
            <a:extLst>
              <a:ext uri="{FF2B5EF4-FFF2-40B4-BE49-F238E27FC236}">
                <a16:creationId xmlns:a16="http://schemas.microsoft.com/office/drawing/2014/main" id="{80A26B39-8C96-ECD2-10C9-0CC7137AEEE8}"/>
              </a:ext>
            </a:extLst>
          </p:cNvPr>
          <p:cNvCxnSpPr>
            <a:stCxn id="58" idx="3"/>
            <a:endCxn id="59" idx="1"/>
          </p:cNvCxnSpPr>
          <p:nvPr/>
        </p:nvCxnSpPr>
        <p:spPr>
          <a:xfrm>
            <a:off x="6015184" y="3429084"/>
            <a:ext cx="166400" cy="0"/>
          </a:xfrm>
          <a:prstGeom prst="straightConnector1">
            <a:avLst/>
          </a:prstGeom>
          <a:noFill/>
          <a:ln w="19050" cap="flat" cmpd="sng">
            <a:solidFill>
              <a:schemeClr val="lt2"/>
            </a:solidFill>
            <a:prstDash val="solid"/>
            <a:round/>
            <a:headEnd type="none" w="sm" len="sm"/>
            <a:tailEnd type="none" w="sm" len="sm"/>
          </a:ln>
        </p:spPr>
      </p:cxnSp>
      <p:cxnSp>
        <p:nvCxnSpPr>
          <p:cNvPr id="66" name="Google Shape;1524;p15">
            <a:extLst>
              <a:ext uri="{FF2B5EF4-FFF2-40B4-BE49-F238E27FC236}">
                <a16:creationId xmlns:a16="http://schemas.microsoft.com/office/drawing/2014/main" id="{2E6BD548-8E47-BE3A-A740-B2CF9DCC5258}"/>
              </a:ext>
            </a:extLst>
          </p:cNvPr>
          <p:cNvCxnSpPr>
            <a:stCxn id="59" idx="3"/>
            <a:endCxn id="55" idx="1"/>
          </p:cNvCxnSpPr>
          <p:nvPr/>
        </p:nvCxnSpPr>
        <p:spPr>
          <a:xfrm>
            <a:off x="8526540" y="3429084"/>
            <a:ext cx="166400" cy="0"/>
          </a:xfrm>
          <a:prstGeom prst="straightConnector1">
            <a:avLst/>
          </a:prstGeom>
          <a:noFill/>
          <a:ln w="19050" cap="flat" cmpd="sng">
            <a:solidFill>
              <a:schemeClr val="lt2"/>
            </a:solidFill>
            <a:prstDash val="solid"/>
            <a:round/>
            <a:headEnd type="none" w="sm" len="sm"/>
            <a:tailEnd type="none" w="sm" len="sm"/>
          </a:ln>
        </p:spPr>
      </p:cxnSp>
      <p:cxnSp>
        <p:nvCxnSpPr>
          <p:cNvPr id="67" name="Google Shape;1525;p15">
            <a:extLst>
              <a:ext uri="{FF2B5EF4-FFF2-40B4-BE49-F238E27FC236}">
                <a16:creationId xmlns:a16="http://schemas.microsoft.com/office/drawing/2014/main" id="{D87C7563-59F0-42C5-F311-3885D26AF896}"/>
              </a:ext>
            </a:extLst>
          </p:cNvPr>
          <p:cNvCxnSpPr>
            <a:stCxn id="55" idx="3"/>
          </p:cNvCxnSpPr>
          <p:nvPr/>
        </p:nvCxnSpPr>
        <p:spPr>
          <a:xfrm>
            <a:off x="11037892" y="3429084"/>
            <a:ext cx="198800" cy="0"/>
          </a:xfrm>
          <a:prstGeom prst="straightConnector1">
            <a:avLst/>
          </a:prstGeom>
          <a:noFill/>
          <a:ln w="19050" cap="flat" cmpd="sng">
            <a:solidFill>
              <a:schemeClr val="lt2"/>
            </a:solidFill>
            <a:prstDash val="solid"/>
            <a:round/>
            <a:headEnd type="none" w="sm" len="sm"/>
            <a:tailEnd type="none" w="sm" len="sm"/>
          </a:ln>
        </p:spPr>
      </p:cxnSp>
      <p:grpSp>
        <p:nvGrpSpPr>
          <p:cNvPr id="68" name="Google Shape;1526;p15">
            <a:extLst>
              <a:ext uri="{FF2B5EF4-FFF2-40B4-BE49-F238E27FC236}">
                <a16:creationId xmlns:a16="http://schemas.microsoft.com/office/drawing/2014/main" id="{868622F3-E309-5BC7-4A78-9BBBA9942C36}"/>
              </a:ext>
            </a:extLst>
          </p:cNvPr>
          <p:cNvGrpSpPr/>
          <p:nvPr/>
        </p:nvGrpSpPr>
        <p:grpSpPr>
          <a:xfrm>
            <a:off x="2032504" y="4123271"/>
            <a:ext cx="597939" cy="621597"/>
            <a:chOff x="6219124" y="2902788"/>
            <a:chExt cx="318232" cy="355469"/>
          </a:xfrm>
        </p:grpSpPr>
        <p:sp>
          <p:nvSpPr>
            <p:cNvPr id="89" name="Google Shape;1527;p15">
              <a:extLst>
                <a:ext uri="{FF2B5EF4-FFF2-40B4-BE49-F238E27FC236}">
                  <a16:creationId xmlns:a16="http://schemas.microsoft.com/office/drawing/2014/main" id="{2B0FABAC-C4DE-1160-4543-A8722F43DABF}"/>
                </a:ext>
              </a:extLst>
            </p:cNvPr>
            <p:cNvSpPr/>
            <p:nvPr/>
          </p:nvSpPr>
          <p:spPr>
            <a:xfrm>
              <a:off x="6219124" y="2990994"/>
              <a:ext cx="140353" cy="267263"/>
            </a:xfrm>
            <a:custGeom>
              <a:avLst/>
              <a:gdLst/>
              <a:ahLst/>
              <a:cxnLst/>
              <a:rect l="l" t="t" r="r" b="b"/>
              <a:pathLst>
                <a:path w="4406" h="8390" extrusionOk="0">
                  <a:moveTo>
                    <a:pt x="1303" y="0"/>
                  </a:moveTo>
                  <a:cubicBezTo>
                    <a:pt x="1243" y="0"/>
                    <a:pt x="1178" y="40"/>
                    <a:pt x="1143" y="91"/>
                  </a:cubicBezTo>
                  <a:cubicBezTo>
                    <a:pt x="858" y="686"/>
                    <a:pt x="715" y="1329"/>
                    <a:pt x="715" y="1984"/>
                  </a:cubicBezTo>
                  <a:cubicBezTo>
                    <a:pt x="715" y="2222"/>
                    <a:pt x="774" y="2627"/>
                    <a:pt x="786" y="2758"/>
                  </a:cubicBezTo>
                  <a:lnTo>
                    <a:pt x="191" y="3806"/>
                  </a:lnTo>
                  <a:cubicBezTo>
                    <a:pt x="0" y="4127"/>
                    <a:pt x="143" y="4544"/>
                    <a:pt x="500" y="4699"/>
                  </a:cubicBezTo>
                  <a:lnTo>
                    <a:pt x="1143" y="4961"/>
                  </a:lnTo>
                  <a:lnTo>
                    <a:pt x="1143" y="6104"/>
                  </a:lnTo>
                  <a:cubicBezTo>
                    <a:pt x="1143" y="6628"/>
                    <a:pt x="1572" y="7056"/>
                    <a:pt x="2096" y="7056"/>
                  </a:cubicBezTo>
                  <a:lnTo>
                    <a:pt x="2965" y="7056"/>
                  </a:lnTo>
                  <a:lnTo>
                    <a:pt x="2965" y="8223"/>
                  </a:lnTo>
                  <a:cubicBezTo>
                    <a:pt x="2965" y="8306"/>
                    <a:pt x="3036" y="8390"/>
                    <a:pt x="3120" y="8390"/>
                  </a:cubicBezTo>
                  <a:cubicBezTo>
                    <a:pt x="3215" y="8390"/>
                    <a:pt x="3286" y="8306"/>
                    <a:pt x="3286" y="8223"/>
                  </a:cubicBezTo>
                  <a:lnTo>
                    <a:pt x="3286" y="7044"/>
                  </a:lnTo>
                  <a:cubicBezTo>
                    <a:pt x="3525" y="7032"/>
                    <a:pt x="4001" y="6937"/>
                    <a:pt x="4334" y="6663"/>
                  </a:cubicBezTo>
                  <a:cubicBezTo>
                    <a:pt x="4406" y="6604"/>
                    <a:pt x="4406" y="6497"/>
                    <a:pt x="4346" y="6437"/>
                  </a:cubicBezTo>
                  <a:cubicBezTo>
                    <a:pt x="4320" y="6398"/>
                    <a:pt x="4279" y="6380"/>
                    <a:pt x="4234" y="6380"/>
                  </a:cubicBezTo>
                  <a:cubicBezTo>
                    <a:pt x="4197" y="6380"/>
                    <a:pt x="4157" y="6392"/>
                    <a:pt x="4120" y="6413"/>
                  </a:cubicBezTo>
                  <a:cubicBezTo>
                    <a:pt x="3763" y="6735"/>
                    <a:pt x="3144" y="6735"/>
                    <a:pt x="3132" y="6735"/>
                  </a:cubicBezTo>
                  <a:lnTo>
                    <a:pt x="2096" y="6735"/>
                  </a:lnTo>
                  <a:cubicBezTo>
                    <a:pt x="1762" y="6735"/>
                    <a:pt x="1477" y="6449"/>
                    <a:pt x="1477" y="6104"/>
                  </a:cubicBezTo>
                  <a:lnTo>
                    <a:pt x="1477" y="4854"/>
                  </a:lnTo>
                  <a:cubicBezTo>
                    <a:pt x="1477" y="4782"/>
                    <a:pt x="1429" y="4723"/>
                    <a:pt x="1370" y="4711"/>
                  </a:cubicBezTo>
                  <a:lnTo>
                    <a:pt x="619" y="4389"/>
                  </a:lnTo>
                  <a:cubicBezTo>
                    <a:pt x="465" y="4318"/>
                    <a:pt x="381" y="4127"/>
                    <a:pt x="477" y="3961"/>
                  </a:cubicBezTo>
                  <a:cubicBezTo>
                    <a:pt x="1120" y="2818"/>
                    <a:pt x="1131" y="2865"/>
                    <a:pt x="1120" y="2770"/>
                  </a:cubicBezTo>
                  <a:cubicBezTo>
                    <a:pt x="1120" y="2770"/>
                    <a:pt x="1036" y="2246"/>
                    <a:pt x="1036" y="1984"/>
                  </a:cubicBezTo>
                  <a:cubicBezTo>
                    <a:pt x="1036" y="1377"/>
                    <a:pt x="1179" y="782"/>
                    <a:pt x="1441" y="246"/>
                  </a:cubicBezTo>
                  <a:cubicBezTo>
                    <a:pt x="1489" y="163"/>
                    <a:pt x="1441" y="67"/>
                    <a:pt x="1370" y="20"/>
                  </a:cubicBezTo>
                  <a:cubicBezTo>
                    <a:pt x="1350" y="6"/>
                    <a:pt x="1327" y="0"/>
                    <a:pt x="1303"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90" name="Google Shape;1528;p15">
              <a:extLst>
                <a:ext uri="{FF2B5EF4-FFF2-40B4-BE49-F238E27FC236}">
                  <a16:creationId xmlns:a16="http://schemas.microsoft.com/office/drawing/2014/main" id="{D830E5F2-EC8A-775D-C057-F182C0EC6C5B}"/>
                </a:ext>
              </a:extLst>
            </p:cNvPr>
            <p:cNvSpPr/>
            <p:nvPr/>
          </p:nvSpPr>
          <p:spPr>
            <a:xfrm>
              <a:off x="6268054" y="2902788"/>
              <a:ext cx="269302" cy="354705"/>
            </a:xfrm>
            <a:custGeom>
              <a:avLst/>
              <a:gdLst/>
              <a:ahLst/>
              <a:cxnLst/>
              <a:rect l="l" t="t" r="r" b="b"/>
              <a:pathLst>
                <a:path w="8454" h="11135" extrusionOk="0">
                  <a:moveTo>
                    <a:pt x="8246" y="1"/>
                  </a:moveTo>
                  <a:cubicBezTo>
                    <a:pt x="8218" y="1"/>
                    <a:pt x="8187" y="9"/>
                    <a:pt x="8156" y="26"/>
                  </a:cubicBezTo>
                  <a:lnTo>
                    <a:pt x="5930" y="1098"/>
                  </a:lnTo>
                  <a:cubicBezTo>
                    <a:pt x="5192" y="610"/>
                    <a:pt x="4366" y="377"/>
                    <a:pt x="3549" y="377"/>
                  </a:cubicBezTo>
                  <a:cubicBezTo>
                    <a:pt x="2216" y="377"/>
                    <a:pt x="909" y="997"/>
                    <a:pt x="60" y="2134"/>
                  </a:cubicBezTo>
                  <a:cubicBezTo>
                    <a:pt x="0" y="2205"/>
                    <a:pt x="12" y="2312"/>
                    <a:pt x="84" y="2360"/>
                  </a:cubicBezTo>
                  <a:cubicBezTo>
                    <a:pt x="113" y="2385"/>
                    <a:pt x="149" y="2397"/>
                    <a:pt x="185" y="2397"/>
                  </a:cubicBezTo>
                  <a:cubicBezTo>
                    <a:pt x="234" y="2397"/>
                    <a:pt x="282" y="2373"/>
                    <a:pt x="310" y="2324"/>
                  </a:cubicBezTo>
                  <a:cubicBezTo>
                    <a:pt x="1125" y="1233"/>
                    <a:pt x="2334" y="704"/>
                    <a:pt x="3540" y="704"/>
                  </a:cubicBezTo>
                  <a:cubicBezTo>
                    <a:pt x="4255" y="704"/>
                    <a:pt x="4967" y="890"/>
                    <a:pt x="5596" y="1253"/>
                  </a:cubicBezTo>
                  <a:lnTo>
                    <a:pt x="5596" y="1277"/>
                  </a:lnTo>
                  <a:cubicBezTo>
                    <a:pt x="5513" y="1336"/>
                    <a:pt x="5513" y="1396"/>
                    <a:pt x="5513" y="1396"/>
                  </a:cubicBezTo>
                  <a:cubicBezTo>
                    <a:pt x="5513" y="1396"/>
                    <a:pt x="5501" y="1479"/>
                    <a:pt x="5596" y="1538"/>
                  </a:cubicBezTo>
                  <a:lnTo>
                    <a:pt x="6370" y="2050"/>
                  </a:lnTo>
                  <a:lnTo>
                    <a:pt x="4989" y="3253"/>
                  </a:lnTo>
                  <a:cubicBezTo>
                    <a:pt x="4906" y="3324"/>
                    <a:pt x="4906" y="3455"/>
                    <a:pt x="5025" y="3515"/>
                  </a:cubicBezTo>
                  <a:cubicBezTo>
                    <a:pt x="5046" y="3524"/>
                    <a:pt x="5059" y="3531"/>
                    <a:pt x="5082" y="3531"/>
                  </a:cubicBezTo>
                  <a:cubicBezTo>
                    <a:pt x="5175" y="3531"/>
                    <a:pt x="5438" y="3414"/>
                    <a:pt x="7120" y="2860"/>
                  </a:cubicBezTo>
                  <a:lnTo>
                    <a:pt x="7120" y="2860"/>
                  </a:lnTo>
                  <a:cubicBezTo>
                    <a:pt x="7989" y="4515"/>
                    <a:pt x="7632" y="6611"/>
                    <a:pt x="6108" y="7849"/>
                  </a:cubicBezTo>
                  <a:cubicBezTo>
                    <a:pt x="5775" y="8135"/>
                    <a:pt x="5584" y="8551"/>
                    <a:pt x="5584" y="8992"/>
                  </a:cubicBezTo>
                  <a:lnTo>
                    <a:pt x="5584" y="10980"/>
                  </a:lnTo>
                  <a:cubicBezTo>
                    <a:pt x="5584" y="11063"/>
                    <a:pt x="5656" y="11135"/>
                    <a:pt x="5739" y="11135"/>
                  </a:cubicBezTo>
                  <a:cubicBezTo>
                    <a:pt x="5834" y="11135"/>
                    <a:pt x="5906" y="11063"/>
                    <a:pt x="5906" y="10980"/>
                  </a:cubicBezTo>
                  <a:lnTo>
                    <a:pt x="5906" y="8992"/>
                  </a:lnTo>
                  <a:cubicBezTo>
                    <a:pt x="5906" y="8635"/>
                    <a:pt x="6049" y="8313"/>
                    <a:pt x="6322" y="8099"/>
                  </a:cubicBezTo>
                  <a:cubicBezTo>
                    <a:pt x="7870" y="6825"/>
                    <a:pt x="8394" y="4634"/>
                    <a:pt x="7442" y="2765"/>
                  </a:cubicBezTo>
                  <a:lnTo>
                    <a:pt x="8347" y="2467"/>
                  </a:lnTo>
                  <a:cubicBezTo>
                    <a:pt x="8406" y="2443"/>
                    <a:pt x="8454" y="2384"/>
                    <a:pt x="8454" y="2324"/>
                  </a:cubicBezTo>
                  <a:cubicBezTo>
                    <a:pt x="8454" y="2265"/>
                    <a:pt x="8418" y="2205"/>
                    <a:pt x="8382" y="2181"/>
                  </a:cubicBezTo>
                  <a:lnTo>
                    <a:pt x="8085" y="1955"/>
                  </a:lnTo>
                  <a:cubicBezTo>
                    <a:pt x="8050" y="1930"/>
                    <a:pt x="8013" y="1918"/>
                    <a:pt x="7979" y="1918"/>
                  </a:cubicBezTo>
                  <a:cubicBezTo>
                    <a:pt x="7930" y="1918"/>
                    <a:pt x="7886" y="1942"/>
                    <a:pt x="7858" y="1991"/>
                  </a:cubicBezTo>
                  <a:cubicBezTo>
                    <a:pt x="7799" y="2062"/>
                    <a:pt x="7811" y="2170"/>
                    <a:pt x="7882" y="2205"/>
                  </a:cubicBezTo>
                  <a:lnTo>
                    <a:pt x="7930" y="2241"/>
                  </a:lnTo>
                  <a:lnTo>
                    <a:pt x="7144" y="2503"/>
                  </a:lnTo>
                  <a:lnTo>
                    <a:pt x="5822" y="2955"/>
                  </a:lnTo>
                  <a:lnTo>
                    <a:pt x="5822" y="2955"/>
                  </a:lnTo>
                  <a:lnTo>
                    <a:pt x="6751" y="2134"/>
                  </a:lnTo>
                  <a:cubicBezTo>
                    <a:pt x="6834" y="2062"/>
                    <a:pt x="6834" y="1931"/>
                    <a:pt x="6739" y="1872"/>
                  </a:cubicBezTo>
                  <a:lnTo>
                    <a:pt x="6025" y="1408"/>
                  </a:lnTo>
                  <a:lnTo>
                    <a:pt x="7692" y="598"/>
                  </a:lnTo>
                  <a:lnTo>
                    <a:pt x="7692" y="598"/>
                  </a:lnTo>
                  <a:cubicBezTo>
                    <a:pt x="7096" y="1419"/>
                    <a:pt x="7037" y="1408"/>
                    <a:pt x="7049" y="1527"/>
                  </a:cubicBezTo>
                  <a:cubicBezTo>
                    <a:pt x="7073" y="1634"/>
                    <a:pt x="7156" y="1658"/>
                    <a:pt x="7323" y="1777"/>
                  </a:cubicBezTo>
                  <a:cubicBezTo>
                    <a:pt x="7353" y="1802"/>
                    <a:pt x="7391" y="1815"/>
                    <a:pt x="7428" y="1815"/>
                  </a:cubicBezTo>
                  <a:cubicBezTo>
                    <a:pt x="7476" y="1815"/>
                    <a:pt x="7522" y="1793"/>
                    <a:pt x="7549" y="1753"/>
                  </a:cubicBezTo>
                  <a:cubicBezTo>
                    <a:pt x="7608" y="1669"/>
                    <a:pt x="7585" y="1574"/>
                    <a:pt x="7513" y="1527"/>
                  </a:cubicBezTo>
                  <a:lnTo>
                    <a:pt x="7454" y="1479"/>
                  </a:lnTo>
                  <a:lnTo>
                    <a:pt x="8358" y="265"/>
                  </a:lnTo>
                  <a:cubicBezTo>
                    <a:pt x="8446" y="148"/>
                    <a:pt x="8367" y="1"/>
                    <a:pt x="824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91" name="Google Shape;1529;p15">
              <a:extLst>
                <a:ext uri="{FF2B5EF4-FFF2-40B4-BE49-F238E27FC236}">
                  <a16:creationId xmlns:a16="http://schemas.microsoft.com/office/drawing/2014/main" id="{9BFA1A7A-5696-3E4C-846E-3B4B5CFE7DC2}"/>
                </a:ext>
              </a:extLst>
            </p:cNvPr>
            <p:cNvSpPr/>
            <p:nvPr/>
          </p:nvSpPr>
          <p:spPr>
            <a:xfrm>
              <a:off x="6407993" y="2995773"/>
              <a:ext cx="31505" cy="37207"/>
            </a:xfrm>
            <a:custGeom>
              <a:avLst/>
              <a:gdLst/>
              <a:ahLst/>
              <a:cxnLst/>
              <a:rect l="l" t="t" r="r" b="b"/>
              <a:pathLst>
                <a:path w="989" h="1168" extrusionOk="0">
                  <a:moveTo>
                    <a:pt x="179" y="1"/>
                  </a:moveTo>
                  <a:cubicBezTo>
                    <a:pt x="84" y="1"/>
                    <a:pt x="13" y="84"/>
                    <a:pt x="13" y="167"/>
                  </a:cubicBezTo>
                  <a:cubicBezTo>
                    <a:pt x="1" y="763"/>
                    <a:pt x="263" y="1120"/>
                    <a:pt x="798" y="1167"/>
                  </a:cubicBezTo>
                  <a:cubicBezTo>
                    <a:pt x="894" y="1167"/>
                    <a:pt x="965" y="1108"/>
                    <a:pt x="977" y="1013"/>
                  </a:cubicBezTo>
                  <a:cubicBezTo>
                    <a:pt x="989" y="905"/>
                    <a:pt x="917" y="822"/>
                    <a:pt x="834" y="822"/>
                  </a:cubicBezTo>
                  <a:cubicBezTo>
                    <a:pt x="596" y="810"/>
                    <a:pt x="322" y="703"/>
                    <a:pt x="334" y="167"/>
                  </a:cubicBezTo>
                  <a:cubicBezTo>
                    <a:pt x="334" y="84"/>
                    <a:pt x="263" y="1"/>
                    <a:pt x="179"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grpSp>
      <p:grpSp>
        <p:nvGrpSpPr>
          <p:cNvPr id="69" name="Google Shape;1530;p15">
            <a:extLst>
              <a:ext uri="{FF2B5EF4-FFF2-40B4-BE49-F238E27FC236}">
                <a16:creationId xmlns:a16="http://schemas.microsoft.com/office/drawing/2014/main" id="{D7734FAB-AE04-DA0A-A172-F057F5F6CD63}"/>
              </a:ext>
            </a:extLst>
          </p:cNvPr>
          <p:cNvGrpSpPr/>
          <p:nvPr/>
        </p:nvGrpSpPr>
        <p:grpSpPr>
          <a:xfrm>
            <a:off x="4552538" y="2126935"/>
            <a:ext cx="580517" cy="621620"/>
            <a:chOff x="2185128" y="2427549"/>
            <a:chExt cx="382757" cy="356595"/>
          </a:xfrm>
        </p:grpSpPr>
        <p:sp>
          <p:nvSpPr>
            <p:cNvPr id="85" name="Google Shape;1531;p15">
              <a:extLst>
                <a:ext uri="{FF2B5EF4-FFF2-40B4-BE49-F238E27FC236}">
                  <a16:creationId xmlns:a16="http://schemas.microsoft.com/office/drawing/2014/main" id="{15930431-EEB6-AB1F-1F1F-0C2E5A434DE0}"/>
                </a:ext>
              </a:extLst>
            </p:cNvPr>
            <p:cNvSpPr/>
            <p:nvPr/>
          </p:nvSpPr>
          <p:spPr>
            <a:xfrm>
              <a:off x="2313584" y="2612467"/>
              <a:ext cx="119417" cy="103853"/>
            </a:xfrm>
            <a:custGeom>
              <a:avLst/>
              <a:gdLst/>
              <a:ahLst/>
              <a:cxnLst/>
              <a:rect l="l" t="t" r="r" b="b"/>
              <a:pathLst>
                <a:path w="3752" h="3263" extrusionOk="0">
                  <a:moveTo>
                    <a:pt x="1882" y="0"/>
                  </a:moveTo>
                  <a:cubicBezTo>
                    <a:pt x="1775" y="0"/>
                    <a:pt x="1692" y="96"/>
                    <a:pt x="1692" y="203"/>
                  </a:cubicBezTo>
                  <a:lnTo>
                    <a:pt x="1692" y="2013"/>
                  </a:lnTo>
                  <a:lnTo>
                    <a:pt x="120" y="2917"/>
                  </a:lnTo>
                  <a:cubicBezTo>
                    <a:pt x="37" y="2977"/>
                    <a:pt x="1" y="3084"/>
                    <a:pt x="48" y="3179"/>
                  </a:cubicBezTo>
                  <a:cubicBezTo>
                    <a:pt x="84" y="3239"/>
                    <a:pt x="156" y="3263"/>
                    <a:pt x="215" y="3263"/>
                  </a:cubicBezTo>
                  <a:cubicBezTo>
                    <a:pt x="239" y="3263"/>
                    <a:pt x="275" y="3251"/>
                    <a:pt x="298" y="3239"/>
                  </a:cubicBezTo>
                  <a:lnTo>
                    <a:pt x="1870" y="2322"/>
                  </a:lnTo>
                  <a:lnTo>
                    <a:pt x="3430" y="3239"/>
                  </a:lnTo>
                  <a:cubicBezTo>
                    <a:pt x="3454" y="3251"/>
                    <a:pt x="3489" y="3263"/>
                    <a:pt x="3513" y="3263"/>
                  </a:cubicBezTo>
                  <a:cubicBezTo>
                    <a:pt x="3573" y="3263"/>
                    <a:pt x="3656" y="3239"/>
                    <a:pt x="3680" y="3179"/>
                  </a:cubicBezTo>
                  <a:cubicBezTo>
                    <a:pt x="3751" y="3072"/>
                    <a:pt x="3727" y="2965"/>
                    <a:pt x="3632" y="2906"/>
                  </a:cubicBezTo>
                  <a:lnTo>
                    <a:pt x="2073" y="2001"/>
                  </a:lnTo>
                  <a:lnTo>
                    <a:pt x="2073" y="203"/>
                  </a:lnTo>
                  <a:cubicBezTo>
                    <a:pt x="2073" y="96"/>
                    <a:pt x="1989" y="0"/>
                    <a:pt x="1882"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86" name="Google Shape;1532;p15">
              <a:extLst>
                <a:ext uri="{FF2B5EF4-FFF2-40B4-BE49-F238E27FC236}">
                  <a16:creationId xmlns:a16="http://schemas.microsoft.com/office/drawing/2014/main" id="{54E4D800-50D5-DC23-ED94-16BD1819607D}"/>
                </a:ext>
              </a:extLst>
            </p:cNvPr>
            <p:cNvSpPr/>
            <p:nvPr/>
          </p:nvSpPr>
          <p:spPr>
            <a:xfrm>
              <a:off x="2311706" y="2427549"/>
              <a:ext cx="129633" cy="171327"/>
            </a:xfrm>
            <a:custGeom>
              <a:avLst/>
              <a:gdLst/>
              <a:ahLst/>
              <a:cxnLst/>
              <a:rect l="l" t="t" r="r" b="b"/>
              <a:pathLst>
                <a:path w="4073" h="5383" extrusionOk="0">
                  <a:moveTo>
                    <a:pt x="2084" y="369"/>
                  </a:moveTo>
                  <a:cubicBezTo>
                    <a:pt x="2584" y="369"/>
                    <a:pt x="2977" y="774"/>
                    <a:pt x="2977" y="1262"/>
                  </a:cubicBezTo>
                  <a:lnTo>
                    <a:pt x="2977" y="1381"/>
                  </a:lnTo>
                  <a:lnTo>
                    <a:pt x="2965" y="1381"/>
                  </a:lnTo>
                  <a:cubicBezTo>
                    <a:pt x="2703" y="1322"/>
                    <a:pt x="2620" y="965"/>
                    <a:pt x="2620" y="965"/>
                  </a:cubicBezTo>
                  <a:cubicBezTo>
                    <a:pt x="2608" y="893"/>
                    <a:pt x="2548" y="834"/>
                    <a:pt x="2477" y="810"/>
                  </a:cubicBezTo>
                  <a:cubicBezTo>
                    <a:pt x="2468" y="808"/>
                    <a:pt x="2458" y="807"/>
                    <a:pt x="2449" y="807"/>
                  </a:cubicBezTo>
                  <a:cubicBezTo>
                    <a:pt x="2385" y="807"/>
                    <a:pt x="2317" y="841"/>
                    <a:pt x="2286" y="893"/>
                  </a:cubicBezTo>
                  <a:cubicBezTo>
                    <a:pt x="1941" y="1369"/>
                    <a:pt x="1179" y="1369"/>
                    <a:pt x="1167" y="1369"/>
                  </a:cubicBezTo>
                  <a:cubicBezTo>
                    <a:pt x="1155" y="1369"/>
                    <a:pt x="1119" y="1369"/>
                    <a:pt x="1108" y="1381"/>
                  </a:cubicBezTo>
                  <a:lnTo>
                    <a:pt x="1108" y="1262"/>
                  </a:lnTo>
                  <a:cubicBezTo>
                    <a:pt x="1108" y="774"/>
                    <a:pt x="1512" y="369"/>
                    <a:pt x="2001" y="369"/>
                  </a:cubicBezTo>
                  <a:close/>
                  <a:moveTo>
                    <a:pt x="3132" y="1905"/>
                  </a:moveTo>
                  <a:cubicBezTo>
                    <a:pt x="3155" y="1929"/>
                    <a:pt x="3179" y="1953"/>
                    <a:pt x="3179" y="2000"/>
                  </a:cubicBezTo>
                  <a:cubicBezTo>
                    <a:pt x="3179" y="2048"/>
                    <a:pt x="3144" y="2096"/>
                    <a:pt x="3120" y="2119"/>
                  </a:cubicBezTo>
                  <a:lnTo>
                    <a:pt x="3120" y="1905"/>
                  </a:lnTo>
                  <a:close/>
                  <a:moveTo>
                    <a:pt x="977" y="1881"/>
                  </a:moveTo>
                  <a:lnTo>
                    <a:pt x="977" y="2143"/>
                  </a:lnTo>
                  <a:cubicBezTo>
                    <a:pt x="929" y="2108"/>
                    <a:pt x="893" y="2060"/>
                    <a:pt x="893" y="2000"/>
                  </a:cubicBezTo>
                  <a:cubicBezTo>
                    <a:pt x="893" y="1965"/>
                    <a:pt x="917" y="1929"/>
                    <a:pt x="941" y="1905"/>
                  </a:cubicBezTo>
                  <a:cubicBezTo>
                    <a:pt x="953" y="1905"/>
                    <a:pt x="953" y="1905"/>
                    <a:pt x="977" y="1881"/>
                  </a:cubicBezTo>
                  <a:close/>
                  <a:moveTo>
                    <a:pt x="2358" y="1346"/>
                  </a:moveTo>
                  <a:cubicBezTo>
                    <a:pt x="2429" y="1477"/>
                    <a:pt x="2548" y="1619"/>
                    <a:pt x="2715" y="1691"/>
                  </a:cubicBezTo>
                  <a:lnTo>
                    <a:pt x="2715" y="2227"/>
                  </a:lnTo>
                  <a:cubicBezTo>
                    <a:pt x="2739" y="2572"/>
                    <a:pt x="2465" y="2834"/>
                    <a:pt x="2132" y="2834"/>
                  </a:cubicBezTo>
                  <a:lnTo>
                    <a:pt x="1953" y="2834"/>
                  </a:lnTo>
                  <a:cubicBezTo>
                    <a:pt x="1631" y="2834"/>
                    <a:pt x="1346" y="2572"/>
                    <a:pt x="1346" y="2227"/>
                  </a:cubicBezTo>
                  <a:lnTo>
                    <a:pt x="1346" y="1738"/>
                  </a:lnTo>
                  <a:cubicBezTo>
                    <a:pt x="1596" y="1703"/>
                    <a:pt x="2024" y="1619"/>
                    <a:pt x="2358" y="1346"/>
                  </a:cubicBezTo>
                  <a:close/>
                  <a:moveTo>
                    <a:pt x="2262" y="3215"/>
                  </a:moveTo>
                  <a:lnTo>
                    <a:pt x="2262" y="3310"/>
                  </a:lnTo>
                  <a:lnTo>
                    <a:pt x="2251" y="3310"/>
                  </a:lnTo>
                  <a:lnTo>
                    <a:pt x="2048" y="3536"/>
                  </a:lnTo>
                  <a:lnTo>
                    <a:pt x="1846" y="3346"/>
                  </a:lnTo>
                  <a:lnTo>
                    <a:pt x="1846" y="3215"/>
                  </a:lnTo>
                  <a:close/>
                  <a:moveTo>
                    <a:pt x="2001" y="0"/>
                  </a:moveTo>
                  <a:cubicBezTo>
                    <a:pt x="1298" y="0"/>
                    <a:pt x="727" y="560"/>
                    <a:pt x="727" y="1262"/>
                  </a:cubicBezTo>
                  <a:lnTo>
                    <a:pt x="727" y="1584"/>
                  </a:lnTo>
                  <a:cubicBezTo>
                    <a:pt x="608" y="1691"/>
                    <a:pt x="536" y="1846"/>
                    <a:pt x="536" y="2000"/>
                  </a:cubicBezTo>
                  <a:cubicBezTo>
                    <a:pt x="536" y="2286"/>
                    <a:pt x="762" y="2524"/>
                    <a:pt x="1024" y="2536"/>
                  </a:cubicBezTo>
                  <a:cubicBezTo>
                    <a:pt x="1108" y="2762"/>
                    <a:pt x="1262" y="2953"/>
                    <a:pt x="1465" y="3072"/>
                  </a:cubicBezTo>
                  <a:lnTo>
                    <a:pt x="1465" y="3179"/>
                  </a:lnTo>
                  <a:lnTo>
                    <a:pt x="691" y="3477"/>
                  </a:lnTo>
                  <a:cubicBezTo>
                    <a:pt x="608" y="3512"/>
                    <a:pt x="0" y="3751"/>
                    <a:pt x="0" y="4525"/>
                  </a:cubicBezTo>
                  <a:lnTo>
                    <a:pt x="0" y="5191"/>
                  </a:lnTo>
                  <a:cubicBezTo>
                    <a:pt x="0" y="5298"/>
                    <a:pt x="96" y="5382"/>
                    <a:pt x="191" y="5382"/>
                  </a:cubicBezTo>
                  <a:lnTo>
                    <a:pt x="667" y="5382"/>
                  </a:lnTo>
                  <a:cubicBezTo>
                    <a:pt x="774" y="5382"/>
                    <a:pt x="869" y="5298"/>
                    <a:pt x="869" y="5191"/>
                  </a:cubicBezTo>
                  <a:cubicBezTo>
                    <a:pt x="869" y="5084"/>
                    <a:pt x="774" y="5001"/>
                    <a:pt x="667" y="5001"/>
                  </a:cubicBezTo>
                  <a:lnTo>
                    <a:pt x="369" y="5001"/>
                  </a:lnTo>
                  <a:lnTo>
                    <a:pt x="369" y="4501"/>
                  </a:lnTo>
                  <a:cubicBezTo>
                    <a:pt x="369" y="3989"/>
                    <a:pt x="786" y="3834"/>
                    <a:pt x="810" y="3822"/>
                  </a:cubicBezTo>
                  <a:lnTo>
                    <a:pt x="822" y="3822"/>
                  </a:lnTo>
                  <a:lnTo>
                    <a:pt x="1536" y="3536"/>
                  </a:lnTo>
                  <a:lnTo>
                    <a:pt x="1905" y="3905"/>
                  </a:lnTo>
                  <a:cubicBezTo>
                    <a:pt x="1941" y="3941"/>
                    <a:pt x="2001" y="3965"/>
                    <a:pt x="2036" y="3965"/>
                  </a:cubicBezTo>
                  <a:cubicBezTo>
                    <a:pt x="2084" y="3965"/>
                    <a:pt x="2143" y="3953"/>
                    <a:pt x="2179" y="3905"/>
                  </a:cubicBezTo>
                  <a:lnTo>
                    <a:pt x="2536" y="3536"/>
                  </a:lnTo>
                  <a:lnTo>
                    <a:pt x="3251" y="3822"/>
                  </a:lnTo>
                  <a:lnTo>
                    <a:pt x="3263" y="3822"/>
                  </a:lnTo>
                  <a:cubicBezTo>
                    <a:pt x="3275" y="3822"/>
                    <a:pt x="3691" y="3989"/>
                    <a:pt x="3691" y="4501"/>
                  </a:cubicBezTo>
                  <a:lnTo>
                    <a:pt x="3691" y="5001"/>
                  </a:lnTo>
                  <a:lnTo>
                    <a:pt x="1310" y="5001"/>
                  </a:lnTo>
                  <a:cubicBezTo>
                    <a:pt x="1203" y="5001"/>
                    <a:pt x="1119" y="5084"/>
                    <a:pt x="1119" y="5191"/>
                  </a:cubicBezTo>
                  <a:cubicBezTo>
                    <a:pt x="1119" y="5298"/>
                    <a:pt x="1203" y="5382"/>
                    <a:pt x="1310" y="5382"/>
                  </a:cubicBezTo>
                  <a:lnTo>
                    <a:pt x="3882" y="5382"/>
                  </a:lnTo>
                  <a:cubicBezTo>
                    <a:pt x="3888" y="5383"/>
                    <a:pt x="3894" y="5383"/>
                    <a:pt x="3900" y="5383"/>
                  </a:cubicBezTo>
                  <a:cubicBezTo>
                    <a:pt x="3989" y="5383"/>
                    <a:pt x="4072" y="5303"/>
                    <a:pt x="4072" y="5203"/>
                  </a:cubicBezTo>
                  <a:lnTo>
                    <a:pt x="4072" y="4536"/>
                  </a:lnTo>
                  <a:cubicBezTo>
                    <a:pt x="4072" y="3763"/>
                    <a:pt x="3477" y="3524"/>
                    <a:pt x="3382" y="3489"/>
                  </a:cubicBezTo>
                  <a:lnTo>
                    <a:pt x="2620" y="3191"/>
                  </a:lnTo>
                  <a:lnTo>
                    <a:pt x="2620" y="3096"/>
                  </a:lnTo>
                  <a:cubicBezTo>
                    <a:pt x="2834" y="2977"/>
                    <a:pt x="2977" y="2774"/>
                    <a:pt x="3048" y="2536"/>
                  </a:cubicBezTo>
                  <a:cubicBezTo>
                    <a:pt x="3322" y="2524"/>
                    <a:pt x="3548" y="2286"/>
                    <a:pt x="3548" y="2000"/>
                  </a:cubicBezTo>
                  <a:cubicBezTo>
                    <a:pt x="3548" y="1846"/>
                    <a:pt x="3465" y="1691"/>
                    <a:pt x="3346" y="1584"/>
                  </a:cubicBezTo>
                  <a:lnTo>
                    <a:pt x="3346" y="1262"/>
                  </a:lnTo>
                  <a:cubicBezTo>
                    <a:pt x="3346" y="560"/>
                    <a:pt x="2786" y="0"/>
                    <a:pt x="2084"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87" name="Google Shape;1533;p15">
              <a:extLst>
                <a:ext uri="{FF2B5EF4-FFF2-40B4-BE49-F238E27FC236}">
                  <a16:creationId xmlns:a16="http://schemas.microsoft.com/office/drawing/2014/main" id="{E6B17D98-F6B8-90B6-3CBA-3BA67009685E}"/>
                </a:ext>
              </a:extLst>
            </p:cNvPr>
            <p:cNvSpPr/>
            <p:nvPr/>
          </p:nvSpPr>
          <p:spPr>
            <a:xfrm>
              <a:off x="2438252" y="2611703"/>
              <a:ext cx="129633" cy="172441"/>
            </a:xfrm>
            <a:custGeom>
              <a:avLst/>
              <a:gdLst/>
              <a:ahLst/>
              <a:cxnLst/>
              <a:rect l="l" t="t" r="r" b="b"/>
              <a:pathLst>
                <a:path w="4073" h="5418" extrusionOk="0">
                  <a:moveTo>
                    <a:pt x="2085" y="370"/>
                  </a:moveTo>
                  <a:cubicBezTo>
                    <a:pt x="2573" y="370"/>
                    <a:pt x="2978" y="774"/>
                    <a:pt x="2978" y="1263"/>
                  </a:cubicBezTo>
                  <a:lnTo>
                    <a:pt x="2978" y="1382"/>
                  </a:lnTo>
                  <a:lnTo>
                    <a:pt x="2966" y="1382"/>
                  </a:lnTo>
                  <a:cubicBezTo>
                    <a:pt x="2692" y="1322"/>
                    <a:pt x="2620" y="965"/>
                    <a:pt x="2620" y="965"/>
                  </a:cubicBezTo>
                  <a:cubicBezTo>
                    <a:pt x="2608" y="894"/>
                    <a:pt x="2549" y="834"/>
                    <a:pt x="2466" y="822"/>
                  </a:cubicBezTo>
                  <a:cubicBezTo>
                    <a:pt x="2450" y="817"/>
                    <a:pt x="2435" y="815"/>
                    <a:pt x="2420" y="815"/>
                  </a:cubicBezTo>
                  <a:cubicBezTo>
                    <a:pt x="2365" y="815"/>
                    <a:pt x="2313" y="847"/>
                    <a:pt x="2275" y="894"/>
                  </a:cubicBezTo>
                  <a:cubicBezTo>
                    <a:pt x="1942" y="1370"/>
                    <a:pt x="1180" y="1382"/>
                    <a:pt x="1168" y="1382"/>
                  </a:cubicBezTo>
                  <a:lnTo>
                    <a:pt x="1096" y="1382"/>
                  </a:lnTo>
                  <a:lnTo>
                    <a:pt x="1096" y="1263"/>
                  </a:lnTo>
                  <a:cubicBezTo>
                    <a:pt x="1096" y="774"/>
                    <a:pt x="1501" y="370"/>
                    <a:pt x="1989" y="370"/>
                  </a:cubicBezTo>
                  <a:close/>
                  <a:moveTo>
                    <a:pt x="3132" y="1906"/>
                  </a:moveTo>
                  <a:cubicBezTo>
                    <a:pt x="3156" y="1929"/>
                    <a:pt x="3168" y="1965"/>
                    <a:pt x="3168" y="2013"/>
                  </a:cubicBezTo>
                  <a:cubicBezTo>
                    <a:pt x="3168" y="2048"/>
                    <a:pt x="3144" y="2096"/>
                    <a:pt x="3109" y="2132"/>
                  </a:cubicBezTo>
                  <a:lnTo>
                    <a:pt x="3109" y="1906"/>
                  </a:lnTo>
                  <a:close/>
                  <a:moveTo>
                    <a:pt x="965" y="1894"/>
                  </a:moveTo>
                  <a:lnTo>
                    <a:pt x="965" y="2144"/>
                  </a:lnTo>
                  <a:cubicBezTo>
                    <a:pt x="930" y="2108"/>
                    <a:pt x="894" y="2072"/>
                    <a:pt x="894" y="2013"/>
                  </a:cubicBezTo>
                  <a:cubicBezTo>
                    <a:pt x="894" y="1965"/>
                    <a:pt x="906" y="1929"/>
                    <a:pt x="942" y="1906"/>
                  </a:cubicBezTo>
                  <a:cubicBezTo>
                    <a:pt x="953" y="1906"/>
                    <a:pt x="953" y="1906"/>
                    <a:pt x="965" y="1894"/>
                  </a:cubicBezTo>
                  <a:close/>
                  <a:moveTo>
                    <a:pt x="2347" y="1358"/>
                  </a:moveTo>
                  <a:cubicBezTo>
                    <a:pt x="2430" y="1489"/>
                    <a:pt x="2549" y="1620"/>
                    <a:pt x="2704" y="1691"/>
                  </a:cubicBezTo>
                  <a:lnTo>
                    <a:pt x="2704" y="2227"/>
                  </a:lnTo>
                  <a:cubicBezTo>
                    <a:pt x="2739" y="2572"/>
                    <a:pt x="2454" y="2846"/>
                    <a:pt x="2132" y="2846"/>
                  </a:cubicBezTo>
                  <a:lnTo>
                    <a:pt x="1954" y="2846"/>
                  </a:lnTo>
                  <a:cubicBezTo>
                    <a:pt x="1620" y="2846"/>
                    <a:pt x="1334" y="2572"/>
                    <a:pt x="1334" y="2227"/>
                  </a:cubicBezTo>
                  <a:lnTo>
                    <a:pt x="1334" y="1739"/>
                  </a:lnTo>
                  <a:cubicBezTo>
                    <a:pt x="1596" y="1715"/>
                    <a:pt x="2025" y="1620"/>
                    <a:pt x="2347" y="1358"/>
                  </a:cubicBezTo>
                  <a:close/>
                  <a:moveTo>
                    <a:pt x="2263" y="3215"/>
                  </a:moveTo>
                  <a:lnTo>
                    <a:pt x="2251" y="3322"/>
                  </a:lnTo>
                  <a:lnTo>
                    <a:pt x="2037" y="3537"/>
                  </a:lnTo>
                  <a:lnTo>
                    <a:pt x="1846" y="3346"/>
                  </a:lnTo>
                  <a:lnTo>
                    <a:pt x="1846" y="3215"/>
                  </a:lnTo>
                  <a:close/>
                  <a:moveTo>
                    <a:pt x="1989" y="1"/>
                  </a:moveTo>
                  <a:cubicBezTo>
                    <a:pt x="1299" y="1"/>
                    <a:pt x="727" y="560"/>
                    <a:pt x="727" y="1263"/>
                  </a:cubicBezTo>
                  <a:lnTo>
                    <a:pt x="727" y="1596"/>
                  </a:lnTo>
                  <a:cubicBezTo>
                    <a:pt x="608" y="1691"/>
                    <a:pt x="537" y="1846"/>
                    <a:pt x="537" y="2013"/>
                  </a:cubicBezTo>
                  <a:cubicBezTo>
                    <a:pt x="537" y="2287"/>
                    <a:pt x="763" y="2525"/>
                    <a:pt x="1025" y="2549"/>
                  </a:cubicBezTo>
                  <a:cubicBezTo>
                    <a:pt x="1096" y="2763"/>
                    <a:pt x="1263" y="2965"/>
                    <a:pt x="1454" y="3084"/>
                  </a:cubicBezTo>
                  <a:lnTo>
                    <a:pt x="1454" y="3180"/>
                  </a:lnTo>
                  <a:lnTo>
                    <a:pt x="680" y="3477"/>
                  </a:lnTo>
                  <a:cubicBezTo>
                    <a:pt x="608" y="3513"/>
                    <a:pt x="1" y="3751"/>
                    <a:pt x="1" y="4525"/>
                  </a:cubicBezTo>
                  <a:lnTo>
                    <a:pt x="1" y="5192"/>
                  </a:lnTo>
                  <a:cubicBezTo>
                    <a:pt x="1" y="5299"/>
                    <a:pt x="84" y="5382"/>
                    <a:pt x="191" y="5382"/>
                  </a:cubicBezTo>
                  <a:lnTo>
                    <a:pt x="668" y="5382"/>
                  </a:lnTo>
                  <a:cubicBezTo>
                    <a:pt x="775" y="5382"/>
                    <a:pt x="858" y="5299"/>
                    <a:pt x="858" y="5192"/>
                  </a:cubicBezTo>
                  <a:cubicBezTo>
                    <a:pt x="858" y="5085"/>
                    <a:pt x="775" y="5001"/>
                    <a:pt x="668" y="5001"/>
                  </a:cubicBezTo>
                  <a:lnTo>
                    <a:pt x="370" y="5001"/>
                  </a:lnTo>
                  <a:lnTo>
                    <a:pt x="370" y="4537"/>
                  </a:lnTo>
                  <a:cubicBezTo>
                    <a:pt x="370" y="4013"/>
                    <a:pt x="787" y="3870"/>
                    <a:pt x="799" y="3858"/>
                  </a:cubicBezTo>
                  <a:lnTo>
                    <a:pt x="823" y="3858"/>
                  </a:lnTo>
                  <a:lnTo>
                    <a:pt x="1537" y="3572"/>
                  </a:lnTo>
                  <a:lnTo>
                    <a:pt x="1906" y="3942"/>
                  </a:lnTo>
                  <a:cubicBezTo>
                    <a:pt x="1930" y="3977"/>
                    <a:pt x="1989" y="4001"/>
                    <a:pt x="2037" y="4001"/>
                  </a:cubicBezTo>
                  <a:cubicBezTo>
                    <a:pt x="2085" y="4001"/>
                    <a:pt x="2144" y="3989"/>
                    <a:pt x="2168" y="3942"/>
                  </a:cubicBezTo>
                  <a:lnTo>
                    <a:pt x="2525" y="3572"/>
                  </a:lnTo>
                  <a:lnTo>
                    <a:pt x="3239" y="3858"/>
                  </a:lnTo>
                  <a:lnTo>
                    <a:pt x="3263" y="3858"/>
                  </a:lnTo>
                  <a:cubicBezTo>
                    <a:pt x="3275" y="3858"/>
                    <a:pt x="3692" y="4013"/>
                    <a:pt x="3692" y="4537"/>
                  </a:cubicBezTo>
                  <a:lnTo>
                    <a:pt x="3692" y="5025"/>
                  </a:lnTo>
                  <a:lnTo>
                    <a:pt x="1311" y="5025"/>
                  </a:lnTo>
                  <a:cubicBezTo>
                    <a:pt x="1204" y="5025"/>
                    <a:pt x="1120" y="5120"/>
                    <a:pt x="1120" y="5215"/>
                  </a:cubicBezTo>
                  <a:cubicBezTo>
                    <a:pt x="1120" y="5323"/>
                    <a:pt x="1204" y="5418"/>
                    <a:pt x="1311" y="5418"/>
                  </a:cubicBezTo>
                  <a:lnTo>
                    <a:pt x="3882" y="5418"/>
                  </a:lnTo>
                  <a:cubicBezTo>
                    <a:pt x="3990" y="5418"/>
                    <a:pt x="4073" y="5323"/>
                    <a:pt x="4073" y="5215"/>
                  </a:cubicBezTo>
                  <a:lnTo>
                    <a:pt x="4073" y="4537"/>
                  </a:lnTo>
                  <a:cubicBezTo>
                    <a:pt x="4061" y="3763"/>
                    <a:pt x="3454" y="3525"/>
                    <a:pt x="3382" y="3501"/>
                  </a:cubicBezTo>
                  <a:lnTo>
                    <a:pt x="2620" y="3203"/>
                  </a:lnTo>
                  <a:lnTo>
                    <a:pt x="2620" y="3096"/>
                  </a:lnTo>
                  <a:cubicBezTo>
                    <a:pt x="2823" y="2977"/>
                    <a:pt x="2978" y="2787"/>
                    <a:pt x="3049" y="2560"/>
                  </a:cubicBezTo>
                  <a:cubicBezTo>
                    <a:pt x="3323" y="2549"/>
                    <a:pt x="3537" y="2310"/>
                    <a:pt x="3537" y="2025"/>
                  </a:cubicBezTo>
                  <a:cubicBezTo>
                    <a:pt x="3537" y="1858"/>
                    <a:pt x="3466" y="1703"/>
                    <a:pt x="3347" y="1608"/>
                  </a:cubicBezTo>
                  <a:lnTo>
                    <a:pt x="3347" y="1263"/>
                  </a:lnTo>
                  <a:cubicBezTo>
                    <a:pt x="3347" y="560"/>
                    <a:pt x="2787" y="1"/>
                    <a:pt x="2085" y="1"/>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88" name="Google Shape;1534;p15">
              <a:extLst>
                <a:ext uri="{FF2B5EF4-FFF2-40B4-BE49-F238E27FC236}">
                  <a16:creationId xmlns:a16="http://schemas.microsoft.com/office/drawing/2014/main" id="{E52D4095-78FA-918B-D9CF-8004A8DD5876}"/>
                </a:ext>
              </a:extLst>
            </p:cNvPr>
            <p:cNvSpPr/>
            <p:nvPr/>
          </p:nvSpPr>
          <p:spPr>
            <a:xfrm>
              <a:off x="2185128" y="2611703"/>
              <a:ext cx="130015" cy="172441"/>
            </a:xfrm>
            <a:custGeom>
              <a:avLst/>
              <a:gdLst/>
              <a:ahLst/>
              <a:cxnLst/>
              <a:rect l="l" t="t" r="r" b="b"/>
              <a:pathLst>
                <a:path w="4085" h="5418" extrusionOk="0">
                  <a:moveTo>
                    <a:pt x="2084" y="370"/>
                  </a:moveTo>
                  <a:cubicBezTo>
                    <a:pt x="2584" y="370"/>
                    <a:pt x="2977" y="774"/>
                    <a:pt x="2977" y="1263"/>
                  </a:cubicBezTo>
                  <a:lnTo>
                    <a:pt x="2977" y="1382"/>
                  </a:lnTo>
                  <a:lnTo>
                    <a:pt x="2965" y="1382"/>
                  </a:lnTo>
                  <a:cubicBezTo>
                    <a:pt x="2703" y="1322"/>
                    <a:pt x="2620" y="965"/>
                    <a:pt x="2620" y="965"/>
                  </a:cubicBezTo>
                  <a:cubicBezTo>
                    <a:pt x="2608" y="894"/>
                    <a:pt x="2549" y="834"/>
                    <a:pt x="2477" y="822"/>
                  </a:cubicBezTo>
                  <a:cubicBezTo>
                    <a:pt x="2462" y="817"/>
                    <a:pt x="2446" y="815"/>
                    <a:pt x="2430" y="815"/>
                  </a:cubicBezTo>
                  <a:cubicBezTo>
                    <a:pt x="2372" y="815"/>
                    <a:pt x="2315" y="847"/>
                    <a:pt x="2287" y="894"/>
                  </a:cubicBezTo>
                  <a:cubicBezTo>
                    <a:pt x="1941" y="1370"/>
                    <a:pt x="1179" y="1382"/>
                    <a:pt x="1167" y="1382"/>
                  </a:cubicBezTo>
                  <a:lnTo>
                    <a:pt x="1108" y="1382"/>
                  </a:lnTo>
                  <a:lnTo>
                    <a:pt x="1108" y="1263"/>
                  </a:lnTo>
                  <a:cubicBezTo>
                    <a:pt x="1108" y="774"/>
                    <a:pt x="1513" y="370"/>
                    <a:pt x="2001" y="370"/>
                  </a:cubicBezTo>
                  <a:close/>
                  <a:moveTo>
                    <a:pt x="3132" y="1906"/>
                  </a:moveTo>
                  <a:cubicBezTo>
                    <a:pt x="3168" y="1929"/>
                    <a:pt x="3180" y="1965"/>
                    <a:pt x="3180" y="2013"/>
                  </a:cubicBezTo>
                  <a:cubicBezTo>
                    <a:pt x="3180" y="2048"/>
                    <a:pt x="3144" y="2096"/>
                    <a:pt x="3120" y="2132"/>
                  </a:cubicBezTo>
                  <a:lnTo>
                    <a:pt x="3120" y="1906"/>
                  </a:lnTo>
                  <a:close/>
                  <a:moveTo>
                    <a:pt x="977" y="1894"/>
                  </a:moveTo>
                  <a:lnTo>
                    <a:pt x="977" y="2144"/>
                  </a:lnTo>
                  <a:cubicBezTo>
                    <a:pt x="929" y="2108"/>
                    <a:pt x="905" y="2072"/>
                    <a:pt x="905" y="2013"/>
                  </a:cubicBezTo>
                  <a:cubicBezTo>
                    <a:pt x="905" y="1965"/>
                    <a:pt x="917" y="1929"/>
                    <a:pt x="941" y="1906"/>
                  </a:cubicBezTo>
                  <a:cubicBezTo>
                    <a:pt x="965" y="1906"/>
                    <a:pt x="965" y="1906"/>
                    <a:pt x="977" y="1894"/>
                  </a:cubicBezTo>
                  <a:close/>
                  <a:moveTo>
                    <a:pt x="2358" y="1358"/>
                  </a:moveTo>
                  <a:cubicBezTo>
                    <a:pt x="2429" y="1489"/>
                    <a:pt x="2549" y="1620"/>
                    <a:pt x="2715" y="1691"/>
                  </a:cubicBezTo>
                  <a:lnTo>
                    <a:pt x="2715" y="2227"/>
                  </a:lnTo>
                  <a:cubicBezTo>
                    <a:pt x="2727" y="2572"/>
                    <a:pt x="2465" y="2846"/>
                    <a:pt x="2132" y="2846"/>
                  </a:cubicBezTo>
                  <a:lnTo>
                    <a:pt x="1953" y="2846"/>
                  </a:lnTo>
                  <a:cubicBezTo>
                    <a:pt x="1632" y="2846"/>
                    <a:pt x="1346" y="2572"/>
                    <a:pt x="1346" y="2227"/>
                  </a:cubicBezTo>
                  <a:lnTo>
                    <a:pt x="1346" y="1739"/>
                  </a:lnTo>
                  <a:cubicBezTo>
                    <a:pt x="1596" y="1715"/>
                    <a:pt x="2037" y="1620"/>
                    <a:pt x="2358" y="1358"/>
                  </a:cubicBezTo>
                  <a:close/>
                  <a:moveTo>
                    <a:pt x="2275" y="3215"/>
                  </a:moveTo>
                  <a:lnTo>
                    <a:pt x="2251" y="3322"/>
                  </a:lnTo>
                  <a:lnTo>
                    <a:pt x="2048" y="3537"/>
                  </a:lnTo>
                  <a:lnTo>
                    <a:pt x="1858" y="3346"/>
                  </a:lnTo>
                  <a:lnTo>
                    <a:pt x="1858" y="3215"/>
                  </a:lnTo>
                  <a:close/>
                  <a:moveTo>
                    <a:pt x="2001" y="1"/>
                  </a:moveTo>
                  <a:cubicBezTo>
                    <a:pt x="1298" y="1"/>
                    <a:pt x="739" y="560"/>
                    <a:pt x="739" y="1263"/>
                  </a:cubicBezTo>
                  <a:lnTo>
                    <a:pt x="739" y="1596"/>
                  </a:lnTo>
                  <a:cubicBezTo>
                    <a:pt x="620" y="1691"/>
                    <a:pt x="536" y="1846"/>
                    <a:pt x="536" y="2013"/>
                  </a:cubicBezTo>
                  <a:cubicBezTo>
                    <a:pt x="536" y="2287"/>
                    <a:pt x="763" y="2525"/>
                    <a:pt x="1036" y="2549"/>
                  </a:cubicBezTo>
                  <a:cubicBezTo>
                    <a:pt x="1108" y="2763"/>
                    <a:pt x="1275" y="2965"/>
                    <a:pt x="1465" y="3084"/>
                  </a:cubicBezTo>
                  <a:lnTo>
                    <a:pt x="1465" y="3180"/>
                  </a:lnTo>
                  <a:lnTo>
                    <a:pt x="691" y="3477"/>
                  </a:lnTo>
                  <a:cubicBezTo>
                    <a:pt x="620" y="3513"/>
                    <a:pt x="1" y="3751"/>
                    <a:pt x="1" y="4525"/>
                  </a:cubicBezTo>
                  <a:lnTo>
                    <a:pt x="1" y="5192"/>
                  </a:lnTo>
                  <a:cubicBezTo>
                    <a:pt x="1" y="5299"/>
                    <a:pt x="96" y="5382"/>
                    <a:pt x="203" y="5382"/>
                  </a:cubicBezTo>
                  <a:lnTo>
                    <a:pt x="679" y="5382"/>
                  </a:lnTo>
                  <a:cubicBezTo>
                    <a:pt x="775" y="5382"/>
                    <a:pt x="870" y="5299"/>
                    <a:pt x="870" y="5192"/>
                  </a:cubicBezTo>
                  <a:cubicBezTo>
                    <a:pt x="870" y="5085"/>
                    <a:pt x="775" y="5001"/>
                    <a:pt x="679" y="5001"/>
                  </a:cubicBezTo>
                  <a:lnTo>
                    <a:pt x="382" y="5001"/>
                  </a:lnTo>
                  <a:lnTo>
                    <a:pt x="382" y="4537"/>
                  </a:lnTo>
                  <a:cubicBezTo>
                    <a:pt x="382" y="4013"/>
                    <a:pt x="798" y="3870"/>
                    <a:pt x="810" y="3858"/>
                  </a:cubicBezTo>
                  <a:lnTo>
                    <a:pt x="822" y="3858"/>
                  </a:lnTo>
                  <a:lnTo>
                    <a:pt x="1537" y="3572"/>
                  </a:lnTo>
                  <a:lnTo>
                    <a:pt x="1906" y="3942"/>
                  </a:lnTo>
                  <a:cubicBezTo>
                    <a:pt x="1941" y="3977"/>
                    <a:pt x="2001" y="4001"/>
                    <a:pt x="2048" y="4001"/>
                  </a:cubicBezTo>
                  <a:cubicBezTo>
                    <a:pt x="2084" y="4001"/>
                    <a:pt x="2144" y="3989"/>
                    <a:pt x="2179" y="3942"/>
                  </a:cubicBezTo>
                  <a:lnTo>
                    <a:pt x="2537" y="3572"/>
                  </a:lnTo>
                  <a:lnTo>
                    <a:pt x="3251" y="3858"/>
                  </a:lnTo>
                  <a:lnTo>
                    <a:pt x="3263" y="3858"/>
                  </a:lnTo>
                  <a:cubicBezTo>
                    <a:pt x="3275" y="3858"/>
                    <a:pt x="3692" y="4013"/>
                    <a:pt x="3692" y="4537"/>
                  </a:cubicBezTo>
                  <a:lnTo>
                    <a:pt x="3692" y="5025"/>
                  </a:lnTo>
                  <a:lnTo>
                    <a:pt x="1310" y="5025"/>
                  </a:lnTo>
                  <a:cubicBezTo>
                    <a:pt x="1215" y="5025"/>
                    <a:pt x="1120" y="5120"/>
                    <a:pt x="1120" y="5215"/>
                  </a:cubicBezTo>
                  <a:cubicBezTo>
                    <a:pt x="1120" y="5323"/>
                    <a:pt x="1215" y="5418"/>
                    <a:pt x="1310" y="5418"/>
                  </a:cubicBezTo>
                  <a:lnTo>
                    <a:pt x="3894" y="5418"/>
                  </a:lnTo>
                  <a:cubicBezTo>
                    <a:pt x="3989" y="5418"/>
                    <a:pt x="4084" y="5323"/>
                    <a:pt x="4084" y="5215"/>
                  </a:cubicBezTo>
                  <a:lnTo>
                    <a:pt x="4084" y="4537"/>
                  </a:lnTo>
                  <a:cubicBezTo>
                    <a:pt x="4061" y="3763"/>
                    <a:pt x="3465" y="3525"/>
                    <a:pt x="3382" y="3501"/>
                  </a:cubicBezTo>
                  <a:lnTo>
                    <a:pt x="2632" y="3203"/>
                  </a:lnTo>
                  <a:lnTo>
                    <a:pt x="2632" y="3096"/>
                  </a:lnTo>
                  <a:cubicBezTo>
                    <a:pt x="2834" y="2977"/>
                    <a:pt x="2977" y="2787"/>
                    <a:pt x="3061" y="2560"/>
                  </a:cubicBezTo>
                  <a:cubicBezTo>
                    <a:pt x="3322" y="2549"/>
                    <a:pt x="3549" y="2310"/>
                    <a:pt x="3549" y="2025"/>
                  </a:cubicBezTo>
                  <a:cubicBezTo>
                    <a:pt x="3549" y="1858"/>
                    <a:pt x="3477" y="1703"/>
                    <a:pt x="3358" y="1608"/>
                  </a:cubicBezTo>
                  <a:lnTo>
                    <a:pt x="3358" y="1263"/>
                  </a:lnTo>
                  <a:cubicBezTo>
                    <a:pt x="3358" y="560"/>
                    <a:pt x="2787" y="1"/>
                    <a:pt x="2084" y="1"/>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grpSp>
      <p:grpSp>
        <p:nvGrpSpPr>
          <p:cNvPr id="70" name="Google Shape;1535;p15">
            <a:extLst>
              <a:ext uri="{FF2B5EF4-FFF2-40B4-BE49-F238E27FC236}">
                <a16:creationId xmlns:a16="http://schemas.microsoft.com/office/drawing/2014/main" id="{FA7C0FAF-C147-39B7-24C3-D98C4D632371}"/>
              </a:ext>
            </a:extLst>
          </p:cNvPr>
          <p:cNvGrpSpPr/>
          <p:nvPr/>
        </p:nvGrpSpPr>
        <p:grpSpPr>
          <a:xfrm>
            <a:off x="7055126" y="4154848"/>
            <a:ext cx="597943" cy="558553"/>
            <a:chOff x="3988156" y="3380210"/>
            <a:chExt cx="353954" cy="318880"/>
          </a:xfrm>
        </p:grpSpPr>
        <p:sp>
          <p:nvSpPr>
            <p:cNvPr id="80" name="Google Shape;1536;p15">
              <a:extLst>
                <a:ext uri="{FF2B5EF4-FFF2-40B4-BE49-F238E27FC236}">
                  <a16:creationId xmlns:a16="http://schemas.microsoft.com/office/drawing/2014/main" id="{6222C019-0035-A595-50ED-B20BBDF67F87}"/>
                </a:ext>
              </a:extLst>
            </p:cNvPr>
            <p:cNvSpPr/>
            <p:nvPr/>
          </p:nvSpPr>
          <p:spPr>
            <a:xfrm>
              <a:off x="4134053" y="3446156"/>
              <a:ext cx="28454" cy="49269"/>
            </a:xfrm>
            <a:custGeom>
              <a:avLst/>
              <a:gdLst/>
              <a:ahLst/>
              <a:cxnLst/>
              <a:rect l="l" t="t" r="r" b="b"/>
              <a:pathLst>
                <a:path w="894" h="1548" extrusionOk="0">
                  <a:moveTo>
                    <a:pt x="417" y="286"/>
                  </a:moveTo>
                  <a:lnTo>
                    <a:pt x="417" y="572"/>
                  </a:lnTo>
                  <a:cubicBezTo>
                    <a:pt x="298" y="524"/>
                    <a:pt x="274" y="500"/>
                    <a:pt x="274" y="417"/>
                  </a:cubicBezTo>
                  <a:cubicBezTo>
                    <a:pt x="274" y="345"/>
                    <a:pt x="346" y="298"/>
                    <a:pt x="417" y="286"/>
                  </a:cubicBezTo>
                  <a:close/>
                  <a:moveTo>
                    <a:pt x="524" y="869"/>
                  </a:moveTo>
                  <a:cubicBezTo>
                    <a:pt x="643" y="917"/>
                    <a:pt x="655" y="976"/>
                    <a:pt x="655" y="1048"/>
                  </a:cubicBezTo>
                  <a:cubicBezTo>
                    <a:pt x="655" y="1119"/>
                    <a:pt x="596" y="1179"/>
                    <a:pt x="524" y="1191"/>
                  </a:cubicBezTo>
                  <a:lnTo>
                    <a:pt x="524" y="869"/>
                  </a:lnTo>
                  <a:close/>
                  <a:moveTo>
                    <a:pt x="477" y="0"/>
                  </a:moveTo>
                  <a:cubicBezTo>
                    <a:pt x="453" y="0"/>
                    <a:pt x="417" y="24"/>
                    <a:pt x="417" y="48"/>
                  </a:cubicBezTo>
                  <a:lnTo>
                    <a:pt x="417" y="107"/>
                  </a:lnTo>
                  <a:cubicBezTo>
                    <a:pt x="191" y="131"/>
                    <a:pt x="60" y="250"/>
                    <a:pt x="60" y="476"/>
                  </a:cubicBezTo>
                  <a:cubicBezTo>
                    <a:pt x="60" y="703"/>
                    <a:pt x="227" y="774"/>
                    <a:pt x="417" y="845"/>
                  </a:cubicBezTo>
                  <a:lnTo>
                    <a:pt x="417" y="1226"/>
                  </a:lnTo>
                  <a:cubicBezTo>
                    <a:pt x="310" y="1203"/>
                    <a:pt x="274" y="1179"/>
                    <a:pt x="179" y="1107"/>
                  </a:cubicBezTo>
                  <a:cubicBezTo>
                    <a:pt x="160" y="1093"/>
                    <a:pt x="143" y="1087"/>
                    <a:pt x="127" y="1087"/>
                  </a:cubicBezTo>
                  <a:cubicBezTo>
                    <a:pt x="101" y="1087"/>
                    <a:pt x="77" y="1102"/>
                    <a:pt x="48" y="1131"/>
                  </a:cubicBezTo>
                  <a:cubicBezTo>
                    <a:pt x="0" y="1191"/>
                    <a:pt x="0" y="1250"/>
                    <a:pt x="48" y="1298"/>
                  </a:cubicBezTo>
                  <a:cubicBezTo>
                    <a:pt x="120" y="1405"/>
                    <a:pt x="274" y="1453"/>
                    <a:pt x="417" y="1453"/>
                  </a:cubicBezTo>
                  <a:lnTo>
                    <a:pt x="417" y="1512"/>
                  </a:lnTo>
                  <a:cubicBezTo>
                    <a:pt x="417" y="1536"/>
                    <a:pt x="453" y="1548"/>
                    <a:pt x="477" y="1548"/>
                  </a:cubicBezTo>
                  <a:cubicBezTo>
                    <a:pt x="512" y="1548"/>
                    <a:pt x="536" y="1536"/>
                    <a:pt x="536" y="1512"/>
                  </a:cubicBezTo>
                  <a:lnTo>
                    <a:pt x="536" y="1453"/>
                  </a:lnTo>
                  <a:cubicBezTo>
                    <a:pt x="727" y="1417"/>
                    <a:pt x="893" y="1298"/>
                    <a:pt x="893" y="1048"/>
                  </a:cubicBezTo>
                  <a:cubicBezTo>
                    <a:pt x="893" y="798"/>
                    <a:pt x="751" y="691"/>
                    <a:pt x="536" y="619"/>
                  </a:cubicBezTo>
                  <a:lnTo>
                    <a:pt x="536" y="286"/>
                  </a:lnTo>
                  <a:cubicBezTo>
                    <a:pt x="584" y="286"/>
                    <a:pt x="631" y="298"/>
                    <a:pt x="667" y="333"/>
                  </a:cubicBezTo>
                  <a:cubicBezTo>
                    <a:pt x="694" y="340"/>
                    <a:pt x="726" y="363"/>
                    <a:pt x="759" y="363"/>
                  </a:cubicBezTo>
                  <a:cubicBezTo>
                    <a:pt x="783" y="363"/>
                    <a:pt x="808" y="350"/>
                    <a:pt x="834" y="310"/>
                  </a:cubicBezTo>
                  <a:cubicBezTo>
                    <a:pt x="870" y="274"/>
                    <a:pt x="882" y="214"/>
                    <a:pt x="822" y="167"/>
                  </a:cubicBezTo>
                  <a:cubicBezTo>
                    <a:pt x="751" y="107"/>
                    <a:pt x="631" y="95"/>
                    <a:pt x="536" y="95"/>
                  </a:cubicBezTo>
                  <a:lnTo>
                    <a:pt x="536" y="48"/>
                  </a:lnTo>
                  <a:cubicBezTo>
                    <a:pt x="536" y="12"/>
                    <a:pt x="501" y="0"/>
                    <a:pt x="477"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81" name="Google Shape;1537;p15">
              <a:extLst>
                <a:ext uri="{FF2B5EF4-FFF2-40B4-BE49-F238E27FC236}">
                  <a16:creationId xmlns:a16="http://schemas.microsoft.com/office/drawing/2014/main" id="{A8DBEA91-5B66-50F1-6D8D-8B5B3A35EAA6}"/>
                </a:ext>
              </a:extLst>
            </p:cNvPr>
            <p:cNvSpPr/>
            <p:nvPr/>
          </p:nvSpPr>
          <p:spPr>
            <a:xfrm>
              <a:off x="4188988" y="3398001"/>
              <a:ext cx="81510" cy="81510"/>
            </a:xfrm>
            <a:custGeom>
              <a:avLst/>
              <a:gdLst/>
              <a:ahLst/>
              <a:cxnLst/>
              <a:rect l="l" t="t" r="r" b="b"/>
              <a:pathLst>
                <a:path w="2561" h="2561" extrusionOk="0">
                  <a:moveTo>
                    <a:pt x="1287" y="311"/>
                  </a:moveTo>
                  <a:cubicBezTo>
                    <a:pt x="1823" y="311"/>
                    <a:pt x="2251" y="739"/>
                    <a:pt x="2251" y="1275"/>
                  </a:cubicBezTo>
                  <a:cubicBezTo>
                    <a:pt x="2251" y="1811"/>
                    <a:pt x="1823" y="2251"/>
                    <a:pt x="1287" y="2251"/>
                  </a:cubicBezTo>
                  <a:cubicBezTo>
                    <a:pt x="751" y="2251"/>
                    <a:pt x="310" y="1811"/>
                    <a:pt x="310" y="1275"/>
                  </a:cubicBezTo>
                  <a:cubicBezTo>
                    <a:pt x="310" y="739"/>
                    <a:pt x="751" y="311"/>
                    <a:pt x="1287" y="311"/>
                  </a:cubicBezTo>
                  <a:close/>
                  <a:moveTo>
                    <a:pt x="1287" y="1"/>
                  </a:moveTo>
                  <a:cubicBezTo>
                    <a:pt x="572" y="1"/>
                    <a:pt x="1" y="584"/>
                    <a:pt x="1" y="1275"/>
                  </a:cubicBezTo>
                  <a:cubicBezTo>
                    <a:pt x="1" y="1989"/>
                    <a:pt x="584" y="2561"/>
                    <a:pt x="1287" y="2561"/>
                  </a:cubicBezTo>
                  <a:cubicBezTo>
                    <a:pt x="2001" y="2561"/>
                    <a:pt x="2561" y="1977"/>
                    <a:pt x="2561" y="1275"/>
                  </a:cubicBezTo>
                  <a:cubicBezTo>
                    <a:pt x="2561" y="584"/>
                    <a:pt x="2001" y="1"/>
                    <a:pt x="1287" y="1"/>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82" name="Google Shape;1538;p15">
              <a:extLst>
                <a:ext uri="{FF2B5EF4-FFF2-40B4-BE49-F238E27FC236}">
                  <a16:creationId xmlns:a16="http://schemas.microsoft.com/office/drawing/2014/main" id="{5C3CA652-6358-A515-7738-CFD32E1C5C69}"/>
                </a:ext>
              </a:extLst>
            </p:cNvPr>
            <p:cNvSpPr/>
            <p:nvPr/>
          </p:nvSpPr>
          <p:spPr>
            <a:xfrm>
              <a:off x="4090863" y="3380210"/>
              <a:ext cx="195930" cy="146311"/>
            </a:xfrm>
            <a:custGeom>
              <a:avLst/>
              <a:gdLst/>
              <a:ahLst/>
              <a:cxnLst/>
              <a:rect l="l" t="t" r="r" b="b"/>
              <a:pathLst>
                <a:path w="6156" h="4597" extrusionOk="0">
                  <a:moveTo>
                    <a:pt x="1810" y="1834"/>
                  </a:moveTo>
                  <a:cubicBezTo>
                    <a:pt x="2131" y="1834"/>
                    <a:pt x="2429" y="2001"/>
                    <a:pt x="2608" y="2274"/>
                  </a:cubicBezTo>
                  <a:cubicBezTo>
                    <a:pt x="2643" y="2405"/>
                    <a:pt x="2703" y="2536"/>
                    <a:pt x="2762" y="2667"/>
                  </a:cubicBezTo>
                  <a:cubicBezTo>
                    <a:pt x="2762" y="2715"/>
                    <a:pt x="2774" y="2763"/>
                    <a:pt x="2774" y="2810"/>
                  </a:cubicBezTo>
                  <a:cubicBezTo>
                    <a:pt x="2774" y="3346"/>
                    <a:pt x="2346" y="3775"/>
                    <a:pt x="1810" y="3775"/>
                  </a:cubicBezTo>
                  <a:cubicBezTo>
                    <a:pt x="1274" y="3775"/>
                    <a:pt x="834" y="3346"/>
                    <a:pt x="834" y="2810"/>
                  </a:cubicBezTo>
                  <a:cubicBezTo>
                    <a:pt x="834" y="2274"/>
                    <a:pt x="1274" y="1834"/>
                    <a:pt x="1810" y="1834"/>
                  </a:cubicBezTo>
                  <a:close/>
                  <a:moveTo>
                    <a:pt x="1810" y="1322"/>
                  </a:moveTo>
                  <a:cubicBezTo>
                    <a:pt x="2084" y="1322"/>
                    <a:pt x="2346" y="1393"/>
                    <a:pt x="2584" y="1536"/>
                  </a:cubicBezTo>
                  <a:cubicBezTo>
                    <a:pt x="2560" y="1620"/>
                    <a:pt x="2560" y="1703"/>
                    <a:pt x="2548" y="1774"/>
                  </a:cubicBezTo>
                  <a:cubicBezTo>
                    <a:pt x="2346" y="1632"/>
                    <a:pt x="2072" y="1536"/>
                    <a:pt x="1810" y="1536"/>
                  </a:cubicBezTo>
                  <a:cubicBezTo>
                    <a:pt x="1096" y="1536"/>
                    <a:pt x="524" y="2120"/>
                    <a:pt x="524" y="2822"/>
                  </a:cubicBezTo>
                  <a:cubicBezTo>
                    <a:pt x="524" y="3537"/>
                    <a:pt x="1107" y="4096"/>
                    <a:pt x="1810" y="4096"/>
                  </a:cubicBezTo>
                  <a:cubicBezTo>
                    <a:pt x="2417" y="4096"/>
                    <a:pt x="2917" y="3668"/>
                    <a:pt x="3060" y="3108"/>
                  </a:cubicBezTo>
                  <a:cubicBezTo>
                    <a:pt x="3120" y="3167"/>
                    <a:pt x="3155" y="3203"/>
                    <a:pt x="3239" y="3263"/>
                  </a:cubicBezTo>
                  <a:cubicBezTo>
                    <a:pt x="3036" y="3882"/>
                    <a:pt x="2477" y="4299"/>
                    <a:pt x="1810" y="4299"/>
                  </a:cubicBezTo>
                  <a:cubicBezTo>
                    <a:pt x="988" y="4299"/>
                    <a:pt x="322" y="3620"/>
                    <a:pt x="322" y="2810"/>
                  </a:cubicBezTo>
                  <a:cubicBezTo>
                    <a:pt x="322" y="1989"/>
                    <a:pt x="988" y="1322"/>
                    <a:pt x="1810" y="1322"/>
                  </a:cubicBezTo>
                  <a:close/>
                  <a:moveTo>
                    <a:pt x="4382" y="0"/>
                  </a:moveTo>
                  <a:cubicBezTo>
                    <a:pt x="3608" y="0"/>
                    <a:pt x="2929" y="500"/>
                    <a:pt x="2679" y="1179"/>
                  </a:cubicBezTo>
                  <a:cubicBezTo>
                    <a:pt x="2417" y="1036"/>
                    <a:pt x="2131" y="953"/>
                    <a:pt x="1822" y="953"/>
                  </a:cubicBezTo>
                  <a:cubicBezTo>
                    <a:pt x="822" y="953"/>
                    <a:pt x="0" y="1774"/>
                    <a:pt x="0" y="2775"/>
                  </a:cubicBezTo>
                  <a:cubicBezTo>
                    <a:pt x="0" y="3775"/>
                    <a:pt x="822" y="4596"/>
                    <a:pt x="1822" y="4596"/>
                  </a:cubicBezTo>
                  <a:cubicBezTo>
                    <a:pt x="2596" y="4596"/>
                    <a:pt x="3262" y="4120"/>
                    <a:pt x="3512" y="3417"/>
                  </a:cubicBezTo>
                  <a:cubicBezTo>
                    <a:pt x="3763" y="3548"/>
                    <a:pt x="4060" y="3644"/>
                    <a:pt x="4382" y="3644"/>
                  </a:cubicBezTo>
                  <a:cubicBezTo>
                    <a:pt x="4798" y="3644"/>
                    <a:pt x="5191" y="3489"/>
                    <a:pt x="5513" y="3239"/>
                  </a:cubicBezTo>
                  <a:cubicBezTo>
                    <a:pt x="5822" y="2989"/>
                    <a:pt x="6049" y="2632"/>
                    <a:pt x="6132" y="2239"/>
                  </a:cubicBezTo>
                  <a:cubicBezTo>
                    <a:pt x="6156" y="2167"/>
                    <a:pt x="6096" y="2072"/>
                    <a:pt x="6013" y="2060"/>
                  </a:cubicBezTo>
                  <a:cubicBezTo>
                    <a:pt x="6004" y="2059"/>
                    <a:pt x="5996" y="2058"/>
                    <a:pt x="5987" y="2058"/>
                  </a:cubicBezTo>
                  <a:cubicBezTo>
                    <a:pt x="5911" y="2058"/>
                    <a:pt x="5833" y="2104"/>
                    <a:pt x="5822" y="2179"/>
                  </a:cubicBezTo>
                  <a:cubicBezTo>
                    <a:pt x="5656" y="2870"/>
                    <a:pt x="5060" y="3322"/>
                    <a:pt x="4370" y="3322"/>
                  </a:cubicBezTo>
                  <a:cubicBezTo>
                    <a:pt x="3834" y="3322"/>
                    <a:pt x="3334" y="3048"/>
                    <a:pt x="3072" y="2572"/>
                  </a:cubicBezTo>
                  <a:cubicBezTo>
                    <a:pt x="3036" y="2417"/>
                    <a:pt x="2977" y="2274"/>
                    <a:pt x="2905" y="2132"/>
                  </a:cubicBezTo>
                  <a:cubicBezTo>
                    <a:pt x="2715" y="1215"/>
                    <a:pt x="3429" y="334"/>
                    <a:pt x="4370" y="334"/>
                  </a:cubicBezTo>
                  <a:cubicBezTo>
                    <a:pt x="5060" y="334"/>
                    <a:pt x="5656" y="810"/>
                    <a:pt x="5822" y="1477"/>
                  </a:cubicBezTo>
                  <a:cubicBezTo>
                    <a:pt x="5832" y="1556"/>
                    <a:pt x="5899" y="1602"/>
                    <a:pt x="5969" y="1602"/>
                  </a:cubicBezTo>
                  <a:cubicBezTo>
                    <a:pt x="5984" y="1602"/>
                    <a:pt x="5998" y="1600"/>
                    <a:pt x="6013" y="1596"/>
                  </a:cubicBezTo>
                  <a:cubicBezTo>
                    <a:pt x="6108" y="1584"/>
                    <a:pt x="6144" y="1489"/>
                    <a:pt x="6132" y="1405"/>
                  </a:cubicBezTo>
                  <a:cubicBezTo>
                    <a:pt x="6049" y="1024"/>
                    <a:pt x="5822" y="667"/>
                    <a:pt x="5513" y="405"/>
                  </a:cubicBezTo>
                  <a:cubicBezTo>
                    <a:pt x="5191" y="155"/>
                    <a:pt x="4775" y="0"/>
                    <a:pt x="4382"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83" name="Google Shape;1539;p15">
              <a:extLst>
                <a:ext uri="{FF2B5EF4-FFF2-40B4-BE49-F238E27FC236}">
                  <a16:creationId xmlns:a16="http://schemas.microsoft.com/office/drawing/2014/main" id="{506FB545-7CAC-D216-D53D-624E19F48721}"/>
                </a:ext>
              </a:extLst>
            </p:cNvPr>
            <p:cNvSpPr/>
            <p:nvPr/>
          </p:nvSpPr>
          <p:spPr>
            <a:xfrm>
              <a:off x="4215914" y="3415061"/>
              <a:ext cx="28072" cy="49301"/>
            </a:xfrm>
            <a:custGeom>
              <a:avLst/>
              <a:gdLst/>
              <a:ahLst/>
              <a:cxnLst/>
              <a:rect l="l" t="t" r="r" b="b"/>
              <a:pathLst>
                <a:path w="882" h="1549" extrusionOk="0">
                  <a:moveTo>
                    <a:pt x="405" y="298"/>
                  </a:moveTo>
                  <a:lnTo>
                    <a:pt x="405" y="584"/>
                  </a:lnTo>
                  <a:cubicBezTo>
                    <a:pt x="286" y="537"/>
                    <a:pt x="262" y="501"/>
                    <a:pt x="262" y="429"/>
                  </a:cubicBezTo>
                  <a:cubicBezTo>
                    <a:pt x="262" y="358"/>
                    <a:pt x="334" y="310"/>
                    <a:pt x="405" y="298"/>
                  </a:cubicBezTo>
                  <a:close/>
                  <a:moveTo>
                    <a:pt x="512" y="882"/>
                  </a:moveTo>
                  <a:cubicBezTo>
                    <a:pt x="631" y="918"/>
                    <a:pt x="643" y="977"/>
                    <a:pt x="643" y="1060"/>
                  </a:cubicBezTo>
                  <a:cubicBezTo>
                    <a:pt x="643" y="1144"/>
                    <a:pt x="584" y="1191"/>
                    <a:pt x="512" y="1203"/>
                  </a:cubicBezTo>
                  <a:lnTo>
                    <a:pt x="512" y="882"/>
                  </a:lnTo>
                  <a:close/>
                  <a:moveTo>
                    <a:pt x="465" y="1"/>
                  </a:moveTo>
                  <a:cubicBezTo>
                    <a:pt x="441" y="1"/>
                    <a:pt x="405" y="13"/>
                    <a:pt x="405" y="48"/>
                  </a:cubicBezTo>
                  <a:lnTo>
                    <a:pt x="405" y="96"/>
                  </a:lnTo>
                  <a:cubicBezTo>
                    <a:pt x="179" y="132"/>
                    <a:pt x="48" y="251"/>
                    <a:pt x="48" y="477"/>
                  </a:cubicBezTo>
                  <a:cubicBezTo>
                    <a:pt x="48" y="715"/>
                    <a:pt x="226" y="787"/>
                    <a:pt x="405" y="846"/>
                  </a:cubicBezTo>
                  <a:lnTo>
                    <a:pt x="405" y="1215"/>
                  </a:lnTo>
                  <a:cubicBezTo>
                    <a:pt x="298" y="1203"/>
                    <a:pt x="262" y="1156"/>
                    <a:pt x="167" y="1096"/>
                  </a:cubicBezTo>
                  <a:cubicBezTo>
                    <a:pt x="150" y="1084"/>
                    <a:pt x="133" y="1079"/>
                    <a:pt x="117" y="1079"/>
                  </a:cubicBezTo>
                  <a:cubicBezTo>
                    <a:pt x="53" y="1079"/>
                    <a:pt x="0" y="1158"/>
                    <a:pt x="0" y="1215"/>
                  </a:cubicBezTo>
                  <a:cubicBezTo>
                    <a:pt x="0" y="1251"/>
                    <a:pt x="24" y="1275"/>
                    <a:pt x="36" y="1299"/>
                  </a:cubicBezTo>
                  <a:cubicBezTo>
                    <a:pt x="107" y="1394"/>
                    <a:pt x="274" y="1441"/>
                    <a:pt x="405" y="1441"/>
                  </a:cubicBezTo>
                  <a:lnTo>
                    <a:pt x="405" y="1501"/>
                  </a:lnTo>
                  <a:cubicBezTo>
                    <a:pt x="405" y="1537"/>
                    <a:pt x="441" y="1549"/>
                    <a:pt x="465" y="1549"/>
                  </a:cubicBezTo>
                  <a:cubicBezTo>
                    <a:pt x="500" y="1549"/>
                    <a:pt x="524" y="1525"/>
                    <a:pt x="524" y="1501"/>
                  </a:cubicBezTo>
                  <a:lnTo>
                    <a:pt x="524" y="1441"/>
                  </a:lnTo>
                  <a:cubicBezTo>
                    <a:pt x="715" y="1406"/>
                    <a:pt x="881" y="1299"/>
                    <a:pt x="881" y="1037"/>
                  </a:cubicBezTo>
                  <a:cubicBezTo>
                    <a:pt x="881" y="787"/>
                    <a:pt x="715" y="703"/>
                    <a:pt x="524" y="620"/>
                  </a:cubicBezTo>
                  <a:lnTo>
                    <a:pt x="524" y="298"/>
                  </a:lnTo>
                  <a:cubicBezTo>
                    <a:pt x="596" y="298"/>
                    <a:pt x="631" y="310"/>
                    <a:pt x="703" y="358"/>
                  </a:cubicBezTo>
                  <a:cubicBezTo>
                    <a:pt x="717" y="362"/>
                    <a:pt x="732" y="364"/>
                    <a:pt x="746" y="364"/>
                  </a:cubicBezTo>
                  <a:cubicBezTo>
                    <a:pt x="777" y="364"/>
                    <a:pt x="805" y="351"/>
                    <a:pt x="822" y="310"/>
                  </a:cubicBezTo>
                  <a:cubicBezTo>
                    <a:pt x="857" y="263"/>
                    <a:pt x="869" y="203"/>
                    <a:pt x="810" y="156"/>
                  </a:cubicBezTo>
                  <a:cubicBezTo>
                    <a:pt x="738" y="96"/>
                    <a:pt x="619" y="84"/>
                    <a:pt x="524" y="84"/>
                  </a:cubicBezTo>
                  <a:lnTo>
                    <a:pt x="524" y="48"/>
                  </a:lnTo>
                  <a:cubicBezTo>
                    <a:pt x="524" y="13"/>
                    <a:pt x="500" y="1"/>
                    <a:pt x="465" y="1"/>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84" name="Google Shape;1540;p15">
              <a:extLst>
                <a:ext uri="{FF2B5EF4-FFF2-40B4-BE49-F238E27FC236}">
                  <a16:creationId xmlns:a16="http://schemas.microsoft.com/office/drawing/2014/main" id="{4664B981-E77A-89B7-0D16-CA1A499EEAF1}"/>
                </a:ext>
              </a:extLst>
            </p:cNvPr>
            <p:cNvSpPr/>
            <p:nvPr/>
          </p:nvSpPr>
          <p:spPr>
            <a:xfrm>
              <a:off x="3988156" y="3495935"/>
              <a:ext cx="353954" cy="203155"/>
            </a:xfrm>
            <a:custGeom>
              <a:avLst/>
              <a:gdLst/>
              <a:ahLst/>
              <a:cxnLst/>
              <a:rect l="l" t="t" r="r" b="b"/>
              <a:pathLst>
                <a:path w="11121" h="6383" extrusionOk="0">
                  <a:moveTo>
                    <a:pt x="3525" y="1884"/>
                  </a:moveTo>
                  <a:cubicBezTo>
                    <a:pt x="3540" y="1884"/>
                    <a:pt x="3561" y="1898"/>
                    <a:pt x="3561" y="1925"/>
                  </a:cubicBezTo>
                  <a:cubicBezTo>
                    <a:pt x="3632" y="2103"/>
                    <a:pt x="4632" y="4770"/>
                    <a:pt x="4680" y="4854"/>
                  </a:cubicBezTo>
                  <a:cubicBezTo>
                    <a:pt x="4692" y="4865"/>
                    <a:pt x="4680" y="4901"/>
                    <a:pt x="4644" y="4901"/>
                  </a:cubicBezTo>
                  <a:lnTo>
                    <a:pt x="3930" y="5163"/>
                  </a:lnTo>
                  <a:cubicBezTo>
                    <a:pt x="3882" y="5032"/>
                    <a:pt x="2870" y="2341"/>
                    <a:pt x="2799" y="2163"/>
                  </a:cubicBezTo>
                  <a:lnTo>
                    <a:pt x="3513" y="1889"/>
                  </a:lnTo>
                  <a:cubicBezTo>
                    <a:pt x="3516" y="1886"/>
                    <a:pt x="3520" y="1884"/>
                    <a:pt x="3525" y="1884"/>
                  </a:cubicBezTo>
                  <a:close/>
                  <a:moveTo>
                    <a:pt x="2501" y="2294"/>
                  </a:moveTo>
                  <a:lnTo>
                    <a:pt x="3632" y="5306"/>
                  </a:lnTo>
                  <a:cubicBezTo>
                    <a:pt x="3096" y="5496"/>
                    <a:pt x="1763" y="5997"/>
                    <a:pt x="1536" y="6092"/>
                  </a:cubicBezTo>
                  <a:cubicBezTo>
                    <a:pt x="1528" y="6095"/>
                    <a:pt x="1520" y="6096"/>
                    <a:pt x="1511" y="6096"/>
                  </a:cubicBezTo>
                  <a:cubicBezTo>
                    <a:pt x="1485" y="6096"/>
                    <a:pt x="1459" y="6081"/>
                    <a:pt x="1441" y="6044"/>
                  </a:cubicBezTo>
                  <a:lnTo>
                    <a:pt x="358" y="3175"/>
                  </a:lnTo>
                  <a:cubicBezTo>
                    <a:pt x="346" y="3139"/>
                    <a:pt x="358" y="3103"/>
                    <a:pt x="405" y="3080"/>
                  </a:cubicBezTo>
                  <a:cubicBezTo>
                    <a:pt x="1084" y="2829"/>
                    <a:pt x="2025" y="2472"/>
                    <a:pt x="2501" y="2294"/>
                  </a:cubicBezTo>
                  <a:close/>
                  <a:moveTo>
                    <a:pt x="10195" y="0"/>
                  </a:moveTo>
                  <a:cubicBezTo>
                    <a:pt x="9949" y="0"/>
                    <a:pt x="9714" y="126"/>
                    <a:pt x="9537" y="282"/>
                  </a:cubicBezTo>
                  <a:lnTo>
                    <a:pt x="7835" y="1698"/>
                  </a:lnTo>
                  <a:cubicBezTo>
                    <a:pt x="7740" y="1496"/>
                    <a:pt x="7537" y="1282"/>
                    <a:pt x="7144" y="1282"/>
                  </a:cubicBezTo>
                  <a:cubicBezTo>
                    <a:pt x="6745" y="1282"/>
                    <a:pt x="6434" y="1280"/>
                    <a:pt x="6185" y="1280"/>
                  </a:cubicBezTo>
                  <a:cubicBezTo>
                    <a:pt x="5437" y="1280"/>
                    <a:pt x="5254" y="1294"/>
                    <a:pt x="4977" y="1401"/>
                  </a:cubicBezTo>
                  <a:lnTo>
                    <a:pt x="3882" y="1853"/>
                  </a:lnTo>
                  <a:lnTo>
                    <a:pt x="3870" y="1806"/>
                  </a:lnTo>
                  <a:cubicBezTo>
                    <a:pt x="3814" y="1665"/>
                    <a:pt x="3669" y="1569"/>
                    <a:pt x="3523" y="1569"/>
                  </a:cubicBezTo>
                  <a:cubicBezTo>
                    <a:pt x="3484" y="1569"/>
                    <a:pt x="3444" y="1576"/>
                    <a:pt x="3406" y="1591"/>
                  </a:cubicBezTo>
                  <a:lnTo>
                    <a:pt x="2596" y="1913"/>
                  </a:lnTo>
                  <a:cubicBezTo>
                    <a:pt x="2239" y="2044"/>
                    <a:pt x="1084" y="2472"/>
                    <a:pt x="298" y="2770"/>
                  </a:cubicBezTo>
                  <a:cubicBezTo>
                    <a:pt x="108" y="2841"/>
                    <a:pt x="1" y="3068"/>
                    <a:pt x="72" y="3258"/>
                  </a:cubicBezTo>
                  <a:lnTo>
                    <a:pt x="1167" y="6139"/>
                  </a:lnTo>
                  <a:cubicBezTo>
                    <a:pt x="1222" y="6285"/>
                    <a:pt x="1368" y="6382"/>
                    <a:pt x="1518" y="6382"/>
                  </a:cubicBezTo>
                  <a:cubicBezTo>
                    <a:pt x="1564" y="6382"/>
                    <a:pt x="1611" y="6373"/>
                    <a:pt x="1656" y="6354"/>
                  </a:cubicBezTo>
                  <a:cubicBezTo>
                    <a:pt x="1906" y="6270"/>
                    <a:pt x="3549" y="5639"/>
                    <a:pt x="3894" y="5508"/>
                  </a:cubicBezTo>
                  <a:lnTo>
                    <a:pt x="4763" y="5175"/>
                  </a:lnTo>
                  <a:cubicBezTo>
                    <a:pt x="4942" y="5104"/>
                    <a:pt x="5049" y="4901"/>
                    <a:pt x="4965" y="4723"/>
                  </a:cubicBezTo>
                  <a:lnTo>
                    <a:pt x="4954" y="4675"/>
                  </a:lnTo>
                  <a:cubicBezTo>
                    <a:pt x="5525" y="4437"/>
                    <a:pt x="5537" y="4413"/>
                    <a:pt x="6120" y="4413"/>
                  </a:cubicBezTo>
                  <a:cubicBezTo>
                    <a:pt x="6204" y="4413"/>
                    <a:pt x="6275" y="4330"/>
                    <a:pt x="6275" y="4246"/>
                  </a:cubicBezTo>
                  <a:cubicBezTo>
                    <a:pt x="6275" y="4151"/>
                    <a:pt x="6204" y="4080"/>
                    <a:pt x="6120" y="4080"/>
                  </a:cubicBezTo>
                  <a:cubicBezTo>
                    <a:pt x="5477" y="4080"/>
                    <a:pt x="5418" y="4127"/>
                    <a:pt x="4834" y="4377"/>
                  </a:cubicBezTo>
                  <a:lnTo>
                    <a:pt x="3989" y="2127"/>
                  </a:lnTo>
                  <a:lnTo>
                    <a:pt x="5073" y="1686"/>
                  </a:lnTo>
                  <a:cubicBezTo>
                    <a:pt x="5294" y="1601"/>
                    <a:pt x="5460" y="1589"/>
                    <a:pt x="6106" y="1589"/>
                  </a:cubicBezTo>
                  <a:cubicBezTo>
                    <a:pt x="6364" y="1589"/>
                    <a:pt x="6699" y="1591"/>
                    <a:pt x="7144" y="1591"/>
                  </a:cubicBezTo>
                  <a:cubicBezTo>
                    <a:pt x="7323" y="1591"/>
                    <a:pt x="7442" y="1651"/>
                    <a:pt x="7513" y="1770"/>
                  </a:cubicBezTo>
                  <a:cubicBezTo>
                    <a:pt x="7573" y="1865"/>
                    <a:pt x="7573" y="1948"/>
                    <a:pt x="7585" y="1984"/>
                  </a:cubicBezTo>
                  <a:cubicBezTo>
                    <a:pt x="7585" y="2044"/>
                    <a:pt x="7549" y="2341"/>
                    <a:pt x="7263" y="2389"/>
                  </a:cubicBezTo>
                  <a:cubicBezTo>
                    <a:pt x="6835" y="2460"/>
                    <a:pt x="5882" y="2591"/>
                    <a:pt x="5882" y="2591"/>
                  </a:cubicBezTo>
                  <a:cubicBezTo>
                    <a:pt x="5787" y="2603"/>
                    <a:pt x="5727" y="2687"/>
                    <a:pt x="5739" y="2770"/>
                  </a:cubicBezTo>
                  <a:cubicBezTo>
                    <a:pt x="5763" y="2841"/>
                    <a:pt x="5823" y="2901"/>
                    <a:pt x="5906" y="2901"/>
                  </a:cubicBezTo>
                  <a:lnTo>
                    <a:pt x="5942" y="2901"/>
                  </a:lnTo>
                  <a:cubicBezTo>
                    <a:pt x="5954" y="2901"/>
                    <a:pt x="6894" y="2770"/>
                    <a:pt x="7335" y="2699"/>
                  </a:cubicBezTo>
                  <a:cubicBezTo>
                    <a:pt x="7740" y="2627"/>
                    <a:pt x="7882" y="2282"/>
                    <a:pt x="7918" y="2056"/>
                  </a:cubicBezTo>
                  <a:lnTo>
                    <a:pt x="9764" y="520"/>
                  </a:lnTo>
                  <a:cubicBezTo>
                    <a:pt x="9875" y="408"/>
                    <a:pt x="10028" y="311"/>
                    <a:pt x="10188" y="311"/>
                  </a:cubicBezTo>
                  <a:cubicBezTo>
                    <a:pt x="10285" y="311"/>
                    <a:pt x="10384" y="347"/>
                    <a:pt x="10478" y="436"/>
                  </a:cubicBezTo>
                  <a:cubicBezTo>
                    <a:pt x="10776" y="734"/>
                    <a:pt x="10502" y="1091"/>
                    <a:pt x="10430" y="1151"/>
                  </a:cubicBezTo>
                  <a:cubicBezTo>
                    <a:pt x="10359" y="1222"/>
                    <a:pt x="8097" y="3651"/>
                    <a:pt x="8097" y="3651"/>
                  </a:cubicBezTo>
                  <a:cubicBezTo>
                    <a:pt x="7763" y="4020"/>
                    <a:pt x="7323" y="4080"/>
                    <a:pt x="7144" y="4092"/>
                  </a:cubicBezTo>
                  <a:lnTo>
                    <a:pt x="6847" y="4092"/>
                  </a:lnTo>
                  <a:cubicBezTo>
                    <a:pt x="6751" y="4092"/>
                    <a:pt x="6680" y="4175"/>
                    <a:pt x="6680" y="4258"/>
                  </a:cubicBezTo>
                  <a:cubicBezTo>
                    <a:pt x="6680" y="4353"/>
                    <a:pt x="6751" y="4425"/>
                    <a:pt x="6847" y="4425"/>
                  </a:cubicBezTo>
                  <a:lnTo>
                    <a:pt x="7156" y="4425"/>
                  </a:lnTo>
                  <a:cubicBezTo>
                    <a:pt x="7382" y="4413"/>
                    <a:pt x="7918" y="4330"/>
                    <a:pt x="8335" y="3877"/>
                  </a:cubicBezTo>
                  <a:cubicBezTo>
                    <a:pt x="10669" y="1377"/>
                    <a:pt x="10669" y="1377"/>
                    <a:pt x="10669" y="1353"/>
                  </a:cubicBezTo>
                  <a:cubicBezTo>
                    <a:pt x="10883" y="1151"/>
                    <a:pt x="11121" y="627"/>
                    <a:pt x="10704" y="210"/>
                  </a:cubicBezTo>
                  <a:cubicBezTo>
                    <a:pt x="10539" y="60"/>
                    <a:pt x="10365" y="0"/>
                    <a:pt x="10195"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grpSp>
      <p:grpSp>
        <p:nvGrpSpPr>
          <p:cNvPr id="71" name="Google Shape;1541;p15">
            <a:extLst>
              <a:ext uri="{FF2B5EF4-FFF2-40B4-BE49-F238E27FC236}">
                <a16:creationId xmlns:a16="http://schemas.microsoft.com/office/drawing/2014/main" id="{6C9D08E1-0042-68E2-9960-8D5B2E105D81}"/>
              </a:ext>
            </a:extLst>
          </p:cNvPr>
          <p:cNvGrpSpPr/>
          <p:nvPr/>
        </p:nvGrpSpPr>
        <p:grpSpPr>
          <a:xfrm>
            <a:off x="9575241" y="2155572"/>
            <a:ext cx="597924" cy="564281"/>
            <a:chOff x="4891198" y="2925108"/>
            <a:chExt cx="334634" cy="334634"/>
          </a:xfrm>
        </p:grpSpPr>
        <p:sp>
          <p:nvSpPr>
            <p:cNvPr id="72" name="Google Shape;1542;p15">
              <a:extLst>
                <a:ext uri="{FF2B5EF4-FFF2-40B4-BE49-F238E27FC236}">
                  <a16:creationId xmlns:a16="http://schemas.microsoft.com/office/drawing/2014/main" id="{24BE626C-BA02-D2A1-C83C-641F2EA22987}"/>
                </a:ext>
              </a:extLst>
            </p:cNvPr>
            <p:cNvSpPr/>
            <p:nvPr/>
          </p:nvSpPr>
          <p:spPr>
            <a:xfrm>
              <a:off x="5001830" y="2925108"/>
              <a:ext cx="113338" cy="150831"/>
            </a:xfrm>
            <a:custGeom>
              <a:avLst/>
              <a:gdLst/>
              <a:ahLst/>
              <a:cxnLst/>
              <a:rect l="l" t="t" r="r" b="b"/>
              <a:pathLst>
                <a:path w="3561" h="4739" extrusionOk="0">
                  <a:moveTo>
                    <a:pt x="1822" y="333"/>
                  </a:moveTo>
                  <a:cubicBezTo>
                    <a:pt x="2251" y="333"/>
                    <a:pt x="2596" y="691"/>
                    <a:pt x="2596" y="1107"/>
                  </a:cubicBezTo>
                  <a:lnTo>
                    <a:pt x="2596" y="1214"/>
                  </a:lnTo>
                  <a:lnTo>
                    <a:pt x="2573" y="1214"/>
                  </a:lnTo>
                  <a:cubicBezTo>
                    <a:pt x="2358" y="1155"/>
                    <a:pt x="2275" y="857"/>
                    <a:pt x="2263" y="857"/>
                  </a:cubicBezTo>
                  <a:cubicBezTo>
                    <a:pt x="2251" y="798"/>
                    <a:pt x="2203" y="738"/>
                    <a:pt x="2132" y="738"/>
                  </a:cubicBezTo>
                  <a:cubicBezTo>
                    <a:pt x="2119" y="733"/>
                    <a:pt x="2105" y="731"/>
                    <a:pt x="2092" y="731"/>
                  </a:cubicBezTo>
                  <a:cubicBezTo>
                    <a:pt x="2043" y="731"/>
                    <a:pt x="1993" y="761"/>
                    <a:pt x="1965" y="798"/>
                  </a:cubicBezTo>
                  <a:cubicBezTo>
                    <a:pt x="1668" y="1214"/>
                    <a:pt x="1001" y="1214"/>
                    <a:pt x="1001" y="1214"/>
                  </a:cubicBezTo>
                  <a:lnTo>
                    <a:pt x="953" y="1214"/>
                  </a:lnTo>
                  <a:lnTo>
                    <a:pt x="965" y="1107"/>
                  </a:lnTo>
                  <a:cubicBezTo>
                    <a:pt x="965" y="679"/>
                    <a:pt x="1322" y="333"/>
                    <a:pt x="1739" y="333"/>
                  </a:cubicBezTo>
                  <a:close/>
                  <a:moveTo>
                    <a:pt x="2739" y="1655"/>
                  </a:moveTo>
                  <a:cubicBezTo>
                    <a:pt x="2775" y="1691"/>
                    <a:pt x="2775" y="1715"/>
                    <a:pt x="2775" y="1750"/>
                  </a:cubicBezTo>
                  <a:cubicBezTo>
                    <a:pt x="2775" y="1786"/>
                    <a:pt x="2751" y="1834"/>
                    <a:pt x="2703" y="1845"/>
                  </a:cubicBezTo>
                  <a:lnTo>
                    <a:pt x="2703" y="1655"/>
                  </a:lnTo>
                  <a:close/>
                  <a:moveTo>
                    <a:pt x="846" y="1667"/>
                  </a:moveTo>
                  <a:lnTo>
                    <a:pt x="846" y="1881"/>
                  </a:lnTo>
                  <a:cubicBezTo>
                    <a:pt x="822" y="1845"/>
                    <a:pt x="787" y="1822"/>
                    <a:pt x="787" y="1762"/>
                  </a:cubicBezTo>
                  <a:cubicBezTo>
                    <a:pt x="787" y="1715"/>
                    <a:pt x="810" y="1691"/>
                    <a:pt x="822" y="1667"/>
                  </a:cubicBezTo>
                  <a:close/>
                  <a:moveTo>
                    <a:pt x="2084" y="1179"/>
                  </a:moveTo>
                  <a:cubicBezTo>
                    <a:pt x="2144" y="1298"/>
                    <a:pt x="2251" y="1417"/>
                    <a:pt x="2394" y="1476"/>
                  </a:cubicBezTo>
                  <a:lnTo>
                    <a:pt x="2382" y="1953"/>
                  </a:lnTo>
                  <a:cubicBezTo>
                    <a:pt x="2382" y="2250"/>
                    <a:pt x="2144" y="2477"/>
                    <a:pt x="1858" y="2477"/>
                  </a:cubicBezTo>
                  <a:lnTo>
                    <a:pt x="1715" y="2477"/>
                  </a:lnTo>
                  <a:cubicBezTo>
                    <a:pt x="1418" y="2477"/>
                    <a:pt x="1191" y="2238"/>
                    <a:pt x="1191" y="1953"/>
                  </a:cubicBezTo>
                  <a:lnTo>
                    <a:pt x="1191" y="1524"/>
                  </a:lnTo>
                  <a:cubicBezTo>
                    <a:pt x="1406" y="1488"/>
                    <a:pt x="1787" y="1417"/>
                    <a:pt x="2084" y="1179"/>
                  </a:cubicBezTo>
                  <a:close/>
                  <a:moveTo>
                    <a:pt x="1965" y="2798"/>
                  </a:moveTo>
                  <a:lnTo>
                    <a:pt x="1965" y="2893"/>
                  </a:lnTo>
                  <a:lnTo>
                    <a:pt x="1787" y="3084"/>
                  </a:lnTo>
                  <a:lnTo>
                    <a:pt x="1608" y="2917"/>
                  </a:lnTo>
                  <a:lnTo>
                    <a:pt x="1608" y="2798"/>
                  </a:lnTo>
                  <a:close/>
                  <a:moveTo>
                    <a:pt x="1751" y="0"/>
                  </a:moveTo>
                  <a:cubicBezTo>
                    <a:pt x="1144" y="0"/>
                    <a:pt x="644" y="512"/>
                    <a:pt x="644" y="1119"/>
                  </a:cubicBezTo>
                  <a:lnTo>
                    <a:pt x="644" y="1417"/>
                  </a:lnTo>
                  <a:cubicBezTo>
                    <a:pt x="537" y="1512"/>
                    <a:pt x="465" y="1643"/>
                    <a:pt x="465" y="1774"/>
                  </a:cubicBezTo>
                  <a:cubicBezTo>
                    <a:pt x="465" y="2000"/>
                    <a:pt x="656" y="2203"/>
                    <a:pt x="894" y="2226"/>
                  </a:cubicBezTo>
                  <a:cubicBezTo>
                    <a:pt x="953" y="2429"/>
                    <a:pt x="1108" y="2596"/>
                    <a:pt x="1287" y="2703"/>
                  </a:cubicBezTo>
                  <a:lnTo>
                    <a:pt x="1287" y="2786"/>
                  </a:lnTo>
                  <a:lnTo>
                    <a:pt x="596" y="3060"/>
                  </a:lnTo>
                  <a:cubicBezTo>
                    <a:pt x="537" y="3084"/>
                    <a:pt x="1" y="3298"/>
                    <a:pt x="1" y="3965"/>
                  </a:cubicBezTo>
                  <a:lnTo>
                    <a:pt x="1" y="4560"/>
                  </a:lnTo>
                  <a:cubicBezTo>
                    <a:pt x="1" y="4643"/>
                    <a:pt x="72" y="4727"/>
                    <a:pt x="167" y="4727"/>
                  </a:cubicBezTo>
                  <a:lnTo>
                    <a:pt x="584" y="4727"/>
                  </a:lnTo>
                  <a:cubicBezTo>
                    <a:pt x="668" y="4727"/>
                    <a:pt x="739" y="4643"/>
                    <a:pt x="739" y="4560"/>
                  </a:cubicBezTo>
                  <a:cubicBezTo>
                    <a:pt x="739" y="4465"/>
                    <a:pt x="668" y="4393"/>
                    <a:pt x="584" y="4393"/>
                  </a:cubicBezTo>
                  <a:lnTo>
                    <a:pt x="322" y="4393"/>
                  </a:lnTo>
                  <a:lnTo>
                    <a:pt x="322" y="3965"/>
                  </a:lnTo>
                  <a:cubicBezTo>
                    <a:pt x="322" y="3500"/>
                    <a:pt x="691" y="3369"/>
                    <a:pt x="703" y="3369"/>
                  </a:cubicBezTo>
                  <a:lnTo>
                    <a:pt x="715" y="3369"/>
                  </a:lnTo>
                  <a:lnTo>
                    <a:pt x="1334" y="3131"/>
                  </a:lnTo>
                  <a:lnTo>
                    <a:pt x="1668" y="3453"/>
                  </a:lnTo>
                  <a:cubicBezTo>
                    <a:pt x="1703" y="3489"/>
                    <a:pt x="1739" y="3500"/>
                    <a:pt x="1787" y="3500"/>
                  </a:cubicBezTo>
                  <a:cubicBezTo>
                    <a:pt x="1834" y="3500"/>
                    <a:pt x="1870" y="3489"/>
                    <a:pt x="1906" y="3453"/>
                  </a:cubicBezTo>
                  <a:lnTo>
                    <a:pt x="2215" y="3131"/>
                  </a:lnTo>
                  <a:lnTo>
                    <a:pt x="2846" y="3381"/>
                  </a:lnTo>
                  <a:lnTo>
                    <a:pt x="2858" y="3381"/>
                  </a:lnTo>
                  <a:cubicBezTo>
                    <a:pt x="2858" y="3381"/>
                    <a:pt x="3227" y="3512"/>
                    <a:pt x="3227" y="3977"/>
                  </a:cubicBezTo>
                  <a:lnTo>
                    <a:pt x="3227" y="4405"/>
                  </a:lnTo>
                  <a:lnTo>
                    <a:pt x="1120" y="4405"/>
                  </a:lnTo>
                  <a:cubicBezTo>
                    <a:pt x="1025" y="4405"/>
                    <a:pt x="953" y="4489"/>
                    <a:pt x="953" y="4572"/>
                  </a:cubicBezTo>
                  <a:cubicBezTo>
                    <a:pt x="953" y="4667"/>
                    <a:pt x="1025" y="4739"/>
                    <a:pt x="1120" y="4739"/>
                  </a:cubicBezTo>
                  <a:lnTo>
                    <a:pt x="3394" y="4739"/>
                  </a:lnTo>
                  <a:cubicBezTo>
                    <a:pt x="3477" y="4739"/>
                    <a:pt x="3561" y="4667"/>
                    <a:pt x="3561" y="4572"/>
                  </a:cubicBezTo>
                  <a:lnTo>
                    <a:pt x="3561" y="3977"/>
                  </a:lnTo>
                  <a:cubicBezTo>
                    <a:pt x="3561" y="3310"/>
                    <a:pt x="3037" y="3084"/>
                    <a:pt x="2965" y="3072"/>
                  </a:cubicBezTo>
                  <a:lnTo>
                    <a:pt x="2311" y="2798"/>
                  </a:lnTo>
                  <a:lnTo>
                    <a:pt x="2311" y="2715"/>
                  </a:lnTo>
                  <a:cubicBezTo>
                    <a:pt x="2489" y="2607"/>
                    <a:pt x="2620" y="2441"/>
                    <a:pt x="2692" y="2238"/>
                  </a:cubicBezTo>
                  <a:cubicBezTo>
                    <a:pt x="2930" y="2226"/>
                    <a:pt x="3120" y="2012"/>
                    <a:pt x="3120" y="1774"/>
                  </a:cubicBezTo>
                  <a:cubicBezTo>
                    <a:pt x="3120" y="1631"/>
                    <a:pt x="3049" y="1488"/>
                    <a:pt x="2942" y="1417"/>
                  </a:cubicBezTo>
                  <a:lnTo>
                    <a:pt x="2942" y="1119"/>
                  </a:lnTo>
                  <a:cubicBezTo>
                    <a:pt x="2942" y="512"/>
                    <a:pt x="2442" y="0"/>
                    <a:pt x="1834"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73" name="Google Shape;1543;p15">
              <a:extLst>
                <a:ext uri="{FF2B5EF4-FFF2-40B4-BE49-F238E27FC236}">
                  <a16:creationId xmlns:a16="http://schemas.microsoft.com/office/drawing/2014/main" id="{004CC51D-15B0-1DAD-394A-6046AE86BE94}"/>
                </a:ext>
              </a:extLst>
            </p:cNvPr>
            <p:cNvSpPr/>
            <p:nvPr/>
          </p:nvSpPr>
          <p:spPr>
            <a:xfrm>
              <a:off x="5102628" y="2933033"/>
              <a:ext cx="98188" cy="76991"/>
            </a:xfrm>
            <a:custGeom>
              <a:avLst/>
              <a:gdLst/>
              <a:ahLst/>
              <a:cxnLst/>
              <a:rect l="l" t="t" r="r" b="b"/>
              <a:pathLst>
                <a:path w="3085" h="2419" extrusionOk="0">
                  <a:moveTo>
                    <a:pt x="181" y="1"/>
                  </a:moveTo>
                  <a:cubicBezTo>
                    <a:pt x="116" y="1"/>
                    <a:pt x="55" y="44"/>
                    <a:pt x="37" y="108"/>
                  </a:cubicBezTo>
                  <a:cubicBezTo>
                    <a:pt x="1" y="192"/>
                    <a:pt x="48" y="287"/>
                    <a:pt x="132" y="323"/>
                  </a:cubicBezTo>
                  <a:cubicBezTo>
                    <a:pt x="1215" y="680"/>
                    <a:pt x="2132" y="1394"/>
                    <a:pt x="2751" y="2347"/>
                  </a:cubicBezTo>
                  <a:cubicBezTo>
                    <a:pt x="2787" y="2394"/>
                    <a:pt x="2846" y="2418"/>
                    <a:pt x="2894" y="2418"/>
                  </a:cubicBezTo>
                  <a:cubicBezTo>
                    <a:pt x="2918" y="2418"/>
                    <a:pt x="2954" y="2406"/>
                    <a:pt x="2977" y="2394"/>
                  </a:cubicBezTo>
                  <a:cubicBezTo>
                    <a:pt x="3049" y="2347"/>
                    <a:pt x="3085" y="2239"/>
                    <a:pt x="3025" y="2168"/>
                  </a:cubicBezTo>
                  <a:cubicBezTo>
                    <a:pt x="2370" y="1156"/>
                    <a:pt x="1382" y="382"/>
                    <a:pt x="239" y="13"/>
                  </a:cubicBezTo>
                  <a:cubicBezTo>
                    <a:pt x="220" y="5"/>
                    <a:pt x="200" y="1"/>
                    <a:pt x="181" y="1"/>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74" name="Google Shape;1544;p15">
              <a:extLst>
                <a:ext uri="{FF2B5EF4-FFF2-40B4-BE49-F238E27FC236}">
                  <a16:creationId xmlns:a16="http://schemas.microsoft.com/office/drawing/2014/main" id="{5828EF57-26A8-A1BE-4A4A-0C8C89967132}"/>
                </a:ext>
              </a:extLst>
            </p:cNvPr>
            <p:cNvSpPr/>
            <p:nvPr/>
          </p:nvSpPr>
          <p:spPr>
            <a:xfrm>
              <a:off x="4915832" y="2932492"/>
              <a:ext cx="98920" cy="77532"/>
            </a:xfrm>
            <a:custGeom>
              <a:avLst/>
              <a:gdLst/>
              <a:ahLst/>
              <a:cxnLst/>
              <a:rect l="l" t="t" r="r" b="b"/>
              <a:pathLst>
                <a:path w="3108" h="2436" extrusionOk="0">
                  <a:moveTo>
                    <a:pt x="2914" y="0"/>
                  </a:moveTo>
                  <a:cubicBezTo>
                    <a:pt x="2899" y="0"/>
                    <a:pt x="2884" y="2"/>
                    <a:pt x="2869" y="6"/>
                  </a:cubicBezTo>
                  <a:cubicBezTo>
                    <a:pt x="1703" y="375"/>
                    <a:pt x="714" y="1161"/>
                    <a:pt x="36" y="2185"/>
                  </a:cubicBezTo>
                  <a:cubicBezTo>
                    <a:pt x="0" y="2256"/>
                    <a:pt x="24" y="2364"/>
                    <a:pt x="95" y="2411"/>
                  </a:cubicBezTo>
                  <a:cubicBezTo>
                    <a:pt x="131" y="2423"/>
                    <a:pt x="155" y="2435"/>
                    <a:pt x="191" y="2435"/>
                  </a:cubicBezTo>
                  <a:cubicBezTo>
                    <a:pt x="250" y="2435"/>
                    <a:pt x="298" y="2411"/>
                    <a:pt x="322" y="2364"/>
                  </a:cubicBezTo>
                  <a:cubicBezTo>
                    <a:pt x="953" y="1399"/>
                    <a:pt x="1881" y="685"/>
                    <a:pt x="2977" y="328"/>
                  </a:cubicBezTo>
                  <a:cubicBezTo>
                    <a:pt x="3060" y="292"/>
                    <a:pt x="3108" y="209"/>
                    <a:pt x="3072" y="113"/>
                  </a:cubicBezTo>
                  <a:cubicBezTo>
                    <a:pt x="3052" y="44"/>
                    <a:pt x="2984" y="0"/>
                    <a:pt x="2914"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75" name="Google Shape;1545;p15">
              <a:extLst>
                <a:ext uri="{FF2B5EF4-FFF2-40B4-BE49-F238E27FC236}">
                  <a16:creationId xmlns:a16="http://schemas.microsoft.com/office/drawing/2014/main" id="{FC24A561-ED14-6669-2878-42610585D84B}"/>
                </a:ext>
              </a:extLst>
            </p:cNvPr>
            <p:cNvSpPr/>
            <p:nvPr/>
          </p:nvSpPr>
          <p:spPr>
            <a:xfrm>
              <a:off x="4915832" y="3174254"/>
              <a:ext cx="80746" cy="70689"/>
            </a:xfrm>
            <a:custGeom>
              <a:avLst/>
              <a:gdLst/>
              <a:ahLst/>
              <a:cxnLst/>
              <a:rect l="l" t="t" r="r" b="b"/>
              <a:pathLst>
                <a:path w="2537" h="2221" extrusionOk="0">
                  <a:moveTo>
                    <a:pt x="185" y="0"/>
                  </a:moveTo>
                  <a:cubicBezTo>
                    <a:pt x="155" y="0"/>
                    <a:pt x="125" y="9"/>
                    <a:pt x="95" y="30"/>
                  </a:cubicBezTo>
                  <a:cubicBezTo>
                    <a:pt x="24" y="78"/>
                    <a:pt x="0" y="185"/>
                    <a:pt x="60" y="256"/>
                  </a:cubicBezTo>
                  <a:cubicBezTo>
                    <a:pt x="607" y="1102"/>
                    <a:pt x="1381" y="1780"/>
                    <a:pt x="2286" y="2209"/>
                  </a:cubicBezTo>
                  <a:cubicBezTo>
                    <a:pt x="2322" y="2221"/>
                    <a:pt x="2334" y="2221"/>
                    <a:pt x="2357" y="2221"/>
                  </a:cubicBezTo>
                  <a:cubicBezTo>
                    <a:pt x="2417" y="2221"/>
                    <a:pt x="2477" y="2197"/>
                    <a:pt x="2512" y="2138"/>
                  </a:cubicBezTo>
                  <a:cubicBezTo>
                    <a:pt x="2536" y="2030"/>
                    <a:pt x="2512" y="1923"/>
                    <a:pt x="2417" y="1899"/>
                  </a:cubicBezTo>
                  <a:cubicBezTo>
                    <a:pt x="1560" y="1495"/>
                    <a:pt x="845" y="864"/>
                    <a:pt x="322" y="78"/>
                  </a:cubicBezTo>
                  <a:cubicBezTo>
                    <a:pt x="291" y="31"/>
                    <a:pt x="240" y="0"/>
                    <a:pt x="185"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76" name="Google Shape;1546;p15">
              <a:extLst>
                <a:ext uri="{FF2B5EF4-FFF2-40B4-BE49-F238E27FC236}">
                  <a16:creationId xmlns:a16="http://schemas.microsoft.com/office/drawing/2014/main" id="{F6B422D4-BDA9-04D5-EC97-61B51BF99779}"/>
                </a:ext>
              </a:extLst>
            </p:cNvPr>
            <p:cNvSpPr/>
            <p:nvPr/>
          </p:nvSpPr>
          <p:spPr>
            <a:xfrm>
              <a:off x="5121215" y="3173936"/>
              <a:ext cx="79601" cy="69511"/>
            </a:xfrm>
            <a:custGeom>
              <a:avLst/>
              <a:gdLst/>
              <a:ahLst/>
              <a:cxnLst/>
              <a:rect l="l" t="t" r="r" b="b"/>
              <a:pathLst>
                <a:path w="2501" h="2184" extrusionOk="0">
                  <a:moveTo>
                    <a:pt x="2301" y="0"/>
                  </a:moveTo>
                  <a:cubicBezTo>
                    <a:pt x="2250" y="0"/>
                    <a:pt x="2201" y="25"/>
                    <a:pt x="2179" y="76"/>
                  </a:cubicBezTo>
                  <a:cubicBezTo>
                    <a:pt x="1667" y="862"/>
                    <a:pt x="953" y="1481"/>
                    <a:pt x="119" y="1874"/>
                  </a:cubicBezTo>
                  <a:cubicBezTo>
                    <a:pt x="36" y="1921"/>
                    <a:pt x="0" y="2005"/>
                    <a:pt x="48" y="2100"/>
                  </a:cubicBezTo>
                  <a:cubicBezTo>
                    <a:pt x="72" y="2159"/>
                    <a:pt x="131" y="2183"/>
                    <a:pt x="191" y="2183"/>
                  </a:cubicBezTo>
                  <a:cubicBezTo>
                    <a:pt x="226" y="2183"/>
                    <a:pt x="238" y="2183"/>
                    <a:pt x="274" y="2171"/>
                  </a:cubicBezTo>
                  <a:cubicBezTo>
                    <a:pt x="1167" y="1755"/>
                    <a:pt x="1941" y="1088"/>
                    <a:pt x="2477" y="231"/>
                  </a:cubicBezTo>
                  <a:cubicBezTo>
                    <a:pt x="2501" y="183"/>
                    <a:pt x="2489" y="76"/>
                    <a:pt x="2393" y="28"/>
                  </a:cubicBezTo>
                  <a:cubicBezTo>
                    <a:pt x="2366" y="10"/>
                    <a:pt x="2333" y="0"/>
                    <a:pt x="2301"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77" name="Google Shape;1547;p15">
              <a:extLst>
                <a:ext uri="{FF2B5EF4-FFF2-40B4-BE49-F238E27FC236}">
                  <a16:creationId xmlns:a16="http://schemas.microsoft.com/office/drawing/2014/main" id="{912A6A90-894C-3770-0A0C-BB925F3FA06D}"/>
                </a:ext>
              </a:extLst>
            </p:cNvPr>
            <p:cNvSpPr/>
            <p:nvPr/>
          </p:nvSpPr>
          <p:spPr>
            <a:xfrm>
              <a:off x="4891198"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6" y="1203"/>
                  </a:lnTo>
                  <a:lnTo>
                    <a:pt x="976" y="1096"/>
                  </a:lnTo>
                  <a:cubicBezTo>
                    <a:pt x="976" y="667"/>
                    <a:pt x="1334" y="322"/>
                    <a:pt x="1750" y="322"/>
                  </a:cubicBezTo>
                  <a:close/>
                  <a:moveTo>
                    <a:pt x="2727" y="1667"/>
                  </a:moveTo>
                  <a:cubicBezTo>
                    <a:pt x="2762" y="1691"/>
                    <a:pt x="2762" y="1727"/>
                    <a:pt x="2762" y="1751"/>
                  </a:cubicBezTo>
                  <a:cubicBezTo>
                    <a:pt x="2762" y="1798"/>
                    <a:pt x="2750" y="1846"/>
                    <a:pt x="2703" y="1858"/>
                  </a:cubicBezTo>
                  <a:lnTo>
                    <a:pt x="2703" y="1667"/>
                  </a:lnTo>
                  <a:close/>
                  <a:moveTo>
                    <a:pt x="845" y="1667"/>
                  </a:moveTo>
                  <a:lnTo>
                    <a:pt x="845" y="1870"/>
                  </a:lnTo>
                  <a:cubicBezTo>
                    <a:pt x="810" y="1846"/>
                    <a:pt x="786" y="1810"/>
                    <a:pt x="786" y="1751"/>
                  </a:cubicBezTo>
                  <a:cubicBezTo>
                    <a:pt x="786" y="1727"/>
                    <a:pt x="798" y="1691"/>
                    <a:pt x="810"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607" y="2941"/>
                  </a:lnTo>
                  <a:lnTo>
                    <a:pt x="1607" y="2822"/>
                  </a:lnTo>
                  <a:close/>
                  <a:moveTo>
                    <a:pt x="1750"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5"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8" y="3513"/>
                    <a:pt x="1774" y="3513"/>
                  </a:cubicBezTo>
                  <a:cubicBezTo>
                    <a:pt x="1822" y="3513"/>
                    <a:pt x="1869" y="3489"/>
                    <a:pt x="1893" y="3465"/>
                  </a:cubicBezTo>
                  <a:lnTo>
                    <a:pt x="2215" y="3132"/>
                  </a:lnTo>
                  <a:lnTo>
                    <a:pt x="2834" y="3394"/>
                  </a:lnTo>
                  <a:lnTo>
                    <a:pt x="2846" y="3394"/>
                  </a:lnTo>
                  <a:cubicBezTo>
                    <a:pt x="2870" y="3394"/>
                    <a:pt x="3227" y="3525"/>
                    <a:pt x="3227" y="3989"/>
                  </a:cubicBezTo>
                  <a:lnTo>
                    <a:pt x="3227" y="4418"/>
                  </a:lnTo>
                  <a:lnTo>
                    <a:pt x="1107" y="4418"/>
                  </a:lnTo>
                  <a:cubicBezTo>
                    <a:pt x="1024" y="4418"/>
                    <a:pt x="941" y="4489"/>
                    <a:pt x="941" y="4584"/>
                  </a:cubicBezTo>
                  <a:cubicBezTo>
                    <a:pt x="941" y="4668"/>
                    <a:pt x="1024" y="4739"/>
                    <a:pt x="1107" y="4739"/>
                  </a:cubicBezTo>
                  <a:lnTo>
                    <a:pt x="3382" y="4739"/>
                  </a:lnTo>
                  <a:cubicBezTo>
                    <a:pt x="3477" y="4727"/>
                    <a:pt x="3548" y="4656"/>
                    <a:pt x="3548" y="4560"/>
                  </a:cubicBezTo>
                  <a:lnTo>
                    <a:pt x="3548" y="3965"/>
                  </a:lnTo>
                  <a:cubicBezTo>
                    <a:pt x="3548" y="3298"/>
                    <a:pt x="3036" y="3072"/>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78" name="Google Shape;1548;p15">
              <a:extLst>
                <a:ext uri="{FF2B5EF4-FFF2-40B4-BE49-F238E27FC236}">
                  <a16:creationId xmlns:a16="http://schemas.microsoft.com/office/drawing/2014/main" id="{DAAC1974-AE75-05C1-BDD5-EE561D18581B}"/>
                </a:ext>
              </a:extLst>
            </p:cNvPr>
            <p:cNvSpPr/>
            <p:nvPr/>
          </p:nvSpPr>
          <p:spPr>
            <a:xfrm>
              <a:off x="5112876" y="3016803"/>
              <a:ext cx="112956" cy="150831"/>
            </a:xfrm>
            <a:custGeom>
              <a:avLst/>
              <a:gdLst/>
              <a:ahLst/>
              <a:cxnLst/>
              <a:rect l="l" t="t" r="r" b="b"/>
              <a:pathLst>
                <a:path w="3549" h="4739" extrusionOk="0">
                  <a:moveTo>
                    <a:pt x="1822" y="322"/>
                  </a:moveTo>
                  <a:cubicBezTo>
                    <a:pt x="2262" y="322"/>
                    <a:pt x="2596" y="679"/>
                    <a:pt x="2596" y="1096"/>
                  </a:cubicBezTo>
                  <a:lnTo>
                    <a:pt x="2596" y="1203"/>
                  </a:lnTo>
                  <a:lnTo>
                    <a:pt x="2584" y="1203"/>
                  </a:lnTo>
                  <a:cubicBezTo>
                    <a:pt x="2358" y="1143"/>
                    <a:pt x="2286" y="846"/>
                    <a:pt x="2274" y="846"/>
                  </a:cubicBezTo>
                  <a:cubicBezTo>
                    <a:pt x="2262" y="786"/>
                    <a:pt x="2215" y="727"/>
                    <a:pt x="2143" y="727"/>
                  </a:cubicBezTo>
                  <a:cubicBezTo>
                    <a:pt x="2133" y="725"/>
                    <a:pt x="2122" y="724"/>
                    <a:pt x="2111" y="724"/>
                  </a:cubicBezTo>
                  <a:cubicBezTo>
                    <a:pt x="2057" y="724"/>
                    <a:pt x="1996" y="747"/>
                    <a:pt x="1977" y="786"/>
                  </a:cubicBezTo>
                  <a:cubicBezTo>
                    <a:pt x="1691" y="1203"/>
                    <a:pt x="1024" y="1203"/>
                    <a:pt x="1024" y="1203"/>
                  </a:cubicBezTo>
                  <a:lnTo>
                    <a:pt x="977" y="1203"/>
                  </a:lnTo>
                  <a:lnTo>
                    <a:pt x="977" y="1096"/>
                  </a:lnTo>
                  <a:cubicBezTo>
                    <a:pt x="977" y="667"/>
                    <a:pt x="1334" y="322"/>
                    <a:pt x="1751" y="322"/>
                  </a:cubicBezTo>
                  <a:close/>
                  <a:moveTo>
                    <a:pt x="2727" y="1667"/>
                  </a:moveTo>
                  <a:cubicBezTo>
                    <a:pt x="2763" y="1691"/>
                    <a:pt x="2763" y="1727"/>
                    <a:pt x="2763" y="1751"/>
                  </a:cubicBezTo>
                  <a:cubicBezTo>
                    <a:pt x="2763" y="1798"/>
                    <a:pt x="2751" y="1846"/>
                    <a:pt x="2703" y="1858"/>
                  </a:cubicBezTo>
                  <a:lnTo>
                    <a:pt x="2703" y="1667"/>
                  </a:lnTo>
                  <a:close/>
                  <a:moveTo>
                    <a:pt x="858" y="1667"/>
                  </a:moveTo>
                  <a:lnTo>
                    <a:pt x="858" y="1870"/>
                  </a:lnTo>
                  <a:cubicBezTo>
                    <a:pt x="822" y="1846"/>
                    <a:pt x="798" y="1810"/>
                    <a:pt x="798" y="1751"/>
                  </a:cubicBezTo>
                  <a:cubicBezTo>
                    <a:pt x="798" y="1727"/>
                    <a:pt x="810" y="1691"/>
                    <a:pt x="822" y="1667"/>
                  </a:cubicBezTo>
                  <a:close/>
                  <a:moveTo>
                    <a:pt x="2084" y="1203"/>
                  </a:moveTo>
                  <a:cubicBezTo>
                    <a:pt x="2143" y="1322"/>
                    <a:pt x="2239" y="1441"/>
                    <a:pt x="2393" y="1501"/>
                  </a:cubicBezTo>
                  <a:lnTo>
                    <a:pt x="2393" y="1977"/>
                  </a:lnTo>
                  <a:cubicBezTo>
                    <a:pt x="2393" y="2263"/>
                    <a:pt x="2155" y="2489"/>
                    <a:pt x="1858" y="2489"/>
                  </a:cubicBezTo>
                  <a:lnTo>
                    <a:pt x="1703" y="2489"/>
                  </a:lnTo>
                  <a:cubicBezTo>
                    <a:pt x="1405" y="2489"/>
                    <a:pt x="1191" y="2251"/>
                    <a:pt x="1191" y="1977"/>
                  </a:cubicBezTo>
                  <a:lnTo>
                    <a:pt x="1191" y="1548"/>
                  </a:lnTo>
                  <a:cubicBezTo>
                    <a:pt x="1393" y="1512"/>
                    <a:pt x="1786" y="1441"/>
                    <a:pt x="2084" y="1203"/>
                  </a:cubicBezTo>
                  <a:close/>
                  <a:moveTo>
                    <a:pt x="1965" y="2822"/>
                  </a:moveTo>
                  <a:lnTo>
                    <a:pt x="1965" y="2917"/>
                  </a:lnTo>
                  <a:lnTo>
                    <a:pt x="1786" y="3108"/>
                  </a:lnTo>
                  <a:lnTo>
                    <a:pt x="1596" y="2941"/>
                  </a:lnTo>
                  <a:lnTo>
                    <a:pt x="1596" y="2822"/>
                  </a:lnTo>
                  <a:close/>
                  <a:moveTo>
                    <a:pt x="1751" y="0"/>
                  </a:moveTo>
                  <a:cubicBezTo>
                    <a:pt x="1143" y="0"/>
                    <a:pt x="631" y="500"/>
                    <a:pt x="631" y="1108"/>
                  </a:cubicBezTo>
                  <a:lnTo>
                    <a:pt x="631" y="1405"/>
                  </a:lnTo>
                  <a:cubicBezTo>
                    <a:pt x="524" y="1501"/>
                    <a:pt x="453" y="1631"/>
                    <a:pt x="453" y="1762"/>
                  </a:cubicBezTo>
                  <a:cubicBezTo>
                    <a:pt x="453" y="2024"/>
                    <a:pt x="643" y="2215"/>
                    <a:pt x="893" y="2227"/>
                  </a:cubicBezTo>
                  <a:cubicBezTo>
                    <a:pt x="953" y="2441"/>
                    <a:pt x="1096" y="2596"/>
                    <a:pt x="1274" y="2703"/>
                  </a:cubicBezTo>
                  <a:lnTo>
                    <a:pt x="1274" y="2798"/>
                  </a:lnTo>
                  <a:lnTo>
                    <a:pt x="596" y="3060"/>
                  </a:lnTo>
                  <a:cubicBezTo>
                    <a:pt x="524" y="3096"/>
                    <a:pt x="0" y="3298"/>
                    <a:pt x="0" y="3965"/>
                  </a:cubicBezTo>
                  <a:lnTo>
                    <a:pt x="0" y="4560"/>
                  </a:lnTo>
                  <a:cubicBezTo>
                    <a:pt x="0" y="4656"/>
                    <a:pt x="72" y="4727"/>
                    <a:pt x="155" y="4727"/>
                  </a:cubicBezTo>
                  <a:lnTo>
                    <a:pt x="572" y="4727"/>
                  </a:lnTo>
                  <a:cubicBezTo>
                    <a:pt x="667" y="4727"/>
                    <a:pt x="738" y="4656"/>
                    <a:pt x="738" y="4560"/>
                  </a:cubicBezTo>
                  <a:cubicBezTo>
                    <a:pt x="738" y="4477"/>
                    <a:pt x="667" y="4406"/>
                    <a:pt x="572" y="4406"/>
                  </a:cubicBezTo>
                  <a:lnTo>
                    <a:pt x="322" y="4406"/>
                  </a:lnTo>
                  <a:lnTo>
                    <a:pt x="322" y="3965"/>
                  </a:lnTo>
                  <a:cubicBezTo>
                    <a:pt x="322" y="3513"/>
                    <a:pt x="679" y="3370"/>
                    <a:pt x="691" y="3370"/>
                  </a:cubicBezTo>
                  <a:lnTo>
                    <a:pt x="703" y="3370"/>
                  </a:lnTo>
                  <a:lnTo>
                    <a:pt x="1334" y="3132"/>
                  </a:lnTo>
                  <a:lnTo>
                    <a:pt x="1655" y="3465"/>
                  </a:lnTo>
                  <a:cubicBezTo>
                    <a:pt x="1691" y="3489"/>
                    <a:pt x="1739" y="3513"/>
                    <a:pt x="1774" y="3513"/>
                  </a:cubicBezTo>
                  <a:cubicBezTo>
                    <a:pt x="1822" y="3513"/>
                    <a:pt x="1870" y="3489"/>
                    <a:pt x="1893" y="3465"/>
                  </a:cubicBezTo>
                  <a:lnTo>
                    <a:pt x="2215" y="3132"/>
                  </a:lnTo>
                  <a:lnTo>
                    <a:pt x="2834" y="3394"/>
                  </a:lnTo>
                  <a:lnTo>
                    <a:pt x="2846" y="3394"/>
                  </a:lnTo>
                  <a:cubicBezTo>
                    <a:pt x="2870" y="3394"/>
                    <a:pt x="3227" y="3525"/>
                    <a:pt x="3227" y="3989"/>
                  </a:cubicBezTo>
                  <a:lnTo>
                    <a:pt x="3227" y="4418"/>
                  </a:lnTo>
                  <a:lnTo>
                    <a:pt x="1108" y="4418"/>
                  </a:lnTo>
                  <a:cubicBezTo>
                    <a:pt x="1024" y="4418"/>
                    <a:pt x="941" y="4489"/>
                    <a:pt x="941" y="4584"/>
                  </a:cubicBezTo>
                  <a:cubicBezTo>
                    <a:pt x="941" y="4668"/>
                    <a:pt x="1024" y="4739"/>
                    <a:pt x="1108" y="4739"/>
                  </a:cubicBezTo>
                  <a:lnTo>
                    <a:pt x="3382" y="4739"/>
                  </a:lnTo>
                  <a:cubicBezTo>
                    <a:pt x="3477" y="4739"/>
                    <a:pt x="3548" y="4668"/>
                    <a:pt x="3548" y="4584"/>
                  </a:cubicBezTo>
                  <a:lnTo>
                    <a:pt x="3548" y="3989"/>
                  </a:lnTo>
                  <a:cubicBezTo>
                    <a:pt x="3548" y="3298"/>
                    <a:pt x="3013" y="3084"/>
                    <a:pt x="2953" y="3060"/>
                  </a:cubicBezTo>
                  <a:lnTo>
                    <a:pt x="2298" y="2798"/>
                  </a:lnTo>
                  <a:lnTo>
                    <a:pt x="2298" y="2703"/>
                  </a:lnTo>
                  <a:cubicBezTo>
                    <a:pt x="2477" y="2596"/>
                    <a:pt x="2608" y="2441"/>
                    <a:pt x="2691" y="2227"/>
                  </a:cubicBezTo>
                  <a:cubicBezTo>
                    <a:pt x="2929" y="2215"/>
                    <a:pt x="3120" y="2001"/>
                    <a:pt x="3120" y="1762"/>
                  </a:cubicBezTo>
                  <a:cubicBezTo>
                    <a:pt x="3120" y="1620"/>
                    <a:pt x="3048" y="1489"/>
                    <a:pt x="2941" y="1405"/>
                  </a:cubicBezTo>
                  <a:lnTo>
                    <a:pt x="2941" y="1108"/>
                  </a:lnTo>
                  <a:cubicBezTo>
                    <a:pt x="2941" y="500"/>
                    <a:pt x="2429" y="0"/>
                    <a:pt x="1822"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sp>
          <p:nvSpPr>
            <p:cNvPr id="79" name="Google Shape;1549;p15">
              <a:extLst>
                <a:ext uri="{FF2B5EF4-FFF2-40B4-BE49-F238E27FC236}">
                  <a16:creationId xmlns:a16="http://schemas.microsoft.com/office/drawing/2014/main" id="{88F73E85-4AF3-F384-D472-F4AEB39CDBCD}"/>
                </a:ext>
              </a:extLst>
            </p:cNvPr>
            <p:cNvSpPr/>
            <p:nvPr/>
          </p:nvSpPr>
          <p:spPr>
            <a:xfrm>
              <a:off x="5001448" y="3108498"/>
              <a:ext cx="113338" cy="151244"/>
            </a:xfrm>
            <a:custGeom>
              <a:avLst/>
              <a:gdLst/>
              <a:ahLst/>
              <a:cxnLst/>
              <a:rect l="l" t="t" r="r" b="b"/>
              <a:pathLst>
                <a:path w="3561" h="4752" extrusionOk="0">
                  <a:moveTo>
                    <a:pt x="1811" y="322"/>
                  </a:moveTo>
                  <a:cubicBezTo>
                    <a:pt x="2251" y="322"/>
                    <a:pt x="2585" y="679"/>
                    <a:pt x="2585" y="1096"/>
                  </a:cubicBezTo>
                  <a:lnTo>
                    <a:pt x="2585" y="1203"/>
                  </a:lnTo>
                  <a:lnTo>
                    <a:pt x="2573" y="1203"/>
                  </a:lnTo>
                  <a:cubicBezTo>
                    <a:pt x="2346" y="1144"/>
                    <a:pt x="2275" y="846"/>
                    <a:pt x="2263" y="846"/>
                  </a:cubicBezTo>
                  <a:cubicBezTo>
                    <a:pt x="2251" y="786"/>
                    <a:pt x="2204" y="727"/>
                    <a:pt x="2132" y="727"/>
                  </a:cubicBezTo>
                  <a:cubicBezTo>
                    <a:pt x="2124" y="725"/>
                    <a:pt x="2116" y="725"/>
                    <a:pt x="2107" y="725"/>
                  </a:cubicBezTo>
                  <a:cubicBezTo>
                    <a:pt x="2051" y="725"/>
                    <a:pt x="1986" y="756"/>
                    <a:pt x="1965" y="786"/>
                  </a:cubicBezTo>
                  <a:cubicBezTo>
                    <a:pt x="1692" y="1203"/>
                    <a:pt x="1037" y="1203"/>
                    <a:pt x="1025" y="1203"/>
                  </a:cubicBezTo>
                  <a:lnTo>
                    <a:pt x="965" y="1203"/>
                  </a:lnTo>
                  <a:lnTo>
                    <a:pt x="965" y="1096"/>
                  </a:lnTo>
                  <a:cubicBezTo>
                    <a:pt x="965" y="667"/>
                    <a:pt x="1322" y="322"/>
                    <a:pt x="1739" y="322"/>
                  </a:cubicBezTo>
                  <a:close/>
                  <a:moveTo>
                    <a:pt x="2751" y="1668"/>
                  </a:moveTo>
                  <a:cubicBezTo>
                    <a:pt x="2787" y="1703"/>
                    <a:pt x="2787" y="1727"/>
                    <a:pt x="2787" y="1763"/>
                  </a:cubicBezTo>
                  <a:cubicBezTo>
                    <a:pt x="2787" y="1798"/>
                    <a:pt x="2763" y="1846"/>
                    <a:pt x="2715" y="1858"/>
                  </a:cubicBezTo>
                  <a:lnTo>
                    <a:pt x="2715" y="1668"/>
                  </a:lnTo>
                  <a:close/>
                  <a:moveTo>
                    <a:pt x="858" y="1679"/>
                  </a:moveTo>
                  <a:lnTo>
                    <a:pt x="858" y="1894"/>
                  </a:lnTo>
                  <a:cubicBezTo>
                    <a:pt x="834" y="1858"/>
                    <a:pt x="799" y="1834"/>
                    <a:pt x="799" y="1775"/>
                  </a:cubicBezTo>
                  <a:cubicBezTo>
                    <a:pt x="799" y="1739"/>
                    <a:pt x="810" y="1715"/>
                    <a:pt x="834" y="1679"/>
                  </a:cubicBezTo>
                  <a:close/>
                  <a:moveTo>
                    <a:pt x="2096" y="1203"/>
                  </a:moveTo>
                  <a:cubicBezTo>
                    <a:pt x="2156" y="1322"/>
                    <a:pt x="2263" y="1441"/>
                    <a:pt x="2406" y="1501"/>
                  </a:cubicBezTo>
                  <a:lnTo>
                    <a:pt x="2406" y="1977"/>
                  </a:lnTo>
                  <a:cubicBezTo>
                    <a:pt x="2394" y="2263"/>
                    <a:pt x="2156" y="2501"/>
                    <a:pt x="1870" y="2501"/>
                  </a:cubicBezTo>
                  <a:lnTo>
                    <a:pt x="1727" y="2501"/>
                  </a:lnTo>
                  <a:cubicBezTo>
                    <a:pt x="1430" y="2501"/>
                    <a:pt x="1203" y="2263"/>
                    <a:pt x="1203" y="1977"/>
                  </a:cubicBezTo>
                  <a:lnTo>
                    <a:pt x="1203" y="1548"/>
                  </a:lnTo>
                  <a:cubicBezTo>
                    <a:pt x="1418" y="1525"/>
                    <a:pt x="1799" y="1441"/>
                    <a:pt x="2096" y="1203"/>
                  </a:cubicBezTo>
                  <a:close/>
                  <a:moveTo>
                    <a:pt x="1977" y="2834"/>
                  </a:moveTo>
                  <a:lnTo>
                    <a:pt x="1977" y="2918"/>
                  </a:lnTo>
                  <a:lnTo>
                    <a:pt x="1799" y="3108"/>
                  </a:lnTo>
                  <a:lnTo>
                    <a:pt x="1620" y="2941"/>
                  </a:lnTo>
                  <a:lnTo>
                    <a:pt x="1620" y="2834"/>
                  </a:lnTo>
                  <a:close/>
                  <a:moveTo>
                    <a:pt x="1751" y="1"/>
                  </a:moveTo>
                  <a:cubicBezTo>
                    <a:pt x="1144" y="1"/>
                    <a:pt x="632" y="501"/>
                    <a:pt x="632" y="1120"/>
                  </a:cubicBezTo>
                  <a:lnTo>
                    <a:pt x="632" y="1417"/>
                  </a:lnTo>
                  <a:cubicBezTo>
                    <a:pt x="537" y="1501"/>
                    <a:pt x="453" y="1644"/>
                    <a:pt x="453" y="1775"/>
                  </a:cubicBezTo>
                  <a:cubicBezTo>
                    <a:pt x="453" y="2025"/>
                    <a:pt x="656" y="2215"/>
                    <a:pt x="894" y="2239"/>
                  </a:cubicBezTo>
                  <a:cubicBezTo>
                    <a:pt x="953" y="2441"/>
                    <a:pt x="1096" y="2608"/>
                    <a:pt x="1275" y="2715"/>
                  </a:cubicBezTo>
                  <a:lnTo>
                    <a:pt x="1275" y="2799"/>
                  </a:lnTo>
                  <a:lnTo>
                    <a:pt x="596" y="3072"/>
                  </a:lnTo>
                  <a:cubicBezTo>
                    <a:pt x="537" y="3096"/>
                    <a:pt x="1" y="3311"/>
                    <a:pt x="1" y="3977"/>
                  </a:cubicBezTo>
                  <a:lnTo>
                    <a:pt x="1" y="4573"/>
                  </a:lnTo>
                  <a:cubicBezTo>
                    <a:pt x="1" y="4656"/>
                    <a:pt x="72" y="4739"/>
                    <a:pt x="156" y="4739"/>
                  </a:cubicBezTo>
                  <a:lnTo>
                    <a:pt x="572" y="4739"/>
                  </a:lnTo>
                  <a:cubicBezTo>
                    <a:pt x="668" y="4739"/>
                    <a:pt x="739" y="4656"/>
                    <a:pt x="739" y="4573"/>
                  </a:cubicBezTo>
                  <a:cubicBezTo>
                    <a:pt x="739" y="4477"/>
                    <a:pt x="668" y="4406"/>
                    <a:pt x="572" y="4406"/>
                  </a:cubicBezTo>
                  <a:lnTo>
                    <a:pt x="322" y="4406"/>
                  </a:lnTo>
                  <a:lnTo>
                    <a:pt x="322" y="3977"/>
                  </a:lnTo>
                  <a:cubicBezTo>
                    <a:pt x="322" y="3513"/>
                    <a:pt x="680" y="3382"/>
                    <a:pt x="691" y="3382"/>
                  </a:cubicBezTo>
                  <a:lnTo>
                    <a:pt x="715" y="3382"/>
                  </a:lnTo>
                  <a:lnTo>
                    <a:pt x="1334" y="3144"/>
                  </a:lnTo>
                  <a:lnTo>
                    <a:pt x="1668" y="3465"/>
                  </a:lnTo>
                  <a:cubicBezTo>
                    <a:pt x="1692" y="3501"/>
                    <a:pt x="1739" y="3513"/>
                    <a:pt x="1787" y="3513"/>
                  </a:cubicBezTo>
                  <a:cubicBezTo>
                    <a:pt x="1823" y="3513"/>
                    <a:pt x="1870" y="3501"/>
                    <a:pt x="1906" y="3465"/>
                  </a:cubicBezTo>
                  <a:lnTo>
                    <a:pt x="2215" y="3144"/>
                  </a:lnTo>
                  <a:lnTo>
                    <a:pt x="2835" y="3394"/>
                  </a:lnTo>
                  <a:lnTo>
                    <a:pt x="2858" y="3394"/>
                  </a:lnTo>
                  <a:cubicBezTo>
                    <a:pt x="2870" y="3394"/>
                    <a:pt x="3227" y="3525"/>
                    <a:pt x="3227" y="3989"/>
                  </a:cubicBezTo>
                  <a:lnTo>
                    <a:pt x="3227" y="4418"/>
                  </a:lnTo>
                  <a:lnTo>
                    <a:pt x="1108" y="4418"/>
                  </a:lnTo>
                  <a:cubicBezTo>
                    <a:pt x="1025" y="4418"/>
                    <a:pt x="953" y="4501"/>
                    <a:pt x="953" y="4585"/>
                  </a:cubicBezTo>
                  <a:cubicBezTo>
                    <a:pt x="953" y="4680"/>
                    <a:pt x="1025" y="4751"/>
                    <a:pt x="1108" y="4751"/>
                  </a:cubicBezTo>
                  <a:lnTo>
                    <a:pt x="3394" y="4751"/>
                  </a:lnTo>
                  <a:cubicBezTo>
                    <a:pt x="3477" y="4751"/>
                    <a:pt x="3549" y="4680"/>
                    <a:pt x="3549" y="4585"/>
                  </a:cubicBezTo>
                  <a:lnTo>
                    <a:pt x="3549" y="3989"/>
                  </a:lnTo>
                  <a:cubicBezTo>
                    <a:pt x="3561" y="3311"/>
                    <a:pt x="3037" y="3096"/>
                    <a:pt x="2966" y="3072"/>
                  </a:cubicBezTo>
                  <a:lnTo>
                    <a:pt x="2311" y="2799"/>
                  </a:lnTo>
                  <a:lnTo>
                    <a:pt x="2311" y="2715"/>
                  </a:lnTo>
                  <a:cubicBezTo>
                    <a:pt x="2489" y="2608"/>
                    <a:pt x="2620" y="2441"/>
                    <a:pt x="2692" y="2239"/>
                  </a:cubicBezTo>
                  <a:cubicBezTo>
                    <a:pt x="2930" y="2215"/>
                    <a:pt x="3120" y="2013"/>
                    <a:pt x="3120" y="1775"/>
                  </a:cubicBezTo>
                  <a:cubicBezTo>
                    <a:pt x="3120" y="1620"/>
                    <a:pt x="3049" y="1489"/>
                    <a:pt x="2942" y="1417"/>
                  </a:cubicBezTo>
                  <a:lnTo>
                    <a:pt x="2942" y="1120"/>
                  </a:lnTo>
                  <a:cubicBezTo>
                    <a:pt x="2942" y="501"/>
                    <a:pt x="2442" y="1"/>
                    <a:pt x="1823" y="1"/>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endParaRPr sz="1867"/>
            </a:p>
          </p:txBody>
        </p:sp>
      </p:grpSp>
      <p:sp>
        <p:nvSpPr>
          <p:cNvPr id="95" name="Google Shape;87;p17">
            <a:extLst>
              <a:ext uri="{FF2B5EF4-FFF2-40B4-BE49-F238E27FC236}">
                <a16:creationId xmlns:a16="http://schemas.microsoft.com/office/drawing/2014/main" id="{4B14FFD3-6F53-FE05-BE35-E44ACB5FA7B3}"/>
              </a:ext>
            </a:extLst>
          </p:cNvPr>
          <p:cNvSpPr txBox="1">
            <a:spLocks noGrp="1"/>
          </p:cNvSpPr>
          <p:nvPr/>
        </p:nvSpPr>
        <p:spPr>
          <a:xfrm>
            <a:off x="415600" y="496981"/>
            <a:ext cx="11360800" cy="763600"/>
          </a:xfrm>
          <a:prstGeom prst="rect">
            <a:avLst/>
          </a:prstGeom>
          <a:noFill/>
          <a:ln>
            <a:noFill/>
          </a:ln>
        </p:spPr>
        <p:txBody>
          <a:bodyPr spcFirstLastPara="1" wrap="square" lIns="121900" tIns="121900" rIns="121900" bIns="121900"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90000"/>
              </a:buClr>
              <a:buSzPts val="2800"/>
              <a:buFont typeface="Schibsted Grotesk Black"/>
              <a:buNone/>
              <a:defRPr sz="2800" b="0" i="0" u="none" strike="noStrike" cap="none">
                <a:solidFill>
                  <a:srgbClr val="990000"/>
                </a:solidFill>
                <a:latin typeface="Schibsted Grotesk Black"/>
                <a:ea typeface="Schibsted Grotesk Black"/>
                <a:cs typeface="Schibsted Grotesk Black"/>
                <a:sym typeface="Schibsted Grotesk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3733" b="1" dirty="0">
                <a:latin typeface="Aptos" panose="020B0004020202020204" pitchFamily="34" charset="0"/>
              </a:rPr>
              <a:t>Components of </a:t>
            </a:r>
            <a:r>
              <a:rPr lang="en" sz="3733" b="1" dirty="0" err="1">
                <a:latin typeface="Aptos" panose="020B0004020202020204" pitchFamily="34" charset="0"/>
              </a:rPr>
              <a:t>PsySE</a:t>
            </a:r>
            <a:r>
              <a:rPr lang="en" sz="3733" b="1" dirty="0">
                <a:latin typeface="Aptos" panose="020B0004020202020204" pitchFamily="34" charset="0"/>
              </a:rPr>
              <a:t>-HCPN</a:t>
            </a:r>
            <a:endParaRPr sz="3733" b="1" dirty="0">
              <a:latin typeface="Aptos" panose="020B0004020202020204" pitchFamily="34" charset="0"/>
            </a:endParaRPr>
          </a:p>
        </p:txBody>
      </p:sp>
      <p:sp>
        <p:nvSpPr>
          <p:cNvPr id="2" name="Slide Number Placeholder 1">
            <a:extLst>
              <a:ext uri="{FF2B5EF4-FFF2-40B4-BE49-F238E27FC236}">
                <a16:creationId xmlns:a16="http://schemas.microsoft.com/office/drawing/2014/main" id="{5A37C30E-D479-B678-A3B0-8DC20FF24562}"/>
              </a:ext>
            </a:extLst>
          </p:cNvPr>
          <p:cNvSpPr>
            <a:spLocks noGrp="1"/>
          </p:cNvSpPr>
          <p:nvPr>
            <p:ph type="sldNum" sz="quarter" idx="12"/>
          </p:nvPr>
        </p:nvSpPr>
        <p:spPr/>
        <p:txBody>
          <a:bodyPr/>
          <a:lstStyle/>
          <a:p>
            <a:fld id="{B6DA35E3-D220-3F4D-9A56-751298231D38}" type="slidenum">
              <a:rPr lang="en-US" smtClean="0"/>
              <a:t>42</a:t>
            </a:fld>
            <a:endParaRPr lang="en-US"/>
          </a:p>
        </p:txBody>
      </p:sp>
    </p:spTree>
    <p:extLst>
      <p:ext uri="{BB962C8B-B14F-4D97-AF65-F5344CB8AC3E}">
        <p14:creationId xmlns:p14="http://schemas.microsoft.com/office/powerpoint/2010/main" val="2082059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BE73E-D1EB-A3F3-669F-14DA1F587CB1}"/>
              </a:ext>
            </a:extLst>
          </p:cNvPr>
          <p:cNvSpPr>
            <a:spLocks noGrp="1"/>
          </p:cNvSpPr>
          <p:nvPr>
            <p:ph type="title"/>
          </p:nvPr>
        </p:nvSpPr>
        <p:spPr/>
        <p:txBody>
          <a:bodyPr/>
          <a:lstStyle/>
          <a:p>
            <a:r>
              <a:rPr lang="en-US" dirty="0"/>
              <a:t>This project aims to:</a:t>
            </a:r>
          </a:p>
        </p:txBody>
      </p:sp>
      <p:sp>
        <p:nvSpPr>
          <p:cNvPr id="4" name="Google Shape;88;p17">
            <a:extLst>
              <a:ext uri="{FF2B5EF4-FFF2-40B4-BE49-F238E27FC236}">
                <a16:creationId xmlns:a16="http://schemas.microsoft.com/office/drawing/2014/main" id="{2AF54A9C-A907-5B1E-F34E-F07A0DAF2781}"/>
              </a:ext>
            </a:extLst>
          </p:cNvPr>
          <p:cNvSpPr txBox="1">
            <a:spLocks/>
          </p:cNvSpPr>
          <p:nvPr/>
        </p:nvSpPr>
        <p:spPr>
          <a:xfrm>
            <a:off x="595846" y="691133"/>
            <a:ext cx="11000306" cy="5019758"/>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2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gn="just">
              <a:lnSpc>
                <a:spcPct val="100000"/>
              </a:lnSpc>
              <a:spcBef>
                <a:spcPts val="1400"/>
              </a:spcBef>
              <a:spcAft>
                <a:spcPts val="0"/>
              </a:spcAft>
              <a:buClr>
                <a:schemeClr val="dk1"/>
              </a:buClr>
              <a:buSzPts val="1800"/>
              <a:buFont typeface="+mj-lt"/>
              <a:buAutoNum type="arabicPeriod"/>
            </a:pPr>
            <a:r>
              <a:rPr lang="en-US" sz="3200" dirty="0">
                <a:latin typeface="Aptos" panose="020B0004020202020204" pitchFamily="34" charset="0"/>
                <a:ea typeface="Schibsted Grotesk"/>
                <a:cs typeface="Schibsted Grotesk"/>
                <a:sym typeface="Schibsted Grotesk"/>
              </a:rPr>
              <a:t>To equip professionals with skills to manage both the medical and non-biomedical needs of people living with HIV and design person-centered services in collaboration with key populations and stakeholders.</a:t>
            </a:r>
          </a:p>
          <a:p>
            <a:pPr marL="457200" indent="-342900" algn="just">
              <a:lnSpc>
                <a:spcPct val="100000"/>
              </a:lnSpc>
              <a:spcBef>
                <a:spcPts val="1400"/>
              </a:spcBef>
              <a:spcAft>
                <a:spcPts val="0"/>
              </a:spcAft>
              <a:buClr>
                <a:schemeClr val="dk1"/>
              </a:buClr>
              <a:buSzPts val="1800"/>
              <a:buFont typeface="+mj-lt"/>
              <a:buAutoNum type="arabicPeriod"/>
            </a:pPr>
            <a:r>
              <a:rPr lang="en-US" sz="3200" dirty="0">
                <a:latin typeface="Aptos" panose="020B0004020202020204" pitchFamily="34" charset="0"/>
                <a:ea typeface="Schibsted Grotesk"/>
                <a:cs typeface="Schibsted Grotesk"/>
                <a:sym typeface="Schibsted Grotesk"/>
              </a:rPr>
              <a:t>To enable professionals to assess local barriers, evaluate service outcomes, and build a national and local HCPN to integrate mental health and social welfare into HIV care.</a:t>
            </a:r>
          </a:p>
        </p:txBody>
      </p:sp>
      <p:sp>
        <p:nvSpPr>
          <p:cNvPr id="5" name="Rectangle 4">
            <a:extLst>
              <a:ext uri="{FF2B5EF4-FFF2-40B4-BE49-F238E27FC236}">
                <a16:creationId xmlns:a16="http://schemas.microsoft.com/office/drawing/2014/main" id="{4929FA27-A775-640D-ADE2-A2302D00FEA7}"/>
              </a:ext>
            </a:extLst>
          </p:cNvPr>
          <p:cNvSpPr/>
          <p:nvPr/>
        </p:nvSpPr>
        <p:spPr>
          <a:xfrm rot="21329037">
            <a:off x="1264866" y="1541066"/>
            <a:ext cx="9645141" cy="830997"/>
          </a:xfrm>
          <a:prstGeom prst="rect">
            <a:avLst/>
          </a:prstGeom>
          <a:noFill/>
        </p:spPr>
        <p:txBody>
          <a:bodyPr wrap="none" lIns="91440" tIns="45720" rIns="91440" bIns="45720">
            <a:spAutoFit/>
          </a:bodyPr>
          <a:lstStyle/>
          <a:p>
            <a:pPr algn="ctr"/>
            <a:r>
              <a:rPr lang="en-US" sz="4800" b="1" cap="none" spc="0" dirty="0">
                <a:ln w="0"/>
                <a:solidFill>
                  <a:srgbClr val="FF0000"/>
                </a:solidFill>
                <a:effectLst>
                  <a:glow rad="280991">
                    <a:schemeClr val="bg1"/>
                  </a:glow>
                </a:effectLst>
              </a:rPr>
              <a:t>DONE: October to November 2024</a:t>
            </a:r>
          </a:p>
        </p:txBody>
      </p:sp>
      <p:sp>
        <p:nvSpPr>
          <p:cNvPr id="3" name="Slide Number Placeholder 2">
            <a:extLst>
              <a:ext uri="{FF2B5EF4-FFF2-40B4-BE49-F238E27FC236}">
                <a16:creationId xmlns:a16="http://schemas.microsoft.com/office/drawing/2014/main" id="{8B107B92-E9BC-F918-12F8-342CEA8E866E}"/>
              </a:ext>
            </a:extLst>
          </p:cNvPr>
          <p:cNvSpPr>
            <a:spLocks noGrp="1"/>
          </p:cNvSpPr>
          <p:nvPr>
            <p:ph type="sldNum" sz="quarter" idx="12"/>
          </p:nvPr>
        </p:nvSpPr>
        <p:spPr/>
        <p:txBody>
          <a:bodyPr/>
          <a:lstStyle/>
          <a:p>
            <a:fld id="{B6DA35E3-D220-3F4D-9A56-751298231D38}" type="slidenum">
              <a:rPr lang="en-US" smtClean="0"/>
              <a:t>43</a:t>
            </a:fld>
            <a:endParaRPr lang="en-US"/>
          </a:p>
        </p:txBody>
      </p:sp>
    </p:spTree>
    <p:extLst>
      <p:ext uri="{BB962C8B-B14F-4D97-AF65-F5344CB8AC3E}">
        <p14:creationId xmlns:p14="http://schemas.microsoft.com/office/powerpoint/2010/main" val="897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93C48-143A-5030-94EC-834CCDCC8324}"/>
              </a:ext>
            </a:extLst>
          </p:cNvPr>
          <p:cNvPicPr>
            <a:picLocks noChangeAspect="1"/>
          </p:cNvPicPr>
          <p:nvPr/>
        </p:nvPicPr>
        <p:blipFill>
          <a:blip r:embed="rId2"/>
          <a:stretch>
            <a:fillRect/>
          </a:stretch>
        </p:blipFill>
        <p:spPr>
          <a:xfrm>
            <a:off x="6226325" y="3484996"/>
            <a:ext cx="5597968" cy="3148857"/>
          </a:xfrm>
          <a:prstGeom prst="rect">
            <a:avLst/>
          </a:prstGeom>
        </p:spPr>
      </p:pic>
      <p:pic>
        <p:nvPicPr>
          <p:cNvPr id="5" name="Picture 4">
            <a:extLst>
              <a:ext uri="{FF2B5EF4-FFF2-40B4-BE49-F238E27FC236}">
                <a16:creationId xmlns:a16="http://schemas.microsoft.com/office/drawing/2014/main" id="{707C0DAC-340F-A74B-87A9-AF60721FC2C6}"/>
              </a:ext>
            </a:extLst>
          </p:cNvPr>
          <p:cNvPicPr>
            <a:picLocks noChangeAspect="1"/>
          </p:cNvPicPr>
          <p:nvPr/>
        </p:nvPicPr>
        <p:blipFill>
          <a:blip r:embed="rId3"/>
          <a:stretch>
            <a:fillRect/>
          </a:stretch>
        </p:blipFill>
        <p:spPr>
          <a:xfrm>
            <a:off x="367707" y="3484996"/>
            <a:ext cx="5597968" cy="3148857"/>
          </a:xfrm>
          <a:prstGeom prst="rect">
            <a:avLst/>
          </a:prstGeom>
        </p:spPr>
      </p:pic>
      <p:pic>
        <p:nvPicPr>
          <p:cNvPr id="7" name="Picture 6">
            <a:extLst>
              <a:ext uri="{FF2B5EF4-FFF2-40B4-BE49-F238E27FC236}">
                <a16:creationId xmlns:a16="http://schemas.microsoft.com/office/drawing/2014/main" id="{4FE013AD-2B13-C64F-0A81-DB249464A89D}"/>
              </a:ext>
            </a:extLst>
          </p:cNvPr>
          <p:cNvPicPr>
            <a:picLocks noChangeAspect="1"/>
          </p:cNvPicPr>
          <p:nvPr/>
        </p:nvPicPr>
        <p:blipFill>
          <a:blip r:embed="rId4"/>
          <a:stretch>
            <a:fillRect/>
          </a:stretch>
        </p:blipFill>
        <p:spPr>
          <a:xfrm>
            <a:off x="3127717" y="254098"/>
            <a:ext cx="5467643" cy="3075549"/>
          </a:xfrm>
          <a:prstGeom prst="rect">
            <a:avLst/>
          </a:prstGeom>
        </p:spPr>
      </p:pic>
      <p:sp>
        <p:nvSpPr>
          <p:cNvPr id="8" name="Rectangle 7">
            <a:extLst>
              <a:ext uri="{FF2B5EF4-FFF2-40B4-BE49-F238E27FC236}">
                <a16:creationId xmlns:a16="http://schemas.microsoft.com/office/drawing/2014/main" id="{2AE733FC-B58A-7DE6-35D6-0B30CD0F01CE}"/>
              </a:ext>
            </a:extLst>
          </p:cNvPr>
          <p:cNvSpPr/>
          <p:nvPr/>
        </p:nvSpPr>
        <p:spPr>
          <a:xfrm>
            <a:off x="3150794" y="280143"/>
            <a:ext cx="3114507" cy="553998"/>
          </a:xfrm>
          <a:prstGeom prst="rect">
            <a:avLst/>
          </a:prstGeom>
          <a:noFill/>
        </p:spPr>
        <p:txBody>
          <a:bodyPr wrap="none" lIns="91440" tIns="45720" rIns="91440" bIns="45720">
            <a:spAutoFit/>
          </a:bodyPr>
          <a:lstStyle/>
          <a:p>
            <a:pPr algn="ctr"/>
            <a:r>
              <a:rPr lang="en-US" sz="3000" b="0" cap="none" spc="0" dirty="0">
                <a:ln w="0"/>
                <a:solidFill>
                  <a:schemeClr val="tx1"/>
                </a:solidFill>
                <a:effectLst>
                  <a:glow rad="190500">
                    <a:schemeClr val="bg1"/>
                  </a:glow>
                  <a:outerShdw dist="19050" sx="1000" sy="1000" algn="tl" rotWithShape="0">
                    <a:schemeClr val="dk1"/>
                  </a:outerShdw>
                </a:effectLst>
              </a:rPr>
              <a:t>Pilot Batch </a:t>
            </a:r>
            <a:r>
              <a:rPr lang="en-US" sz="1600" b="0" cap="none" spc="0" dirty="0">
                <a:ln w="0"/>
                <a:solidFill>
                  <a:schemeClr val="tx1"/>
                </a:solidFill>
                <a:effectLst>
                  <a:glow rad="190500">
                    <a:schemeClr val="bg1"/>
                  </a:glow>
                  <a:outerShdw dist="19050" sx="1000" sy="1000" algn="tl" rotWithShape="0">
                    <a:schemeClr val="dk1"/>
                  </a:outerShdw>
                </a:effectLst>
              </a:rPr>
              <a:t> 2024/10/16</a:t>
            </a:r>
            <a:endParaRPr lang="en-US" sz="3000" b="0" cap="none" spc="0" dirty="0">
              <a:ln w="0"/>
              <a:solidFill>
                <a:schemeClr val="tx1"/>
              </a:solidFill>
              <a:effectLst>
                <a:glow rad="190500">
                  <a:schemeClr val="bg1"/>
                </a:glow>
                <a:outerShdw dist="19050" sx="1000" sy="1000" algn="tl" rotWithShape="0">
                  <a:schemeClr val="dk1"/>
                </a:outerShdw>
              </a:effectLst>
            </a:endParaRPr>
          </a:p>
        </p:txBody>
      </p:sp>
      <p:sp>
        <p:nvSpPr>
          <p:cNvPr id="9" name="Rectangle 8">
            <a:extLst>
              <a:ext uri="{FF2B5EF4-FFF2-40B4-BE49-F238E27FC236}">
                <a16:creationId xmlns:a16="http://schemas.microsoft.com/office/drawing/2014/main" id="{09814423-C79F-23EE-C7FE-A2201A951811}"/>
              </a:ext>
            </a:extLst>
          </p:cNvPr>
          <p:cNvSpPr/>
          <p:nvPr/>
        </p:nvSpPr>
        <p:spPr>
          <a:xfrm>
            <a:off x="367707" y="3484996"/>
            <a:ext cx="2569486" cy="553998"/>
          </a:xfrm>
          <a:prstGeom prst="rect">
            <a:avLst/>
          </a:prstGeom>
          <a:noFill/>
        </p:spPr>
        <p:txBody>
          <a:bodyPr wrap="none" lIns="91440" tIns="45720" rIns="91440" bIns="45720">
            <a:spAutoFit/>
          </a:bodyPr>
          <a:lstStyle/>
          <a:p>
            <a:pPr algn="ctr"/>
            <a:r>
              <a:rPr lang="en-US" sz="3000" b="0" cap="none" spc="0" dirty="0">
                <a:ln w="0"/>
                <a:solidFill>
                  <a:schemeClr val="tx1"/>
                </a:solidFill>
                <a:effectLst>
                  <a:glow rad="190500">
                    <a:schemeClr val="bg1"/>
                  </a:glow>
                  <a:outerShdw dist="19050" sx="1000" sy="1000" algn="tl" rotWithShape="0">
                    <a:schemeClr val="dk1"/>
                  </a:outerShdw>
                </a:effectLst>
              </a:rPr>
              <a:t>Batch 2 </a:t>
            </a:r>
            <a:r>
              <a:rPr lang="en-US" sz="1600" b="0" cap="none" spc="0" dirty="0">
                <a:ln w="0"/>
                <a:solidFill>
                  <a:schemeClr val="tx1"/>
                </a:solidFill>
                <a:effectLst>
                  <a:glow rad="190500">
                    <a:schemeClr val="bg1"/>
                  </a:glow>
                  <a:outerShdw dist="19050" sx="1000" sy="1000" algn="tl" rotWithShape="0">
                    <a:schemeClr val="dk1"/>
                  </a:outerShdw>
                </a:effectLst>
              </a:rPr>
              <a:t> 2024/11/25</a:t>
            </a:r>
            <a:endParaRPr lang="en-US" sz="3000" b="0" cap="none" spc="0" dirty="0">
              <a:ln w="0"/>
              <a:solidFill>
                <a:schemeClr val="tx1"/>
              </a:solidFill>
              <a:effectLst>
                <a:glow rad="190500">
                  <a:schemeClr val="bg1"/>
                </a:glow>
                <a:outerShdw dist="19050" sx="1000" sy="1000" algn="tl" rotWithShape="0">
                  <a:schemeClr val="dk1"/>
                </a:outerShdw>
              </a:effectLst>
            </a:endParaRPr>
          </a:p>
        </p:txBody>
      </p:sp>
      <p:sp>
        <p:nvSpPr>
          <p:cNvPr id="10" name="Rectangle 9">
            <a:extLst>
              <a:ext uri="{FF2B5EF4-FFF2-40B4-BE49-F238E27FC236}">
                <a16:creationId xmlns:a16="http://schemas.microsoft.com/office/drawing/2014/main" id="{6DCFAF20-1263-2513-29C3-8A25CF106A4C}"/>
              </a:ext>
            </a:extLst>
          </p:cNvPr>
          <p:cNvSpPr/>
          <p:nvPr/>
        </p:nvSpPr>
        <p:spPr>
          <a:xfrm>
            <a:off x="6265300" y="3487167"/>
            <a:ext cx="2569486" cy="553998"/>
          </a:xfrm>
          <a:prstGeom prst="rect">
            <a:avLst/>
          </a:prstGeom>
          <a:noFill/>
        </p:spPr>
        <p:txBody>
          <a:bodyPr wrap="none" lIns="91440" tIns="45720" rIns="91440" bIns="45720">
            <a:spAutoFit/>
          </a:bodyPr>
          <a:lstStyle/>
          <a:p>
            <a:pPr algn="ctr"/>
            <a:r>
              <a:rPr lang="en-US" sz="3000" b="0" cap="none" spc="0" dirty="0">
                <a:ln w="0"/>
                <a:solidFill>
                  <a:schemeClr val="tx1"/>
                </a:solidFill>
                <a:effectLst>
                  <a:glow rad="190500">
                    <a:schemeClr val="bg1"/>
                  </a:glow>
                  <a:outerShdw dist="19050" sx="1000" sy="1000" algn="tl" rotWithShape="0">
                    <a:schemeClr val="dk1"/>
                  </a:outerShdw>
                </a:effectLst>
              </a:rPr>
              <a:t>Batch 3 </a:t>
            </a:r>
            <a:r>
              <a:rPr lang="en-US" sz="1600" b="0" cap="none" spc="0" dirty="0">
                <a:ln w="0"/>
                <a:solidFill>
                  <a:schemeClr val="tx1"/>
                </a:solidFill>
                <a:effectLst>
                  <a:glow rad="190500">
                    <a:schemeClr val="bg1"/>
                  </a:glow>
                  <a:outerShdw dist="19050" sx="1000" sy="1000" algn="tl" rotWithShape="0">
                    <a:schemeClr val="dk1"/>
                  </a:outerShdw>
                </a:effectLst>
              </a:rPr>
              <a:t> 2024/11/30</a:t>
            </a:r>
            <a:endParaRPr lang="en-US" sz="3000" b="0" cap="none" spc="0" dirty="0">
              <a:ln w="0"/>
              <a:solidFill>
                <a:schemeClr val="tx1"/>
              </a:solidFill>
              <a:effectLst>
                <a:glow rad="190500">
                  <a:schemeClr val="bg1"/>
                </a:glow>
                <a:outerShdw dist="19050" sx="1000" sy="1000" algn="tl" rotWithShape="0">
                  <a:schemeClr val="dk1"/>
                </a:outerShdw>
              </a:effectLst>
            </a:endParaRPr>
          </a:p>
        </p:txBody>
      </p:sp>
      <p:sp>
        <p:nvSpPr>
          <p:cNvPr id="2" name="Slide Number Placeholder 1">
            <a:extLst>
              <a:ext uri="{FF2B5EF4-FFF2-40B4-BE49-F238E27FC236}">
                <a16:creationId xmlns:a16="http://schemas.microsoft.com/office/drawing/2014/main" id="{4D029948-287E-749A-5EBF-D32BBDDEC36A}"/>
              </a:ext>
            </a:extLst>
          </p:cNvPr>
          <p:cNvSpPr>
            <a:spLocks noGrp="1"/>
          </p:cNvSpPr>
          <p:nvPr>
            <p:ph type="sldNum" sz="quarter" idx="12"/>
          </p:nvPr>
        </p:nvSpPr>
        <p:spPr/>
        <p:txBody>
          <a:bodyPr/>
          <a:lstStyle/>
          <a:p>
            <a:fld id="{B6DA35E3-D220-3F4D-9A56-751298231D38}" type="slidenum">
              <a:rPr lang="en-US" smtClean="0"/>
              <a:t>44</a:t>
            </a:fld>
            <a:endParaRPr lang="en-US"/>
          </a:p>
        </p:txBody>
      </p:sp>
    </p:spTree>
    <p:extLst>
      <p:ext uri="{BB962C8B-B14F-4D97-AF65-F5344CB8AC3E}">
        <p14:creationId xmlns:p14="http://schemas.microsoft.com/office/powerpoint/2010/main" val="3162756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DB8D6-52BA-3524-BB70-C15924691FB1}"/>
              </a:ext>
            </a:extLst>
          </p:cNvPr>
          <p:cNvPicPr>
            <a:picLocks noChangeAspect="1"/>
          </p:cNvPicPr>
          <p:nvPr/>
        </p:nvPicPr>
        <p:blipFill>
          <a:blip r:embed="rId3"/>
          <a:srcRect l="32144" t="10916" r="34552" b="17152"/>
          <a:stretch/>
        </p:blipFill>
        <p:spPr>
          <a:xfrm>
            <a:off x="943646" y="833966"/>
            <a:ext cx="3715845" cy="5190067"/>
          </a:xfrm>
          <a:prstGeom prst="rect">
            <a:avLst/>
          </a:prstGeom>
        </p:spPr>
      </p:pic>
      <p:sp>
        <p:nvSpPr>
          <p:cNvPr id="5" name="TextBox 4">
            <a:extLst>
              <a:ext uri="{FF2B5EF4-FFF2-40B4-BE49-F238E27FC236}">
                <a16:creationId xmlns:a16="http://schemas.microsoft.com/office/drawing/2014/main" id="{F2332287-DA9B-84FD-9B15-1A3AE1798ED0}"/>
              </a:ext>
            </a:extLst>
          </p:cNvPr>
          <p:cNvSpPr txBox="1"/>
          <p:nvPr/>
        </p:nvSpPr>
        <p:spPr>
          <a:xfrm>
            <a:off x="5341035" y="366623"/>
            <a:ext cx="6400800" cy="6124754"/>
          </a:xfrm>
          <a:prstGeom prst="rect">
            <a:avLst/>
          </a:prstGeom>
          <a:noFill/>
        </p:spPr>
        <p:txBody>
          <a:bodyPr wrap="square">
            <a:spAutoFit/>
          </a:bodyPr>
          <a:lstStyle/>
          <a:p>
            <a:r>
              <a:rPr lang="en-PH" sz="3200" b="1" dirty="0" err="1"/>
              <a:t>PsySE</a:t>
            </a:r>
            <a:r>
              <a:rPr lang="en-PH" sz="3200" b="1" dirty="0"/>
              <a:t> Nine (9) Training Modules:</a:t>
            </a:r>
          </a:p>
          <a:p>
            <a:pPr marL="342900" indent="-342900">
              <a:spcAft>
                <a:spcPts val="600"/>
              </a:spcAft>
              <a:buFont typeface="+mj-lt"/>
              <a:buAutoNum type="arabicPeriod"/>
            </a:pPr>
            <a:r>
              <a:rPr lang="en-PH" sz="2000" dirty="0"/>
              <a:t>Fundamentals of HIV and AIDS</a:t>
            </a:r>
          </a:p>
          <a:p>
            <a:pPr marL="342900" indent="-342900">
              <a:spcAft>
                <a:spcPts val="600"/>
              </a:spcAft>
              <a:buFont typeface="+mj-lt"/>
              <a:buAutoNum type="arabicPeriod"/>
            </a:pPr>
            <a:r>
              <a:rPr lang="en-PH" sz="2000" b="1" dirty="0">
                <a:solidFill>
                  <a:srgbClr val="C00000"/>
                </a:solidFill>
              </a:rPr>
              <a:t>Core Principles of </a:t>
            </a:r>
            <a:r>
              <a:rPr lang="en-PH" sz="2000" b="1" dirty="0" err="1">
                <a:solidFill>
                  <a:srgbClr val="C00000"/>
                </a:solidFill>
              </a:rPr>
              <a:t>PsySE</a:t>
            </a:r>
            <a:r>
              <a:rPr lang="en-PH" sz="2000" b="1" dirty="0">
                <a:solidFill>
                  <a:srgbClr val="C00000"/>
                </a:solidFill>
              </a:rPr>
              <a:t> Support in HIV</a:t>
            </a:r>
          </a:p>
          <a:p>
            <a:pPr marL="342900" indent="-342900">
              <a:spcAft>
                <a:spcPts val="600"/>
              </a:spcAft>
              <a:buFont typeface="+mj-lt"/>
              <a:buAutoNum type="arabicPeriod"/>
            </a:pPr>
            <a:r>
              <a:rPr lang="en-PH" sz="2000" dirty="0"/>
              <a:t>Fundamentals of Mental Health in Improving Quality of HIV Care</a:t>
            </a:r>
          </a:p>
          <a:p>
            <a:pPr marL="342900" indent="-342900">
              <a:spcAft>
                <a:spcPts val="600"/>
              </a:spcAft>
              <a:buFont typeface="+mj-lt"/>
              <a:buAutoNum type="arabicPeriod"/>
            </a:pPr>
            <a:r>
              <a:rPr lang="en-PH" sz="2000" dirty="0"/>
              <a:t>Screening and Management of Common Mental Health Issues in HIV</a:t>
            </a:r>
          </a:p>
          <a:p>
            <a:pPr marL="342900" indent="-342900">
              <a:spcAft>
                <a:spcPts val="600"/>
              </a:spcAft>
              <a:buFont typeface="+mj-lt"/>
              <a:buAutoNum type="arabicPeriod"/>
            </a:pPr>
            <a:r>
              <a:rPr lang="en-PH" sz="2000" dirty="0"/>
              <a:t>Addressing Complex </a:t>
            </a:r>
            <a:r>
              <a:rPr lang="en-PH" sz="2000" dirty="0" err="1"/>
              <a:t>PsySE</a:t>
            </a:r>
            <a:r>
              <a:rPr lang="en-PH" sz="2000" dirty="0"/>
              <a:t> Needs of Filipino People Living with HIV</a:t>
            </a:r>
          </a:p>
          <a:p>
            <a:pPr marL="342900" indent="-342900">
              <a:spcAft>
                <a:spcPts val="600"/>
              </a:spcAft>
              <a:buFont typeface="+mj-lt"/>
              <a:buAutoNum type="arabicPeriod"/>
            </a:pPr>
            <a:r>
              <a:rPr lang="en-PH" sz="2000" dirty="0"/>
              <a:t>Best Practices in Providing Social Welfare Support in the Philippines</a:t>
            </a:r>
          </a:p>
          <a:p>
            <a:pPr marL="342900" indent="-342900">
              <a:spcAft>
                <a:spcPts val="600"/>
              </a:spcAft>
              <a:buFont typeface="+mj-lt"/>
              <a:buAutoNum type="arabicPeriod"/>
            </a:pPr>
            <a:r>
              <a:rPr lang="en-PH" sz="2000" dirty="0"/>
              <a:t>Integrating Government-Led </a:t>
            </a:r>
            <a:r>
              <a:rPr lang="en-PH" sz="2000" dirty="0" err="1"/>
              <a:t>PsySE</a:t>
            </a:r>
            <a:r>
              <a:rPr lang="en-PH" sz="2000" dirty="0"/>
              <a:t> Programs into HIV Care</a:t>
            </a:r>
          </a:p>
          <a:p>
            <a:pPr marL="342900" indent="-342900">
              <a:spcAft>
                <a:spcPts val="600"/>
              </a:spcAft>
              <a:buFont typeface="+mj-lt"/>
              <a:buAutoNum type="arabicPeriod"/>
            </a:pPr>
            <a:r>
              <a:rPr lang="en-PH" sz="2000" dirty="0"/>
              <a:t>Ensuring Continuity of HIV Care and Effective Documentation of </a:t>
            </a:r>
            <a:r>
              <a:rPr lang="en-PH" sz="2000" dirty="0" err="1"/>
              <a:t>PsySE</a:t>
            </a:r>
            <a:r>
              <a:rPr lang="en-PH" sz="2000" dirty="0"/>
              <a:t> Support</a:t>
            </a:r>
          </a:p>
          <a:p>
            <a:pPr marL="342900" indent="-342900">
              <a:spcAft>
                <a:spcPts val="600"/>
              </a:spcAft>
              <a:buFont typeface="+mj-lt"/>
              <a:buAutoNum type="arabicPeriod"/>
            </a:pPr>
            <a:r>
              <a:rPr lang="en-PH" sz="2000" dirty="0"/>
              <a:t>Creating the Health Care Provider Network (HCPN) to Provide Integrated </a:t>
            </a:r>
            <a:r>
              <a:rPr lang="en-PH" sz="2000" dirty="0" err="1"/>
              <a:t>PsySE</a:t>
            </a:r>
            <a:r>
              <a:rPr lang="en-PH" sz="2000" dirty="0"/>
              <a:t> Support for Filipino PLHIV</a:t>
            </a:r>
          </a:p>
        </p:txBody>
      </p:sp>
      <p:sp>
        <p:nvSpPr>
          <p:cNvPr id="2" name="Slide Number Placeholder 1">
            <a:extLst>
              <a:ext uri="{FF2B5EF4-FFF2-40B4-BE49-F238E27FC236}">
                <a16:creationId xmlns:a16="http://schemas.microsoft.com/office/drawing/2014/main" id="{AB350C85-B125-2E52-A8BD-26D9A24C75B0}"/>
              </a:ext>
            </a:extLst>
          </p:cNvPr>
          <p:cNvSpPr>
            <a:spLocks noGrp="1"/>
          </p:cNvSpPr>
          <p:nvPr>
            <p:ph type="sldNum" sz="quarter" idx="12"/>
          </p:nvPr>
        </p:nvSpPr>
        <p:spPr/>
        <p:txBody>
          <a:bodyPr/>
          <a:lstStyle/>
          <a:p>
            <a:fld id="{B6DA35E3-D220-3F4D-9A56-751298231D38}" type="slidenum">
              <a:rPr lang="en-US" smtClean="0"/>
              <a:t>45</a:t>
            </a:fld>
            <a:endParaRPr lang="en-US"/>
          </a:p>
        </p:txBody>
      </p:sp>
    </p:spTree>
    <p:extLst>
      <p:ext uri="{BB962C8B-B14F-4D97-AF65-F5344CB8AC3E}">
        <p14:creationId xmlns:p14="http://schemas.microsoft.com/office/powerpoint/2010/main" val="78465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5452D3-3E9B-F131-A2AC-2ABD1A8F065A}"/>
              </a:ext>
            </a:extLst>
          </p:cNvPr>
          <p:cNvSpPr txBox="1"/>
          <p:nvPr/>
        </p:nvSpPr>
        <p:spPr>
          <a:xfrm>
            <a:off x="415600" y="1465303"/>
            <a:ext cx="11094720" cy="3352200"/>
          </a:xfrm>
          <a:prstGeom prst="rect">
            <a:avLst/>
          </a:prstGeom>
          <a:noFill/>
        </p:spPr>
        <p:txBody>
          <a:bodyPr wrap="square">
            <a:spAutoFit/>
          </a:bodyPr>
          <a:lstStyle/>
          <a:p>
            <a:pPr marL="152396" algn="just">
              <a:spcBef>
                <a:spcPts val="1867"/>
              </a:spcBef>
              <a:buClr>
                <a:schemeClr val="dk1"/>
              </a:buClr>
              <a:buSzPts val="1800"/>
            </a:pPr>
            <a:r>
              <a:rPr lang="en-US" sz="2800" b="1" i="1" dirty="0">
                <a:solidFill>
                  <a:schemeClr val="dk1"/>
                </a:solidFill>
                <a:latin typeface="Aptos" panose="020B0004020202020204" pitchFamily="34" charset="0"/>
                <a:cs typeface="Schibsted Grotesk"/>
                <a:sym typeface="Schibsted Grotesk ExtraBold"/>
              </a:rPr>
              <a:t>Health Care Provider Network (HCPN)</a:t>
            </a:r>
          </a:p>
          <a:p>
            <a:pPr marL="152396" algn="just">
              <a:spcBef>
                <a:spcPts val="1867"/>
              </a:spcBef>
              <a:buClr>
                <a:schemeClr val="dk1"/>
              </a:buClr>
              <a:buSzPts val="1800"/>
            </a:pPr>
            <a:r>
              <a:rPr lang="en-US" sz="2800" dirty="0">
                <a:solidFill>
                  <a:schemeClr val="dk1"/>
                </a:solidFill>
                <a:latin typeface="Aptos" panose="020B0004020202020204" pitchFamily="34" charset="0"/>
                <a:cs typeface="Schibsted Grotesk"/>
                <a:sym typeface="Schibsted Grotesk ExtraBold"/>
              </a:rPr>
              <a:t>A group of primary to tertiary care providers, whether public or private, offering people-centered and comprehensive care in an integrated and coordinated manner, with the primary care provider acting as the navigator and coordinator of health care within the network [UHC Act Implementing Rules and Regulations, Rule 4]. The terms HCPN and Network are used interchangeably in these guidelines.</a:t>
            </a:r>
          </a:p>
        </p:txBody>
      </p:sp>
      <p:sp>
        <p:nvSpPr>
          <p:cNvPr id="4" name="Google Shape;87;p17">
            <a:extLst>
              <a:ext uri="{FF2B5EF4-FFF2-40B4-BE49-F238E27FC236}">
                <a16:creationId xmlns:a16="http://schemas.microsoft.com/office/drawing/2014/main" id="{C700EA0D-BF24-283F-57E1-FB6DB9A9BF54}"/>
              </a:ext>
            </a:extLst>
          </p:cNvPr>
          <p:cNvSpPr txBox="1">
            <a:spLocks noGrp="1"/>
          </p:cNvSpPr>
          <p:nvPr/>
        </p:nvSpPr>
        <p:spPr>
          <a:xfrm>
            <a:off x="415600" y="496981"/>
            <a:ext cx="11360800" cy="763600"/>
          </a:xfrm>
          <a:prstGeom prst="rect">
            <a:avLst/>
          </a:prstGeom>
          <a:noFill/>
          <a:ln>
            <a:noFill/>
          </a:ln>
        </p:spPr>
        <p:txBody>
          <a:bodyPr spcFirstLastPara="1" wrap="square" lIns="121900" tIns="121900" rIns="121900" bIns="121900"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90000"/>
              </a:buClr>
              <a:buSzPts val="2800"/>
              <a:buFont typeface="Schibsted Grotesk Black"/>
              <a:buNone/>
              <a:defRPr sz="2800" b="0" i="0" u="none" strike="noStrike" cap="none">
                <a:solidFill>
                  <a:srgbClr val="990000"/>
                </a:solidFill>
                <a:latin typeface="Schibsted Grotesk Black"/>
                <a:ea typeface="Schibsted Grotesk Black"/>
                <a:cs typeface="Schibsted Grotesk Black"/>
                <a:sym typeface="Schibsted Grotesk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3733" b="1" dirty="0">
                <a:latin typeface="Aptos" panose="020B0004020202020204" pitchFamily="34" charset="0"/>
              </a:rPr>
              <a:t>What is a “Health Care Provider Network”?</a:t>
            </a:r>
            <a:endParaRPr sz="3733" b="1" dirty="0">
              <a:latin typeface="Aptos" panose="020B0004020202020204" pitchFamily="34" charset="0"/>
            </a:endParaRPr>
          </a:p>
        </p:txBody>
      </p:sp>
      <p:sp>
        <p:nvSpPr>
          <p:cNvPr id="6" name="TextBox 5">
            <a:extLst>
              <a:ext uri="{FF2B5EF4-FFF2-40B4-BE49-F238E27FC236}">
                <a16:creationId xmlns:a16="http://schemas.microsoft.com/office/drawing/2014/main" id="{2E888C13-728D-879F-33AE-5433E2D15453}"/>
              </a:ext>
            </a:extLst>
          </p:cNvPr>
          <p:cNvSpPr txBox="1"/>
          <p:nvPr/>
        </p:nvSpPr>
        <p:spPr>
          <a:xfrm>
            <a:off x="483372" y="5639714"/>
            <a:ext cx="11225256" cy="749179"/>
          </a:xfrm>
          <a:prstGeom prst="rect">
            <a:avLst/>
          </a:prstGeom>
          <a:noFill/>
        </p:spPr>
        <p:txBody>
          <a:bodyPr wrap="square">
            <a:spAutoFit/>
          </a:bodyPr>
          <a:lstStyle/>
          <a:p>
            <a:r>
              <a:rPr lang="en-US" sz="1067" dirty="0">
                <a:solidFill>
                  <a:schemeClr val="dk1"/>
                </a:solidFill>
                <a:latin typeface="Schibsted Grotesk"/>
                <a:cs typeface="Schibsted Grotesk"/>
              </a:rPr>
              <a:t>References:</a:t>
            </a:r>
          </a:p>
          <a:p>
            <a:pPr marL="237061" indent="-218012"/>
            <a:r>
              <a:rPr lang="en-US" sz="1067" dirty="0">
                <a:solidFill>
                  <a:schemeClr val="dk1"/>
                </a:solidFill>
                <a:latin typeface="Schibsted Grotesk"/>
                <a:cs typeface="Schibsted Grotesk"/>
              </a:rPr>
              <a:t>Philippine Health Insurance Corporation. (2024). Guidelines on contracting health care provider networks (HCPN) (PhilHealth Circular No. 2024-0025). Philippine Health Insurance Corporation.</a:t>
            </a:r>
          </a:p>
          <a:p>
            <a:pPr marL="237061" indent="-218012"/>
            <a:r>
              <a:rPr lang="en-US" sz="1067" dirty="0">
                <a:solidFill>
                  <a:schemeClr val="dk1"/>
                </a:solidFill>
                <a:latin typeface="Schibsted Grotesk"/>
                <a:cs typeface="Schibsted Grotesk"/>
              </a:rPr>
              <a:t>Department of Health. (2020). Primary care policy framework and sectoral strategies (Administrative Order No. 2020-0024). Department of Health, Republic of the Philippines.</a:t>
            </a:r>
          </a:p>
          <a:p>
            <a:pPr marL="237061" indent="-218012"/>
            <a:r>
              <a:rPr lang="en-US" sz="1067" dirty="0">
                <a:solidFill>
                  <a:schemeClr val="dk1"/>
                </a:solidFill>
                <a:latin typeface="Schibsted Grotesk"/>
                <a:cs typeface="Schibsted Grotesk"/>
              </a:rPr>
              <a:t>Department of Health. (2020). Guidelines on the service delivery design of health care provider networks (Administrative Order No. 2020-0019). Department of Health, Republic of the Philippines.</a:t>
            </a:r>
          </a:p>
        </p:txBody>
      </p:sp>
      <p:sp>
        <p:nvSpPr>
          <p:cNvPr id="2" name="Slide Number Placeholder 1">
            <a:extLst>
              <a:ext uri="{FF2B5EF4-FFF2-40B4-BE49-F238E27FC236}">
                <a16:creationId xmlns:a16="http://schemas.microsoft.com/office/drawing/2014/main" id="{AF279986-238E-AC03-04C6-1569667894A4}"/>
              </a:ext>
            </a:extLst>
          </p:cNvPr>
          <p:cNvSpPr>
            <a:spLocks noGrp="1"/>
          </p:cNvSpPr>
          <p:nvPr>
            <p:ph type="sldNum" sz="quarter" idx="12"/>
          </p:nvPr>
        </p:nvSpPr>
        <p:spPr/>
        <p:txBody>
          <a:bodyPr/>
          <a:lstStyle/>
          <a:p>
            <a:fld id="{B6DA35E3-D220-3F4D-9A56-751298231D38}" type="slidenum">
              <a:rPr lang="en-US" smtClean="0"/>
              <a:t>46</a:t>
            </a:fld>
            <a:endParaRPr lang="en-US"/>
          </a:p>
        </p:txBody>
      </p:sp>
    </p:spTree>
    <p:extLst>
      <p:ext uri="{BB962C8B-B14F-4D97-AF65-F5344CB8AC3E}">
        <p14:creationId xmlns:p14="http://schemas.microsoft.com/office/powerpoint/2010/main" val="3846783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36;p12">
            <a:extLst>
              <a:ext uri="{FF2B5EF4-FFF2-40B4-BE49-F238E27FC236}">
                <a16:creationId xmlns:a16="http://schemas.microsoft.com/office/drawing/2014/main" id="{8D3546C7-9F0E-4634-F2E0-66C4BEAA4E15}"/>
              </a:ext>
            </a:extLst>
          </p:cNvPr>
          <p:cNvSpPr/>
          <p:nvPr/>
        </p:nvSpPr>
        <p:spPr>
          <a:xfrm>
            <a:off x="3084722" y="1694685"/>
            <a:ext cx="3936695" cy="4342700"/>
          </a:xfrm>
          <a:prstGeom prst="roundRect">
            <a:avLst>
              <a:gd name="adj" fmla="val 6966"/>
            </a:avLst>
          </a:prstGeom>
          <a:solidFill>
            <a:srgbClr val="FFFF00"/>
          </a:solidFill>
          <a:ln w="25400" cap="flat" cmpd="sng">
            <a:solidFill>
              <a:srgbClr val="34434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6" name="Google Shape;1439;p12" descr="Man with solid fill">
            <a:extLst>
              <a:ext uri="{FF2B5EF4-FFF2-40B4-BE49-F238E27FC236}">
                <a16:creationId xmlns:a16="http://schemas.microsoft.com/office/drawing/2014/main" id="{BEA2A4FC-243D-90C4-2B44-629291E62409}"/>
              </a:ext>
            </a:extLst>
          </p:cNvPr>
          <p:cNvPicPr preferRelativeResize="0"/>
          <p:nvPr/>
        </p:nvPicPr>
        <p:blipFill rotWithShape="1">
          <a:blip r:embed="rId2">
            <a:alphaModFix/>
          </a:blip>
          <a:srcRect/>
          <a:stretch/>
        </p:blipFill>
        <p:spPr>
          <a:xfrm>
            <a:off x="769017" y="3633655"/>
            <a:ext cx="1219200" cy="1219200"/>
          </a:xfrm>
          <a:prstGeom prst="rect">
            <a:avLst/>
          </a:prstGeom>
          <a:noFill/>
          <a:ln>
            <a:noFill/>
          </a:ln>
        </p:spPr>
      </p:pic>
      <p:pic>
        <p:nvPicPr>
          <p:cNvPr id="7" name="Google Shape;1440;p12" descr="Baby with solid fill">
            <a:extLst>
              <a:ext uri="{FF2B5EF4-FFF2-40B4-BE49-F238E27FC236}">
                <a16:creationId xmlns:a16="http://schemas.microsoft.com/office/drawing/2014/main" id="{A554A25E-0A4B-69B3-B470-A3C56FDB95D6}"/>
              </a:ext>
            </a:extLst>
          </p:cNvPr>
          <p:cNvPicPr preferRelativeResize="0"/>
          <p:nvPr/>
        </p:nvPicPr>
        <p:blipFill rotWithShape="1">
          <a:blip r:embed="rId3">
            <a:alphaModFix/>
          </a:blip>
          <a:srcRect/>
          <a:stretch/>
        </p:blipFill>
        <p:spPr>
          <a:xfrm>
            <a:off x="1533433" y="3379129"/>
            <a:ext cx="894791" cy="894791"/>
          </a:xfrm>
          <a:prstGeom prst="rect">
            <a:avLst/>
          </a:prstGeom>
          <a:noFill/>
          <a:ln>
            <a:noFill/>
          </a:ln>
        </p:spPr>
      </p:pic>
      <p:pic>
        <p:nvPicPr>
          <p:cNvPr id="8" name="Google Shape;1441;p12" descr="Woman with solid fill">
            <a:extLst>
              <a:ext uri="{FF2B5EF4-FFF2-40B4-BE49-F238E27FC236}">
                <a16:creationId xmlns:a16="http://schemas.microsoft.com/office/drawing/2014/main" id="{652B7164-DF3E-D624-332D-1D06CF1370CD}"/>
              </a:ext>
            </a:extLst>
          </p:cNvPr>
          <p:cNvPicPr preferRelativeResize="0"/>
          <p:nvPr/>
        </p:nvPicPr>
        <p:blipFill rotWithShape="1">
          <a:blip r:embed="rId4">
            <a:alphaModFix/>
          </a:blip>
          <a:srcRect/>
          <a:stretch/>
        </p:blipFill>
        <p:spPr>
          <a:xfrm>
            <a:off x="176924" y="3173728"/>
            <a:ext cx="1219200" cy="1219200"/>
          </a:xfrm>
          <a:prstGeom prst="rect">
            <a:avLst/>
          </a:prstGeom>
          <a:noFill/>
          <a:ln>
            <a:noFill/>
          </a:ln>
        </p:spPr>
      </p:pic>
      <p:pic>
        <p:nvPicPr>
          <p:cNvPr id="9" name="Google Shape;1442;p12" descr="Confused person with solid fill">
            <a:extLst>
              <a:ext uri="{FF2B5EF4-FFF2-40B4-BE49-F238E27FC236}">
                <a16:creationId xmlns:a16="http://schemas.microsoft.com/office/drawing/2014/main" id="{0E6106FB-0259-89A1-AEEF-270818385903}"/>
              </a:ext>
            </a:extLst>
          </p:cNvPr>
          <p:cNvPicPr preferRelativeResize="0"/>
          <p:nvPr/>
        </p:nvPicPr>
        <p:blipFill rotWithShape="1">
          <a:blip r:embed="rId5">
            <a:alphaModFix/>
          </a:blip>
          <a:srcRect/>
          <a:stretch/>
        </p:blipFill>
        <p:spPr>
          <a:xfrm>
            <a:off x="443633" y="2272643"/>
            <a:ext cx="1219200" cy="1219200"/>
          </a:xfrm>
          <a:prstGeom prst="rect">
            <a:avLst/>
          </a:prstGeom>
          <a:noFill/>
          <a:ln>
            <a:noFill/>
          </a:ln>
        </p:spPr>
      </p:pic>
      <p:sp>
        <p:nvSpPr>
          <p:cNvPr id="10" name="Google Shape;1443;p12">
            <a:extLst>
              <a:ext uri="{FF2B5EF4-FFF2-40B4-BE49-F238E27FC236}">
                <a16:creationId xmlns:a16="http://schemas.microsoft.com/office/drawing/2014/main" id="{C0CC73DA-1AAA-DF37-65FA-C19DF628747D}"/>
              </a:ext>
            </a:extLst>
          </p:cNvPr>
          <p:cNvSpPr txBox="1"/>
          <p:nvPr/>
        </p:nvSpPr>
        <p:spPr>
          <a:xfrm>
            <a:off x="129617" y="4912213"/>
            <a:ext cx="2498000" cy="763600"/>
          </a:xfrm>
          <a:prstGeom prst="rect">
            <a:avLst/>
          </a:prstGeom>
          <a:noFill/>
          <a:ln>
            <a:noFill/>
          </a:ln>
        </p:spPr>
        <p:txBody>
          <a:bodyPr spcFirstLastPara="1" wrap="square" lIns="121900" tIns="121900" rIns="121900" bIns="121900" anchor="t" anchorCtr="0">
            <a:noAutofit/>
          </a:bodyPr>
          <a:lstStyle/>
          <a:p>
            <a:pPr algn="ctr">
              <a:buClr>
                <a:schemeClr val="lt2"/>
              </a:buClr>
              <a:buSzPts val="1400"/>
            </a:pPr>
            <a:r>
              <a:rPr lang="en" sz="1867" b="1">
                <a:latin typeface="Jost"/>
                <a:ea typeface="Jost"/>
                <a:cs typeface="Jost"/>
                <a:sym typeface="Jost"/>
              </a:rPr>
              <a:t>People living with and affected by HIV</a:t>
            </a:r>
            <a:endParaRPr sz="2400"/>
          </a:p>
        </p:txBody>
      </p:sp>
      <p:pic>
        <p:nvPicPr>
          <p:cNvPr id="11" name="Google Shape;1444;p12" descr="Man with cane with solid fill">
            <a:extLst>
              <a:ext uri="{FF2B5EF4-FFF2-40B4-BE49-F238E27FC236}">
                <a16:creationId xmlns:a16="http://schemas.microsoft.com/office/drawing/2014/main" id="{52705B26-7A1E-FE10-7E14-D1545F1327D8}"/>
              </a:ext>
            </a:extLst>
          </p:cNvPr>
          <p:cNvPicPr preferRelativeResize="0"/>
          <p:nvPr/>
        </p:nvPicPr>
        <p:blipFill rotWithShape="1">
          <a:blip r:embed="rId6">
            <a:alphaModFix/>
          </a:blip>
          <a:srcRect/>
          <a:stretch/>
        </p:blipFill>
        <p:spPr>
          <a:xfrm>
            <a:off x="1243628" y="2272643"/>
            <a:ext cx="1219200" cy="1219200"/>
          </a:xfrm>
          <a:prstGeom prst="rect">
            <a:avLst/>
          </a:prstGeom>
          <a:noFill/>
          <a:ln>
            <a:noFill/>
          </a:ln>
        </p:spPr>
      </p:pic>
      <p:grpSp>
        <p:nvGrpSpPr>
          <p:cNvPr id="12" name="Google Shape;1445;p12">
            <a:extLst>
              <a:ext uri="{FF2B5EF4-FFF2-40B4-BE49-F238E27FC236}">
                <a16:creationId xmlns:a16="http://schemas.microsoft.com/office/drawing/2014/main" id="{CF1312EE-9FED-67BD-0445-1C8A18E06D24}"/>
              </a:ext>
            </a:extLst>
          </p:cNvPr>
          <p:cNvGrpSpPr/>
          <p:nvPr/>
        </p:nvGrpSpPr>
        <p:grpSpPr>
          <a:xfrm>
            <a:off x="4776423" y="2882243"/>
            <a:ext cx="1715147" cy="2017919"/>
            <a:chOff x="3503359" y="1970584"/>
            <a:chExt cx="1286360" cy="1513439"/>
          </a:xfrm>
        </p:grpSpPr>
        <p:pic>
          <p:nvPicPr>
            <p:cNvPr id="13" name="Google Shape;1446;p12" descr="Doctor male with solid fill">
              <a:extLst>
                <a:ext uri="{FF2B5EF4-FFF2-40B4-BE49-F238E27FC236}">
                  <a16:creationId xmlns:a16="http://schemas.microsoft.com/office/drawing/2014/main" id="{529FB5B8-2289-256A-31E9-218943268948}"/>
                </a:ext>
              </a:extLst>
            </p:cNvPr>
            <p:cNvPicPr preferRelativeResize="0"/>
            <p:nvPr/>
          </p:nvPicPr>
          <p:blipFill rotWithShape="1">
            <a:blip r:embed="rId7">
              <a:alphaModFix/>
            </a:blip>
            <a:srcRect/>
            <a:stretch/>
          </p:blipFill>
          <p:spPr>
            <a:xfrm>
              <a:off x="3503359" y="1970584"/>
              <a:ext cx="699571" cy="699571"/>
            </a:xfrm>
            <a:prstGeom prst="rect">
              <a:avLst/>
            </a:prstGeom>
            <a:noFill/>
            <a:ln>
              <a:noFill/>
            </a:ln>
          </p:spPr>
        </p:pic>
        <p:pic>
          <p:nvPicPr>
            <p:cNvPr id="14" name="Google Shape;1447;p12" descr="Doctor female with solid fill">
              <a:extLst>
                <a:ext uri="{FF2B5EF4-FFF2-40B4-BE49-F238E27FC236}">
                  <a16:creationId xmlns:a16="http://schemas.microsoft.com/office/drawing/2014/main" id="{37469408-3C84-A725-D631-1027DD86AFD8}"/>
                </a:ext>
              </a:extLst>
            </p:cNvPr>
            <p:cNvPicPr preferRelativeResize="0"/>
            <p:nvPr/>
          </p:nvPicPr>
          <p:blipFill rotWithShape="1">
            <a:blip r:embed="rId8">
              <a:alphaModFix/>
            </a:blip>
            <a:srcRect/>
            <a:stretch/>
          </p:blipFill>
          <p:spPr>
            <a:xfrm>
              <a:off x="3518043" y="2784451"/>
              <a:ext cx="699572" cy="699572"/>
            </a:xfrm>
            <a:prstGeom prst="rect">
              <a:avLst/>
            </a:prstGeom>
            <a:noFill/>
            <a:ln>
              <a:noFill/>
            </a:ln>
          </p:spPr>
        </p:pic>
        <p:pic>
          <p:nvPicPr>
            <p:cNvPr id="15" name="Google Shape;1448;p12" descr="Male profile outline">
              <a:extLst>
                <a:ext uri="{FF2B5EF4-FFF2-40B4-BE49-F238E27FC236}">
                  <a16:creationId xmlns:a16="http://schemas.microsoft.com/office/drawing/2014/main" id="{68611F96-C99B-7535-45A3-AF83A9853D49}"/>
                </a:ext>
              </a:extLst>
            </p:cNvPr>
            <p:cNvPicPr preferRelativeResize="0"/>
            <p:nvPr/>
          </p:nvPicPr>
          <p:blipFill rotWithShape="1">
            <a:blip r:embed="rId9">
              <a:alphaModFix/>
            </a:blip>
            <a:srcRect/>
            <a:stretch/>
          </p:blipFill>
          <p:spPr>
            <a:xfrm>
              <a:off x="4090148" y="2417906"/>
              <a:ext cx="699571" cy="699571"/>
            </a:xfrm>
            <a:prstGeom prst="rect">
              <a:avLst/>
            </a:prstGeom>
            <a:noFill/>
            <a:ln>
              <a:noFill/>
            </a:ln>
          </p:spPr>
        </p:pic>
      </p:grpSp>
      <p:grpSp>
        <p:nvGrpSpPr>
          <p:cNvPr id="18" name="Google Shape;1451;p12">
            <a:extLst>
              <a:ext uri="{FF2B5EF4-FFF2-40B4-BE49-F238E27FC236}">
                <a16:creationId xmlns:a16="http://schemas.microsoft.com/office/drawing/2014/main" id="{20BBD014-CC8B-ABFB-950C-493B753EC5B2}"/>
              </a:ext>
            </a:extLst>
          </p:cNvPr>
          <p:cNvGrpSpPr/>
          <p:nvPr/>
        </p:nvGrpSpPr>
        <p:grpSpPr>
          <a:xfrm>
            <a:off x="3129826" y="1860942"/>
            <a:ext cx="3633721" cy="895361"/>
            <a:chOff x="2347369" y="1316578"/>
            <a:chExt cx="2725291" cy="671521"/>
          </a:xfrm>
        </p:grpSpPr>
        <p:sp>
          <p:nvSpPr>
            <p:cNvPr id="19" name="Google Shape;1452;p12">
              <a:extLst>
                <a:ext uri="{FF2B5EF4-FFF2-40B4-BE49-F238E27FC236}">
                  <a16:creationId xmlns:a16="http://schemas.microsoft.com/office/drawing/2014/main" id="{45974400-6C1F-B4B8-745B-78E08AB5B69F}"/>
                </a:ext>
              </a:extLst>
            </p:cNvPr>
            <p:cNvSpPr txBox="1"/>
            <p:nvPr/>
          </p:nvSpPr>
          <p:spPr>
            <a:xfrm>
              <a:off x="2834057" y="1316578"/>
              <a:ext cx="2238603" cy="394957"/>
            </a:xfrm>
            <a:prstGeom prst="rect">
              <a:avLst/>
            </a:prstGeom>
            <a:noFill/>
            <a:ln>
              <a:noFill/>
            </a:ln>
          </p:spPr>
          <p:txBody>
            <a:bodyPr spcFirstLastPara="1" wrap="square" lIns="121900" tIns="121900" rIns="121900" bIns="121900" anchor="t" anchorCtr="0">
              <a:noAutofit/>
            </a:bodyPr>
            <a:lstStyle/>
            <a:p>
              <a:pPr algn="ctr">
                <a:buClr>
                  <a:schemeClr val="lt2"/>
                </a:buClr>
                <a:buSzPts val="1400"/>
              </a:pPr>
              <a:r>
                <a:rPr lang="en" sz="2667" b="1">
                  <a:solidFill>
                    <a:srgbClr val="000000"/>
                  </a:solidFill>
                  <a:latin typeface="Jost"/>
                  <a:ea typeface="Jost"/>
                  <a:cs typeface="Jost"/>
                  <a:sym typeface="Jost"/>
                </a:rPr>
                <a:t>BIOMEDICAL NEEDS</a:t>
              </a:r>
              <a:endParaRPr sz="2400"/>
            </a:p>
          </p:txBody>
        </p:sp>
        <p:pic>
          <p:nvPicPr>
            <p:cNvPr id="20" name="Google Shape;1453;p12" descr="Checkbox Checked with solid fill">
              <a:extLst>
                <a:ext uri="{FF2B5EF4-FFF2-40B4-BE49-F238E27FC236}">
                  <a16:creationId xmlns:a16="http://schemas.microsoft.com/office/drawing/2014/main" id="{04407786-DD0A-22DC-2737-268A7C2CA323}"/>
                </a:ext>
              </a:extLst>
            </p:cNvPr>
            <p:cNvPicPr preferRelativeResize="0"/>
            <p:nvPr/>
          </p:nvPicPr>
          <p:blipFill rotWithShape="1">
            <a:blip r:embed="rId10">
              <a:alphaModFix/>
            </a:blip>
            <a:srcRect/>
            <a:stretch/>
          </p:blipFill>
          <p:spPr>
            <a:xfrm>
              <a:off x="2347369" y="1343840"/>
              <a:ext cx="644259" cy="644259"/>
            </a:xfrm>
            <a:prstGeom prst="rect">
              <a:avLst/>
            </a:prstGeom>
            <a:noFill/>
            <a:ln>
              <a:noFill/>
            </a:ln>
          </p:spPr>
        </p:pic>
      </p:grpSp>
      <p:grpSp>
        <p:nvGrpSpPr>
          <p:cNvPr id="21" name="Google Shape;1454;p12">
            <a:extLst>
              <a:ext uri="{FF2B5EF4-FFF2-40B4-BE49-F238E27FC236}">
                <a16:creationId xmlns:a16="http://schemas.microsoft.com/office/drawing/2014/main" id="{C72525F8-065A-016F-43D2-9DF3A792FF38}"/>
              </a:ext>
            </a:extLst>
          </p:cNvPr>
          <p:cNvGrpSpPr/>
          <p:nvPr/>
        </p:nvGrpSpPr>
        <p:grpSpPr>
          <a:xfrm>
            <a:off x="3272524" y="4893251"/>
            <a:ext cx="3816501" cy="717588"/>
            <a:chOff x="2525499" y="3712600"/>
            <a:chExt cx="2862376" cy="538191"/>
          </a:xfrm>
        </p:grpSpPr>
        <p:grpSp>
          <p:nvGrpSpPr>
            <p:cNvPr id="22" name="Google Shape;1455;p12">
              <a:extLst>
                <a:ext uri="{FF2B5EF4-FFF2-40B4-BE49-F238E27FC236}">
                  <a16:creationId xmlns:a16="http://schemas.microsoft.com/office/drawing/2014/main" id="{09187F9A-81D9-6014-6FB5-B6DFEE462AB3}"/>
                </a:ext>
              </a:extLst>
            </p:cNvPr>
            <p:cNvGrpSpPr/>
            <p:nvPr/>
          </p:nvGrpSpPr>
          <p:grpSpPr>
            <a:xfrm>
              <a:off x="2525499" y="3905156"/>
              <a:ext cx="354339" cy="345635"/>
              <a:chOff x="2595604" y="4010660"/>
              <a:chExt cx="354339" cy="345635"/>
            </a:xfrm>
          </p:grpSpPr>
          <p:pic>
            <p:nvPicPr>
              <p:cNvPr id="24" name="Google Shape;1456;p12" descr="Question Mark with solid fill">
                <a:extLst>
                  <a:ext uri="{FF2B5EF4-FFF2-40B4-BE49-F238E27FC236}">
                    <a16:creationId xmlns:a16="http://schemas.microsoft.com/office/drawing/2014/main" id="{EFE3B440-EB09-0DB6-3319-BED4EA0EFBD5}"/>
                  </a:ext>
                </a:extLst>
              </p:cNvPr>
              <p:cNvPicPr preferRelativeResize="0"/>
              <p:nvPr/>
            </p:nvPicPr>
            <p:blipFill rotWithShape="1">
              <a:blip r:embed="rId11">
                <a:alphaModFix/>
              </a:blip>
              <a:srcRect/>
              <a:stretch/>
            </p:blipFill>
            <p:spPr>
              <a:xfrm>
                <a:off x="2638853" y="4049557"/>
                <a:ext cx="267840" cy="267840"/>
              </a:xfrm>
              <a:prstGeom prst="rect">
                <a:avLst/>
              </a:prstGeom>
              <a:noFill/>
              <a:ln>
                <a:noFill/>
              </a:ln>
            </p:spPr>
          </p:pic>
          <p:sp>
            <p:nvSpPr>
              <p:cNvPr id="25" name="Google Shape;1457;p12">
                <a:extLst>
                  <a:ext uri="{FF2B5EF4-FFF2-40B4-BE49-F238E27FC236}">
                    <a16:creationId xmlns:a16="http://schemas.microsoft.com/office/drawing/2014/main" id="{D0AB9C5E-56B6-57C7-D0C7-03E0FAF32DC0}"/>
                  </a:ext>
                </a:extLst>
              </p:cNvPr>
              <p:cNvSpPr/>
              <p:nvPr/>
            </p:nvSpPr>
            <p:spPr>
              <a:xfrm>
                <a:off x="2595604" y="4010660"/>
                <a:ext cx="354339" cy="345635"/>
              </a:xfrm>
              <a:prstGeom prst="rect">
                <a:avLst/>
              </a:prstGeom>
              <a:noFill/>
              <a:ln w="38100" cap="flat" cmpd="sng">
                <a:solidFill>
                  <a:srgbClr val="12151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sp>
          <p:nvSpPr>
            <p:cNvPr id="23" name="Google Shape;1458;p12">
              <a:extLst>
                <a:ext uri="{FF2B5EF4-FFF2-40B4-BE49-F238E27FC236}">
                  <a16:creationId xmlns:a16="http://schemas.microsoft.com/office/drawing/2014/main" id="{5914DD33-A495-B032-0FC1-E50B4A4E16DB}"/>
                </a:ext>
              </a:extLst>
            </p:cNvPr>
            <p:cNvSpPr txBox="1"/>
            <p:nvPr/>
          </p:nvSpPr>
          <p:spPr>
            <a:xfrm>
              <a:off x="2752949" y="3712600"/>
              <a:ext cx="2634926" cy="394957"/>
            </a:xfrm>
            <a:prstGeom prst="rect">
              <a:avLst/>
            </a:prstGeom>
            <a:noFill/>
            <a:ln>
              <a:noFill/>
            </a:ln>
          </p:spPr>
          <p:txBody>
            <a:bodyPr spcFirstLastPara="1" wrap="square" lIns="121900" tIns="121900" rIns="121900" bIns="121900" anchor="t" anchorCtr="0">
              <a:noAutofit/>
            </a:bodyPr>
            <a:lstStyle/>
            <a:p>
              <a:pPr algn="ctr">
                <a:buClr>
                  <a:schemeClr val="lt2"/>
                </a:buClr>
                <a:buSzPts val="1400"/>
              </a:pPr>
              <a:r>
                <a:rPr lang="en" sz="2667" b="1">
                  <a:solidFill>
                    <a:srgbClr val="000000"/>
                  </a:solidFill>
                  <a:latin typeface="Jost"/>
                  <a:ea typeface="Jost"/>
                  <a:cs typeface="Jost"/>
                  <a:sym typeface="Jost"/>
                </a:rPr>
                <a:t>NON-BIOMEDICAL</a:t>
              </a:r>
              <a:endParaRPr sz="2400"/>
            </a:p>
            <a:p>
              <a:pPr algn="ctr">
                <a:buClr>
                  <a:schemeClr val="lt2"/>
                </a:buClr>
                <a:buSzPts val="1400"/>
              </a:pPr>
              <a:r>
                <a:rPr lang="en" sz="2667" b="1">
                  <a:solidFill>
                    <a:srgbClr val="000000"/>
                  </a:solidFill>
                  <a:latin typeface="Jost"/>
                  <a:ea typeface="Jost"/>
                  <a:cs typeface="Jost"/>
                  <a:sym typeface="Jost"/>
                </a:rPr>
                <a:t>NEEDS</a:t>
              </a:r>
              <a:endParaRPr sz="2400"/>
            </a:p>
          </p:txBody>
        </p:sp>
      </p:grpSp>
      <p:cxnSp>
        <p:nvCxnSpPr>
          <p:cNvPr id="26" name="Google Shape;1459;p12">
            <a:extLst>
              <a:ext uri="{FF2B5EF4-FFF2-40B4-BE49-F238E27FC236}">
                <a16:creationId xmlns:a16="http://schemas.microsoft.com/office/drawing/2014/main" id="{FF594E13-2580-AE21-AB6F-ABF52F584671}"/>
              </a:ext>
            </a:extLst>
          </p:cNvPr>
          <p:cNvCxnSpPr/>
          <p:nvPr/>
        </p:nvCxnSpPr>
        <p:spPr>
          <a:xfrm rot="10800000" flipH="1">
            <a:off x="4390575" y="3437897"/>
            <a:ext cx="497948" cy="436820"/>
          </a:xfrm>
          <a:prstGeom prst="straightConnector1">
            <a:avLst/>
          </a:prstGeom>
          <a:noFill/>
          <a:ln w="38100" cap="flat" cmpd="sng">
            <a:solidFill>
              <a:srgbClr val="FF0000"/>
            </a:solidFill>
            <a:prstDash val="solid"/>
            <a:round/>
            <a:headEnd type="none" w="sm" len="sm"/>
            <a:tailEnd type="triangle" w="med" len="med"/>
          </a:ln>
        </p:spPr>
      </p:cxnSp>
      <p:cxnSp>
        <p:nvCxnSpPr>
          <p:cNvPr id="27" name="Google Shape;1460;p12">
            <a:extLst>
              <a:ext uri="{FF2B5EF4-FFF2-40B4-BE49-F238E27FC236}">
                <a16:creationId xmlns:a16="http://schemas.microsoft.com/office/drawing/2014/main" id="{E14CBBF6-9DD7-D58B-A16C-31F09080BF19}"/>
              </a:ext>
            </a:extLst>
          </p:cNvPr>
          <p:cNvCxnSpPr/>
          <p:nvPr/>
        </p:nvCxnSpPr>
        <p:spPr>
          <a:xfrm>
            <a:off x="4390575" y="3890969"/>
            <a:ext cx="504341" cy="438407"/>
          </a:xfrm>
          <a:prstGeom prst="straightConnector1">
            <a:avLst/>
          </a:prstGeom>
          <a:noFill/>
          <a:ln w="38100" cap="flat" cmpd="sng">
            <a:solidFill>
              <a:srgbClr val="FF0000"/>
            </a:solidFill>
            <a:prstDash val="solid"/>
            <a:round/>
            <a:headEnd type="none" w="sm" len="sm"/>
            <a:tailEnd type="triangle" w="med" len="med"/>
          </a:ln>
        </p:spPr>
      </p:cxnSp>
      <p:cxnSp>
        <p:nvCxnSpPr>
          <p:cNvPr id="28" name="Google Shape;1461;p12">
            <a:extLst>
              <a:ext uri="{FF2B5EF4-FFF2-40B4-BE49-F238E27FC236}">
                <a16:creationId xmlns:a16="http://schemas.microsoft.com/office/drawing/2014/main" id="{CE349E8B-09FD-8F0D-E249-49DF85C68FE2}"/>
              </a:ext>
            </a:extLst>
          </p:cNvPr>
          <p:cNvCxnSpPr/>
          <p:nvPr/>
        </p:nvCxnSpPr>
        <p:spPr>
          <a:xfrm>
            <a:off x="4331673" y="3884704"/>
            <a:ext cx="1397092" cy="0"/>
          </a:xfrm>
          <a:prstGeom prst="straightConnector1">
            <a:avLst/>
          </a:prstGeom>
          <a:noFill/>
          <a:ln w="38100" cap="flat" cmpd="sng">
            <a:solidFill>
              <a:srgbClr val="FF0000"/>
            </a:solidFill>
            <a:prstDash val="solid"/>
            <a:round/>
            <a:headEnd type="none" w="sm" len="sm"/>
            <a:tailEnd type="triangle" w="med" len="med"/>
          </a:ln>
        </p:spPr>
      </p:cxnSp>
      <p:cxnSp>
        <p:nvCxnSpPr>
          <p:cNvPr id="29" name="Google Shape;1462;p12">
            <a:extLst>
              <a:ext uri="{FF2B5EF4-FFF2-40B4-BE49-F238E27FC236}">
                <a16:creationId xmlns:a16="http://schemas.microsoft.com/office/drawing/2014/main" id="{776B2F45-13FB-6FFA-3985-1AFAA3906B15}"/>
              </a:ext>
            </a:extLst>
          </p:cNvPr>
          <p:cNvCxnSpPr>
            <a:cxnSpLocks/>
            <a:endCxn id="4" idx="1"/>
          </p:cNvCxnSpPr>
          <p:nvPr/>
        </p:nvCxnSpPr>
        <p:spPr>
          <a:xfrm flipV="1">
            <a:off x="6528345" y="3354531"/>
            <a:ext cx="2462324" cy="460475"/>
          </a:xfrm>
          <a:prstGeom prst="straightConnector1">
            <a:avLst/>
          </a:prstGeom>
          <a:noFill/>
          <a:ln w="38100" cap="flat" cmpd="sng">
            <a:solidFill>
              <a:srgbClr val="FF0000"/>
            </a:solidFill>
            <a:prstDash val="dash"/>
            <a:round/>
            <a:headEnd type="none" w="sm" len="sm"/>
            <a:tailEnd type="triangle" w="med" len="med"/>
          </a:ln>
        </p:spPr>
      </p:cxnSp>
      <p:cxnSp>
        <p:nvCxnSpPr>
          <p:cNvPr id="30" name="Google Shape;1463;p12">
            <a:extLst>
              <a:ext uri="{FF2B5EF4-FFF2-40B4-BE49-F238E27FC236}">
                <a16:creationId xmlns:a16="http://schemas.microsoft.com/office/drawing/2014/main" id="{4017BCFE-D648-24F6-0CEC-1C5E475F502F}"/>
              </a:ext>
            </a:extLst>
          </p:cNvPr>
          <p:cNvCxnSpPr>
            <a:cxnSpLocks/>
            <a:endCxn id="5" idx="1"/>
          </p:cNvCxnSpPr>
          <p:nvPr/>
        </p:nvCxnSpPr>
        <p:spPr>
          <a:xfrm>
            <a:off x="6547925" y="3826524"/>
            <a:ext cx="2417731" cy="635177"/>
          </a:xfrm>
          <a:prstGeom prst="straightConnector1">
            <a:avLst/>
          </a:prstGeom>
          <a:noFill/>
          <a:ln w="38100" cap="flat" cmpd="sng">
            <a:solidFill>
              <a:srgbClr val="FF0000"/>
            </a:solidFill>
            <a:prstDash val="dash"/>
            <a:round/>
            <a:headEnd type="none" w="sm" len="sm"/>
            <a:tailEnd type="triangle" w="med" len="med"/>
          </a:ln>
        </p:spPr>
      </p:cxnSp>
      <p:sp>
        <p:nvSpPr>
          <p:cNvPr id="35" name="Google Shape;1468;p12">
            <a:extLst>
              <a:ext uri="{FF2B5EF4-FFF2-40B4-BE49-F238E27FC236}">
                <a16:creationId xmlns:a16="http://schemas.microsoft.com/office/drawing/2014/main" id="{876D7324-0D87-B61F-5EF3-27EF371168AA}"/>
              </a:ext>
            </a:extLst>
          </p:cNvPr>
          <p:cNvSpPr txBox="1"/>
          <p:nvPr/>
        </p:nvSpPr>
        <p:spPr>
          <a:xfrm>
            <a:off x="3421543" y="6096117"/>
            <a:ext cx="3217348" cy="763600"/>
          </a:xfrm>
          <a:prstGeom prst="rect">
            <a:avLst/>
          </a:prstGeom>
          <a:noFill/>
          <a:ln>
            <a:noFill/>
          </a:ln>
        </p:spPr>
        <p:txBody>
          <a:bodyPr spcFirstLastPara="1" wrap="square" lIns="121900" tIns="121900" rIns="121900" bIns="121900" anchor="t" anchorCtr="0">
            <a:noAutofit/>
          </a:bodyPr>
          <a:lstStyle/>
          <a:p>
            <a:pPr algn="ctr">
              <a:buClr>
                <a:schemeClr val="lt2"/>
              </a:buClr>
              <a:buSzPts val="1400"/>
            </a:pPr>
            <a:r>
              <a:rPr lang="en" sz="1867" b="1" dirty="0">
                <a:latin typeface="Jost"/>
                <a:ea typeface="Jost"/>
                <a:cs typeface="Jost"/>
                <a:sym typeface="Jost"/>
              </a:rPr>
              <a:t>HIV CARE FACILITY</a:t>
            </a:r>
            <a:endParaRPr sz="2400" dirty="0"/>
          </a:p>
        </p:txBody>
      </p:sp>
      <p:sp>
        <p:nvSpPr>
          <p:cNvPr id="36" name="Google Shape;87;p17">
            <a:extLst>
              <a:ext uri="{FF2B5EF4-FFF2-40B4-BE49-F238E27FC236}">
                <a16:creationId xmlns:a16="http://schemas.microsoft.com/office/drawing/2014/main" id="{3A27B2D3-C263-DE97-5F77-94C452A1042E}"/>
              </a:ext>
            </a:extLst>
          </p:cNvPr>
          <p:cNvSpPr txBox="1">
            <a:spLocks noGrp="1"/>
          </p:cNvSpPr>
          <p:nvPr/>
        </p:nvSpPr>
        <p:spPr>
          <a:xfrm>
            <a:off x="415600" y="353453"/>
            <a:ext cx="11360800" cy="763600"/>
          </a:xfrm>
          <a:prstGeom prst="rect">
            <a:avLst/>
          </a:prstGeom>
          <a:noFill/>
          <a:ln>
            <a:noFill/>
          </a:ln>
        </p:spPr>
        <p:txBody>
          <a:bodyPr spcFirstLastPara="1" wrap="square" lIns="121900" tIns="121900" rIns="121900" bIns="121900"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90000"/>
              </a:buClr>
              <a:buSzPts val="2800"/>
              <a:buFont typeface="Schibsted Grotesk Black"/>
              <a:buNone/>
              <a:defRPr sz="2800" b="0" i="0" u="none" strike="noStrike" cap="none">
                <a:solidFill>
                  <a:srgbClr val="990000"/>
                </a:solidFill>
                <a:latin typeface="Schibsted Grotesk Black"/>
                <a:ea typeface="Schibsted Grotesk Black"/>
                <a:cs typeface="Schibsted Grotesk Black"/>
                <a:sym typeface="Schibsted Grotesk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3733" b="1" dirty="0"/>
              <a:t>The current fragmentation in HIV care cascade</a:t>
            </a:r>
            <a:endParaRPr sz="3733" b="1" dirty="0"/>
          </a:p>
        </p:txBody>
      </p:sp>
      <p:grpSp>
        <p:nvGrpSpPr>
          <p:cNvPr id="45" name="Group 44">
            <a:extLst>
              <a:ext uri="{FF2B5EF4-FFF2-40B4-BE49-F238E27FC236}">
                <a16:creationId xmlns:a16="http://schemas.microsoft.com/office/drawing/2014/main" id="{1D4C2D8F-C721-39C0-6E9E-B28CECD15580}"/>
              </a:ext>
            </a:extLst>
          </p:cNvPr>
          <p:cNvGrpSpPr/>
          <p:nvPr/>
        </p:nvGrpSpPr>
        <p:grpSpPr>
          <a:xfrm>
            <a:off x="8990669" y="2864191"/>
            <a:ext cx="2577572" cy="1029965"/>
            <a:chOff x="6743001" y="2148143"/>
            <a:chExt cx="1933179" cy="772474"/>
          </a:xfrm>
        </p:grpSpPr>
        <p:sp>
          <p:nvSpPr>
            <p:cNvPr id="4" name="Google Shape;1437;p12">
              <a:extLst>
                <a:ext uri="{FF2B5EF4-FFF2-40B4-BE49-F238E27FC236}">
                  <a16:creationId xmlns:a16="http://schemas.microsoft.com/office/drawing/2014/main" id="{E84A22C5-EF6B-4662-D7E7-B7F4C16F66D8}"/>
                </a:ext>
              </a:extLst>
            </p:cNvPr>
            <p:cNvSpPr/>
            <p:nvPr/>
          </p:nvSpPr>
          <p:spPr>
            <a:xfrm>
              <a:off x="6743001" y="2148143"/>
              <a:ext cx="1933179" cy="735509"/>
            </a:xfrm>
            <a:prstGeom prst="roundRect">
              <a:avLst>
                <a:gd name="adj" fmla="val 6966"/>
              </a:avLst>
            </a:prstGeom>
            <a:solidFill>
              <a:srgbClr val="00B0F0"/>
            </a:solidFill>
            <a:ln w="25400" cap="flat" cmpd="sng">
              <a:solidFill>
                <a:srgbClr val="34434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37" name="Group 36">
              <a:extLst>
                <a:ext uri="{FF2B5EF4-FFF2-40B4-BE49-F238E27FC236}">
                  <a16:creationId xmlns:a16="http://schemas.microsoft.com/office/drawing/2014/main" id="{C665F2FE-51DE-29BD-E882-C393900544BD}"/>
                </a:ext>
              </a:extLst>
            </p:cNvPr>
            <p:cNvGrpSpPr/>
            <p:nvPr/>
          </p:nvGrpSpPr>
          <p:grpSpPr>
            <a:xfrm>
              <a:off x="6879627" y="2160655"/>
              <a:ext cx="1757445" cy="759962"/>
              <a:chOff x="6879627" y="2160655"/>
              <a:chExt cx="1757445" cy="759962"/>
            </a:xfrm>
          </p:grpSpPr>
          <p:pic>
            <p:nvPicPr>
              <p:cNvPr id="38" name="Google Shape;1449;p12" descr="Office worker female with solid fill">
                <a:extLst>
                  <a:ext uri="{FF2B5EF4-FFF2-40B4-BE49-F238E27FC236}">
                    <a16:creationId xmlns:a16="http://schemas.microsoft.com/office/drawing/2014/main" id="{C36CFE0E-037C-4452-CCF4-D03123AF589E}"/>
                  </a:ext>
                </a:extLst>
              </p:cNvPr>
              <p:cNvPicPr preferRelativeResize="0"/>
              <p:nvPr/>
            </p:nvPicPr>
            <p:blipFill rotWithShape="1">
              <a:blip r:embed="rId12">
                <a:alphaModFix/>
              </a:blip>
              <a:srcRect/>
              <a:stretch/>
            </p:blipFill>
            <p:spPr>
              <a:xfrm>
                <a:off x="6879627" y="2160655"/>
                <a:ext cx="699571" cy="699571"/>
              </a:xfrm>
              <a:prstGeom prst="rect">
                <a:avLst/>
              </a:prstGeom>
              <a:noFill/>
              <a:ln>
                <a:noFill/>
              </a:ln>
            </p:spPr>
          </p:pic>
          <p:sp>
            <p:nvSpPr>
              <p:cNvPr id="39" name="Google Shape;1464;p12">
                <a:extLst>
                  <a:ext uri="{FF2B5EF4-FFF2-40B4-BE49-F238E27FC236}">
                    <a16:creationId xmlns:a16="http://schemas.microsoft.com/office/drawing/2014/main" id="{8535E352-84CB-A5D1-0D47-851EABDEA70A}"/>
                  </a:ext>
                </a:extLst>
              </p:cNvPr>
              <p:cNvSpPr txBox="1"/>
              <p:nvPr/>
            </p:nvSpPr>
            <p:spPr>
              <a:xfrm>
                <a:off x="7305757" y="2185108"/>
                <a:ext cx="1331315" cy="735509"/>
              </a:xfrm>
              <a:prstGeom prst="rect">
                <a:avLst/>
              </a:prstGeom>
              <a:noFill/>
              <a:ln>
                <a:noFill/>
              </a:ln>
            </p:spPr>
            <p:txBody>
              <a:bodyPr spcFirstLastPara="1" wrap="square" lIns="121900" tIns="121900" rIns="121900" bIns="121900" anchor="t" anchorCtr="0">
                <a:noAutofit/>
              </a:bodyPr>
              <a:lstStyle/>
              <a:p>
                <a:pPr algn="ctr">
                  <a:buClr>
                    <a:schemeClr val="lt2"/>
                  </a:buClr>
                  <a:buSzPts val="1400"/>
                </a:pPr>
                <a:r>
                  <a:rPr lang="en" sz="2400" b="1" dirty="0">
                    <a:solidFill>
                      <a:srgbClr val="000000"/>
                    </a:solidFill>
                    <a:latin typeface="Jost"/>
                    <a:ea typeface="Jost"/>
                    <a:cs typeface="Jost"/>
                    <a:sym typeface="Jost"/>
                  </a:rPr>
                  <a:t>SOCIAL WELFARE</a:t>
                </a:r>
                <a:endParaRPr sz="1467" dirty="0"/>
              </a:p>
            </p:txBody>
          </p:sp>
        </p:grpSp>
      </p:grpSp>
      <p:grpSp>
        <p:nvGrpSpPr>
          <p:cNvPr id="46" name="Group 45">
            <a:extLst>
              <a:ext uri="{FF2B5EF4-FFF2-40B4-BE49-F238E27FC236}">
                <a16:creationId xmlns:a16="http://schemas.microsoft.com/office/drawing/2014/main" id="{BC76A39D-9A9C-25B7-1CFA-65693EE91479}"/>
              </a:ext>
            </a:extLst>
          </p:cNvPr>
          <p:cNvGrpSpPr/>
          <p:nvPr/>
        </p:nvGrpSpPr>
        <p:grpSpPr>
          <a:xfrm>
            <a:off x="8965657" y="3909513"/>
            <a:ext cx="2739527" cy="1062504"/>
            <a:chOff x="6724242" y="2932135"/>
            <a:chExt cx="2054645" cy="796878"/>
          </a:xfrm>
        </p:grpSpPr>
        <p:sp>
          <p:nvSpPr>
            <p:cNvPr id="5" name="Google Shape;1438;p12">
              <a:extLst>
                <a:ext uri="{FF2B5EF4-FFF2-40B4-BE49-F238E27FC236}">
                  <a16:creationId xmlns:a16="http://schemas.microsoft.com/office/drawing/2014/main" id="{0C483851-528E-4F04-9AA8-B17E308B44BC}"/>
                </a:ext>
              </a:extLst>
            </p:cNvPr>
            <p:cNvSpPr/>
            <p:nvPr/>
          </p:nvSpPr>
          <p:spPr>
            <a:xfrm>
              <a:off x="6724242" y="2963536"/>
              <a:ext cx="1933179" cy="765477"/>
            </a:xfrm>
            <a:prstGeom prst="roundRect">
              <a:avLst>
                <a:gd name="adj" fmla="val 6966"/>
              </a:avLst>
            </a:prstGeom>
            <a:solidFill>
              <a:srgbClr val="92D050"/>
            </a:solidFill>
            <a:ln w="25400" cap="flat" cmpd="sng">
              <a:solidFill>
                <a:srgbClr val="34434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40" name="Group 39">
              <a:extLst>
                <a:ext uri="{FF2B5EF4-FFF2-40B4-BE49-F238E27FC236}">
                  <a16:creationId xmlns:a16="http://schemas.microsoft.com/office/drawing/2014/main" id="{A20712A9-F8B3-0FD3-D443-5C0F514DE110}"/>
                </a:ext>
              </a:extLst>
            </p:cNvPr>
            <p:cNvGrpSpPr/>
            <p:nvPr/>
          </p:nvGrpSpPr>
          <p:grpSpPr>
            <a:xfrm>
              <a:off x="6860375" y="2932135"/>
              <a:ext cx="1918512" cy="712270"/>
              <a:chOff x="6860375" y="2932135"/>
              <a:chExt cx="1918512" cy="712270"/>
            </a:xfrm>
          </p:grpSpPr>
          <p:sp>
            <p:nvSpPr>
              <p:cNvPr id="41" name="Google Shape;1465;p12">
                <a:extLst>
                  <a:ext uri="{FF2B5EF4-FFF2-40B4-BE49-F238E27FC236}">
                    <a16:creationId xmlns:a16="http://schemas.microsoft.com/office/drawing/2014/main" id="{29E732B1-A36D-F0D8-F515-F5959C3E6992}"/>
                  </a:ext>
                </a:extLst>
              </p:cNvPr>
              <p:cNvSpPr txBox="1"/>
              <p:nvPr/>
            </p:nvSpPr>
            <p:spPr>
              <a:xfrm>
                <a:off x="7163943" y="2932135"/>
                <a:ext cx="1614944" cy="394957"/>
              </a:xfrm>
              <a:prstGeom prst="rect">
                <a:avLst/>
              </a:prstGeom>
              <a:noFill/>
              <a:ln>
                <a:noFill/>
              </a:ln>
            </p:spPr>
            <p:txBody>
              <a:bodyPr spcFirstLastPara="1" wrap="square" lIns="121900" tIns="121900" rIns="121900" bIns="121900" anchor="t" anchorCtr="0">
                <a:noAutofit/>
              </a:bodyPr>
              <a:lstStyle/>
              <a:p>
                <a:pPr algn="ctr">
                  <a:buClr>
                    <a:schemeClr val="lt2"/>
                  </a:buClr>
                  <a:buSzPts val="1400"/>
                </a:pPr>
                <a:r>
                  <a:rPr lang="en" sz="2400" b="1" dirty="0">
                    <a:solidFill>
                      <a:srgbClr val="000000"/>
                    </a:solidFill>
                    <a:latin typeface="Jost"/>
                    <a:ea typeface="Jost"/>
                    <a:cs typeface="Jost"/>
                    <a:sym typeface="Jost"/>
                  </a:rPr>
                  <a:t>MENTAL HEALTH</a:t>
                </a:r>
                <a:endParaRPr sz="1467" dirty="0"/>
              </a:p>
            </p:txBody>
          </p:sp>
          <p:pic>
            <p:nvPicPr>
              <p:cNvPr id="42" name="Google Shape;1466;p12" descr="Office worker male with solid fill">
                <a:extLst>
                  <a:ext uri="{FF2B5EF4-FFF2-40B4-BE49-F238E27FC236}">
                    <a16:creationId xmlns:a16="http://schemas.microsoft.com/office/drawing/2014/main" id="{4ADB06EC-BF65-29B2-C198-C82A7B401728}"/>
                  </a:ext>
                </a:extLst>
              </p:cNvPr>
              <p:cNvPicPr preferRelativeResize="0"/>
              <p:nvPr/>
            </p:nvPicPr>
            <p:blipFill rotWithShape="1">
              <a:blip r:embed="rId13">
                <a:alphaModFix/>
              </a:blip>
              <a:srcRect/>
              <a:stretch/>
            </p:blipFill>
            <p:spPr>
              <a:xfrm>
                <a:off x="6860375" y="2944834"/>
                <a:ext cx="699571" cy="699571"/>
              </a:xfrm>
              <a:prstGeom prst="rect">
                <a:avLst/>
              </a:prstGeom>
              <a:noFill/>
              <a:ln>
                <a:noFill/>
              </a:ln>
            </p:spPr>
          </p:pic>
        </p:grpSp>
      </p:grpSp>
      <p:sp>
        <p:nvSpPr>
          <p:cNvPr id="2" name="Slide Number Placeholder 1">
            <a:extLst>
              <a:ext uri="{FF2B5EF4-FFF2-40B4-BE49-F238E27FC236}">
                <a16:creationId xmlns:a16="http://schemas.microsoft.com/office/drawing/2014/main" id="{B8A0331C-615D-04F7-C5EB-0133837BFDAC}"/>
              </a:ext>
            </a:extLst>
          </p:cNvPr>
          <p:cNvSpPr>
            <a:spLocks noGrp="1"/>
          </p:cNvSpPr>
          <p:nvPr>
            <p:ph type="sldNum" sz="quarter" idx="12"/>
          </p:nvPr>
        </p:nvSpPr>
        <p:spPr/>
        <p:txBody>
          <a:bodyPr/>
          <a:lstStyle/>
          <a:p>
            <a:fld id="{B6DA35E3-D220-3F4D-9A56-751298231D38}" type="slidenum">
              <a:rPr lang="en-US" smtClean="0"/>
              <a:t>47</a:t>
            </a:fld>
            <a:endParaRPr lang="en-US"/>
          </a:p>
        </p:txBody>
      </p:sp>
    </p:spTree>
    <p:extLst>
      <p:ext uri="{BB962C8B-B14F-4D97-AF65-F5344CB8AC3E}">
        <p14:creationId xmlns:p14="http://schemas.microsoft.com/office/powerpoint/2010/main" val="292187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 -0.01297 C 0.02413 0.02376 0.04757 0.06049 0.08056 0.05308 C 0.11354 0.04598 0.17865 -0.04074 0.19879 -0.05679 C 0.21875 -0.07253 0.20955 -0.05741 0.20052 -0.04229 " pathEditMode="relative" ptsTypes="AAAA">
                                      <p:cBhvr>
                                        <p:cTn id="6" dur="2000" fill="hold"/>
                                        <p:tgtEl>
                                          <p:spTgt spid="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par>
                                <p:cTn id="12" presetID="10" presetClass="entr" presetSubtype="0" fill="hold"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73;p26">
            <a:extLst>
              <a:ext uri="{FF2B5EF4-FFF2-40B4-BE49-F238E27FC236}">
                <a16:creationId xmlns:a16="http://schemas.microsoft.com/office/drawing/2014/main" id="{6470BA8F-EDB6-2854-B360-4E7C7474297A}"/>
              </a:ext>
            </a:extLst>
          </p:cNvPr>
          <p:cNvSpPr/>
          <p:nvPr/>
        </p:nvSpPr>
        <p:spPr>
          <a:xfrm>
            <a:off x="228805" y="1341120"/>
            <a:ext cx="11747007" cy="5419533"/>
          </a:xfrm>
          <a:prstGeom prst="roundRect">
            <a:avLst>
              <a:gd name="adj" fmla="val 6058"/>
            </a:avLst>
          </a:prstGeom>
          <a:noFill/>
          <a:ln w="76200" cap="flat" cmpd="sng">
            <a:solidFill>
              <a:srgbClr val="002060"/>
            </a:solidFill>
            <a:prstDash val="dash"/>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4" name="Google Shape;1775;p26">
            <a:extLst>
              <a:ext uri="{FF2B5EF4-FFF2-40B4-BE49-F238E27FC236}">
                <a16:creationId xmlns:a16="http://schemas.microsoft.com/office/drawing/2014/main" id="{16AE8C4A-B68D-A921-06DF-F89DA4C6C869}"/>
              </a:ext>
            </a:extLst>
          </p:cNvPr>
          <p:cNvSpPr/>
          <p:nvPr/>
        </p:nvSpPr>
        <p:spPr>
          <a:xfrm>
            <a:off x="3084721" y="1694685"/>
            <a:ext cx="5599771" cy="4342700"/>
          </a:xfrm>
          <a:prstGeom prst="roundRect">
            <a:avLst>
              <a:gd name="adj" fmla="val 6966"/>
            </a:avLst>
          </a:prstGeom>
          <a:solidFill>
            <a:srgbClr val="FFFF00"/>
          </a:solidFill>
          <a:ln w="25400" cap="flat" cmpd="sng">
            <a:solidFill>
              <a:srgbClr val="34434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pic>
        <p:nvPicPr>
          <p:cNvPr id="7" name="Google Shape;1778;p26" descr="Man with solid fill">
            <a:extLst>
              <a:ext uri="{FF2B5EF4-FFF2-40B4-BE49-F238E27FC236}">
                <a16:creationId xmlns:a16="http://schemas.microsoft.com/office/drawing/2014/main" id="{989C61D4-43E4-135B-1572-116A090D97DA}"/>
              </a:ext>
            </a:extLst>
          </p:cNvPr>
          <p:cNvPicPr preferRelativeResize="0"/>
          <p:nvPr/>
        </p:nvPicPr>
        <p:blipFill rotWithShape="1">
          <a:blip r:embed="rId2">
            <a:alphaModFix/>
          </a:blip>
          <a:srcRect/>
          <a:stretch/>
        </p:blipFill>
        <p:spPr>
          <a:xfrm>
            <a:off x="3272524" y="3216923"/>
            <a:ext cx="1219200" cy="1219200"/>
          </a:xfrm>
          <a:prstGeom prst="rect">
            <a:avLst/>
          </a:prstGeom>
          <a:noFill/>
          <a:ln>
            <a:noFill/>
          </a:ln>
        </p:spPr>
      </p:pic>
      <p:grpSp>
        <p:nvGrpSpPr>
          <p:cNvPr id="9" name="Google Shape;1780;p26">
            <a:extLst>
              <a:ext uri="{FF2B5EF4-FFF2-40B4-BE49-F238E27FC236}">
                <a16:creationId xmlns:a16="http://schemas.microsoft.com/office/drawing/2014/main" id="{8560DEA9-7399-5ED9-F942-D1F39923419C}"/>
              </a:ext>
            </a:extLst>
          </p:cNvPr>
          <p:cNvGrpSpPr/>
          <p:nvPr/>
        </p:nvGrpSpPr>
        <p:grpSpPr>
          <a:xfrm>
            <a:off x="4776423" y="2882243"/>
            <a:ext cx="1715147" cy="2017919"/>
            <a:chOff x="3503359" y="1970584"/>
            <a:chExt cx="1286360" cy="1513439"/>
          </a:xfrm>
        </p:grpSpPr>
        <p:pic>
          <p:nvPicPr>
            <p:cNvPr id="10" name="Google Shape;1781;p26" descr="Doctor male with solid fill">
              <a:extLst>
                <a:ext uri="{FF2B5EF4-FFF2-40B4-BE49-F238E27FC236}">
                  <a16:creationId xmlns:a16="http://schemas.microsoft.com/office/drawing/2014/main" id="{3A39DA36-1798-F0A2-653E-510E082CFC54}"/>
                </a:ext>
              </a:extLst>
            </p:cNvPr>
            <p:cNvPicPr preferRelativeResize="0"/>
            <p:nvPr/>
          </p:nvPicPr>
          <p:blipFill rotWithShape="1">
            <a:blip r:embed="rId3">
              <a:alphaModFix/>
            </a:blip>
            <a:srcRect/>
            <a:stretch/>
          </p:blipFill>
          <p:spPr>
            <a:xfrm>
              <a:off x="3503359" y="1970584"/>
              <a:ext cx="699571" cy="699571"/>
            </a:xfrm>
            <a:prstGeom prst="rect">
              <a:avLst/>
            </a:prstGeom>
            <a:noFill/>
            <a:ln>
              <a:noFill/>
            </a:ln>
          </p:spPr>
        </p:pic>
        <p:pic>
          <p:nvPicPr>
            <p:cNvPr id="11" name="Google Shape;1782;p26" descr="Doctor female with solid fill">
              <a:extLst>
                <a:ext uri="{FF2B5EF4-FFF2-40B4-BE49-F238E27FC236}">
                  <a16:creationId xmlns:a16="http://schemas.microsoft.com/office/drawing/2014/main" id="{FD78847E-5AD5-FC39-233D-EEE83755524A}"/>
                </a:ext>
              </a:extLst>
            </p:cNvPr>
            <p:cNvPicPr preferRelativeResize="0"/>
            <p:nvPr/>
          </p:nvPicPr>
          <p:blipFill rotWithShape="1">
            <a:blip r:embed="rId4">
              <a:alphaModFix/>
            </a:blip>
            <a:srcRect/>
            <a:stretch/>
          </p:blipFill>
          <p:spPr>
            <a:xfrm>
              <a:off x="3518043" y="2784451"/>
              <a:ext cx="699572" cy="699572"/>
            </a:xfrm>
            <a:prstGeom prst="rect">
              <a:avLst/>
            </a:prstGeom>
            <a:noFill/>
            <a:ln>
              <a:noFill/>
            </a:ln>
          </p:spPr>
        </p:pic>
        <p:pic>
          <p:nvPicPr>
            <p:cNvPr id="12" name="Google Shape;1783;p26" descr="Male profile outline">
              <a:extLst>
                <a:ext uri="{FF2B5EF4-FFF2-40B4-BE49-F238E27FC236}">
                  <a16:creationId xmlns:a16="http://schemas.microsoft.com/office/drawing/2014/main" id="{C226222E-88B7-AC36-088E-2273C737624F}"/>
                </a:ext>
              </a:extLst>
            </p:cNvPr>
            <p:cNvPicPr preferRelativeResize="0"/>
            <p:nvPr/>
          </p:nvPicPr>
          <p:blipFill rotWithShape="1">
            <a:blip r:embed="rId5">
              <a:alphaModFix/>
            </a:blip>
            <a:srcRect/>
            <a:stretch/>
          </p:blipFill>
          <p:spPr>
            <a:xfrm>
              <a:off x="4090148" y="2417906"/>
              <a:ext cx="699571" cy="699571"/>
            </a:xfrm>
            <a:prstGeom prst="rect">
              <a:avLst/>
            </a:prstGeom>
            <a:noFill/>
            <a:ln>
              <a:noFill/>
            </a:ln>
          </p:spPr>
        </p:pic>
      </p:grpSp>
      <p:grpSp>
        <p:nvGrpSpPr>
          <p:cNvPr id="15" name="Google Shape;1786;p26">
            <a:extLst>
              <a:ext uri="{FF2B5EF4-FFF2-40B4-BE49-F238E27FC236}">
                <a16:creationId xmlns:a16="http://schemas.microsoft.com/office/drawing/2014/main" id="{B0DFB80B-4CA6-AFF0-FC54-79EA57DF607C}"/>
              </a:ext>
            </a:extLst>
          </p:cNvPr>
          <p:cNvGrpSpPr/>
          <p:nvPr/>
        </p:nvGrpSpPr>
        <p:grpSpPr>
          <a:xfrm>
            <a:off x="3129826" y="1860942"/>
            <a:ext cx="3633721" cy="895361"/>
            <a:chOff x="2347369" y="1316578"/>
            <a:chExt cx="2725291" cy="671521"/>
          </a:xfrm>
        </p:grpSpPr>
        <p:sp>
          <p:nvSpPr>
            <p:cNvPr id="16" name="Google Shape;1787;p26">
              <a:extLst>
                <a:ext uri="{FF2B5EF4-FFF2-40B4-BE49-F238E27FC236}">
                  <a16:creationId xmlns:a16="http://schemas.microsoft.com/office/drawing/2014/main" id="{3BBECD2F-44DF-7F31-0BA7-ACC8A863A470}"/>
                </a:ext>
              </a:extLst>
            </p:cNvPr>
            <p:cNvSpPr txBox="1"/>
            <p:nvPr/>
          </p:nvSpPr>
          <p:spPr>
            <a:xfrm>
              <a:off x="2834057" y="1316578"/>
              <a:ext cx="2238603" cy="394957"/>
            </a:xfrm>
            <a:prstGeom prst="rect">
              <a:avLst/>
            </a:prstGeom>
            <a:noFill/>
            <a:ln>
              <a:noFill/>
            </a:ln>
          </p:spPr>
          <p:txBody>
            <a:bodyPr spcFirstLastPara="1" wrap="square" lIns="121900" tIns="121900" rIns="121900" bIns="121900" anchor="t" anchorCtr="0">
              <a:noAutofit/>
            </a:bodyPr>
            <a:lstStyle/>
            <a:p>
              <a:pPr algn="ctr">
                <a:buClr>
                  <a:schemeClr val="lt2"/>
                </a:buClr>
                <a:buSzPts val="1400"/>
              </a:pPr>
              <a:r>
                <a:rPr lang="en" sz="2667" b="1">
                  <a:solidFill>
                    <a:srgbClr val="000000"/>
                  </a:solidFill>
                  <a:latin typeface="Jost"/>
                  <a:ea typeface="Jost"/>
                  <a:cs typeface="Jost"/>
                  <a:sym typeface="Jost"/>
                </a:rPr>
                <a:t>BIOMEDICAL NEEDS</a:t>
              </a:r>
              <a:endParaRPr sz="2400"/>
            </a:p>
          </p:txBody>
        </p:sp>
        <p:pic>
          <p:nvPicPr>
            <p:cNvPr id="17" name="Google Shape;1788;p26" descr="Checkbox Checked with solid fill">
              <a:extLst>
                <a:ext uri="{FF2B5EF4-FFF2-40B4-BE49-F238E27FC236}">
                  <a16:creationId xmlns:a16="http://schemas.microsoft.com/office/drawing/2014/main" id="{2F83F20E-8BFF-18AD-E775-A39040F8F0BB}"/>
                </a:ext>
              </a:extLst>
            </p:cNvPr>
            <p:cNvPicPr preferRelativeResize="0"/>
            <p:nvPr/>
          </p:nvPicPr>
          <p:blipFill rotWithShape="1">
            <a:blip r:embed="rId6">
              <a:alphaModFix/>
            </a:blip>
            <a:srcRect/>
            <a:stretch/>
          </p:blipFill>
          <p:spPr>
            <a:xfrm>
              <a:off x="2347369" y="1343840"/>
              <a:ext cx="644259" cy="644259"/>
            </a:xfrm>
            <a:prstGeom prst="rect">
              <a:avLst/>
            </a:prstGeom>
            <a:noFill/>
            <a:ln>
              <a:noFill/>
            </a:ln>
          </p:spPr>
        </p:pic>
      </p:grpSp>
      <p:cxnSp>
        <p:nvCxnSpPr>
          <p:cNvPr id="18" name="Google Shape;1789;p26">
            <a:extLst>
              <a:ext uri="{FF2B5EF4-FFF2-40B4-BE49-F238E27FC236}">
                <a16:creationId xmlns:a16="http://schemas.microsoft.com/office/drawing/2014/main" id="{2C35FCBC-CF54-6CDB-B7F0-8223E452D0A0}"/>
              </a:ext>
            </a:extLst>
          </p:cNvPr>
          <p:cNvCxnSpPr/>
          <p:nvPr/>
        </p:nvCxnSpPr>
        <p:spPr>
          <a:xfrm rot="10800000" flipH="1">
            <a:off x="4390575" y="3437897"/>
            <a:ext cx="497948" cy="436820"/>
          </a:xfrm>
          <a:prstGeom prst="straightConnector1">
            <a:avLst/>
          </a:prstGeom>
          <a:noFill/>
          <a:ln w="38100" cap="flat" cmpd="sng">
            <a:solidFill>
              <a:srgbClr val="FF0000"/>
            </a:solidFill>
            <a:prstDash val="solid"/>
            <a:round/>
            <a:headEnd type="none" w="sm" len="sm"/>
            <a:tailEnd type="triangle" w="med" len="med"/>
          </a:ln>
        </p:spPr>
      </p:cxnSp>
      <p:cxnSp>
        <p:nvCxnSpPr>
          <p:cNvPr id="19" name="Google Shape;1790;p26">
            <a:extLst>
              <a:ext uri="{FF2B5EF4-FFF2-40B4-BE49-F238E27FC236}">
                <a16:creationId xmlns:a16="http://schemas.microsoft.com/office/drawing/2014/main" id="{81414860-CD42-08DB-03AE-4064F1B170B5}"/>
              </a:ext>
            </a:extLst>
          </p:cNvPr>
          <p:cNvCxnSpPr/>
          <p:nvPr/>
        </p:nvCxnSpPr>
        <p:spPr>
          <a:xfrm>
            <a:off x="4390575" y="3890969"/>
            <a:ext cx="504341" cy="438407"/>
          </a:xfrm>
          <a:prstGeom prst="straightConnector1">
            <a:avLst/>
          </a:prstGeom>
          <a:noFill/>
          <a:ln w="38100" cap="flat" cmpd="sng">
            <a:solidFill>
              <a:srgbClr val="FF0000"/>
            </a:solidFill>
            <a:prstDash val="solid"/>
            <a:round/>
            <a:headEnd type="none" w="sm" len="sm"/>
            <a:tailEnd type="triangle" w="med" len="med"/>
          </a:ln>
        </p:spPr>
      </p:cxnSp>
      <p:cxnSp>
        <p:nvCxnSpPr>
          <p:cNvPr id="20" name="Google Shape;1791;p26">
            <a:extLst>
              <a:ext uri="{FF2B5EF4-FFF2-40B4-BE49-F238E27FC236}">
                <a16:creationId xmlns:a16="http://schemas.microsoft.com/office/drawing/2014/main" id="{A127C74D-A6A7-5062-B37C-0FAE3355BDDF}"/>
              </a:ext>
            </a:extLst>
          </p:cNvPr>
          <p:cNvCxnSpPr/>
          <p:nvPr/>
        </p:nvCxnSpPr>
        <p:spPr>
          <a:xfrm>
            <a:off x="4331673" y="3884704"/>
            <a:ext cx="1397092" cy="0"/>
          </a:xfrm>
          <a:prstGeom prst="straightConnector1">
            <a:avLst/>
          </a:prstGeom>
          <a:noFill/>
          <a:ln w="38100" cap="flat" cmpd="sng">
            <a:solidFill>
              <a:srgbClr val="FF0000"/>
            </a:solidFill>
            <a:prstDash val="solid"/>
            <a:round/>
            <a:headEnd type="none" w="sm" len="sm"/>
            <a:tailEnd type="triangle" w="med" len="med"/>
          </a:ln>
        </p:spPr>
      </p:cxnSp>
      <p:grpSp>
        <p:nvGrpSpPr>
          <p:cNvPr id="28" name="Google Shape;1799;p26">
            <a:extLst>
              <a:ext uri="{FF2B5EF4-FFF2-40B4-BE49-F238E27FC236}">
                <a16:creationId xmlns:a16="http://schemas.microsoft.com/office/drawing/2014/main" id="{2F94078B-89F9-2AC2-BA46-AA6EF7D4FF1A}"/>
              </a:ext>
            </a:extLst>
          </p:cNvPr>
          <p:cNvGrpSpPr/>
          <p:nvPr/>
        </p:nvGrpSpPr>
        <p:grpSpPr>
          <a:xfrm>
            <a:off x="3094217" y="4893251"/>
            <a:ext cx="3994809" cy="898229"/>
            <a:chOff x="2320662" y="3669938"/>
            <a:chExt cx="2996107" cy="673672"/>
          </a:xfrm>
        </p:grpSpPr>
        <p:sp>
          <p:nvSpPr>
            <p:cNvPr id="29" name="Google Shape;1800;p26">
              <a:extLst>
                <a:ext uri="{FF2B5EF4-FFF2-40B4-BE49-F238E27FC236}">
                  <a16:creationId xmlns:a16="http://schemas.microsoft.com/office/drawing/2014/main" id="{0296396C-C717-8555-E93C-4D038D959BDF}"/>
                </a:ext>
              </a:extLst>
            </p:cNvPr>
            <p:cNvSpPr txBox="1"/>
            <p:nvPr/>
          </p:nvSpPr>
          <p:spPr>
            <a:xfrm>
              <a:off x="2681843" y="3669938"/>
              <a:ext cx="2634926" cy="394957"/>
            </a:xfrm>
            <a:prstGeom prst="rect">
              <a:avLst/>
            </a:prstGeom>
            <a:noFill/>
            <a:ln>
              <a:noFill/>
            </a:ln>
          </p:spPr>
          <p:txBody>
            <a:bodyPr spcFirstLastPara="1" wrap="square" lIns="121900" tIns="121900" rIns="121900" bIns="121900" anchor="t" anchorCtr="0">
              <a:noAutofit/>
            </a:bodyPr>
            <a:lstStyle/>
            <a:p>
              <a:pPr algn="ctr">
                <a:buClr>
                  <a:schemeClr val="lt2"/>
                </a:buClr>
                <a:buSzPts val="1400"/>
              </a:pPr>
              <a:r>
                <a:rPr lang="en" sz="2667" b="1">
                  <a:solidFill>
                    <a:srgbClr val="000000"/>
                  </a:solidFill>
                  <a:latin typeface="Jost"/>
                  <a:ea typeface="Jost"/>
                  <a:cs typeface="Jost"/>
                  <a:sym typeface="Jost"/>
                </a:rPr>
                <a:t>NON-BIOMEDICAL</a:t>
              </a:r>
              <a:endParaRPr sz="2400"/>
            </a:p>
            <a:p>
              <a:pPr algn="ctr">
                <a:buClr>
                  <a:schemeClr val="lt2"/>
                </a:buClr>
                <a:buSzPts val="1400"/>
              </a:pPr>
              <a:r>
                <a:rPr lang="en" sz="2667" b="1">
                  <a:solidFill>
                    <a:srgbClr val="000000"/>
                  </a:solidFill>
                  <a:latin typeface="Jost"/>
                  <a:ea typeface="Jost"/>
                  <a:cs typeface="Jost"/>
                  <a:sym typeface="Jost"/>
                </a:rPr>
                <a:t>NEEDS</a:t>
              </a:r>
              <a:endParaRPr sz="2400"/>
            </a:p>
          </p:txBody>
        </p:sp>
        <p:pic>
          <p:nvPicPr>
            <p:cNvPr id="30" name="Google Shape;1801;p26" descr="Checkbox Checked with solid fill">
              <a:extLst>
                <a:ext uri="{FF2B5EF4-FFF2-40B4-BE49-F238E27FC236}">
                  <a16:creationId xmlns:a16="http://schemas.microsoft.com/office/drawing/2014/main" id="{2A978F97-B804-3B42-47AD-A66FC5DB3E37}"/>
                </a:ext>
              </a:extLst>
            </p:cNvPr>
            <p:cNvPicPr preferRelativeResize="0"/>
            <p:nvPr/>
          </p:nvPicPr>
          <p:blipFill rotWithShape="1">
            <a:blip r:embed="rId6">
              <a:alphaModFix/>
            </a:blip>
            <a:srcRect/>
            <a:stretch/>
          </p:blipFill>
          <p:spPr>
            <a:xfrm>
              <a:off x="2320662" y="3699351"/>
              <a:ext cx="644259" cy="644259"/>
            </a:xfrm>
            <a:prstGeom prst="rect">
              <a:avLst/>
            </a:prstGeom>
            <a:noFill/>
            <a:ln>
              <a:noFill/>
            </a:ln>
          </p:spPr>
        </p:pic>
      </p:grpSp>
      <p:pic>
        <p:nvPicPr>
          <p:cNvPr id="31" name="Google Shape;1802;p26" descr="Man with solid fill">
            <a:extLst>
              <a:ext uri="{FF2B5EF4-FFF2-40B4-BE49-F238E27FC236}">
                <a16:creationId xmlns:a16="http://schemas.microsoft.com/office/drawing/2014/main" id="{4918F31D-C51A-3731-E7C3-8A93D86B4B6C}"/>
              </a:ext>
            </a:extLst>
          </p:cNvPr>
          <p:cNvPicPr preferRelativeResize="0"/>
          <p:nvPr/>
        </p:nvPicPr>
        <p:blipFill rotWithShape="1">
          <a:blip r:embed="rId2">
            <a:alphaModFix/>
          </a:blip>
          <a:srcRect/>
          <a:stretch/>
        </p:blipFill>
        <p:spPr>
          <a:xfrm>
            <a:off x="1052551" y="3633655"/>
            <a:ext cx="1219200" cy="1219200"/>
          </a:xfrm>
          <a:prstGeom prst="rect">
            <a:avLst/>
          </a:prstGeom>
          <a:noFill/>
          <a:ln>
            <a:noFill/>
          </a:ln>
        </p:spPr>
      </p:pic>
      <p:pic>
        <p:nvPicPr>
          <p:cNvPr id="32" name="Google Shape;1803;p26" descr="Baby with solid fill">
            <a:extLst>
              <a:ext uri="{FF2B5EF4-FFF2-40B4-BE49-F238E27FC236}">
                <a16:creationId xmlns:a16="http://schemas.microsoft.com/office/drawing/2014/main" id="{D77EB7BE-563A-E301-97E0-629FF06CB1B8}"/>
              </a:ext>
            </a:extLst>
          </p:cNvPr>
          <p:cNvPicPr preferRelativeResize="0"/>
          <p:nvPr/>
        </p:nvPicPr>
        <p:blipFill rotWithShape="1">
          <a:blip r:embed="rId7">
            <a:alphaModFix/>
          </a:blip>
          <a:srcRect/>
          <a:stretch/>
        </p:blipFill>
        <p:spPr>
          <a:xfrm>
            <a:off x="1816966" y="3379129"/>
            <a:ext cx="894791" cy="894791"/>
          </a:xfrm>
          <a:prstGeom prst="rect">
            <a:avLst/>
          </a:prstGeom>
          <a:noFill/>
          <a:ln>
            <a:noFill/>
          </a:ln>
        </p:spPr>
      </p:pic>
      <p:pic>
        <p:nvPicPr>
          <p:cNvPr id="33" name="Google Shape;1804;p26" descr="Woman with solid fill">
            <a:extLst>
              <a:ext uri="{FF2B5EF4-FFF2-40B4-BE49-F238E27FC236}">
                <a16:creationId xmlns:a16="http://schemas.microsoft.com/office/drawing/2014/main" id="{C8B40291-15F7-7073-453E-994C52E93AAA}"/>
              </a:ext>
            </a:extLst>
          </p:cNvPr>
          <p:cNvPicPr preferRelativeResize="0"/>
          <p:nvPr/>
        </p:nvPicPr>
        <p:blipFill rotWithShape="1">
          <a:blip r:embed="rId8">
            <a:alphaModFix/>
          </a:blip>
          <a:srcRect/>
          <a:stretch/>
        </p:blipFill>
        <p:spPr>
          <a:xfrm>
            <a:off x="460457" y="3173728"/>
            <a:ext cx="1219200" cy="1219200"/>
          </a:xfrm>
          <a:prstGeom prst="rect">
            <a:avLst/>
          </a:prstGeom>
          <a:noFill/>
          <a:ln>
            <a:noFill/>
          </a:ln>
        </p:spPr>
      </p:pic>
      <p:pic>
        <p:nvPicPr>
          <p:cNvPr id="34" name="Google Shape;1805;p26" descr="Confused person with solid fill">
            <a:extLst>
              <a:ext uri="{FF2B5EF4-FFF2-40B4-BE49-F238E27FC236}">
                <a16:creationId xmlns:a16="http://schemas.microsoft.com/office/drawing/2014/main" id="{2AE0352F-B436-C45E-3E42-8E84377EAE32}"/>
              </a:ext>
            </a:extLst>
          </p:cNvPr>
          <p:cNvPicPr preferRelativeResize="0"/>
          <p:nvPr/>
        </p:nvPicPr>
        <p:blipFill rotWithShape="1">
          <a:blip r:embed="rId9">
            <a:alphaModFix/>
          </a:blip>
          <a:srcRect/>
          <a:stretch/>
        </p:blipFill>
        <p:spPr>
          <a:xfrm>
            <a:off x="727167" y="2272643"/>
            <a:ext cx="1219200" cy="1219200"/>
          </a:xfrm>
          <a:prstGeom prst="rect">
            <a:avLst/>
          </a:prstGeom>
          <a:noFill/>
          <a:ln>
            <a:noFill/>
          </a:ln>
        </p:spPr>
      </p:pic>
      <p:pic>
        <p:nvPicPr>
          <p:cNvPr id="35" name="Google Shape;1806;p26" descr="Man with cane with solid fill">
            <a:extLst>
              <a:ext uri="{FF2B5EF4-FFF2-40B4-BE49-F238E27FC236}">
                <a16:creationId xmlns:a16="http://schemas.microsoft.com/office/drawing/2014/main" id="{E0BDA0AA-1D53-D9C2-24EC-E95283B6C0F5}"/>
              </a:ext>
            </a:extLst>
          </p:cNvPr>
          <p:cNvPicPr preferRelativeResize="0"/>
          <p:nvPr/>
        </p:nvPicPr>
        <p:blipFill rotWithShape="1">
          <a:blip r:embed="rId10">
            <a:alphaModFix/>
          </a:blip>
          <a:srcRect/>
          <a:stretch/>
        </p:blipFill>
        <p:spPr>
          <a:xfrm>
            <a:off x="1527161" y="2272643"/>
            <a:ext cx="1219200" cy="1219200"/>
          </a:xfrm>
          <a:prstGeom prst="rect">
            <a:avLst/>
          </a:prstGeom>
          <a:noFill/>
          <a:ln>
            <a:noFill/>
          </a:ln>
        </p:spPr>
      </p:pic>
      <p:grpSp>
        <p:nvGrpSpPr>
          <p:cNvPr id="43" name="Group 42">
            <a:extLst>
              <a:ext uri="{FF2B5EF4-FFF2-40B4-BE49-F238E27FC236}">
                <a16:creationId xmlns:a16="http://schemas.microsoft.com/office/drawing/2014/main" id="{833528D1-647B-6C2B-6F92-E24D79FFFB65}"/>
              </a:ext>
            </a:extLst>
          </p:cNvPr>
          <p:cNvGrpSpPr/>
          <p:nvPr/>
        </p:nvGrpSpPr>
        <p:grpSpPr>
          <a:xfrm>
            <a:off x="9172837" y="2880873"/>
            <a:ext cx="2343260" cy="1013283"/>
            <a:chOff x="6879627" y="2160655"/>
            <a:chExt cx="1757445" cy="759962"/>
          </a:xfrm>
        </p:grpSpPr>
        <p:pic>
          <p:nvPicPr>
            <p:cNvPr id="36" name="Google Shape;1449;p12" descr="Office worker female with solid fill">
              <a:extLst>
                <a:ext uri="{FF2B5EF4-FFF2-40B4-BE49-F238E27FC236}">
                  <a16:creationId xmlns:a16="http://schemas.microsoft.com/office/drawing/2014/main" id="{8613D1E8-7C55-B52C-D16E-E98E231E691C}"/>
                </a:ext>
              </a:extLst>
            </p:cNvPr>
            <p:cNvPicPr preferRelativeResize="0"/>
            <p:nvPr/>
          </p:nvPicPr>
          <p:blipFill rotWithShape="1">
            <a:blip r:embed="rId11">
              <a:alphaModFix/>
            </a:blip>
            <a:srcRect/>
            <a:stretch/>
          </p:blipFill>
          <p:spPr>
            <a:xfrm>
              <a:off x="6879627" y="2160655"/>
              <a:ext cx="699571" cy="699571"/>
            </a:xfrm>
            <a:prstGeom prst="rect">
              <a:avLst/>
            </a:prstGeom>
            <a:noFill/>
            <a:ln>
              <a:noFill/>
            </a:ln>
          </p:spPr>
        </p:pic>
        <p:sp>
          <p:nvSpPr>
            <p:cNvPr id="37" name="Google Shape;1464;p12">
              <a:extLst>
                <a:ext uri="{FF2B5EF4-FFF2-40B4-BE49-F238E27FC236}">
                  <a16:creationId xmlns:a16="http://schemas.microsoft.com/office/drawing/2014/main" id="{F90C464C-A7CD-12AE-2C7D-77FE75FAB6AB}"/>
                </a:ext>
              </a:extLst>
            </p:cNvPr>
            <p:cNvSpPr txBox="1"/>
            <p:nvPr/>
          </p:nvSpPr>
          <p:spPr>
            <a:xfrm>
              <a:off x="7305757" y="2185108"/>
              <a:ext cx="1331315" cy="735509"/>
            </a:xfrm>
            <a:prstGeom prst="rect">
              <a:avLst/>
            </a:prstGeom>
            <a:noFill/>
            <a:ln>
              <a:noFill/>
            </a:ln>
          </p:spPr>
          <p:txBody>
            <a:bodyPr spcFirstLastPara="1" wrap="square" lIns="121900" tIns="121900" rIns="121900" bIns="121900" anchor="t" anchorCtr="0">
              <a:noAutofit/>
            </a:bodyPr>
            <a:lstStyle/>
            <a:p>
              <a:pPr algn="ctr">
                <a:buClr>
                  <a:schemeClr val="lt2"/>
                </a:buClr>
                <a:buSzPts val="1400"/>
              </a:pPr>
              <a:r>
                <a:rPr lang="en" sz="2400" b="1" dirty="0">
                  <a:solidFill>
                    <a:srgbClr val="000000"/>
                  </a:solidFill>
                  <a:latin typeface="Jost"/>
                  <a:ea typeface="Jost"/>
                  <a:cs typeface="Jost"/>
                  <a:sym typeface="Jost"/>
                </a:rPr>
                <a:t>SOCIAL WELFARE</a:t>
              </a:r>
              <a:endParaRPr sz="1467" dirty="0"/>
            </a:p>
          </p:txBody>
        </p:sp>
      </p:grpSp>
      <p:grpSp>
        <p:nvGrpSpPr>
          <p:cNvPr id="44" name="Group 43">
            <a:extLst>
              <a:ext uri="{FF2B5EF4-FFF2-40B4-BE49-F238E27FC236}">
                <a16:creationId xmlns:a16="http://schemas.microsoft.com/office/drawing/2014/main" id="{B302D727-3211-02FE-B4A6-798F40517E46}"/>
              </a:ext>
            </a:extLst>
          </p:cNvPr>
          <p:cNvGrpSpPr/>
          <p:nvPr/>
        </p:nvGrpSpPr>
        <p:grpSpPr>
          <a:xfrm>
            <a:off x="9147167" y="3909514"/>
            <a:ext cx="2558016" cy="949693"/>
            <a:chOff x="6860375" y="2932135"/>
            <a:chExt cx="1918512" cy="712270"/>
          </a:xfrm>
        </p:grpSpPr>
        <p:sp>
          <p:nvSpPr>
            <p:cNvPr id="38" name="Google Shape;1465;p12">
              <a:extLst>
                <a:ext uri="{FF2B5EF4-FFF2-40B4-BE49-F238E27FC236}">
                  <a16:creationId xmlns:a16="http://schemas.microsoft.com/office/drawing/2014/main" id="{35D12B79-0516-4B53-8211-D26AE5E0A882}"/>
                </a:ext>
              </a:extLst>
            </p:cNvPr>
            <p:cNvSpPr txBox="1"/>
            <p:nvPr/>
          </p:nvSpPr>
          <p:spPr>
            <a:xfrm>
              <a:off x="7163943" y="2932135"/>
              <a:ext cx="1614944" cy="394957"/>
            </a:xfrm>
            <a:prstGeom prst="rect">
              <a:avLst/>
            </a:prstGeom>
            <a:noFill/>
            <a:ln>
              <a:noFill/>
            </a:ln>
          </p:spPr>
          <p:txBody>
            <a:bodyPr spcFirstLastPara="1" wrap="square" lIns="121900" tIns="121900" rIns="121900" bIns="121900" anchor="t" anchorCtr="0">
              <a:noAutofit/>
            </a:bodyPr>
            <a:lstStyle/>
            <a:p>
              <a:pPr algn="ctr">
                <a:buClr>
                  <a:schemeClr val="lt2"/>
                </a:buClr>
                <a:buSzPts val="1400"/>
              </a:pPr>
              <a:r>
                <a:rPr lang="en" sz="2400" b="1" dirty="0">
                  <a:solidFill>
                    <a:srgbClr val="000000"/>
                  </a:solidFill>
                  <a:latin typeface="Jost"/>
                  <a:ea typeface="Jost"/>
                  <a:cs typeface="Jost"/>
                  <a:sym typeface="Jost"/>
                </a:rPr>
                <a:t>MENTAL HEALTH</a:t>
              </a:r>
              <a:endParaRPr sz="1467" dirty="0"/>
            </a:p>
          </p:txBody>
        </p:sp>
        <p:pic>
          <p:nvPicPr>
            <p:cNvPr id="39" name="Google Shape;1466;p12" descr="Office worker male with solid fill">
              <a:extLst>
                <a:ext uri="{FF2B5EF4-FFF2-40B4-BE49-F238E27FC236}">
                  <a16:creationId xmlns:a16="http://schemas.microsoft.com/office/drawing/2014/main" id="{C8CD02E1-3F81-9DD1-5B7A-990445E68F38}"/>
                </a:ext>
              </a:extLst>
            </p:cNvPr>
            <p:cNvPicPr preferRelativeResize="0"/>
            <p:nvPr/>
          </p:nvPicPr>
          <p:blipFill rotWithShape="1">
            <a:blip r:embed="rId12">
              <a:alphaModFix/>
            </a:blip>
            <a:srcRect/>
            <a:stretch/>
          </p:blipFill>
          <p:spPr>
            <a:xfrm>
              <a:off x="6860375" y="2944834"/>
              <a:ext cx="699571" cy="699571"/>
            </a:xfrm>
            <a:prstGeom prst="rect">
              <a:avLst/>
            </a:prstGeom>
            <a:noFill/>
            <a:ln>
              <a:noFill/>
            </a:ln>
          </p:spPr>
        </p:pic>
      </p:grpSp>
      <p:sp>
        <p:nvSpPr>
          <p:cNvPr id="40" name="Google Shape;1443;p12">
            <a:extLst>
              <a:ext uri="{FF2B5EF4-FFF2-40B4-BE49-F238E27FC236}">
                <a16:creationId xmlns:a16="http://schemas.microsoft.com/office/drawing/2014/main" id="{C0CC73DA-1AAA-DF37-65FA-C19DF628747D}"/>
              </a:ext>
            </a:extLst>
          </p:cNvPr>
          <p:cNvSpPr txBox="1"/>
          <p:nvPr/>
        </p:nvSpPr>
        <p:spPr>
          <a:xfrm>
            <a:off x="486817" y="4802768"/>
            <a:ext cx="2498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2"/>
              </a:buClr>
              <a:buSzPts val="1400"/>
            </a:pPr>
            <a:r>
              <a:rPr lang="en" sz="1867" b="1">
                <a:solidFill>
                  <a:schemeClr val="tx1"/>
                </a:solidFill>
                <a:latin typeface="Jost"/>
                <a:ea typeface="Jost"/>
                <a:cs typeface="Jost"/>
                <a:sym typeface="Jost"/>
              </a:rPr>
              <a:t>People living with and affected by HIV</a:t>
            </a:r>
            <a:endParaRPr sz="1867">
              <a:solidFill>
                <a:schemeClr val="tx1"/>
              </a:solidFill>
            </a:endParaRPr>
          </a:p>
        </p:txBody>
      </p:sp>
      <p:sp>
        <p:nvSpPr>
          <p:cNvPr id="41" name="Google Shape;1468;p12">
            <a:extLst>
              <a:ext uri="{FF2B5EF4-FFF2-40B4-BE49-F238E27FC236}">
                <a16:creationId xmlns:a16="http://schemas.microsoft.com/office/drawing/2014/main" id="{876D7324-0D87-B61F-5EF3-27EF371168AA}"/>
              </a:ext>
            </a:extLst>
          </p:cNvPr>
          <p:cNvSpPr txBox="1"/>
          <p:nvPr/>
        </p:nvSpPr>
        <p:spPr>
          <a:xfrm>
            <a:off x="4275933" y="6029657"/>
            <a:ext cx="3217348"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lt2"/>
              </a:buClr>
              <a:buSzPts val="1400"/>
            </a:pPr>
            <a:r>
              <a:rPr lang="en" sz="1867" b="1" dirty="0">
                <a:solidFill>
                  <a:schemeClr val="tx1"/>
                </a:solidFill>
                <a:latin typeface="Jost"/>
                <a:ea typeface="Jost"/>
                <a:cs typeface="Jost"/>
                <a:sym typeface="Jost"/>
              </a:rPr>
              <a:t>HIV CARE FACILITY</a:t>
            </a:r>
            <a:endParaRPr sz="1867" dirty="0">
              <a:solidFill>
                <a:schemeClr val="tx1"/>
              </a:solidFill>
            </a:endParaRPr>
          </a:p>
        </p:txBody>
      </p:sp>
      <p:sp>
        <p:nvSpPr>
          <p:cNvPr id="42" name="Google Shape;87;p17">
            <a:extLst>
              <a:ext uri="{FF2B5EF4-FFF2-40B4-BE49-F238E27FC236}">
                <a16:creationId xmlns:a16="http://schemas.microsoft.com/office/drawing/2014/main" id="{BBA289EF-01F7-3D18-2441-634BBACDC343}"/>
              </a:ext>
            </a:extLst>
          </p:cNvPr>
          <p:cNvSpPr txBox="1">
            <a:spLocks noGrp="1"/>
          </p:cNvSpPr>
          <p:nvPr/>
        </p:nvSpPr>
        <p:spPr>
          <a:xfrm>
            <a:off x="415600" y="353453"/>
            <a:ext cx="11360800" cy="763600"/>
          </a:xfrm>
          <a:prstGeom prst="rect">
            <a:avLst/>
          </a:prstGeom>
          <a:noFill/>
          <a:ln>
            <a:noFill/>
          </a:ln>
        </p:spPr>
        <p:txBody>
          <a:bodyPr spcFirstLastPara="1" wrap="square" lIns="121900" tIns="121900" rIns="121900" bIns="121900" anchor="t" anchorCtr="0">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90000"/>
              </a:buClr>
              <a:buSzPts val="2800"/>
              <a:buFont typeface="Schibsted Grotesk Black"/>
              <a:buNone/>
              <a:defRPr sz="2800" b="0" i="0" u="none" strike="noStrike" cap="none">
                <a:solidFill>
                  <a:srgbClr val="990000"/>
                </a:solidFill>
                <a:latin typeface="Schibsted Grotesk Black"/>
                <a:ea typeface="Schibsted Grotesk Black"/>
                <a:cs typeface="Schibsted Grotesk Black"/>
                <a:sym typeface="Schibsted Grotesk Black"/>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3733" dirty="0"/>
              <a:t>A more comprehensive and integrated HIV care (</a:t>
            </a:r>
            <a:r>
              <a:rPr lang="en" sz="3733" dirty="0" err="1"/>
              <a:t>PsySE</a:t>
            </a:r>
            <a:r>
              <a:rPr lang="en" sz="3733" dirty="0"/>
              <a:t>-HCPN)</a:t>
            </a:r>
            <a:endParaRPr sz="3733" dirty="0"/>
          </a:p>
        </p:txBody>
      </p:sp>
      <p:sp>
        <p:nvSpPr>
          <p:cNvPr id="3" name="Slide Number Placeholder 2">
            <a:extLst>
              <a:ext uri="{FF2B5EF4-FFF2-40B4-BE49-F238E27FC236}">
                <a16:creationId xmlns:a16="http://schemas.microsoft.com/office/drawing/2014/main" id="{19AF2947-3DAF-89A0-4A55-B6B52E5F97C1}"/>
              </a:ext>
            </a:extLst>
          </p:cNvPr>
          <p:cNvSpPr>
            <a:spLocks noGrp="1"/>
          </p:cNvSpPr>
          <p:nvPr>
            <p:ph type="sldNum" sz="quarter" idx="12"/>
          </p:nvPr>
        </p:nvSpPr>
        <p:spPr/>
        <p:txBody>
          <a:bodyPr/>
          <a:lstStyle/>
          <a:p>
            <a:fld id="{B6DA35E3-D220-3F4D-9A56-751298231D38}" type="slidenum">
              <a:rPr lang="en-US" smtClean="0"/>
              <a:t>48</a:t>
            </a:fld>
            <a:endParaRPr lang="en-US"/>
          </a:p>
        </p:txBody>
      </p:sp>
    </p:spTree>
    <p:extLst>
      <p:ext uri="{BB962C8B-B14F-4D97-AF65-F5344CB8AC3E}">
        <p14:creationId xmlns:p14="http://schemas.microsoft.com/office/powerpoint/2010/main" val="408438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0" presetClass="path" presetSubtype="0" accel="50000" decel="50000" fill="hold" nodeType="withEffect">
                                  <p:stCondLst>
                                    <p:cond delay="0"/>
                                  </p:stCondLst>
                                  <p:childTnLst>
                                    <p:animMotion origin="layout" path="M 0.0026 -0.00124 L -0.2415 -0.00124 " pathEditMode="relative" rAng="0" ptsTypes="AA">
                                      <p:cBhvr>
                                        <p:cTn id="10" dur="2000" fill="hold"/>
                                        <p:tgtEl>
                                          <p:spTgt spid="43"/>
                                        </p:tgtEl>
                                        <p:attrNameLst>
                                          <p:attrName>ppt_x</p:attrName>
                                          <p:attrName>ppt_y</p:attrName>
                                        </p:attrNameLst>
                                      </p:cBhvr>
                                      <p:rCtr x="-12205" y="0"/>
                                    </p:animMotion>
                                  </p:childTnLst>
                                </p:cTn>
                              </p:par>
                              <p:par>
                                <p:cTn id="11" presetID="0" presetClass="path" presetSubtype="0" accel="50000" decel="50000" fill="hold" nodeType="withEffect">
                                  <p:stCondLst>
                                    <p:cond delay="0"/>
                                  </p:stCondLst>
                                  <p:childTnLst>
                                    <p:animMotion origin="layout" path="M -0.00243 0.00123 L -0.23506 0.00401 " pathEditMode="relative" rAng="0" ptsTypes="AA">
                                      <p:cBhvr>
                                        <p:cTn id="12" dur="2000" fill="hold"/>
                                        <p:tgtEl>
                                          <p:spTgt spid="44"/>
                                        </p:tgtEl>
                                        <p:attrNameLst>
                                          <p:attrName>ppt_x</p:attrName>
                                          <p:attrName>ppt_y</p:attrName>
                                        </p:attrNameLst>
                                      </p:cBhvr>
                                      <p:rCtr x="-11632"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7A41-06A3-5117-0A4D-3854866DBA28}"/>
              </a:ext>
            </a:extLst>
          </p:cNvPr>
          <p:cNvSpPr>
            <a:spLocks noGrp="1"/>
          </p:cNvSpPr>
          <p:nvPr>
            <p:ph type="title"/>
          </p:nvPr>
        </p:nvSpPr>
        <p:spPr/>
        <p:txBody>
          <a:bodyPr/>
          <a:lstStyle/>
          <a:p>
            <a:r>
              <a:rPr lang="en-US" dirty="0"/>
              <a:t>Next step:</a:t>
            </a:r>
            <a:br>
              <a:rPr lang="en-US" dirty="0"/>
            </a:br>
            <a:r>
              <a:rPr lang="en-US" dirty="0"/>
              <a:t>Pilot Implementation in Iloilo Province</a:t>
            </a:r>
          </a:p>
        </p:txBody>
      </p:sp>
      <p:sp>
        <p:nvSpPr>
          <p:cNvPr id="3" name="Text Placeholder 2">
            <a:extLst>
              <a:ext uri="{FF2B5EF4-FFF2-40B4-BE49-F238E27FC236}">
                <a16:creationId xmlns:a16="http://schemas.microsoft.com/office/drawing/2014/main" id="{37ADAD89-2141-B7E5-9F5C-4B81297B006A}"/>
              </a:ext>
            </a:extLst>
          </p:cNvPr>
          <p:cNvSpPr>
            <a:spLocks noGrp="1"/>
          </p:cNvSpPr>
          <p:nvPr>
            <p:ph type="body" idx="1"/>
          </p:nvPr>
        </p:nvSpPr>
        <p:spPr/>
        <p:txBody>
          <a:bodyPr/>
          <a:lstStyle/>
          <a:p>
            <a:r>
              <a:rPr lang="en-US" dirty="0"/>
              <a:t>Making our aims more tangible, specific, and meaningful</a:t>
            </a:r>
          </a:p>
        </p:txBody>
      </p:sp>
      <p:sp>
        <p:nvSpPr>
          <p:cNvPr id="4" name="Slide Number Placeholder 3">
            <a:extLst>
              <a:ext uri="{FF2B5EF4-FFF2-40B4-BE49-F238E27FC236}">
                <a16:creationId xmlns:a16="http://schemas.microsoft.com/office/drawing/2014/main" id="{449BAB99-10E9-C30D-381A-1489DCCC9205}"/>
              </a:ext>
            </a:extLst>
          </p:cNvPr>
          <p:cNvSpPr>
            <a:spLocks noGrp="1"/>
          </p:cNvSpPr>
          <p:nvPr>
            <p:ph type="sldNum" sz="quarter" idx="12"/>
          </p:nvPr>
        </p:nvSpPr>
        <p:spPr/>
        <p:txBody>
          <a:bodyPr/>
          <a:lstStyle/>
          <a:p>
            <a:fld id="{B6DA35E3-D220-3F4D-9A56-751298231D38}" type="slidenum">
              <a:rPr lang="en-US" smtClean="0"/>
              <a:t>49</a:t>
            </a:fld>
            <a:endParaRPr lang="en-US"/>
          </a:p>
        </p:txBody>
      </p:sp>
    </p:spTree>
    <p:extLst>
      <p:ext uri="{BB962C8B-B14F-4D97-AF65-F5344CB8AC3E}">
        <p14:creationId xmlns:p14="http://schemas.microsoft.com/office/powerpoint/2010/main" val="53934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26BE4-7F5C-574D-EA50-8E99F6F65B38}"/>
              </a:ext>
            </a:extLst>
          </p:cNvPr>
          <p:cNvSpPr>
            <a:spLocks noGrp="1"/>
          </p:cNvSpPr>
          <p:nvPr>
            <p:ph type="title"/>
          </p:nvPr>
        </p:nvSpPr>
        <p:spPr>
          <a:xfrm>
            <a:off x="1524859" y="746350"/>
            <a:ext cx="7481887" cy="1260000"/>
          </a:xfrm>
        </p:spPr>
        <p:txBody>
          <a:bodyPr/>
          <a:lstStyle/>
          <a:p>
            <a:r>
              <a:rPr lang="en-US"/>
              <a:t>Today’s programme</a:t>
            </a:r>
            <a:endParaRPr lang="en-CH"/>
          </a:p>
        </p:txBody>
      </p:sp>
      <p:graphicFrame>
        <p:nvGraphicFramePr>
          <p:cNvPr id="6" name="Content Placeholder 5">
            <a:extLst>
              <a:ext uri="{FF2B5EF4-FFF2-40B4-BE49-F238E27FC236}">
                <a16:creationId xmlns:a16="http://schemas.microsoft.com/office/drawing/2014/main" id="{8029355C-F1E5-24A1-472B-11A42F9E30AD}"/>
              </a:ext>
            </a:extLst>
          </p:cNvPr>
          <p:cNvGraphicFramePr>
            <a:graphicFrameLocks noGrp="1"/>
          </p:cNvGraphicFramePr>
          <p:nvPr>
            <p:ph idx="1"/>
            <p:extLst>
              <p:ext uri="{D42A27DB-BD31-4B8C-83A1-F6EECF244321}">
                <p14:modId xmlns:p14="http://schemas.microsoft.com/office/powerpoint/2010/main" val="3165441712"/>
              </p:ext>
            </p:extLst>
          </p:nvPr>
        </p:nvGraphicFramePr>
        <p:xfrm>
          <a:off x="1524859" y="1539407"/>
          <a:ext cx="8672086" cy="4572243"/>
        </p:xfrm>
        <a:graphic>
          <a:graphicData uri="http://schemas.openxmlformats.org/drawingml/2006/table">
            <a:tbl>
              <a:tblPr firstRow="1" firstCol="1" bandRow="1">
                <a:tableStyleId>{B301B821-A1FF-4177-AEE7-76D212191A09}</a:tableStyleId>
              </a:tblPr>
              <a:tblGrid>
                <a:gridCol w="6884850">
                  <a:extLst>
                    <a:ext uri="{9D8B030D-6E8A-4147-A177-3AD203B41FA5}">
                      <a16:colId xmlns:a16="http://schemas.microsoft.com/office/drawing/2014/main" val="490942973"/>
                    </a:ext>
                  </a:extLst>
                </a:gridCol>
                <a:gridCol w="1787236">
                  <a:extLst>
                    <a:ext uri="{9D8B030D-6E8A-4147-A177-3AD203B41FA5}">
                      <a16:colId xmlns:a16="http://schemas.microsoft.com/office/drawing/2014/main" val="2071987289"/>
                    </a:ext>
                  </a:extLst>
                </a:gridCol>
              </a:tblGrid>
              <a:tr h="211563">
                <a:tc>
                  <a:txBody>
                    <a:bodyPr/>
                    <a:lstStyle/>
                    <a:p>
                      <a:pPr>
                        <a:lnSpc>
                          <a:spcPts val="1400"/>
                        </a:lnSpc>
                      </a:pPr>
                      <a:r>
                        <a:rPr lang="en-GB" sz="1200" spc="10">
                          <a:effectLst/>
                          <a:latin typeface="+mn-lt"/>
                        </a:rPr>
                        <a:t>Topic</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tc>
                  <a:txBody>
                    <a:bodyPr/>
                    <a:lstStyle/>
                    <a:p>
                      <a:pPr>
                        <a:lnSpc>
                          <a:spcPts val="1400"/>
                        </a:lnSpc>
                      </a:pPr>
                      <a:r>
                        <a:rPr lang="en-GB" sz="1200" spc="10">
                          <a:effectLst/>
                          <a:latin typeface="+mn-lt"/>
                        </a:rPr>
                        <a:t>Presenter</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extLst>
                  <a:ext uri="{0D108BD9-81ED-4DB2-BD59-A6C34878D82A}">
                    <a16:rowId xmlns:a16="http://schemas.microsoft.com/office/drawing/2014/main" val="2894311978"/>
                  </a:ext>
                </a:extLst>
              </a:tr>
              <a:tr h="423128">
                <a:tc>
                  <a:txBody>
                    <a:bodyPr/>
                    <a:lstStyle/>
                    <a:p>
                      <a:pPr>
                        <a:lnSpc>
                          <a:spcPts val="1400"/>
                        </a:lnSpc>
                      </a:pPr>
                      <a:r>
                        <a:rPr lang="en-GB" sz="1200" spc="10">
                          <a:effectLst/>
                          <a:latin typeface="+mn-lt"/>
                        </a:rPr>
                        <a:t>Welcome and opening remarks</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tc>
                  <a:txBody>
                    <a:bodyPr/>
                    <a:lstStyle/>
                    <a:p>
                      <a:pPr>
                        <a:lnSpc>
                          <a:spcPts val="1400"/>
                        </a:lnSpc>
                      </a:pP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extLst>
                  <a:ext uri="{0D108BD9-81ED-4DB2-BD59-A6C34878D82A}">
                    <a16:rowId xmlns:a16="http://schemas.microsoft.com/office/drawing/2014/main" val="4058573582"/>
                  </a:ext>
                </a:extLst>
              </a:tr>
              <a:tr h="423128">
                <a:tc>
                  <a:txBody>
                    <a:bodyPr/>
                    <a:lstStyle/>
                    <a:p>
                      <a:pPr>
                        <a:lnSpc>
                          <a:spcPts val="1400"/>
                        </a:lnSpc>
                      </a:pPr>
                      <a:r>
                        <a:rPr lang="en-GB" sz="1200" spc="10">
                          <a:effectLst/>
                          <a:latin typeface="+mn-lt"/>
                        </a:rPr>
                        <a:t>JSI Person-Centred Care Assessment Tool (PCC-AT)</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tc>
                  <a:txBody>
                    <a:bodyPr/>
                    <a:lstStyle/>
                    <a:p>
                      <a:pPr>
                        <a:lnSpc>
                          <a:spcPts val="1400"/>
                        </a:lnSpc>
                      </a:pPr>
                      <a:r>
                        <a:rPr lang="en-US" sz="1200" spc="10">
                          <a:effectLst/>
                          <a:latin typeface="+mn-lt"/>
                          <a:ea typeface="MS Mincho" panose="02020609040205080304" pitchFamily="49" charset="-128"/>
                          <a:cs typeface="Times New Roman" panose="02020603050405020304" pitchFamily="18" charset="0"/>
                        </a:rPr>
                        <a:t>Jessica Posner</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extLst>
                  <a:ext uri="{0D108BD9-81ED-4DB2-BD59-A6C34878D82A}">
                    <a16:rowId xmlns:a16="http://schemas.microsoft.com/office/drawing/2014/main" val="165351470"/>
                  </a:ext>
                </a:extLst>
              </a:tr>
              <a:tr h="472802">
                <a:tc>
                  <a:txBody>
                    <a:bodyPr/>
                    <a:lstStyle/>
                    <a:p>
                      <a:pPr>
                        <a:lnSpc>
                          <a:spcPts val="1400"/>
                        </a:lnSpc>
                      </a:pPr>
                      <a:r>
                        <a:rPr lang="en-US" sz="1200" spc="10">
                          <a:effectLst/>
                          <a:latin typeface="+mn-lt"/>
                          <a:ea typeface="MS Mincho" panose="02020609040205080304" pitchFamily="49" charset="-128"/>
                          <a:cs typeface="Times New Roman" panose="02020603050405020304" pitchFamily="18" charset="0"/>
                        </a:rPr>
                        <a:t>Men’s PULSE </a:t>
                      </a:r>
                      <a:r>
                        <a:rPr lang="en-US" sz="1200" spc="10" err="1">
                          <a:effectLst/>
                          <a:latin typeface="+mn-lt"/>
                          <a:ea typeface="MS Mincho" panose="02020609040205080304" pitchFamily="49" charset="-128"/>
                          <a:cs typeface="Times New Roman" panose="02020603050405020304" pitchFamily="18" charset="0"/>
                        </a:rPr>
                        <a:t>Ngiyakuzwa</a:t>
                      </a:r>
                      <a:r>
                        <a:rPr lang="en-US" sz="1200" spc="10">
                          <a:effectLst/>
                          <a:latin typeface="+mn-lt"/>
                          <a:ea typeface="MS Mincho" panose="02020609040205080304" pitchFamily="49" charset="-128"/>
                          <a:cs typeface="Times New Roman" panose="02020603050405020304" pitchFamily="18" charset="0"/>
                        </a:rPr>
                        <a:t>: co-creating a new model of person-centred care with healthcare providers in South Africa</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tc>
                  <a:txBody>
                    <a:bodyPr/>
                    <a:lstStyle/>
                    <a:p>
                      <a:pPr>
                        <a:lnSpc>
                          <a:spcPts val="1400"/>
                        </a:lnSpc>
                      </a:pPr>
                      <a:r>
                        <a:rPr lang="en-US" sz="1200" spc="10">
                          <a:effectLst/>
                          <a:latin typeface="+mn-lt"/>
                          <a:ea typeface="MS Mincho" panose="02020609040205080304" pitchFamily="49" charset="-128"/>
                          <a:cs typeface="Times New Roman" panose="02020603050405020304" pitchFamily="18" charset="0"/>
                        </a:rPr>
                        <a:t>Shawn Malone</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extLst>
                  <a:ext uri="{0D108BD9-81ED-4DB2-BD59-A6C34878D82A}">
                    <a16:rowId xmlns:a16="http://schemas.microsoft.com/office/drawing/2014/main" val="1551235990"/>
                  </a:ext>
                </a:extLst>
              </a:tr>
              <a:tr h="476931">
                <a:tc>
                  <a:txBody>
                    <a:bodyPr/>
                    <a:lstStyle/>
                    <a:p>
                      <a:pPr>
                        <a:lnSpc>
                          <a:spcPts val="1400"/>
                        </a:lnSpc>
                      </a:pPr>
                      <a:r>
                        <a:rPr lang="en-US" sz="1200" spc="10">
                          <a:effectLst/>
                          <a:latin typeface="+mn-lt"/>
                          <a:ea typeface="MS Mincho" panose="02020609040205080304" pitchFamily="49" charset="-128"/>
                          <a:cs typeface="Times New Roman" panose="02020603050405020304" pitchFamily="18" charset="0"/>
                        </a:rPr>
                        <a:t>SHIP's Psycho-Socioeconomic Health Care Providers Network (</a:t>
                      </a:r>
                      <a:r>
                        <a:rPr lang="en-US" sz="1200" spc="10" err="1">
                          <a:effectLst/>
                          <a:latin typeface="+mn-lt"/>
                          <a:ea typeface="MS Mincho" panose="02020609040205080304" pitchFamily="49" charset="-128"/>
                          <a:cs typeface="Times New Roman" panose="02020603050405020304" pitchFamily="18" charset="0"/>
                        </a:rPr>
                        <a:t>PsySE</a:t>
                      </a:r>
                      <a:r>
                        <a:rPr lang="en-US" sz="1200" spc="10">
                          <a:effectLst/>
                          <a:latin typeface="+mn-lt"/>
                          <a:ea typeface="MS Mincho" panose="02020609040205080304" pitchFamily="49" charset="-128"/>
                          <a:cs typeface="Times New Roman" panose="02020603050405020304" pitchFamily="18" charset="0"/>
                        </a:rPr>
                        <a:t>-HCPN) project </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tc>
                  <a:txBody>
                    <a:bodyPr/>
                    <a:lstStyle/>
                    <a:p>
                      <a:pPr>
                        <a:lnSpc>
                          <a:spcPts val="1400"/>
                        </a:lnSpc>
                      </a:pPr>
                      <a:r>
                        <a:rPr lang="en-US" sz="1200" spc="10">
                          <a:effectLst/>
                          <a:latin typeface="+mn-lt"/>
                          <a:ea typeface="MS Mincho" panose="02020609040205080304" pitchFamily="49" charset="-128"/>
                          <a:cs typeface="Times New Roman" panose="02020603050405020304" pitchFamily="18" charset="0"/>
                        </a:rPr>
                        <a:t>Rodenie Olete</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extLst>
                  <a:ext uri="{0D108BD9-81ED-4DB2-BD59-A6C34878D82A}">
                    <a16:rowId xmlns:a16="http://schemas.microsoft.com/office/drawing/2014/main" val="684636543"/>
                  </a:ext>
                </a:extLst>
              </a:tr>
              <a:tr h="476931">
                <a:tc>
                  <a:txBody>
                    <a:bodyPr/>
                    <a:lstStyle/>
                    <a:p>
                      <a:pPr>
                        <a:lnSpc>
                          <a:spcPts val="1400"/>
                        </a:lnSpc>
                      </a:pPr>
                      <a:r>
                        <a:rPr lang="en-GB" sz="1200" spc="10">
                          <a:effectLst/>
                          <a:latin typeface="+mn-lt"/>
                        </a:rPr>
                        <a:t>The Lancet Global Health Commission on people-centred care for universal health coverage</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tc>
                  <a:txBody>
                    <a:bodyPr/>
                    <a:lstStyle/>
                    <a:p>
                      <a:pPr>
                        <a:lnSpc>
                          <a:spcPts val="1400"/>
                        </a:lnSpc>
                      </a:pPr>
                      <a:r>
                        <a:rPr lang="en-US" sz="1200" spc="10">
                          <a:effectLst/>
                          <a:latin typeface="+mn-lt"/>
                        </a:rPr>
                        <a:t>Todd Pollack</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extLst>
                  <a:ext uri="{0D108BD9-81ED-4DB2-BD59-A6C34878D82A}">
                    <a16:rowId xmlns:a16="http://schemas.microsoft.com/office/drawing/2014/main" val="802522605"/>
                  </a:ext>
                </a:extLst>
              </a:tr>
              <a:tr h="534170">
                <a:tc>
                  <a:txBody>
                    <a:bodyPr/>
                    <a:lstStyle/>
                    <a:p>
                      <a:pPr>
                        <a:lnSpc>
                          <a:spcPts val="1400"/>
                        </a:lnSpc>
                      </a:pPr>
                      <a:r>
                        <a:rPr lang="en-US" sz="1200" spc="10">
                          <a:effectLst/>
                          <a:latin typeface="+mn-lt"/>
                          <a:ea typeface="MS Mincho" panose="02020609040205080304" pitchFamily="49" charset="-128"/>
                          <a:cs typeface="Times New Roman" panose="02020603050405020304" pitchFamily="18" charset="0"/>
                        </a:rPr>
                        <a:t>Person-centred interventions to improve patient−provider relationships for HIV services in low- and middle-income countries: a systematic review</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tc>
                  <a:txBody>
                    <a:bodyPr/>
                    <a:lstStyle/>
                    <a:p>
                      <a:pPr>
                        <a:lnSpc>
                          <a:spcPts val="1400"/>
                        </a:lnSpc>
                      </a:pPr>
                      <a:r>
                        <a:rPr lang="en-US" sz="1200" spc="10">
                          <a:effectLst/>
                          <a:latin typeface="+mn-lt"/>
                          <a:ea typeface="MS Mincho" panose="02020609040205080304" pitchFamily="49" charset="-128"/>
                          <a:cs typeface="Times New Roman" panose="02020603050405020304" pitchFamily="18" charset="0"/>
                        </a:rPr>
                        <a:t>Marie-Claude Lavoie</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extLst>
                  <a:ext uri="{0D108BD9-81ED-4DB2-BD59-A6C34878D82A}">
                    <a16:rowId xmlns:a16="http://schemas.microsoft.com/office/drawing/2014/main" val="3041922838"/>
                  </a:ext>
                </a:extLst>
              </a:tr>
              <a:tr h="534170">
                <a:tc>
                  <a:txBody>
                    <a:bodyPr/>
                    <a:lstStyle/>
                    <a:p>
                      <a:pPr>
                        <a:lnSpc>
                          <a:spcPts val="1400"/>
                        </a:lnSpc>
                      </a:pPr>
                      <a:r>
                        <a:rPr lang="en-US" sz="1200" spc="10">
                          <a:effectLst/>
                          <a:latin typeface="+mn-lt"/>
                          <a:ea typeface="MS Mincho" panose="02020609040205080304" pitchFamily="49" charset="-128"/>
                          <a:cs typeface="Times New Roman" panose="02020603050405020304" pitchFamily="18" charset="0"/>
                        </a:rPr>
                        <a:t>Q and A for each presenter after their presentation</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tc>
                  <a:txBody>
                    <a:bodyPr/>
                    <a:lstStyle/>
                    <a:p>
                      <a:pPr>
                        <a:lnSpc>
                          <a:spcPts val="1400"/>
                        </a:lnSpc>
                      </a:pP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extLst>
                  <a:ext uri="{0D108BD9-81ED-4DB2-BD59-A6C34878D82A}">
                    <a16:rowId xmlns:a16="http://schemas.microsoft.com/office/drawing/2014/main" val="3816069574"/>
                  </a:ext>
                </a:extLst>
              </a:tr>
              <a:tr h="534170">
                <a:tc>
                  <a:txBody>
                    <a:bodyPr/>
                    <a:lstStyle/>
                    <a:p>
                      <a:pPr>
                        <a:lnSpc>
                          <a:spcPts val="1400"/>
                        </a:lnSpc>
                      </a:pPr>
                      <a:r>
                        <a:rPr lang="en-US" sz="1200" spc="10">
                          <a:effectLst/>
                          <a:latin typeface="+mn-lt"/>
                          <a:ea typeface="MS Mincho" panose="02020609040205080304" pitchFamily="49" charset="-128"/>
                          <a:cs typeface="Times New Roman" panose="02020603050405020304" pitchFamily="18" charset="0"/>
                        </a:rPr>
                        <a:t>Reflection on discussion questions</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tc>
                  <a:txBody>
                    <a:bodyPr/>
                    <a:lstStyle/>
                    <a:p>
                      <a:pPr>
                        <a:lnSpc>
                          <a:spcPts val="1400"/>
                        </a:lnSpc>
                      </a:pP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extLst>
                  <a:ext uri="{0D108BD9-81ED-4DB2-BD59-A6C34878D82A}">
                    <a16:rowId xmlns:a16="http://schemas.microsoft.com/office/drawing/2014/main" val="4107761478"/>
                  </a:ext>
                </a:extLst>
              </a:tr>
              <a:tr h="485250">
                <a:tc>
                  <a:txBody>
                    <a:bodyPr/>
                    <a:lstStyle/>
                    <a:p>
                      <a:pPr>
                        <a:lnSpc>
                          <a:spcPts val="1400"/>
                        </a:lnSpc>
                      </a:pPr>
                      <a:r>
                        <a:rPr lang="en-US" sz="1200" spc="10">
                          <a:effectLst/>
                          <a:latin typeface="+mn-lt"/>
                          <a:ea typeface="MS Mincho" panose="02020609040205080304" pitchFamily="49" charset="-128"/>
                          <a:cs typeface="Times New Roman" panose="02020603050405020304" pitchFamily="18" charset="0"/>
                        </a:rPr>
                        <a:t>Any other updates from members</a:t>
                      </a: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tc>
                  <a:txBody>
                    <a:bodyPr/>
                    <a:lstStyle/>
                    <a:p>
                      <a:pPr>
                        <a:lnSpc>
                          <a:spcPts val="1400"/>
                        </a:lnSpc>
                      </a:pPr>
                      <a:endParaRPr lang="en-CH" sz="1200" spc="10">
                        <a:effectLst/>
                        <a:latin typeface="+mn-lt"/>
                        <a:ea typeface="MS Mincho" panose="02020609040205080304" pitchFamily="49" charset="-128"/>
                        <a:cs typeface="Times New Roman" panose="02020603050405020304" pitchFamily="18" charset="0"/>
                      </a:endParaRPr>
                    </a:p>
                  </a:txBody>
                  <a:tcPr marL="65548" marR="65548" marT="0" marB="0" anchor="ctr"/>
                </a:tc>
                <a:extLst>
                  <a:ext uri="{0D108BD9-81ED-4DB2-BD59-A6C34878D82A}">
                    <a16:rowId xmlns:a16="http://schemas.microsoft.com/office/drawing/2014/main" val="1194497528"/>
                  </a:ext>
                </a:extLst>
              </a:tr>
            </a:tbl>
          </a:graphicData>
        </a:graphic>
      </p:graphicFrame>
    </p:spTree>
    <p:extLst>
      <p:ext uri="{BB962C8B-B14F-4D97-AF65-F5344CB8AC3E}">
        <p14:creationId xmlns:p14="http://schemas.microsoft.com/office/powerpoint/2010/main" val="2127740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BDA044C2-7203-69B0-5D05-D0A7E2BE2CF8}"/>
              </a:ext>
            </a:extLst>
          </p:cNvPr>
          <p:cNvGrpSpPr/>
          <p:nvPr/>
        </p:nvGrpSpPr>
        <p:grpSpPr>
          <a:xfrm>
            <a:off x="8833734" y="1693583"/>
            <a:ext cx="3248178" cy="2006205"/>
            <a:chOff x="9291791" y="4426042"/>
            <a:chExt cx="3248178" cy="2006205"/>
          </a:xfrm>
        </p:grpSpPr>
        <p:grpSp>
          <p:nvGrpSpPr>
            <p:cNvPr id="103" name="Group 102">
              <a:extLst>
                <a:ext uri="{FF2B5EF4-FFF2-40B4-BE49-F238E27FC236}">
                  <a16:creationId xmlns:a16="http://schemas.microsoft.com/office/drawing/2014/main" id="{3705AB7C-2856-0233-D25F-FE95AFAE0998}"/>
                </a:ext>
              </a:extLst>
            </p:cNvPr>
            <p:cNvGrpSpPr/>
            <p:nvPr/>
          </p:nvGrpSpPr>
          <p:grpSpPr>
            <a:xfrm>
              <a:off x="9398587" y="5804388"/>
              <a:ext cx="2212039" cy="276999"/>
              <a:chOff x="9426284" y="5813815"/>
              <a:chExt cx="2212039" cy="276999"/>
            </a:xfrm>
          </p:grpSpPr>
          <p:sp>
            <p:nvSpPr>
              <p:cNvPr id="87" name="Rounded Rectangle 86">
                <a:extLst>
                  <a:ext uri="{FF2B5EF4-FFF2-40B4-BE49-F238E27FC236}">
                    <a16:creationId xmlns:a16="http://schemas.microsoft.com/office/drawing/2014/main" id="{D9BAD874-58C9-E99E-9A54-13FF183D3A47}"/>
                  </a:ext>
                </a:extLst>
              </p:cNvPr>
              <p:cNvSpPr/>
              <p:nvPr/>
            </p:nvSpPr>
            <p:spPr>
              <a:xfrm>
                <a:off x="9426284" y="5840554"/>
                <a:ext cx="518108" cy="240833"/>
              </a:xfrm>
              <a:prstGeom prst="roundRect">
                <a:avLst>
                  <a:gd name="adj" fmla="val 9703"/>
                </a:avLst>
              </a:prstGeom>
              <a:solidFill>
                <a:schemeClr val="bg1">
                  <a:lumMod val="65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6440ED09-2DF2-D585-6269-AE3838F3607A}"/>
                  </a:ext>
                </a:extLst>
              </p:cNvPr>
              <p:cNvSpPr/>
              <p:nvPr/>
            </p:nvSpPr>
            <p:spPr>
              <a:xfrm>
                <a:off x="9910606" y="5813815"/>
                <a:ext cx="1727717" cy="276999"/>
              </a:xfrm>
              <a:prstGeom prst="rect">
                <a:avLst/>
              </a:prstGeom>
              <a:noFill/>
            </p:spPr>
            <p:txBody>
              <a:bodyPr wrap="none" lIns="91440" tIns="45720" rIns="91440" bIns="45720">
                <a:spAutoFit/>
              </a:bodyPr>
              <a:lstStyle/>
              <a:p>
                <a:r>
                  <a:rPr lang="en-US" sz="1200" b="0" cap="none" spc="0" dirty="0" err="1">
                    <a:ln w="0"/>
                    <a:effectLst>
                      <a:outerShdw blurRad="38100" dist="19050" dir="2700000" algn="tl" rotWithShape="0">
                        <a:schemeClr val="dk1">
                          <a:alpha val="40000"/>
                        </a:schemeClr>
                      </a:outerShdw>
                    </a:effectLst>
                  </a:rPr>
                  <a:t>PsySE</a:t>
                </a:r>
                <a:r>
                  <a:rPr lang="en-US" sz="1200" b="0" cap="none" spc="0" dirty="0">
                    <a:ln w="0"/>
                    <a:effectLst>
                      <a:outerShdw blurRad="38100" dist="19050" dir="2700000" algn="tl" rotWithShape="0">
                        <a:schemeClr val="dk1">
                          <a:alpha val="40000"/>
                        </a:schemeClr>
                      </a:outerShdw>
                    </a:effectLst>
                  </a:rPr>
                  <a:t>-HCPN pilot sites</a:t>
                </a:r>
              </a:p>
            </p:txBody>
          </p:sp>
        </p:grpSp>
        <p:grpSp>
          <p:nvGrpSpPr>
            <p:cNvPr id="100" name="Group 99">
              <a:extLst>
                <a:ext uri="{FF2B5EF4-FFF2-40B4-BE49-F238E27FC236}">
                  <a16:creationId xmlns:a16="http://schemas.microsoft.com/office/drawing/2014/main" id="{E1E046B6-4214-3E17-8A49-CC5B1AF65BBB}"/>
                </a:ext>
              </a:extLst>
            </p:cNvPr>
            <p:cNvGrpSpPr/>
            <p:nvPr/>
          </p:nvGrpSpPr>
          <p:grpSpPr>
            <a:xfrm>
              <a:off x="9398587" y="4735322"/>
              <a:ext cx="2755705" cy="276999"/>
              <a:chOff x="9425132" y="5445859"/>
              <a:chExt cx="2755705" cy="276999"/>
            </a:xfrm>
          </p:grpSpPr>
          <p:sp>
            <p:nvSpPr>
              <p:cNvPr id="88" name="Rounded Rectangle 87">
                <a:extLst>
                  <a:ext uri="{FF2B5EF4-FFF2-40B4-BE49-F238E27FC236}">
                    <a16:creationId xmlns:a16="http://schemas.microsoft.com/office/drawing/2014/main" id="{B844F4DF-BCD8-DAF0-ED41-37EE2DD5756A}"/>
                  </a:ext>
                </a:extLst>
              </p:cNvPr>
              <p:cNvSpPr/>
              <p:nvPr/>
            </p:nvSpPr>
            <p:spPr>
              <a:xfrm>
                <a:off x="9425132" y="5463943"/>
                <a:ext cx="518107" cy="240832"/>
              </a:xfrm>
              <a:prstGeom prst="roundRect">
                <a:avLst>
                  <a:gd name="adj" fmla="val 42064"/>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095B5BBE-09E7-5828-EBD7-05771648FDD3}"/>
                  </a:ext>
                </a:extLst>
              </p:cNvPr>
              <p:cNvSpPr/>
              <p:nvPr/>
            </p:nvSpPr>
            <p:spPr>
              <a:xfrm>
                <a:off x="9899443" y="5445859"/>
                <a:ext cx="2281394" cy="276999"/>
              </a:xfrm>
              <a:prstGeom prst="rect">
                <a:avLst/>
              </a:prstGeom>
              <a:noFill/>
            </p:spPr>
            <p:txBody>
              <a:bodyPr wrap="none" lIns="91440" tIns="45720" rIns="91440" bIns="45720">
                <a:spAutoFit/>
              </a:bodyPr>
              <a:lstStyle/>
              <a:p>
                <a:r>
                  <a:rPr lang="en-US" sz="1200" b="0" cap="none" spc="0" dirty="0">
                    <a:ln w="0"/>
                    <a:effectLst>
                      <a:outerShdw blurRad="38100" dist="19050" dir="2700000" algn="tl" rotWithShape="0">
                        <a:schemeClr val="dk1">
                          <a:alpha val="40000"/>
                        </a:schemeClr>
                      </a:outerShdw>
                    </a:effectLst>
                  </a:rPr>
                  <a:t>Governing / administrative body</a:t>
                </a:r>
              </a:p>
            </p:txBody>
          </p:sp>
        </p:grpSp>
        <p:grpSp>
          <p:nvGrpSpPr>
            <p:cNvPr id="104" name="Group 103">
              <a:extLst>
                <a:ext uri="{FF2B5EF4-FFF2-40B4-BE49-F238E27FC236}">
                  <a16:creationId xmlns:a16="http://schemas.microsoft.com/office/drawing/2014/main" id="{65D0F7CB-1A83-A53E-AD8E-85345138894C}"/>
                </a:ext>
              </a:extLst>
            </p:cNvPr>
            <p:cNvGrpSpPr/>
            <p:nvPr/>
          </p:nvGrpSpPr>
          <p:grpSpPr>
            <a:xfrm>
              <a:off x="9398587" y="6155248"/>
              <a:ext cx="2634519" cy="276999"/>
              <a:chOff x="9426285" y="6188885"/>
              <a:chExt cx="2634519" cy="276999"/>
            </a:xfrm>
          </p:grpSpPr>
          <p:sp>
            <p:nvSpPr>
              <p:cNvPr id="89" name="Rounded Rectangle 88">
                <a:extLst>
                  <a:ext uri="{FF2B5EF4-FFF2-40B4-BE49-F238E27FC236}">
                    <a16:creationId xmlns:a16="http://schemas.microsoft.com/office/drawing/2014/main" id="{2CB68217-7388-2CD4-45A4-0DC7AE4136FF}"/>
                  </a:ext>
                </a:extLst>
              </p:cNvPr>
              <p:cNvSpPr/>
              <p:nvPr/>
            </p:nvSpPr>
            <p:spPr>
              <a:xfrm>
                <a:off x="9426285" y="6188885"/>
                <a:ext cx="518107" cy="240833"/>
              </a:xfrm>
              <a:prstGeom prst="roundRect">
                <a:avLst>
                  <a:gd name="adj" fmla="val 9703"/>
                </a:avLst>
              </a:prstGeom>
              <a:solidFill>
                <a:schemeClr val="accent4">
                  <a:lumMod val="40000"/>
                  <a:lumOff val="6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E69CE13C-4C54-E06B-D3FB-1AF96100D5B6}"/>
                  </a:ext>
                </a:extLst>
              </p:cNvPr>
              <p:cNvSpPr/>
              <p:nvPr/>
            </p:nvSpPr>
            <p:spPr>
              <a:xfrm>
                <a:off x="9910606" y="6188885"/>
                <a:ext cx="2150198" cy="276999"/>
              </a:xfrm>
              <a:prstGeom prst="rect">
                <a:avLst/>
              </a:prstGeom>
              <a:noFill/>
            </p:spPr>
            <p:txBody>
              <a:bodyPr wrap="square" lIns="91440" tIns="45720" rIns="91440" bIns="45720">
                <a:spAutoFit/>
              </a:bodyPr>
              <a:lstStyle/>
              <a:p>
                <a:r>
                  <a:rPr lang="en-US" sz="1200" b="0" cap="none" spc="0" dirty="0" err="1">
                    <a:ln w="0"/>
                    <a:effectLst>
                      <a:outerShdw blurRad="38100" dist="19050" dir="2700000" algn="tl" rotWithShape="0">
                        <a:schemeClr val="dk1">
                          <a:alpha val="40000"/>
                        </a:schemeClr>
                      </a:outerShdw>
                    </a:effectLst>
                  </a:rPr>
                  <a:t>PsySE</a:t>
                </a:r>
                <a:r>
                  <a:rPr lang="en-US" sz="1200" b="0" cap="none" spc="0" dirty="0">
                    <a:ln w="0"/>
                    <a:effectLst>
                      <a:outerShdw blurRad="38100" dist="19050" dir="2700000" algn="tl" rotWithShape="0">
                        <a:schemeClr val="dk1">
                          <a:alpha val="40000"/>
                        </a:schemeClr>
                      </a:outerShdw>
                    </a:effectLst>
                  </a:rPr>
                  <a:t>-HCPN </a:t>
                </a:r>
                <a:r>
                  <a:rPr lang="en-US" sz="1200" b="0" cap="none" spc="0" dirty="0" err="1">
                    <a:ln w="0"/>
                    <a:effectLst>
                      <a:outerShdw blurRad="38100" dist="19050" dir="2700000" algn="tl" rotWithShape="0">
                        <a:schemeClr val="dk1">
                          <a:alpha val="40000"/>
                        </a:schemeClr>
                      </a:outerShdw>
                    </a:effectLst>
                  </a:rPr>
                  <a:t>MoA</a:t>
                </a:r>
                <a:r>
                  <a:rPr lang="en-US" sz="1200" b="0" cap="none" spc="0" dirty="0">
                    <a:ln w="0"/>
                    <a:effectLst>
                      <a:outerShdw blurRad="38100" dist="19050" dir="2700000" algn="tl" rotWithShape="0">
                        <a:schemeClr val="dk1">
                          <a:alpha val="40000"/>
                        </a:schemeClr>
                      </a:outerShdw>
                    </a:effectLst>
                  </a:rPr>
                  <a:t> signatories</a:t>
                </a:r>
              </a:p>
            </p:txBody>
          </p:sp>
        </p:grpSp>
        <p:grpSp>
          <p:nvGrpSpPr>
            <p:cNvPr id="102" name="Group 101">
              <a:extLst>
                <a:ext uri="{FF2B5EF4-FFF2-40B4-BE49-F238E27FC236}">
                  <a16:creationId xmlns:a16="http://schemas.microsoft.com/office/drawing/2014/main" id="{CBDF07F4-6EE6-E0EE-DF43-B15C4A1E0D63}"/>
                </a:ext>
              </a:extLst>
            </p:cNvPr>
            <p:cNvGrpSpPr/>
            <p:nvPr/>
          </p:nvGrpSpPr>
          <p:grpSpPr>
            <a:xfrm>
              <a:off x="9398587" y="5453528"/>
              <a:ext cx="2635668" cy="276999"/>
              <a:chOff x="9425137" y="5048184"/>
              <a:chExt cx="2635668" cy="276999"/>
            </a:xfrm>
          </p:grpSpPr>
          <p:sp>
            <p:nvSpPr>
              <p:cNvPr id="91" name="Rounded Rectangle 90">
                <a:extLst>
                  <a:ext uri="{FF2B5EF4-FFF2-40B4-BE49-F238E27FC236}">
                    <a16:creationId xmlns:a16="http://schemas.microsoft.com/office/drawing/2014/main" id="{EF7D05AD-2B9D-28B5-45D1-BB581080A6E1}"/>
                  </a:ext>
                </a:extLst>
              </p:cNvPr>
              <p:cNvSpPr/>
              <p:nvPr/>
            </p:nvSpPr>
            <p:spPr>
              <a:xfrm>
                <a:off x="9425137" y="5068909"/>
                <a:ext cx="518102" cy="240832"/>
              </a:xfrm>
              <a:prstGeom prst="roundRect">
                <a:avLst>
                  <a:gd name="adj" fmla="val 42064"/>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BA82A546-11FF-F8B7-55B0-5C245EF0B187}"/>
                  </a:ext>
                </a:extLst>
              </p:cNvPr>
              <p:cNvSpPr/>
              <p:nvPr/>
            </p:nvSpPr>
            <p:spPr>
              <a:xfrm>
                <a:off x="9910606" y="5048184"/>
                <a:ext cx="2150199" cy="276999"/>
              </a:xfrm>
              <a:prstGeom prst="rect">
                <a:avLst/>
              </a:prstGeom>
              <a:noFill/>
            </p:spPr>
            <p:txBody>
              <a:bodyPr wrap="square" lIns="91440" tIns="45720" rIns="91440" bIns="45720">
                <a:spAutoFit/>
              </a:bodyPr>
              <a:lstStyle/>
              <a:p>
                <a:r>
                  <a:rPr lang="en-US" sz="1200" b="0" cap="none" spc="0" dirty="0" err="1">
                    <a:ln w="0"/>
                    <a:effectLst>
                      <a:outerShdw blurRad="38100" dist="19050" dir="2700000" algn="tl" rotWithShape="0">
                        <a:schemeClr val="dk1">
                          <a:alpha val="40000"/>
                        </a:schemeClr>
                      </a:outerShdw>
                    </a:effectLst>
                  </a:rPr>
                  <a:t>PsySE</a:t>
                </a:r>
                <a:r>
                  <a:rPr lang="en-US" sz="1200" dirty="0">
                    <a:ln w="0"/>
                    <a:effectLst>
                      <a:outerShdw blurRad="38100" dist="19050" dir="2700000" algn="tl" rotWithShape="0">
                        <a:schemeClr val="dk1">
                          <a:alpha val="40000"/>
                        </a:schemeClr>
                      </a:outerShdw>
                    </a:effectLst>
                  </a:rPr>
                  <a:t>-HCPN extension </a:t>
                </a:r>
                <a:endParaRPr lang="en-US" sz="1200" b="0" cap="none" spc="0" dirty="0">
                  <a:ln w="0"/>
                  <a:effectLst>
                    <a:outerShdw blurRad="38100" dist="19050" dir="2700000" algn="tl" rotWithShape="0">
                      <a:schemeClr val="dk1">
                        <a:alpha val="40000"/>
                      </a:schemeClr>
                    </a:outerShdw>
                  </a:effectLst>
                </a:endParaRPr>
              </a:p>
            </p:txBody>
          </p:sp>
        </p:grpSp>
        <p:grpSp>
          <p:nvGrpSpPr>
            <p:cNvPr id="101" name="Group 100">
              <a:extLst>
                <a:ext uri="{FF2B5EF4-FFF2-40B4-BE49-F238E27FC236}">
                  <a16:creationId xmlns:a16="http://schemas.microsoft.com/office/drawing/2014/main" id="{16B88C5F-8B6D-D06F-9F8F-37E4280C1513}"/>
                </a:ext>
              </a:extLst>
            </p:cNvPr>
            <p:cNvGrpSpPr/>
            <p:nvPr/>
          </p:nvGrpSpPr>
          <p:grpSpPr>
            <a:xfrm>
              <a:off x="9398587" y="5096639"/>
              <a:ext cx="3141382" cy="276999"/>
              <a:chOff x="9419043" y="4699051"/>
              <a:chExt cx="3141382" cy="276999"/>
            </a:xfrm>
          </p:grpSpPr>
          <p:sp>
            <p:nvSpPr>
              <p:cNvPr id="92" name="Rounded Rectangle 91">
                <a:extLst>
                  <a:ext uri="{FF2B5EF4-FFF2-40B4-BE49-F238E27FC236}">
                    <a16:creationId xmlns:a16="http://schemas.microsoft.com/office/drawing/2014/main" id="{13D90F91-CC67-8E8C-8D1B-0BF51CF76EC6}"/>
                  </a:ext>
                </a:extLst>
              </p:cNvPr>
              <p:cNvSpPr/>
              <p:nvPr/>
            </p:nvSpPr>
            <p:spPr>
              <a:xfrm>
                <a:off x="9419043" y="4714378"/>
                <a:ext cx="518108" cy="240833"/>
              </a:xfrm>
              <a:prstGeom prst="roundRect">
                <a:avLst>
                  <a:gd name="adj" fmla="val 42064"/>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FF45E063-2EA7-8483-2388-12F6E03C4F23}"/>
                  </a:ext>
                </a:extLst>
              </p:cNvPr>
              <p:cNvSpPr/>
              <p:nvPr/>
            </p:nvSpPr>
            <p:spPr>
              <a:xfrm>
                <a:off x="9910606" y="4699051"/>
                <a:ext cx="2649819" cy="276999"/>
              </a:xfrm>
              <a:prstGeom prst="rect">
                <a:avLst/>
              </a:prstGeom>
              <a:noFill/>
            </p:spPr>
            <p:txBody>
              <a:bodyPr wrap="square" lIns="91440" tIns="45720" rIns="91440" bIns="45720">
                <a:spAutoFit/>
              </a:bodyPr>
              <a:lstStyle/>
              <a:p>
                <a:r>
                  <a:rPr lang="en-US" sz="1200" b="0" cap="none" spc="0" dirty="0">
                    <a:ln w="0"/>
                    <a:effectLst>
                      <a:outerShdw blurRad="38100" dist="19050" dir="2700000" algn="tl" rotWithShape="0">
                        <a:schemeClr val="dk1">
                          <a:alpha val="40000"/>
                        </a:schemeClr>
                      </a:outerShdw>
                    </a:effectLst>
                  </a:rPr>
                  <a:t>Main </a:t>
                </a:r>
                <a:r>
                  <a:rPr lang="en-US" sz="1200" b="0" cap="none" spc="0" dirty="0" err="1">
                    <a:ln w="0"/>
                    <a:effectLst>
                      <a:outerShdw blurRad="38100" dist="19050" dir="2700000" algn="tl" rotWithShape="0">
                        <a:schemeClr val="dk1">
                          <a:alpha val="40000"/>
                        </a:schemeClr>
                      </a:outerShdw>
                    </a:effectLst>
                  </a:rPr>
                  <a:t>PsySE</a:t>
                </a:r>
                <a:r>
                  <a:rPr lang="en-US" sz="1200" b="0" cap="none" spc="0" dirty="0">
                    <a:ln w="0"/>
                    <a:effectLst>
                      <a:outerShdw blurRad="38100" dist="19050" dir="2700000" algn="tl" rotWithShape="0">
                        <a:schemeClr val="dk1">
                          <a:alpha val="40000"/>
                        </a:schemeClr>
                      </a:outerShdw>
                    </a:effectLst>
                  </a:rPr>
                  <a:t>-HCPN implementers</a:t>
                </a:r>
              </a:p>
            </p:txBody>
          </p:sp>
        </p:grpSp>
        <p:sp>
          <p:nvSpPr>
            <p:cNvPr id="105" name="Rectangle 104">
              <a:extLst>
                <a:ext uri="{FF2B5EF4-FFF2-40B4-BE49-F238E27FC236}">
                  <a16:creationId xmlns:a16="http://schemas.microsoft.com/office/drawing/2014/main" id="{A491F908-F3C4-4486-CF8D-102349459022}"/>
                </a:ext>
              </a:extLst>
            </p:cNvPr>
            <p:cNvSpPr/>
            <p:nvPr/>
          </p:nvSpPr>
          <p:spPr>
            <a:xfrm>
              <a:off x="9291791" y="4426042"/>
              <a:ext cx="714491" cy="276999"/>
            </a:xfrm>
            <a:prstGeom prst="rect">
              <a:avLst/>
            </a:prstGeom>
            <a:noFill/>
          </p:spPr>
          <p:txBody>
            <a:bodyPr wrap="none" lIns="91440" tIns="45720" rIns="91440" bIns="45720">
              <a:spAutoFit/>
            </a:bodyPr>
            <a:lstStyle/>
            <a:p>
              <a:r>
                <a:rPr lang="en-US" sz="1200" b="0" cap="none" spc="0" dirty="0">
                  <a:ln w="0"/>
                  <a:effectLst>
                    <a:outerShdw blurRad="38100" dist="19050" dir="2700000" algn="tl" rotWithShape="0">
                      <a:schemeClr val="dk1">
                        <a:alpha val="40000"/>
                      </a:schemeClr>
                    </a:outerShdw>
                  </a:effectLst>
                </a:rPr>
                <a:t>Legend:</a:t>
              </a:r>
            </a:p>
          </p:txBody>
        </p:sp>
      </p:grpSp>
      <p:grpSp>
        <p:nvGrpSpPr>
          <p:cNvPr id="121" name="Group 120">
            <a:extLst>
              <a:ext uri="{FF2B5EF4-FFF2-40B4-BE49-F238E27FC236}">
                <a16:creationId xmlns:a16="http://schemas.microsoft.com/office/drawing/2014/main" id="{2C5EDE9C-BC57-60E2-3A17-872CFCE11993}"/>
              </a:ext>
            </a:extLst>
          </p:cNvPr>
          <p:cNvGrpSpPr/>
          <p:nvPr/>
        </p:nvGrpSpPr>
        <p:grpSpPr>
          <a:xfrm>
            <a:off x="985126" y="1111906"/>
            <a:ext cx="8591705" cy="5469677"/>
            <a:chOff x="363618" y="910742"/>
            <a:chExt cx="8591705" cy="5469677"/>
          </a:xfrm>
        </p:grpSpPr>
        <p:sp>
          <p:nvSpPr>
            <p:cNvPr id="86" name="Rounded Rectangle 85">
              <a:extLst>
                <a:ext uri="{FF2B5EF4-FFF2-40B4-BE49-F238E27FC236}">
                  <a16:creationId xmlns:a16="http://schemas.microsoft.com/office/drawing/2014/main" id="{B9CD19DF-EACE-4909-5010-E55A73E44B42}"/>
                </a:ext>
              </a:extLst>
            </p:cNvPr>
            <p:cNvSpPr/>
            <p:nvPr/>
          </p:nvSpPr>
          <p:spPr>
            <a:xfrm>
              <a:off x="2900209" y="1084082"/>
              <a:ext cx="3502889" cy="5187926"/>
            </a:xfrm>
            <a:prstGeom prst="roundRect">
              <a:avLst>
                <a:gd name="adj" fmla="val 9703"/>
              </a:avLst>
            </a:prstGeom>
            <a:solidFill>
              <a:schemeClr val="accent4">
                <a:lumMod val="40000"/>
                <a:lumOff val="6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626717AF-3E59-82CF-C55F-448DFECB608A}"/>
                </a:ext>
              </a:extLst>
            </p:cNvPr>
            <p:cNvSpPr/>
            <p:nvPr/>
          </p:nvSpPr>
          <p:spPr>
            <a:xfrm>
              <a:off x="525212" y="3969360"/>
              <a:ext cx="3122544" cy="2112027"/>
            </a:xfrm>
            <a:prstGeom prst="roundRect">
              <a:avLst>
                <a:gd name="adj" fmla="val 9703"/>
              </a:avLst>
            </a:prstGeom>
            <a:solidFill>
              <a:schemeClr val="bg1">
                <a:lumMod val="6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a:extLst>
                <a:ext uri="{FF2B5EF4-FFF2-40B4-BE49-F238E27FC236}">
                  <a16:creationId xmlns:a16="http://schemas.microsoft.com/office/drawing/2014/main" id="{D9356F0D-E2C4-9489-3C6F-C5ADC206B13E}"/>
                </a:ext>
              </a:extLst>
            </p:cNvPr>
            <p:cNvSpPr/>
            <p:nvPr/>
          </p:nvSpPr>
          <p:spPr>
            <a:xfrm>
              <a:off x="5587040" y="3960150"/>
              <a:ext cx="3122544" cy="2121237"/>
            </a:xfrm>
            <a:prstGeom prst="roundRect">
              <a:avLst>
                <a:gd name="adj" fmla="val 9703"/>
              </a:avLst>
            </a:prstGeom>
            <a:solidFill>
              <a:schemeClr val="bg1">
                <a:lumMod val="65000"/>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D8879081-AA55-5D71-FB8B-DE330FF41B31}"/>
                </a:ext>
              </a:extLst>
            </p:cNvPr>
            <p:cNvSpPr/>
            <p:nvPr/>
          </p:nvSpPr>
          <p:spPr>
            <a:xfrm>
              <a:off x="2529473" y="2008831"/>
              <a:ext cx="1390390" cy="789139"/>
            </a:xfrm>
            <a:prstGeom prst="roundRect">
              <a:avLst>
                <a:gd name="adj" fmla="val 42064"/>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PHO</a:t>
              </a:r>
            </a:p>
          </p:txBody>
        </p:sp>
        <p:sp>
          <p:nvSpPr>
            <p:cNvPr id="5" name="Rounded Rectangle 4">
              <a:extLst>
                <a:ext uri="{FF2B5EF4-FFF2-40B4-BE49-F238E27FC236}">
                  <a16:creationId xmlns:a16="http://schemas.microsoft.com/office/drawing/2014/main" id="{1D77B434-0FDD-B0B5-E12A-912740AA8E2F}"/>
                </a:ext>
              </a:extLst>
            </p:cNvPr>
            <p:cNvSpPr/>
            <p:nvPr/>
          </p:nvSpPr>
          <p:spPr>
            <a:xfrm>
              <a:off x="5376425" y="2028123"/>
              <a:ext cx="1390390" cy="769847"/>
            </a:xfrm>
            <a:prstGeom prst="roundRect">
              <a:avLst>
                <a:gd name="adj" fmla="val 42064"/>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HMO</a:t>
              </a:r>
            </a:p>
          </p:txBody>
        </p:sp>
        <p:sp>
          <p:nvSpPr>
            <p:cNvPr id="6" name="Rounded Rectangle 5">
              <a:extLst>
                <a:ext uri="{FF2B5EF4-FFF2-40B4-BE49-F238E27FC236}">
                  <a16:creationId xmlns:a16="http://schemas.microsoft.com/office/drawing/2014/main" id="{E692973A-E68F-B3B7-2070-40E597FCD787}"/>
                </a:ext>
              </a:extLst>
            </p:cNvPr>
            <p:cNvSpPr/>
            <p:nvPr/>
          </p:nvSpPr>
          <p:spPr>
            <a:xfrm>
              <a:off x="3941523" y="3244394"/>
              <a:ext cx="1390390" cy="789139"/>
            </a:xfrm>
            <a:prstGeom prst="roundRect">
              <a:avLst>
                <a:gd name="adj" fmla="val 42064"/>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PSWDO</a:t>
              </a:r>
            </a:p>
          </p:txBody>
        </p:sp>
        <p:sp>
          <p:nvSpPr>
            <p:cNvPr id="7" name="Rounded Rectangle 6">
              <a:extLst>
                <a:ext uri="{FF2B5EF4-FFF2-40B4-BE49-F238E27FC236}">
                  <a16:creationId xmlns:a16="http://schemas.microsoft.com/office/drawing/2014/main" id="{1A48DD03-EE02-CF1D-2471-EC6EB8F59F49}"/>
                </a:ext>
              </a:extLst>
            </p:cNvPr>
            <p:cNvSpPr/>
            <p:nvPr/>
          </p:nvSpPr>
          <p:spPr>
            <a:xfrm>
              <a:off x="2507814" y="4854457"/>
              <a:ext cx="1390390" cy="789139"/>
            </a:xfrm>
            <a:prstGeom prst="roundRect">
              <a:avLst>
                <a:gd name="adj" fmla="val 42064"/>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Calinog</a:t>
              </a:r>
            </a:p>
            <a:p>
              <a:pPr algn="ctr"/>
              <a:r>
                <a:rPr lang="en-US" dirty="0"/>
                <a:t>RHU</a:t>
              </a:r>
            </a:p>
          </p:txBody>
        </p:sp>
        <p:sp>
          <p:nvSpPr>
            <p:cNvPr id="8" name="Rounded Rectangle 7">
              <a:extLst>
                <a:ext uri="{FF2B5EF4-FFF2-40B4-BE49-F238E27FC236}">
                  <a16:creationId xmlns:a16="http://schemas.microsoft.com/office/drawing/2014/main" id="{F5DEF889-904B-8123-0DF9-B50F48CEB575}"/>
                </a:ext>
              </a:extLst>
            </p:cNvPr>
            <p:cNvSpPr/>
            <p:nvPr/>
          </p:nvSpPr>
          <p:spPr>
            <a:xfrm>
              <a:off x="5354169" y="4854457"/>
              <a:ext cx="1390390" cy="789139"/>
            </a:xfrm>
            <a:prstGeom prst="roundRect">
              <a:avLst>
                <a:gd name="adj" fmla="val 42064"/>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RPGTMH</a:t>
              </a:r>
            </a:p>
          </p:txBody>
        </p:sp>
        <p:sp>
          <p:nvSpPr>
            <p:cNvPr id="9" name="Rounded Rectangle 8">
              <a:extLst>
                <a:ext uri="{FF2B5EF4-FFF2-40B4-BE49-F238E27FC236}">
                  <a16:creationId xmlns:a16="http://schemas.microsoft.com/office/drawing/2014/main" id="{A9028283-480F-DC5E-AA79-41E143B42222}"/>
                </a:ext>
              </a:extLst>
            </p:cNvPr>
            <p:cNvSpPr/>
            <p:nvPr/>
          </p:nvSpPr>
          <p:spPr>
            <a:xfrm>
              <a:off x="3941523" y="910742"/>
              <a:ext cx="1390390" cy="655010"/>
            </a:xfrm>
            <a:prstGeom prst="roundRect">
              <a:avLst>
                <a:gd name="adj" fmla="val 42064"/>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Iloilo</a:t>
              </a:r>
            </a:p>
            <a:p>
              <a:pPr algn="ctr"/>
              <a:r>
                <a:rPr lang="en-US" dirty="0"/>
                <a:t>Governor</a:t>
              </a:r>
            </a:p>
          </p:txBody>
        </p:sp>
        <p:sp>
          <p:nvSpPr>
            <p:cNvPr id="10" name="Rounded Rectangle 9">
              <a:extLst>
                <a:ext uri="{FF2B5EF4-FFF2-40B4-BE49-F238E27FC236}">
                  <a16:creationId xmlns:a16="http://schemas.microsoft.com/office/drawing/2014/main" id="{4210DFF3-A458-D211-6A91-6B5754F53573}"/>
                </a:ext>
              </a:extLst>
            </p:cNvPr>
            <p:cNvSpPr/>
            <p:nvPr/>
          </p:nvSpPr>
          <p:spPr>
            <a:xfrm>
              <a:off x="1459281" y="910742"/>
              <a:ext cx="1390390" cy="655010"/>
            </a:xfrm>
            <a:prstGeom prst="roundRect">
              <a:avLst>
                <a:gd name="adj" fmla="val 42064"/>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Calinog</a:t>
              </a:r>
            </a:p>
            <a:p>
              <a:pPr algn="ctr"/>
              <a:r>
                <a:rPr lang="en-US" dirty="0"/>
                <a:t>Mayor</a:t>
              </a:r>
            </a:p>
          </p:txBody>
        </p:sp>
        <p:sp>
          <p:nvSpPr>
            <p:cNvPr id="11" name="Rounded Rectangle 10">
              <a:extLst>
                <a:ext uri="{FF2B5EF4-FFF2-40B4-BE49-F238E27FC236}">
                  <a16:creationId xmlns:a16="http://schemas.microsoft.com/office/drawing/2014/main" id="{10CFAE4F-40B3-FF61-B36F-4637B945A6AD}"/>
                </a:ext>
              </a:extLst>
            </p:cNvPr>
            <p:cNvSpPr/>
            <p:nvPr/>
          </p:nvSpPr>
          <p:spPr>
            <a:xfrm>
              <a:off x="6446728" y="980977"/>
              <a:ext cx="1390390" cy="584775"/>
            </a:xfrm>
            <a:prstGeom prst="roundRect">
              <a:avLst>
                <a:gd name="adj" fmla="val 42064"/>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Guimbal</a:t>
              </a:r>
              <a:endParaRPr lang="en-US" dirty="0"/>
            </a:p>
            <a:p>
              <a:pPr algn="ctr"/>
              <a:r>
                <a:rPr lang="en-US" dirty="0"/>
                <a:t>Mayor</a:t>
              </a:r>
            </a:p>
          </p:txBody>
        </p:sp>
        <p:sp>
          <p:nvSpPr>
            <p:cNvPr id="12" name="Rounded Rectangle 11">
              <a:extLst>
                <a:ext uri="{FF2B5EF4-FFF2-40B4-BE49-F238E27FC236}">
                  <a16:creationId xmlns:a16="http://schemas.microsoft.com/office/drawing/2014/main" id="{3A74B88F-220F-5F7C-C665-07AAF1801787}"/>
                </a:ext>
              </a:extLst>
            </p:cNvPr>
            <p:cNvSpPr/>
            <p:nvPr/>
          </p:nvSpPr>
          <p:spPr>
            <a:xfrm>
              <a:off x="1468007" y="3652882"/>
              <a:ext cx="1390390" cy="789139"/>
            </a:xfrm>
            <a:prstGeom prst="roundRect">
              <a:avLst>
                <a:gd name="adj" fmla="val 42064"/>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Calinog</a:t>
              </a:r>
            </a:p>
            <a:p>
              <a:pPr algn="ctr"/>
              <a:r>
                <a:rPr lang="en-US" dirty="0"/>
                <a:t>MSWDO</a:t>
              </a:r>
            </a:p>
          </p:txBody>
        </p:sp>
        <p:sp>
          <p:nvSpPr>
            <p:cNvPr id="13" name="Rounded Rectangle 12">
              <a:extLst>
                <a:ext uri="{FF2B5EF4-FFF2-40B4-BE49-F238E27FC236}">
                  <a16:creationId xmlns:a16="http://schemas.microsoft.com/office/drawing/2014/main" id="{970D4465-A9F4-0187-E9B8-88838A38F5F0}"/>
                </a:ext>
              </a:extLst>
            </p:cNvPr>
            <p:cNvSpPr/>
            <p:nvPr/>
          </p:nvSpPr>
          <p:spPr>
            <a:xfrm>
              <a:off x="6446728" y="3663539"/>
              <a:ext cx="1390390" cy="789139"/>
            </a:xfrm>
            <a:prstGeom prst="roundRect">
              <a:avLst>
                <a:gd name="adj" fmla="val 42064"/>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Guimbal</a:t>
              </a:r>
              <a:endParaRPr lang="en-US" dirty="0"/>
            </a:p>
            <a:p>
              <a:pPr algn="ctr"/>
              <a:r>
                <a:rPr lang="en-US" dirty="0"/>
                <a:t>MSWDO</a:t>
              </a:r>
            </a:p>
          </p:txBody>
        </p:sp>
        <p:sp>
          <p:nvSpPr>
            <p:cNvPr id="14" name="Rounded Rectangle 13">
              <a:extLst>
                <a:ext uri="{FF2B5EF4-FFF2-40B4-BE49-F238E27FC236}">
                  <a16:creationId xmlns:a16="http://schemas.microsoft.com/office/drawing/2014/main" id="{AFFDC5EB-C3B6-5B2E-6A17-B58CF0C30F9E}"/>
                </a:ext>
              </a:extLst>
            </p:cNvPr>
            <p:cNvSpPr/>
            <p:nvPr/>
          </p:nvSpPr>
          <p:spPr>
            <a:xfrm>
              <a:off x="363618" y="4860678"/>
              <a:ext cx="1390390" cy="789139"/>
            </a:xfrm>
            <a:prstGeom prst="roundRect">
              <a:avLst>
                <a:gd name="adj" fmla="val 42064"/>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Calinog</a:t>
              </a:r>
            </a:p>
            <a:p>
              <a:pPr algn="ctr"/>
              <a:r>
                <a:rPr lang="en-US" dirty="0"/>
                <a:t>Hospital</a:t>
              </a:r>
            </a:p>
          </p:txBody>
        </p:sp>
        <p:sp>
          <p:nvSpPr>
            <p:cNvPr id="15" name="Rounded Rectangle 14">
              <a:extLst>
                <a:ext uri="{FF2B5EF4-FFF2-40B4-BE49-F238E27FC236}">
                  <a16:creationId xmlns:a16="http://schemas.microsoft.com/office/drawing/2014/main" id="{A530E9EF-609B-F891-8680-449030B23978}"/>
                </a:ext>
              </a:extLst>
            </p:cNvPr>
            <p:cNvSpPr/>
            <p:nvPr/>
          </p:nvSpPr>
          <p:spPr>
            <a:xfrm>
              <a:off x="7564933" y="4834736"/>
              <a:ext cx="1390390" cy="789139"/>
            </a:xfrm>
            <a:prstGeom prst="roundRect">
              <a:avLst>
                <a:gd name="adj" fmla="val 42064"/>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Guimbal</a:t>
              </a:r>
              <a:endParaRPr lang="en-US" dirty="0"/>
            </a:p>
            <a:p>
              <a:pPr algn="ctr"/>
              <a:r>
                <a:rPr lang="en-US" dirty="0"/>
                <a:t>RHU</a:t>
              </a:r>
            </a:p>
          </p:txBody>
        </p:sp>
        <p:cxnSp>
          <p:nvCxnSpPr>
            <p:cNvPr id="17" name="Straight Arrow Connector 16">
              <a:extLst>
                <a:ext uri="{FF2B5EF4-FFF2-40B4-BE49-F238E27FC236}">
                  <a16:creationId xmlns:a16="http://schemas.microsoft.com/office/drawing/2014/main" id="{A3FCCFD1-E98D-F95E-73E4-D0B6907BC99E}"/>
                </a:ext>
              </a:extLst>
            </p:cNvPr>
            <p:cNvCxnSpPr>
              <a:cxnSpLocks/>
              <a:stCxn id="6" idx="2"/>
              <a:endCxn id="7" idx="0"/>
            </p:cNvCxnSpPr>
            <p:nvPr/>
          </p:nvCxnSpPr>
          <p:spPr>
            <a:xfrm flipH="1">
              <a:off x="3203009" y="4033533"/>
              <a:ext cx="1433709" cy="820924"/>
            </a:xfrm>
            <a:prstGeom prst="straightConnector1">
              <a:avLst/>
            </a:prstGeom>
            <a:ln w="28575">
              <a:prstDash val="solid"/>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83CFE65-8FBB-DBA8-D8CA-048065D9AFCA}"/>
                </a:ext>
              </a:extLst>
            </p:cNvPr>
            <p:cNvCxnSpPr>
              <a:cxnSpLocks/>
              <a:stCxn id="6" idx="2"/>
              <a:endCxn id="8" idx="0"/>
            </p:cNvCxnSpPr>
            <p:nvPr/>
          </p:nvCxnSpPr>
          <p:spPr>
            <a:xfrm>
              <a:off x="4636718" y="4033533"/>
              <a:ext cx="1412646" cy="820924"/>
            </a:xfrm>
            <a:prstGeom prst="straightConnector1">
              <a:avLst/>
            </a:prstGeom>
            <a:ln w="28575">
              <a:prstDash val="solid"/>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6" name="Group 35">
              <a:extLst>
                <a:ext uri="{FF2B5EF4-FFF2-40B4-BE49-F238E27FC236}">
                  <a16:creationId xmlns:a16="http://schemas.microsoft.com/office/drawing/2014/main" id="{461F2DF6-F8DF-3EF0-8B7C-BDEED4D51531}"/>
                </a:ext>
              </a:extLst>
            </p:cNvPr>
            <p:cNvGrpSpPr/>
            <p:nvPr/>
          </p:nvGrpSpPr>
          <p:grpSpPr>
            <a:xfrm>
              <a:off x="6766815" y="4473153"/>
              <a:ext cx="778703" cy="861573"/>
              <a:chOff x="5669964" y="5643596"/>
              <a:chExt cx="778703" cy="861573"/>
            </a:xfrm>
          </p:grpSpPr>
          <p:cxnSp>
            <p:nvCxnSpPr>
              <p:cNvPr id="24" name="Straight Arrow Connector 23">
                <a:extLst>
                  <a:ext uri="{FF2B5EF4-FFF2-40B4-BE49-F238E27FC236}">
                    <a16:creationId xmlns:a16="http://schemas.microsoft.com/office/drawing/2014/main" id="{AEE8D957-88D5-6CCC-F6AE-FF48589D13A3}"/>
                  </a:ext>
                </a:extLst>
              </p:cNvPr>
              <p:cNvCxnSpPr>
                <a:cxnSpLocks/>
                <a:endCxn id="8" idx="2"/>
              </p:cNvCxnSpPr>
              <p:nvPr/>
            </p:nvCxnSpPr>
            <p:spPr>
              <a:xfrm flipV="1">
                <a:off x="6049364" y="5643596"/>
                <a:ext cx="0" cy="4288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F430B344-6224-9FFB-6ABD-4943C1CA4B8C}"/>
                  </a:ext>
                </a:extLst>
              </p:cNvPr>
              <p:cNvCxnSpPr>
                <a:cxnSpLocks/>
              </p:cNvCxnSpPr>
              <p:nvPr/>
            </p:nvCxnSpPr>
            <p:spPr>
              <a:xfrm flipH="1">
                <a:off x="5669964" y="6053904"/>
                <a:ext cx="387931" cy="43529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217E813B-D063-7FC2-7941-66EB73EB3B86}"/>
                  </a:ext>
                </a:extLst>
              </p:cNvPr>
              <p:cNvCxnSpPr>
                <a:cxnSpLocks/>
              </p:cNvCxnSpPr>
              <p:nvPr/>
            </p:nvCxnSpPr>
            <p:spPr>
              <a:xfrm>
                <a:off x="6057895" y="6063023"/>
                <a:ext cx="390772" cy="44214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37" name="Group 36">
              <a:extLst>
                <a:ext uri="{FF2B5EF4-FFF2-40B4-BE49-F238E27FC236}">
                  <a16:creationId xmlns:a16="http://schemas.microsoft.com/office/drawing/2014/main" id="{B9809D0A-C82D-DE3C-0FB6-62807A4FBF7F}"/>
                </a:ext>
              </a:extLst>
            </p:cNvPr>
            <p:cNvGrpSpPr/>
            <p:nvPr/>
          </p:nvGrpSpPr>
          <p:grpSpPr>
            <a:xfrm>
              <a:off x="1754008" y="4428103"/>
              <a:ext cx="753806" cy="827145"/>
              <a:chOff x="6761292" y="4428104"/>
              <a:chExt cx="753806" cy="827145"/>
            </a:xfrm>
          </p:grpSpPr>
          <p:cxnSp>
            <p:nvCxnSpPr>
              <p:cNvPr id="38" name="Straight Arrow Connector 37">
                <a:extLst>
                  <a:ext uri="{FF2B5EF4-FFF2-40B4-BE49-F238E27FC236}">
                    <a16:creationId xmlns:a16="http://schemas.microsoft.com/office/drawing/2014/main" id="{08676995-C3E5-918D-5028-D8517DCD1905}"/>
                  </a:ext>
                </a:extLst>
              </p:cNvPr>
              <p:cNvCxnSpPr>
                <a:cxnSpLocks/>
              </p:cNvCxnSpPr>
              <p:nvPr/>
            </p:nvCxnSpPr>
            <p:spPr>
              <a:xfrm flipV="1">
                <a:off x="7149749" y="4428104"/>
                <a:ext cx="0" cy="4288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a:extLst>
                  <a:ext uri="{FF2B5EF4-FFF2-40B4-BE49-F238E27FC236}">
                    <a16:creationId xmlns:a16="http://schemas.microsoft.com/office/drawing/2014/main" id="{59B16B7D-CC70-537F-D23B-EA5C49B2DA7A}"/>
                  </a:ext>
                </a:extLst>
              </p:cNvPr>
              <p:cNvCxnSpPr>
                <a:cxnSpLocks/>
                <a:endCxn id="14" idx="3"/>
              </p:cNvCxnSpPr>
              <p:nvPr/>
            </p:nvCxnSpPr>
            <p:spPr>
              <a:xfrm flipH="1">
                <a:off x="6761292" y="4834737"/>
                <a:ext cx="386044" cy="4205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B0F9C41E-E769-7FC7-E004-030F1499B295}"/>
                  </a:ext>
                </a:extLst>
              </p:cNvPr>
              <p:cNvCxnSpPr>
                <a:cxnSpLocks/>
                <a:endCxn id="7" idx="1"/>
              </p:cNvCxnSpPr>
              <p:nvPr/>
            </p:nvCxnSpPr>
            <p:spPr>
              <a:xfrm>
                <a:off x="7157576" y="4835448"/>
                <a:ext cx="357522" cy="4135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48" name="Straight Arrow Connector 47">
              <a:extLst>
                <a:ext uri="{FF2B5EF4-FFF2-40B4-BE49-F238E27FC236}">
                  <a16:creationId xmlns:a16="http://schemas.microsoft.com/office/drawing/2014/main" id="{CED746DD-0A98-59C6-5590-D1070390538F}"/>
                </a:ext>
              </a:extLst>
            </p:cNvPr>
            <p:cNvCxnSpPr>
              <a:cxnSpLocks/>
              <a:stCxn id="10" idx="2"/>
              <a:endCxn id="12" idx="0"/>
            </p:cNvCxnSpPr>
            <p:nvPr/>
          </p:nvCxnSpPr>
          <p:spPr>
            <a:xfrm>
              <a:off x="2154476" y="1565752"/>
              <a:ext cx="8726" cy="2087130"/>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cxnSp>
          <p:nvCxnSpPr>
            <p:cNvPr id="49" name="Straight Arrow Connector 48">
              <a:extLst>
                <a:ext uri="{FF2B5EF4-FFF2-40B4-BE49-F238E27FC236}">
                  <a16:creationId xmlns:a16="http://schemas.microsoft.com/office/drawing/2014/main" id="{E247160B-31AD-88CE-5088-2FCBD19A73D7}"/>
                </a:ext>
              </a:extLst>
            </p:cNvPr>
            <p:cNvCxnSpPr>
              <a:cxnSpLocks/>
              <a:stCxn id="11" idx="2"/>
            </p:cNvCxnSpPr>
            <p:nvPr/>
          </p:nvCxnSpPr>
          <p:spPr>
            <a:xfrm>
              <a:off x="7141923" y="1565752"/>
              <a:ext cx="0" cy="2073211"/>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cxnSp>
          <p:nvCxnSpPr>
            <p:cNvPr id="51" name="Straight Arrow Connector 50">
              <a:extLst>
                <a:ext uri="{FF2B5EF4-FFF2-40B4-BE49-F238E27FC236}">
                  <a16:creationId xmlns:a16="http://schemas.microsoft.com/office/drawing/2014/main" id="{91579015-35F8-78CC-212E-EDB6BFA70014}"/>
                </a:ext>
              </a:extLst>
            </p:cNvPr>
            <p:cNvCxnSpPr>
              <a:cxnSpLocks/>
              <a:stCxn id="4" idx="2"/>
              <a:endCxn id="7" idx="0"/>
            </p:cNvCxnSpPr>
            <p:nvPr/>
          </p:nvCxnSpPr>
          <p:spPr>
            <a:xfrm flipH="1">
              <a:off x="3203009" y="2797970"/>
              <a:ext cx="21659" cy="2056487"/>
            </a:xfrm>
            <a:prstGeom prst="straightConnector1">
              <a:avLst/>
            </a:prstGeom>
            <a:ln w="28575">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6" name="Straight Arrow Connector 65">
              <a:extLst>
                <a:ext uri="{FF2B5EF4-FFF2-40B4-BE49-F238E27FC236}">
                  <a16:creationId xmlns:a16="http://schemas.microsoft.com/office/drawing/2014/main" id="{2718DC5A-6235-3925-0687-E98963EA5E7C}"/>
                </a:ext>
              </a:extLst>
            </p:cNvPr>
            <p:cNvCxnSpPr>
              <a:cxnSpLocks/>
            </p:cNvCxnSpPr>
            <p:nvPr/>
          </p:nvCxnSpPr>
          <p:spPr>
            <a:xfrm flipH="1">
              <a:off x="6057949" y="2824467"/>
              <a:ext cx="21659" cy="2056487"/>
            </a:xfrm>
            <a:prstGeom prst="straightConnector1">
              <a:avLst/>
            </a:prstGeom>
            <a:ln w="28575">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3F9967F2-FE37-391D-AC22-AB9B434F84C3}"/>
                </a:ext>
              </a:extLst>
            </p:cNvPr>
            <p:cNvCxnSpPr>
              <a:cxnSpLocks/>
              <a:endCxn id="6" idx="0"/>
            </p:cNvCxnSpPr>
            <p:nvPr/>
          </p:nvCxnSpPr>
          <p:spPr>
            <a:xfrm flipH="1">
              <a:off x="4636718" y="1557065"/>
              <a:ext cx="11425" cy="1687329"/>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69" name="Straight Arrow Connector 68">
              <a:extLst>
                <a:ext uri="{FF2B5EF4-FFF2-40B4-BE49-F238E27FC236}">
                  <a16:creationId xmlns:a16="http://schemas.microsoft.com/office/drawing/2014/main" id="{E4A5433F-5497-698D-A972-E217272D45E8}"/>
                </a:ext>
              </a:extLst>
            </p:cNvPr>
            <p:cNvCxnSpPr>
              <a:cxnSpLocks/>
              <a:stCxn id="9" idx="2"/>
              <a:endCxn id="4" idx="0"/>
            </p:cNvCxnSpPr>
            <p:nvPr/>
          </p:nvCxnSpPr>
          <p:spPr>
            <a:xfrm flipH="1">
              <a:off x="3224668" y="1565752"/>
              <a:ext cx="1412050" cy="443079"/>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72" name="Straight Arrow Connector 71">
              <a:extLst>
                <a:ext uri="{FF2B5EF4-FFF2-40B4-BE49-F238E27FC236}">
                  <a16:creationId xmlns:a16="http://schemas.microsoft.com/office/drawing/2014/main" id="{3F018A6A-9ABD-CEDF-3867-F561D4AA916D}"/>
                </a:ext>
              </a:extLst>
            </p:cNvPr>
            <p:cNvCxnSpPr>
              <a:cxnSpLocks/>
              <a:stCxn id="9" idx="2"/>
              <a:endCxn id="5" idx="0"/>
            </p:cNvCxnSpPr>
            <p:nvPr/>
          </p:nvCxnSpPr>
          <p:spPr>
            <a:xfrm>
              <a:off x="4636718" y="1565752"/>
              <a:ext cx="1434902" cy="462371"/>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cxnSp>
          <p:nvCxnSpPr>
            <p:cNvPr id="77" name="Straight Arrow Connector 76">
              <a:extLst>
                <a:ext uri="{FF2B5EF4-FFF2-40B4-BE49-F238E27FC236}">
                  <a16:creationId xmlns:a16="http://schemas.microsoft.com/office/drawing/2014/main" id="{E22CA7EF-150E-AC83-37C7-BDD19BB654E1}"/>
                </a:ext>
              </a:extLst>
            </p:cNvPr>
            <p:cNvCxnSpPr>
              <a:cxnSpLocks/>
              <a:stCxn id="6" idx="1"/>
              <a:endCxn id="4" idx="2"/>
            </p:cNvCxnSpPr>
            <p:nvPr/>
          </p:nvCxnSpPr>
          <p:spPr>
            <a:xfrm flipH="1" flipV="1">
              <a:off x="3224668" y="2797970"/>
              <a:ext cx="716855" cy="840994"/>
            </a:xfrm>
            <a:prstGeom prst="straightConnector1">
              <a:avLst/>
            </a:prstGeom>
            <a:ln w="28575">
              <a:prstDash val="solid"/>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0757DED7-4F66-A0A2-4C40-B9D3630D96F9}"/>
                </a:ext>
              </a:extLst>
            </p:cNvPr>
            <p:cNvCxnSpPr>
              <a:cxnSpLocks/>
              <a:stCxn id="5" idx="2"/>
              <a:endCxn id="6" idx="3"/>
            </p:cNvCxnSpPr>
            <p:nvPr/>
          </p:nvCxnSpPr>
          <p:spPr>
            <a:xfrm flipH="1">
              <a:off x="5331913" y="2797970"/>
              <a:ext cx="739707" cy="840994"/>
            </a:xfrm>
            <a:prstGeom prst="straightConnector1">
              <a:avLst/>
            </a:prstGeom>
            <a:ln w="28575">
              <a:prstDash val="solid"/>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B1FF7A10-0342-4F73-99E8-3AD9ED974791}"/>
                </a:ext>
              </a:extLst>
            </p:cNvPr>
            <p:cNvCxnSpPr>
              <a:cxnSpLocks/>
              <a:stCxn id="5" idx="1"/>
              <a:endCxn id="4" idx="3"/>
            </p:cNvCxnSpPr>
            <p:nvPr/>
          </p:nvCxnSpPr>
          <p:spPr>
            <a:xfrm flipH="1" flipV="1">
              <a:off x="3919863" y="2403401"/>
              <a:ext cx="1456562" cy="9646"/>
            </a:xfrm>
            <a:prstGeom prst="straightConnector1">
              <a:avLst/>
            </a:prstGeom>
            <a:ln w="28575">
              <a:prstDash val="solid"/>
              <a:headEnd type="triangle"/>
              <a:tailEnd type="triangle"/>
            </a:ln>
          </p:spPr>
          <p:style>
            <a:lnRef idx="2">
              <a:schemeClr val="accent1"/>
            </a:lnRef>
            <a:fillRef idx="0">
              <a:schemeClr val="accent1"/>
            </a:fillRef>
            <a:effectRef idx="1">
              <a:schemeClr val="accent1"/>
            </a:effectRef>
            <a:fontRef idx="minor">
              <a:schemeClr val="tx1"/>
            </a:fontRef>
          </p:style>
        </p:cxnSp>
        <p:sp>
          <p:nvSpPr>
            <p:cNvPr id="94" name="Rectangle 93">
              <a:extLst>
                <a:ext uri="{FF2B5EF4-FFF2-40B4-BE49-F238E27FC236}">
                  <a16:creationId xmlns:a16="http://schemas.microsoft.com/office/drawing/2014/main" id="{4649EB08-B1FB-98C0-87E4-D4BD9F75BF99}"/>
                </a:ext>
              </a:extLst>
            </p:cNvPr>
            <p:cNvSpPr/>
            <p:nvPr/>
          </p:nvSpPr>
          <p:spPr>
            <a:xfrm>
              <a:off x="1639081" y="5728183"/>
              <a:ext cx="1039515"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rPr>
                <a:t>pilot site</a:t>
              </a:r>
            </a:p>
          </p:txBody>
        </p:sp>
        <p:sp>
          <p:nvSpPr>
            <p:cNvPr id="95" name="Rectangle 94">
              <a:extLst>
                <a:ext uri="{FF2B5EF4-FFF2-40B4-BE49-F238E27FC236}">
                  <a16:creationId xmlns:a16="http://schemas.microsoft.com/office/drawing/2014/main" id="{0225A42E-796C-C0BE-344D-0A00C76CD5A0}"/>
                </a:ext>
              </a:extLst>
            </p:cNvPr>
            <p:cNvSpPr/>
            <p:nvPr/>
          </p:nvSpPr>
          <p:spPr>
            <a:xfrm>
              <a:off x="6634988" y="5749536"/>
              <a:ext cx="1039515" cy="369332"/>
            </a:xfrm>
            <a:prstGeom prst="rect">
              <a:avLst/>
            </a:prstGeom>
            <a:noFill/>
          </p:spPr>
          <p:txBody>
            <a:bodyPr wrap="none" lIns="91440" tIns="45720" rIns="91440" bIns="45720">
              <a:spAutoFit/>
            </a:bodyPr>
            <a:lstStyle/>
            <a:p>
              <a:pPr algn="ctr"/>
              <a:r>
                <a:rPr lang="en-US" b="0" cap="none" spc="0" dirty="0">
                  <a:ln w="0"/>
                  <a:solidFill>
                    <a:srgbClr val="FF0000"/>
                  </a:solidFill>
                  <a:effectLst>
                    <a:outerShdw blurRad="38100" dist="19050" dir="2700000" algn="tl" rotWithShape="0">
                      <a:schemeClr val="dk1">
                        <a:alpha val="40000"/>
                      </a:schemeClr>
                    </a:outerShdw>
                  </a:effectLst>
                </a:rPr>
                <a:t>pilot site</a:t>
              </a:r>
            </a:p>
          </p:txBody>
        </p:sp>
        <p:sp>
          <p:nvSpPr>
            <p:cNvPr id="107" name="Rounded Rectangle 106">
              <a:extLst>
                <a:ext uri="{FF2B5EF4-FFF2-40B4-BE49-F238E27FC236}">
                  <a16:creationId xmlns:a16="http://schemas.microsoft.com/office/drawing/2014/main" id="{6CFD24A0-0A9C-E255-D4B7-57E41783B0B7}"/>
                </a:ext>
              </a:extLst>
            </p:cNvPr>
            <p:cNvSpPr/>
            <p:nvPr/>
          </p:nvSpPr>
          <p:spPr>
            <a:xfrm>
              <a:off x="3943868" y="5859846"/>
              <a:ext cx="1390390" cy="520573"/>
            </a:xfrm>
            <a:prstGeom prst="roundRect">
              <a:avLst>
                <a:gd name="adj" fmla="val 42064"/>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SHIP</a:t>
              </a:r>
            </a:p>
          </p:txBody>
        </p:sp>
        <p:cxnSp>
          <p:nvCxnSpPr>
            <p:cNvPr id="108" name="Straight Arrow Connector 107">
              <a:extLst>
                <a:ext uri="{FF2B5EF4-FFF2-40B4-BE49-F238E27FC236}">
                  <a16:creationId xmlns:a16="http://schemas.microsoft.com/office/drawing/2014/main" id="{B233D94B-5FD8-EDCE-3DFD-4C0BDF154E68}"/>
                </a:ext>
              </a:extLst>
            </p:cNvPr>
            <p:cNvCxnSpPr>
              <a:cxnSpLocks/>
              <a:endCxn id="107" idx="1"/>
            </p:cNvCxnSpPr>
            <p:nvPr/>
          </p:nvCxnSpPr>
          <p:spPr>
            <a:xfrm>
              <a:off x="3179012" y="5645570"/>
              <a:ext cx="764856" cy="474563"/>
            </a:xfrm>
            <a:prstGeom prst="straightConnector1">
              <a:avLst/>
            </a:prstGeom>
            <a:ln w="28575">
              <a:solidFill>
                <a:srgbClr val="FF2F92"/>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a:extLst>
                <a:ext uri="{FF2B5EF4-FFF2-40B4-BE49-F238E27FC236}">
                  <a16:creationId xmlns:a16="http://schemas.microsoft.com/office/drawing/2014/main" id="{58B80D7A-1411-5E43-4FDE-7E132A1E5246}"/>
                </a:ext>
              </a:extLst>
            </p:cNvPr>
            <p:cNvCxnSpPr>
              <a:cxnSpLocks/>
              <a:stCxn id="107" idx="3"/>
              <a:endCxn id="8" idx="2"/>
            </p:cNvCxnSpPr>
            <p:nvPr/>
          </p:nvCxnSpPr>
          <p:spPr>
            <a:xfrm flipV="1">
              <a:off x="5334258" y="5643596"/>
              <a:ext cx="715106" cy="476537"/>
            </a:xfrm>
            <a:prstGeom prst="straightConnector1">
              <a:avLst/>
            </a:prstGeom>
            <a:ln w="28575">
              <a:solidFill>
                <a:srgbClr val="FF2F92"/>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a:extLst>
                <a:ext uri="{FF2B5EF4-FFF2-40B4-BE49-F238E27FC236}">
                  <a16:creationId xmlns:a16="http://schemas.microsoft.com/office/drawing/2014/main" id="{36CAE25C-C0E4-6AC2-AE43-3481AA11BF3C}"/>
                </a:ext>
              </a:extLst>
            </p:cNvPr>
            <p:cNvCxnSpPr>
              <a:cxnSpLocks/>
              <a:endCxn id="6" idx="2"/>
            </p:cNvCxnSpPr>
            <p:nvPr/>
          </p:nvCxnSpPr>
          <p:spPr>
            <a:xfrm flipH="1" flipV="1">
              <a:off x="4636718" y="4033533"/>
              <a:ext cx="5712" cy="1816667"/>
            </a:xfrm>
            <a:prstGeom prst="straightConnector1">
              <a:avLst/>
            </a:prstGeom>
            <a:ln w="28575">
              <a:solidFill>
                <a:srgbClr val="FF2F92"/>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5" name="Straight Arrow Connector 114">
              <a:extLst>
                <a:ext uri="{FF2B5EF4-FFF2-40B4-BE49-F238E27FC236}">
                  <a16:creationId xmlns:a16="http://schemas.microsoft.com/office/drawing/2014/main" id="{F3D3C314-BEC0-9C7F-8F13-246383F66C92}"/>
                </a:ext>
              </a:extLst>
            </p:cNvPr>
            <p:cNvCxnSpPr>
              <a:cxnSpLocks/>
              <a:stCxn id="107" idx="0"/>
            </p:cNvCxnSpPr>
            <p:nvPr/>
          </p:nvCxnSpPr>
          <p:spPr>
            <a:xfrm flipH="1" flipV="1">
              <a:off x="3231519" y="2840178"/>
              <a:ext cx="1407544" cy="3019668"/>
            </a:xfrm>
            <a:prstGeom prst="straightConnector1">
              <a:avLst/>
            </a:prstGeom>
            <a:ln w="28575">
              <a:solidFill>
                <a:srgbClr val="FF2F92"/>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8" name="Straight Arrow Connector 117">
              <a:extLst>
                <a:ext uri="{FF2B5EF4-FFF2-40B4-BE49-F238E27FC236}">
                  <a16:creationId xmlns:a16="http://schemas.microsoft.com/office/drawing/2014/main" id="{A0C8AD2B-24F1-C04B-CA7E-B6D0664ABBA8}"/>
                </a:ext>
              </a:extLst>
            </p:cNvPr>
            <p:cNvCxnSpPr>
              <a:cxnSpLocks/>
              <a:stCxn id="107" idx="0"/>
              <a:endCxn id="5" idx="2"/>
            </p:cNvCxnSpPr>
            <p:nvPr/>
          </p:nvCxnSpPr>
          <p:spPr>
            <a:xfrm flipV="1">
              <a:off x="4639063" y="2797970"/>
              <a:ext cx="1432557" cy="3061876"/>
            </a:xfrm>
            <a:prstGeom prst="straightConnector1">
              <a:avLst/>
            </a:prstGeom>
            <a:ln w="28575">
              <a:solidFill>
                <a:srgbClr val="FF2F92"/>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122" name="Rectangle 121">
            <a:extLst>
              <a:ext uri="{FF2B5EF4-FFF2-40B4-BE49-F238E27FC236}">
                <a16:creationId xmlns:a16="http://schemas.microsoft.com/office/drawing/2014/main" id="{359E4592-F684-1187-124A-1CE3F5C1ECB8}"/>
              </a:ext>
            </a:extLst>
          </p:cNvPr>
          <p:cNvSpPr/>
          <p:nvPr/>
        </p:nvSpPr>
        <p:spPr>
          <a:xfrm>
            <a:off x="370110" y="136983"/>
            <a:ext cx="11410567" cy="830997"/>
          </a:xfrm>
          <a:prstGeom prst="rect">
            <a:avLst/>
          </a:prstGeom>
          <a:noFill/>
        </p:spPr>
        <p:txBody>
          <a:bodyPr wrap="square" lIns="91440" tIns="45720" rIns="91440" bIns="45720">
            <a:spAutoFit/>
          </a:bodyPr>
          <a:lstStyle/>
          <a:p>
            <a:pPr algn="ctr"/>
            <a:r>
              <a:rPr lang="en-US" sz="2400" b="1" cap="none" spc="0" dirty="0">
                <a:ln w="0"/>
                <a:effectLst>
                  <a:outerShdw blurRad="38100" dist="19050" dir="2700000" algn="tl" rotWithShape="0">
                    <a:schemeClr val="dk1">
                      <a:alpha val="40000"/>
                    </a:schemeClr>
                  </a:outerShdw>
                </a:effectLst>
              </a:rPr>
              <a:t>Proposed Iloilo Province Health Care Providers Network (HCPN) </a:t>
            </a:r>
          </a:p>
          <a:p>
            <a:pPr algn="ctr"/>
            <a:r>
              <a:rPr lang="en-US" sz="2400" b="1" cap="none" spc="0" dirty="0">
                <a:ln w="0"/>
                <a:effectLst>
                  <a:outerShdw blurRad="38100" dist="19050" dir="2700000" algn="tl" rotWithShape="0">
                    <a:schemeClr val="dk1">
                      <a:alpha val="40000"/>
                    </a:schemeClr>
                  </a:outerShdw>
                </a:effectLst>
              </a:rPr>
              <a:t>in Providing Psycho-Socioeconomic (</a:t>
            </a:r>
            <a:r>
              <a:rPr lang="en-US" sz="2400" b="1" cap="none" spc="0" dirty="0" err="1">
                <a:ln w="0"/>
                <a:effectLst>
                  <a:outerShdw blurRad="38100" dist="19050" dir="2700000" algn="tl" rotWithShape="0">
                    <a:schemeClr val="dk1">
                      <a:alpha val="40000"/>
                    </a:schemeClr>
                  </a:outerShdw>
                </a:effectLst>
              </a:rPr>
              <a:t>PsySE</a:t>
            </a:r>
            <a:r>
              <a:rPr lang="en-US" sz="2400" b="1" cap="none" spc="0" dirty="0">
                <a:ln w="0"/>
                <a:effectLst>
                  <a:outerShdw blurRad="38100" dist="19050" dir="2700000" algn="tl" rotWithShape="0">
                    <a:schemeClr val="dk1">
                      <a:alpha val="40000"/>
                    </a:schemeClr>
                  </a:outerShdw>
                </a:effectLst>
              </a:rPr>
              <a:t>) Support for PLHIV</a:t>
            </a:r>
          </a:p>
        </p:txBody>
      </p:sp>
    </p:spTree>
    <p:extLst>
      <p:ext uri="{BB962C8B-B14F-4D97-AF65-F5344CB8AC3E}">
        <p14:creationId xmlns:p14="http://schemas.microsoft.com/office/powerpoint/2010/main" val="23959481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D87EB-A7AC-81CB-6121-42E89A976889}"/>
              </a:ext>
            </a:extLst>
          </p:cNvPr>
          <p:cNvSpPr>
            <a:spLocks noGrp="1"/>
          </p:cNvSpPr>
          <p:nvPr>
            <p:ph type="title"/>
          </p:nvPr>
        </p:nvSpPr>
        <p:spPr/>
        <p:txBody>
          <a:bodyPr/>
          <a:lstStyle/>
          <a:p>
            <a:r>
              <a:rPr lang="en-US" dirty="0"/>
              <a:t>We are hoping to...</a:t>
            </a:r>
          </a:p>
        </p:txBody>
      </p:sp>
      <p:sp>
        <p:nvSpPr>
          <p:cNvPr id="3" name="Content Placeholder 2">
            <a:extLst>
              <a:ext uri="{FF2B5EF4-FFF2-40B4-BE49-F238E27FC236}">
                <a16:creationId xmlns:a16="http://schemas.microsoft.com/office/drawing/2014/main" id="{0E87CB22-F42B-65D0-F6CA-CE1D5F6F2155}"/>
              </a:ext>
            </a:extLst>
          </p:cNvPr>
          <p:cNvSpPr>
            <a:spLocks noGrp="1"/>
          </p:cNvSpPr>
          <p:nvPr>
            <p:ph idx="1"/>
          </p:nvPr>
        </p:nvSpPr>
        <p:spPr/>
        <p:txBody>
          <a:bodyPr/>
          <a:lstStyle/>
          <a:p>
            <a:r>
              <a:rPr lang="en-US" dirty="0"/>
              <a:t>Explore opportunities widen HCPN coverage in Iloilo province to include psycho-socioeconomic support for Ilonggo PLHIV</a:t>
            </a:r>
          </a:p>
          <a:p>
            <a:r>
              <a:rPr lang="en-US" dirty="0"/>
              <a:t>Assess barriers to a well-established HCPN for PLHIV by conducting a province-wide needs assessment survey</a:t>
            </a:r>
          </a:p>
          <a:p>
            <a:r>
              <a:rPr lang="en-US" dirty="0"/>
              <a:t>Set up a one-day regional meeting with the stakeholders of Iloilo Province, including policy-makers, health and social welfare agencies, health providers, and community-based organizations</a:t>
            </a:r>
          </a:p>
        </p:txBody>
      </p:sp>
      <p:sp>
        <p:nvSpPr>
          <p:cNvPr id="4" name="Slide Number Placeholder 3">
            <a:extLst>
              <a:ext uri="{FF2B5EF4-FFF2-40B4-BE49-F238E27FC236}">
                <a16:creationId xmlns:a16="http://schemas.microsoft.com/office/drawing/2014/main" id="{110742CB-5590-A5A3-2BFF-3095794F2B4A}"/>
              </a:ext>
            </a:extLst>
          </p:cNvPr>
          <p:cNvSpPr>
            <a:spLocks noGrp="1"/>
          </p:cNvSpPr>
          <p:nvPr>
            <p:ph type="sldNum" sz="quarter" idx="12"/>
          </p:nvPr>
        </p:nvSpPr>
        <p:spPr/>
        <p:txBody>
          <a:bodyPr/>
          <a:lstStyle/>
          <a:p>
            <a:fld id="{B6DA35E3-D220-3F4D-9A56-751298231D38}" type="slidenum">
              <a:rPr lang="en-US" smtClean="0"/>
              <a:t>51</a:t>
            </a:fld>
            <a:endParaRPr lang="en-US"/>
          </a:p>
        </p:txBody>
      </p:sp>
    </p:spTree>
    <p:extLst>
      <p:ext uri="{BB962C8B-B14F-4D97-AF65-F5344CB8AC3E}">
        <p14:creationId xmlns:p14="http://schemas.microsoft.com/office/powerpoint/2010/main" val="298750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B81EE-773C-28C3-CB12-85518FA3DC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3D75A-B54E-9DDD-1E81-74D129941A7D}"/>
              </a:ext>
            </a:extLst>
          </p:cNvPr>
          <p:cNvSpPr>
            <a:spLocks noGrp="1"/>
          </p:cNvSpPr>
          <p:nvPr>
            <p:ph type="title"/>
          </p:nvPr>
        </p:nvSpPr>
        <p:spPr>
          <a:xfrm>
            <a:off x="838200" y="3503613"/>
            <a:ext cx="10515600" cy="2852737"/>
          </a:xfrm>
        </p:spPr>
        <p:txBody>
          <a:bodyPr/>
          <a:lstStyle/>
          <a:p>
            <a:r>
              <a:rPr lang="en-US" dirty="0"/>
              <a:t>Thank you.</a:t>
            </a:r>
          </a:p>
        </p:txBody>
      </p:sp>
      <p:sp>
        <p:nvSpPr>
          <p:cNvPr id="4" name="Slide Number Placeholder 3">
            <a:extLst>
              <a:ext uri="{FF2B5EF4-FFF2-40B4-BE49-F238E27FC236}">
                <a16:creationId xmlns:a16="http://schemas.microsoft.com/office/drawing/2014/main" id="{B23EC4A8-8D66-2DD9-9AF2-058471BA999F}"/>
              </a:ext>
            </a:extLst>
          </p:cNvPr>
          <p:cNvSpPr>
            <a:spLocks noGrp="1"/>
          </p:cNvSpPr>
          <p:nvPr>
            <p:ph type="sldNum" sz="quarter" idx="12"/>
          </p:nvPr>
        </p:nvSpPr>
        <p:spPr/>
        <p:txBody>
          <a:bodyPr/>
          <a:lstStyle/>
          <a:p>
            <a:fld id="{B6DA35E3-D220-3F4D-9A56-751298231D38}" type="slidenum">
              <a:rPr lang="en-US" smtClean="0"/>
              <a:t>52</a:t>
            </a:fld>
            <a:endParaRPr lang="en-US"/>
          </a:p>
        </p:txBody>
      </p:sp>
    </p:spTree>
    <p:extLst>
      <p:ext uri="{BB962C8B-B14F-4D97-AF65-F5344CB8AC3E}">
        <p14:creationId xmlns:p14="http://schemas.microsoft.com/office/powerpoint/2010/main" val="624760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3EA24-5253-911A-BE8C-4B3DBCA16D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AC623-9C0E-DAF2-7C3D-71E45AF0F611}"/>
              </a:ext>
            </a:extLst>
          </p:cNvPr>
          <p:cNvSpPr>
            <a:spLocks noGrp="1"/>
          </p:cNvSpPr>
          <p:nvPr>
            <p:ph type="title"/>
          </p:nvPr>
        </p:nvSpPr>
        <p:spPr/>
        <p:txBody>
          <a:bodyPr/>
          <a:lstStyle/>
          <a:p>
            <a:r>
              <a:rPr lang="en-US" sz="4400"/>
              <a:t>The Lancet Global Health Commission on people-centred care for universal health coverage</a:t>
            </a:r>
            <a:br>
              <a:rPr lang="en-US" sz="4400"/>
            </a:br>
            <a:endParaRPr lang="en-CH" sz="4400"/>
          </a:p>
        </p:txBody>
      </p:sp>
      <p:pic>
        <p:nvPicPr>
          <p:cNvPr id="2050" name="Picture 2" descr="Profile Picture">
            <a:extLst>
              <a:ext uri="{FF2B5EF4-FFF2-40B4-BE49-F238E27FC236}">
                <a16:creationId xmlns:a16="http://schemas.microsoft.com/office/drawing/2014/main" id="{BFE769D6-C139-8C33-EB09-8675AEE150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3517" y="2067208"/>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B237B7-CC4E-4B11-59E7-CEEC28798057}"/>
              </a:ext>
            </a:extLst>
          </p:cNvPr>
          <p:cNvSpPr txBox="1"/>
          <p:nvPr/>
        </p:nvSpPr>
        <p:spPr>
          <a:xfrm>
            <a:off x="665922" y="4065104"/>
            <a:ext cx="216871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Verdana"/>
                <a:ea typeface="+mn-ea"/>
                <a:cs typeface="+mn-cs"/>
              </a:rPr>
              <a:t>Todd Pollack, Harvard Medical School, United States</a:t>
            </a:r>
            <a:endParaRPr kumimoji="0" lang="en-CH" sz="1800" b="1" i="0" u="none" strike="noStrike" kern="1200" cap="none" spc="0" normalizeH="0" baseline="0" noProof="0">
              <a:ln>
                <a:noFill/>
              </a:ln>
              <a:solidFill>
                <a:srgbClr val="000000"/>
              </a:solidFill>
              <a:effectLst/>
              <a:uLnTx/>
              <a:uFillTx/>
              <a:latin typeface="Verdana"/>
              <a:ea typeface="+mn-ea"/>
              <a:cs typeface="+mn-cs"/>
            </a:endParaRPr>
          </a:p>
        </p:txBody>
      </p:sp>
    </p:spTree>
    <p:extLst>
      <p:ext uri="{BB962C8B-B14F-4D97-AF65-F5344CB8AC3E}">
        <p14:creationId xmlns:p14="http://schemas.microsoft.com/office/powerpoint/2010/main" val="1820036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txBox="1">
            <a:spLocks noGrp="1"/>
          </p:cNvSpPr>
          <p:nvPr>
            <p:ph type="body" idx="1"/>
          </p:nvPr>
        </p:nvSpPr>
        <p:spPr>
          <a:xfrm>
            <a:off x="2003305" y="2426553"/>
            <a:ext cx="8061200" cy="692400"/>
          </a:xfrm>
          <a:prstGeom prst="rect">
            <a:avLst/>
          </a:prstGeom>
        </p:spPr>
        <p:txBody>
          <a:bodyPr spcFirstLastPara="1" wrap="square" lIns="91433" tIns="45700" rIns="91433" bIns="45700" anchor="t" anchorCtr="0">
            <a:normAutofit fontScale="32500" lnSpcReduction="20000"/>
          </a:bodyPr>
          <a:lstStyle/>
          <a:p>
            <a:pPr marL="0" indent="0"/>
            <a:r>
              <a:rPr lang="en"/>
              <a:t>Update on the Lancet Global Health Commission on People-Centered Care for Universal Health Coverage</a:t>
            </a:r>
            <a:endParaRPr/>
          </a:p>
        </p:txBody>
      </p:sp>
      <p:sp>
        <p:nvSpPr>
          <p:cNvPr id="171" name="Google Shape;171;p31"/>
          <p:cNvSpPr txBox="1">
            <a:spLocks noGrp="1"/>
          </p:cNvSpPr>
          <p:nvPr>
            <p:ph type="body" idx="2"/>
          </p:nvPr>
        </p:nvSpPr>
        <p:spPr>
          <a:xfrm>
            <a:off x="2027971" y="3264127"/>
            <a:ext cx="8011600" cy="1203200"/>
          </a:xfrm>
          <a:prstGeom prst="rect">
            <a:avLst/>
          </a:prstGeom>
        </p:spPr>
        <p:txBody>
          <a:bodyPr spcFirstLastPara="1" wrap="square" lIns="91433" tIns="45700" rIns="91433" bIns="45700" anchor="t" anchorCtr="0">
            <a:normAutofit/>
          </a:bodyPr>
          <a:lstStyle/>
          <a:p>
            <a:pPr marL="0" indent="0"/>
            <a:r>
              <a:rPr lang="en"/>
              <a:t>IAS PCC Research Collaborative</a:t>
            </a:r>
            <a:endParaRPr/>
          </a:p>
          <a:p>
            <a:pPr marL="0" indent="0"/>
            <a:r>
              <a:rPr lang="en"/>
              <a:t>19 February 2025</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2" descr="A screenshot of a computer&#10;&#10;Description automatically generated"/>
          <p:cNvPicPr preferRelativeResize="0"/>
          <p:nvPr/>
        </p:nvPicPr>
        <p:blipFill rotWithShape="1">
          <a:blip r:embed="rId3">
            <a:alphaModFix/>
          </a:blip>
          <a:srcRect/>
          <a:stretch/>
        </p:blipFill>
        <p:spPr>
          <a:xfrm>
            <a:off x="6612526" y="1362715"/>
            <a:ext cx="5144533" cy="1535667"/>
          </a:xfrm>
          <a:prstGeom prst="rect">
            <a:avLst/>
          </a:prstGeom>
          <a:noFill/>
          <a:ln>
            <a:noFill/>
          </a:ln>
        </p:spPr>
      </p:pic>
      <p:sp>
        <p:nvSpPr>
          <p:cNvPr id="179" name="Google Shape;179;p32"/>
          <p:cNvSpPr txBox="1"/>
          <p:nvPr/>
        </p:nvSpPr>
        <p:spPr>
          <a:xfrm>
            <a:off x="10625539" y="7419207"/>
            <a:ext cx="6624400" cy="342800"/>
          </a:xfrm>
          <a:prstGeom prst="rect">
            <a:avLst/>
          </a:prstGeom>
          <a:noFill/>
          <a:ln>
            <a:noFill/>
          </a:ln>
        </p:spPr>
        <p:txBody>
          <a:bodyPr spcFirstLastPara="1" wrap="square" lIns="91433" tIns="45700" rIns="91433" bIns="45700" anchor="t" anchorCtr="0">
            <a:noAutofit/>
          </a:bodyPr>
          <a:lstStyle/>
          <a:p>
            <a:pPr defTabSz="1219170">
              <a:lnSpc>
                <a:spcPct val="90000"/>
              </a:lnSpc>
              <a:buClr>
                <a:srgbClr val="212121"/>
              </a:buClr>
              <a:buSzPts val="1400"/>
            </a:pPr>
            <a:r>
              <a:rPr lang="en" sz="1867" i="1" kern="0">
                <a:solidFill>
                  <a:srgbClr val="212121"/>
                </a:solidFill>
                <a:latin typeface="Calibri"/>
                <a:ea typeface="Calibri"/>
                <a:cs typeface="Calibri"/>
                <a:sym typeface="Calibri"/>
              </a:rPr>
              <a:t>Preliminary</a:t>
            </a:r>
            <a:r>
              <a:rPr lang="en" sz="1867" kern="0">
                <a:solidFill>
                  <a:srgbClr val="212121"/>
                </a:solidFill>
                <a:latin typeface="Calibri"/>
                <a:ea typeface="Calibri"/>
                <a:cs typeface="Calibri"/>
                <a:sym typeface="Calibri"/>
              </a:rPr>
              <a:t> Framework for the LGH Commission on PCC for UHC</a:t>
            </a:r>
            <a:endParaRPr sz="1467" kern="0">
              <a:solidFill>
                <a:srgbClr val="000000"/>
              </a:solidFill>
              <a:latin typeface="Arial"/>
              <a:ea typeface="Arial"/>
              <a:cs typeface="Arial"/>
              <a:sym typeface="Arial"/>
            </a:endParaRPr>
          </a:p>
        </p:txBody>
      </p:sp>
      <p:sp>
        <p:nvSpPr>
          <p:cNvPr id="180" name="Google Shape;180;p32"/>
          <p:cNvSpPr txBox="1">
            <a:spLocks noGrp="1"/>
          </p:cNvSpPr>
          <p:nvPr>
            <p:ph type="title"/>
          </p:nvPr>
        </p:nvSpPr>
        <p:spPr>
          <a:xfrm>
            <a:off x="1042416" y="420424"/>
            <a:ext cx="9915200" cy="810400"/>
          </a:xfrm>
          <a:prstGeom prst="rect">
            <a:avLst/>
          </a:prstGeom>
          <a:noFill/>
          <a:ln>
            <a:noFill/>
          </a:ln>
        </p:spPr>
        <p:txBody>
          <a:bodyPr spcFirstLastPara="1" wrap="square" lIns="91433" tIns="45700" rIns="91433" bIns="45700" anchor="ctr" anchorCtr="0">
            <a:normAutofit/>
          </a:bodyPr>
          <a:lstStyle/>
          <a:p>
            <a:pPr>
              <a:buClr>
                <a:srgbClr val="C00000"/>
              </a:buClr>
            </a:pPr>
            <a:r>
              <a:rPr lang="en" sz="3200"/>
              <a:t>Commission announced in July 2024 </a:t>
            </a:r>
            <a:endParaRPr sz="3200"/>
          </a:p>
        </p:txBody>
      </p:sp>
      <p:sp>
        <p:nvSpPr>
          <p:cNvPr id="181" name="Google Shape;181;p32"/>
          <p:cNvSpPr txBox="1"/>
          <p:nvPr/>
        </p:nvSpPr>
        <p:spPr>
          <a:xfrm>
            <a:off x="1145309" y="1362716"/>
            <a:ext cx="5390400" cy="3429168"/>
          </a:xfrm>
          <a:prstGeom prst="rect">
            <a:avLst/>
          </a:prstGeom>
          <a:noFill/>
          <a:ln>
            <a:noFill/>
          </a:ln>
        </p:spPr>
        <p:txBody>
          <a:bodyPr spcFirstLastPara="1" wrap="square" lIns="91433" tIns="45700" rIns="91433" bIns="45700" anchor="t" anchorCtr="0">
            <a:spAutoFit/>
          </a:bodyPr>
          <a:lstStyle/>
          <a:p>
            <a:pPr defTabSz="1219170">
              <a:buClr>
                <a:srgbClr val="000000"/>
              </a:buClr>
              <a:buSzPts val="1400"/>
            </a:pPr>
            <a:r>
              <a:rPr lang="en" sz="1867" b="1" kern="0">
                <a:solidFill>
                  <a:srgbClr val="A51C30"/>
                </a:solidFill>
                <a:latin typeface="Helvetica Neue"/>
                <a:ea typeface="Helvetica Neue"/>
                <a:cs typeface="Helvetica Neue"/>
                <a:sym typeface="Helvetica Neue"/>
              </a:rPr>
              <a:t>Preliminary Research Aims</a:t>
            </a:r>
            <a:endParaRPr sz="1467" kern="0">
              <a:solidFill>
                <a:srgbClr val="A51C30"/>
              </a:solidFill>
              <a:latin typeface="Helvetica Neue"/>
              <a:ea typeface="Helvetica Neue"/>
              <a:cs typeface="Helvetica Neue"/>
              <a:sym typeface="Helvetica Neue"/>
            </a:endParaRPr>
          </a:p>
          <a:p>
            <a:pPr marL="457189" indent="-457189" defTabSz="1219170">
              <a:spcBef>
                <a:spcPts val="1333"/>
              </a:spcBef>
              <a:buClr>
                <a:srgbClr val="000000"/>
              </a:buClr>
              <a:buSzPts val="1400"/>
              <a:buFont typeface="Calibri"/>
              <a:buAutoNum type="arabicPeriod"/>
            </a:pPr>
            <a:r>
              <a:rPr lang="en" sz="1600" kern="0">
                <a:solidFill>
                  <a:srgbClr val="000000"/>
                </a:solidFill>
                <a:latin typeface="Helvetica Neue"/>
                <a:ea typeface="Helvetica Neue"/>
                <a:cs typeface="Helvetica Neue"/>
                <a:sym typeface="Helvetica Neue"/>
              </a:rPr>
              <a:t>Propose an operational definition(s) and synthesize existing evidence on people-centered care</a:t>
            </a:r>
            <a:endParaRPr sz="1600" kern="0">
              <a:solidFill>
                <a:srgbClr val="000000"/>
              </a:solidFill>
              <a:latin typeface="Helvetica Neue"/>
              <a:ea typeface="Helvetica Neue"/>
              <a:cs typeface="Helvetica Neue"/>
              <a:sym typeface="Helvetica Neue"/>
            </a:endParaRPr>
          </a:p>
          <a:p>
            <a:pPr marL="457189" indent="-457189" defTabSz="1219170">
              <a:spcBef>
                <a:spcPts val="1333"/>
              </a:spcBef>
              <a:buClr>
                <a:srgbClr val="000000"/>
              </a:buClr>
              <a:buSzPts val="1400"/>
              <a:buFont typeface="Calibri"/>
              <a:buAutoNum type="arabicPeriod"/>
            </a:pPr>
            <a:r>
              <a:rPr lang="en" sz="1600" kern="0">
                <a:solidFill>
                  <a:srgbClr val="000000"/>
                </a:solidFill>
                <a:latin typeface="Helvetica Neue"/>
                <a:ea typeface="Helvetica Neue"/>
                <a:cs typeface="Helvetica Neue"/>
                <a:sym typeface="Helvetica Neue"/>
              </a:rPr>
              <a:t>Summarize and evaluate measurement approaches and targets</a:t>
            </a:r>
            <a:endParaRPr sz="1600" kern="0">
              <a:solidFill>
                <a:srgbClr val="000000"/>
              </a:solidFill>
              <a:latin typeface="Helvetica Neue"/>
              <a:ea typeface="Helvetica Neue"/>
              <a:cs typeface="Helvetica Neue"/>
              <a:sym typeface="Helvetica Neue"/>
            </a:endParaRPr>
          </a:p>
          <a:p>
            <a:pPr marL="457189" indent="-457189" defTabSz="1219170">
              <a:spcBef>
                <a:spcPts val="1333"/>
              </a:spcBef>
              <a:buClr>
                <a:srgbClr val="000000"/>
              </a:buClr>
              <a:buSzPts val="1400"/>
              <a:buFont typeface="Calibri"/>
              <a:buAutoNum type="arabicPeriod"/>
            </a:pPr>
            <a:r>
              <a:rPr lang="en" sz="1600" kern="0">
                <a:solidFill>
                  <a:srgbClr val="000000"/>
                </a:solidFill>
                <a:latin typeface="Helvetica Neue"/>
                <a:ea typeface="Helvetica Neue"/>
                <a:cs typeface="Helvetica Neue"/>
                <a:sym typeface="Helvetica Neue"/>
              </a:rPr>
              <a:t>Describe a spectrum of implementation strategies and evaluate their effectiveness</a:t>
            </a:r>
            <a:endParaRPr sz="1600" kern="0">
              <a:solidFill>
                <a:srgbClr val="000000"/>
              </a:solidFill>
              <a:latin typeface="Helvetica Neue"/>
              <a:ea typeface="Helvetica Neue"/>
              <a:cs typeface="Helvetica Neue"/>
              <a:sym typeface="Helvetica Neue"/>
            </a:endParaRPr>
          </a:p>
          <a:p>
            <a:pPr marL="457189" indent="-457189" defTabSz="1219170">
              <a:spcBef>
                <a:spcPts val="1333"/>
              </a:spcBef>
              <a:spcAft>
                <a:spcPts val="1333"/>
              </a:spcAft>
              <a:buClr>
                <a:srgbClr val="000000"/>
              </a:buClr>
              <a:buSzPts val="1400"/>
              <a:buFont typeface="Calibri"/>
              <a:buAutoNum type="arabicPeriod"/>
            </a:pPr>
            <a:r>
              <a:rPr lang="en" sz="1600" kern="0">
                <a:solidFill>
                  <a:srgbClr val="000000"/>
                </a:solidFill>
                <a:latin typeface="Helvetica Neue"/>
                <a:ea typeface="Helvetica Neue"/>
                <a:cs typeface="Helvetica Neue"/>
                <a:sym typeface="Helvetica Neue"/>
              </a:rPr>
              <a:t>Model and promote systematic, meaningful community engagement in healthcare design and research</a:t>
            </a:r>
            <a:endParaRPr sz="1600" kern="0">
              <a:solidFill>
                <a:srgbClr val="000000"/>
              </a:solidFill>
              <a:latin typeface="Helvetica Neue"/>
              <a:ea typeface="Helvetica Neue"/>
              <a:cs typeface="Helvetica Neue"/>
              <a:sym typeface="Helvetica Neue"/>
            </a:endParaRPr>
          </a:p>
        </p:txBody>
      </p:sp>
      <p:grpSp>
        <p:nvGrpSpPr>
          <p:cNvPr id="182" name="Google Shape;182;p32"/>
          <p:cNvGrpSpPr/>
          <p:nvPr/>
        </p:nvGrpSpPr>
        <p:grpSpPr>
          <a:xfrm>
            <a:off x="6612555" y="3030357"/>
            <a:ext cx="3473044" cy="2714416"/>
            <a:chOff x="5787840" y="1864594"/>
            <a:chExt cx="5635618" cy="4404612"/>
          </a:xfrm>
        </p:grpSpPr>
        <p:pic>
          <p:nvPicPr>
            <p:cNvPr id="183" name="Google Shape;183;p32"/>
            <p:cNvPicPr preferRelativeResize="0"/>
            <p:nvPr/>
          </p:nvPicPr>
          <p:blipFill rotWithShape="1">
            <a:blip r:embed="rId4">
              <a:alphaModFix/>
            </a:blip>
            <a:srcRect l="2429" r="6908"/>
            <a:stretch/>
          </p:blipFill>
          <p:spPr>
            <a:xfrm>
              <a:off x="8700286" y="1864594"/>
              <a:ext cx="2601996" cy="2152581"/>
            </a:xfrm>
            <a:prstGeom prst="rect">
              <a:avLst/>
            </a:prstGeom>
            <a:noFill/>
            <a:ln>
              <a:noFill/>
            </a:ln>
          </p:spPr>
        </p:pic>
        <p:pic>
          <p:nvPicPr>
            <p:cNvPr id="184" name="Google Shape;184;p32"/>
            <p:cNvPicPr preferRelativeResize="0"/>
            <p:nvPr/>
          </p:nvPicPr>
          <p:blipFill rotWithShape="1">
            <a:blip r:embed="rId5">
              <a:alphaModFix/>
            </a:blip>
            <a:srcRect/>
            <a:stretch/>
          </p:blipFill>
          <p:spPr>
            <a:xfrm>
              <a:off x="5787840" y="1864594"/>
              <a:ext cx="2757979" cy="4404612"/>
            </a:xfrm>
            <a:prstGeom prst="rect">
              <a:avLst/>
            </a:prstGeom>
            <a:noFill/>
            <a:ln>
              <a:noFill/>
            </a:ln>
          </p:spPr>
        </p:pic>
        <p:pic>
          <p:nvPicPr>
            <p:cNvPr id="185" name="Google Shape;185;p32"/>
            <p:cNvPicPr preferRelativeResize="0"/>
            <p:nvPr/>
          </p:nvPicPr>
          <p:blipFill rotWithShape="1">
            <a:blip r:embed="rId6">
              <a:alphaModFix/>
            </a:blip>
            <a:srcRect l="5299" t="710" r="-5299" b="-709"/>
            <a:stretch/>
          </p:blipFill>
          <p:spPr>
            <a:xfrm>
              <a:off x="8700286" y="4226826"/>
              <a:ext cx="2723172" cy="2042379"/>
            </a:xfrm>
            <a:prstGeom prst="rect">
              <a:avLst/>
            </a:prstGeom>
            <a:noFill/>
            <a:ln>
              <a:noFill/>
            </a:ln>
          </p:spPr>
        </p:pic>
      </p:grpSp>
      <p:sp>
        <p:nvSpPr>
          <p:cNvPr id="186" name="Google Shape;186;p32"/>
          <p:cNvSpPr txBox="1"/>
          <p:nvPr/>
        </p:nvSpPr>
        <p:spPr>
          <a:xfrm>
            <a:off x="10122011" y="3578202"/>
            <a:ext cx="1671600" cy="1815841"/>
          </a:xfrm>
          <a:prstGeom prst="rect">
            <a:avLst/>
          </a:prstGeom>
          <a:noFill/>
          <a:ln>
            <a:noFill/>
          </a:ln>
        </p:spPr>
        <p:txBody>
          <a:bodyPr spcFirstLastPara="1" wrap="square" lIns="91433" tIns="45700" rIns="91433" bIns="45700" anchor="t" anchorCtr="0">
            <a:spAutoFit/>
          </a:bodyPr>
          <a:lstStyle/>
          <a:p>
            <a:pPr defTabSz="1219170">
              <a:buClr>
                <a:srgbClr val="000000"/>
              </a:buClr>
              <a:buSzPts val="1400"/>
            </a:pPr>
            <a:r>
              <a:rPr lang="en" sz="1600" i="1" kern="0">
                <a:solidFill>
                  <a:srgbClr val="000000"/>
                </a:solidFill>
                <a:latin typeface="Times New Roman"/>
                <a:ea typeface="Times New Roman"/>
                <a:cs typeface="Times New Roman"/>
                <a:sym typeface="Times New Roman"/>
              </a:rPr>
              <a:t>Artworks by lived experience advocates for Commission announcement event in Geneva, May 2024</a:t>
            </a:r>
            <a:endParaRPr sz="1600" kern="0">
              <a:solidFill>
                <a:srgbClr val="000000"/>
              </a:solidFill>
              <a:latin typeface="Times New Roman"/>
              <a:ea typeface="Times New Roman"/>
              <a:cs typeface="Times New Roman"/>
              <a:sym typeface="Times New Roman"/>
            </a:endParaRPr>
          </a:p>
        </p:txBody>
      </p:sp>
      <p:sp>
        <p:nvSpPr>
          <p:cNvPr id="187" name="Google Shape;187;p32"/>
          <p:cNvSpPr txBox="1"/>
          <p:nvPr/>
        </p:nvSpPr>
        <p:spPr>
          <a:xfrm>
            <a:off x="1142491" y="4813192"/>
            <a:ext cx="5167200" cy="1231066"/>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b="1" kern="0">
                <a:solidFill>
                  <a:srgbClr val="000000"/>
                </a:solidFill>
                <a:latin typeface="Helvetica Neue"/>
                <a:ea typeface="Helvetica Neue"/>
                <a:cs typeface="Helvetica Neue"/>
                <a:sym typeface="Helvetica Neue"/>
              </a:rPr>
              <a:t>Use</a:t>
            </a:r>
            <a:r>
              <a:rPr lang="en" sz="1600" kern="0">
                <a:solidFill>
                  <a:srgbClr val="000000"/>
                </a:solidFill>
                <a:latin typeface="Helvetica Neue"/>
                <a:ea typeface="Helvetica Neue"/>
                <a:cs typeface="Helvetica Neue"/>
                <a:sym typeface="Helvetica Neue"/>
              </a:rPr>
              <a:t> </a:t>
            </a:r>
            <a:r>
              <a:rPr lang="en" sz="1600" b="1" kern="0">
                <a:solidFill>
                  <a:srgbClr val="000000"/>
                </a:solidFill>
                <a:latin typeface="Helvetica Neue"/>
                <a:ea typeface="Helvetica Neue"/>
                <a:cs typeface="Helvetica Neue"/>
                <a:sym typeface="Helvetica Neue"/>
              </a:rPr>
              <a:t>participatory principles and practices</a:t>
            </a:r>
            <a:r>
              <a:rPr lang="en" sz="1600" kern="0">
                <a:solidFill>
                  <a:srgbClr val="000000"/>
                </a:solidFill>
                <a:latin typeface="Helvetica Neue"/>
                <a:ea typeface="Helvetica Neue"/>
                <a:cs typeface="Helvetica Neue"/>
                <a:sym typeface="Helvetica Neue"/>
              </a:rPr>
              <a:t> to “walk the walk”</a:t>
            </a:r>
            <a:r>
              <a:rPr lang="en" sz="1600" b="1" kern="0">
                <a:solidFill>
                  <a:srgbClr val="000000"/>
                </a:solidFill>
                <a:latin typeface="Helvetica Neue"/>
                <a:ea typeface="Helvetica Neue"/>
                <a:cs typeface="Helvetica Neue"/>
                <a:sym typeface="Helvetica Neue"/>
              </a:rPr>
              <a:t> </a:t>
            </a:r>
            <a:r>
              <a:rPr lang="en" sz="1600" kern="0">
                <a:solidFill>
                  <a:srgbClr val="000000"/>
                </a:solidFill>
                <a:latin typeface="Helvetica Neue"/>
                <a:ea typeface="Helvetica Neue"/>
                <a:cs typeface="Helvetica Neue"/>
                <a:sym typeface="Helvetica Neue"/>
              </a:rPr>
              <a:t>of equity, inclusivity and meaningful engagement of diverse communities and ‘ways of knowing;</a:t>
            </a:r>
            <a:endParaRPr sz="1600" kern="0">
              <a:solidFill>
                <a:srgbClr val="000000"/>
              </a:solidFill>
              <a:latin typeface="Helvetica Neue"/>
              <a:ea typeface="Helvetica Neue"/>
              <a:cs typeface="Helvetica Neue"/>
              <a:sym typeface="Helvetica Neue"/>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3"/>
          <p:cNvPicPr preferRelativeResize="0"/>
          <p:nvPr/>
        </p:nvPicPr>
        <p:blipFill rotWithShape="1">
          <a:blip r:embed="rId3">
            <a:alphaModFix amt="79000"/>
          </a:blip>
          <a:srcRect r="12441" b="16604"/>
          <a:stretch/>
        </p:blipFill>
        <p:spPr>
          <a:xfrm rot="10800000">
            <a:off x="3" y="-8934"/>
            <a:ext cx="2289764" cy="2229535"/>
          </a:xfrm>
          <a:prstGeom prst="rect">
            <a:avLst/>
          </a:prstGeom>
          <a:noFill/>
          <a:ln>
            <a:noFill/>
          </a:ln>
        </p:spPr>
      </p:pic>
      <p:pic>
        <p:nvPicPr>
          <p:cNvPr id="194" name="Google Shape;194;p33"/>
          <p:cNvPicPr preferRelativeResize="0"/>
          <p:nvPr/>
        </p:nvPicPr>
        <p:blipFill rotWithShape="1">
          <a:blip r:embed="rId4">
            <a:alphaModFix/>
          </a:blip>
          <a:srcRect/>
          <a:stretch/>
        </p:blipFill>
        <p:spPr>
          <a:xfrm>
            <a:off x="354884" y="1477951"/>
            <a:ext cx="11290400" cy="4333200"/>
          </a:xfrm>
          <a:prstGeom prst="roundRect">
            <a:avLst>
              <a:gd name="adj" fmla="val 16667"/>
            </a:avLst>
          </a:prstGeom>
          <a:noFill/>
          <a:ln>
            <a:noFill/>
          </a:ln>
        </p:spPr>
      </p:pic>
      <p:sp>
        <p:nvSpPr>
          <p:cNvPr id="195" name="Google Shape;195;p33"/>
          <p:cNvSpPr txBox="1"/>
          <p:nvPr/>
        </p:nvSpPr>
        <p:spPr>
          <a:xfrm>
            <a:off x="5327529" y="6058380"/>
            <a:ext cx="6661200" cy="332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400"/>
            </a:pPr>
            <a:r>
              <a:rPr lang="en" sz="1867" kern="0">
                <a:solidFill>
                  <a:srgbClr val="000000"/>
                </a:solidFill>
                <a:latin typeface="Helvetica Neue"/>
                <a:ea typeface="Helvetica Neue"/>
                <a:cs typeface="Helvetica Neue"/>
                <a:sym typeface="Helvetica Neue"/>
              </a:rPr>
              <a:t>Detailed bios can be found on the </a:t>
            </a:r>
            <a:r>
              <a:rPr lang="en" sz="1867" u="sng" kern="0">
                <a:solidFill>
                  <a:srgbClr val="0097A7"/>
                </a:solidFill>
                <a:latin typeface="Helvetica Neue"/>
                <a:ea typeface="Helvetica Neue"/>
                <a:cs typeface="Helvetica Neue"/>
                <a:sym typeface="Helvetica Neue"/>
                <a:hlinkClick r:id="rId5"/>
              </a:rPr>
              <a:t>Commission Website</a:t>
            </a:r>
            <a:endParaRPr sz="1867" kern="0">
              <a:solidFill>
                <a:srgbClr val="000000"/>
              </a:solidFill>
              <a:latin typeface="Helvetica Neue"/>
              <a:ea typeface="Helvetica Neue"/>
              <a:cs typeface="Helvetica Neue"/>
              <a:sym typeface="Helvetica Neue"/>
            </a:endParaRPr>
          </a:p>
        </p:txBody>
      </p:sp>
      <p:sp>
        <p:nvSpPr>
          <p:cNvPr id="196" name="Google Shape;196;p33"/>
          <p:cNvSpPr txBox="1">
            <a:spLocks noGrp="1"/>
          </p:cNvSpPr>
          <p:nvPr>
            <p:ph type="title"/>
          </p:nvPr>
        </p:nvSpPr>
        <p:spPr>
          <a:xfrm>
            <a:off x="1042416" y="420424"/>
            <a:ext cx="9915200" cy="810400"/>
          </a:xfrm>
          <a:prstGeom prst="rect">
            <a:avLst/>
          </a:prstGeom>
          <a:noFill/>
          <a:ln>
            <a:noFill/>
          </a:ln>
        </p:spPr>
        <p:txBody>
          <a:bodyPr spcFirstLastPara="1" wrap="square" lIns="121900" tIns="60933" rIns="121900" bIns="60933" anchor="ctr" anchorCtr="0">
            <a:normAutofit/>
          </a:bodyPr>
          <a:lstStyle/>
          <a:p>
            <a:pPr>
              <a:buSzPts val="2800"/>
            </a:pPr>
            <a:r>
              <a:rPr lang="en" sz="3733"/>
              <a:t>Advisors and Commissioners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4" title="Chart"/>
          <p:cNvPicPr preferRelativeResize="0"/>
          <p:nvPr/>
        </p:nvPicPr>
        <p:blipFill rotWithShape="1">
          <a:blip r:embed="rId3">
            <a:alphaModFix/>
          </a:blip>
          <a:srcRect/>
          <a:stretch/>
        </p:blipFill>
        <p:spPr>
          <a:xfrm>
            <a:off x="7743995" y="791600"/>
            <a:ext cx="4016868" cy="2483765"/>
          </a:xfrm>
          <a:prstGeom prst="rect">
            <a:avLst/>
          </a:prstGeom>
          <a:noFill/>
          <a:ln>
            <a:noFill/>
          </a:ln>
        </p:spPr>
      </p:pic>
      <p:pic>
        <p:nvPicPr>
          <p:cNvPr id="203" name="Google Shape;203;p34" title="Chart"/>
          <p:cNvPicPr preferRelativeResize="0"/>
          <p:nvPr/>
        </p:nvPicPr>
        <p:blipFill rotWithShape="1">
          <a:blip r:embed="rId4">
            <a:alphaModFix/>
          </a:blip>
          <a:srcRect/>
          <a:stretch/>
        </p:blipFill>
        <p:spPr>
          <a:xfrm>
            <a:off x="305633" y="1580834"/>
            <a:ext cx="7210668" cy="4458567"/>
          </a:xfrm>
          <a:prstGeom prst="rect">
            <a:avLst/>
          </a:prstGeom>
          <a:noFill/>
          <a:ln>
            <a:noFill/>
          </a:ln>
        </p:spPr>
      </p:pic>
      <p:pic>
        <p:nvPicPr>
          <p:cNvPr id="204" name="Google Shape;204;p34" title="Chart"/>
          <p:cNvPicPr preferRelativeResize="0"/>
          <p:nvPr/>
        </p:nvPicPr>
        <p:blipFill rotWithShape="1">
          <a:blip r:embed="rId5">
            <a:alphaModFix/>
          </a:blip>
          <a:srcRect/>
          <a:stretch/>
        </p:blipFill>
        <p:spPr>
          <a:xfrm>
            <a:off x="7746046" y="3429001"/>
            <a:ext cx="4012769" cy="2483767"/>
          </a:xfrm>
          <a:prstGeom prst="rect">
            <a:avLst/>
          </a:prstGeom>
          <a:noFill/>
          <a:ln>
            <a:noFill/>
          </a:ln>
        </p:spPr>
      </p:pic>
      <p:sp>
        <p:nvSpPr>
          <p:cNvPr id="205" name="Google Shape;205;p34"/>
          <p:cNvSpPr txBox="1">
            <a:spLocks noGrp="1"/>
          </p:cNvSpPr>
          <p:nvPr>
            <p:ph type="title"/>
          </p:nvPr>
        </p:nvSpPr>
        <p:spPr>
          <a:xfrm>
            <a:off x="1042416" y="420424"/>
            <a:ext cx="9915200" cy="810400"/>
          </a:xfrm>
          <a:prstGeom prst="rect">
            <a:avLst/>
          </a:prstGeom>
          <a:noFill/>
          <a:ln>
            <a:noFill/>
          </a:ln>
        </p:spPr>
        <p:txBody>
          <a:bodyPr spcFirstLastPara="1" wrap="square" lIns="121900" tIns="60933" rIns="121900" bIns="60933" anchor="ctr" anchorCtr="0">
            <a:normAutofit/>
          </a:bodyPr>
          <a:lstStyle/>
          <a:p>
            <a:pPr>
              <a:buSzPts val="2800"/>
            </a:pPr>
            <a:r>
              <a:rPr lang="en" sz="3733"/>
              <a:t>Commissioner diversity</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5"/>
          <p:cNvSpPr/>
          <p:nvPr/>
        </p:nvSpPr>
        <p:spPr>
          <a:xfrm>
            <a:off x="0" y="1515035"/>
            <a:ext cx="12192000" cy="5342800"/>
          </a:xfrm>
          <a:prstGeom prst="rect">
            <a:avLst/>
          </a:prstGeom>
          <a:solidFill>
            <a:srgbClr val="EDEDED"/>
          </a:soli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FFFFF"/>
              </a:solidFill>
              <a:latin typeface="Arial"/>
              <a:ea typeface="Arial"/>
              <a:cs typeface="Arial"/>
              <a:sym typeface="Arial"/>
            </a:endParaRPr>
          </a:p>
        </p:txBody>
      </p:sp>
      <p:sp>
        <p:nvSpPr>
          <p:cNvPr id="212" name="Google Shape;212;p35"/>
          <p:cNvSpPr/>
          <p:nvPr/>
        </p:nvSpPr>
        <p:spPr>
          <a:xfrm>
            <a:off x="719400" y="1789517"/>
            <a:ext cx="10753200" cy="4794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Calibri"/>
              <a:ea typeface="Calibri"/>
              <a:cs typeface="Calibri"/>
              <a:sym typeface="Calibri"/>
            </a:endParaRPr>
          </a:p>
        </p:txBody>
      </p:sp>
      <p:sp>
        <p:nvSpPr>
          <p:cNvPr id="213" name="Google Shape;213;p35"/>
          <p:cNvSpPr txBox="1">
            <a:spLocks noGrp="1"/>
          </p:cNvSpPr>
          <p:nvPr>
            <p:ph type="title"/>
          </p:nvPr>
        </p:nvSpPr>
        <p:spPr>
          <a:xfrm>
            <a:off x="1042416" y="420424"/>
            <a:ext cx="9915200" cy="810400"/>
          </a:xfrm>
          <a:prstGeom prst="rect">
            <a:avLst/>
          </a:prstGeom>
          <a:noFill/>
          <a:ln>
            <a:noFill/>
          </a:ln>
        </p:spPr>
        <p:txBody>
          <a:bodyPr spcFirstLastPara="1" wrap="square" lIns="91433" tIns="45700" rIns="91433" bIns="45700" anchor="ctr" anchorCtr="0">
            <a:normAutofit/>
          </a:bodyPr>
          <a:lstStyle/>
          <a:p>
            <a:pPr>
              <a:buClr>
                <a:srgbClr val="C00000"/>
              </a:buClr>
            </a:pPr>
            <a:r>
              <a:rPr lang="en" sz="3200"/>
              <a:t>Operational structure</a:t>
            </a:r>
            <a:endParaRPr sz="3200"/>
          </a:p>
        </p:txBody>
      </p:sp>
      <p:sp>
        <p:nvSpPr>
          <p:cNvPr id="214" name="Google Shape;214;p35"/>
          <p:cNvSpPr txBox="1"/>
          <p:nvPr/>
        </p:nvSpPr>
        <p:spPr>
          <a:xfrm>
            <a:off x="4817800" y="1839301"/>
            <a:ext cx="2962800" cy="649600"/>
          </a:xfrm>
          <a:prstGeom prst="rect">
            <a:avLst/>
          </a:prstGeom>
          <a:solidFill>
            <a:srgbClr val="CFE2F3"/>
          </a:solidFill>
          <a:ln>
            <a:noFill/>
          </a:ln>
        </p:spPr>
        <p:txBody>
          <a:bodyPr spcFirstLastPara="1" wrap="square" lIns="121900" tIns="121900" rIns="121900" bIns="121900" anchor="t" anchorCtr="0">
            <a:noAutofit/>
          </a:bodyPr>
          <a:lstStyle/>
          <a:p>
            <a:pPr algn="ctr" defTabSz="1219170">
              <a:buClr>
                <a:srgbClr val="000000"/>
              </a:buClr>
              <a:buSzPts val="2000"/>
            </a:pPr>
            <a:r>
              <a:rPr lang="en" sz="2667" b="1" kern="0">
                <a:solidFill>
                  <a:srgbClr val="000000"/>
                </a:solidFill>
                <a:latin typeface="Calibri"/>
                <a:ea typeface="Calibri"/>
                <a:cs typeface="Calibri"/>
                <a:sym typeface="Calibri"/>
              </a:rPr>
              <a:t>Board of Advisors</a:t>
            </a:r>
            <a:endParaRPr sz="2667" b="1" kern="0">
              <a:solidFill>
                <a:srgbClr val="000000"/>
              </a:solidFill>
              <a:latin typeface="Calibri"/>
              <a:ea typeface="Calibri"/>
              <a:cs typeface="Calibri"/>
              <a:sym typeface="Calibri"/>
            </a:endParaRPr>
          </a:p>
        </p:txBody>
      </p:sp>
      <p:sp>
        <p:nvSpPr>
          <p:cNvPr id="215" name="Google Shape;215;p35"/>
          <p:cNvSpPr txBox="1"/>
          <p:nvPr/>
        </p:nvSpPr>
        <p:spPr>
          <a:xfrm>
            <a:off x="8041600" y="2854868"/>
            <a:ext cx="2733200" cy="649600"/>
          </a:xfrm>
          <a:prstGeom prst="rect">
            <a:avLst/>
          </a:prstGeom>
          <a:solidFill>
            <a:srgbClr val="D9EAD3"/>
          </a:solidFill>
          <a:ln>
            <a:noFill/>
          </a:ln>
        </p:spPr>
        <p:txBody>
          <a:bodyPr spcFirstLastPara="1" wrap="square" lIns="121900" tIns="121900" rIns="121900" bIns="121900" anchor="t" anchorCtr="0">
            <a:noAutofit/>
          </a:bodyPr>
          <a:lstStyle/>
          <a:p>
            <a:pPr algn="ctr" defTabSz="1219170">
              <a:buClr>
                <a:srgbClr val="000000"/>
              </a:buClr>
              <a:buSzPts val="2000"/>
            </a:pPr>
            <a:r>
              <a:rPr lang="en" sz="2667" b="1" kern="0">
                <a:solidFill>
                  <a:srgbClr val="000000"/>
                </a:solidFill>
                <a:latin typeface="Calibri"/>
                <a:ea typeface="Calibri"/>
                <a:cs typeface="Calibri"/>
                <a:sym typeface="Calibri"/>
              </a:rPr>
              <a:t>Commissioners</a:t>
            </a:r>
            <a:endParaRPr sz="2667" b="1" kern="0">
              <a:solidFill>
                <a:srgbClr val="000000"/>
              </a:solidFill>
              <a:latin typeface="Calibri"/>
              <a:ea typeface="Calibri"/>
              <a:cs typeface="Calibri"/>
              <a:sym typeface="Calibri"/>
            </a:endParaRPr>
          </a:p>
        </p:txBody>
      </p:sp>
      <p:sp>
        <p:nvSpPr>
          <p:cNvPr id="216" name="Google Shape;216;p35"/>
          <p:cNvSpPr txBox="1"/>
          <p:nvPr/>
        </p:nvSpPr>
        <p:spPr>
          <a:xfrm>
            <a:off x="1855000" y="2854868"/>
            <a:ext cx="2962800" cy="649600"/>
          </a:xfrm>
          <a:prstGeom prst="rect">
            <a:avLst/>
          </a:prstGeom>
          <a:solidFill>
            <a:srgbClr val="FFF2CC"/>
          </a:solidFill>
          <a:ln>
            <a:noFill/>
          </a:ln>
        </p:spPr>
        <p:txBody>
          <a:bodyPr spcFirstLastPara="1" wrap="square" lIns="121900" tIns="121900" rIns="121900" bIns="121900" anchor="t" anchorCtr="0">
            <a:noAutofit/>
          </a:bodyPr>
          <a:lstStyle/>
          <a:p>
            <a:pPr algn="ctr" defTabSz="1219170">
              <a:buClr>
                <a:srgbClr val="000000"/>
              </a:buClr>
              <a:buSzPts val="2000"/>
            </a:pPr>
            <a:r>
              <a:rPr lang="en" sz="2667" b="1" kern="0">
                <a:solidFill>
                  <a:srgbClr val="000000"/>
                </a:solidFill>
                <a:latin typeface="Calibri"/>
                <a:ea typeface="Calibri"/>
                <a:cs typeface="Calibri"/>
                <a:sym typeface="Calibri"/>
              </a:rPr>
              <a:t>Secretariat</a:t>
            </a:r>
            <a:endParaRPr sz="2667" b="1" kern="0">
              <a:solidFill>
                <a:srgbClr val="000000"/>
              </a:solidFill>
              <a:latin typeface="Calibri"/>
              <a:ea typeface="Calibri"/>
              <a:cs typeface="Calibri"/>
              <a:sym typeface="Calibri"/>
            </a:endParaRPr>
          </a:p>
        </p:txBody>
      </p:sp>
      <p:sp>
        <p:nvSpPr>
          <p:cNvPr id="217" name="Google Shape;217;p35"/>
          <p:cNvSpPr txBox="1"/>
          <p:nvPr/>
        </p:nvSpPr>
        <p:spPr>
          <a:xfrm>
            <a:off x="4817800" y="3877109"/>
            <a:ext cx="2962800" cy="702000"/>
          </a:xfrm>
          <a:prstGeom prst="rect">
            <a:avLst/>
          </a:prstGeom>
          <a:solidFill>
            <a:srgbClr val="F4CCCC"/>
          </a:solidFill>
          <a:ln>
            <a:noFill/>
          </a:ln>
        </p:spPr>
        <p:txBody>
          <a:bodyPr spcFirstLastPara="1" wrap="square" lIns="121900" tIns="121900" rIns="121900" bIns="121900" anchor="t" anchorCtr="0">
            <a:noAutofit/>
          </a:bodyPr>
          <a:lstStyle/>
          <a:p>
            <a:pPr algn="ctr" defTabSz="1219170">
              <a:buClr>
                <a:srgbClr val="000000"/>
              </a:buClr>
              <a:buSzPts val="2000"/>
            </a:pPr>
            <a:r>
              <a:rPr lang="en" sz="2667" b="1" kern="0">
                <a:solidFill>
                  <a:srgbClr val="000000"/>
                </a:solidFill>
                <a:latin typeface="Calibri"/>
                <a:ea typeface="Calibri"/>
                <a:cs typeface="Calibri"/>
                <a:sym typeface="Calibri"/>
              </a:rPr>
              <a:t>Working groups</a:t>
            </a:r>
            <a:endParaRPr sz="2667" b="1" kern="0">
              <a:solidFill>
                <a:srgbClr val="000000"/>
              </a:solidFill>
              <a:latin typeface="Calibri"/>
              <a:ea typeface="Calibri"/>
              <a:cs typeface="Calibri"/>
              <a:sym typeface="Calibri"/>
            </a:endParaRPr>
          </a:p>
        </p:txBody>
      </p:sp>
      <p:cxnSp>
        <p:nvCxnSpPr>
          <p:cNvPr id="218" name="Google Shape;218;p35"/>
          <p:cNvCxnSpPr>
            <a:stCxn id="216" idx="3"/>
            <a:endCxn id="217" idx="0"/>
          </p:cNvCxnSpPr>
          <p:nvPr/>
        </p:nvCxnSpPr>
        <p:spPr>
          <a:xfrm>
            <a:off x="4817800" y="3179668"/>
            <a:ext cx="1481600" cy="697600"/>
          </a:xfrm>
          <a:prstGeom prst="straightConnector1">
            <a:avLst/>
          </a:prstGeom>
          <a:noFill/>
          <a:ln w="9525" cap="flat" cmpd="sng">
            <a:solidFill>
              <a:schemeClr val="dk2"/>
            </a:solidFill>
            <a:prstDash val="solid"/>
            <a:round/>
            <a:headEnd type="none" w="sm" len="sm"/>
            <a:tailEnd type="triangle" w="med" len="med"/>
          </a:ln>
        </p:spPr>
      </p:cxnSp>
      <p:cxnSp>
        <p:nvCxnSpPr>
          <p:cNvPr id="219" name="Google Shape;219;p35"/>
          <p:cNvCxnSpPr>
            <a:stCxn id="215" idx="1"/>
            <a:endCxn id="217" idx="0"/>
          </p:cNvCxnSpPr>
          <p:nvPr/>
        </p:nvCxnSpPr>
        <p:spPr>
          <a:xfrm flipH="1">
            <a:off x="6299200" y="3179668"/>
            <a:ext cx="1742400" cy="697600"/>
          </a:xfrm>
          <a:prstGeom prst="straightConnector1">
            <a:avLst/>
          </a:prstGeom>
          <a:noFill/>
          <a:ln w="9525" cap="flat" cmpd="sng">
            <a:solidFill>
              <a:schemeClr val="dk2"/>
            </a:solidFill>
            <a:prstDash val="solid"/>
            <a:round/>
            <a:headEnd type="none" w="sm" len="sm"/>
            <a:tailEnd type="triangle" w="med" len="med"/>
          </a:ln>
        </p:spPr>
      </p:cxnSp>
      <p:sp>
        <p:nvSpPr>
          <p:cNvPr id="220" name="Google Shape;220;p35"/>
          <p:cNvSpPr txBox="1"/>
          <p:nvPr/>
        </p:nvSpPr>
        <p:spPr>
          <a:xfrm>
            <a:off x="1152000" y="3881533"/>
            <a:ext cx="3665600" cy="10124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2000"/>
            </a:pPr>
            <a:r>
              <a:rPr lang="en" sz="2667" kern="0">
                <a:solidFill>
                  <a:srgbClr val="000000"/>
                </a:solidFill>
                <a:latin typeface="Calibri"/>
                <a:ea typeface="Calibri"/>
                <a:cs typeface="Calibri"/>
                <a:sym typeface="Calibri"/>
              </a:rPr>
              <a:t>Other key stakeholders (e.g., WHO, UHC CSEM)</a:t>
            </a:r>
            <a:endParaRPr sz="2667" kern="0">
              <a:solidFill>
                <a:srgbClr val="000000"/>
              </a:solidFill>
              <a:latin typeface="Calibri"/>
              <a:ea typeface="Calibri"/>
              <a:cs typeface="Calibri"/>
              <a:sym typeface="Calibri"/>
            </a:endParaRPr>
          </a:p>
        </p:txBody>
      </p:sp>
      <p:sp>
        <p:nvSpPr>
          <p:cNvPr id="221" name="Google Shape;221;p35"/>
          <p:cNvSpPr txBox="1"/>
          <p:nvPr/>
        </p:nvSpPr>
        <p:spPr>
          <a:xfrm>
            <a:off x="7780800" y="3881529"/>
            <a:ext cx="3776400" cy="1012400"/>
          </a:xfrm>
          <a:prstGeom prst="rect">
            <a:avLst/>
          </a:prstGeom>
          <a:noFill/>
          <a:ln>
            <a:noFill/>
          </a:ln>
        </p:spPr>
        <p:txBody>
          <a:bodyPr spcFirstLastPara="1" wrap="square" lIns="121900" tIns="121900" rIns="121900" bIns="121900" anchor="t" anchorCtr="0">
            <a:noAutofit/>
          </a:bodyPr>
          <a:lstStyle/>
          <a:p>
            <a:pPr algn="ctr" defTabSz="1219170">
              <a:buClr>
                <a:srgbClr val="000000"/>
              </a:buClr>
              <a:buSzPts val="2000"/>
            </a:pPr>
            <a:r>
              <a:rPr lang="en" sz="2667" kern="0">
                <a:solidFill>
                  <a:srgbClr val="000000"/>
                </a:solidFill>
                <a:latin typeface="Calibri"/>
                <a:ea typeface="Calibri"/>
                <a:cs typeface="Calibri"/>
                <a:sym typeface="Calibri"/>
              </a:rPr>
              <a:t>Commissioners’ institutions/networks</a:t>
            </a:r>
            <a:endParaRPr sz="2667" kern="0">
              <a:solidFill>
                <a:srgbClr val="000000"/>
              </a:solidFill>
              <a:latin typeface="Calibri"/>
              <a:ea typeface="Calibri"/>
              <a:cs typeface="Calibri"/>
              <a:sym typeface="Calibri"/>
            </a:endParaRPr>
          </a:p>
        </p:txBody>
      </p:sp>
      <p:cxnSp>
        <p:nvCxnSpPr>
          <p:cNvPr id="222" name="Google Shape;222;p35"/>
          <p:cNvCxnSpPr>
            <a:stCxn id="215" idx="2"/>
            <a:endCxn id="221" idx="0"/>
          </p:cNvCxnSpPr>
          <p:nvPr/>
        </p:nvCxnSpPr>
        <p:spPr>
          <a:xfrm>
            <a:off x="9408200" y="3504468"/>
            <a:ext cx="260800" cy="377200"/>
          </a:xfrm>
          <a:prstGeom prst="straightConnector1">
            <a:avLst/>
          </a:prstGeom>
          <a:noFill/>
          <a:ln w="9525" cap="flat" cmpd="sng">
            <a:solidFill>
              <a:schemeClr val="dk2"/>
            </a:solidFill>
            <a:prstDash val="solid"/>
            <a:round/>
            <a:headEnd type="triangle" w="med" len="med"/>
            <a:tailEnd type="triangle" w="med" len="med"/>
          </a:ln>
        </p:spPr>
      </p:cxnSp>
      <p:cxnSp>
        <p:nvCxnSpPr>
          <p:cNvPr id="223" name="Google Shape;223;p35"/>
          <p:cNvCxnSpPr>
            <a:stCxn id="216" idx="2"/>
            <a:endCxn id="220" idx="0"/>
          </p:cNvCxnSpPr>
          <p:nvPr/>
        </p:nvCxnSpPr>
        <p:spPr>
          <a:xfrm flipH="1">
            <a:off x="2984800" y="3504468"/>
            <a:ext cx="351600" cy="377200"/>
          </a:xfrm>
          <a:prstGeom prst="straightConnector1">
            <a:avLst/>
          </a:prstGeom>
          <a:noFill/>
          <a:ln w="9525" cap="flat" cmpd="sng">
            <a:solidFill>
              <a:schemeClr val="dk2"/>
            </a:solidFill>
            <a:prstDash val="solid"/>
            <a:round/>
            <a:headEnd type="none" w="sm" len="sm"/>
            <a:tailEnd type="triangle" w="med" len="med"/>
          </a:ln>
        </p:spPr>
      </p:cxnSp>
      <p:cxnSp>
        <p:nvCxnSpPr>
          <p:cNvPr id="224" name="Google Shape;224;p35"/>
          <p:cNvCxnSpPr>
            <a:stCxn id="214" idx="1"/>
            <a:endCxn id="216" idx="0"/>
          </p:cNvCxnSpPr>
          <p:nvPr/>
        </p:nvCxnSpPr>
        <p:spPr>
          <a:xfrm flipH="1">
            <a:off x="3336600" y="2164101"/>
            <a:ext cx="1481200" cy="690800"/>
          </a:xfrm>
          <a:prstGeom prst="straightConnector1">
            <a:avLst/>
          </a:prstGeom>
          <a:noFill/>
          <a:ln w="9525" cap="flat" cmpd="sng">
            <a:solidFill>
              <a:schemeClr val="dk2"/>
            </a:solidFill>
            <a:prstDash val="solid"/>
            <a:round/>
            <a:headEnd type="none" w="sm" len="sm"/>
            <a:tailEnd type="triangle" w="med" len="med"/>
          </a:ln>
        </p:spPr>
      </p:cxnSp>
      <p:cxnSp>
        <p:nvCxnSpPr>
          <p:cNvPr id="225" name="Google Shape;225;p35"/>
          <p:cNvCxnSpPr>
            <a:stCxn id="214" idx="3"/>
            <a:endCxn id="215" idx="0"/>
          </p:cNvCxnSpPr>
          <p:nvPr/>
        </p:nvCxnSpPr>
        <p:spPr>
          <a:xfrm>
            <a:off x="7780600" y="2164101"/>
            <a:ext cx="1627600" cy="690800"/>
          </a:xfrm>
          <a:prstGeom prst="straightConnector1">
            <a:avLst/>
          </a:prstGeom>
          <a:noFill/>
          <a:ln w="9525" cap="flat" cmpd="sng">
            <a:solidFill>
              <a:schemeClr val="dk2"/>
            </a:solidFill>
            <a:prstDash val="solid"/>
            <a:round/>
            <a:headEnd type="none" w="sm" len="sm"/>
            <a:tailEnd type="triangle" w="med" len="med"/>
          </a:ln>
        </p:spPr>
      </p:cxnSp>
      <p:cxnSp>
        <p:nvCxnSpPr>
          <p:cNvPr id="226" name="Google Shape;226;p35"/>
          <p:cNvCxnSpPr>
            <a:stCxn id="221" idx="2"/>
            <a:endCxn id="217" idx="2"/>
          </p:cNvCxnSpPr>
          <p:nvPr/>
        </p:nvCxnSpPr>
        <p:spPr>
          <a:xfrm rot="5400000" flipH="1">
            <a:off x="7826800" y="3051729"/>
            <a:ext cx="314800" cy="3369600"/>
          </a:xfrm>
          <a:prstGeom prst="bentConnector3">
            <a:avLst>
              <a:gd name="adj1" fmla="val -100858"/>
            </a:avLst>
          </a:prstGeom>
          <a:noFill/>
          <a:ln w="9525" cap="flat" cmpd="sng">
            <a:solidFill>
              <a:schemeClr val="dk2"/>
            </a:solidFill>
            <a:prstDash val="dash"/>
            <a:round/>
            <a:headEnd type="none" w="sm" len="sm"/>
            <a:tailEnd type="triangle" w="med" len="med"/>
          </a:ln>
        </p:spPr>
      </p:cxnSp>
      <p:cxnSp>
        <p:nvCxnSpPr>
          <p:cNvPr id="227" name="Google Shape;227;p35"/>
          <p:cNvCxnSpPr>
            <a:stCxn id="220" idx="2"/>
            <a:endCxn id="217" idx="2"/>
          </p:cNvCxnSpPr>
          <p:nvPr/>
        </p:nvCxnSpPr>
        <p:spPr>
          <a:xfrm rot="-5400000">
            <a:off x="4484600" y="3079333"/>
            <a:ext cx="314800" cy="3314400"/>
          </a:xfrm>
          <a:prstGeom prst="bentConnector3">
            <a:avLst>
              <a:gd name="adj1" fmla="val -100858"/>
            </a:avLst>
          </a:prstGeom>
          <a:noFill/>
          <a:ln w="9525" cap="flat" cmpd="sng">
            <a:solidFill>
              <a:schemeClr val="dk2"/>
            </a:solidFill>
            <a:prstDash val="dash"/>
            <a:round/>
            <a:headEnd type="none" w="sm" len="sm"/>
            <a:tailEnd type="triangle" w="med" len="med"/>
          </a:ln>
        </p:spPr>
      </p:cxnSp>
      <p:sp>
        <p:nvSpPr>
          <p:cNvPr id="228" name="Google Shape;228;p35"/>
          <p:cNvSpPr txBox="1"/>
          <p:nvPr/>
        </p:nvSpPr>
        <p:spPr>
          <a:xfrm>
            <a:off x="3570867" y="5601333"/>
            <a:ext cx="5458800" cy="649600"/>
          </a:xfrm>
          <a:prstGeom prst="rect">
            <a:avLst/>
          </a:prstGeom>
          <a:solidFill>
            <a:srgbClr val="D9D2E9"/>
          </a:solidFill>
          <a:ln>
            <a:noFill/>
          </a:ln>
        </p:spPr>
        <p:txBody>
          <a:bodyPr spcFirstLastPara="1" wrap="square" lIns="121900" tIns="121900" rIns="121900" bIns="121900" anchor="t" anchorCtr="0">
            <a:noAutofit/>
          </a:bodyPr>
          <a:lstStyle/>
          <a:p>
            <a:pPr algn="ctr" defTabSz="1219170">
              <a:buClr>
                <a:srgbClr val="000000"/>
              </a:buClr>
              <a:buSzPts val="1900"/>
            </a:pPr>
            <a:r>
              <a:rPr lang="en" sz="2533" b="1" kern="0">
                <a:solidFill>
                  <a:srgbClr val="000000"/>
                </a:solidFill>
                <a:latin typeface="Calibri"/>
                <a:ea typeface="Calibri"/>
                <a:cs typeface="Calibri"/>
                <a:sym typeface="Calibri"/>
              </a:rPr>
              <a:t>Broader Engagement of our Networks</a:t>
            </a:r>
            <a:endParaRPr sz="2533" b="1" kern="0">
              <a:solidFill>
                <a:srgbClr val="000000"/>
              </a:solidFill>
              <a:latin typeface="Calibri"/>
              <a:ea typeface="Calibri"/>
              <a:cs typeface="Calibri"/>
              <a:sym typeface="Calibri"/>
            </a:endParaRPr>
          </a:p>
        </p:txBody>
      </p:sp>
      <p:cxnSp>
        <p:nvCxnSpPr>
          <p:cNvPr id="229" name="Google Shape;229;p35"/>
          <p:cNvCxnSpPr>
            <a:stCxn id="228" idx="0"/>
          </p:cNvCxnSpPr>
          <p:nvPr/>
        </p:nvCxnSpPr>
        <p:spPr>
          <a:xfrm rot="10800000" flipH="1">
            <a:off x="6300267" y="5096933"/>
            <a:ext cx="1200" cy="504400"/>
          </a:xfrm>
          <a:prstGeom prst="straightConnector1">
            <a:avLst/>
          </a:prstGeom>
          <a:noFill/>
          <a:ln w="9525" cap="flat" cmpd="sng">
            <a:solidFill>
              <a:schemeClr val="dk2"/>
            </a:solidFill>
            <a:prstDash val="solid"/>
            <a:round/>
            <a:headEnd type="none" w="sm" len="sm"/>
            <a:tailEnd type="triangle" w="med" len="med"/>
          </a:ln>
        </p:spPr>
      </p:cxnSp>
      <p:cxnSp>
        <p:nvCxnSpPr>
          <p:cNvPr id="230" name="Google Shape;230;p35"/>
          <p:cNvCxnSpPr>
            <a:stCxn id="221" idx="2"/>
            <a:endCxn id="228" idx="3"/>
          </p:cNvCxnSpPr>
          <p:nvPr/>
        </p:nvCxnSpPr>
        <p:spPr>
          <a:xfrm rot="5400000">
            <a:off x="8833200" y="5090529"/>
            <a:ext cx="1032400" cy="639200"/>
          </a:xfrm>
          <a:prstGeom prst="bentConnector2">
            <a:avLst/>
          </a:prstGeom>
          <a:noFill/>
          <a:ln w="9525" cap="flat" cmpd="sng">
            <a:solidFill>
              <a:schemeClr val="dk2"/>
            </a:solidFill>
            <a:prstDash val="dash"/>
            <a:round/>
            <a:headEnd type="none" w="sm" len="sm"/>
            <a:tailEnd type="triangl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6"/>
          <p:cNvSpPr txBox="1">
            <a:spLocks noGrp="1"/>
          </p:cNvSpPr>
          <p:nvPr>
            <p:ph type="title"/>
          </p:nvPr>
        </p:nvSpPr>
        <p:spPr>
          <a:xfrm>
            <a:off x="1042416" y="227657"/>
            <a:ext cx="9915200" cy="810400"/>
          </a:xfrm>
          <a:prstGeom prst="rect">
            <a:avLst/>
          </a:prstGeom>
        </p:spPr>
        <p:txBody>
          <a:bodyPr spcFirstLastPara="1" wrap="square" lIns="91433" tIns="45700" rIns="91433" bIns="45700" anchor="ctr" anchorCtr="0">
            <a:normAutofit fontScale="90000"/>
          </a:bodyPr>
          <a:lstStyle/>
          <a:p>
            <a:pPr>
              <a:lnSpc>
                <a:spcPct val="100000"/>
              </a:lnSpc>
            </a:pPr>
            <a:r>
              <a:rPr lang="en"/>
              <a:t>Inaugural Convening / Boston, Jan. 21-22, 2025</a:t>
            </a:r>
            <a:endParaRPr/>
          </a:p>
        </p:txBody>
      </p:sp>
      <p:sp>
        <p:nvSpPr>
          <p:cNvPr id="236" name="Google Shape;236;p36"/>
          <p:cNvSpPr>
            <a:spLocks noGrp="1"/>
          </p:cNvSpPr>
          <p:nvPr>
            <p:ph type="pic" idx="2"/>
          </p:nvPr>
        </p:nvSpPr>
        <p:spPr>
          <a:xfrm>
            <a:off x="1137895" y="6186983"/>
            <a:ext cx="4043200" cy="729600"/>
          </a:xfrm>
          <a:prstGeom prst="rect">
            <a:avLst/>
          </a:prstGeom>
        </p:spPr>
        <p:txBody>
          <a:bodyPr/>
          <a:lstStyle/>
          <a:p>
            <a:endParaRPr lang="en-CH"/>
          </a:p>
        </p:txBody>
      </p:sp>
      <p:pic>
        <p:nvPicPr>
          <p:cNvPr id="237" name="Google Shape;237;p36"/>
          <p:cNvPicPr preferRelativeResize="0"/>
          <p:nvPr/>
        </p:nvPicPr>
        <p:blipFill>
          <a:blip r:embed="rId3">
            <a:alphaModFix/>
          </a:blip>
          <a:stretch>
            <a:fillRect/>
          </a:stretch>
        </p:blipFill>
        <p:spPr>
          <a:xfrm>
            <a:off x="1500601" y="1569400"/>
            <a:ext cx="8998803" cy="51760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510F8-F6C0-45CB-131B-20EDDE1CAEA6}"/>
              </a:ext>
            </a:extLst>
          </p:cNvPr>
          <p:cNvSpPr>
            <a:spLocks noGrp="1"/>
          </p:cNvSpPr>
          <p:nvPr>
            <p:ph type="title"/>
          </p:nvPr>
        </p:nvSpPr>
        <p:spPr>
          <a:xfrm>
            <a:off x="442913" y="1401624"/>
            <a:ext cx="8978178" cy="1260000"/>
          </a:xfrm>
        </p:spPr>
        <p:txBody>
          <a:bodyPr/>
          <a:lstStyle/>
          <a:p>
            <a:r>
              <a:rPr lang="en-US"/>
              <a:t>Assessing implementation: Discussion questions</a:t>
            </a:r>
            <a:endParaRPr lang="en-CH"/>
          </a:p>
        </p:txBody>
      </p:sp>
      <p:sp>
        <p:nvSpPr>
          <p:cNvPr id="3" name="Content Placeholder 2">
            <a:extLst>
              <a:ext uri="{FF2B5EF4-FFF2-40B4-BE49-F238E27FC236}">
                <a16:creationId xmlns:a16="http://schemas.microsoft.com/office/drawing/2014/main" id="{831C5EE2-5DDE-A65D-D155-B71180A7FFFC}"/>
              </a:ext>
            </a:extLst>
          </p:cNvPr>
          <p:cNvSpPr>
            <a:spLocks noGrp="1"/>
          </p:cNvSpPr>
          <p:nvPr>
            <p:ph idx="1"/>
          </p:nvPr>
        </p:nvSpPr>
        <p:spPr>
          <a:xfrm>
            <a:off x="442913" y="2766059"/>
            <a:ext cx="10311523" cy="3291841"/>
          </a:xfrm>
        </p:spPr>
        <p:txBody>
          <a:bodyPr/>
          <a:lstStyle/>
          <a:p>
            <a:pPr marL="457200" indent="-457200">
              <a:spcAft>
                <a:spcPts val="1200"/>
              </a:spcAft>
              <a:buFont typeface="+mj-lt"/>
              <a:buAutoNum type="arabicPeriod"/>
            </a:pPr>
            <a:r>
              <a:rPr lang="en-US"/>
              <a:t>What other tools exist to measure and assess PCC approaches, and for what contexts? </a:t>
            </a:r>
          </a:p>
          <a:p>
            <a:pPr marL="457200" indent="-457200">
              <a:spcAft>
                <a:spcPts val="1200"/>
              </a:spcAft>
              <a:buFont typeface="+mj-lt"/>
              <a:buAutoNum type="arabicPeriod"/>
            </a:pPr>
            <a:r>
              <a:rPr lang="en-US"/>
              <a:t>What additional evidence has been generated on the impact(s) of person-centred models of care on HIV treatment continuity, viral load coverage and viral suppression? Beyond these clinical outcomes, what are some other impacts from PCC approaches that are being measured? </a:t>
            </a:r>
          </a:p>
          <a:p>
            <a:pPr marL="457200" indent="-457200">
              <a:spcAft>
                <a:spcPts val="1200"/>
              </a:spcAft>
              <a:buFont typeface="+mj-lt"/>
              <a:buAutoNum type="arabicPeriod"/>
            </a:pPr>
            <a:r>
              <a:rPr lang="en-US"/>
              <a:t>What more needs to happen to foster community-academic partnerships to assess PCC implementation?</a:t>
            </a:r>
          </a:p>
          <a:p>
            <a:pPr marL="0" indent="0">
              <a:spcAft>
                <a:spcPts val="1200"/>
              </a:spcAft>
              <a:buNone/>
            </a:pPr>
            <a:endParaRPr lang="en-CH"/>
          </a:p>
        </p:txBody>
      </p:sp>
    </p:spTree>
    <p:extLst>
      <p:ext uri="{BB962C8B-B14F-4D97-AF65-F5344CB8AC3E}">
        <p14:creationId xmlns:p14="http://schemas.microsoft.com/office/powerpoint/2010/main" val="19361667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7"/>
          <p:cNvSpPr txBox="1">
            <a:spLocks noGrp="1"/>
          </p:cNvSpPr>
          <p:nvPr>
            <p:ph type="title"/>
          </p:nvPr>
        </p:nvSpPr>
        <p:spPr>
          <a:xfrm>
            <a:off x="1042416" y="420424"/>
            <a:ext cx="9915200" cy="810400"/>
          </a:xfrm>
          <a:prstGeom prst="rect">
            <a:avLst/>
          </a:prstGeom>
        </p:spPr>
        <p:txBody>
          <a:bodyPr spcFirstLastPara="1" wrap="square" lIns="91433" tIns="45700" rIns="91433" bIns="45700" anchor="ctr" anchorCtr="0">
            <a:normAutofit fontScale="90000"/>
          </a:bodyPr>
          <a:lstStyle/>
          <a:p>
            <a:r>
              <a:rPr lang="en"/>
              <a:t>Shared understanding of people-centered care</a:t>
            </a:r>
            <a:endParaRPr/>
          </a:p>
        </p:txBody>
      </p:sp>
      <p:sp>
        <p:nvSpPr>
          <p:cNvPr id="244" name="Google Shape;244;p37"/>
          <p:cNvSpPr txBox="1">
            <a:spLocks noGrp="1"/>
          </p:cNvSpPr>
          <p:nvPr>
            <p:ph type="body" idx="1"/>
          </p:nvPr>
        </p:nvSpPr>
        <p:spPr>
          <a:xfrm>
            <a:off x="1137900" y="1487027"/>
            <a:ext cx="9798400" cy="3227600"/>
          </a:xfrm>
          <a:prstGeom prst="rect">
            <a:avLst/>
          </a:prstGeom>
        </p:spPr>
        <p:txBody>
          <a:bodyPr spcFirstLastPara="1" wrap="square" lIns="91433" tIns="45700" rIns="91433" bIns="45700" anchor="t" anchorCtr="0">
            <a:noAutofit/>
          </a:bodyPr>
          <a:lstStyle/>
          <a:p>
            <a:pPr marL="0" indent="0">
              <a:lnSpc>
                <a:spcPct val="107916"/>
              </a:lnSpc>
              <a:spcBef>
                <a:spcPts val="0"/>
              </a:spcBef>
              <a:buNone/>
            </a:pPr>
            <a:r>
              <a:rPr lang="en" sz="1733" b="1">
                <a:solidFill>
                  <a:srgbClr val="CC0000"/>
                </a:solidFill>
                <a:highlight>
                  <a:schemeClr val="lt1"/>
                </a:highlight>
                <a:latin typeface="Arial"/>
                <a:ea typeface="Arial"/>
                <a:cs typeface="Arial"/>
                <a:sym typeface="Arial"/>
              </a:rPr>
              <a:t>Recognition of personhood</a:t>
            </a:r>
            <a:r>
              <a:rPr lang="en" sz="1733">
                <a:highlight>
                  <a:schemeClr val="lt1"/>
                </a:highlight>
                <a:latin typeface="Arial"/>
                <a:ea typeface="Arial"/>
                <a:cs typeface="Arial"/>
                <a:sym typeface="Arial"/>
              </a:rPr>
              <a:t>: People-centered care prioritizes the holistic needs, values, identities, and cultures of individuals and communities, recognizing and respecting their personhood—their intrinsic dignity, rights, and unique lived experiences—beyond their roles as patients. </a:t>
            </a:r>
            <a:endParaRPr sz="1733">
              <a:highlight>
                <a:schemeClr val="lt1"/>
              </a:highlight>
              <a:latin typeface="Arial"/>
              <a:ea typeface="Arial"/>
              <a:cs typeface="Arial"/>
              <a:sym typeface="Arial"/>
            </a:endParaRPr>
          </a:p>
          <a:p>
            <a:pPr marL="0" indent="0">
              <a:lnSpc>
                <a:spcPct val="107916"/>
              </a:lnSpc>
              <a:spcBef>
                <a:spcPts val="800"/>
              </a:spcBef>
              <a:buNone/>
            </a:pPr>
            <a:r>
              <a:rPr lang="en" sz="1733" b="1">
                <a:solidFill>
                  <a:srgbClr val="CC0000"/>
                </a:solidFill>
                <a:highlight>
                  <a:schemeClr val="lt1"/>
                </a:highlight>
                <a:latin typeface="Arial"/>
                <a:ea typeface="Arial"/>
                <a:cs typeface="Arial"/>
                <a:sym typeface="Arial"/>
              </a:rPr>
              <a:t>Holistic approach</a:t>
            </a:r>
            <a:r>
              <a:rPr lang="en" sz="1733">
                <a:highlight>
                  <a:schemeClr val="lt1"/>
                </a:highlight>
                <a:latin typeface="Arial"/>
                <a:ea typeface="Arial"/>
                <a:cs typeface="Arial"/>
                <a:sym typeface="Arial"/>
              </a:rPr>
              <a:t>: People-centered care integrates diverse perspectives, including caregivers and marginalized groups, and moves beyond clinical care to embrace broader concepts of health shaped by social, cultural, and economic factors. </a:t>
            </a:r>
            <a:endParaRPr sz="1733">
              <a:highlight>
                <a:schemeClr val="lt1"/>
              </a:highlight>
              <a:latin typeface="Arial"/>
              <a:ea typeface="Arial"/>
              <a:cs typeface="Arial"/>
              <a:sym typeface="Arial"/>
            </a:endParaRPr>
          </a:p>
          <a:p>
            <a:pPr marL="0" indent="0">
              <a:lnSpc>
                <a:spcPct val="107916"/>
              </a:lnSpc>
              <a:spcBef>
                <a:spcPts val="800"/>
              </a:spcBef>
              <a:buNone/>
            </a:pPr>
            <a:r>
              <a:rPr lang="en" sz="1733" b="1">
                <a:solidFill>
                  <a:srgbClr val="CC0000"/>
                </a:solidFill>
                <a:highlight>
                  <a:schemeClr val="lt1"/>
                </a:highlight>
                <a:latin typeface="Arial"/>
                <a:ea typeface="Arial"/>
                <a:cs typeface="Arial"/>
                <a:sym typeface="Arial"/>
              </a:rPr>
              <a:t>Empowerment and shared partnership</a:t>
            </a:r>
            <a:r>
              <a:rPr lang="en" sz="1733">
                <a:highlight>
                  <a:schemeClr val="lt1"/>
                </a:highlight>
                <a:latin typeface="Arial"/>
                <a:ea typeface="Arial"/>
                <a:cs typeface="Arial"/>
                <a:sym typeface="Arial"/>
              </a:rPr>
              <a:t>: People-centered care ensures individuals and communities’ active and meaningful participation in their own healthcare, as well as in  designing, delivering, and evaluating healthcare while emphasizing equity, respect, active participation, and shared governance to address power dynamics.</a:t>
            </a:r>
            <a:endParaRPr sz="1733">
              <a:highlight>
                <a:schemeClr val="lt1"/>
              </a:highlight>
              <a:latin typeface="Arial"/>
              <a:ea typeface="Arial"/>
              <a:cs typeface="Arial"/>
              <a:sym typeface="Arial"/>
            </a:endParaRPr>
          </a:p>
          <a:p>
            <a:pPr marL="0" indent="0">
              <a:lnSpc>
                <a:spcPct val="107916"/>
              </a:lnSpc>
              <a:spcBef>
                <a:spcPts val="800"/>
              </a:spcBef>
              <a:spcAft>
                <a:spcPts val="800"/>
              </a:spcAft>
              <a:buNone/>
            </a:pPr>
            <a:r>
              <a:rPr lang="en" sz="1733" b="1">
                <a:solidFill>
                  <a:srgbClr val="CC0000"/>
                </a:solidFill>
                <a:highlight>
                  <a:schemeClr val="lt1"/>
                </a:highlight>
                <a:latin typeface="Arial"/>
                <a:ea typeface="Arial"/>
                <a:cs typeface="Arial"/>
                <a:sym typeface="Arial"/>
              </a:rPr>
              <a:t>Sustainable impact on health system</a:t>
            </a:r>
            <a:r>
              <a:rPr lang="en" sz="1733" b="1">
                <a:solidFill>
                  <a:srgbClr val="CC0100"/>
                </a:solidFill>
                <a:highlight>
                  <a:schemeClr val="lt1"/>
                </a:highlight>
                <a:latin typeface="Arial"/>
                <a:ea typeface="Arial"/>
                <a:cs typeface="Arial"/>
                <a:sym typeface="Arial"/>
              </a:rPr>
              <a:t>s</a:t>
            </a:r>
            <a:r>
              <a:rPr lang="en" sz="1733">
                <a:highlight>
                  <a:schemeClr val="lt1"/>
                </a:highlight>
                <a:latin typeface="Arial"/>
                <a:ea typeface="Arial"/>
                <a:cs typeface="Arial"/>
                <a:sym typeface="Arial"/>
              </a:rPr>
              <a:t>: People-centered care fosters equitable, sustainable, inclusive, responsive health systems that aligning health and social policies and support Universal Health Coverage. </a:t>
            </a:r>
            <a:endParaRPr sz="3467">
              <a:highlight>
                <a:schemeClr val="lt1"/>
              </a:highlight>
            </a:endParaRPr>
          </a:p>
        </p:txBody>
      </p:sp>
      <p:sp>
        <p:nvSpPr>
          <p:cNvPr id="245" name="Google Shape;245;p37"/>
          <p:cNvSpPr>
            <a:spLocks noGrp="1"/>
          </p:cNvSpPr>
          <p:nvPr>
            <p:ph type="pic" idx="2"/>
          </p:nvPr>
        </p:nvSpPr>
        <p:spPr>
          <a:xfrm>
            <a:off x="1137895" y="6186983"/>
            <a:ext cx="4043200" cy="729600"/>
          </a:xfrm>
          <a:prstGeom prst="rect">
            <a:avLst/>
          </a:prstGeom>
        </p:spPr>
        <p:txBody>
          <a:bodyPr/>
          <a:lstStyle/>
          <a:p>
            <a:endParaRPr lang="en-CH"/>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8"/>
          <p:cNvSpPr txBox="1">
            <a:spLocks noGrp="1"/>
          </p:cNvSpPr>
          <p:nvPr>
            <p:ph type="title"/>
          </p:nvPr>
        </p:nvSpPr>
        <p:spPr>
          <a:xfrm>
            <a:off x="1042416" y="420424"/>
            <a:ext cx="9915200" cy="810400"/>
          </a:xfrm>
          <a:prstGeom prst="rect">
            <a:avLst/>
          </a:prstGeom>
        </p:spPr>
        <p:txBody>
          <a:bodyPr spcFirstLastPara="1" wrap="square" lIns="91433" tIns="45700" rIns="91433" bIns="45700" anchor="ctr" anchorCtr="0">
            <a:normAutofit fontScale="90000"/>
          </a:bodyPr>
          <a:lstStyle/>
          <a:p>
            <a:pPr>
              <a:spcBef>
                <a:spcPts val="1067"/>
              </a:spcBef>
              <a:spcAft>
                <a:spcPts val="1067"/>
              </a:spcAft>
            </a:pPr>
            <a:r>
              <a:rPr lang="en">
                <a:highlight>
                  <a:schemeClr val="lt1"/>
                </a:highlight>
              </a:rPr>
              <a:t>Refined research areas and working groups</a:t>
            </a:r>
            <a:endParaRPr/>
          </a:p>
        </p:txBody>
      </p:sp>
      <p:sp>
        <p:nvSpPr>
          <p:cNvPr id="251" name="Google Shape;251;p38"/>
          <p:cNvSpPr txBox="1">
            <a:spLocks noGrp="1"/>
          </p:cNvSpPr>
          <p:nvPr>
            <p:ph type="body" idx="1"/>
          </p:nvPr>
        </p:nvSpPr>
        <p:spPr>
          <a:xfrm>
            <a:off x="841367" y="1449933"/>
            <a:ext cx="7441200" cy="4362400"/>
          </a:xfrm>
          <a:prstGeom prst="rect">
            <a:avLst/>
          </a:prstGeom>
        </p:spPr>
        <p:txBody>
          <a:bodyPr spcFirstLastPara="1" wrap="square" lIns="91433" tIns="45700" rIns="91433" bIns="45700" anchor="t" anchorCtr="0">
            <a:noAutofit/>
          </a:bodyPr>
          <a:lstStyle/>
          <a:p>
            <a:pPr indent="-414856">
              <a:lnSpc>
                <a:spcPct val="115000"/>
              </a:lnSpc>
              <a:spcBef>
                <a:spcPts val="1867"/>
              </a:spcBef>
              <a:buSzPts val="1300"/>
              <a:buFont typeface="Helvetica Neue"/>
              <a:buAutoNum type="arabicPeriod"/>
            </a:pPr>
            <a:r>
              <a:rPr lang="en" sz="1733" b="1"/>
              <a:t>Concepts, Definitions &amp; Principles</a:t>
            </a:r>
            <a:r>
              <a:rPr lang="en" sz="1733"/>
              <a:t> – Review existing definitions/frameworks; define essential principles and practical components</a:t>
            </a:r>
            <a:endParaRPr sz="1733"/>
          </a:p>
          <a:p>
            <a:pPr indent="-414856">
              <a:lnSpc>
                <a:spcPct val="115000"/>
              </a:lnSpc>
              <a:spcBef>
                <a:spcPts val="1333"/>
              </a:spcBef>
              <a:buSzPts val="1300"/>
              <a:buFont typeface="Helvetica Neue"/>
              <a:buAutoNum type="arabicPeriod"/>
            </a:pPr>
            <a:r>
              <a:rPr lang="en" sz="1733" b="1"/>
              <a:t>Measurement &amp; Outcomes</a:t>
            </a:r>
            <a:r>
              <a:rPr lang="en" sz="1733"/>
              <a:t>– Review metrics and tools for measuring PCC and what outcomes have been reported for PCC</a:t>
            </a:r>
            <a:endParaRPr sz="1733"/>
          </a:p>
          <a:p>
            <a:pPr indent="-414856">
              <a:lnSpc>
                <a:spcPct val="115000"/>
              </a:lnSpc>
              <a:spcBef>
                <a:spcPts val="1333"/>
              </a:spcBef>
              <a:buSzPts val="1300"/>
              <a:buFont typeface="Helvetica Neue"/>
              <a:buAutoNum type="arabicPeriod"/>
            </a:pPr>
            <a:r>
              <a:rPr lang="en" sz="1733" b="1"/>
              <a:t>Implementation Strategies</a:t>
            </a:r>
            <a:r>
              <a:rPr lang="en" sz="1733"/>
              <a:t> – Identify evidenced-based and scalable PCC models and their enablers and barriers</a:t>
            </a:r>
            <a:endParaRPr sz="1733"/>
          </a:p>
          <a:p>
            <a:pPr indent="-414856">
              <a:lnSpc>
                <a:spcPct val="115000"/>
              </a:lnSpc>
              <a:spcBef>
                <a:spcPts val="1333"/>
              </a:spcBef>
              <a:buSzPts val="1300"/>
              <a:buFont typeface="Helvetica Neue"/>
              <a:buAutoNum type="arabicPeriod"/>
            </a:pPr>
            <a:r>
              <a:rPr lang="en" sz="1733" b="1"/>
              <a:t>Political, Social &amp; Financial Enablers</a:t>
            </a:r>
            <a:r>
              <a:rPr lang="en" sz="1733"/>
              <a:t> – Evaluate policy levers, governance structures, and financing mechanisms to enable PCC </a:t>
            </a:r>
            <a:endParaRPr sz="1733"/>
          </a:p>
          <a:p>
            <a:pPr indent="-414856">
              <a:lnSpc>
                <a:spcPct val="115000"/>
              </a:lnSpc>
              <a:spcBef>
                <a:spcPts val="1333"/>
              </a:spcBef>
              <a:spcAft>
                <a:spcPts val="1333"/>
              </a:spcAft>
              <a:buSzPts val="1300"/>
              <a:buFont typeface="Helvetica Neue"/>
              <a:buAutoNum type="arabicPeriod"/>
            </a:pPr>
            <a:r>
              <a:rPr lang="en" sz="1733" b="1"/>
              <a:t>Meaningful Engagement*</a:t>
            </a:r>
            <a:r>
              <a:rPr lang="en" sz="1733"/>
              <a:t> – Establish best practices for embedding lived experience in health system design, governance, and evaluation.</a:t>
            </a:r>
            <a:endParaRPr sz="2933"/>
          </a:p>
        </p:txBody>
      </p:sp>
      <p:sp>
        <p:nvSpPr>
          <p:cNvPr id="252" name="Google Shape;252;p38"/>
          <p:cNvSpPr txBox="1"/>
          <p:nvPr/>
        </p:nvSpPr>
        <p:spPr>
          <a:xfrm>
            <a:off x="1137884" y="6110667"/>
            <a:ext cx="4316000" cy="546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600" kern="0">
                <a:solidFill>
                  <a:srgbClr val="000000"/>
                </a:solidFill>
                <a:latin typeface="Helvetica Neue"/>
                <a:ea typeface="Helvetica Neue"/>
                <a:cs typeface="Helvetica Neue"/>
                <a:sym typeface="Helvetica Neue"/>
              </a:rPr>
              <a:t>*integrated across all areas</a:t>
            </a:r>
            <a:endParaRPr sz="1600" kern="0">
              <a:solidFill>
                <a:srgbClr val="000000"/>
              </a:solidFill>
              <a:latin typeface="Helvetica Neue"/>
              <a:ea typeface="Helvetica Neue"/>
              <a:cs typeface="Helvetica Neue"/>
              <a:sym typeface="Helvetica Neue"/>
            </a:endParaRPr>
          </a:p>
        </p:txBody>
      </p:sp>
      <p:pic>
        <p:nvPicPr>
          <p:cNvPr id="253" name="Google Shape;253;p38"/>
          <p:cNvPicPr preferRelativeResize="0"/>
          <p:nvPr/>
        </p:nvPicPr>
        <p:blipFill>
          <a:blip r:embed="rId3">
            <a:alphaModFix/>
          </a:blip>
          <a:stretch>
            <a:fillRect/>
          </a:stretch>
        </p:blipFill>
        <p:spPr>
          <a:xfrm>
            <a:off x="8442234" y="1279434"/>
            <a:ext cx="3599233" cy="479583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9"/>
          <p:cNvSpPr txBox="1">
            <a:spLocks noGrp="1"/>
          </p:cNvSpPr>
          <p:nvPr>
            <p:ph type="title"/>
          </p:nvPr>
        </p:nvSpPr>
        <p:spPr>
          <a:xfrm>
            <a:off x="1042416" y="420424"/>
            <a:ext cx="9915200" cy="810400"/>
          </a:xfrm>
          <a:prstGeom prst="rect">
            <a:avLst/>
          </a:prstGeom>
        </p:spPr>
        <p:txBody>
          <a:bodyPr spcFirstLastPara="1" wrap="square" lIns="91433" tIns="45700" rIns="91433" bIns="45700" anchor="ctr" anchorCtr="0">
            <a:normAutofit fontScale="90000"/>
          </a:bodyPr>
          <a:lstStyle/>
          <a:p>
            <a:r>
              <a:rPr lang="en"/>
              <a:t>Our north star and ‘value add’ of the Commission</a:t>
            </a:r>
            <a:endParaRPr/>
          </a:p>
        </p:txBody>
      </p:sp>
      <p:sp>
        <p:nvSpPr>
          <p:cNvPr id="259" name="Google Shape;259;p39"/>
          <p:cNvSpPr txBox="1">
            <a:spLocks noGrp="1"/>
          </p:cNvSpPr>
          <p:nvPr>
            <p:ph type="body" idx="1"/>
          </p:nvPr>
        </p:nvSpPr>
        <p:spPr>
          <a:xfrm>
            <a:off x="1186200" y="1420233"/>
            <a:ext cx="9819600" cy="4833200"/>
          </a:xfrm>
          <a:prstGeom prst="rect">
            <a:avLst/>
          </a:prstGeom>
        </p:spPr>
        <p:txBody>
          <a:bodyPr spcFirstLastPara="1" wrap="square" lIns="91433" tIns="45700" rIns="91433" bIns="45700" anchor="t" anchorCtr="0">
            <a:noAutofit/>
          </a:bodyPr>
          <a:lstStyle/>
          <a:p>
            <a:pPr marL="0" indent="0">
              <a:lnSpc>
                <a:spcPct val="115000"/>
              </a:lnSpc>
              <a:buNone/>
            </a:pPr>
            <a:r>
              <a:rPr lang="en" sz="2667"/>
              <a:t>Establish HOW to do meaningful engagement of people with lived experience to enable UHC and health equity</a:t>
            </a:r>
            <a:endParaRPr sz="2667"/>
          </a:p>
          <a:p>
            <a:pPr marL="0" indent="0">
              <a:lnSpc>
                <a:spcPct val="105000"/>
              </a:lnSpc>
              <a:spcBef>
                <a:spcPts val="0"/>
              </a:spcBef>
              <a:buNone/>
            </a:pPr>
            <a:endParaRPr sz="2667"/>
          </a:p>
          <a:p>
            <a:pPr marL="0" indent="0">
              <a:lnSpc>
                <a:spcPct val="105000"/>
              </a:lnSpc>
              <a:spcBef>
                <a:spcPts val="0"/>
              </a:spcBef>
              <a:buNone/>
            </a:pPr>
            <a:r>
              <a:rPr lang="en" sz="2667"/>
              <a:t>Focus on Meso and Macro level enablers of PCC</a:t>
            </a:r>
            <a:endParaRPr sz="2667"/>
          </a:p>
          <a:p>
            <a:pPr marL="0" indent="0">
              <a:lnSpc>
                <a:spcPct val="105000"/>
              </a:lnSpc>
              <a:spcBef>
                <a:spcPts val="0"/>
              </a:spcBef>
              <a:buSzPts val="1100"/>
              <a:buNone/>
            </a:pPr>
            <a:endParaRPr sz="2667"/>
          </a:p>
          <a:p>
            <a:pPr marL="0" indent="0">
              <a:lnSpc>
                <a:spcPct val="105000"/>
              </a:lnSpc>
              <a:spcBef>
                <a:spcPts val="0"/>
              </a:spcBef>
              <a:buNone/>
            </a:pPr>
            <a:r>
              <a:rPr lang="en" sz="2667"/>
              <a:t>Be actionable, globally relevant, and forward-looking, addressing Post-2030 SDG Priorities</a:t>
            </a:r>
            <a:endParaRPr sz="2667"/>
          </a:p>
          <a:p>
            <a:pPr marL="0" indent="0">
              <a:lnSpc>
                <a:spcPct val="105000"/>
              </a:lnSpc>
              <a:spcBef>
                <a:spcPts val="0"/>
              </a:spcBef>
              <a:buNone/>
            </a:pPr>
            <a:endParaRPr sz="2667"/>
          </a:p>
          <a:p>
            <a:pPr marL="0" indent="0">
              <a:lnSpc>
                <a:spcPct val="105000"/>
              </a:lnSpc>
              <a:spcBef>
                <a:spcPts val="0"/>
              </a:spcBef>
              <a:buNone/>
            </a:pPr>
            <a:endParaRPr sz="2667">
              <a:highlight>
                <a:schemeClr val="lt1"/>
              </a:highligh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0"/>
          <p:cNvSpPr txBox="1">
            <a:spLocks noGrp="1"/>
          </p:cNvSpPr>
          <p:nvPr>
            <p:ph type="title"/>
          </p:nvPr>
        </p:nvSpPr>
        <p:spPr>
          <a:xfrm>
            <a:off x="1042416" y="420424"/>
            <a:ext cx="9915200" cy="810400"/>
          </a:xfrm>
          <a:prstGeom prst="rect">
            <a:avLst/>
          </a:prstGeom>
        </p:spPr>
        <p:txBody>
          <a:bodyPr spcFirstLastPara="1" wrap="square" lIns="91433" tIns="45700" rIns="91433" bIns="45700" anchor="ctr" anchorCtr="0">
            <a:normAutofit fontScale="90000"/>
          </a:bodyPr>
          <a:lstStyle/>
          <a:p>
            <a:r>
              <a:rPr lang="en"/>
              <a:t>Focus on Meso and Macro level enablers of PCC</a:t>
            </a:r>
            <a:endParaRPr/>
          </a:p>
        </p:txBody>
      </p:sp>
      <p:graphicFrame>
        <p:nvGraphicFramePr>
          <p:cNvPr id="266" name="Google Shape;266;p40"/>
          <p:cNvGraphicFramePr/>
          <p:nvPr>
            <p:extLst>
              <p:ext uri="{D42A27DB-BD31-4B8C-83A1-F6EECF244321}">
                <p14:modId xmlns:p14="http://schemas.microsoft.com/office/powerpoint/2010/main" val="1607377699"/>
              </p:ext>
            </p:extLst>
          </p:nvPr>
        </p:nvGraphicFramePr>
        <p:xfrm>
          <a:off x="1086000" y="1582467"/>
          <a:ext cx="9871599" cy="4370544"/>
        </p:xfrm>
        <a:graphic>
          <a:graphicData uri="http://schemas.openxmlformats.org/drawingml/2006/table">
            <a:tbl>
              <a:tblPr>
                <a:noFill/>
              </a:tblPr>
              <a:tblGrid>
                <a:gridCol w="2001433">
                  <a:extLst>
                    <a:ext uri="{9D8B030D-6E8A-4147-A177-3AD203B41FA5}">
                      <a16:colId xmlns:a16="http://schemas.microsoft.com/office/drawing/2014/main" val="20000"/>
                    </a:ext>
                  </a:extLst>
                </a:gridCol>
                <a:gridCol w="2357233">
                  <a:extLst>
                    <a:ext uri="{9D8B030D-6E8A-4147-A177-3AD203B41FA5}">
                      <a16:colId xmlns:a16="http://schemas.microsoft.com/office/drawing/2014/main" val="20001"/>
                    </a:ext>
                  </a:extLst>
                </a:gridCol>
                <a:gridCol w="5512933">
                  <a:extLst>
                    <a:ext uri="{9D8B030D-6E8A-4147-A177-3AD203B41FA5}">
                      <a16:colId xmlns:a16="http://schemas.microsoft.com/office/drawing/2014/main" val="20002"/>
                    </a:ext>
                  </a:extLst>
                </a:gridCol>
              </a:tblGrid>
              <a:tr h="565033">
                <a:tc>
                  <a:txBody>
                    <a:bodyPr/>
                    <a:lstStyle/>
                    <a:p>
                      <a:pPr marL="0" lvl="0" indent="0" algn="l" rtl="0">
                        <a:spcBef>
                          <a:spcPts val="0"/>
                        </a:spcBef>
                        <a:spcAft>
                          <a:spcPts val="0"/>
                        </a:spcAft>
                        <a:buNone/>
                      </a:pPr>
                      <a:r>
                        <a:rPr lang="en" sz="2500" b="1"/>
                        <a:t>Level</a:t>
                      </a:r>
                      <a:endParaRPr sz="2500" b="1"/>
                    </a:p>
                  </a:txBody>
                  <a:tcPr marL="121900" marR="121900" marT="121900" marB="121900">
                    <a:solidFill>
                      <a:schemeClr val="lt2"/>
                    </a:solidFill>
                  </a:tcPr>
                </a:tc>
                <a:tc>
                  <a:txBody>
                    <a:bodyPr/>
                    <a:lstStyle/>
                    <a:p>
                      <a:pPr marL="0" lvl="0" indent="0" algn="l" rtl="0">
                        <a:spcBef>
                          <a:spcPts val="0"/>
                        </a:spcBef>
                        <a:spcAft>
                          <a:spcPts val="0"/>
                        </a:spcAft>
                        <a:buNone/>
                      </a:pPr>
                      <a:r>
                        <a:rPr lang="en" sz="2500" b="1"/>
                        <a:t>Description</a:t>
                      </a:r>
                      <a:endParaRPr sz="2500" b="1"/>
                    </a:p>
                  </a:txBody>
                  <a:tcPr marL="121900" marR="121900" marT="121900" marB="121900">
                    <a:solidFill>
                      <a:schemeClr val="lt2"/>
                    </a:solidFill>
                  </a:tcPr>
                </a:tc>
                <a:tc>
                  <a:txBody>
                    <a:bodyPr/>
                    <a:lstStyle/>
                    <a:p>
                      <a:pPr marL="0" lvl="0" indent="0" algn="l" rtl="0">
                        <a:spcBef>
                          <a:spcPts val="0"/>
                        </a:spcBef>
                        <a:spcAft>
                          <a:spcPts val="0"/>
                        </a:spcAft>
                        <a:buNone/>
                      </a:pPr>
                      <a:r>
                        <a:rPr lang="en" sz="2500" b="1"/>
                        <a:t>Example</a:t>
                      </a:r>
                      <a:endParaRPr sz="2500" b="1"/>
                    </a:p>
                  </a:txBody>
                  <a:tcPr marL="121900" marR="121900" marT="121900" marB="121900">
                    <a:solidFill>
                      <a:schemeClr val="lt2"/>
                    </a:solidFill>
                  </a:tcPr>
                </a:tc>
                <a:extLst>
                  <a:ext uri="{0D108BD9-81ED-4DB2-BD59-A6C34878D82A}">
                    <a16:rowId xmlns:a16="http://schemas.microsoft.com/office/drawing/2014/main" val="10000"/>
                  </a:ext>
                </a:extLst>
              </a:tr>
              <a:tr h="964716">
                <a:tc>
                  <a:txBody>
                    <a:bodyPr/>
                    <a:lstStyle/>
                    <a:p>
                      <a:pPr marL="0" lvl="0" indent="0" algn="l" rtl="0">
                        <a:spcBef>
                          <a:spcPts val="0"/>
                        </a:spcBef>
                        <a:spcAft>
                          <a:spcPts val="0"/>
                        </a:spcAft>
                        <a:buNone/>
                      </a:pPr>
                      <a:r>
                        <a:rPr lang="en" sz="1800" b="1"/>
                        <a:t>Micro</a:t>
                      </a:r>
                      <a:endParaRPr sz="1800" b="1"/>
                    </a:p>
                    <a:p>
                      <a:pPr marL="0" lvl="0" indent="0" algn="l" rtl="0">
                        <a:spcBef>
                          <a:spcPts val="0"/>
                        </a:spcBef>
                        <a:spcAft>
                          <a:spcPts val="0"/>
                        </a:spcAft>
                        <a:buNone/>
                      </a:pPr>
                      <a:r>
                        <a:rPr lang="en" sz="1800"/>
                        <a:t>Personal level</a:t>
                      </a:r>
                      <a:endParaRPr sz="1800"/>
                    </a:p>
                  </a:txBody>
                  <a:tcPr marL="121900" marR="121900" marT="121900" marB="121900">
                    <a:solidFill>
                      <a:schemeClr val="lt1"/>
                    </a:solidFill>
                  </a:tcPr>
                </a:tc>
                <a:tc>
                  <a:txBody>
                    <a:bodyPr/>
                    <a:lstStyle/>
                    <a:p>
                      <a:pPr marL="0" lvl="0" indent="0" algn="l" rtl="0">
                        <a:spcBef>
                          <a:spcPts val="0"/>
                        </a:spcBef>
                        <a:spcAft>
                          <a:spcPts val="0"/>
                        </a:spcAft>
                        <a:buNone/>
                      </a:pPr>
                      <a:r>
                        <a:rPr lang="en" sz="1800"/>
                        <a:t>Individual actions and person/provider interactions</a:t>
                      </a:r>
                      <a:endParaRPr sz="1800"/>
                    </a:p>
                  </a:txBody>
                  <a:tcPr marL="121900" marR="121900" marT="121900" marB="121900">
                    <a:solidFill>
                      <a:schemeClr val="lt1"/>
                    </a:solidFill>
                  </a:tcPr>
                </a:tc>
                <a:tc>
                  <a:txBody>
                    <a:bodyPr/>
                    <a:lstStyle/>
                    <a:p>
                      <a:pPr marL="0" lvl="0" indent="0" algn="l" rtl="0">
                        <a:lnSpc>
                          <a:spcPct val="115000"/>
                        </a:lnSpc>
                        <a:spcBef>
                          <a:spcPts val="900"/>
                        </a:spcBef>
                        <a:spcAft>
                          <a:spcPts val="0"/>
                        </a:spcAft>
                        <a:buClr>
                          <a:schemeClr val="dk1"/>
                        </a:buClr>
                        <a:buSzPts val="1100"/>
                        <a:buFont typeface="Arial"/>
                        <a:buNone/>
                      </a:pPr>
                      <a:r>
                        <a:rPr lang="en" sz="1800">
                          <a:solidFill>
                            <a:schemeClr val="dk1"/>
                          </a:solidFill>
                        </a:rPr>
                        <a:t>Individual empowerment, shared decision-making, and self-advocacy in care delivery</a:t>
                      </a:r>
                      <a:endParaRPr sz="1800"/>
                    </a:p>
                  </a:txBody>
                  <a:tcPr marL="121900" marR="121900" marT="121900" marB="121900">
                    <a:solidFill>
                      <a:schemeClr val="lt1"/>
                    </a:solidFill>
                  </a:tcPr>
                </a:tc>
                <a:extLst>
                  <a:ext uri="{0D108BD9-81ED-4DB2-BD59-A6C34878D82A}">
                    <a16:rowId xmlns:a16="http://schemas.microsoft.com/office/drawing/2014/main" val="10001"/>
                  </a:ext>
                </a:extLst>
              </a:tr>
              <a:tr h="1086107">
                <a:tc>
                  <a:txBody>
                    <a:bodyPr/>
                    <a:lstStyle/>
                    <a:p>
                      <a:pPr marL="0" lvl="0" indent="0" algn="l" rtl="0">
                        <a:spcBef>
                          <a:spcPts val="0"/>
                        </a:spcBef>
                        <a:spcAft>
                          <a:spcPts val="0"/>
                        </a:spcAft>
                        <a:buNone/>
                      </a:pPr>
                      <a:r>
                        <a:rPr lang="en" sz="1800" b="1"/>
                        <a:t>Meso</a:t>
                      </a:r>
                      <a:endParaRPr sz="1800" b="1"/>
                    </a:p>
                    <a:p>
                      <a:pPr marL="0" lvl="0" indent="0" algn="l" rtl="0">
                        <a:spcBef>
                          <a:spcPts val="0"/>
                        </a:spcBef>
                        <a:spcAft>
                          <a:spcPts val="0"/>
                        </a:spcAft>
                        <a:buNone/>
                      </a:pPr>
                      <a:r>
                        <a:rPr lang="en" sz="1800"/>
                        <a:t>Facility/ Community level</a:t>
                      </a:r>
                      <a:endParaRPr sz="1800"/>
                    </a:p>
                  </a:txBody>
                  <a:tcPr marL="121900" marR="121900" marT="121900" marB="121900">
                    <a:solidFill>
                      <a:schemeClr val="lt1"/>
                    </a:solidFill>
                  </a:tcPr>
                </a:tc>
                <a:tc>
                  <a:txBody>
                    <a:bodyPr/>
                    <a:lstStyle/>
                    <a:p>
                      <a:pPr marL="0" lvl="0" indent="0" algn="l" rtl="0">
                        <a:spcBef>
                          <a:spcPts val="0"/>
                        </a:spcBef>
                        <a:spcAft>
                          <a:spcPts val="0"/>
                        </a:spcAft>
                        <a:buClr>
                          <a:schemeClr val="dk1"/>
                        </a:buClr>
                        <a:buSzPts val="1100"/>
                        <a:buFont typeface="Arial"/>
                        <a:buNone/>
                      </a:pPr>
                      <a:r>
                        <a:rPr lang="en" sz="1800">
                          <a:solidFill>
                            <a:schemeClr val="dk1"/>
                          </a:solidFill>
                        </a:rPr>
                        <a:t>Group actions and relationships</a:t>
                      </a:r>
                      <a:endParaRPr sz="1800"/>
                    </a:p>
                  </a:txBody>
                  <a:tcPr marL="121900" marR="121900" marT="121900" marB="121900">
                    <a:solidFill>
                      <a:schemeClr val="lt1"/>
                    </a:solidFill>
                  </a:tcPr>
                </a:tc>
                <a:tc>
                  <a:txBody>
                    <a:bodyPr/>
                    <a:lstStyle/>
                    <a:p>
                      <a:pPr marL="0" lvl="0" indent="0" algn="l" rtl="0">
                        <a:spcBef>
                          <a:spcPts val="0"/>
                        </a:spcBef>
                        <a:spcAft>
                          <a:spcPts val="0"/>
                        </a:spcAft>
                        <a:buNone/>
                      </a:pPr>
                      <a:r>
                        <a:rPr lang="en" sz="1800"/>
                        <a:t>Co-design of service delivery, </a:t>
                      </a:r>
                      <a:r>
                        <a:rPr lang="en" sz="1800">
                          <a:solidFill>
                            <a:schemeClr val="dk1"/>
                          </a:solidFill>
                        </a:rPr>
                        <a:t>engaging people in care team</a:t>
                      </a:r>
                      <a:endParaRPr sz="1800"/>
                    </a:p>
                  </a:txBody>
                  <a:tcPr marL="121900" marR="121900" marT="121900" marB="121900">
                    <a:solidFill>
                      <a:schemeClr val="lt1"/>
                    </a:solidFill>
                  </a:tcPr>
                </a:tc>
                <a:extLst>
                  <a:ext uri="{0D108BD9-81ED-4DB2-BD59-A6C34878D82A}">
                    <a16:rowId xmlns:a16="http://schemas.microsoft.com/office/drawing/2014/main" val="10002"/>
                  </a:ext>
                </a:extLst>
              </a:tr>
              <a:tr h="1592877">
                <a:tc>
                  <a:txBody>
                    <a:bodyPr/>
                    <a:lstStyle/>
                    <a:p>
                      <a:pPr marL="0" lvl="0" indent="0" algn="l" rtl="0">
                        <a:spcBef>
                          <a:spcPts val="0"/>
                        </a:spcBef>
                        <a:spcAft>
                          <a:spcPts val="0"/>
                        </a:spcAft>
                        <a:buNone/>
                      </a:pPr>
                      <a:r>
                        <a:rPr lang="en" sz="1800" b="1"/>
                        <a:t>Macro</a:t>
                      </a:r>
                      <a:endParaRPr sz="1800" b="1"/>
                    </a:p>
                    <a:p>
                      <a:pPr marL="0" lvl="0" indent="0" algn="l" rtl="0">
                        <a:spcBef>
                          <a:spcPts val="0"/>
                        </a:spcBef>
                        <a:spcAft>
                          <a:spcPts val="0"/>
                        </a:spcAft>
                        <a:buNone/>
                      </a:pPr>
                      <a:r>
                        <a:rPr lang="en" sz="1800"/>
                        <a:t>Health system level</a:t>
                      </a:r>
                      <a:endParaRPr sz="1800"/>
                    </a:p>
                  </a:txBody>
                  <a:tcPr marL="121900" marR="121900" marT="121900" marB="121900">
                    <a:solidFill>
                      <a:schemeClr val="lt1"/>
                    </a:solidFill>
                  </a:tcPr>
                </a:tc>
                <a:tc>
                  <a:txBody>
                    <a:bodyPr/>
                    <a:lstStyle/>
                    <a:p>
                      <a:pPr marL="0" lvl="0" indent="0" algn="l" rtl="0">
                        <a:spcBef>
                          <a:spcPts val="0"/>
                        </a:spcBef>
                        <a:spcAft>
                          <a:spcPts val="0"/>
                        </a:spcAft>
                        <a:buClr>
                          <a:schemeClr val="dk1"/>
                        </a:buClr>
                        <a:buSzPts val="1100"/>
                        <a:buFont typeface="Arial"/>
                        <a:buNone/>
                      </a:pPr>
                      <a:r>
                        <a:rPr lang="en" sz="1800">
                          <a:solidFill>
                            <a:schemeClr val="dk1"/>
                          </a:solidFill>
                        </a:rPr>
                        <a:t>Building blocks and processes of health system</a:t>
                      </a:r>
                      <a:endParaRPr sz="1800"/>
                    </a:p>
                  </a:txBody>
                  <a:tcPr marL="121900" marR="121900" marT="121900" marB="121900">
                    <a:solidFill>
                      <a:schemeClr val="lt1"/>
                    </a:solidFill>
                  </a:tcPr>
                </a:tc>
                <a:tc>
                  <a:txBody>
                    <a:bodyPr/>
                    <a:lstStyle/>
                    <a:p>
                      <a:pPr marL="0" lvl="0" indent="0" algn="l" rtl="0">
                        <a:lnSpc>
                          <a:spcPct val="115000"/>
                        </a:lnSpc>
                        <a:spcBef>
                          <a:spcPts val="900"/>
                        </a:spcBef>
                        <a:spcAft>
                          <a:spcPts val="0"/>
                        </a:spcAft>
                        <a:buNone/>
                      </a:pPr>
                      <a:r>
                        <a:rPr lang="en" sz="1800">
                          <a:solidFill>
                            <a:schemeClr val="dk1"/>
                          </a:solidFill>
                        </a:rPr>
                        <a:t>Policy integration, governance mechanisms, and financing structures that institutionalize PCC.</a:t>
                      </a:r>
                      <a:endParaRPr sz="1800"/>
                    </a:p>
                  </a:txBody>
                  <a:tcPr marL="121900" marR="121900" marT="121900" marB="121900">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1"/>
          <p:cNvSpPr txBox="1">
            <a:spLocks noGrp="1"/>
          </p:cNvSpPr>
          <p:nvPr>
            <p:ph type="title"/>
          </p:nvPr>
        </p:nvSpPr>
        <p:spPr>
          <a:xfrm>
            <a:off x="1042416" y="420424"/>
            <a:ext cx="9915200" cy="810400"/>
          </a:xfrm>
          <a:prstGeom prst="rect">
            <a:avLst/>
          </a:prstGeom>
        </p:spPr>
        <p:txBody>
          <a:bodyPr spcFirstLastPara="1" wrap="square" lIns="91433" tIns="45700" rIns="91433" bIns="45700" anchor="ctr" anchorCtr="0">
            <a:normAutofit/>
          </a:bodyPr>
          <a:lstStyle/>
          <a:p>
            <a:pPr>
              <a:buClr>
                <a:srgbClr val="C00000"/>
              </a:buClr>
            </a:pPr>
            <a:r>
              <a:rPr lang="en" sz="3200"/>
              <a:t>Timeline</a:t>
            </a:r>
            <a:endParaRPr/>
          </a:p>
        </p:txBody>
      </p:sp>
      <p:sp>
        <p:nvSpPr>
          <p:cNvPr id="273" name="Google Shape;273;p41"/>
          <p:cNvSpPr>
            <a:spLocks noGrp="1"/>
          </p:cNvSpPr>
          <p:nvPr>
            <p:ph type="pic" idx="2"/>
          </p:nvPr>
        </p:nvSpPr>
        <p:spPr>
          <a:xfrm>
            <a:off x="1137895" y="6186983"/>
            <a:ext cx="4043200" cy="729600"/>
          </a:xfrm>
          <a:prstGeom prst="rect">
            <a:avLst/>
          </a:prstGeom>
        </p:spPr>
        <p:txBody>
          <a:bodyPr/>
          <a:lstStyle/>
          <a:p>
            <a:endParaRPr lang="en-CH"/>
          </a:p>
        </p:txBody>
      </p:sp>
      <p:graphicFrame>
        <p:nvGraphicFramePr>
          <p:cNvPr id="274" name="Google Shape;274;p41"/>
          <p:cNvGraphicFramePr/>
          <p:nvPr/>
        </p:nvGraphicFramePr>
        <p:xfrm>
          <a:off x="1474767" y="1477667"/>
          <a:ext cx="8530333" cy="3709416"/>
        </p:xfrm>
        <a:graphic>
          <a:graphicData uri="http://schemas.openxmlformats.org/drawingml/2006/table">
            <a:tbl>
              <a:tblPr>
                <a:noFill/>
              </a:tblPr>
              <a:tblGrid>
                <a:gridCol w="5208400">
                  <a:extLst>
                    <a:ext uri="{9D8B030D-6E8A-4147-A177-3AD203B41FA5}">
                      <a16:colId xmlns:a16="http://schemas.microsoft.com/office/drawing/2014/main" val="20000"/>
                    </a:ext>
                  </a:extLst>
                </a:gridCol>
                <a:gridCol w="3321933">
                  <a:extLst>
                    <a:ext uri="{9D8B030D-6E8A-4147-A177-3AD203B41FA5}">
                      <a16:colId xmlns:a16="http://schemas.microsoft.com/office/drawing/2014/main" val="20001"/>
                    </a:ext>
                  </a:extLst>
                </a:gridCol>
              </a:tblGrid>
              <a:tr h="336804">
                <a:tc>
                  <a:txBody>
                    <a:bodyPr/>
                    <a:lstStyle/>
                    <a:p>
                      <a:pPr marL="0" lvl="0" indent="0" algn="l" rtl="0">
                        <a:lnSpc>
                          <a:spcPct val="115000"/>
                        </a:lnSpc>
                        <a:spcBef>
                          <a:spcPts val="0"/>
                        </a:spcBef>
                        <a:spcAft>
                          <a:spcPts val="0"/>
                        </a:spcAft>
                        <a:buNone/>
                      </a:pPr>
                      <a:r>
                        <a:rPr lang="en" sz="1500" b="1"/>
                        <a:t>Phase</a:t>
                      </a:r>
                      <a:endParaRPr sz="1500" b="1"/>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0B3B2"/>
                    </a:solidFill>
                  </a:tcPr>
                </a:tc>
                <a:tc>
                  <a:txBody>
                    <a:bodyPr/>
                    <a:lstStyle/>
                    <a:p>
                      <a:pPr marL="0" lvl="0" indent="0" algn="l" rtl="0">
                        <a:lnSpc>
                          <a:spcPct val="115000"/>
                        </a:lnSpc>
                        <a:spcBef>
                          <a:spcPts val="0"/>
                        </a:spcBef>
                        <a:spcAft>
                          <a:spcPts val="0"/>
                        </a:spcAft>
                        <a:buNone/>
                      </a:pPr>
                      <a:r>
                        <a:rPr lang="en" sz="1500" b="1"/>
                        <a:t>Timeframe</a:t>
                      </a:r>
                      <a:endParaRPr sz="1500" b="1"/>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0B3B2"/>
                    </a:solidFill>
                  </a:tcPr>
                </a:tc>
                <a:extLst>
                  <a:ext uri="{0D108BD9-81ED-4DB2-BD59-A6C34878D82A}">
                    <a16:rowId xmlns:a16="http://schemas.microsoft.com/office/drawing/2014/main" val="10000"/>
                  </a:ext>
                </a:extLst>
              </a:tr>
              <a:tr h="593852">
                <a:tc>
                  <a:txBody>
                    <a:bodyPr/>
                    <a:lstStyle/>
                    <a:p>
                      <a:pPr marL="0" lvl="0" indent="0" algn="l" rtl="0">
                        <a:lnSpc>
                          <a:spcPct val="115000"/>
                        </a:lnSpc>
                        <a:spcBef>
                          <a:spcPts val="0"/>
                        </a:spcBef>
                        <a:spcAft>
                          <a:spcPts val="0"/>
                        </a:spcAft>
                        <a:buNone/>
                      </a:pPr>
                      <a:r>
                        <a:rPr lang="en" sz="1500" b="1"/>
                        <a:t>Phase 1: Preparation and Groundwork</a:t>
                      </a:r>
                      <a:endParaRPr sz="1500" b="1"/>
                    </a:p>
                    <a:p>
                      <a:pPr marL="0" lvl="0" indent="0" algn="l" rtl="0">
                        <a:lnSpc>
                          <a:spcPct val="115000"/>
                        </a:lnSpc>
                        <a:spcBef>
                          <a:spcPts val="0"/>
                        </a:spcBef>
                        <a:spcAft>
                          <a:spcPts val="0"/>
                        </a:spcAft>
                        <a:buNone/>
                      </a:pPr>
                      <a:endParaRPr sz="1500" b="1"/>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t>October 2024 – January 2025</a:t>
                      </a:r>
                      <a:endParaRPr sz="1500"/>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93852">
                <a:tc>
                  <a:txBody>
                    <a:bodyPr/>
                    <a:lstStyle/>
                    <a:p>
                      <a:pPr marL="0" lvl="0" indent="0" algn="l" rtl="0">
                        <a:lnSpc>
                          <a:spcPct val="115000"/>
                        </a:lnSpc>
                        <a:spcBef>
                          <a:spcPts val="0"/>
                        </a:spcBef>
                        <a:spcAft>
                          <a:spcPts val="0"/>
                        </a:spcAft>
                        <a:buNone/>
                      </a:pPr>
                      <a:r>
                        <a:rPr lang="en" sz="1500" b="1"/>
                        <a:t>Phase 2: Research Question Development</a:t>
                      </a:r>
                      <a:endParaRPr sz="1500" b="1"/>
                    </a:p>
                    <a:p>
                      <a:pPr marL="0" lvl="0" indent="0" algn="l" rtl="0">
                        <a:lnSpc>
                          <a:spcPct val="115000"/>
                        </a:lnSpc>
                        <a:spcBef>
                          <a:spcPts val="0"/>
                        </a:spcBef>
                        <a:spcAft>
                          <a:spcPts val="0"/>
                        </a:spcAft>
                        <a:buNone/>
                      </a:pPr>
                      <a:r>
                        <a:rPr lang="en" sz="1500"/>
                        <a:t>– 1st Convening: January 2025</a:t>
                      </a:r>
                      <a:endParaRPr sz="1500"/>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t>January 2025 – March 2025</a:t>
                      </a:r>
                      <a:endParaRPr sz="1500"/>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93852">
                <a:tc>
                  <a:txBody>
                    <a:bodyPr/>
                    <a:lstStyle/>
                    <a:p>
                      <a:pPr marL="0" lvl="0" indent="0" algn="l" rtl="0">
                        <a:lnSpc>
                          <a:spcPct val="115000"/>
                        </a:lnSpc>
                        <a:spcBef>
                          <a:spcPts val="0"/>
                        </a:spcBef>
                        <a:spcAft>
                          <a:spcPts val="0"/>
                        </a:spcAft>
                        <a:buNone/>
                      </a:pPr>
                      <a:r>
                        <a:rPr lang="en" sz="1500" b="1"/>
                        <a:t>Phase 3: Working Groups and Data Collection</a:t>
                      </a:r>
                      <a:endParaRPr sz="1500" b="1"/>
                    </a:p>
                    <a:p>
                      <a:pPr marL="0" lvl="0" indent="0" algn="l" rtl="0">
                        <a:lnSpc>
                          <a:spcPct val="115000"/>
                        </a:lnSpc>
                        <a:spcBef>
                          <a:spcPts val="0"/>
                        </a:spcBef>
                        <a:spcAft>
                          <a:spcPts val="0"/>
                        </a:spcAft>
                        <a:buNone/>
                      </a:pPr>
                      <a:r>
                        <a:rPr lang="en" sz="1500">
                          <a:solidFill>
                            <a:schemeClr val="dk1"/>
                          </a:solidFill>
                        </a:rPr>
                        <a:t>– 2nd Convening: August 2025 </a:t>
                      </a:r>
                      <a:endParaRPr sz="1500" b="1"/>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t>April 2025 – December 2025</a:t>
                      </a:r>
                      <a:endParaRPr sz="1500"/>
                    </a:p>
                    <a:p>
                      <a:pPr marL="0" lvl="0" indent="0" algn="l" rtl="0">
                        <a:lnSpc>
                          <a:spcPct val="115000"/>
                        </a:lnSpc>
                        <a:spcBef>
                          <a:spcPts val="0"/>
                        </a:spcBef>
                        <a:spcAft>
                          <a:spcPts val="0"/>
                        </a:spcAft>
                        <a:buNone/>
                      </a:pPr>
                      <a:endParaRPr sz="1500"/>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93852">
                <a:tc>
                  <a:txBody>
                    <a:bodyPr/>
                    <a:lstStyle/>
                    <a:p>
                      <a:pPr marL="0" lvl="0" indent="0" algn="l" rtl="0">
                        <a:lnSpc>
                          <a:spcPct val="115000"/>
                        </a:lnSpc>
                        <a:spcBef>
                          <a:spcPts val="0"/>
                        </a:spcBef>
                        <a:spcAft>
                          <a:spcPts val="0"/>
                        </a:spcAft>
                        <a:buNone/>
                      </a:pPr>
                      <a:r>
                        <a:rPr lang="en" sz="1500" b="1"/>
                        <a:t>Phase 4: Drafting and Stakeholder Engagement</a:t>
                      </a:r>
                      <a:endParaRPr sz="1500" b="1"/>
                    </a:p>
                    <a:p>
                      <a:pPr marL="0" lvl="0" indent="0" algn="l" rtl="0">
                        <a:lnSpc>
                          <a:spcPct val="115000"/>
                        </a:lnSpc>
                        <a:spcBef>
                          <a:spcPts val="0"/>
                        </a:spcBef>
                        <a:spcAft>
                          <a:spcPts val="0"/>
                        </a:spcAft>
                        <a:buNone/>
                      </a:pPr>
                      <a:r>
                        <a:rPr lang="en" sz="1500">
                          <a:solidFill>
                            <a:schemeClr val="dk1"/>
                          </a:solidFill>
                        </a:rPr>
                        <a:t>– 3rd Convening March 2026</a:t>
                      </a:r>
                      <a:endParaRPr sz="1500" b="1"/>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t>January 2026 – July 2026</a:t>
                      </a:r>
                      <a:endParaRPr sz="1500"/>
                    </a:p>
                    <a:p>
                      <a:pPr marL="0" lvl="0" indent="0" algn="l" rtl="0">
                        <a:lnSpc>
                          <a:spcPct val="115000"/>
                        </a:lnSpc>
                        <a:spcBef>
                          <a:spcPts val="0"/>
                        </a:spcBef>
                        <a:spcAft>
                          <a:spcPts val="0"/>
                        </a:spcAft>
                        <a:buNone/>
                      </a:pPr>
                      <a:endParaRPr sz="1500"/>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93852">
                <a:tc>
                  <a:txBody>
                    <a:bodyPr/>
                    <a:lstStyle/>
                    <a:p>
                      <a:pPr marL="0" lvl="0" indent="0" algn="l" rtl="0">
                        <a:lnSpc>
                          <a:spcPct val="115000"/>
                        </a:lnSpc>
                        <a:spcBef>
                          <a:spcPts val="0"/>
                        </a:spcBef>
                        <a:spcAft>
                          <a:spcPts val="0"/>
                        </a:spcAft>
                        <a:buNone/>
                      </a:pPr>
                      <a:r>
                        <a:rPr lang="en" sz="1500" b="1"/>
                        <a:t>Phase 5: Manuscript Finalization and Submission</a:t>
                      </a:r>
                      <a:endParaRPr sz="1500" b="1"/>
                    </a:p>
                    <a:p>
                      <a:pPr marL="0" lvl="0" indent="0" algn="l" rtl="0">
                        <a:lnSpc>
                          <a:spcPct val="115000"/>
                        </a:lnSpc>
                        <a:spcBef>
                          <a:spcPts val="0"/>
                        </a:spcBef>
                        <a:spcAft>
                          <a:spcPts val="0"/>
                        </a:spcAft>
                        <a:buNone/>
                      </a:pPr>
                      <a:r>
                        <a:rPr lang="en" sz="1500">
                          <a:solidFill>
                            <a:schemeClr val="dk1"/>
                          </a:solidFill>
                        </a:rPr>
                        <a:t>– 4th Convening October 2026</a:t>
                      </a:r>
                      <a:endParaRPr sz="1500" b="1"/>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t>August 2026 – December 2026</a:t>
                      </a:r>
                      <a:endParaRPr sz="1500"/>
                    </a:p>
                    <a:p>
                      <a:pPr marL="0" lvl="0" indent="0" algn="l" rtl="0">
                        <a:lnSpc>
                          <a:spcPct val="115000"/>
                        </a:lnSpc>
                        <a:spcBef>
                          <a:spcPts val="0"/>
                        </a:spcBef>
                        <a:spcAft>
                          <a:spcPts val="0"/>
                        </a:spcAft>
                        <a:buNone/>
                      </a:pPr>
                      <a:endParaRPr sz="1500"/>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36804">
                <a:tc>
                  <a:txBody>
                    <a:bodyPr/>
                    <a:lstStyle/>
                    <a:p>
                      <a:pPr marL="0" lvl="0" indent="0" algn="l" rtl="0">
                        <a:lnSpc>
                          <a:spcPct val="115000"/>
                        </a:lnSpc>
                        <a:spcBef>
                          <a:spcPts val="0"/>
                        </a:spcBef>
                        <a:spcAft>
                          <a:spcPts val="0"/>
                        </a:spcAft>
                        <a:buNone/>
                      </a:pPr>
                      <a:r>
                        <a:rPr lang="en" sz="1500" b="1">
                          <a:solidFill>
                            <a:schemeClr val="dk1"/>
                          </a:solidFill>
                        </a:rPr>
                        <a:t>Launch: Formal release of report at UNGA 2027 in NYC</a:t>
                      </a:r>
                      <a:endParaRPr sz="1300" b="1"/>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sz="1500"/>
                        <a:t>September 2027</a:t>
                      </a:r>
                      <a:endParaRPr sz="1500"/>
                    </a:p>
                  </a:txBody>
                  <a:tcPr marL="50800" marR="50800" marT="50800" marB="508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2"/>
          <p:cNvSpPr txBox="1">
            <a:spLocks noGrp="1"/>
          </p:cNvSpPr>
          <p:nvPr>
            <p:ph type="title"/>
          </p:nvPr>
        </p:nvSpPr>
        <p:spPr>
          <a:xfrm>
            <a:off x="1042416" y="420424"/>
            <a:ext cx="9915200" cy="810400"/>
          </a:xfrm>
          <a:prstGeom prst="rect">
            <a:avLst/>
          </a:prstGeom>
        </p:spPr>
        <p:txBody>
          <a:bodyPr spcFirstLastPara="1" wrap="square" lIns="91433" tIns="45700" rIns="91433" bIns="45700" anchor="ctr" anchorCtr="0">
            <a:normAutofit/>
          </a:bodyPr>
          <a:lstStyle/>
          <a:p>
            <a:r>
              <a:rPr lang="en"/>
              <a:t>Next Steps</a:t>
            </a:r>
            <a:endParaRPr/>
          </a:p>
        </p:txBody>
      </p:sp>
      <p:sp>
        <p:nvSpPr>
          <p:cNvPr id="280" name="Google Shape;280;p42"/>
          <p:cNvSpPr txBox="1">
            <a:spLocks noGrp="1"/>
          </p:cNvSpPr>
          <p:nvPr>
            <p:ph type="body" idx="1"/>
          </p:nvPr>
        </p:nvSpPr>
        <p:spPr>
          <a:xfrm>
            <a:off x="1137900" y="1325000"/>
            <a:ext cx="9819600" cy="4635600"/>
          </a:xfrm>
          <a:prstGeom prst="rect">
            <a:avLst/>
          </a:prstGeom>
        </p:spPr>
        <p:txBody>
          <a:bodyPr spcFirstLastPara="1" wrap="square" lIns="91433" tIns="45700" rIns="91433" bIns="45700" anchor="t" anchorCtr="0">
            <a:noAutofit/>
          </a:bodyPr>
          <a:lstStyle/>
          <a:p>
            <a:pPr>
              <a:lnSpc>
                <a:spcPct val="100000"/>
              </a:lnSpc>
              <a:buAutoNum type="arabicPeriod"/>
            </a:pPr>
            <a:r>
              <a:rPr lang="en"/>
              <a:t>Refinement of research areas and questions</a:t>
            </a:r>
            <a:endParaRPr/>
          </a:p>
          <a:p>
            <a:pPr>
              <a:lnSpc>
                <a:spcPct val="100000"/>
              </a:lnSpc>
              <a:spcBef>
                <a:spcPts val="0"/>
              </a:spcBef>
              <a:buAutoNum type="arabicPeriod"/>
            </a:pPr>
            <a:r>
              <a:rPr lang="en"/>
              <a:t>Map current networks and resources and identify gaps in capabilities/skills lived/professional experiences</a:t>
            </a:r>
            <a:endParaRPr/>
          </a:p>
          <a:p>
            <a:pPr>
              <a:lnSpc>
                <a:spcPct val="100000"/>
              </a:lnSpc>
              <a:spcBef>
                <a:spcPts val="0"/>
              </a:spcBef>
              <a:buAutoNum type="arabicPeriod"/>
            </a:pPr>
            <a:r>
              <a:rPr lang="en"/>
              <a:t>Initial scoping and research within working groups</a:t>
            </a:r>
            <a:endParaRPr/>
          </a:p>
          <a:p>
            <a:pPr>
              <a:lnSpc>
                <a:spcPct val="100000"/>
              </a:lnSpc>
              <a:spcBef>
                <a:spcPts val="0"/>
              </a:spcBef>
              <a:buAutoNum type="arabicPeriod"/>
            </a:pPr>
            <a:r>
              <a:rPr lang="en"/>
              <a:t>2nd Convening in Bangkok, Thailand, August 5-8, 2025</a:t>
            </a:r>
            <a:endParaRPr/>
          </a:p>
          <a:p>
            <a:pPr>
              <a:lnSpc>
                <a:spcPct val="100000"/>
              </a:lnSpc>
              <a:spcBef>
                <a:spcPts val="0"/>
              </a:spcBef>
              <a:buAutoNum type="arabicPeriod"/>
            </a:pPr>
            <a:r>
              <a:rPr lang="en"/>
              <a:t>World Health Assembly Engagement</a:t>
            </a:r>
            <a:endParaRPr/>
          </a:p>
        </p:txBody>
      </p:sp>
      <p:sp>
        <p:nvSpPr>
          <p:cNvPr id="281" name="Google Shape;281;p42"/>
          <p:cNvSpPr>
            <a:spLocks noGrp="1"/>
          </p:cNvSpPr>
          <p:nvPr>
            <p:ph type="pic" idx="2"/>
          </p:nvPr>
        </p:nvSpPr>
        <p:spPr>
          <a:xfrm>
            <a:off x="1137895" y="6186983"/>
            <a:ext cx="4043200" cy="729600"/>
          </a:xfrm>
          <a:prstGeom prst="rect">
            <a:avLst/>
          </a:prstGeom>
        </p:spPr>
        <p:txBody>
          <a:bodyPr/>
          <a:lstStyle/>
          <a:p>
            <a:endParaRPr lang="en-CH"/>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3"/>
          <p:cNvSpPr txBox="1">
            <a:spLocks noGrp="1"/>
          </p:cNvSpPr>
          <p:nvPr>
            <p:ph type="title"/>
          </p:nvPr>
        </p:nvSpPr>
        <p:spPr>
          <a:xfrm>
            <a:off x="1027567" y="127803"/>
            <a:ext cx="9915200" cy="1014000"/>
          </a:xfrm>
          <a:prstGeom prst="rect">
            <a:avLst/>
          </a:prstGeom>
        </p:spPr>
        <p:txBody>
          <a:bodyPr spcFirstLastPara="1" wrap="square" lIns="91433" tIns="45700" rIns="91433" bIns="45700" anchor="ctr" anchorCtr="0">
            <a:normAutofit fontScale="90000"/>
          </a:bodyPr>
          <a:lstStyle/>
          <a:p>
            <a:r>
              <a:rPr lang="en"/>
              <a:t>PCC at the World Health Assembly 2025: </a:t>
            </a:r>
            <a:endParaRPr/>
          </a:p>
          <a:p>
            <a:r>
              <a:rPr lang="en"/>
              <a:t>‘A seat at the table’</a:t>
            </a:r>
            <a:endParaRPr/>
          </a:p>
        </p:txBody>
      </p:sp>
      <p:sp>
        <p:nvSpPr>
          <p:cNvPr id="287" name="Google Shape;287;p43"/>
          <p:cNvSpPr txBox="1">
            <a:spLocks noGrp="1"/>
          </p:cNvSpPr>
          <p:nvPr>
            <p:ph type="body" idx="1"/>
          </p:nvPr>
        </p:nvSpPr>
        <p:spPr>
          <a:xfrm>
            <a:off x="1137900" y="1599333"/>
            <a:ext cx="6288000" cy="4635600"/>
          </a:xfrm>
          <a:prstGeom prst="rect">
            <a:avLst/>
          </a:prstGeom>
        </p:spPr>
        <p:txBody>
          <a:bodyPr spcFirstLastPara="1" wrap="square" lIns="91433" tIns="45700" rIns="91433" bIns="45700" anchor="t" anchorCtr="0">
            <a:noAutofit/>
          </a:bodyPr>
          <a:lstStyle/>
          <a:p>
            <a:pPr marL="0" indent="0">
              <a:lnSpc>
                <a:spcPct val="100000"/>
              </a:lnSpc>
              <a:spcBef>
                <a:spcPts val="0"/>
              </a:spcBef>
              <a:buNone/>
            </a:pPr>
            <a:r>
              <a:rPr lang="en" sz="1333" b="1"/>
              <a:t>DATE AND TIME:</a:t>
            </a:r>
            <a:r>
              <a:rPr lang="en" sz="1333"/>
              <a:t> Wednesday, May 21 , 6:30-8:30 pm </a:t>
            </a:r>
            <a:br>
              <a:rPr lang="en" sz="1333"/>
            </a:br>
            <a:endParaRPr sz="1333"/>
          </a:p>
          <a:p>
            <a:pPr marL="0" indent="0">
              <a:lnSpc>
                <a:spcPct val="100000"/>
              </a:lnSpc>
              <a:spcBef>
                <a:spcPts val="0"/>
              </a:spcBef>
              <a:buNone/>
            </a:pPr>
            <a:r>
              <a:rPr lang="en" sz="1333" b="1"/>
              <a:t>LOCATION:</a:t>
            </a:r>
            <a:r>
              <a:rPr lang="en" sz="1333"/>
              <a:t> </a:t>
            </a:r>
            <a:r>
              <a:rPr lang="en" sz="1333">
                <a:solidFill>
                  <a:srgbClr val="434343"/>
                </a:solidFill>
              </a:rPr>
              <a:t>at the </a:t>
            </a:r>
            <a:r>
              <a:rPr lang="en" sz="1333" u="sng">
                <a:solidFill>
                  <a:srgbClr val="1155CC"/>
                </a:solidFill>
                <a:hlinkClick r:id="rId3">
                  <a:extLst>
                    <a:ext uri="{A12FA001-AC4F-418D-AE19-62706E023703}">
                      <ahyp:hlinkClr xmlns:ahyp="http://schemas.microsoft.com/office/drawing/2018/hyperlinkcolor" val="tx"/>
                    </a:ext>
                  </a:extLst>
                </a:hlinkClick>
              </a:rPr>
              <a:t>International Red Cross &amp; Red Crescent Museum</a:t>
            </a:r>
            <a:r>
              <a:rPr lang="en" sz="1333">
                <a:solidFill>
                  <a:srgbClr val="434343"/>
                </a:solidFill>
              </a:rPr>
              <a:t>, Geneva,  just across the street from the Palais Des Nations.  </a:t>
            </a:r>
            <a:endParaRPr sz="1333"/>
          </a:p>
          <a:p>
            <a:pPr marL="0" indent="0">
              <a:lnSpc>
                <a:spcPct val="100000"/>
              </a:lnSpc>
              <a:spcBef>
                <a:spcPts val="0"/>
              </a:spcBef>
              <a:buSzPts val="1800"/>
              <a:buNone/>
            </a:pPr>
            <a:endParaRPr sz="1333"/>
          </a:p>
          <a:p>
            <a:pPr marL="0" indent="0">
              <a:lnSpc>
                <a:spcPct val="100000"/>
              </a:lnSpc>
              <a:spcBef>
                <a:spcPts val="0"/>
              </a:spcBef>
              <a:buClr>
                <a:schemeClr val="accent6"/>
              </a:buClr>
              <a:buSzPts val="1100"/>
              <a:buNone/>
            </a:pPr>
            <a:r>
              <a:rPr lang="en" sz="1333" b="1"/>
              <a:t>OBJECTIVES:</a:t>
            </a:r>
            <a:r>
              <a:rPr lang="en" sz="1333"/>
              <a:t> </a:t>
            </a:r>
            <a:endParaRPr sz="1333"/>
          </a:p>
          <a:p>
            <a:pPr marL="0" indent="0">
              <a:lnSpc>
                <a:spcPct val="100000"/>
              </a:lnSpc>
              <a:spcBef>
                <a:spcPts val="0"/>
              </a:spcBef>
              <a:buClr>
                <a:schemeClr val="accent6"/>
              </a:buClr>
              <a:buSzPts val="1100"/>
              <a:buNone/>
            </a:pPr>
            <a:r>
              <a:rPr lang="en" sz="1333">
                <a:solidFill>
                  <a:srgbClr val="434343"/>
                </a:solidFill>
              </a:rPr>
              <a:t>Demonstrate the importance of people-centered care (PCC) as a key strategy in radically re-centering and strengthening health systems and primary healthcare. </a:t>
            </a:r>
            <a:endParaRPr sz="1333">
              <a:solidFill>
                <a:srgbClr val="434343"/>
              </a:solidFill>
            </a:endParaRPr>
          </a:p>
          <a:p>
            <a:pPr marL="0" indent="0">
              <a:lnSpc>
                <a:spcPct val="100000"/>
              </a:lnSpc>
              <a:buClr>
                <a:schemeClr val="accent6"/>
              </a:buClr>
              <a:buSzPts val="1100"/>
              <a:buNone/>
            </a:pPr>
            <a:r>
              <a:rPr lang="en" sz="1333">
                <a:solidFill>
                  <a:srgbClr val="434343"/>
                </a:solidFill>
              </a:rPr>
              <a:t>Inspire attendees to participate in correcting the imbalance of power in which people with lived experiences of illness are too often left out of decision-making. </a:t>
            </a:r>
            <a:endParaRPr sz="1333">
              <a:solidFill>
                <a:srgbClr val="434343"/>
              </a:solidFill>
            </a:endParaRPr>
          </a:p>
          <a:p>
            <a:pPr marL="0" indent="0">
              <a:lnSpc>
                <a:spcPct val="100000"/>
              </a:lnSpc>
              <a:buClr>
                <a:schemeClr val="accent6"/>
              </a:buClr>
              <a:buSzPts val="1100"/>
              <a:buNone/>
            </a:pPr>
            <a:r>
              <a:rPr lang="en" sz="1333" b="1"/>
              <a:t>THEME:</a:t>
            </a:r>
            <a:endParaRPr sz="1333" b="1"/>
          </a:p>
          <a:p>
            <a:pPr marL="0" indent="0">
              <a:lnSpc>
                <a:spcPct val="100000"/>
              </a:lnSpc>
              <a:spcBef>
                <a:spcPts val="0"/>
              </a:spcBef>
              <a:buClr>
                <a:schemeClr val="accent6"/>
              </a:buClr>
              <a:buSzPts val="1100"/>
              <a:buNone/>
            </a:pPr>
            <a:r>
              <a:rPr lang="en" sz="1333" b="1"/>
              <a:t>A Seat at the Table </a:t>
            </a:r>
            <a:r>
              <a:rPr lang="en" sz="1333">
                <a:solidFill>
                  <a:srgbClr val="434343"/>
                </a:solidFill>
              </a:rPr>
              <a:t>reminds us that healthcare is a shared responsibility—built with the people it serves. It challenges us to see people with lived experience as  essential collaborators in their care. This theme ensures diverse voices, particularly those from marginalized or vulnerable communities, are not only included but seen and heard at the table - they OWN a seat. </a:t>
            </a:r>
            <a:endParaRPr sz="1333">
              <a:solidFill>
                <a:srgbClr val="434343"/>
              </a:solidFill>
            </a:endParaRPr>
          </a:p>
          <a:p>
            <a:pPr marL="0" indent="0">
              <a:lnSpc>
                <a:spcPct val="100000"/>
              </a:lnSpc>
              <a:spcAft>
                <a:spcPts val="1067"/>
              </a:spcAft>
              <a:buClr>
                <a:schemeClr val="accent6"/>
              </a:buClr>
              <a:buSzPts val="1100"/>
              <a:buNone/>
            </a:pPr>
            <a:r>
              <a:rPr lang="en" sz="1333" b="1"/>
              <a:t>THE CALL TO ACTION</a:t>
            </a:r>
            <a:r>
              <a:rPr lang="en" sz="1333"/>
              <a:t>: </a:t>
            </a:r>
            <a:r>
              <a:rPr lang="en" sz="1333">
                <a:solidFill>
                  <a:srgbClr val="434343"/>
                </a:solidFill>
              </a:rPr>
              <a:t>Inspire organizations and key global health stakeholders to commit to using a people-centered care approach. </a:t>
            </a:r>
            <a:endParaRPr sz="1333" b="1"/>
          </a:p>
        </p:txBody>
      </p:sp>
      <p:sp>
        <p:nvSpPr>
          <p:cNvPr id="288" name="Google Shape;288;p43"/>
          <p:cNvSpPr>
            <a:spLocks noGrp="1"/>
          </p:cNvSpPr>
          <p:nvPr>
            <p:ph type="pic" idx="2"/>
          </p:nvPr>
        </p:nvSpPr>
        <p:spPr>
          <a:xfrm>
            <a:off x="1137895" y="6186983"/>
            <a:ext cx="4043200" cy="729600"/>
          </a:xfrm>
          <a:prstGeom prst="rect">
            <a:avLst/>
          </a:prstGeom>
        </p:spPr>
        <p:txBody>
          <a:bodyPr/>
          <a:lstStyle/>
          <a:p>
            <a:endParaRPr lang="en-CH"/>
          </a:p>
        </p:txBody>
      </p:sp>
      <p:grpSp>
        <p:nvGrpSpPr>
          <p:cNvPr id="289" name="Google Shape;289;p43"/>
          <p:cNvGrpSpPr/>
          <p:nvPr/>
        </p:nvGrpSpPr>
        <p:grpSpPr>
          <a:xfrm>
            <a:off x="7783024" y="1346501"/>
            <a:ext cx="3174563" cy="4434177"/>
            <a:chOff x="5460075" y="0"/>
            <a:chExt cx="3683927" cy="5145650"/>
          </a:xfrm>
        </p:grpSpPr>
        <p:pic>
          <p:nvPicPr>
            <p:cNvPr id="290" name="Google Shape;290;p43"/>
            <p:cNvPicPr preferRelativeResize="0"/>
            <p:nvPr/>
          </p:nvPicPr>
          <p:blipFill rotWithShape="1">
            <a:blip r:embed="rId4">
              <a:alphaModFix/>
            </a:blip>
            <a:srcRect/>
            <a:stretch/>
          </p:blipFill>
          <p:spPr>
            <a:xfrm>
              <a:off x="6634375" y="3261300"/>
              <a:ext cx="2509626" cy="1882200"/>
            </a:xfrm>
            <a:prstGeom prst="rect">
              <a:avLst/>
            </a:prstGeom>
            <a:noFill/>
            <a:ln>
              <a:noFill/>
            </a:ln>
          </p:spPr>
        </p:pic>
        <p:pic>
          <p:nvPicPr>
            <p:cNvPr id="291" name="Google Shape;291;p43" descr="carousel image 0"/>
            <p:cNvPicPr preferRelativeResize="0"/>
            <p:nvPr/>
          </p:nvPicPr>
          <p:blipFill rotWithShape="1">
            <a:blip r:embed="rId5">
              <a:alphaModFix/>
            </a:blip>
            <a:srcRect/>
            <a:stretch/>
          </p:blipFill>
          <p:spPr>
            <a:xfrm>
              <a:off x="5460075" y="2477748"/>
              <a:ext cx="1691676" cy="2667902"/>
            </a:xfrm>
            <a:prstGeom prst="rect">
              <a:avLst/>
            </a:prstGeom>
            <a:noFill/>
            <a:ln>
              <a:noFill/>
            </a:ln>
          </p:spPr>
        </p:pic>
        <p:pic>
          <p:nvPicPr>
            <p:cNvPr id="292" name="Google Shape;292;p43"/>
            <p:cNvPicPr preferRelativeResize="0"/>
            <p:nvPr/>
          </p:nvPicPr>
          <p:blipFill rotWithShape="1">
            <a:blip r:embed="rId6">
              <a:alphaModFix/>
            </a:blip>
            <a:srcRect t="1770" b="3036"/>
            <a:stretch/>
          </p:blipFill>
          <p:spPr>
            <a:xfrm>
              <a:off x="5460075" y="0"/>
              <a:ext cx="3683927" cy="2477749"/>
            </a:xfrm>
            <a:prstGeom prst="rect">
              <a:avLst/>
            </a:prstGeom>
            <a:noFill/>
            <a:ln>
              <a:noFill/>
            </a:ln>
          </p:spPr>
        </p:pic>
        <p:pic>
          <p:nvPicPr>
            <p:cNvPr id="293" name="Google Shape;293;p43"/>
            <p:cNvPicPr preferRelativeResize="0"/>
            <p:nvPr/>
          </p:nvPicPr>
          <p:blipFill rotWithShape="1">
            <a:blip r:embed="rId7">
              <a:alphaModFix/>
            </a:blip>
            <a:srcRect/>
            <a:stretch/>
          </p:blipFill>
          <p:spPr>
            <a:xfrm>
              <a:off x="7151750" y="2477751"/>
              <a:ext cx="1992249" cy="1256787"/>
            </a:xfrm>
            <a:prstGeom prst="rect">
              <a:avLst/>
            </a:prstGeom>
            <a:noFill/>
            <a:ln>
              <a:noFill/>
            </a:ln>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4"/>
          <p:cNvSpPr txBox="1">
            <a:spLocks noGrp="1"/>
          </p:cNvSpPr>
          <p:nvPr>
            <p:ph type="title"/>
          </p:nvPr>
        </p:nvSpPr>
        <p:spPr>
          <a:xfrm>
            <a:off x="1042416" y="420424"/>
            <a:ext cx="9915200" cy="810400"/>
          </a:xfrm>
          <a:prstGeom prst="rect">
            <a:avLst/>
          </a:prstGeom>
        </p:spPr>
        <p:txBody>
          <a:bodyPr spcFirstLastPara="1" wrap="square" lIns="121900" tIns="60933" rIns="121900" bIns="60933" anchor="ctr" anchorCtr="0">
            <a:normAutofit/>
          </a:bodyPr>
          <a:lstStyle/>
          <a:p>
            <a:r>
              <a:rPr lang="en"/>
              <a:t>Thank you</a:t>
            </a:r>
            <a:endParaRPr/>
          </a:p>
        </p:txBody>
      </p:sp>
      <p:sp>
        <p:nvSpPr>
          <p:cNvPr id="299" name="Google Shape;299;p44"/>
          <p:cNvSpPr txBox="1">
            <a:spLocks noGrp="1"/>
          </p:cNvSpPr>
          <p:nvPr>
            <p:ph type="body" idx="1"/>
          </p:nvPr>
        </p:nvSpPr>
        <p:spPr>
          <a:xfrm>
            <a:off x="1284034" y="1650425"/>
            <a:ext cx="6005200" cy="4362400"/>
          </a:xfrm>
          <a:prstGeom prst="rect">
            <a:avLst/>
          </a:prstGeom>
        </p:spPr>
        <p:txBody>
          <a:bodyPr spcFirstLastPara="1" wrap="square" lIns="121900" tIns="60933" rIns="121900" bIns="60933" anchor="t" anchorCtr="0">
            <a:normAutofit/>
          </a:bodyPr>
          <a:lstStyle/>
          <a:p>
            <a:pPr marL="0" indent="0">
              <a:buNone/>
            </a:pPr>
            <a:r>
              <a:rPr lang="en"/>
              <a:t>To learn more about the Commission and its work, contact:</a:t>
            </a:r>
            <a:endParaRPr/>
          </a:p>
          <a:p>
            <a:pPr marL="0" indent="0">
              <a:buNone/>
            </a:pPr>
            <a:endParaRPr/>
          </a:p>
          <a:p>
            <a:pPr marL="0" indent="0">
              <a:buNone/>
            </a:pPr>
            <a:r>
              <a:rPr lang="en"/>
              <a:t>Todd Pollack, MD</a:t>
            </a:r>
            <a:endParaRPr/>
          </a:p>
          <a:p>
            <a:pPr marL="0" indent="0">
              <a:buNone/>
            </a:pPr>
            <a:r>
              <a:rPr lang="en"/>
              <a:t>todd_pollack@hms.harvard.edu</a:t>
            </a:r>
            <a:endParaRPr/>
          </a:p>
          <a:p>
            <a:pPr marL="0" indent="0">
              <a:buNone/>
            </a:pPr>
            <a:endParaRPr/>
          </a:p>
          <a:p>
            <a:pPr marL="0" indent="0">
              <a:buNone/>
            </a:pPr>
            <a:endParaRPr/>
          </a:p>
        </p:txBody>
      </p:sp>
      <p:pic>
        <p:nvPicPr>
          <p:cNvPr id="300" name="Google Shape;300;p44"/>
          <p:cNvPicPr preferRelativeResize="0"/>
          <p:nvPr/>
        </p:nvPicPr>
        <p:blipFill rotWithShape="1">
          <a:blip r:embed="rId3">
            <a:alphaModFix/>
          </a:blip>
          <a:srcRect l="2315" t="24599" b="6434"/>
          <a:stretch/>
        </p:blipFill>
        <p:spPr>
          <a:xfrm>
            <a:off x="7032033" y="1289334"/>
            <a:ext cx="4932699" cy="47298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DB6F5-5174-4523-AE8C-531CE45176E3}"/>
              </a:ext>
            </a:extLst>
          </p:cNvPr>
          <p:cNvSpPr>
            <a:spLocks noGrp="1"/>
          </p:cNvSpPr>
          <p:nvPr>
            <p:ph type="title"/>
          </p:nvPr>
        </p:nvSpPr>
        <p:spPr/>
        <p:txBody>
          <a:bodyPr/>
          <a:lstStyle/>
          <a:p>
            <a:r>
              <a:rPr lang="en-US" sz="4400" spc="10">
                <a:effectLst/>
              </a:rPr>
              <a:t>Person-centred interventions to improve patient−provider relationships for HIV services in low- and middle-income countries: a systematic review</a:t>
            </a:r>
            <a:br>
              <a:rPr lang="en-CH" sz="4400" spc="10">
                <a:effectLst/>
                <a:latin typeface="IAS Ribbon Sans Light" pitchFamily="50" charset="0"/>
                <a:ea typeface="MS Mincho" panose="02020609040205080304" pitchFamily="49" charset="-128"/>
                <a:cs typeface="Times New Roman" panose="02020603050405020304" pitchFamily="18" charset="0"/>
              </a:rPr>
            </a:br>
            <a:endParaRPr lang="en-CH" sz="4400"/>
          </a:p>
        </p:txBody>
      </p:sp>
      <p:sp>
        <p:nvSpPr>
          <p:cNvPr id="3" name="TextBox 2">
            <a:extLst>
              <a:ext uri="{FF2B5EF4-FFF2-40B4-BE49-F238E27FC236}">
                <a16:creationId xmlns:a16="http://schemas.microsoft.com/office/drawing/2014/main" id="{008F0BA8-BF63-B16F-9FE5-D5BE815F81C3}"/>
              </a:ext>
            </a:extLst>
          </p:cNvPr>
          <p:cNvSpPr txBox="1"/>
          <p:nvPr/>
        </p:nvSpPr>
        <p:spPr>
          <a:xfrm>
            <a:off x="616759" y="3805019"/>
            <a:ext cx="2865309" cy="1354217"/>
          </a:xfrm>
          <a:prstGeom prst="rect">
            <a:avLst/>
          </a:prstGeom>
          <a:noFill/>
        </p:spPr>
        <p:txBody>
          <a:bodyPr wrap="square" rtlCol="0">
            <a:spAutoFit/>
          </a:bodyPr>
          <a:lstStyle/>
          <a:p>
            <a:r>
              <a:rPr lang="en-US" sz="1600" b="1"/>
              <a:t>Marie-Claude Lavoie, University of Maryland School of Medicine, United States</a:t>
            </a:r>
          </a:p>
          <a:p>
            <a:endParaRPr lang="en-CH" sz="1600" b="1"/>
          </a:p>
        </p:txBody>
      </p:sp>
      <p:pic>
        <p:nvPicPr>
          <p:cNvPr id="4" name="Picture 3" descr="Marie-Claude C. Lavoie, PhD, MSc | HIV, Infectious Disease and Global ...">
            <a:extLst>
              <a:ext uri="{FF2B5EF4-FFF2-40B4-BE49-F238E27FC236}">
                <a16:creationId xmlns:a16="http://schemas.microsoft.com/office/drawing/2014/main" id="{AC4E8A7B-834E-7B50-7DD3-01AEFC132476}"/>
              </a:ext>
            </a:extLst>
          </p:cNvPr>
          <p:cNvPicPr>
            <a:picLocks noChangeAspect="1"/>
          </p:cNvPicPr>
          <p:nvPr/>
        </p:nvPicPr>
        <p:blipFill>
          <a:blip r:embed="rId2"/>
          <a:stretch>
            <a:fillRect/>
          </a:stretch>
        </p:blipFill>
        <p:spPr>
          <a:xfrm>
            <a:off x="900043" y="1290706"/>
            <a:ext cx="1910522" cy="2377109"/>
          </a:xfrm>
          <a:prstGeom prst="rect">
            <a:avLst/>
          </a:prstGeom>
        </p:spPr>
      </p:pic>
    </p:spTree>
    <p:extLst>
      <p:ext uri="{BB962C8B-B14F-4D97-AF65-F5344CB8AC3E}">
        <p14:creationId xmlns:p14="http://schemas.microsoft.com/office/powerpoint/2010/main" val="3830078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08A5-0D25-2B80-1E30-46167D50CE17}"/>
              </a:ext>
            </a:extLst>
          </p:cNvPr>
          <p:cNvSpPr>
            <a:spLocks noGrp="1"/>
          </p:cNvSpPr>
          <p:nvPr>
            <p:ph type="ctrTitle"/>
          </p:nvPr>
        </p:nvSpPr>
        <p:spPr>
          <a:xfrm>
            <a:off x="2524360" y="1266091"/>
            <a:ext cx="8745425" cy="3043980"/>
          </a:xfrm>
          <a:solidFill>
            <a:schemeClr val="accent1"/>
          </a:solidFill>
        </p:spPr>
        <p:txBody>
          <a:bodyPr/>
          <a:lstStyle/>
          <a:p>
            <a:r>
              <a:rPr lang="en-US" sz="4800"/>
              <a:t>What is the evidence behind person-centred care in HIV care?</a:t>
            </a:r>
          </a:p>
        </p:txBody>
      </p:sp>
      <p:sp>
        <p:nvSpPr>
          <p:cNvPr id="7" name="Google Shape;112;p15">
            <a:extLst>
              <a:ext uri="{FF2B5EF4-FFF2-40B4-BE49-F238E27FC236}">
                <a16:creationId xmlns:a16="http://schemas.microsoft.com/office/drawing/2014/main" id="{81817B45-F77A-8242-92EF-49CC1F9A042F}"/>
              </a:ext>
            </a:extLst>
          </p:cNvPr>
          <p:cNvSpPr txBox="1"/>
          <p:nvPr/>
        </p:nvSpPr>
        <p:spPr>
          <a:xfrm>
            <a:off x="1511967" y="3054867"/>
            <a:ext cx="725200" cy="7496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endParaRPr sz="3200" kern="0">
              <a:solidFill>
                <a:srgbClr val="000000"/>
              </a:solidFill>
              <a:latin typeface="Lora"/>
              <a:ea typeface="Lora"/>
              <a:cs typeface="Lora"/>
              <a:sym typeface="Lora"/>
            </a:endParaRPr>
          </a:p>
        </p:txBody>
      </p:sp>
    </p:spTree>
    <p:extLst>
      <p:ext uri="{BB962C8B-B14F-4D97-AF65-F5344CB8AC3E}">
        <p14:creationId xmlns:p14="http://schemas.microsoft.com/office/powerpoint/2010/main" val="84833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83F24-0221-12F3-19A3-491B09E0E310}"/>
              </a:ext>
            </a:extLst>
          </p:cNvPr>
          <p:cNvSpPr>
            <a:spLocks noGrp="1"/>
          </p:cNvSpPr>
          <p:nvPr>
            <p:ph type="title"/>
          </p:nvPr>
        </p:nvSpPr>
        <p:spPr/>
        <p:txBody>
          <a:bodyPr/>
          <a:lstStyle/>
          <a:p>
            <a:r>
              <a:rPr lang="en-US" sz="6600"/>
              <a:t>JSI Person-Centred Care Assessment Tool (PCC-AT)</a:t>
            </a:r>
            <a:br>
              <a:rPr lang="en-US" sz="6600"/>
            </a:br>
            <a:endParaRPr lang="en-CH" sz="6600"/>
          </a:p>
        </p:txBody>
      </p:sp>
      <p:sp>
        <p:nvSpPr>
          <p:cNvPr id="6" name="TextBox 5">
            <a:extLst>
              <a:ext uri="{FF2B5EF4-FFF2-40B4-BE49-F238E27FC236}">
                <a16:creationId xmlns:a16="http://schemas.microsoft.com/office/drawing/2014/main" id="{92F58119-BC4A-3BEA-7FD2-E297E5B8673D}"/>
              </a:ext>
            </a:extLst>
          </p:cNvPr>
          <p:cNvSpPr txBox="1"/>
          <p:nvPr/>
        </p:nvSpPr>
        <p:spPr>
          <a:xfrm>
            <a:off x="334962" y="4457462"/>
            <a:ext cx="2900979" cy="584775"/>
          </a:xfrm>
          <a:prstGeom prst="rect">
            <a:avLst/>
          </a:prstGeom>
          <a:noFill/>
        </p:spPr>
        <p:txBody>
          <a:bodyPr wrap="square" rtlCol="0">
            <a:spAutoFit/>
          </a:bodyPr>
          <a:lstStyle/>
          <a:p>
            <a:r>
              <a:rPr lang="en-US" sz="1600" b="1">
                <a:solidFill>
                  <a:srgbClr val="000000"/>
                </a:solidFill>
                <a:effectLst/>
                <a:ea typeface="Aptos" panose="020B0004020202020204" pitchFamily="34" charset="0"/>
                <a:cs typeface="Aptos" panose="020B0004020202020204" pitchFamily="34" charset="0"/>
              </a:rPr>
              <a:t>Jessica Posner</a:t>
            </a:r>
            <a:endParaRPr lang="en-CH" sz="1600">
              <a:effectLst/>
              <a:ea typeface="Aptos" panose="020B0004020202020204" pitchFamily="34" charset="0"/>
              <a:cs typeface="Aptos" panose="020B0004020202020204" pitchFamily="34" charset="0"/>
            </a:endParaRPr>
          </a:p>
          <a:p>
            <a:endParaRPr lang="en-CH" sz="1600"/>
          </a:p>
        </p:txBody>
      </p:sp>
      <p:pic>
        <p:nvPicPr>
          <p:cNvPr id="4" name="Picture 3" descr="A person smiling at the camera&#10;&#10;Description automatically generated">
            <a:extLst>
              <a:ext uri="{FF2B5EF4-FFF2-40B4-BE49-F238E27FC236}">
                <a16:creationId xmlns:a16="http://schemas.microsoft.com/office/drawing/2014/main" id="{1B8A1D14-C0B9-3FB3-6D30-9E422479E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28" y="1939636"/>
            <a:ext cx="2348345" cy="2348345"/>
          </a:xfrm>
          <a:prstGeom prst="rect">
            <a:avLst/>
          </a:prstGeom>
        </p:spPr>
      </p:pic>
    </p:spTree>
    <p:extLst>
      <p:ext uri="{BB962C8B-B14F-4D97-AF65-F5344CB8AC3E}">
        <p14:creationId xmlns:p14="http://schemas.microsoft.com/office/powerpoint/2010/main" val="16155791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C317B6F-8044-9ADF-25DA-BAF4939845BE}"/>
              </a:ext>
            </a:extLst>
          </p:cNvPr>
          <p:cNvSpPr txBox="1"/>
          <p:nvPr/>
        </p:nvSpPr>
        <p:spPr>
          <a:xfrm>
            <a:off x="0" y="0"/>
            <a:ext cx="12192000" cy="379656"/>
          </a:xfrm>
          <a:prstGeom prst="rect">
            <a:avLst/>
          </a:prstGeom>
          <a:noFill/>
        </p:spPr>
        <p:txBody>
          <a:bodyPr wrap="square" rtlCol="0">
            <a:spAutoFit/>
          </a:bodyPr>
          <a:lstStyle/>
          <a:p>
            <a:pPr defTabSz="1219170">
              <a:buClr>
                <a:srgbClr val="000000"/>
              </a:buClr>
            </a:pPr>
            <a:endParaRPr lang="en-US" sz="1867" kern="0">
              <a:solidFill>
                <a:srgbClr val="000000"/>
              </a:solidFill>
              <a:latin typeface="Arial"/>
              <a:cs typeface="Arial"/>
              <a:sym typeface="Arial"/>
            </a:endParaRPr>
          </a:p>
        </p:txBody>
      </p:sp>
      <p:sp>
        <p:nvSpPr>
          <p:cNvPr id="7" name="Rectangle 6">
            <a:extLst>
              <a:ext uri="{FF2B5EF4-FFF2-40B4-BE49-F238E27FC236}">
                <a16:creationId xmlns:a16="http://schemas.microsoft.com/office/drawing/2014/main" id="{30FF25F5-72E1-F442-9DCF-96230FAE07BE}"/>
              </a:ext>
            </a:extLst>
          </p:cNvPr>
          <p:cNvSpPr/>
          <p:nvPr/>
        </p:nvSpPr>
        <p:spPr>
          <a:xfrm>
            <a:off x="-1" y="0"/>
            <a:ext cx="12192001" cy="6858000"/>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 name="Slide Number Placeholder 1">
            <a:extLst>
              <a:ext uri="{FF2B5EF4-FFF2-40B4-BE49-F238E27FC236}">
                <a16:creationId xmlns:a16="http://schemas.microsoft.com/office/drawing/2014/main" id="{A473D8C1-B508-425F-BF37-FB56912C20A6}"/>
              </a:ext>
            </a:extLst>
          </p:cNvPr>
          <p:cNvSpPr>
            <a:spLocks noGrp="1"/>
          </p:cNvSpPr>
          <p:nvPr>
            <p:ph type="sldNum" idx="12"/>
          </p:nvPr>
        </p:nvSpPr>
        <p:spPr>
          <a:xfrm>
            <a:off x="5730200" y="6389200"/>
            <a:ext cx="731600" cy="468800"/>
          </a:xfrm>
        </p:spPr>
        <p:txBody>
          <a:bodyPr/>
          <a:lstStyle/>
          <a:p>
            <a:pPr algn="ctr" defTabSz="1219170">
              <a:buClr>
                <a:srgbClr val="000000"/>
              </a:buClr>
            </a:pPr>
            <a:fld id="{00000000-1234-1234-1234-123412341234}" type="slidenum">
              <a:rPr lang="en" kern="0"/>
              <a:pPr algn="ctr" defTabSz="1219170">
                <a:buClr>
                  <a:srgbClr val="000000"/>
                </a:buClr>
              </a:pPr>
              <a:t>70</a:t>
            </a:fld>
            <a:endParaRPr lang="en" kern="0"/>
          </a:p>
        </p:txBody>
      </p:sp>
      <p:sp>
        <p:nvSpPr>
          <p:cNvPr id="8" name="Google Shape;113;p15">
            <a:extLst>
              <a:ext uri="{FF2B5EF4-FFF2-40B4-BE49-F238E27FC236}">
                <a16:creationId xmlns:a16="http://schemas.microsoft.com/office/drawing/2014/main" id="{A7B4411B-AB6F-0740-8A24-6777E85155F7}"/>
              </a:ext>
            </a:extLst>
          </p:cNvPr>
          <p:cNvSpPr txBox="1">
            <a:spLocks/>
          </p:cNvSpPr>
          <p:nvPr/>
        </p:nvSpPr>
        <p:spPr>
          <a:xfrm>
            <a:off x="11390969" y="6333135"/>
            <a:ext cx="731600" cy="524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1D1D1B"/>
                </a:solidFill>
                <a:latin typeface="Lora"/>
                <a:ea typeface="Lora"/>
                <a:cs typeface="Lora"/>
                <a:sym typeface="Lora"/>
              </a:defRPr>
            </a:lvl1pPr>
            <a:lvl2pPr marR="0" lvl="1" algn="r" rtl="0">
              <a:lnSpc>
                <a:spcPct val="100000"/>
              </a:lnSpc>
              <a:spcBef>
                <a:spcPts val="0"/>
              </a:spcBef>
              <a:spcAft>
                <a:spcPts val="0"/>
              </a:spcAft>
              <a:buClr>
                <a:srgbClr val="000000"/>
              </a:buClr>
              <a:buFont typeface="Arial"/>
              <a:buNone/>
              <a:defRPr sz="1000" b="0" i="0" u="none" strike="noStrike" cap="none">
                <a:solidFill>
                  <a:srgbClr val="1D1D1B"/>
                </a:solidFill>
                <a:latin typeface="Lora"/>
                <a:ea typeface="Lora"/>
                <a:cs typeface="Lora"/>
                <a:sym typeface="Lora"/>
              </a:defRPr>
            </a:lvl2pPr>
            <a:lvl3pPr marR="0" lvl="2" algn="r" rtl="0">
              <a:lnSpc>
                <a:spcPct val="100000"/>
              </a:lnSpc>
              <a:spcBef>
                <a:spcPts val="0"/>
              </a:spcBef>
              <a:spcAft>
                <a:spcPts val="0"/>
              </a:spcAft>
              <a:buClr>
                <a:srgbClr val="000000"/>
              </a:buClr>
              <a:buFont typeface="Arial"/>
              <a:buNone/>
              <a:defRPr sz="1000" b="0" i="0" u="none" strike="noStrike" cap="none">
                <a:solidFill>
                  <a:srgbClr val="1D1D1B"/>
                </a:solidFill>
                <a:latin typeface="Lora"/>
                <a:ea typeface="Lora"/>
                <a:cs typeface="Lora"/>
                <a:sym typeface="Lora"/>
              </a:defRPr>
            </a:lvl3pPr>
            <a:lvl4pPr marR="0" lvl="3" algn="r" rtl="0">
              <a:lnSpc>
                <a:spcPct val="100000"/>
              </a:lnSpc>
              <a:spcBef>
                <a:spcPts val="0"/>
              </a:spcBef>
              <a:spcAft>
                <a:spcPts val="0"/>
              </a:spcAft>
              <a:buClr>
                <a:srgbClr val="000000"/>
              </a:buClr>
              <a:buFont typeface="Arial"/>
              <a:buNone/>
              <a:defRPr sz="1000" b="0" i="0" u="none" strike="noStrike" cap="none">
                <a:solidFill>
                  <a:srgbClr val="1D1D1B"/>
                </a:solidFill>
                <a:latin typeface="Lora"/>
                <a:ea typeface="Lora"/>
                <a:cs typeface="Lora"/>
                <a:sym typeface="Lora"/>
              </a:defRPr>
            </a:lvl4pPr>
            <a:lvl5pPr marR="0" lvl="4" algn="r" rtl="0">
              <a:lnSpc>
                <a:spcPct val="100000"/>
              </a:lnSpc>
              <a:spcBef>
                <a:spcPts val="0"/>
              </a:spcBef>
              <a:spcAft>
                <a:spcPts val="0"/>
              </a:spcAft>
              <a:buClr>
                <a:srgbClr val="000000"/>
              </a:buClr>
              <a:buFont typeface="Arial"/>
              <a:buNone/>
              <a:defRPr sz="1000" b="0" i="0" u="none" strike="noStrike" cap="none">
                <a:solidFill>
                  <a:srgbClr val="1D1D1B"/>
                </a:solidFill>
                <a:latin typeface="Lora"/>
                <a:ea typeface="Lora"/>
                <a:cs typeface="Lora"/>
                <a:sym typeface="Lora"/>
              </a:defRPr>
            </a:lvl5pPr>
            <a:lvl6pPr marR="0" lvl="5" algn="r" rtl="0">
              <a:lnSpc>
                <a:spcPct val="100000"/>
              </a:lnSpc>
              <a:spcBef>
                <a:spcPts val="0"/>
              </a:spcBef>
              <a:spcAft>
                <a:spcPts val="0"/>
              </a:spcAft>
              <a:buClr>
                <a:srgbClr val="000000"/>
              </a:buClr>
              <a:buFont typeface="Arial"/>
              <a:buNone/>
              <a:defRPr sz="1000" b="0" i="0" u="none" strike="noStrike" cap="none">
                <a:solidFill>
                  <a:srgbClr val="1D1D1B"/>
                </a:solidFill>
                <a:latin typeface="Lora"/>
                <a:ea typeface="Lora"/>
                <a:cs typeface="Lora"/>
                <a:sym typeface="Lora"/>
              </a:defRPr>
            </a:lvl6pPr>
            <a:lvl7pPr marR="0" lvl="6" algn="r" rtl="0">
              <a:lnSpc>
                <a:spcPct val="100000"/>
              </a:lnSpc>
              <a:spcBef>
                <a:spcPts val="0"/>
              </a:spcBef>
              <a:spcAft>
                <a:spcPts val="0"/>
              </a:spcAft>
              <a:buClr>
                <a:srgbClr val="000000"/>
              </a:buClr>
              <a:buFont typeface="Arial"/>
              <a:buNone/>
              <a:defRPr sz="1000" b="0" i="0" u="none" strike="noStrike" cap="none">
                <a:solidFill>
                  <a:srgbClr val="1D1D1B"/>
                </a:solidFill>
                <a:latin typeface="Lora"/>
                <a:ea typeface="Lora"/>
                <a:cs typeface="Lora"/>
                <a:sym typeface="Lora"/>
              </a:defRPr>
            </a:lvl7pPr>
            <a:lvl8pPr marR="0" lvl="7" algn="r" rtl="0">
              <a:lnSpc>
                <a:spcPct val="100000"/>
              </a:lnSpc>
              <a:spcBef>
                <a:spcPts val="0"/>
              </a:spcBef>
              <a:spcAft>
                <a:spcPts val="0"/>
              </a:spcAft>
              <a:buClr>
                <a:srgbClr val="000000"/>
              </a:buClr>
              <a:buFont typeface="Arial"/>
              <a:buNone/>
              <a:defRPr sz="1000" b="0" i="0" u="none" strike="noStrike" cap="none">
                <a:solidFill>
                  <a:srgbClr val="1D1D1B"/>
                </a:solidFill>
                <a:latin typeface="Lora"/>
                <a:ea typeface="Lora"/>
                <a:cs typeface="Lora"/>
                <a:sym typeface="Lora"/>
              </a:defRPr>
            </a:lvl8pPr>
            <a:lvl9pPr marR="0" lvl="8" algn="r" rtl="0">
              <a:lnSpc>
                <a:spcPct val="100000"/>
              </a:lnSpc>
              <a:spcBef>
                <a:spcPts val="0"/>
              </a:spcBef>
              <a:spcAft>
                <a:spcPts val="0"/>
              </a:spcAft>
              <a:buClr>
                <a:srgbClr val="000000"/>
              </a:buClr>
              <a:buFont typeface="Arial"/>
              <a:buNone/>
              <a:defRPr sz="1000" b="0" i="0" u="none" strike="noStrike" cap="none">
                <a:solidFill>
                  <a:srgbClr val="1D1D1B"/>
                </a:solidFill>
                <a:latin typeface="Lora"/>
                <a:ea typeface="Lora"/>
                <a:cs typeface="Lora"/>
                <a:sym typeface="Lora"/>
              </a:defRPr>
            </a:lvl9pPr>
          </a:lstStyle>
          <a:p>
            <a:pPr defTabSz="1219170"/>
            <a:fld id="{00000000-1234-1234-1234-123412341234}" type="slidenum">
              <a:rPr lang="en" sz="1333" kern="0">
                <a:solidFill>
                  <a:srgbClr val="FFFFFF"/>
                </a:solidFill>
              </a:rPr>
              <a:pPr defTabSz="1219170"/>
              <a:t>70</a:t>
            </a:fld>
            <a:endParaRPr lang="en" sz="1333" kern="0">
              <a:solidFill>
                <a:srgbClr val="FFFFFF"/>
              </a:solidFill>
            </a:endParaRPr>
          </a:p>
        </p:txBody>
      </p:sp>
      <p:pic>
        <p:nvPicPr>
          <p:cNvPr id="4" name="Picture 3">
            <a:extLst>
              <a:ext uri="{FF2B5EF4-FFF2-40B4-BE49-F238E27FC236}">
                <a16:creationId xmlns:a16="http://schemas.microsoft.com/office/drawing/2014/main" id="{5C45E88F-95D5-6D99-E71B-311969C3CDA0}"/>
              </a:ext>
            </a:extLst>
          </p:cNvPr>
          <p:cNvPicPr>
            <a:picLocks noChangeAspect="1"/>
          </p:cNvPicPr>
          <p:nvPr/>
        </p:nvPicPr>
        <p:blipFill>
          <a:blip r:embed="rId3"/>
          <a:stretch>
            <a:fillRect/>
          </a:stretch>
        </p:blipFill>
        <p:spPr>
          <a:xfrm>
            <a:off x="349586" y="379656"/>
            <a:ext cx="11610350" cy="5483421"/>
          </a:xfrm>
          <a:prstGeom prst="rect">
            <a:avLst/>
          </a:prstGeom>
        </p:spPr>
      </p:pic>
    </p:spTree>
    <p:extLst>
      <p:ext uri="{BB962C8B-B14F-4D97-AF65-F5344CB8AC3E}">
        <p14:creationId xmlns:p14="http://schemas.microsoft.com/office/powerpoint/2010/main" val="6676168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19FA2-2BAD-DE33-6513-96A6043079B3}"/>
              </a:ext>
            </a:extLst>
          </p:cNvPr>
          <p:cNvSpPr>
            <a:spLocks noGrp="1"/>
          </p:cNvSpPr>
          <p:nvPr>
            <p:ph type="title"/>
          </p:nvPr>
        </p:nvSpPr>
        <p:spPr>
          <a:xfrm>
            <a:off x="1769948" y="656699"/>
            <a:ext cx="9382147" cy="580800"/>
          </a:xfrm>
        </p:spPr>
        <p:txBody>
          <a:bodyPr/>
          <a:lstStyle/>
          <a:p>
            <a:r>
              <a:rPr lang="en-US" sz="4267"/>
              <a:t>Person-centred care systematic review objectives</a:t>
            </a:r>
          </a:p>
        </p:txBody>
      </p:sp>
      <p:sp>
        <p:nvSpPr>
          <p:cNvPr id="3" name="Text Placeholder 2">
            <a:extLst>
              <a:ext uri="{FF2B5EF4-FFF2-40B4-BE49-F238E27FC236}">
                <a16:creationId xmlns:a16="http://schemas.microsoft.com/office/drawing/2014/main" id="{C543A907-A31A-9C60-567A-0A02EADF4D7E}"/>
              </a:ext>
            </a:extLst>
          </p:cNvPr>
          <p:cNvSpPr>
            <a:spLocks noGrp="1"/>
          </p:cNvSpPr>
          <p:nvPr>
            <p:ph type="body" idx="1"/>
          </p:nvPr>
        </p:nvSpPr>
        <p:spPr>
          <a:xfrm>
            <a:off x="1187532" y="1882589"/>
            <a:ext cx="10849297" cy="4699185"/>
          </a:xfrm>
        </p:spPr>
        <p:txBody>
          <a:bodyPr/>
          <a:lstStyle/>
          <a:p>
            <a:pPr indent="-609585">
              <a:lnSpc>
                <a:spcPct val="115000"/>
              </a:lnSpc>
              <a:spcBef>
                <a:spcPts val="0"/>
              </a:spcBef>
              <a:buFont typeface="+mj-lt"/>
              <a:buAutoNum type="arabicPeriod"/>
            </a:pPr>
            <a:r>
              <a:rPr lang="en-US" sz="2933">
                <a:solidFill>
                  <a:srgbClr val="000000"/>
                </a:solidFill>
                <a:uFill>
                  <a:solidFill>
                    <a:srgbClr val="000000"/>
                  </a:solidFill>
                </a:uFill>
                <a:latin typeface="Quattrocento Sans" panose="020B0502050000020003" pitchFamily="34" charset="0"/>
                <a:ea typeface="Arial Unicode MS" panose="020B0604020202020204" pitchFamily="34" charset="-128"/>
                <a:cs typeface="Calibri" panose="020F0502020204030204" pitchFamily="34" charset="0"/>
              </a:rPr>
              <a:t>What </a:t>
            </a:r>
            <a:r>
              <a:rPr lang="en-US" sz="2933" b="1">
                <a:solidFill>
                  <a:srgbClr val="000000"/>
                </a:solidFill>
                <a:uFill>
                  <a:solidFill>
                    <a:srgbClr val="000000"/>
                  </a:solidFill>
                </a:uFill>
                <a:latin typeface="Quattrocento Sans" panose="020B0502050000020003" pitchFamily="34" charset="0"/>
                <a:ea typeface="Arial Unicode MS" panose="020B0604020202020204" pitchFamily="34" charset="-128"/>
                <a:cs typeface="Calibri" panose="020F0502020204030204" pitchFamily="34" charset="0"/>
              </a:rPr>
              <a:t>types</a:t>
            </a:r>
            <a:r>
              <a:rPr lang="en-US" sz="2933">
                <a:solidFill>
                  <a:srgbClr val="000000"/>
                </a:solidFill>
                <a:uFill>
                  <a:solidFill>
                    <a:srgbClr val="000000"/>
                  </a:solidFill>
                </a:uFill>
                <a:latin typeface="Quattrocento Sans" panose="020B0502050000020003" pitchFamily="34" charset="0"/>
                <a:ea typeface="Arial Unicode MS" panose="020B0604020202020204" pitchFamily="34" charset="-128"/>
                <a:cs typeface="Calibri" panose="020F0502020204030204" pitchFamily="34" charset="0"/>
              </a:rPr>
              <a:t> of person-centred care interventions have been used to improve patient-provider interactions?</a:t>
            </a:r>
          </a:p>
          <a:p>
            <a:pPr indent="-609585">
              <a:lnSpc>
                <a:spcPct val="115000"/>
              </a:lnSpc>
              <a:spcBef>
                <a:spcPts val="0"/>
              </a:spcBef>
              <a:buFont typeface="+mj-lt"/>
              <a:buAutoNum type="arabicPeriod"/>
            </a:pPr>
            <a:endParaRPr lang="en-US" sz="2133">
              <a:solidFill>
                <a:srgbClr val="000000"/>
              </a:solidFill>
              <a:uFill>
                <a:solidFill>
                  <a:srgbClr val="000000"/>
                </a:solidFill>
              </a:uFill>
              <a:latin typeface="Quattrocento Sans" panose="020B0502050000020003" pitchFamily="34" charset="0"/>
              <a:ea typeface="Calibri" panose="020F0502020204030204" pitchFamily="34" charset="0"/>
              <a:cs typeface="Calibri" panose="020F0502020204030204" pitchFamily="34" charset="0"/>
            </a:endParaRPr>
          </a:p>
          <a:p>
            <a:pPr indent="-609585">
              <a:lnSpc>
                <a:spcPct val="115000"/>
              </a:lnSpc>
              <a:spcBef>
                <a:spcPts val="0"/>
              </a:spcBef>
              <a:spcAft>
                <a:spcPts val="800"/>
              </a:spcAft>
              <a:buFont typeface="+mj-lt"/>
              <a:buAutoNum type="arabicPeriod"/>
            </a:pPr>
            <a:r>
              <a:rPr lang="en-US" sz="2933">
                <a:solidFill>
                  <a:srgbClr val="000000"/>
                </a:solidFill>
                <a:uFill>
                  <a:solidFill>
                    <a:srgbClr val="000000"/>
                  </a:solidFill>
                </a:uFill>
                <a:ea typeface="Calibri"/>
                <a:cs typeface="Calibri"/>
              </a:rPr>
              <a:t>What have been the </a:t>
            </a:r>
            <a:r>
              <a:rPr lang="en-US" sz="2933" b="1">
                <a:solidFill>
                  <a:srgbClr val="000000"/>
                </a:solidFill>
                <a:uFill>
                  <a:solidFill>
                    <a:srgbClr val="000000"/>
                  </a:solidFill>
                </a:uFill>
                <a:ea typeface="Calibri"/>
                <a:cs typeface="Calibri"/>
              </a:rPr>
              <a:t>effects</a:t>
            </a:r>
            <a:r>
              <a:rPr lang="en-US" sz="2933">
                <a:solidFill>
                  <a:srgbClr val="000000"/>
                </a:solidFill>
                <a:uFill>
                  <a:solidFill>
                    <a:srgbClr val="000000"/>
                  </a:solidFill>
                </a:uFill>
                <a:ea typeface="Calibri"/>
                <a:cs typeface="Calibri"/>
              </a:rPr>
              <a:t> of these interventions on HIV care cascade outcomes and person-reported outcomes?</a:t>
            </a:r>
          </a:p>
          <a:p>
            <a:pPr indent="-609585">
              <a:lnSpc>
                <a:spcPct val="115000"/>
              </a:lnSpc>
              <a:spcBef>
                <a:spcPts val="0"/>
              </a:spcBef>
              <a:spcAft>
                <a:spcPts val="800"/>
              </a:spcAft>
              <a:buFont typeface="+mj-lt"/>
              <a:buAutoNum type="arabicPeriod"/>
            </a:pPr>
            <a:endParaRPr lang="en-US" sz="2133">
              <a:solidFill>
                <a:srgbClr val="000000"/>
              </a:solidFill>
              <a:uFill>
                <a:solidFill>
                  <a:srgbClr val="000000"/>
                </a:solidFill>
              </a:uFill>
              <a:ea typeface="Calibri"/>
              <a:cs typeface="Calibri"/>
            </a:endParaRPr>
          </a:p>
          <a:p>
            <a:pPr indent="-609585">
              <a:lnSpc>
                <a:spcPct val="115000"/>
              </a:lnSpc>
              <a:spcBef>
                <a:spcPts val="0"/>
              </a:spcBef>
              <a:spcAft>
                <a:spcPts val="800"/>
              </a:spcAft>
              <a:buFont typeface="+mj-lt"/>
              <a:buAutoNum type="arabicPeriod"/>
            </a:pPr>
            <a:r>
              <a:rPr lang="en-US" sz="2933">
                <a:solidFill>
                  <a:srgbClr val="000000"/>
                </a:solidFill>
                <a:uFill>
                  <a:solidFill>
                    <a:srgbClr val="000000"/>
                  </a:solidFill>
                </a:uFill>
                <a:ea typeface="Calibri"/>
                <a:cs typeface="Calibri"/>
              </a:rPr>
              <a:t>What have been the </a:t>
            </a:r>
            <a:r>
              <a:rPr lang="en-US" sz="2933" b="1">
                <a:solidFill>
                  <a:srgbClr val="000000"/>
                </a:solidFill>
                <a:uFill>
                  <a:solidFill>
                    <a:srgbClr val="000000"/>
                  </a:solidFill>
                </a:uFill>
                <a:ea typeface="Calibri"/>
                <a:cs typeface="Calibri"/>
              </a:rPr>
              <a:t>experiences and perspectives </a:t>
            </a:r>
            <a:r>
              <a:rPr lang="en-US" sz="2933">
                <a:solidFill>
                  <a:srgbClr val="000000"/>
                </a:solidFill>
                <a:uFill>
                  <a:solidFill>
                    <a:srgbClr val="000000"/>
                  </a:solidFill>
                </a:uFill>
                <a:ea typeface="Calibri"/>
                <a:cs typeface="Calibri"/>
              </a:rPr>
              <a:t>of people living with HIV who received interventions targeting the patient-provider relationship?</a:t>
            </a:r>
          </a:p>
          <a:p>
            <a:endParaRPr lang="en-US"/>
          </a:p>
        </p:txBody>
      </p:sp>
      <p:sp>
        <p:nvSpPr>
          <p:cNvPr id="4" name="Slide Number Placeholder 3">
            <a:extLst>
              <a:ext uri="{FF2B5EF4-FFF2-40B4-BE49-F238E27FC236}">
                <a16:creationId xmlns:a16="http://schemas.microsoft.com/office/drawing/2014/main" id="{773E1CC5-EDAB-FAA9-EC3C-313B039950F5}"/>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71</a:t>
            </a:fld>
            <a:endParaRPr lang="en" kern="0"/>
          </a:p>
        </p:txBody>
      </p:sp>
    </p:spTree>
    <p:extLst>
      <p:ext uri="{BB962C8B-B14F-4D97-AF65-F5344CB8AC3E}">
        <p14:creationId xmlns:p14="http://schemas.microsoft.com/office/powerpoint/2010/main" val="23644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D882-F306-5C33-AB15-7836A70B2945}"/>
              </a:ext>
            </a:extLst>
          </p:cNvPr>
          <p:cNvSpPr>
            <a:spLocks noGrp="1"/>
          </p:cNvSpPr>
          <p:nvPr>
            <p:ph type="title"/>
          </p:nvPr>
        </p:nvSpPr>
        <p:spPr>
          <a:xfrm>
            <a:off x="1873335" y="908224"/>
            <a:ext cx="10052941" cy="580800"/>
          </a:xfrm>
        </p:spPr>
        <p:txBody>
          <a:bodyPr/>
          <a:lstStyle/>
          <a:p>
            <a:r>
              <a:rPr lang="en-US" sz="4267">
                <a:solidFill>
                  <a:srgbClr val="FFC000"/>
                </a:solidFill>
              </a:rPr>
              <a:t>P</a:t>
            </a:r>
            <a:r>
              <a:rPr lang="en-US" sz="4267"/>
              <a:t>opulation, </a:t>
            </a:r>
            <a:r>
              <a:rPr lang="en-US" sz="4267">
                <a:solidFill>
                  <a:srgbClr val="FFC000"/>
                </a:solidFill>
              </a:rPr>
              <a:t>I</a:t>
            </a:r>
            <a:r>
              <a:rPr lang="en-US" sz="4267"/>
              <a:t>ntervention, </a:t>
            </a:r>
            <a:r>
              <a:rPr lang="en-US" sz="4267">
                <a:solidFill>
                  <a:srgbClr val="FFC000"/>
                </a:solidFill>
              </a:rPr>
              <a:t>C</a:t>
            </a:r>
            <a:r>
              <a:rPr lang="en-US" sz="4267"/>
              <a:t>omparison, and </a:t>
            </a:r>
            <a:r>
              <a:rPr lang="en-US" sz="4267">
                <a:solidFill>
                  <a:srgbClr val="FFC000"/>
                </a:solidFill>
              </a:rPr>
              <a:t>O</a:t>
            </a:r>
            <a:r>
              <a:rPr lang="en-US" sz="4267"/>
              <a:t>utcomes (PICO) </a:t>
            </a:r>
          </a:p>
        </p:txBody>
      </p:sp>
      <p:sp>
        <p:nvSpPr>
          <p:cNvPr id="4" name="Slide Number Placeholder 3">
            <a:extLst>
              <a:ext uri="{FF2B5EF4-FFF2-40B4-BE49-F238E27FC236}">
                <a16:creationId xmlns:a16="http://schemas.microsoft.com/office/drawing/2014/main" id="{230FB357-C613-0EFA-6B9A-216E478B604C}"/>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72</a:t>
            </a:fld>
            <a:endParaRPr lang="en" kern="0"/>
          </a:p>
        </p:txBody>
      </p:sp>
      <p:graphicFrame>
        <p:nvGraphicFramePr>
          <p:cNvPr id="5" name="Table 4">
            <a:extLst>
              <a:ext uri="{FF2B5EF4-FFF2-40B4-BE49-F238E27FC236}">
                <a16:creationId xmlns:a16="http://schemas.microsoft.com/office/drawing/2014/main" id="{26AE805E-209C-5241-083A-040EF477EC7B}"/>
              </a:ext>
            </a:extLst>
          </p:cNvPr>
          <p:cNvGraphicFramePr>
            <a:graphicFrameLocks noGrp="1"/>
          </p:cNvGraphicFramePr>
          <p:nvPr/>
        </p:nvGraphicFramePr>
        <p:xfrm>
          <a:off x="307462" y="2675797"/>
          <a:ext cx="11618814" cy="3535720"/>
        </p:xfrm>
        <a:graphic>
          <a:graphicData uri="http://schemas.openxmlformats.org/drawingml/2006/table">
            <a:tbl>
              <a:tblPr/>
              <a:tblGrid>
                <a:gridCol w="906953">
                  <a:extLst>
                    <a:ext uri="{9D8B030D-6E8A-4147-A177-3AD203B41FA5}">
                      <a16:colId xmlns:a16="http://schemas.microsoft.com/office/drawing/2014/main" val="687905653"/>
                    </a:ext>
                  </a:extLst>
                </a:gridCol>
                <a:gridCol w="10711861">
                  <a:extLst>
                    <a:ext uri="{9D8B030D-6E8A-4147-A177-3AD203B41FA5}">
                      <a16:colId xmlns:a16="http://schemas.microsoft.com/office/drawing/2014/main" val="677394855"/>
                    </a:ext>
                  </a:extLst>
                </a:gridCol>
              </a:tblGrid>
              <a:tr h="487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163832"/>
                          </a:solidFill>
                          <a:effectLst/>
                          <a:latin typeface="Quattrocento Sans" panose="020B0502050000020003" pitchFamily="34" charset="0"/>
                          <a:ea typeface="MS PGothic" pitchFamily="34" charset="-128"/>
                          <a:cs typeface="Calibri" panose="020F0502020204030204" pitchFamily="34" charset="0"/>
                        </a:rPr>
                        <a:t>P</a:t>
                      </a:r>
                    </a:p>
                  </a:txBody>
                  <a:tcPr marL="121920" marR="121920" marT="60964" marB="60964" horzOverflow="overflow">
                    <a:lnL w="31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a:solidFill>
                            <a:schemeClr val="tx1"/>
                          </a:solidFill>
                          <a:effectLst/>
                          <a:latin typeface="Quattrocento Sans" panose="020B0502050000020003" pitchFamily="34" charset="0"/>
                          <a:ea typeface="+mn-ea"/>
                          <a:cs typeface="Calibri" panose="020F0502020204030204" pitchFamily="34" charset="0"/>
                        </a:rPr>
                        <a:t>People living with HIV in low and middle-income countries</a:t>
                      </a:r>
                    </a:p>
                  </a:txBody>
                  <a:tcPr marL="121920" marR="121920" marT="60964" marB="60964" horzOverflow="overflow">
                    <a:lnL w="12700" cap="flat" cmpd="sng" algn="ctr">
                      <a:solidFill>
                        <a:schemeClr val="tx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93982276"/>
                  </a:ext>
                </a:extLst>
              </a:tr>
              <a:tr h="487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163832"/>
                          </a:solidFill>
                          <a:effectLst/>
                          <a:latin typeface="Quattrocento Sans" panose="020B0502050000020003" pitchFamily="34" charset="0"/>
                          <a:ea typeface="MS PGothic" pitchFamily="34" charset="-128"/>
                          <a:cs typeface="Calibri" panose="020F0502020204030204" pitchFamily="34" charset="0"/>
                        </a:rPr>
                        <a:t>I</a:t>
                      </a:r>
                    </a:p>
                  </a:txBody>
                  <a:tcPr marL="121920" marR="121920" marT="60964" marB="60964" horzOverflow="overflow">
                    <a:lnL w="31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GB" sz="2400" b="0" i="0" u="none" strike="noStrike" cap="none" normalizeH="0" baseline="0">
                          <a:ln>
                            <a:noFill/>
                          </a:ln>
                          <a:solidFill>
                            <a:srgbClr val="000000"/>
                          </a:solidFill>
                          <a:effectLst/>
                          <a:latin typeface="Quattrocento Sans" panose="020B0502050000020003" pitchFamily="34" charset="0"/>
                          <a:ea typeface="MS PGothic" pitchFamily="34" charset="-128"/>
                          <a:cs typeface="Calibri" panose="020F0502020204030204" pitchFamily="34" charset="0"/>
                        </a:rPr>
                        <a:t>Person-centred interventions aimed at improving patient-provider relationships</a:t>
                      </a:r>
                    </a:p>
                  </a:txBody>
                  <a:tcPr marL="121920" marR="121920" marT="60964" marB="60964" horzOverflow="overflow">
                    <a:lnL w="12700" cap="flat" cmpd="sng" algn="ctr">
                      <a:solidFill>
                        <a:schemeClr val="tx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06829265"/>
                  </a:ext>
                </a:extLst>
              </a:tr>
              <a:tr h="487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163832"/>
                          </a:solidFill>
                          <a:effectLst/>
                          <a:latin typeface="Quattrocento Sans" panose="020B0502050000020003" pitchFamily="34" charset="0"/>
                          <a:ea typeface="MS PGothic" pitchFamily="34" charset="-128"/>
                          <a:cs typeface="Calibri" panose="020F0502020204030204" pitchFamily="34" charset="0"/>
                        </a:rPr>
                        <a:t>C</a:t>
                      </a:r>
                    </a:p>
                  </a:txBody>
                  <a:tcPr marL="121920" marR="121920" marT="60964" marB="60964" horzOverflow="overflow">
                    <a:lnL w="31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2400" b="0" i="0" u="none" strike="noStrike" cap="none" normalizeH="0" baseline="0">
                          <a:ln>
                            <a:noFill/>
                          </a:ln>
                          <a:solidFill>
                            <a:srgbClr val="000000"/>
                          </a:solidFill>
                          <a:effectLst/>
                          <a:latin typeface="Quattrocento Sans" panose="020B0502050000020003" pitchFamily="34" charset="0"/>
                          <a:ea typeface="MS PGothic" pitchFamily="34" charset="-128"/>
                          <a:cs typeface="Calibri" panose="020F0502020204030204" pitchFamily="34" charset="0"/>
                        </a:rPr>
                        <a:t> Standard of care / Other Person-centred intervention</a:t>
                      </a:r>
                      <a:endParaRPr kumimoji="0" lang="en-GB" sz="2400" b="0" i="0" u="none" strike="noStrike" cap="none" normalizeH="0" baseline="0">
                        <a:ln>
                          <a:noFill/>
                        </a:ln>
                        <a:solidFill>
                          <a:srgbClr val="000000"/>
                        </a:solidFill>
                        <a:effectLst/>
                        <a:latin typeface="Quattrocento Sans" panose="020B0502050000020003" pitchFamily="34" charset="0"/>
                        <a:ea typeface="MS PGothic" pitchFamily="34" charset="-128"/>
                        <a:cs typeface="Calibri" panose="020F0502020204030204" pitchFamily="34" charset="0"/>
                      </a:endParaRPr>
                    </a:p>
                  </a:txBody>
                  <a:tcPr marL="121920" marR="121920" marT="60964" marB="60964" horzOverflow="overflow">
                    <a:lnL w="12700" cap="flat" cmpd="sng" algn="ctr">
                      <a:solidFill>
                        <a:schemeClr val="tx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93534637"/>
                  </a:ext>
                </a:extLst>
              </a:tr>
              <a:tr h="12192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163832"/>
                          </a:solidFill>
                          <a:effectLst/>
                          <a:latin typeface="Quattrocento Sans" panose="020B0502050000020003" pitchFamily="34" charset="0"/>
                          <a:ea typeface="MS PGothic" pitchFamily="34" charset="-128"/>
                          <a:cs typeface="Calibri" panose="020F0502020204030204" pitchFamily="34" charset="0"/>
                        </a:rPr>
                        <a:t>O</a:t>
                      </a:r>
                    </a:p>
                  </a:txBody>
                  <a:tcPr marL="121920" marR="121920" marT="60964" marB="60964" horzOverflow="overflow">
                    <a:lnL w="31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AutoNum type="arabicParenBoth"/>
                        <a:tabLst/>
                      </a:pPr>
                      <a:r>
                        <a:rPr kumimoji="0" lang="en-GB" sz="2400" b="0" i="0" u="sng" strike="noStrike" cap="none" normalizeH="0" baseline="0">
                          <a:ln>
                            <a:noFill/>
                          </a:ln>
                          <a:solidFill>
                            <a:srgbClr val="000000"/>
                          </a:solidFill>
                          <a:effectLst/>
                          <a:latin typeface="Quattrocento Sans" panose="020B0502050000020003" pitchFamily="34" charset="0"/>
                          <a:ea typeface="MS PGothic" pitchFamily="34" charset="-128"/>
                          <a:cs typeface="Calibri" panose="020F0502020204030204" pitchFamily="34" charset="0"/>
                        </a:rPr>
                        <a:t>HIV Cascade outcomes</a:t>
                      </a:r>
                      <a:r>
                        <a:rPr kumimoji="0" lang="en-GB" sz="2400" b="0" i="0" u="none" strike="noStrike" cap="none" normalizeH="0" baseline="0">
                          <a:ln>
                            <a:noFill/>
                          </a:ln>
                          <a:solidFill>
                            <a:srgbClr val="000000"/>
                          </a:solidFill>
                          <a:effectLst/>
                          <a:latin typeface="Quattrocento Sans" panose="020B0502050000020003" pitchFamily="34" charset="0"/>
                          <a:ea typeface="MS PGothic" pitchFamily="34" charset="-128"/>
                          <a:cs typeface="Calibri" panose="020F0502020204030204" pitchFamily="34" charset="0"/>
                        </a:rPr>
                        <a:t>: ART linkage, adherence, retention, viral suppression</a:t>
                      </a:r>
                    </a:p>
                    <a:p>
                      <a:pPr marL="342900" marR="0" lvl="0" indent="-342900" algn="l" defTabSz="914400" rtl="0" eaLnBrk="1" fontAlgn="base" latinLnBrk="0" hangingPunct="1">
                        <a:lnSpc>
                          <a:spcPct val="100000"/>
                        </a:lnSpc>
                        <a:spcBef>
                          <a:spcPct val="0"/>
                        </a:spcBef>
                        <a:spcAft>
                          <a:spcPct val="0"/>
                        </a:spcAft>
                        <a:buClrTx/>
                        <a:buSzTx/>
                        <a:buFont typeface="Arial" pitchFamily="34" charset="0"/>
                        <a:buAutoNum type="arabicParenBoth"/>
                        <a:tabLst/>
                      </a:pPr>
                      <a:r>
                        <a:rPr kumimoji="0" lang="en-GB" sz="2400" b="0" i="0" u="sng" strike="noStrike" cap="none" normalizeH="0" baseline="0">
                          <a:ln>
                            <a:noFill/>
                          </a:ln>
                          <a:solidFill>
                            <a:srgbClr val="000000"/>
                          </a:solidFill>
                          <a:effectLst/>
                          <a:latin typeface="Quattrocento Sans" panose="020B0502050000020003" pitchFamily="34" charset="0"/>
                          <a:ea typeface="MS PGothic" pitchFamily="34" charset="-128"/>
                          <a:cs typeface="Calibri" panose="020F0502020204030204" pitchFamily="34" charset="0"/>
                        </a:rPr>
                        <a:t>Person-reported outcomes</a:t>
                      </a:r>
                      <a:r>
                        <a:rPr kumimoji="0" lang="en-GB" sz="2400" b="0" i="0" u="none" strike="noStrike" cap="none" normalizeH="0" baseline="0">
                          <a:ln>
                            <a:noFill/>
                          </a:ln>
                          <a:solidFill>
                            <a:srgbClr val="000000"/>
                          </a:solidFill>
                          <a:effectLst/>
                          <a:latin typeface="Quattrocento Sans" panose="020B0502050000020003" pitchFamily="34" charset="0"/>
                          <a:ea typeface="MS PGothic" pitchFamily="34" charset="-128"/>
                          <a:cs typeface="Calibri" panose="020F0502020204030204" pitchFamily="34" charset="0"/>
                        </a:rPr>
                        <a:t>: patient-provider communication or relationship; patient satisfaction, perceived quality of care, other</a:t>
                      </a:r>
                    </a:p>
                  </a:txBody>
                  <a:tcPr marL="121920" marR="121920" marT="60964" marB="60964" horzOverflow="overflow">
                    <a:lnL w="12700" cap="flat" cmpd="sng" algn="ctr">
                      <a:solidFill>
                        <a:schemeClr val="tx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6381176"/>
                  </a:ext>
                </a:extLst>
              </a:tr>
              <a:tr h="487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163832"/>
                          </a:solidFill>
                          <a:effectLst/>
                          <a:latin typeface="Quattrocento Sans" panose="020B0502050000020003" pitchFamily="34" charset="0"/>
                          <a:ea typeface="MS PGothic" pitchFamily="34" charset="-128"/>
                          <a:cs typeface="Calibri" panose="020F0502020204030204" pitchFamily="34" charset="0"/>
                        </a:rPr>
                        <a:t>S</a:t>
                      </a:r>
                    </a:p>
                  </a:txBody>
                  <a:tcPr marL="121920" marR="121920" marT="60964" marB="60964" horzOverflow="overflow">
                    <a:lnL w="31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lang="en-US" sz="2400" kern="1200">
                          <a:solidFill>
                            <a:schemeClr val="tx1"/>
                          </a:solidFill>
                          <a:effectLst/>
                          <a:latin typeface="Quattrocento Sans" panose="020B0502050000020003" pitchFamily="34" charset="0"/>
                          <a:ea typeface="+mn-ea"/>
                          <a:cs typeface="Calibri" panose="020F0502020204030204" pitchFamily="34" charset="0"/>
                        </a:rPr>
                        <a:t>Primary studies of any design.</a:t>
                      </a:r>
                      <a:endParaRPr kumimoji="0" lang="en-GB" sz="2400" b="0" i="0" u="none" strike="noStrike" cap="none" normalizeH="0" baseline="0">
                        <a:ln>
                          <a:noFill/>
                        </a:ln>
                        <a:solidFill>
                          <a:srgbClr val="000000"/>
                        </a:solidFill>
                        <a:effectLst/>
                        <a:latin typeface="Quattrocento Sans" panose="020B0502050000020003" pitchFamily="34" charset="0"/>
                        <a:ea typeface="MS PGothic" pitchFamily="34" charset="-128"/>
                        <a:cs typeface="Calibri" panose="020F0502020204030204" pitchFamily="34" charset="0"/>
                      </a:endParaRPr>
                    </a:p>
                  </a:txBody>
                  <a:tcPr marL="121920" marR="121920" marT="60964" marB="60964" horzOverflow="overflow">
                    <a:lnL w="12700" cap="flat" cmpd="sng" algn="ctr">
                      <a:solidFill>
                        <a:schemeClr val="tx1"/>
                      </a:solid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51696133"/>
                  </a:ext>
                </a:extLst>
              </a:tr>
            </a:tbl>
          </a:graphicData>
        </a:graphic>
      </p:graphicFrame>
    </p:spTree>
    <p:extLst>
      <p:ext uri="{BB962C8B-B14F-4D97-AF65-F5344CB8AC3E}">
        <p14:creationId xmlns:p14="http://schemas.microsoft.com/office/powerpoint/2010/main" val="32780077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B2CE-549B-FF6A-A9F4-D59283524403}"/>
              </a:ext>
            </a:extLst>
          </p:cNvPr>
          <p:cNvSpPr>
            <a:spLocks noGrp="1"/>
          </p:cNvSpPr>
          <p:nvPr>
            <p:ph type="title"/>
          </p:nvPr>
        </p:nvSpPr>
        <p:spPr>
          <a:xfrm>
            <a:off x="1841667" y="613573"/>
            <a:ext cx="4966853" cy="580800"/>
          </a:xfrm>
        </p:spPr>
        <p:txBody>
          <a:bodyPr/>
          <a:lstStyle/>
          <a:p>
            <a:r>
              <a:rPr lang="en-US"/>
              <a:t>Review methods</a:t>
            </a:r>
          </a:p>
        </p:txBody>
      </p:sp>
      <p:sp>
        <p:nvSpPr>
          <p:cNvPr id="3" name="Text Placeholder 2">
            <a:extLst>
              <a:ext uri="{FF2B5EF4-FFF2-40B4-BE49-F238E27FC236}">
                <a16:creationId xmlns:a16="http://schemas.microsoft.com/office/drawing/2014/main" id="{B5BCD292-9287-5BAE-C717-7CFFE6106B84}"/>
              </a:ext>
            </a:extLst>
          </p:cNvPr>
          <p:cNvSpPr>
            <a:spLocks noGrp="1"/>
          </p:cNvSpPr>
          <p:nvPr>
            <p:ph type="body" idx="1"/>
          </p:nvPr>
        </p:nvSpPr>
        <p:spPr>
          <a:xfrm>
            <a:off x="375921" y="1349959"/>
            <a:ext cx="11015048" cy="4607255"/>
          </a:xfrm>
        </p:spPr>
        <p:txBody>
          <a:bodyPr/>
          <a:lstStyle/>
          <a:p>
            <a:pPr marL="0" indent="0">
              <a:buNone/>
            </a:pPr>
            <a:r>
              <a:rPr lang="en-ZA" sz="2400" b="1">
                <a:latin typeface="Quattrocento Sans" panose="020B0502050000020003" pitchFamily="34" charset="0"/>
              </a:rPr>
              <a:t>Search</a:t>
            </a:r>
          </a:p>
          <a:p>
            <a:r>
              <a:rPr lang="en-US" sz="2400">
                <a:solidFill>
                  <a:srgbClr val="000000"/>
                </a:solidFill>
                <a:latin typeface="Quattrocento Sans" panose="020B0502050000020003" pitchFamily="34" charset="0"/>
                <a:ea typeface="Times New Roman" panose="02020603050405020304" pitchFamily="18" charset="0"/>
                <a:cs typeface="Times New Roman" panose="02020603050405020304" pitchFamily="18" charset="0"/>
              </a:rPr>
              <a:t>We searched Embase, Medline, Scopus, Cochrane, CINAHL and selected HIV-related conferences (e.g., IAS, ICASA) </a:t>
            </a:r>
          </a:p>
          <a:p>
            <a:r>
              <a:rPr lang="en-US" sz="2400">
                <a:solidFill>
                  <a:srgbClr val="000000"/>
                </a:solidFill>
                <a:latin typeface="Quattrocento Sans" panose="020B0502050000020003" pitchFamily="34" charset="0"/>
                <a:ea typeface="Times New Roman" panose="02020603050405020304" pitchFamily="18" charset="0"/>
                <a:cs typeface="Times New Roman" panose="02020603050405020304" pitchFamily="18" charset="0"/>
              </a:rPr>
              <a:t>Search up to January 2023</a:t>
            </a:r>
            <a:endParaRPr lang="en-US" sz="2400" b="1"/>
          </a:p>
          <a:p>
            <a:pPr marL="0" indent="0">
              <a:buNone/>
            </a:pPr>
            <a:r>
              <a:rPr lang="en-US" sz="2400" b="1"/>
              <a:t>Synthesis</a:t>
            </a:r>
          </a:p>
          <a:p>
            <a:r>
              <a:rPr lang="en-US" sz="2400"/>
              <a:t>Narrative </a:t>
            </a:r>
          </a:p>
          <a:p>
            <a:pPr marL="101597" indent="0">
              <a:buNone/>
            </a:pPr>
            <a:r>
              <a:rPr lang="en-US" sz="2400" b="1"/>
              <a:t>Risk of bias </a:t>
            </a:r>
          </a:p>
          <a:p>
            <a:r>
              <a:rPr lang="en-US" sz="2400">
                <a:latin typeface="Source Sans Pro" panose="020B0503030403020204" pitchFamily="34" charset="0"/>
                <a:ea typeface="Times New Roman" panose="02020603050405020304" pitchFamily="18" charset="0"/>
                <a:cs typeface="Times New Roman" panose="02020603050405020304" pitchFamily="18" charset="0"/>
              </a:rPr>
              <a:t>Cochrane Risk of Bias (RCT)</a:t>
            </a:r>
          </a:p>
          <a:p>
            <a:r>
              <a:rPr lang="en-US" sz="2400">
                <a:latin typeface="Source Sans Pro" panose="020B0503030403020204" pitchFamily="34" charset="0"/>
                <a:ea typeface="Times New Roman" panose="02020603050405020304" pitchFamily="18" charset="0"/>
                <a:cs typeface="Times New Roman" panose="02020603050405020304" pitchFamily="18" charset="0"/>
              </a:rPr>
              <a:t>Newcastle-Ottawa Scale tool (non-RCT)</a:t>
            </a:r>
          </a:p>
          <a:p>
            <a:r>
              <a:rPr lang="en-US" sz="2400">
                <a:latin typeface="Source Sans Pro" panose="020B0503030403020204" pitchFamily="34" charset="0"/>
                <a:ea typeface="Times New Roman" panose="02020603050405020304" pitchFamily="18" charset="0"/>
                <a:cs typeface="Times New Roman" panose="02020603050405020304" pitchFamily="18" charset="0"/>
              </a:rPr>
              <a:t>Joanna Briggs Institute (JBI) critical appraisal checklist (qualitative study)</a:t>
            </a:r>
            <a:endParaRPr lang="en-US" sz="2400"/>
          </a:p>
        </p:txBody>
      </p:sp>
      <p:sp>
        <p:nvSpPr>
          <p:cNvPr id="4" name="Slide Number Placeholder 3">
            <a:extLst>
              <a:ext uri="{FF2B5EF4-FFF2-40B4-BE49-F238E27FC236}">
                <a16:creationId xmlns:a16="http://schemas.microsoft.com/office/drawing/2014/main" id="{C6EB1B00-8E7A-ABBA-9892-C7B13023060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73</a:t>
            </a:fld>
            <a:endParaRPr lang="en" kern="0"/>
          </a:p>
        </p:txBody>
      </p:sp>
    </p:spTree>
    <p:extLst>
      <p:ext uri="{BB962C8B-B14F-4D97-AF65-F5344CB8AC3E}">
        <p14:creationId xmlns:p14="http://schemas.microsoft.com/office/powerpoint/2010/main" val="21586140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8BC289-95BF-81F4-FAB6-616290362E32}"/>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74</a:t>
            </a:fld>
            <a:endParaRPr lang="en" kern="0"/>
          </a:p>
        </p:txBody>
      </p:sp>
      <p:sp>
        <p:nvSpPr>
          <p:cNvPr id="6" name="TextBox 5">
            <a:extLst>
              <a:ext uri="{FF2B5EF4-FFF2-40B4-BE49-F238E27FC236}">
                <a16:creationId xmlns:a16="http://schemas.microsoft.com/office/drawing/2014/main" id="{E9D8BE2A-9923-5563-C35F-CA86DC32EE69}"/>
              </a:ext>
            </a:extLst>
          </p:cNvPr>
          <p:cNvSpPr txBox="1"/>
          <p:nvPr/>
        </p:nvSpPr>
        <p:spPr>
          <a:xfrm>
            <a:off x="849811" y="568324"/>
            <a:ext cx="3590679" cy="4298356"/>
          </a:xfrm>
          <a:prstGeom prst="rect">
            <a:avLst/>
          </a:prstGeom>
          <a:noFill/>
        </p:spPr>
        <p:txBody>
          <a:bodyPr wrap="square">
            <a:spAutoFit/>
          </a:bodyPr>
          <a:lstStyle/>
          <a:p>
            <a:pPr defTabSz="1219170">
              <a:buClr>
                <a:srgbClr val="000000"/>
              </a:buClr>
            </a:pPr>
            <a:r>
              <a:rPr lang="en-GB" sz="4533" b="1" kern="0">
                <a:solidFill>
                  <a:srgbClr val="000000"/>
                </a:solidFill>
                <a:latin typeface="Lora" pitchFamily="2" charset="0"/>
                <a:cs typeface="Arial"/>
                <a:sym typeface="Arial"/>
              </a:rPr>
              <a:t>Study Selection</a:t>
            </a:r>
          </a:p>
          <a:p>
            <a:pPr defTabSz="1219170">
              <a:buClr>
                <a:srgbClr val="000000"/>
              </a:buClr>
            </a:pPr>
            <a:endParaRPr lang="en-GB" sz="4267" b="1" kern="0">
              <a:solidFill>
                <a:srgbClr val="000000"/>
              </a:solidFill>
              <a:latin typeface="Lora" pitchFamily="2" charset="0"/>
              <a:cs typeface="Arial"/>
              <a:sym typeface="Arial"/>
            </a:endParaRPr>
          </a:p>
          <a:p>
            <a:pPr marL="609585" indent="-507987" defTabSz="1219170">
              <a:spcBef>
                <a:spcPts val="800"/>
              </a:spcBef>
              <a:buClr>
                <a:srgbClr val="FFCD00"/>
              </a:buClr>
              <a:buSzPts val="2400"/>
              <a:buFont typeface="Quattrocento Sans"/>
              <a:buChar char="◉"/>
              <a:defRPr/>
            </a:pPr>
            <a:r>
              <a:rPr lang="en-US" sz="2933" kern="0">
                <a:solidFill>
                  <a:srgbClr val="000000"/>
                </a:solidFill>
                <a:latin typeface="Quattrocento Sans"/>
                <a:ea typeface="Times New Roman" panose="02020603050405020304" pitchFamily="18" charset="0"/>
                <a:cs typeface="Times New Roman" panose="02020603050405020304" pitchFamily="18" charset="0"/>
                <a:sym typeface="Quattrocento Sans"/>
              </a:rPr>
              <a:t>6650 screened</a:t>
            </a:r>
          </a:p>
          <a:p>
            <a:pPr marL="609585" indent="-507987" defTabSz="1219170">
              <a:spcBef>
                <a:spcPts val="800"/>
              </a:spcBef>
              <a:buClr>
                <a:srgbClr val="FFCD00"/>
              </a:buClr>
              <a:buSzPts val="2400"/>
              <a:buFont typeface="Quattrocento Sans"/>
              <a:buChar char="◉"/>
              <a:defRPr/>
            </a:pPr>
            <a:r>
              <a:rPr lang="en-US" sz="2933" b="1" kern="0">
                <a:solidFill>
                  <a:srgbClr val="000000"/>
                </a:solidFill>
                <a:latin typeface="Quattrocento Sans"/>
                <a:ea typeface="Times New Roman" panose="02020603050405020304" pitchFamily="18" charset="0"/>
                <a:cs typeface="Times New Roman" panose="02020603050405020304" pitchFamily="18" charset="0"/>
                <a:sym typeface="Quattrocento Sans"/>
              </a:rPr>
              <a:t>28 unique studies included</a:t>
            </a:r>
          </a:p>
          <a:p>
            <a:pPr marL="609585" indent="-507987" defTabSz="1219170">
              <a:spcBef>
                <a:spcPts val="800"/>
              </a:spcBef>
              <a:buClr>
                <a:srgbClr val="FFCD00"/>
              </a:buClr>
              <a:buSzPts val="2400"/>
              <a:buFont typeface="Quattrocento Sans"/>
              <a:buChar char="◉"/>
              <a:defRPr/>
            </a:pPr>
            <a:endParaRPr lang="en-US" sz="3200" kern="0">
              <a:solidFill>
                <a:srgbClr val="000000"/>
              </a:solidFill>
              <a:latin typeface="Quattrocento Sans" panose="020B0502050000020003" pitchFamily="34" charset="0"/>
              <a:cs typeface="Arial"/>
              <a:sym typeface="Arial"/>
            </a:endParaRPr>
          </a:p>
        </p:txBody>
      </p:sp>
      <p:pic>
        <p:nvPicPr>
          <p:cNvPr id="4" name="Picture 3">
            <a:extLst>
              <a:ext uri="{FF2B5EF4-FFF2-40B4-BE49-F238E27FC236}">
                <a16:creationId xmlns:a16="http://schemas.microsoft.com/office/drawing/2014/main" id="{A54A1D1F-6209-2AB3-1BC6-AC03097A3AF5}"/>
              </a:ext>
            </a:extLst>
          </p:cNvPr>
          <p:cNvPicPr>
            <a:picLocks noChangeAspect="1"/>
          </p:cNvPicPr>
          <p:nvPr/>
        </p:nvPicPr>
        <p:blipFill>
          <a:blip r:embed="rId2"/>
          <a:stretch>
            <a:fillRect/>
          </a:stretch>
        </p:blipFill>
        <p:spPr>
          <a:xfrm>
            <a:off x="4251801" y="0"/>
            <a:ext cx="6397732" cy="6858000"/>
          </a:xfrm>
          <a:prstGeom prst="rect">
            <a:avLst/>
          </a:prstGeom>
        </p:spPr>
      </p:pic>
    </p:spTree>
    <p:extLst>
      <p:ext uri="{BB962C8B-B14F-4D97-AF65-F5344CB8AC3E}">
        <p14:creationId xmlns:p14="http://schemas.microsoft.com/office/powerpoint/2010/main" val="2549968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EE1990B-9197-F222-54A1-3D3C4E99F341}"/>
              </a:ext>
            </a:extLst>
          </p:cNvPr>
          <p:cNvSpPr txBox="1"/>
          <p:nvPr/>
        </p:nvSpPr>
        <p:spPr>
          <a:xfrm>
            <a:off x="317667" y="6333135"/>
            <a:ext cx="3048000" cy="287323"/>
          </a:xfrm>
          <a:prstGeom prst="rect">
            <a:avLst/>
          </a:prstGeom>
          <a:noFill/>
        </p:spPr>
        <p:txBody>
          <a:bodyPr wrap="square" lIns="121920" tIns="60960" rIns="121920" bIns="60960" rtlCol="0" anchor="t">
            <a:spAutoFit/>
          </a:bodyPr>
          <a:lstStyle/>
          <a:p>
            <a:pPr defTabSz="1219170">
              <a:buClr>
                <a:srgbClr val="000000"/>
              </a:buClr>
            </a:pPr>
            <a:r>
              <a:rPr lang="en-US" sz="1067" kern="0">
                <a:solidFill>
                  <a:srgbClr val="FFFFFF">
                    <a:lumMod val="50000"/>
                  </a:srgbClr>
                </a:solidFill>
                <a:latin typeface="Quattrocento Sans"/>
                <a:cs typeface="Arial"/>
                <a:sym typeface="Arial"/>
              </a:rPr>
              <a:t>Image Credits: Geralt, </a:t>
            </a:r>
            <a:r>
              <a:rPr lang="en-US" sz="1067" kern="0" err="1">
                <a:solidFill>
                  <a:srgbClr val="FFFFFF">
                    <a:lumMod val="50000"/>
                  </a:srgbClr>
                </a:solidFill>
                <a:latin typeface="Quattrocento Sans"/>
                <a:cs typeface="Arial"/>
                <a:sym typeface="Arial"/>
              </a:rPr>
              <a:t>Pixabay</a:t>
            </a:r>
          </a:p>
        </p:txBody>
      </p:sp>
      <p:sp>
        <p:nvSpPr>
          <p:cNvPr id="4" name="Text Placeholder 3">
            <a:extLst>
              <a:ext uri="{FF2B5EF4-FFF2-40B4-BE49-F238E27FC236}">
                <a16:creationId xmlns:a16="http://schemas.microsoft.com/office/drawing/2014/main" id="{C87435F9-E02A-F548-9AA0-C158DF5CE02F}"/>
              </a:ext>
            </a:extLst>
          </p:cNvPr>
          <p:cNvSpPr>
            <a:spLocks noGrp="1"/>
          </p:cNvSpPr>
          <p:nvPr>
            <p:ph type="body" idx="1"/>
          </p:nvPr>
        </p:nvSpPr>
        <p:spPr>
          <a:xfrm>
            <a:off x="860360" y="1305748"/>
            <a:ext cx="5975805" cy="4246504"/>
          </a:xfrm>
        </p:spPr>
        <p:txBody>
          <a:bodyPr/>
          <a:lstStyle/>
          <a:p>
            <a:r>
              <a:rPr lang="en-US" sz="2800">
                <a:solidFill>
                  <a:schemeClr val="tx1"/>
                </a:solidFill>
              </a:rPr>
              <a:t>Adults (46%)</a:t>
            </a:r>
          </a:p>
          <a:p>
            <a:r>
              <a:rPr lang="en-US" sz="2800">
                <a:solidFill>
                  <a:schemeClr val="tx1"/>
                </a:solidFill>
              </a:rPr>
              <a:t>Adolescents and young adults (29%)</a:t>
            </a:r>
          </a:p>
          <a:p>
            <a:r>
              <a:rPr lang="en-US" sz="2800">
                <a:solidFill>
                  <a:schemeClr val="tx1"/>
                </a:solidFill>
              </a:rPr>
              <a:t>Pregnant and breastfeeding women (11%)</a:t>
            </a:r>
          </a:p>
          <a:p>
            <a:r>
              <a:rPr lang="en-US" sz="2800">
                <a:solidFill>
                  <a:schemeClr val="tx1"/>
                </a:solidFill>
              </a:rPr>
              <a:t>Sex workers (7%)</a:t>
            </a:r>
          </a:p>
          <a:p>
            <a:r>
              <a:rPr lang="en-US" sz="2800">
                <a:solidFill>
                  <a:schemeClr val="tx1"/>
                </a:solidFill>
              </a:rPr>
              <a:t>Children and adults (7%)</a:t>
            </a:r>
          </a:p>
        </p:txBody>
      </p:sp>
      <p:sp>
        <p:nvSpPr>
          <p:cNvPr id="9" name="Slide Number Placeholder 1">
            <a:extLst>
              <a:ext uri="{FF2B5EF4-FFF2-40B4-BE49-F238E27FC236}">
                <a16:creationId xmlns:a16="http://schemas.microsoft.com/office/drawing/2014/main" id="{E743CFE6-2B28-634F-ABA9-7433E9DFB1C8}"/>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75</a:t>
            </a:fld>
            <a:endParaRPr lang="en" kern="0"/>
          </a:p>
        </p:txBody>
      </p:sp>
      <p:sp>
        <p:nvSpPr>
          <p:cNvPr id="3" name="Title 2">
            <a:extLst>
              <a:ext uri="{FF2B5EF4-FFF2-40B4-BE49-F238E27FC236}">
                <a16:creationId xmlns:a16="http://schemas.microsoft.com/office/drawing/2014/main" id="{15E56DB7-FF53-5044-9DA7-77FD41641E78}"/>
              </a:ext>
            </a:extLst>
          </p:cNvPr>
          <p:cNvSpPr>
            <a:spLocks noGrp="1"/>
          </p:cNvSpPr>
          <p:nvPr>
            <p:ph type="title"/>
          </p:nvPr>
        </p:nvSpPr>
        <p:spPr>
          <a:xfrm>
            <a:off x="1841667" y="295330"/>
            <a:ext cx="9428499" cy="1054793"/>
          </a:xfrm>
          <a:solidFill>
            <a:schemeClr val="bg1"/>
          </a:solidFill>
        </p:spPr>
        <p:txBody>
          <a:bodyPr/>
          <a:lstStyle/>
          <a:p>
            <a:r>
              <a:rPr lang="en-US">
                <a:solidFill>
                  <a:schemeClr val="tx1"/>
                </a:solidFill>
                <a:latin typeface="Lora" pitchFamily="2" charset="0"/>
              </a:rPr>
              <a:t>Population from included studies </a:t>
            </a:r>
            <a:endParaRPr lang="en-US">
              <a:solidFill>
                <a:schemeClr val="tx1"/>
              </a:solidFill>
            </a:endParaRPr>
          </a:p>
        </p:txBody>
      </p:sp>
      <p:pic>
        <p:nvPicPr>
          <p:cNvPr id="6" name="Picture 5">
            <a:extLst>
              <a:ext uri="{FF2B5EF4-FFF2-40B4-BE49-F238E27FC236}">
                <a16:creationId xmlns:a16="http://schemas.microsoft.com/office/drawing/2014/main" id="{58E36D8B-716B-A627-5A16-F6E3E6144E76}"/>
              </a:ext>
            </a:extLst>
          </p:cNvPr>
          <p:cNvPicPr>
            <a:picLocks noChangeAspect="1"/>
          </p:cNvPicPr>
          <p:nvPr/>
        </p:nvPicPr>
        <p:blipFill>
          <a:blip r:embed="rId3"/>
          <a:stretch>
            <a:fillRect/>
          </a:stretch>
        </p:blipFill>
        <p:spPr>
          <a:xfrm>
            <a:off x="6349358" y="2117429"/>
            <a:ext cx="5842642" cy="2974116"/>
          </a:xfrm>
          <a:prstGeom prst="rect">
            <a:avLst/>
          </a:prstGeom>
        </p:spPr>
      </p:pic>
      <p:pic>
        <p:nvPicPr>
          <p:cNvPr id="2" name="Picture 1" descr="A yellow and black rectangle with black text&#10;&#10;AI-generated content may be incorrect.">
            <a:extLst>
              <a:ext uri="{FF2B5EF4-FFF2-40B4-BE49-F238E27FC236}">
                <a16:creationId xmlns:a16="http://schemas.microsoft.com/office/drawing/2014/main" id="{CC2AF13A-4FDB-FC52-685C-DB0D87B73895}"/>
              </a:ext>
            </a:extLst>
          </p:cNvPr>
          <p:cNvPicPr>
            <a:picLocks noChangeAspect="1"/>
          </p:cNvPicPr>
          <p:nvPr/>
        </p:nvPicPr>
        <p:blipFill>
          <a:blip r:embed="rId4"/>
          <a:stretch>
            <a:fillRect/>
          </a:stretch>
        </p:blipFill>
        <p:spPr>
          <a:xfrm>
            <a:off x="6553518" y="1496060"/>
            <a:ext cx="5069205" cy="431800"/>
          </a:xfrm>
          <a:prstGeom prst="rect">
            <a:avLst/>
          </a:prstGeom>
        </p:spPr>
      </p:pic>
    </p:spTree>
    <p:extLst>
      <p:ext uri="{BB962C8B-B14F-4D97-AF65-F5344CB8AC3E}">
        <p14:creationId xmlns:p14="http://schemas.microsoft.com/office/powerpoint/2010/main" val="254847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D030-C0E9-B437-8781-E16F21D7DF1E}"/>
              </a:ext>
            </a:extLst>
          </p:cNvPr>
          <p:cNvSpPr>
            <a:spLocks noGrp="1"/>
          </p:cNvSpPr>
          <p:nvPr>
            <p:ph type="title"/>
          </p:nvPr>
        </p:nvSpPr>
        <p:spPr>
          <a:xfrm>
            <a:off x="1792748" y="615037"/>
            <a:ext cx="9069216" cy="580800"/>
          </a:xfrm>
        </p:spPr>
        <p:txBody>
          <a:bodyPr/>
          <a:lstStyle/>
          <a:p>
            <a:r>
              <a:rPr lang="en-US"/>
              <a:t>Included studies: Interventions </a:t>
            </a:r>
          </a:p>
        </p:txBody>
      </p:sp>
      <p:sp>
        <p:nvSpPr>
          <p:cNvPr id="3" name="Text Placeholder 2">
            <a:extLst>
              <a:ext uri="{FF2B5EF4-FFF2-40B4-BE49-F238E27FC236}">
                <a16:creationId xmlns:a16="http://schemas.microsoft.com/office/drawing/2014/main" id="{16E4B488-9896-4622-58E4-AF1B24A49B2E}"/>
              </a:ext>
            </a:extLst>
          </p:cNvPr>
          <p:cNvSpPr>
            <a:spLocks noGrp="1"/>
          </p:cNvSpPr>
          <p:nvPr>
            <p:ph type="body" idx="1"/>
          </p:nvPr>
        </p:nvSpPr>
        <p:spPr>
          <a:xfrm>
            <a:off x="486236" y="1795827"/>
            <a:ext cx="7800512" cy="4387316"/>
          </a:xfrm>
        </p:spPr>
        <p:txBody>
          <a:bodyPr/>
          <a:lstStyle/>
          <a:p>
            <a:pPr marL="711182" indent="-609585">
              <a:buFont typeface="+mj-lt"/>
              <a:buAutoNum type="arabicPeriod"/>
            </a:pPr>
            <a:r>
              <a:rPr lang="en-US" sz="2667"/>
              <a:t>Individualized counselling and patient-centred communication</a:t>
            </a:r>
          </a:p>
          <a:p>
            <a:pPr marL="711182" indent="-609585">
              <a:buFont typeface="+mj-lt"/>
              <a:buAutoNum type="arabicPeriod"/>
            </a:pPr>
            <a:r>
              <a:rPr lang="en-US" sz="2667"/>
              <a:t>Provider sensitization training</a:t>
            </a:r>
          </a:p>
          <a:p>
            <a:pPr marL="711182" indent="-609585">
              <a:buFont typeface="+mj-lt"/>
              <a:buAutoNum type="arabicPeriod"/>
            </a:pPr>
            <a:r>
              <a:rPr lang="en-US" sz="2667"/>
              <a:t>Providing friendly and welcoming services</a:t>
            </a:r>
          </a:p>
          <a:p>
            <a:pPr marL="711182" indent="-609585">
              <a:buFont typeface="+mj-lt"/>
              <a:buAutoNum type="arabicPeriod"/>
            </a:pPr>
            <a:r>
              <a:rPr lang="en-US" sz="2667"/>
              <a:t>Training patients in empowerment and communication skills </a:t>
            </a:r>
          </a:p>
          <a:p>
            <a:pPr marL="711182" indent="-609585">
              <a:buFont typeface="+mj-lt"/>
              <a:buAutoNum type="arabicPeriod"/>
            </a:pPr>
            <a:r>
              <a:rPr lang="en-US" sz="2667"/>
              <a:t>Feedback to health workers regarding patient concerns and evaluation of services quality</a:t>
            </a:r>
          </a:p>
        </p:txBody>
      </p:sp>
      <p:sp>
        <p:nvSpPr>
          <p:cNvPr id="4" name="Slide Number Placeholder 3">
            <a:extLst>
              <a:ext uri="{FF2B5EF4-FFF2-40B4-BE49-F238E27FC236}">
                <a16:creationId xmlns:a16="http://schemas.microsoft.com/office/drawing/2014/main" id="{CD693FEB-BBAF-8C00-44A7-A4847B7437EB}"/>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76</a:t>
            </a:fld>
            <a:endParaRPr lang="en" kern="0"/>
          </a:p>
        </p:txBody>
      </p:sp>
      <p:pic>
        <p:nvPicPr>
          <p:cNvPr id="5" name="Google Shape;186;p21">
            <a:extLst>
              <a:ext uri="{FF2B5EF4-FFF2-40B4-BE49-F238E27FC236}">
                <a16:creationId xmlns:a16="http://schemas.microsoft.com/office/drawing/2014/main" id="{8AD49DFD-28B2-BABE-7411-D06EDBFC250E}"/>
              </a:ext>
            </a:extLst>
          </p:cNvPr>
          <p:cNvPicPr preferRelativeResize="0"/>
          <p:nvPr/>
        </p:nvPicPr>
        <p:blipFill>
          <a:blip r:embed="rId3"/>
          <a:srcRect l="16692" r="16692"/>
          <a:stretch/>
        </p:blipFill>
        <p:spPr>
          <a:xfrm>
            <a:off x="7848167" y="1795827"/>
            <a:ext cx="4015359" cy="4015167"/>
          </a:xfrm>
          <a:prstGeom prst="ellipse">
            <a:avLst/>
          </a:prstGeom>
          <a:noFill/>
          <a:ln>
            <a:noFill/>
          </a:ln>
        </p:spPr>
      </p:pic>
      <p:sp>
        <p:nvSpPr>
          <p:cNvPr id="6" name="TextBox 5">
            <a:extLst>
              <a:ext uri="{FF2B5EF4-FFF2-40B4-BE49-F238E27FC236}">
                <a16:creationId xmlns:a16="http://schemas.microsoft.com/office/drawing/2014/main" id="{998DFA76-324C-485F-6859-643CC1E7F96A}"/>
              </a:ext>
            </a:extLst>
          </p:cNvPr>
          <p:cNvSpPr txBox="1"/>
          <p:nvPr/>
        </p:nvSpPr>
        <p:spPr>
          <a:xfrm>
            <a:off x="365342" y="6513534"/>
            <a:ext cx="2599149" cy="28732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r>
              <a:rPr lang="en-US" sz="1067" kern="0">
                <a:solidFill>
                  <a:srgbClr val="FFFFFF">
                    <a:lumMod val="49000"/>
                  </a:srgbClr>
                </a:solidFill>
                <a:latin typeface="Arial"/>
                <a:cs typeface="Arial"/>
                <a:sym typeface="Arial"/>
              </a:rPr>
              <a:t>Image credits: </a:t>
            </a:r>
            <a:r>
              <a:rPr lang="en-US" sz="1067" kern="0" err="1">
                <a:solidFill>
                  <a:srgbClr val="FFFFFF">
                    <a:lumMod val="49000"/>
                  </a:srgbClr>
                </a:solidFill>
                <a:latin typeface="Arial"/>
                <a:cs typeface="Arial"/>
                <a:sym typeface="Arial"/>
              </a:rPr>
              <a:t>Ciheb</a:t>
            </a:r>
            <a:endParaRPr lang="en-US" sz="1067" kern="0">
              <a:solidFill>
                <a:srgbClr val="FFFFFF">
                  <a:lumMod val="49000"/>
                </a:srgbClr>
              </a:solidFill>
              <a:latin typeface="Arial"/>
              <a:cs typeface="Arial"/>
              <a:sym typeface="Arial"/>
            </a:endParaRPr>
          </a:p>
        </p:txBody>
      </p:sp>
    </p:spTree>
    <p:extLst>
      <p:ext uri="{BB962C8B-B14F-4D97-AF65-F5344CB8AC3E}">
        <p14:creationId xmlns:p14="http://schemas.microsoft.com/office/powerpoint/2010/main" val="480620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543D2-B067-FCED-04BC-D7070C2B1035}"/>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77</a:t>
            </a:fld>
            <a:endParaRPr lang="en" kern="0"/>
          </a:p>
        </p:txBody>
      </p:sp>
      <p:graphicFrame>
        <p:nvGraphicFramePr>
          <p:cNvPr id="5" name="Table 4">
            <a:extLst>
              <a:ext uri="{FF2B5EF4-FFF2-40B4-BE49-F238E27FC236}">
                <a16:creationId xmlns:a16="http://schemas.microsoft.com/office/drawing/2014/main" id="{A1FDA02E-07D0-AEF1-C4BE-988819609D20}"/>
              </a:ext>
            </a:extLst>
          </p:cNvPr>
          <p:cNvGraphicFramePr>
            <a:graphicFrameLocks noGrp="1"/>
          </p:cNvGraphicFramePr>
          <p:nvPr/>
        </p:nvGraphicFramePr>
        <p:xfrm>
          <a:off x="69433" y="745802"/>
          <a:ext cx="11904428" cy="5638846"/>
        </p:xfrm>
        <a:graphic>
          <a:graphicData uri="http://schemas.openxmlformats.org/drawingml/2006/table">
            <a:tbl>
              <a:tblPr bandRow="1"/>
              <a:tblGrid>
                <a:gridCol w="3210981">
                  <a:extLst>
                    <a:ext uri="{9D8B030D-6E8A-4147-A177-3AD203B41FA5}">
                      <a16:colId xmlns:a16="http://schemas.microsoft.com/office/drawing/2014/main" val="2228716101"/>
                    </a:ext>
                  </a:extLst>
                </a:gridCol>
                <a:gridCol w="2438969">
                  <a:extLst>
                    <a:ext uri="{9D8B030D-6E8A-4147-A177-3AD203B41FA5}">
                      <a16:colId xmlns:a16="http://schemas.microsoft.com/office/drawing/2014/main" val="4151762861"/>
                    </a:ext>
                  </a:extLst>
                </a:gridCol>
                <a:gridCol w="1691659">
                  <a:extLst>
                    <a:ext uri="{9D8B030D-6E8A-4147-A177-3AD203B41FA5}">
                      <a16:colId xmlns:a16="http://schemas.microsoft.com/office/drawing/2014/main" val="2753607930"/>
                    </a:ext>
                  </a:extLst>
                </a:gridCol>
                <a:gridCol w="1573428">
                  <a:extLst>
                    <a:ext uri="{9D8B030D-6E8A-4147-A177-3AD203B41FA5}">
                      <a16:colId xmlns:a16="http://schemas.microsoft.com/office/drawing/2014/main" val="18247727"/>
                    </a:ext>
                  </a:extLst>
                </a:gridCol>
                <a:gridCol w="1573428">
                  <a:extLst>
                    <a:ext uri="{9D8B030D-6E8A-4147-A177-3AD203B41FA5}">
                      <a16:colId xmlns:a16="http://schemas.microsoft.com/office/drawing/2014/main" val="339676830"/>
                    </a:ext>
                  </a:extLst>
                </a:gridCol>
                <a:gridCol w="1415963">
                  <a:extLst>
                    <a:ext uri="{9D8B030D-6E8A-4147-A177-3AD203B41FA5}">
                      <a16:colId xmlns:a16="http://schemas.microsoft.com/office/drawing/2014/main" val="889312023"/>
                    </a:ext>
                  </a:extLst>
                </a:gridCol>
              </a:tblGrid>
              <a:tr h="609600">
                <a:tc rowSpan="2">
                  <a:txBody>
                    <a:bodyPr/>
                    <a:lstStyle/>
                    <a:p>
                      <a:pPr marL="163195" marR="0">
                        <a:lnSpc>
                          <a:spcPct val="115000"/>
                        </a:lnSpc>
                        <a:spcBef>
                          <a:spcPts val="0"/>
                        </a:spcBef>
                        <a:spcAft>
                          <a:spcPts val="0"/>
                        </a:spcAft>
                      </a:pPr>
                      <a:r>
                        <a:rPr lang="en-GB" sz="27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HIV Outcomes</a:t>
                      </a:r>
                      <a:endParaRPr lang="en-US" sz="27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a:noFill/>
                    </a:lnL>
                    <a:lnR w="12700" cap="flat" cmpd="sng" algn="ctr">
                      <a:solidFill>
                        <a:schemeClr val="tx1"/>
                      </a:solidFill>
                      <a:prstDash val="solid"/>
                      <a:round/>
                      <a:headEnd type="none" w="med" len="med"/>
                      <a:tailEnd type="none" w="med" len="med"/>
                    </a:lnR>
                    <a:lnT w="3175" cap="flat" cmpd="sng" algn="ctr">
                      <a:solidFill>
                        <a:schemeClr val="bg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5">
                  <a:txBody>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GB" sz="2700" b="1">
                          <a:solidFill>
                            <a:srgbClr val="000000"/>
                          </a:solidFill>
                          <a:effectLst/>
                          <a:latin typeface="Quattrocento Sans"/>
                          <a:ea typeface="Calibri" panose="020F0502020204030204" pitchFamily="34" charset="0"/>
                          <a:cs typeface="Calibri"/>
                        </a:rPr>
                        <a:t>Person-centred components</a:t>
                      </a:r>
                    </a:p>
                  </a:txBody>
                  <a:tcPr marL="78873" marR="78873" marT="0" marB="0" anchor="ctr">
                    <a:lnL w="12700" cap="flat" cmpd="sng" algn="ctr">
                      <a:solidFill>
                        <a:schemeClr val="tx1"/>
                      </a:solidFill>
                      <a:prstDash val="solid"/>
                      <a:round/>
                      <a:headEnd type="none" w="med" len="med"/>
                      <a:tailEnd type="none" w="med" len="med"/>
                    </a:lnL>
                    <a:lnR>
                      <a:noFill/>
                    </a:lnR>
                    <a:lnT w="3175" cap="flat" cmpd="sng" algn="ctr">
                      <a:solidFill>
                        <a:schemeClr val="bg1"/>
                      </a:solidFill>
                      <a:prstDash val="solid"/>
                      <a:round/>
                      <a:headEnd type="none" w="med" len="med"/>
                      <a:tailEnd type="none" w="med" len="med"/>
                    </a:lnT>
                    <a:lnB w="3175" cap="flat" cmpd="sng" algn="ctr">
                      <a:solidFill>
                        <a:schemeClr val="accent1"/>
                      </a:solidFill>
                      <a:prstDash val="solid"/>
                      <a:round/>
                      <a:headEnd type="none" w="med" len="med"/>
                      <a:tailEnd type="none" w="med" len="med"/>
                    </a:lnB>
                    <a:solidFill>
                      <a:schemeClr val="accent1"/>
                    </a:solidFill>
                  </a:tcPr>
                </a:tc>
                <a:tc hMerge="1">
                  <a:txBody>
                    <a:bodyPr/>
                    <a:lstStyle/>
                    <a:p>
                      <a:pPr marL="0" marR="0" algn="ctr">
                        <a:lnSpc>
                          <a:spcPct val="115000"/>
                        </a:lnSpc>
                        <a:spcBef>
                          <a:spcPts val="0"/>
                        </a:spcBef>
                        <a:spcAft>
                          <a:spcPts val="0"/>
                        </a:spcAft>
                      </a:pPr>
                      <a:endParaRPr lang="en-US" sz="1400">
                        <a:effectLst/>
                        <a:latin typeface="Quattrocento Sans" panose="020B0502050000020003" pitchFamily="34" charset="0"/>
                        <a:ea typeface="DengXian" panose="02010600030101010101" pitchFamily="2" charset="-122"/>
                        <a:cs typeface="Arial" panose="020B0604020202020204" pitchFamily="34" charset="0"/>
                      </a:endParaRPr>
                    </a:p>
                  </a:txBody>
                  <a:tcPr marL="59155" marR="591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ctr">
                        <a:lnSpc>
                          <a:spcPct val="115000"/>
                        </a:lnSpc>
                        <a:spcBef>
                          <a:spcPts val="0"/>
                        </a:spcBef>
                        <a:spcAft>
                          <a:spcPts val="0"/>
                        </a:spcAft>
                      </a:pPr>
                      <a:endParaRPr lang="en-US" sz="1400">
                        <a:effectLst/>
                        <a:latin typeface="Quattrocento Sans" panose="020B0502050000020003" pitchFamily="34" charset="0"/>
                        <a:ea typeface="DengXian" panose="02010600030101010101" pitchFamily="2" charset="-122"/>
                        <a:cs typeface="Arial" panose="020B0604020202020204" pitchFamily="34" charset="0"/>
                      </a:endParaRPr>
                    </a:p>
                  </a:txBody>
                  <a:tcPr marL="59155" marR="591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ctr">
                        <a:lnSpc>
                          <a:spcPct val="115000"/>
                        </a:lnSpc>
                        <a:spcBef>
                          <a:spcPts val="0"/>
                        </a:spcBef>
                        <a:spcAft>
                          <a:spcPts val="0"/>
                        </a:spcAft>
                      </a:pPr>
                      <a:endParaRPr lang="en-US" sz="1400">
                        <a:effectLst/>
                        <a:latin typeface="Quattrocento Sans" panose="020B0502050000020003" pitchFamily="34" charset="0"/>
                        <a:ea typeface="DengXian" panose="02010600030101010101" pitchFamily="2" charset="-122"/>
                        <a:cs typeface="Arial" panose="020B0604020202020204" pitchFamily="34" charset="0"/>
                      </a:endParaRPr>
                    </a:p>
                  </a:txBody>
                  <a:tcPr marL="59155" marR="591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ctr">
                        <a:lnSpc>
                          <a:spcPct val="115000"/>
                        </a:lnSpc>
                        <a:spcBef>
                          <a:spcPts val="0"/>
                        </a:spcBef>
                        <a:spcAft>
                          <a:spcPts val="0"/>
                        </a:spcAft>
                      </a:pPr>
                      <a:endParaRPr lang="en-US" sz="1400">
                        <a:effectLst/>
                        <a:latin typeface="Quattrocento Sans" panose="020B0502050000020003" pitchFamily="34" charset="0"/>
                        <a:ea typeface="DengXian" panose="02010600030101010101" pitchFamily="2" charset="-122"/>
                        <a:cs typeface="Arial" panose="020B0604020202020204" pitchFamily="34" charset="0"/>
                      </a:endParaRPr>
                    </a:p>
                  </a:txBody>
                  <a:tcPr marL="59155" marR="591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2768790"/>
                  </a:ext>
                </a:extLst>
              </a:tr>
              <a:tr h="1148883">
                <a:tc vMerge="1">
                  <a:txBody>
                    <a:bodyPr/>
                    <a:lstStyle/>
                    <a:p>
                      <a:pPr marL="163195" marR="0">
                        <a:lnSpc>
                          <a:spcPct val="115000"/>
                        </a:lnSpc>
                        <a:spcBef>
                          <a:spcPts val="0"/>
                        </a:spcBef>
                        <a:spcAft>
                          <a:spcPts val="0"/>
                        </a:spcAft>
                      </a:pPr>
                      <a:endParaRPr lang="en-US" sz="1400">
                        <a:effectLst/>
                        <a:latin typeface="Quattrocento Sans" panose="020B0502050000020003" pitchFamily="34" charset="0"/>
                        <a:ea typeface="DengXian" panose="02010600030101010101" pitchFamily="2" charset="-122"/>
                        <a:cs typeface="Arial" panose="020B0604020202020204" pitchFamily="34" charset="0"/>
                      </a:endParaRPr>
                    </a:p>
                  </a:txBody>
                  <a:tcPr marL="59155" marR="591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b="1">
                          <a:effectLst/>
                          <a:latin typeface="Quattrocento Sans" panose="020B0502050000020003" pitchFamily="34" charset="0"/>
                          <a:ea typeface="DengXian" panose="02010600030101010101" pitchFamily="2" charset="-122"/>
                          <a:cs typeface="Calibri" panose="020F0502020204030204" pitchFamily="34" charset="0"/>
                        </a:rPr>
                        <a:t>Individualized</a:t>
                      </a:r>
                      <a:r>
                        <a:rPr lang="en-GB" sz="1600" b="1">
                          <a:effectLst/>
                          <a:latin typeface="Quattrocento Sans" panose="020B0502050000020003" pitchFamily="34" charset="0"/>
                          <a:ea typeface="DengXian" panose="02010600030101010101" pitchFamily="2" charset="-122"/>
                          <a:cs typeface="Arial" panose="020B0604020202020204" pitchFamily="34" charset="0"/>
                        </a:rPr>
                        <a:t> counselling and </a:t>
                      </a:r>
                      <a:r>
                        <a:rPr lang="en-GB" sz="1600" b="1">
                          <a:effectLst/>
                          <a:latin typeface="Quattrocento Sans" panose="020B0502050000020003" pitchFamily="34" charset="0"/>
                          <a:ea typeface="DengXian" panose="02010600030101010101" pitchFamily="2" charset="-122"/>
                          <a:cs typeface="Calibri" panose="020F0502020204030204" pitchFamily="34" charset="0"/>
                        </a:rPr>
                        <a:t>person-centred</a:t>
                      </a:r>
                      <a:r>
                        <a:rPr lang="en-GB" sz="1600" b="1">
                          <a:effectLst/>
                          <a:latin typeface="Quattrocento Sans" panose="020B0502050000020003" pitchFamily="34" charset="0"/>
                          <a:ea typeface="DengXian" panose="02010600030101010101" pitchFamily="2" charset="-122"/>
                          <a:cs typeface="Arial" panose="020B0604020202020204" pitchFamily="34" charset="0"/>
                        </a:rPr>
                        <a:t> communication</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(n/N,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Provider sensitisation training</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(n/N,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Friendly services</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(n/N,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Patient empowerment</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(n/N,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Healthcare workers feedback</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(n/N,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a:noFill/>
                    </a:lnR>
                    <a:lnT w="3175"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91780650"/>
                  </a:ext>
                </a:extLst>
              </a:tr>
              <a:tr h="547963">
                <a:tc>
                  <a:txBody>
                    <a:bodyPr/>
                    <a:lstStyle/>
                    <a:p>
                      <a:pPr marL="163195" marR="0">
                        <a:lnSpc>
                          <a:spcPct val="115000"/>
                        </a:lnSpc>
                        <a:spcBef>
                          <a:spcPts val="0"/>
                        </a:spcBef>
                        <a:spcAft>
                          <a:spcPts val="0"/>
                        </a:spcAft>
                      </a:pPr>
                      <a:r>
                        <a:rPr lang="en-GB" sz="19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Linkage</a:t>
                      </a:r>
                      <a:endParaRPr lang="en-US" sz="19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Arial" panose="020B0604020202020204" pitchFamily="34" charset="0"/>
                        </a:rPr>
                        <a:t>Positive effect (1/1, 100.0)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9E7A7"/>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Positive effect</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Arial" panose="020B0604020202020204" pitchFamily="34" charset="0"/>
                        </a:rPr>
                        <a:t>(2/2, 100.0)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9E7A7"/>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DengXian" panose="02010600030101010101" pitchFamily="2" charset="-122"/>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DengXian" panose="02010600030101010101" pitchFamily="2" charset="-122"/>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583679"/>
                  </a:ext>
                </a:extLst>
              </a:tr>
              <a:tr h="547963">
                <a:tc>
                  <a:txBody>
                    <a:bodyPr/>
                    <a:lstStyle/>
                    <a:p>
                      <a:pPr marL="163195" marR="0">
                        <a:lnSpc>
                          <a:spcPct val="115000"/>
                        </a:lnSpc>
                        <a:spcBef>
                          <a:spcPts val="0"/>
                        </a:spcBef>
                        <a:spcAft>
                          <a:spcPts val="0"/>
                        </a:spcAft>
                      </a:pPr>
                      <a:r>
                        <a:rPr lang="en-GB" sz="19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ART initiation</a:t>
                      </a:r>
                      <a:endParaRPr lang="en-US" sz="19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a:noFill/>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No difference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Arial" panose="020B0604020202020204" pitchFamily="34" charset="0"/>
                        </a:rPr>
                        <a:t>(0/1, 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E9772">
                        <a:alpha val="54902"/>
                      </a:srgbClr>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No difference</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Arial" panose="020B0604020202020204" pitchFamily="34" charset="0"/>
                        </a:rPr>
                        <a:t>(0/1, 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E9772">
                        <a:alpha val="54902"/>
                      </a:srgbClr>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DengXian" panose="02010600030101010101" pitchFamily="2" charset="-122"/>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DengXian" panose="02010600030101010101" pitchFamily="2" charset="-122"/>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6437705"/>
                  </a:ext>
                </a:extLst>
              </a:tr>
              <a:tr h="683897">
                <a:tc>
                  <a:txBody>
                    <a:bodyPr/>
                    <a:lstStyle/>
                    <a:p>
                      <a:pPr marL="163195" marR="0">
                        <a:lnSpc>
                          <a:spcPct val="115000"/>
                        </a:lnSpc>
                        <a:spcBef>
                          <a:spcPts val="0"/>
                        </a:spcBef>
                        <a:spcAft>
                          <a:spcPts val="0"/>
                        </a:spcAft>
                      </a:pPr>
                      <a:r>
                        <a:rPr lang="en-GB" sz="19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Adherence</a:t>
                      </a:r>
                      <a:endParaRPr lang="en-US" sz="19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a:noFill/>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Mixed findings</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(1/3, 33.3)</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Arial" panose="020B0604020202020204" pitchFamily="34" charset="0"/>
                        </a:rPr>
                        <a:t>Positive effect (1/1, 100.0)</a:t>
                      </a:r>
                      <a:r>
                        <a:rPr lang="en-GB" sz="1600">
                          <a:effectLst/>
                          <a:latin typeface="Quattrocento Sans" panose="020B0502050000020003" pitchFamily="34" charset="0"/>
                          <a:ea typeface="DengXian" panose="02010600030101010101" pitchFamily="2" charset="-122"/>
                          <a:cs typeface="Calibri" panose="020F0502020204030204" pitchFamily="34" charset="0"/>
                        </a:rPr>
                        <a:t>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9E7A7"/>
                    </a:solidFill>
                  </a:tcPr>
                </a:tc>
                <a:tc>
                  <a:txBody>
                    <a:bodyPr/>
                    <a:lstStyle/>
                    <a:p>
                      <a:pPr marL="0" marR="0" algn="ctr">
                        <a:lnSpc>
                          <a:spcPct val="115000"/>
                        </a:lnSpc>
                        <a:spcBef>
                          <a:spcPts val="0"/>
                        </a:spcBef>
                        <a:spcAft>
                          <a:spcPts val="0"/>
                        </a:spcAft>
                      </a:pPr>
                      <a:r>
                        <a:rPr lang="en-GB" sz="1600">
                          <a:effectLst/>
                          <a:latin typeface="Quattrocento Sans" panose="020B0502050000020003" pitchFamily="34" charset="0"/>
                          <a:ea typeface="DengXian" panose="02010600030101010101" pitchFamily="2" charset="-122"/>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No difference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(0/1, 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E9772">
                        <a:alpha val="54902"/>
                      </a:srgbClr>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DengXian" panose="02010600030101010101" pitchFamily="2" charset="-122"/>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6970057"/>
                  </a:ext>
                </a:extLst>
              </a:tr>
              <a:tr h="547963">
                <a:tc>
                  <a:txBody>
                    <a:bodyPr/>
                    <a:lstStyle/>
                    <a:p>
                      <a:pPr marL="163195" marR="0">
                        <a:lnSpc>
                          <a:spcPct val="115000"/>
                        </a:lnSpc>
                        <a:spcBef>
                          <a:spcPts val="0"/>
                        </a:spcBef>
                        <a:spcAft>
                          <a:spcPts val="0"/>
                        </a:spcAft>
                      </a:pPr>
                      <a:r>
                        <a:rPr lang="en-GB" sz="19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Retention </a:t>
                      </a:r>
                      <a:endParaRPr lang="en-US" sz="19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a:noFill/>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Mixed findings</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(1/4,25.0)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Positive effect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Arial" panose="020B0604020202020204" pitchFamily="34" charset="0"/>
                        </a:rPr>
                        <a:t>(1/1, 100.0)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9E7A7"/>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Positive effect</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(3/3, 100)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C9E7A7"/>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DengXian" panose="02010600030101010101" pitchFamily="2" charset="-122"/>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No difference</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Arial" panose="020B0604020202020204" pitchFamily="34" charset="0"/>
                        </a:rPr>
                        <a:t>(0/2, 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E9772">
                        <a:alpha val="54902"/>
                      </a:srgbClr>
                    </a:solidFill>
                  </a:tcPr>
                </a:tc>
                <a:extLst>
                  <a:ext uri="{0D108BD9-81ED-4DB2-BD59-A6C34878D82A}">
                    <a16:rowId xmlns:a16="http://schemas.microsoft.com/office/drawing/2014/main" val="2319006862"/>
                  </a:ext>
                </a:extLst>
              </a:tr>
              <a:tr h="683897">
                <a:tc>
                  <a:txBody>
                    <a:bodyPr/>
                    <a:lstStyle/>
                    <a:p>
                      <a:pPr marL="163195" marR="0">
                        <a:lnSpc>
                          <a:spcPct val="115000"/>
                        </a:lnSpc>
                        <a:spcBef>
                          <a:spcPts val="0"/>
                        </a:spcBef>
                        <a:spcAft>
                          <a:spcPts val="0"/>
                        </a:spcAft>
                      </a:pPr>
                      <a:r>
                        <a:rPr lang="en-GB" sz="19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Viral suppression</a:t>
                      </a:r>
                      <a:endParaRPr lang="en-US" sz="19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a:noFill/>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Mixed findings</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(1/5, 20.0)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No difference</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Arial" panose="020B0604020202020204" pitchFamily="34" charset="0"/>
                        </a:rPr>
                        <a:t>(0/1, 0.0)</a:t>
                      </a:r>
                      <a:r>
                        <a:rPr lang="en-GB"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E9772">
                        <a:alpha val="54902"/>
                      </a:srgbClr>
                    </a:solidFill>
                  </a:tcPr>
                </a:tc>
                <a:tc>
                  <a:txBody>
                    <a:bodyPr/>
                    <a:lstStyle/>
                    <a:p>
                      <a:pPr marL="0" marR="0" algn="ctr">
                        <a:lnSpc>
                          <a:spcPct val="115000"/>
                        </a:lnSpc>
                        <a:spcBef>
                          <a:spcPts val="0"/>
                        </a:spcBef>
                        <a:spcAft>
                          <a:spcPts val="0"/>
                        </a:spcAft>
                      </a:pPr>
                      <a:r>
                        <a:rPr lang="en-US" sz="16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Positive effect</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Calibri" panose="020F0502020204030204" pitchFamily="34" charset="0"/>
                          <a:cs typeface="Arial" panose="020B0604020202020204" pitchFamily="34" charset="0"/>
                        </a:rPr>
                        <a:t>(6/6, 100.0)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C9E7A7"/>
                    </a:solid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DengXian" panose="02010600030101010101" pitchFamily="2" charset="-122"/>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DengXian" panose="02010600030101010101" pitchFamily="2" charset="-122"/>
                          <a:cs typeface="Calibri" panose="020F0502020204030204" pitchFamily="34" charset="0"/>
                        </a:rPr>
                        <a:t>NA</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42484258"/>
                  </a:ext>
                </a:extLst>
              </a:tr>
              <a:tr h="853440">
                <a:tc>
                  <a:txBody>
                    <a:bodyPr/>
                    <a:lstStyle/>
                    <a:p>
                      <a:pPr marL="0" marR="0">
                        <a:lnSpc>
                          <a:spcPct val="100000"/>
                        </a:lnSpc>
                        <a:spcBef>
                          <a:spcPts val="0"/>
                        </a:spcBef>
                        <a:spcAft>
                          <a:spcPts val="0"/>
                        </a:spcAft>
                      </a:pPr>
                      <a:r>
                        <a:rPr lang="en-GB" sz="1900" b="1">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Studies reporting </a:t>
                      </a:r>
                      <a:r>
                        <a:rPr lang="en-GB" sz="1900">
                          <a:solidFill>
                            <a:srgbClr val="000000"/>
                          </a:solidFill>
                          <a:effectLst/>
                          <a:latin typeface="Quattrocento Sans" panose="020B0502050000020003" pitchFamily="34" charset="0"/>
                          <a:ea typeface="Calibri" panose="020F0502020204030204" pitchFamily="34" charset="0"/>
                          <a:cs typeface="Calibri" panose="020F0502020204030204" pitchFamily="34" charset="0"/>
                        </a:rPr>
                        <a:t>a positive effect on at least one HIV care continuum outcome</a:t>
                      </a:r>
                      <a:endParaRPr lang="en-US" sz="19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effectLst/>
                          <a:latin typeface="Quattrocento Sans" panose="020B0502050000020003" pitchFamily="34" charset="0"/>
                          <a:ea typeface="DengXian" panose="02010600030101010101" pitchFamily="2" charset="-122"/>
                          <a:cs typeface="Arial" panose="020B0604020202020204" pitchFamily="34" charset="0"/>
                        </a:rPr>
                        <a:t>3/6 (50.0)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effectLst/>
                          <a:latin typeface="Quattrocento Sans" panose="020B0502050000020003" pitchFamily="34" charset="0"/>
                          <a:ea typeface="DengXian" panose="02010600030101010101" pitchFamily="2" charset="-122"/>
                          <a:cs typeface="Arial" panose="020B0604020202020204" pitchFamily="34" charset="0"/>
                        </a:rPr>
                        <a:t>1/1 (100.0)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effectLst/>
                          <a:latin typeface="Quattrocento Sans" panose="020B0502050000020003" pitchFamily="34" charset="0"/>
                          <a:ea typeface="DengXian" panose="02010600030101010101" pitchFamily="2" charset="-122"/>
                          <a:cs typeface="Calibri" panose="020F0502020204030204" pitchFamily="34" charset="0"/>
                        </a:rPr>
                        <a:t>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effectLst/>
                          <a:latin typeface="Quattrocento Sans" panose="020B0502050000020003" pitchFamily="34" charset="0"/>
                          <a:ea typeface="DengXian" panose="02010600030101010101" pitchFamily="2" charset="-122"/>
                          <a:cs typeface="Arial" panose="020B0604020202020204" pitchFamily="34" charset="0"/>
                        </a:rPr>
                        <a:t>8/8 (100.0)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p>
                      <a:pPr marL="0" marR="0" algn="ctr">
                        <a:lnSpc>
                          <a:spcPct val="115000"/>
                        </a:lnSpc>
                        <a:spcBef>
                          <a:spcPts val="0"/>
                        </a:spcBef>
                        <a:spcAft>
                          <a:spcPts val="0"/>
                        </a:spcAft>
                      </a:pPr>
                      <a:r>
                        <a:rPr lang="en-GB" sz="1600">
                          <a:effectLst/>
                          <a:latin typeface="Quattrocento Sans" panose="020B0502050000020003" pitchFamily="34" charset="0"/>
                          <a:ea typeface="DengXian" panose="02010600030101010101" pitchFamily="2" charset="-122"/>
                          <a:cs typeface="Calibri" panose="020F0502020204030204" pitchFamily="34" charset="0"/>
                        </a:rPr>
                        <a:t> </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DengXian" panose="02010600030101010101" pitchFamily="2" charset="-122"/>
                          <a:cs typeface="Arial" panose="020B0604020202020204" pitchFamily="34" charset="0"/>
                        </a:rPr>
                        <a:t>0/1 (0.0)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GB" sz="1600">
                          <a:solidFill>
                            <a:srgbClr val="000000"/>
                          </a:solidFill>
                          <a:effectLst/>
                          <a:latin typeface="Quattrocento Sans" panose="020B0502050000020003" pitchFamily="34" charset="0"/>
                          <a:ea typeface="DengXian" panose="02010600030101010101" pitchFamily="2" charset="-122"/>
                          <a:cs typeface="Arial" panose="020B0604020202020204" pitchFamily="34" charset="0"/>
                        </a:rPr>
                        <a:t>0/2 (0.0)</a:t>
                      </a:r>
                      <a:endParaRPr lang="en-US" sz="1600">
                        <a:effectLst/>
                        <a:latin typeface="Quattrocento Sans" panose="020B0502050000020003" pitchFamily="34" charset="0"/>
                        <a:ea typeface="DengXian" panose="02010600030101010101" pitchFamily="2" charset="-122"/>
                        <a:cs typeface="Arial" panose="020B0604020202020204" pitchFamily="34" charset="0"/>
                      </a:endParaRPr>
                    </a:p>
                  </a:txBody>
                  <a:tcPr marL="78873" marR="78873" marT="0" marB="0" anchor="ctr">
                    <a:lnL w="6350" cap="flat" cmpd="sng" algn="ctr">
                      <a:solidFill>
                        <a:schemeClr val="tx1"/>
                      </a:solidFill>
                      <a:prstDash val="solid"/>
                      <a:round/>
                      <a:headEnd type="none" w="med" len="med"/>
                      <a:tailEnd type="none" w="med" len="med"/>
                    </a:lnL>
                    <a:lnR>
                      <a:noFill/>
                    </a:lnR>
                    <a:lnT w="381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9970683"/>
                  </a:ext>
                </a:extLst>
              </a:tr>
            </a:tbl>
          </a:graphicData>
        </a:graphic>
      </p:graphicFrame>
      <p:sp>
        <p:nvSpPr>
          <p:cNvPr id="6" name="Rectangle 2">
            <a:extLst>
              <a:ext uri="{FF2B5EF4-FFF2-40B4-BE49-F238E27FC236}">
                <a16:creationId xmlns:a16="http://schemas.microsoft.com/office/drawing/2014/main" id="{00D6BBBA-0728-3DC0-B7C4-FB9140E2FE1A}"/>
              </a:ext>
            </a:extLst>
          </p:cNvPr>
          <p:cNvSpPr>
            <a:spLocks noChangeArrowheads="1"/>
          </p:cNvSpPr>
          <p:nvPr/>
        </p:nvSpPr>
        <p:spPr bwMode="auto">
          <a:xfrm>
            <a:off x="202508" y="212289"/>
            <a:ext cx="8048037" cy="53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GB" altLang="en-US" sz="2667" b="1" kern="0">
                <a:solidFill>
                  <a:srgbClr val="000000"/>
                </a:solidFill>
                <a:latin typeface="Lora" pitchFamily="2" charset="0"/>
                <a:ea typeface="DengXian" panose="02010600030101010101" pitchFamily="2" charset="-122"/>
                <a:cs typeface="Times New Roman" panose="02020603050405020304" pitchFamily="18" charset="0"/>
                <a:sym typeface="Arial"/>
              </a:rPr>
              <a:t>Person-centred care components by outcomes*</a:t>
            </a:r>
            <a:endParaRPr lang="en-GB" altLang="en-US" sz="2667" kern="0">
              <a:solidFill>
                <a:srgbClr val="000000"/>
              </a:solidFill>
              <a:latin typeface="Lora" pitchFamily="2" charset="0"/>
              <a:cs typeface="Arial"/>
              <a:sym typeface="Arial"/>
            </a:endParaRPr>
          </a:p>
        </p:txBody>
      </p:sp>
      <p:sp>
        <p:nvSpPr>
          <p:cNvPr id="3" name="TextBox 2">
            <a:extLst>
              <a:ext uri="{FF2B5EF4-FFF2-40B4-BE49-F238E27FC236}">
                <a16:creationId xmlns:a16="http://schemas.microsoft.com/office/drawing/2014/main" id="{9B417430-0A59-3F9B-B636-BA50AC2F6D1B}"/>
              </a:ext>
            </a:extLst>
          </p:cNvPr>
          <p:cNvSpPr txBox="1"/>
          <p:nvPr/>
        </p:nvSpPr>
        <p:spPr>
          <a:xfrm>
            <a:off x="65740" y="6460021"/>
            <a:ext cx="6925611" cy="276999"/>
          </a:xfrm>
          <a:prstGeom prst="rect">
            <a:avLst/>
          </a:prstGeom>
          <a:noFill/>
        </p:spPr>
        <p:txBody>
          <a:bodyPr wrap="square" lIns="91440" tIns="45720" rIns="91440" bIns="45720" rtlCol="0" anchor="t">
            <a:spAutoFit/>
          </a:bodyPr>
          <a:lstStyle/>
          <a:p>
            <a:pPr defTabSz="1219170">
              <a:buClr>
                <a:srgbClr val="000000"/>
              </a:buClr>
            </a:pPr>
            <a:r>
              <a:rPr lang="en-GB" altLang="en-US" sz="1200" b="1" kern="0">
                <a:solidFill>
                  <a:srgbClr val="000000"/>
                </a:solidFill>
                <a:latin typeface="Lora"/>
                <a:ea typeface="DengXian"/>
                <a:cs typeface="Times New Roman"/>
                <a:sym typeface="Arial"/>
              </a:rPr>
              <a:t>*for studies with a comparison arm</a:t>
            </a:r>
            <a:endParaRPr lang="en-US" sz="1200" kern="0">
              <a:solidFill>
                <a:srgbClr val="000000"/>
              </a:solidFill>
              <a:latin typeface="Lora"/>
              <a:ea typeface="DengXian"/>
              <a:cs typeface="Times New Roman"/>
              <a:sym typeface="Arial"/>
            </a:endParaRPr>
          </a:p>
        </p:txBody>
      </p:sp>
    </p:spTree>
    <p:extLst>
      <p:ext uri="{BB962C8B-B14F-4D97-AF65-F5344CB8AC3E}">
        <p14:creationId xmlns:p14="http://schemas.microsoft.com/office/powerpoint/2010/main" val="28487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13349BEE-8EA8-E945-9CF1-60D8E99A6F60}"/>
              </a:ext>
            </a:extLst>
          </p:cNvPr>
          <p:cNvSpPr/>
          <p:nvPr/>
        </p:nvSpPr>
        <p:spPr>
          <a:xfrm>
            <a:off x="7969406" y="1194375"/>
            <a:ext cx="3649356" cy="20469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 name="Title 1">
            <a:extLst>
              <a:ext uri="{FF2B5EF4-FFF2-40B4-BE49-F238E27FC236}">
                <a16:creationId xmlns:a16="http://schemas.microsoft.com/office/drawing/2014/main" id="{D32EC9BF-A8AB-B950-4A3D-1721A73527D1}"/>
              </a:ext>
            </a:extLst>
          </p:cNvPr>
          <p:cNvSpPr>
            <a:spLocks noGrp="1"/>
          </p:cNvSpPr>
          <p:nvPr>
            <p:ph type="title"/>
          </p:nvPr>
        </p:nvSpPr>
        <p:spPr>
          <a:xfrm>
            <a:off x="1841666" y="613573"/>
            <a:ext cx="6275639" cy="580800"/>
          </a:xfrm>
        </p:spPr>
        <p:txBody>
          <a:bodyPr/>
          <a:lstStyle/>
          <a:p>
            <a:r>
              <a:rPr lang="en-US"/>
              <a:t>Qualitative findings</a:t>
            </a:r>
          </a:p>
        </p:txBody>
      </p:sp>
      <p:sp>
        <p:nvSpPr>
          <p:cNvPr id="4" name="Slide Number Placeholder 3">
            <a:extLst>
              <a:ext uri="{FF2B5EF4-FFF2-40B4-BE49-F238E27FC236}">
                <a16:creationId xmlns:a16="http://schemas.microsoft.com/office/drawing/2014/main" id="{59D6C01F-254D-D832-DAFB-0B45B8859F77}"/>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78</a:t>
            </a:fld>
            <a:endParaRPr lang="en" kern="0"/>
          </a:p>
        </p:txBody>
      </p:sp>
      <p:sp>
        <p:nvSpPr>
          <p:cNvPr id="7" name="Text Placeholder 2">
            <a:extLst>
              <a:ext uri="{FF2B5EF4-FFF2-40B4-BE49-F238E27FC236}">
                <a16:creationId xmlns:a16="http://schemas.microsoft.com/office/drawing/2014/main" id="{E470A703-7D88-7144-9AAD-799E96457342}"/>
              </a:ext>
            </a:extLst>
          </p:cNvPr>
          <p:cNvSpPr txBox="1">
            <a:spLocks/>
          </p:cNvSpPr>
          <p:nvPr/>
        </p:nvSpPr>
        <p:spPr>
          <a:xfrm>
            <a:off x="979461" y="1865276"/>
            <a:ext cx="6676092" cy="4149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9pPr>
          </a:lstStyle>
          <a:p>
            <a:pPr marL="609585" indent="-507987" defTabSz="1219170">
              <a:spcBef>
                <a:spcPts val="800"/>
              </a:spcBef>
            </a:pPr>
            <a:r>
              <a:rPr lang="en-US" sz="3200" kern="0">
                <a:solidFill>
                  <a:srgbClr val="000000"/>
                </a:solidFill>
              </a:rPr>
              <a:t>Patients felt more comfortable discussing their care and concerns with providers.</a:t>
            </a:r>
          </a:p>
          <a:p>
            <a:pPr marL="101597" indent="0" defTabSz="1219170">
              <a:spcBef>
                <a:spcPts val="800"/>
              </a:spcBef>
              <a:buNone/>
            </a:pPr>
            <a:endParaRPr lang="en-US" sz="3200" kern="0">
              <a:solidFill>
                <a:srgbClr val="000000"/>
              </a:solidFill>
            </a:endParaRPr>
          </a:p>
          <a:p>
            <a:pPr marL="609585" indent="-507987" defTabSz="1219170">
              <a:spcBef>
                <a:spcPts val="800"/>
              </a:spcBef>
            </a:pPr>
            <a:r>
              <a:rPr lang="en-US" sz="3200" kern="0">
                <a:solidFill>
                  <a:srgbClr val="000000"/>
                </a:solidFill>
              </a:rPr>
              <a:t>Adolescents from a youth-friendly clinic reported a deeper connection and ability to communicate openly with staff.</a:t>
            </a:r>
          </a:p>
        </p:txBody>
      </p:sp>
      <p:sp>
        <p:nvSpPr>
          <p:cNvPr id="12" name="TextBox 11">
            <a:extLst>
              <a:ext uri="{FF2B5EF4-FFF2-40B4-BE49-F238E27FC236}">
                <a16:creationId xmlns:a16="http://schemas.microsoft.com/office/drawing/2014/main" id="{DBB8D5EF-61EB-5147-A75B-42369E49280F}"/>
              </a:ext>
            </a:extLst>
          </p:cNvPr>
          <p:cNvSpPr txBox="1"/>
          <p:nvPr/>
        </p:nvSpPr>
        <p:spPr>
          <a:xfrm>
            <a:off x="8199055" y="1485216"/>
            <a:ext cx="3389971" cy="1528945"/>
          </a:xfrm>
          <a:prstGeom prst="rect">
            <a:avLst/>
          </a:prstGeom>
          <a:noFill/>
        </p:spPr>
        <p:txBody>
          <a:bodyPr wrap="square" rtlCol="0">
            <a:spAutoFit/>
          </a:bodyPr>
          <a:lstStyle/>
          <a:p>
            <a:pPr defTabSz="1219170">
              <a:buClr>
                <a:srgbClr val="000000"/>
              </a:buClr>
            </a:pPr>
            <a:r>
              <a:rPr lang="en-GB" sz="1867" kern="0">
                <a:solidFill>
                  <a:srgbClr val="111111"/>
                </a:solidFill>
                <a:latin typeface="Arial"/>
                <a:ea typeface="Times New Roman" panose="02020603050405020304" pitchFamily="18" charset="0"/>
                <a:cs typeface="Arial" panose="020B0604020202020204" pitchFamily="34" charset="0"/>
                <a:sym typeface="Arial"/>
              </a:rPr>
              <a:t>“I am better because I was listened to; I was helped. I was given advice, and so I left with something.” 37 year old female</a:t>
            </a:r>
            <a:endParaRPr lang="en-US" sz="1867" kern="0" baseline="30000">
              <a:solidFill>
                <a:srgbClr val="000000"/>
              </a:solidFill>
              <a:latin typeface="Arial"/>
              <a:ea typeface="DengXian" panose="02010600030101010101" pitchFamily="2" charset="-122"/>
              <a:cs typeface="Arial" panose="020B0604020202020204" pitchFamily="34" charset="0"/>
              <a:sym typeface="Arial"/>
            </a:endParaRPr>
          </a:p>
        </p:txBody>
      </p:sp>
      <p:sp>
        <p:nvSpPr>
          <p:cNvPr id="14" name="Right Triangle 13">
            <a:extLst>
              <a:ext uri="{FF2B5EF4-FFF2-40B4-BE49-F238E27FC236}">
                <a16:creationId xmlns:a16="http://schemas.microsoft.com/office/drawing/2014/main" id="{3E9413CB-D97F-2F46-BDC7-AF5F7F1CC96A}"/>
              </a:ext>
            </a:extLst>
          </p:cNvPr>
          <p:cNvSpPr/>
          <p:nvPr/>
        </p:nvSpPr>
        <p:spPr>
          <a:xfrm rot="7072297">
            <a:off x="8158545" y="3284857"/>
            <a:ext cx="660831" cy="30642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7" name="Rounded Rectangle 16">
            <a:extLst>
              <a:ext uri="{FF2B5EF4-FFF2-40B4-BE49-F238E27FC236}">
                <a16:creationId xmlns:a16="http://schemas.microsoft.com/office/drawing/2014/main" id="{CDB720D7-DDB0-1A46-86E2-FAB3D021AA89}"/>
              </a:ext>
            </a:extLst>
          </p:cNvPr>
          <p:cNvSpPr/>
          <p:nvPr/>
        </p:nvSpPr>
        <p:spPr>
          <a:xfrm>
            <a:off x="7939670" y="3801778"/>
            <a:ext cx="3995156" cy="26275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lnSpc>
                <a:spcPct val="106000"/>
              </a:lnSpc>
              <a:spcAft>
                <a:spcPts val="1067"/>
              </a:spcAft>
              <a:buClr>
                <a:srgbClr val="000000"/>
              </a:buClr>
            </a:pPr>
            <a:r>
              <a:rPr lang="en-GB" sz="1867" kern="0">
                <a:solidFill>
                  <a:srgbClr val="000000"/>
                </a:solidFill>
                <a:latin typeface="Arial"/>
                <a:sym typeface="Arial"/>
              </a:rPr>
              <a:t>“[At the paediatric clinic], they only asked you about your health, not how your life as a whole was going. [The adolescent clinic] helped me a lot because I could talk about anything with [names doctor and counsellors].” -21-year-old male.</a:t>
            </a:r>
            <a:endParaRPr lang="en-US" sz="1867" kern="0">
              <a:solidFill>
                <a:srgbClr val="000000"/>
              </a:solidFill>
              <a:latin typeface="Calibri" panose="020F0502020204030204" pitchFamily="34" charset="0"/>
              <a:ea typeface="DengXian" panose="02010600030101010101" pitchFamily="2" charset="-122"/>
              <a:cs typeface="Arial" panose="020B0604020202020204" pitchFamily="34" charset="0"/>
              <a:sym typeface="Arial"/>
            </a:endParaRPr>
          </a:p>
        </p:txBody>
      </p:sp>
      <p:sp>
        <p:nvSpPr>
          <p:cNvPr id="18" name="Right Triangle 17">
            <a:extLst>
              <a:ext uri="{FF2B5EF4-FFF2-40B4-BE49-F238E27FC236}">
                <a16:creationId xmlns:a16="http://schemas.microsoft.com/office/drawing/2014/main" id="{4F0029F6-9E75-D24D-B7EF-7F629918122C}"/>
              </a:ext>
            </a:extLst>
          </p:cNvPr>
          <p:cNvSpPr/>
          <p:nvPr/>
        </p:nvSpPr>
        <p:spPr>
          <a:xfrm rot="12607665">
            <a:off x="10304534" y="3648567"/>
            <a:ext cx="660831" cy="30642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Tree>
    <p:extLst>
      <p:ext uri="{BB962C8B-B14F-4D97-AF65-F5344CB8AC3E}">
        <p14:creationId xmlns:p14="http://schemas.microsoft.com/office/powerpoint/2010/main" val="33555444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56822-49CF-B3B0-31C8-6AA4427FB1A0}"/>
              </a:ext>
            </a:extLst>
          </p:cNvPr>
          <p:cNvSpPr>
            <a:spLocks noGrp="1"/>
          </p:cNvSpPr>
          <p:nvPr>
            <p:ph type="title"/>
          </p:nvPr>
        </p:nvSpPr>
        <p:spPr>
          <a:xfrm>
            <a:off x="1841667" y="640635"/>
            <a:ext cx="3478479" cy="580800"/>
          </a:xfrm>
        </p:spPr>
        <p:txBody>
          <a:bodyPr/>
          <a:lstStyle/>
          <a:p>
            <a:r>
              <a:rPr lang="en-US"/>
              <a:t>Key points </a:t>
            </a:r>
          </a:p>
        </p:txBody>
      </p:sp>
      <p:sp>
        <p:nvSpPr>
          <p:cNvPr id="4" name="Slide Number Placeholder 3">
            <a:extLst>
              <a:ext uri="{FF2B5EF4-FFF2-40B4-BE49-F238E27FC236}">
                <a16:creationId xmlns:a16="http://schemas.microsoft.com/office/drawing/2014/main" id="{F0AF17B8-1AAE-2C31-1BE3-E0F125499E8D}"/>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79</a:t>
            </a:fld>
            <a:endParaRPr lang="en" kern="0"/>
          </a:p>
        </p:txBody>
      </p:sp>
      <p:pic>
        <p:nvPicPr>
          <p:cNvPr id="7" name="Picture 6" descr="Close-up of a person and person holding hands&#10;&#10;Description automatically generated">
            <a:extLst>
              <a:ext uri="{FF2B5EF4-FFF2-40B4-BE49-F238E27FC236}">
                <a16:creationId xmlns:a16="http://schemas.microsoft.com/office/drawing/2014/main" id="{EA839ABD-86BF-4032-7370-877C2501C758}"/>
              </a:ext>
            </a:extLst>
          </p:cNvPr>
          <p:cNvPicPr>
            <a:picLocks noChangeAspect="1"/>
          </p:cNvPicPr>
          <p:nvPr/>
        </p:nvPicPr>
        <p:blipFill>
          <a:blip r:embed="rId3"/>
          <a:stretch>
            <a:fillRect/>
          </a:stretch>
        </p:blipFill>
        <p:spPr>
          <a:xfrm>
            <a:off x="7203495" y="931036"/>
            <a:ext cx="4590869" cy="5735513"/>
          </a:xfrm>
          <a:prstGeom prst="rect">
            <a:avLst/>
          </a:prstGeom>
        </p:spPr>
      </p:pic>
      <p:sp>
        <p:nvSpPr>
          <p:cNvPr id="10" name="Text Placeholder 2">
            <a:extLst>
              <a:ext uri="{FF2B5EF4-FFF2-40B4-BE49-F238E27FC236}">
                <a16:creationId xmlns:a16="http://schemas.microsoft.com/office/drawing/2014/main" id="{23EECD85-5528-6CC9-CEB7-FB4BB877255D}"/>
              </a:ext>
            </a:extLst>
          </p:cNvPr>
          <p:cNvSpPr>
            <a:spLocks noGrp="1"/>
          </p:cNvSpPr>
          <p:nvPr>
            <p:ph type="body" idx="1"/>
          </p:nvPr>
        </p:nvSpPr>
        <p:spPr>
          <a:xfrm>
            <a:off x="88983" y="1388800"/>
            <a:ext cx="6682267" cy="2250085"/>
          </a:xfrm>
          <a:solidFill>
            <a:schemeClr val="bg1"/>
          </a:solidFill>
        </p:spPr>
        <p:txBody>
          <a:bodyPr/>
          <a:lstStyle/>
          <a:p>
            <a:r>
              <a:rPr lang="en-US" b="1"/>
              <a:t>63% </a:t>
            </a:r>
            <a:r>
              <a:rPr lang="en-US"/>
              <a:t>of studies with a comparison group reported a significant positive effect of the intervention on at least one HIV care continuum. </a:t>
            </a:r>
          </a:p>
          <a:p>
            <a:r>
              <a:rPr lang="en-US" b="1"/>
              <a:t>100% </a:t>
            </a:r>
            <a:r>
              <a:rPr lang="en-US"/>
              <a:t>reported a positive effect of the intervention on at least one of the included person-reported outcomes.</a:t>
            </a:r>
          </a:p>
        </p:txBody>
      </p:sp>
    </p:spTree>
    <p:extLst>
      <p:ext uri="{BB962C8B-B14F-4D97-AF65-F5344CB8AC3E}">
        <p14:creationId xmlns:p14="http://schemas.microsoft.com/office/powerpoint/2010/main" val="15548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sp>
        <p:nvSpPr>
          <p:cNvPr id="77" name="Google Shape;77;p17"/>
          <p:cNvSpPr txBox="1">
            <a:spLocks noGrp="1"/>
          </p:cNvSpPr>
          <p:nvPr>
            <p:ph type="ctrTitle"/>
          </p:nvPr>
        </p:nvSpPr>
        <p:spPr>
          <a:xfrm>
            <a:off x="415600" y="514900"/>
            <a:ext cx="11360800" cy="4190000"/>
          </a:xfrm>
          <a:prstGeom prst="rect">
            <a:avLst/>
          </a:prstGeom>
        </p:spPr>
        <p:txBody>
          <a:bodyPr spcFirstLastPara="1" wrap="square" lIns="121900" tIns="121900" rIns="121900" bIns="121900" anchor="b" anchorCtr="0">
            <a:noAutofit/>
          </a:bodyPr>
          <a:lstStyle/>
          <a:p>
            <a:pPr>
              <a:lnSpc>
                <a:spcPct val="90000"/>
              </a:lnSpc>
              <a:buSzPts val="990"/>
            </a:pPr>
            <a:r>
              <a:rPr lang="en" sz="5707">
                <a:solidFill>
                  <a:srgbClr val="0F455F"/>
                </a:solidFill>
                <a:latin typeface="Montserrat Black"/>
                <a:ea typeface="Montserrat Black"/>
                <a:cs typeface="Montserrat Black"/>
                <a:sym typeface="Montserrat Black"/>
              </a:rPr>
              <a:t>Person-Centered Care Assessment Tool</a:t>
            </a:r>
            <a:endParaRPr sz="6640">
              <a:solidFill>
                <a:srgbClr val="0F455F"/>
              </a:solidFill>
              <a:latin typeface="Montserrat Black"/>
              <a:ea typeface="Montserrat Black"/>
              <a:cs typeface="Montserrat Black"/>
              <a:sym typeface="Montserrat Black"/>
            </a:endParaRPr>
          </a:p>
          <a:p>
            <a:pPr>
              <a:lnSpc>
                <a:spcPct val="90000"/>
              </a:lnSpc>
              <a:buSzPts val="990"/>
            </a:pPr>
            <a:r>
              <a:rPr lang="en" sz="8640">
                <a:solidFill>
                  <a:srgbClr val="0F455F"/>
                </a:solidFill>
                <a:latin typeface="Montserrat"/>
                <a:ea typeface="Montserrat"/>
                <a:cs typeface="Montserrat"/>
                <a:sym typeface="Montserrat"/>
              </a:rPr>
              <a:t>PCC-AT</a:t>
            </a:r>
            <a:br>
              <a:rPr lang="en" sz="8640">
                <a:solidFill>
                  <a:srgbClr val="0F455F"/>
                </a:solidFill>
                <a:latin typeface="Montserrat"/>
                <a:ea typeface="Montserrat"/>
                <a:cs typeface="Montserrat"/>
                <a:sym typeface="Montserrat"/>
              </a:rPr>
            </a:br>
            <a:r>
              <a:rPr lang="en" sz="2667">
                <a:solidFill>
                  <a:srgbClr val="0F455F"/>
                </a:solidFill>
                <a:latin typeface="Montserrat"/>
                <a:ea typeface="Montserrat"/>
                <a:cs typeface="Montserrat"/>
                <a:sym typeface="Montserrat"/>
              </a:rPr>
              <a:t>Jessica E Posner</a:t>
            </a:r>
            <a:endParaRPr sz="2667">
              <a:solidFill>
                <a:srgbClr val="0F455F"/>
              </a:solidFill>
              <a:latin typeface="Montserrat"/>
              <a:ea typeface="Montserrat"/>
              <a:cs typeface="Montserrat"/>
              <a:sym typeface="Montserrat"/>
            </a:endParaRPr>
          </a:p>
        </p:txBody>
      </p:sp>
      <p:sp>
        <p:nvSpPr>
          <p:cNvPr id="78" name="Google Shape;78;p17"/>
          <p:cNvSpPr txBox="1">
            <a:spLocks noGrp="1"/>
          </p:cNvSpPr>
          <p:nvPr>
            <p:ph type="subTitle" idx="1"/>
          </p:nvPr>
        </p:nvSpPr>
        <p:spPr>
          <a:xfrm>
            <a:off x="9027533" y="4766933"/>
            <a:ext cx="2709200" cy="1056800"/>
          </a:xfrm>
          <a:prstGeom prst="rect">
            <a:avLst/>
          </a:prstGeom>
        </p:spPr>
        <p:txBody>
          <a:bodyPr spcFirstLastPara="1" wrap="square" lIns="121900" tIns="121900" rIns="121900" bIns="121900" anchor="t" anchorCtr="0">
            <a:normAutofit/>
          </a:bodyPr>
          <a:lstStyle/>
          <a:p>
            <a:pPr marL="0" indent="0" algn="r"/>
            <a:r>
              <a:rPr lang="en" sz="4667" b="1">
                <a:solidFill>
                  <a:schemeClr val="accent3"/>
                </a:solidFill>
                <a:latin typeface="Montserrat"/>
                <a:ea typeface="Montserrat"/>
                <a:cs typeface="Montserrat"/>
                <a:sym typeface="Montserrat"/>
              </a:rPr>
              <a:t>2025</a:t>
            </a:r>
            <a:endParaRPr sz="4667" b="1">
              <a:solidFill>
                <a:schemeClr val="accent3"/>
              </a:solidFill>
              <a:latin typeface="Montserrat"/>
              <a:ea typeface="Montserrat"/>
              <a:cs typeface="Montserrat"/>
              <a:sym typeface="Montserrat"/>
            </a:endParaRPr>
          </a:p>
        </p:txBody>
      </p:sp>
      <p:sp>
        <p:nvSpPr>
          <p:cNvPr id="79" name="Google Shape;79;p17"/>
          <p:cNvSpPr/>
          <p:nvPr/>
        </p:nvSpPr>
        <p:spPr>
          <a:xfrm>
            <a:off x="-100" y="6504867"/>
            <a:ext cx="12192000" cy="353200"/>
          </a:xfrm>
          <a:prstGeom prst="rect">
            <a:avLst/>
          </a:prstGeom>
          <a:solidFill>
            <a:srgbClr val="E811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cxnSp>
        <p:nvCxnSpPr>
          <p:cNvPr id="80" name="Google Shape;80;p17"/>
          <p:cNvCxnSpPr/>
          <p:nvPr/>
        </p:nvCxnSpPr>
        <p:spPr>
          <a:xfrm>
            <a:off x="0" y="5295333"/>
            <a:ext cx="10054800" cy="0"/>
          </a:xfrm>
          <a:prstGeom prst="straightConnector1">
            <a:avLst/>
          </a:prstGeom>
          <a:noFill/>
          <a:ln w="19050" cap="flat" cmpd="sng">
            <a:solidFill>
              <a:srgbClr val="E8112D"/>
            </a:solidFill>
            <a:prstDash val="solid"/>
            <a:round/>
            <a:headEnd type="none" w="med" len="med"/>
            <a:tailEnd type="none" w="med" len="med"/>
          </a:ln>
        </p:spPr>
      </p:cxnSp>
      <p:pic>
        <p:nvPicPr>
          <p:cNvPr id="81" name="Google Shape;81;p17"/>
          <p:cNvPicPr preferRelativeResize="0"/>
          <p:nvPr/>
        </p:nvPicPr>
        <p:blipFill>
          <a:blip r:embed="rId3">
            <a:alphaModFix/>
          </a:blip>
          <a:stretch>
            <a:fillRect/>
          </a:stretch>
        </p:blipFill>
        <p:spPr>
          <a:xfrm>
            <a:off x="645829" y="514900"/>
            <a:ext cx="1126167" cy="7558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55B1-FD55-5584-FA05-82B5B7B8C9C3}"/>
              </a:ext>
            </a:extLst>
          </p:cNvPr>
          <p:cNvSpPr>
            <a:spLocks noGrp="1"/>
          </p:cNvSpPr>
          <p:nvPr>
            <p:ph type="title"/>
          </p:nvPr>
        </p:nvSpPr>
        <p:spPr>
          <a:xfrm>
            <a:off x="1841667" y="653133"/>
            <a:ext cx="8457365" cy="580800"/>
          </a:xfrm>
        </p:spPr>
        <p:txBody>
          <a:bodyPr/>
          <a:lstStyle/>
          <a:p>
            <a:r>
              <a:rPr lang="en-US"/>
              <a:t>Implications for practice and research </a:t>
            </a:r>
          </a:p>
        </p:txBody>
      </p:sp>
      <p:sp>
        <p:nvSpPr>
          <p:cNvPr id="3" name="Text Placeholder 2">
            <a:extLst>
              <a:ext uri="{FF2B5EF4-FFF2-40B4-BE49-F238E27FC236}">
                <a16:creationId xmlns:a16="http://schemas.microsoft.com/office/drawing/2014/main" id="{48BE1DD8-CA50-F0C6-395E-BFDF49683892}"/>
              </a:ext>
            </a:extLst>
          </p:cNvPr>
          <p:cNvSpPr>
            <a:spLocks noGrp="1"/>
          </p:cNvSpPr>
          <p:nvPr>
            <p:ph type="body" idx="1"/>
          </p:nvPr>
        </p:nvSpPr>
        <p:spPr>
          <a:xfrm>
            <a:off x="1018311" y="1815049"/>
            <a:ext cx="10029352" cy="4315672"/>
          </a:xfrm>
        </p:spPr>
        <p:txBody>
          <a:bodyPr/>
          <a:lstStyle/>
          <a:p>
            <a:r>
              <a:rPr lang="en-US"/>
              <a:t>Defining the intervention and mechanisms of actions</a:t>
            </a:r>
          </a:p>
          <a:p>
            <a:r>
              <a:rPr lang="en-US"/>
              <a:t>Tailoring person-centred care to different populations</a:t>
            </a:r>
          </a:p>
          <a:p>
            <a:r>
              <a:rPr lang="en-US"/>
              <a:t>Measuring the effects of person-centred care </a:t>
            </a:r>
          </a:p>
          <a:p>
            <a:r>
              <a:rPr lang="en-US"/>
              <a:t>Engaging healthcare workers</a:t>
            </a:r>
          </a:p>
          <a:p>
            <a:pPr marL="101597" indent="0">
              <a:buNone/>
            </a:pPr>
            <a:endParaRPr lang="en-US"/>
          </a:p>
        </p:txBody>
      </p:sp>
      <p:sp>
        <p:nvSpPr>
          <p:cNvPr id="4" name="Slide Number Placeholder 3">
            <a:extLst>
              <a:ext uri="{FF2B5EF4-FFF2-40B4-BE49-F238E27FC236}">
                <a16:creationId xmlns:a16="http://schemas.microsoft.com/office/drawing/2014/main" id="{3E7F6CF8-F200-6ACD-CEE7-36C07D25CDC2}"/>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80</a:t>
            </a:fld>
            <a:endParaRPr lang="en" kern="0"/>
          </a:p>
        </p:txBody>
      </p:sp>
    </p:spTree>
    <p:extLst>
      <p:ext uri="{BB962C8B-B14F-4D97-AF65-F5344CB8AC3E}">
        <p14:creationId xmlns:p14="http://schemas.microsoft.com/office/powerpoint/2010/main" val="36300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74CDD-2C0F-9B34-DAE2-56102BAA61DF}"/>
              </a:ext>
            </a:extLst>
          </p:cNvPr>
          <p:cNvSpPr>
            <a:spLocks noGrp="1"/>
          </p:cNvSpPr>
          <p:nvPr>
            <p:ph type="title"/>
          </p:nvPr>
        </p:nvSpPr>
        <p:spPr>
          <a:xfrm>
            <a:off x="1841666" y="593133"/>
            <a:ext cx="5821876" cy="580800"/>
          </a:xfrm>
        </p:spPr>
        <p:txBody>
          <a:bodyPr/>
          <a:lstStyle/>
          <a:p>
            <a:r>
              <a:rPr lang="en-US" sz="4000"/>
              <a:t>Acknowledgment </a:t>
            </a:r>
          </a:p>
        </p:txBody>
      </p:sp>
      <p:sp>
        <p:nvSpPr>
          <p:cNvPr id="4" name="Slide Number Placeholder 3">
            <a:extLst>
              <a:ext uri="{FF2B5EF4-FFF2-40B4-BE49-F238E27FC236}">
                <a16:creationId xmlns:a16="http://schemas.microsoft.com/office/drawing/2014/main" id="{4CB80CAD-0991-F648-E7AA-F755BAAFF6AE}"/>
              </a:ext>
            </a:extLst>
          </p:cNvPr>
          <p:cNvSpPr>
            <a:spLocks noGrp="1"/>
          </p:cNvSpPr>
          <p:nvPr>
            <p:ph type="sldNum" idx="12"/>
          </p:nvPr>
        </p:nvSpPr>
        <p:spPr/>
        <p:txBody>
          <a:bodyPr/>
          <a:lstStyle/>
          <a:p>
            <a:fld id="{00000000-1234-1234-1234-123412341234}" type="slidenum">
              <a:rPr lang="en" smtClean="0"/>
              <a:pPr/>
              <a:t>81</a:t>
            </a:fld>
            <a:endParaRPr lang="en"/>
          </a:p>
        </p:txBody>
      </p:sp>
      <p:graphicFrame>
        <p:nvGraphicFramePr>
          <p:cNvPr id="5" name="Table 4">
            <a:extLst>
              <a:ext uri="{FF2B5EF4-FFF2-40B4-BE49-F238E27FC236}">
                <a16:creationId xmlns:a16="http://schemas.microsoft.com/office/drawing/2014/main" id="{F739905A-CE1D-87B8-CEE0-30215A8BE879}"/>
              </a:ext>
            </a:extLst>
          </p:cNvPr>
          <p:cNvGraphicFramePr>
            <a:graphicFrameLocks noGrp="1"/>
          </p:cNvGraphicFramePr>
          <p:nvPr/>
        </p:nvGraphicFramePr>
        <p:xfrm>
          <a:off x="386079" y="1336223"/>
          <a:ext cx="8517451" cy="3081866"/>
        </p:xfrm>
        <a:graphic>
          <a:graphicData uri="http://schemas.openxmlformats.org/drawingml/2006/table">
            <a:tbl>
              <a:tblPr firstRow="1" bandRow="1"/>
              <a:tblGrid>
                <a:gridCol w="2445794">
                  <a:extLst>
                    <a:ext uri="{9D8B030D-6E8A-4147-A177-3AD203B41FA5}">
                      <a16:colId xmlns:a16="http://schemas.microsoft.com/office/drawing/2014/main" val="2706414165"/>
                    </a:ext>
                  </a:extLst>
                </a:gridCol>
                <a:gridCol w="2512411">
                  <a:extLst>
                    <a:ext uri="{9D8B030D-6E8A-4147-A177-3AD203B41FA5}">
                      <a16:colId xmlns:a16="http://schemas.microsoft.com/office/drawing/2014/main" val="3896540248"/>
                    </a:ext>
                  </a:extLst>
                </a:gridCol>
                <a:gridCol w="3559246">
                  <a:extLst>
                    <a:ext uri="{9D8B030D-6E8A-4147-A177-3AD203B41FA5}">
                      <a16:colId xmlns:a16="http://schemas.microsoft.com/office/drawing/2014/main" val="1971629387"/>
                    </a:ext>
                  </a:extLst>
                </a:gridCol>
              </a:tblGrid>
              <a:tr h="447040">
                <a:tc>
                  <a:txBody>
                    <a:bodyPr/>
                    <a:lstStyle/>
                    <a:p>
                      <a:r>
                        <a:rPr lang="en-US" sz="2000">
                          <a:latin typeface="Quattrocento Sans" panose="020B0502050000020003" pitchFamily="34" charset="0"/>
                        </a:rPr>
                        <a:t>Laura Beres</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a:latin typeface="Quattrocento Sans" panose="020B0502050000020003" pitchFamily="34" charset="0"/>
                        </a:rPr>
                        <a:t>Sheree Schwartz</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latin typeface="Quattrocento Sans" panose="020B0502050000020003" pitchFamily="34" charset="0"/>
                        </a:rPr>
                        <a:t>Stefan Baral</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937294537"/>
                  </a:ext>
                </a:extLst>
              </a:tr>
              <a:tr h="494453">
                <a:tc>
                  <a:txBody>
                    <a:bodyPr/>
                    <a:lstStyle/>
                    <a:p>
                      <a:r>
                        <a:rPr lang="en-US" sz="2000">
                          <a:latin typeface="Quattrocento Sans" panose="020B0502050000020003" pitchFamily="34" charset="0"/>
                        </a:rPr>
                        <a:t>Elvin Geng</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a:latin typeface="Quattrocento Sans" panose="020B0502050000020003" pitchFamily="34" charset="0"/>
                        </a:rPr>
                        <a:t>Aaloke Mody</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a:latin typeface="Quattrocento Sans" panose="020B0502050000020003" pitchFamily="34" charset="0"/>
                        </a:rPr>
                        <a:t>Deepthi Mallela</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512890091"/>
                  </a:ext>
                </a:extLst>
              </a:tr>
              <a:tr h="494453">
                <a:tc>
                  <a:txBody>
                    <a:bodyPr/>
                    <a:lstStyle/>
                    <a:p>
                      <a:r>
                        <a:rPr lang="en-US" sz="2000">
                          <a:latin typeface="Quattrocento Sans" panose="020B0502050000020003" pitchFamily="34" charset="0"/>
                        </a:rPr>
                        <a:t>Ashley Underwood</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a:latin typeface="Quattrocento Sans" panose="020B0502050000020003" pitchFamily="34" charset="0"/>
                        </a:rPr>
                        <a:t>Chanda Mwamba</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a:latin typeface="Quattrocento Sans" panose="020B0502050000020003" pitchFamily="34" charset="0"/>
                        </a:rPr>
                        <a:t>Banda Khalifa</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66408080"/>
                  </a:ext>
                </a:extLst>
              </a:tr>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latin typeface="Quattrocento Sans" panose="020B0502050000020003" pitchFamily="34" charset="0"/>
                        </a:rPr>
                        <a:t>Noelle Le Tourneau</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a:latin typeface="Quattrocento Sans" panose="020B0502050000020003" pitchFamily="34" charset="0"/>
                        </a:rPr>
                        <a:t>Jingjia Li</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a:latin typeface="Quattrocento Sans" panose="020B0502050000020003" pitchFamily="34" charset="0"/>
                        </a:rPr>
                        <a:t>Kombatende Sikombe</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968100941"/>
                  </a:ext>
                </a:extLst>
              </a:tr>
              <a:tr h="4470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latin typeface="Quattrocento Sans" panose="020B0502050000020003" pitchFamily="34" charset="0"/>
                        </a:rPr>
                        <a:t>Christopher Kemp</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a:latin typeface="Quattrocento Sans" panose="020B0502050000020003" pitchFamily="34" charset="0"/>
                        </a:rPr>
                        <a:t>Alec Aaron</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latin typeface="Quattrocento Sans" panose="020B0502050000020003" pitchFamily="34" charset="0"/>
                        </a:rPr>
                        <a:t>Gauri Kore</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932774538"/>
                  </a:ext>
                </a:extLst>
              </a:tr>
              <a:tr h="7721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latin typeface="Quattrocento Sans" panose="020B0502050000020003" pitchFamily="34" charset="0"/>
                        </a:rPr>
                        <a:t>Lauren Yaeger</a:t>
                      </a:r>
                    </a:p>
                    <a:p>
                      <a:endParaRPr lang="en-US" sz="2000">
                        <a:latin typeface="Quattrocento Sans" panose="020B0502050000020003" pitchFamily="34" charset="0"/>
                      </a:endParaRP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r>
                        <a:rPr lang="en-US" sz="2000">
                          <a:latin typeface="Quattrocento Sans" panose="020B0502050000020003" pitchFamily="34" charset="0"/>
                        </a:rPr>
                        <a:t>Claire Keene</a:t>
                      </a: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endParaRPr lang="en-US" sz="2000">
                        <a:latin typeface="Quattrocento Sans" panose="020B0502050000020003" pitchFamily="34" charset="0"/>
                      </a:endParaRPr>
                    </a:p>
                  </a:txBody>
                  <a:tcPr marL="121920" marR="121920" marT="60960" marB="6096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882473690"/>
                  </a:ext>
                </a:extLst>
              </a:tr>
            </a:tbl>
          </a:graphicData>
        </a:graphic>
      </p:graphicFrame>
      <p:pic>
        <p:nvPicPr>
          <p:cNvPr id="6" name="Picture 5" descr="Text&#10;&#10;Description automatically generated with medium confidence">
            <a:extLst>
              <a:ext uri="{FF2B5EF4-FFF2-40B4-BE49-F238E27FC236}">
                <a16:creationId xmlns:a16="http://schemas.microsoft.com/office/drawing/2014/main" id="{20A48A4D-4D07-DD79-A174-50323A3CBC29}"/>
              </a:ext>
            </a:extLst>
          </p:cNvPr>
          <p:cNvPicPr>
            <a:picLocks noChangeAspect="1"/>
          </p:cNvPicPr>
          <p:nvPr/>
        </p:nvPicPr>
        <p:blipFill>
          <a:blip r:embed="rId2"/>
          <a:stretch>
            <a:fillRect/>
          </a:stretch>
        </p:blipFill>
        <p:spPr>
          <a:xfrm>
            <a:off x="8218422" y="1127406"/>
            <a:ext cx="1370457" cy="586051"/>
          </a:xfrm>
          <a:prstGeom prst="rect">
            <a:avLst/>
          </a:prstGeom>
        </p:spPr>
      </p:pic>
      <p:pic>
        <p:nvPicPr>
          <p:cNvPr id="7" name="Picture 6" descr="Logo, company name&#10;&#10;Description automatically generated">
            <a:extLst>
              <a:ext uri="{FF2B5EF4-FFF2-40B4-BE49-F238E27FC236}">
                <a16:creationId xmlns:a16="http://schemas.microsoft.com/office/drawing/2014/main" id="{7E885402-04EC-9608-7CCD-0DBEB5809C29}"/>
              </a:ext>
            </a:extLst>
          </p:cNvPr>
          <p:cNvPicPr>
            <a:picLocks noChangeAspect="1"/>
          </p:cNvPicPr>
          <p:nvPr/>
        </p:nvPicPr>
        <p:blipFill>
          <a:blip r:embed="rId3"/>
          <a:stretch>
            <a:fillRect/>
          </a:stretch>
        </p:blipFill>
        <p:spPr>
          <a:xfrm>
            <a:off x="10114406" y="1055010"/>
            <a:ext cx="1861324" cy="728832"/>
          </a:xfrm>
          <a:prstGeom prst="rect">
            <a:avLst/>
          </a:prstGeom>
        </p:spPr>
      </p:pic>
      <p:pic>
        <p:nvPicPr>
          <p:cNvPr id="8" name="Picture 7" descr="Text&#10;&#10;Description automatically generated">
            <a:extLst>
              <a:ext uri="{FF2B5EF4-FFF2-40B4-BE49-F238E27FC236}">
                <a16:creationId xmlns:a16="http://schemas.microsoft.com/office/drawing/2014/main" id="{C56E6873-0E2E-BCD0-2031-F4ECBEAA525E}"/>
              </a:ext>
            </a:extLst>
          </p:cNvPr>
          <p:cNvPicPr>
            <a:picLocks noChangeAspect="1"/>
          </p:cNvPicPr>
          <p:nvPr/>
        </p:nvPicPr>
        <p:blipFill>
          <a:blip r:embed="rId4"/>
          <a:stretch>
            <a:fillRect/>
          </a:stretch>
        </p:blipFill>
        <p:spPr>
          <a:xfrm>
            <a:off x="10200894" y="1993839"/>
            <a:ext cx="1777061" cy="538937"/>
          </a:xfrm>
          <a:prstGeom prst="rect">
            <a:avLst/>
          </a:prstGeom>
        </p:spPr>
      </p:pic>
      <p:pic>
        <p:nvPicPr>
          <p:cNvPr id="1026" name="Picture 2">
            <a:extLst>
              <a:ext uri="{FF2B5EF4-FFF2-40B4-BE49-F238E27FC236}">
                <a16:creationId xmlns:a16="http://schemas.microsoft.com/office/drawing/2014/main" id="{E229F050-2E92-A744-D1DD-060888A03A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5513" y="3856767"/>
            <a:ext cx="2774415" cy="481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xford University Featured Image - Brand of the Year Survey">
            <a:extLst>
              <a:ext uri="{FF2B5EF4-FFF2-40B4-BE49-F238E27FC236}">
                <a16:creationId xmlns:a16="http://schemas.microsoft.com/office/drawing/2014/main" id="{23D8F306-D8ED-1468-9F64-EC9E692EE7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1869" y="2878929"/>
            <a:ext cx="1339003" cy="7534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11DEA84-8699-444F-DA00-F513D13794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7485" y="2021890"/>
            <a:ext cx="1366369" cy="49268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E2354C-AB5F-631A-7E47-453CB0449A3C}"/>
              </a:ext>
            </a:extLst>
          </p:cNvPr>
          <p:cNvSpPr txBox="1"/>
          <p:nvPr/>
        </p:nvSpPr>
        <p:spPr>
          <a:xfrm>
            <a:off x="199657" y="4098259"/>
            <a:ext cx="9457202" cy="1969770"/>
          </a:xfrm>
          <a:prstGeom prst="rect">
            <a:avLst/>
          </a:prstGeom>
          <a:noFill/>
        </p:spPr>
        <p:txBody>
          <a:bodyPr wrap="square" lIns="91440" tIns="45720" rIns="91440" bIns="45720" rtlCol="0" anchor="t">
            <a:spAutoFit/>
          </a:bodyPr>
          <a:lstStyle/>
          <a:p>
            <a:endParaRPr lang="en-US" sz="4000" b="1">
              <a:latin typeface="Quattrocento Sans"/>
            </a:endParaRPr>
          </a:p>
          <a:p>
            <a:r>
              <a:rPr lang="en-US" sz="4000" b="1">
                <a:latin typeface="Quattrocento Sans"/>
              </a:rPr>
              <a:t>Funding: </a:t>
            </a:r>
            <a:endParaRPr lang="en-US">
              <a:latin typeface="Quattrocento Sans"/>
            </a:endParaRPr>
          </a:p>
          <a:p>
            <a:r>
              <a:rPr lang="en-US" sz="2400">
                <a:latin typeface="Quattrocento Sans" panose="020B0502050000020003" pitchFamily="34" charset="0"/>
              </a:rPr>
              <a:t>Bill and Melinda Gates Foundation, National Institute of Health and IAS</a:t>
            </a:r>
          </a:p>
          <a:p>
            <a:endParaRPr lang="en-US"/>
          </a:p>
        </p:txBody>
      </p:sp>
    </p:spTree>
    <p:extLst>
      <p:ext uri="{BB962C8B-B14F-4D97-AF65-F5344CB8AC3E}">
        <p14:creationId xmlns:p14="http://schemas.microsoft.com/office/powerpoint/2010/main" val="3417585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6F63D-02D2-E990-3FC4-0DB1014D9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E8F41-844C-8661-9714-0B037DF2BCB2}"/>
              </a:ext>
            </a:extLst>
          </p:cNvPr>
          <p:cNvSpPr>
            <a:spLocks noGrp="1"/>
          </p:cNvSpPr>
          <p:nvPr>
            <p:ph type="title"/>
          </p:nvPr>
        </p:nvSpPr>
        <p:spPr>
          <a:xfrm>
            <a:off x="442913" y="1401624"/>
            <a:ext cx="8978178" cy="1260000"/>
          </a:xfrm>
        </p:spPr>
        <p:txBody>
          <a:bodyPr/>
          <a:lstStyle/>
          <a:p>
            <a:r>
              <a:rPr lang="en-US"/>
              <a:t>Assessing implementation: Discussion questions</a:t>
            </a:r>
            <a:endParaRPr lang="en-CH"/>
          </a:p>
        </p:txBody>
      </p:sp>
      <p:sp>
        <p:nvSpPr>
          <p:cNvPr id="3" name="Content Placeholder 2">
            <a:extLst>
              <a:ext uri="{FF2B5EF4-FFF2-40B4-BE49-F238E27FC236}">
                <a16:creationId xmlns:a16="http://schemas.microsoft.com/office/drawing/2014/main" id="{EE7A8F81-779A-1A72-3B1E-598B50EFB1E6}"/>
              </a:ext>
            </a:extLst>
          </p:cNvPr>
          <p:cNvSpPr>
            <a:spLocks noGrp="1"/>
          </p:cNvSpPr>
          <p:nvPr>
            <p:ph idx="1"/>
          </p:nvPr>
        </p:nvSpPr>
        <p:spPr>
          <a:xfrm>
            <a:off x="442913" y="2766059"/>
            <a:ext cx="10311523" cy="3291841"/>
          </a:xfrm>
        </p:spPr>
        <p:txBody>
          <a:bodyPr/>
          <a:lstStyle/>
          <a:p>
            <a:pPr marL="457200" indent="-457200">
              <a:spcAft>
                <a:spcPts val="1200"/>
              </a:spcAft>
              <a:buFont typeface="+mj-lt"/>
              <a:buAutoNum type="arabicPeriod"/>
            </a:pPr>
            <a:r>
              <a:rPr lang="en-US"/>
              <a:t>What other tools exist to measure and assess PCC approaches, and for what contexts? </a:t>
            </a:r>
          </a:p>
          <a:p>
            <a:pPr marL="457200" indent="-457200">
              <a:spcAft>
                <a:spcPts val="1200"/>
              </a:spcAft>
              <a:buFont typeface="+mj-lt"/>
              <a:buAutoNum type="arabicPeriod"/>
            </a:pPr>
            <a:r>
              <a:rPr lang="en-US"/>
              <a:t>What additional evidence has been generated on the impact(s) of person-centred models of care on HIV treatment continuity, viral load coverage and viral suppression? Beyond these clinical outcomes, what are some other impacts from PCC approaches that are being measured? </a:t>
            </a:r>
          </a:p>
          <a:p>
            <a:pPr marL="457200" indent="-457200">
              <a:spcAft>
                <a:spcPts val="1200"/>
              </a:spcAft>
              <a:buFont typeface="+mj-lt"/>
              <a:buAutoNum type="arabicPeriod"/>
            </a:pPr>
            <a:r>
              <a:rPr lang="en-US"/>
              <a:t>What more needs to happen to foster community-academic partnerships to assess PCC implementation?</a:t>
            </a:r>
          </a:p>
          <a:p>
            <a:pPr marL="0" indent="0">
              <a:spcAft>
                <a:spcPts val="1200"/>
              </a:spcAft>
              <a:buNone/>
            </a:pPr>
            <a:endParaRPr lang="en-CH"/>
          </a:p>
        </p:txBody>
      </p:sp>
    </p:spTree>
    <p:extLst>
      <p:ext uri="{BB962C8B-B14F-4D97-AF65-F5344CB8AC3E}">
        <p14:creationId xmlns:p14="http://schemas.microsoft.com/office/powerpoint/2010/main" val="40965558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8C80441-60CE-F8E7-935F-0F59267ED9E0}"/>
              </a:ext>
            </a:extLst>
          </p:cNvPr>
          <p:cNvSpPr>
            <a:spLocks noGrp="1"/>
          </p:cNvSpPr>
          <p:nvPr>
            <p:ph type="title"/>
          </p:nvPr>
        </p:nvSpPr>
        <p:spPr/>
        <p:txBody>
          <a:bodyPr/>
          <a:lstStyle/>
          <a:p>
            <a:r>
              <a:rPr lang="en-US"/>
              <a:t>Next steps</a:t>
            </a:r>
            <a:endParaRPr lang="en-CH"/>
          </a:p>
        </p:txBody>
      </p:sp>
      <p:sp>
        <p:nvSpPr>
          <p:cNvPr id="7" name="Content Placeholder 6">
            <a:extLst>
              <a:ext uri="{FF2B5EF4-FFF2-40B4-BE49-F238E27FC236}">
                <a16:creationId xmlns:a16="http://schemas.microsoft.com/office/drawing/2014/main" id="{9AACC0A0-205C-22B6-2132-B8D92FD9982A}"/>
              </a:ext>
            </a:extLst>
          </p:cNvPr>
          <p:cNvSpPr>
            <a:spLocks noGrp="1"/>
          </p:cNvSpPr>
          <p:nvPr>
            <p:ph idx="1"/>
          </p:nvPr>
        </p:nvSpPr>
        <p:spPr>
          <a:xfrm>
            <a:off x="442913" y="2164535"/>
            <a:ext cx="10987087" cy="3291841"/>
          </a:xfrm>
        </p:spPr>
        <p:txBody>
          <a:bodyPr/>
          <a:lstStyle/>
          <a:p>
            <a:pPr marL="360363" indent="-360363"/>
            <a:r>
              <a:rPr lang="en-US" sz="2400"/>
              <a:t>Consolidate the information from today and disseminate</a:t>
            </a:r>
          </a:p>
          <a:p>
            <a:pPr marL="360363" indent="-360363">
              <a:buNone/>
            </a:pPr>
            <a:endParaRPr lang="en-US" sz="2400"/>
          </a:p>
          <a:p>
            <a:pPr marL="360363" indent="-360363"/>
            <a:r>
              <a:rPr lang="en-US" sz="2400"/>
              <a:t>Convene next meeting (in-person meeting at IAS 2025 or virtually)</a:t>
            </a:r>
          </a:p>
          <a:p>
            <a:pPr marL="360363" indent="-360363"/>
            <a:endParaRPr lang="en-US" sz="2400"/>
          </a:p>
          <a:p>
            <a:pPr marL="360363" indent="-360363"/>
            <a:endParaRPr lang="en-US" sz="2400"/>
          </a:p>
          <a:p>
            <a:pPr marL="360363" indent="-360363"/>
            <a:endParaRPr lang="en-US" sz="2400"/>
          </a:p>
          <a:p>
            <a:pPr marL="360363" indent="-360363"/>
            <a:endParaRPr lang="en-US" sz="2400"/>
          </a:p>
          <a:p>
            <a:pPr marL="360363" indent="-360363"/>
            <a:endParaRPr lang="en-US" sz="2400"/>
          </a:p>
          <a:p>
            <a:pPr marL="360363" indent="-360363"/>
            <a:endParaRPr lang="en-US" sz="2400"/>
          </a:p>
          <a:p>
            <a:pPr marL="360363" indent="-360363"/>
            <a:r>
              <a:rPr lang="en-US" sz="2400"/>
              <a:t>Please respond to poll shared next week on your IAS 2025 plans</a:t>
            </a:r>
            <a:endParaRPr lang="en-CH" sz="2400"/>
          </a:p>
        </p:txBody>
      </p:sp>
      <p:graphicFrame>
        <p:nvGraphicFramePr>
          <p:cNvPr id="2" name="Table 1">
            <a:extLst>
              <a:ext uri="{FF2B5EF4-FFF2-40B4-BE49-F238E27FC236}">
                <a16:creationId xmlns:a16="http://schemas.microsoft.com/office/drawing/2014/main" id="{B502EDC1-4DD4-B318-7F00-9772C23B4FA7}"/>
              </a:ext>
            </a:extLst>
          </p:cNvPr>
          <p:cNvGraphicFramePr>
            <a:graphicFrameLocks noGrp="1"/>
          </p:cNvGraphicFramePr>
          <p:nvPr>
            <p:extLst>
              <p:ext uri="{D42A27DB-BD31-4B8C-83A1-F6EECF244321}">
                <p14:modId xmlns:p14="http://schemas.microsoft.com/office/powerpoint/2010/main" val="3429582938"/>
              </p:ext>
            </p:extLst>
          </p:nvPr>
        </p:nvGraphicFramePr>
        <p:xfrm>
          <a:off x="2701492" y="3641437"/>
          <a:ext cx="6192838" cy="1414680"/>
        </p:xfrm>
        <a:graphic>
          <a:graphicData uri="http://schemas.openxmlformats.org/drawingml/2006/table">
            <a:tbl>
              <a:tblPr firstRow="1" bandRow="1">
                <a:tableStyleId>{5C22544A-7EE6-4342-B048-85BDC9FD1C3A}</a:tableStyleId>
              </a:tblPr>
              <a:tblGrid>
                <a:gridCol w="3274159">
                  <a:extLst>
                    <a:ext uri="{9D8B030D-6E8A-4147-A177-3AD203B41FA5}">
                      <a16:colId xmlns:a16="http://schemas.microsoft.com/office/drawing/2014/main" val="168267918"/>
                    </a:ext>
                  </a:extLst>
                </a:gridCol>
                <a:gridCol w="2918679">
                  <a:extLst>
                    <a:ext uri="{9D8B030D-6E8A-4147-A177-3AD203B41FA5}">
                      <a16:colId xmlns:a16="http://schemas.microsoft.com/office/drawing/2014/main" val="3859369364"/>
                    </a:ext>
                  </a:extLst>
                </a:gridCol>
              </a:tblGrid>
              <a:tr h="471560">
                <a:tc>
                  <a:txBody>
                    <a:bodyPr/>
                    <a:lstStyle/>
                    <a:p>
                      <a:r>
                        <a:rPr lang="en-US"/>
                        <a:t>When</a:t>
                      </a:r>
                      <a:endParaRPr lang="en-CH"/>
                    </a:p>
                  </a:txBody>
                  <a:tcPr/>
                </a:tc>
                <a:tc>
                  <a:txBody>
                    <a:bodyPr/>
                    <a:lstStyle/>
                    <a:p>
                      <a:r>
                        <a:rPr lang="en-US"/>
                        <a:t>Location</a:t>
                      </a:r>
                      <a:endParaRPr lang="en-CH"/>
                    </a:p>
                  </a:txBody>
                  <a:tcPr/>
                </a:tc>
                <a:extLst>
                  <a:ext uri="{0D108BD9-81ED-4DB2-BD59-A6C34878D82A}">
                    <a16:rowId xmlns:a16="http://schemas.microsoft.com/office/drawing/2014/main" val="2284889067"/>
                  </a:ext>
                </a:extLst>
              </a:tr>
              <a:tr h="471560">
                <a:tc>
                  <a:txBody>
                    <a:bodyPr/>
                    <a:lstStyle/>
                    <a:p>
                      <a:r>
                        <a:rPr lang="en-US"/>
                        <a:t>During 13-17 July 2025</a:t>
                      </a:r>
                      <a:endParaRPr lang="en-CH"/>
                    </a:p>
                  </a:txBody>
                  <a:tcPr/>
                </a:tc>
                <a:tc>
                  <a:txBody>
                    <a:bodyPr/>
                    <a:lstStyle/>
                    <a:p>
                      <a:r>
                        <a:rPr lang="en-US"/>
                        <a:t>IAS 2025 (TBC)</a:t>
                      </a:r>
                      <a:endParaRPr lang="en-CH"/>
                    </a:p>
                  </a:txBody>
                  <a:tcPr/>
                </a:tc>
                <a:extLst>
                  <a:ext uri="{0D108BD9-81ED-4DB2-BD59-A6C34878D82A}">
                    <a16:rowId xmlns:a16="http://schemas.microsoft.com/office/drawing/2014/main" val="1571936679"/>
                  </a:ext>
                </a:extLst>
              </a:tr>
              <a:tr h="471560">
                <a:tc>
                  <a:txBody>
                    <a:bodyPr/>
                    <a:lstStyle/>
                    <a:p>
                      <a:r>
                        <a:rPr lang="en-US"/>
                        <a:t>~12 Nov 2024</a:t>
                      </a:r>
                      <a:endParaRPr lang="en-CH"/>
                    </a:p>
                  </a:txBody>
                  <a:tcPr/>
                </a:tc>
                <a:tc>
                  <a:txBody>
                    <a:bodyPr/>
                    <a:lstStyle/>
                    <a:p>
                      <a:r>
                        <a:rPr lang="en-US"/>
                        <a:t>Virtual</a:t>
                      </a:r>
                      <a:endParaRPr lang="en-CH"/>
                    </a:p>
                  </a:txBody>
                  <a:tcPr/>
                </a:tc>
                <a:extLst>
                  <a:ext uri="{0D108BD9-81ED-4DB2-BD59-A6C34878D82A}">
                    <a16:rowId xmlns:a16="http://schemas.microsoft.com/office/drawing/2014/main" val="3879229752"/>
                  </a:ext>
                </a:extLst>
              </a:tr>
            </a:tbl>
          </a:graphicData>
        </a:graphic>
      </p:graphicFrame>
    </p:spTree>
    <p:extLst>
      <p:ext uri="{BB962C8B-B14F-4D97-AF65-F5344CB8AC3E}">
        <p14:creationId xmlns:p14="http://schemas.microsoft.com/office/powerpoint/2010/main" val="337001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5298C9-8E15-C5E0-6F94-D74C70DC31D0}"/>
              </a:ext>
            </a:extLst>
          </p:cNvPr>
          <p:cNvSpPr>
            <a:spLocks noGrp="1"/>
          </p:cNvSpPr>
          <p:nvPr>
            <p:ph type="title"/>
          </p:nvPr>
        </p:nvSpPr>
        <p:spPr>
          <a:xfrm>
            <a:off x="1949746" y="633923"/>
            <a:ext cx="6192838" cy="1260000"/>
          </a:xfrm>
        </p:spPr>
        <p:txBody>
          <a:bodyPr/>
          <a:lstStyle/>
          <a:p>
            <a:r>
              <a:rPr lang="en-US"/>
              <a:t>Acknowledgements</a:t>
            </a:r>
            <a:endParaRPr lang="en-CH"/>
          </a:p>
        </p:txBody>
      </p:sp>
      <p:sp>
        <p:nvSpPr>
          <p:cNvPr id="2" name="Content Placeholder 1">
            <a:extLst>
              <a:ext uri="{FF2B5EF4-FFF2-40B4-BE49-F238E27FC236}">
                <a16:creationId xmlns:a16="http://schemas.microsoft.com/office/drawing/2014/main" id="{D4D189A9-6F93-3C7B-942B-0B83A3820A39}"/>
              </a:ext>
            </a:extLst>
          </p:cNvPr>
          <p:cNvSpPr>
            <a:spLocks noGrp="1"/>
          </p:cNvSpPr>
          <p:nvPr>
            <p:ph idx="1"/>
          </p:nvPr>
        </p:nvSpPr>
        <p:spPr>
          <a:xfrm>
            <a:off x="442913" y="4273826"/>
            <a:ext cx="10847939" cy="2190594"/>
          </a:xfrm>
        </p:spPr>
        <p:txBody>
          <a:bodyPr>
            <a:normAutofit/>
          </a:bodyPr>
          <a:lstStyle/>
          <a:p>
            <a:r>
              <a:rPr lang="en-US" sz="1600"/>
              <a:t>The Person-Centred Care programme of IAS – the International AIDS Society – is implemented with financial support from, and in collaboration with, Gilead Sciences.</a:t>
            </a:r>
          </a:p>
          <a:p>
            <a:r>
              <a:rPr lang="en-US" sz="1600"/>
              <a:t>Gilead Sciences has nominated Megan Dunbar, Executive Director, Gilead Sciences to participate in the PCC research collaborative.</a:t>
            </a:r>
            <a:endParaRPr lang="en-CH" sz="1600"/>
          </a:p>
          <a:p>
            <a:r>
              <a:rPr lang="en-US" sz="1600"/>
              <a:t>The IAS has full control over all the activities and decisions relating to, and forming part of, the Person-Centred Care programme. </a:t>
            </a:r>
          </a:p>
        </p:txBody>
      </p:sp>
      <p:pic>
        <p:nvPicPr>
          <p:cNvPr id="6" name="Picture 5" descr="A close up of a logo&#10;&#10;Description automatically generated">
            <a:extLst>
              <a:ext uri="{FF2B5EF4-FFF2-40B4-BE49-F238E27FC236}">
                <a16:creationId xmlns:a16="http://schemas.microsoft.com/office/drawing/2014/main" id="{F4D189F4-8F5C-1DE5-B061-634D8522F3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1088" y="2024406"/>
            <a:ext cx="4834759" cy="1611586"/>
          </a:xfrm>
          <a:prstGeom prst="rect">
            <a:avLst/>
          </a:prstGeom>
        </p:spPr>
      </p:pic>
      <p:pic>
        <p:nvPicPr>
          <p:cNvPr id="8" name="Picture 7" descr="A black text with a red ribbon&#10;&#10;Description automatically generated">
            <a:extLst>
              <a:ext uri="{FF2B5EF4-FFF2-40B4-BE49-F238E27FC236}">
                <a16:creationId xmlns:a16="http://schemas.microsoft.com/office/drawing/2014/main" id="{74B27EA2-7232-FEED-7521-3D4B0EF51443}"/>
              </a:ext>
            </a:extLst>
          </p:cNvPr>
          <p:cNvPicPr>
            <a:picLocks noChangeAspect="1"/>
          </p:cNvPicPr>
          <p:nvPr/>
        </p:nvPicPr>
        <p:blipFill>
          <a:blip r:embed="rId3"/>
          <a:stretch>
            <a:fillRect/>
          </a:stretch>
        </p:blipFill>
        <p:spPr>
          <a:xfrm>
            <a:off x="1608918" y="1479526"/>
            <a:ext cx="2857143" cy="2533333"/>
          </a:xfrm>
          <a:prstGeom prst="rect">
            <a:avLst/>
          </a:prstGeom>
        </p:spPr>
      </p:pic>
    </p:spTree>
    <p:extLst>
      <p:ext uri="{BB962C8B-B14F-4D97-AF65-F5344CB8AC3E}">
        <p14:creationId xmlns:p14="http://schemas.microsoft.com/office/powerpoint/2010/main" val="2970653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609608" y="237217"/>
            <a:ext cx="10576400" cy="1057600"/>
          </a:xfrm>
          <a:prstGeom prst="rect">
            <a:avLst/>
          </a:prstGeom>
        </p:spPr>
        <p:txBody>
          <a:bodyPr spcFirstLastPara="1" wrap="square" lIns="121900" tIns="121900" rIns="121900" bIns="121900" anchor="ctr" anchorCtr="0">
            <a:normAutofit/>
          </a:bodyPr>
          <a:lstStyle/>
          <a:p>
            <a:r>
              <a:rPr lang="en"/>
              <a:t>The PCC-AT Framework for HIV settings</a:t>
            </a:r>
            <a:endParaRPr>
              <a:latin typeface="Montserrat"/>
              <a:ea typeface="Montserrat"/>
              <a:cs typeface="Montserrat"/>
              <a:sym typeface="Montserrat"/>
            </a:endParaRPr>
          </a:p>
        </p:txBody>
      </p:sp>
      <p:sp>
        <p:nvSpPr>
          <p:cNvPr id="88" name="Google Shape;88;p18"/>
          <p:cNvSpPr/>
          <p:nvPr/>
        </p:nvSpPr>
        <p:spPr>
          <a:xfrm>
            <a:off x="-100" y="6504867"/>
            <a:ext cx="12192000" cy="353200"/>
          </a:xfrm>
          <a:prstGeom prst="rect">
            <a:avLst/>
          </a:prstGeom>
          <a:solidFill>
            <a:srgbClr val="E8112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9" name="Google Shape;89;p18"/>
          <p:cNvPicPr preferRelativeResize="0"/>
          <p:nvPr/>
        </p:nvPicPr>
        <p:blipFill rotWithShape="1">
          <a:blip r:embed="rId3">
            <a:alphaModFix/>
          </a:blip>
          <a:srcRect l="722" t="39843" r="35877" b="3888"/>
          <a:stretch/>
        </p:blipFill>
        <p:spPr>
          <a:xfrm>
            <a:off x="959533" y="1524733"/>
            <a:ext cx="10358832" cy="4865968"/>
          </a:xfrm>
          <a:prstGeom prst="rect">
            <a:avLst/>
          </a:prstGeom>
          <a:noFill/>
          <a:ln>
            <a:noFill/>
          </a:ln>
        </p:spPr>
      </p:pic>
    </p:spTree>
  </p:cSld>
  <p:clrMapOvr>
    <a:masterClrMapping/>
  </p:clrMapOvr>
</p:sld>
</file>

<file path=ppt/theme/theme1.xml><?xml version="1.0" encoding="utf-8"?>
<a:theme xmlns:a="http://schemas.openxmlformats.org/drawingml/2006/main" name="IAS">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1" id="{B7122313-3836-DE43-A8CA-F94C7871EAAF}" vid="{EE3C61A2-369B-EA4A-A215-CFA9BD4571ED}"/>
    </a:ext>
  </a:extLst>
</a:theme>
</file>

<file path=ppt/theme/theme2.xml><?xml version="1.0" encoding="utf-8"?>
<a:theme xmlns:a="http://schemas.openxmlformats.org/drawingml/2006/main" name="PSI">
  <a:themeElements>
    <a:clrScheme name="PSI Brand ">
      <a:dk1>
        <a:srgbClr val="000000"/>
      </a:dk1>
      <a:lt1>
        <a:srgbClr val="FFFFFF"/>
      </a:lt1>
      <a:dk2>
        <a:srgbClr val="000000"/>
      </a:dk2>
      <a:lt2>
        <a:srgbClr val="FFFFFF"/>
      </a:lt2>
      <a:accent1>
        <a:srgbClr val="F36E20"/>
      </a:accent1>
      <a:accent2>
        <a:srgbClr val="FFF35C"/>
      </a:accent2>
      <a:accent3>
        <a:srgbClr val="EE4799"/>
      </a:accent3>
      <a:accent4>
        <a:srgbClr val="00AC68"/>
      </a:accent4>
      <a:accent5>
        <a:srgbClr val="8EC8C8"/>
      </a:accent5>
      <a:accent6>
        <a:srgbClr val="000000"/>
      </a:accent6>
      <a:hlink>
        <a:srgbClr val="F06D24"/>
      </a:hlink>
      <a:folHlink>
        <a:srgbClr val="CF5F20"/>
      </a:folHlink>
    </a:clrScheme>
    <a:fontScheme name="A360">
      <a:majorFont>
        <a:latin typeface="Poppins Bold"/>
        <a:ea typeface=""/>
        <a:cs typeface=""/>
      </a:majorFont>
      <a:minorFont>
        <a:latin typeface="Roboto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3" id="{49DA09D3-7B25-1E49-A9D2-260676E6100B}" vid="{44065AAA-E55E-EA4A-8665-BDDAD013BE99}"/>
    </a:ext>
  </a:extLst>
</a:theme>
</file>

<file path=ppt/theme/theme3.xml><?xml version="1.0" encoding="utf-8"?>
<a:theme xmlns:a="http://schemas.openxmlformats.org/drawingml/2006/main" name="Viola template">
  <a:themeElements>
    <a:clrScheme name="Custom 347">
      <a:dk1>
        <a:srgbClr val="000000"/>
      </a:dk1>
      <a:lt1>
        <a:srgbClr val="FFFFFF"/>
      </a:lt1>
      <a:dk2>
        <a:srgbClr val="8A8682"/>
      </a:dk2>
      <a:lt2>
        <a:srgbClr val="F0EEE9"/>
      </a:lt2>
      <a:accent1>
        <a:srgbClr val="FFCD00"/>
      </a:accent1>
      <a:accent2>
        <a:srgbClr val="F6921D"/>
      </a:accent2>
      <a:accent3>
        <a:srgbClr val="A7693A"/>
      </a:accent3>
      <a:accent4>
        <a:srgbClr val="D8D6D2"/>
      </a:accent4>
      <a:accent5>
        <a:srgbClr val="979593"/>
      </a:accent5>
      <a:accent6>
        <a:srgbClr val="6F6868"/>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HIP2025">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IP2025" id="{2DC6685A-4961-1B45-92B6-362F65A0A731}" vid="{94CF4097-4C00-4841-9167-15B24CEB9EA0}"/>
    </a:ext>
  </a:extLst>
</a:theme>
</file>

<file path=ppt/theme/theme8.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3ce610f-b889-47d4-8ab5-c38f623799c9" xsi:nil="true"/>
    <lcf76f155ced4ddcb4097134ff3c332f xmlns="e236f8d0-c4c0-4f47-ae05-f87aea30adc7">
      <Terms xmlns="http://schemas.microsoft.com/office/infopath/2007/PartnerControls"/>
    </lcf76f155ced4ddcb4097134ff3c332f>
    <SharedWithUsers xmlns="73ce610f-b889-47d4-8ab5-c38f623799c9">
      <UserInfo>
        <DisplayName>Lina Golob</DisplayName>
        <AccountId>49</AccountId>
        <AccountType/>
      </UserInfo>
      <UserInfo>
        <DisplayName>Emma Williams</DisplayName>
        <AccountId>26401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4EDCEEC58F924B8688429696C030D2" ma:contentTypeVersion="18" ma:contentTypeDescription="Create a new document." ma:contentTypeScope="" ma:versionID="c313b5a2d9d0a5fb5c195b7077a8f658">
  <xsd:schema xmlns:xsd="http://www.w3.org/2001/XMLSchema" xmlns:xs="http://www.w3.org/2001/XMLSchema" xmlns:p="http://schemas.microsoft.com/office/2006/metadata/properties" xmlns:ns2="e236f8d0-c4c0-4f47-ae05-f87aea30adc7" xmlns:ns3="73ce610f-b889-47d4-8ab5-c38f623799c9" targetNamespace="http://schemas.microsoft.com/office/2006/metadata/properties" ma:root="true" ma:fieldsID="1798fda60419dc9fe449ed5f00b07b3d" ns2:_="" ns3:_="">
    <xsd:import namespace="e236f8d0-c4c0-4f47-ae05-f87aea30adc7"/>
    <xsd:import namespace="73ce610f-b889-47d4-8ab5-c38f623799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6f8d0-c4c0-4f47-ae05-f87aea30ad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ce610f-b889-47d4-8ab5-c38f623799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c0bfebf-baa6-4c8c-8536-352a9d7474a2}" ma:internalName="TaxCatchAll" ma:showField="CatchAllData" ma:web="73ce610f-b889-47d4-8ab5-c38f62379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06F776-15E1-4608-A05B-E8CEEC2417C7}">
  <ds:schemaRefs>
    <ds:schemaRef ds:uri="http://schemas.microsoft.com/office/infopath/2007/PartnerControls"/>
    <ds:schemaRef ds:uri="http://purl.org/dc/term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73ce610f-b889-47d4-8ab5-c38f623799c9"/>
    <ds:schemaRef ds:uri="e236f8d0-c4c0-4f47-ae05-f87aea30adc7"/>
    <ds:schemaRef ds:uri="http://purl.org/dc/dcmitype/"/>
  </ds:schemaRefs>
</ds:datastoreItem>
</file>

<file path=customXml/itemProps2.xml><?xml version="1.0" encoding="utf-8"?>
<ds:datastoreItem xmlns:ds="http://schemas.openxmlformats.org/officeDocument/2006/customXml" ds:itemID="{3B18B9A9-589C-4AB1-A77F-C0696A20FDEA}">
  <ds:schemaRefs>
    <ds:schemaRef ds:uri="http://schemas.microsoft.com/sharepoint/v3/contenttype/forms"/>
  </ds:schemaRefs>
</ds:datastoreItem>
</file>

<file path=customXml/itemProps3.xml><?xml version="1.0" encoding="utf-8"?>
<ds:datastoreItem xmlns:ds="http://schemas.openxmlformats.org/officeDocument/2006/customXml" ds:itemID="{777C9ED2-B761-4871-88A1-0562C0632FDD}">
  <ds:schemaRefs>
    <ds:schemaRef ds:uri="73ce610f-b889-47d4-8ab5-c38f623799c9"/>
    <ds:schemaRef ds:uri="e236f8d0-c4c0-4f47-ae05-f87aea30ad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 IAS_PowerPoint_Template_Verdana</Template>
  <TotalTime>0</TotalTime>
  <Words>6792</Words>
  <Application>Microsoft Office PowerPoint</Application>
  <PresentationFormat>Widescreen</PresentationFormat>
  <Paragraphs>888</Paragraphs>
  <Slides>84</Slides>
  <Notes>63</Notes>
  <HiddenSlides>0</HiddenSlides>
  <MMClips>0</MMClips>
  <ScaleCrop>false</ScaleCrop>
  <HeadingPairs>
    <vt:vector size="6" baseType="variant">
      <vt:variant>
        <vt:lpstr>Fonts Used</vt:lpstr>
      </vt:variant>
      <vt:variant>
        <vt:i4>25</vt:i4>
      </vt:variant>
      <vt:variant>
        <vt:lpstr>Theme</vt:lpstr>
      </vt:variant>
      <vt:variant>
        <vt:i4>7</vt:i4>
      </vt:variant>
      <vt:variant>
        <vt:lpstr>Slide Titles</vt:lpstr>
      </vt:variant>
      <vt:variant>
        <vt:i4>84</vt:i4>
      </vt:variant>
    </vt:vector>
  </HeadingPairs>
  <TitlesOfParts>
    <vt:vector size="116" baseType="lpstr">
      <vt:lpstr>Aptos</vt:lpstr>
      <vt:lpstr>Arial</vt:lpstr>
      <vt:lpstr>Cabin</vt:lpstr>
      <vt:lpstr>Calibri</vt:lpstr>
      <vt:lpstr>Courier New</vt:lpstr>
      <vt:lpstr>Helvetica</vt:lpstr>
      <vt:lpstr>Helvetica Neue</vt:lpstr>
      <vt:lpstr>IAS Ribbon Sans Light</vt:lpstr>
      <vt:lpstr>Jost</vt:lpstr>
      <vt:lpstr>Lato</vt:lpstr>
      <vt:lpstr>Lora</vt:lpstr>
      <vt:lpstr>Montserrat</vt:lpstr>
      <vt:lpstr>Montserrat Black</vt:lpstr>
      <vt:lpstr>Montserrat ExtraBold</vt:lpstr>
      <vt:lpstr>Ping LCG Light</vt:lpstr>
      <vt:lpstr>Poppins Bold</vt:lpstr>
      <vt:lpstr>Poppins Light</vt:lpstr>
      <vt:lpstr>Proxima Nova</vt:lpstr>
      <vt:lpstr>Quattrocento Sans</vt:lpstr>
      <vt:lpstr>Roboto</vt:lpstr>
      <vt:lpstr>Roboto Light</vt:lpstr>
      <vt:lpstr>Schibsted Grotesk</vt:lpstr>
      <vt:lpstr>Source Sans Pro</vt:lpstr>
      <vt:lpstr>Times New Roman</vt:lpstr>
      <vt:lpstr>Verdana</vt:lpstr>
      <vt:lpstr>IAS</vt:lpstr>
      <vt:lpstr>PSI</vt:lpstr>
      <vt:lpstr>Viola template</vt:lpstr>
      <vt:lpstr>Simple Light</vt:lpstr>
      <vt:lpstr>Office Theme</vt:lpstr>
      <vt:lpstr>1_Simple Light</vt:lpstr>
      <vt:lpstr>SHIP2025</vt:lpstr>
      <vt:lpstr>PCC research collaborative Assessing implementation </vt:lpstr>
      <vt:lpstr>IAS Person-Centred Care programme</vt:lpstr>
      <vt:lpstr>What is the PCC research collaborative?</vt:lpstr>
      <vt:lpstr>PowerPoint Presentation</vt:lpstr>
      <vt:lpstr>Today’s programme</vt:lpstr>
      <vt:lpstr>Assessing implementation: Discussion questions</vt:lpstr>
      <vt:lpstr>JSI Person-Centred Care Assessment Tool (PCC-AT) </vt:lpstr>
      <vt:lpstr>Person-Centered Care Assessment Tool PCC-AT Jessica E Posner</vt:lpstr>
      <vt:lpstr>The PCC-AT Framework for HIV settings</vt:lpstr>
      <vt:lpstr>How the PCC-AT Works</vt:lpstr>
      <vt:lpstr>The PCC-AT Translates to Action</vt:lpstr>
      <vt:lpstr>Building the Evidence Base </vt:lpstr>
      <vt:lpstr>Relationship with Clinical Outcomes</vt:lpstr>
      <vt:lpstr>Repeat Measures for Quality Improvement</vt:lpstr>
      <vt:lpstr>Updating for Integrated Settings</vt:lpstr>
      <vt:lpstr>THANK YOU</vt:lpstr>
      <vt:lpstr>Co-creating a new model of person-centred care with  healthcare providers in South Africa </vt:lpstr>
      <vt:lpstr>PowerPoint Presentation</vt:lpstr>
      <vt:lpstr>Our starting point: Many patients cite the clinic experience and patient-provider interaction as barriers to care</vt:lpstr>
      <vt:lpstr>But healthcare providers say the clinic is generally not a supportive or empowering place for them either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Contacts</vt:lpstr>
      <vt:lpstr>Attribution</vt:lpstr>
      <vt:lpstr>PsySE-HCPN</vt:lpstr>
      <vt:lpstr>Background and Rationale</vt:lpstr>
      <vt:lpstr>Continuum of HIV Care: Philippines (September 2024)</vt:lpstr>
      <vt:lpstr>Building from Open Doors Home project,  we said,   “Let’s try to expand this on a provincial scale...” </vt:lpstr>
      <vt:lpstr>The PsySE-HCPN</vt:lpstr>
      <vt:lpstr>PowerPoint Presentation</vt:lpstr>
      <vt:lpstr>This project aims to:</vt:lpstr>
      <vt:lpstr>PowerPoint Presentation</vt:lpstr>
      <vt:lpstr>PowerPoint Presentation</vt:lpstr>
      <vt:lpstr>PowerPoint Presentation</vt:lpstr>
      <vt:lpstr>PowerPoint Presentation</vt:lpstr>
      <vt:lpstr>PowerPoint Presentation</vt:lpstr>
      <vt:lpstr>Next step: Pilot Implementation in Iloilo Province</vt:lpstr>
      <vt:lpstr>PowerPoint Presentation</vt:lpstr>
      <vt:lpstr>We are hoping to...</vt:lpstr>
      <vt:lpstr>Thank you.</vt:lpstr>
      <vt:lpstr>The Lancet Global Health Commission on people-centred care for universal health coverage </vt:lpstr>
      <vt:lpstr>PowerPoint Presentation</vt:lpstr>
      <vt:lpstr>Commission announced in July 2024 </vt:lpstr>
      <vt:lpstr>Advisors and Commissioners</vt:lpstr>
      <vt:lpstr>Commissioner diversity</vt:lpstr>
      <vt:lpstr>Operational structure</vt:lpstr>
      <vt:lpstr>Inaugural Convening / Boston, Jan. 21-22, 2025</vt:lpstr>
      <vt:lpstr>Shared understanding of people-centered care</vt:lpstr>
      <vt:lpstr>Refined research areas and working groups</vt:lpstr>
      <vt:lpstr>Our north star and ‘value add’ of the Commission</vt:lpstr>
      <vt:lpstr>Focus on Meso and Macro level enablers of PCC</vt:lpstr>
      <vt:lpstr>Timeline</vt:lpstr>
      <vt:lpstr>Next Steps</vt:lpstr>
      <vt:lpstr>PCC at the World Health Assembly 2025:  ‘A seat at the table’</vt:lpstr>
      <vt:lpstr>Thank you</vt:lpstr>
      <vt:lpstr>Person-centred interventions to improve patient−provider relationships for HIV services in low- and middle-income countries: a systematic review </vt:lpstr>
      <vt:lpstr>What is the evidence behind person-centred care in HIV care?</vt:lpstr>
      <vt:lpstr>PowerPoint Presentation</vt:lpstr>
      <vt:lpstr>Person-centred care systematic review objectives</vt:lpstr>
      <vt:lpstr>Population, Intervention, Comparison, and Outcomes (PICO) </vt:lpstr>
      <vt:lpstr>Review methods</vt:lpstr>
      <vt:lpstr>PowerPoint Presentation</vt:lpstr>
      <vt:lpstr>Population from included studies </vt:lpstr>
      <vt:lpstr>Included studies: Interventions </vt:lpstr>
      <vt:lpstr>PowerPoint Presentation</vt:lpstr>
      <vt:lpstr>Qualitative findings</vt:lpstr>
      <vt:lpstr>Key points </vt:lpstr>
      <vt:lpstr>Implications for practice and research </vt:lpstr>
      <vt:lpstr>Acknowledgment </vt:lpstr>
      <vt:lpstr>Assessing implementation: Discussion questions</vt:lpstr>
      <vt:lpstr>Next steps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PCC research collaborative Identifying research gaps </dc:title>
  <dc:creator>Emma Williams</dc:creator>
  <cp:lastModifiedBy>Loena Le Goff - Gestin</cp:lastModifiedBy>
  <cp:revision>1</cp:revision>
  <dcterms:created xsi:type="dcterms:W3CDTF">2024-07-08T16:16:19Z</dcterms:created>
  <dcterms:modified xsi:type="dcterms:W3CDTF">2025-02-24T09:26:37Z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0x010100814EDCEEC58F924B8688429696C030D2</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