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1"/>
  </p:notesMasterIdLst>
  <p:handoutMasterIdLst>
    <p:handoutMasterId r:id="rId32"/>
  </p:handoutMasterIdLst>
  <p:sldIdLst>
    <p:sldId id="287" r:id="rId5"/>
    <p:sldId id="288" r:id="rId6"/>
    <p:sldId id="292" r:id="rId7"/>
    <p:sldId id="284" r:id="rId8"/>
    <p:sldId id="294" r:id="rId9"/>
    <p:sldId id="256" r:id="rId10"/>
    <p:sldId id="257" r:id="rId11"/>
    <p:sldId id="258" r:id="rId12"/>
    <p:sldId id="259" r:id="rId13"/>
    <p:sldId id="260" r:id="rId14"/>
    <p:sldId id="261"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295" r:id="rId28"/>
    <p:sldId id="293" r:id="rId29"/>
    <p:sldId id="291" r:id="rId30"/>
  </p:sldIdLst>
  <p:sldSz cx="12192000" cy="6858000"/>
  <p:notesSz cx="6858000" cy="9144000"/>
  <p:embeddedFontLst>
    <p:embeddedFont>
      <p:font typeface="IAS Ribbon Sans Bold" pitchFamily="50" charset="0"/>
      <p:bold r:id="rId33"/>
      <p:boldItalic r:id="rId34"/>
    </p:embeddedFont>
    <p:embeddedFont>
      <p:font typeface="IAS Ribbon Sans Light" pitchFamily="50" charset="0"/>
      <p:regular r:id="rId35"/>
      <p:italic r:id="rId36"/>
    </p:embeddedFont>
    <p:embeddedFont>
      <p:font typeface="IAS Ribbon Sans Regular" pitchFamily="50" charset="0"/>
      <p:regular r:id="rId37"/>
      <p:italic r:id="rId38"/>
    </p:embeddedFont>
    <p:embeddedFont>
      <p:font typeface="Noto Sans Symbols" panose="020B0604020202020204" charset="0"/>
      <p:regular r:id="rId39"/>
      <p:bold r:id="rId40"/>
    </p:embeddedFont>
    <p:embeddedFont>
      <p:font typeface="Play" panose="020B0604020202020204" charset="0"/>
      <p:regular r:id="rId41"/>
      <p:bold r:id="rId42"/>
    </p:embeddedFont>
    <p:embeddedFont>
      <p:font typeface="Tahoma" panose="020B0604030504040204" pitchFamily="34" charset="0"/>
      <p:regular r:id="rId43"/>
      <p:bold r:id="rId44"/>
    </p:embeddedFont>
    <p:embeddedFont>
      <p:font typeface="Verdana" panose="020B0604030504040204" pitchFamily="34" charset="0"/>
      <p:regular r:id="rId45"/>
      <p:bold r:id="rId46"/>
      <p:italic r:id="rId47"/>
      <p:boldItalic r:id="rId4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25FD1C-4383-7EF9-EE2F-DCD13E1A6148}" name="Laura Davies" initials="LD" userId="e6cc6a6aaee670b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1" clrIdx="0">
    <p:extLst>
      <p:ext uri="{19B8F6BF-5375-455C-9EA6-DF929625EA0E}">
        <p15:presenceInfo xmlns:p15="http://schemas.microsoft.com/office/powerpoint/2012/main" userId="Microsoft Office User" providerId="None"/>
      </p:ext>
    </p:extLst>
  </p:cmAuthor>
  <p:cmAuthor id="2" name="Chloé Zufferey" initials="CZ" lastIdx="2" clrIdx="1">
    <p:extLst>
      <p:ext uri="{19B8F6BF-5375-455C-9EA6-DF929625EA0E}">
        <p15:presenceInfo xmlns:p15="http://schemas.microsoft.com/office/powerpoint/2012/main" userId="S::chloe.zufferey@iasociety.org::8dab3e22-dc66-47ad-ab1e-d48597e05757" providerId="AD"/>
      </p:ext>
    </p:extLst>
  </p:cmAuthor>
  <p:cmAuthor id="3" name="Laura Davies" initials="LD" lastIdx="4" clrIdx="2">
    <p:extLst>
      <p:ext uri="{19B8F6BF-5375-455C-9EA6-DF929625EA0E}">
        <p15:presenceInfo xmlns:p15="http://schemas.microsoft.com/office/powerpoint/2012/main" userId="S::laura.davies@external.iasociety.org::5cbd4733-fc34-4f93-b7f3-05facb5cf1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6961F-A4FA-46E6-8DCD-924F822EDF26}" v="83" dt="2024-10-30T14:00:52.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6" autoAdjust="0"/>
    <p:restoredTop sz="97284"/>
  </p:normalViewPr>
  <p:slideViewPr>
    <p:cSldViewPr snapToGrid="0" showGuides="1">
      <p:cViewPr varScale="1">
        <p:scale>
          <a:sx n="57" d="100"/>
          <a:sy n="57" d="100"/>
        </p:scale>
        <p:origin x="948" y="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33" d="100"/>
          <a:sy n="133" d="100"/>
        </p:scale>
        <p:origin x="472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é Zufferey" userId="8dab3e22-dc66-47ad-ab1e-d48597e05757" providerId="ADAL" clId="{83682037-FD0D-47E5-A5CA-808412954F23}"/>
    <pc:docChg chg="undo custSel addSld modSld">
      <pc:chgData name="Chloé Zufferey" userId="8dab3e22-dc66-47ad-ab1e-d48597e05757" providerId="ADAL" clId="{83682037-FD0D-47E5-A5CA-808412954F23}" dt="2024-09-11T09:11:27.309" v="12" actId="14100"/>
      <pc:docMkLst>
        <pc:docMk/>
      </pc:docMkLst>
      <pc:sldChg chg="modSp mod">
        <pc:chgData name="Chloé Zufferey" userId="8dab3e22-dc66-47ad-ab1e-d48597e05757" providerId="ADAL" clId="{83682037-FD0D-47E5-A5CA-808412954F23}" dt="2024-09-11T09:11:16.783" v="10" actId="27636"/>
        <pc:sldMkLst>
          <pc:docMk/>
          <pc:sldMk cId="3647703531" sldId="259"/>
        </pc:sldMkLst>
        <pc:spChg chg="mod">
          <ac:chgData name="Chloé Zufferey" userId="8dab3e22-dc66-47ad-ab1e-d48597e05757" providerId="ADAL" clId="{83682037-FD0D-47E5-A5CA-808412954F23}" dt="2024-09-11T09:11:16.783" v="10" actId="27636"/>
          <ac:spMkLst>
            <pc:docMk/>
            <pc:sldMk cId="3647703531" sldId="259"/>
            <ac:spMk id="3" creationId="{00000000-0000-0000-0000-000000000000}"/>
          </ac:spMkLst>
        </pc:spChg>
      </pc:sldChg>
      <pc:sldChg chg="modSp mod">
        <pc:chgData name="Chloé Zufferey" userId="8dab3e22-dc66-47ad-ab1e-d48597e05757" providerId="ADAL" clId="{83682037-FD0D-47E5-A5CA-808412954F23}" dt="2024-09-11T09:11:16.754" v="9" actId="27636"/>
        <pc:sldMkLst>
          <pc:docMk/>
          <pc:sldMk cId="3560850806" sldId="264"/>
        </pc:sldMkLst>
        <pc:spChg chg="mod">
          <ac:chgData name="Chloé Zufferey" userId="8dab3e22-dc66-47ad-ab1e-d48597e05757" providerId="ADAL" clId="{83682037-FD0D-47E5-A5CA-808412954F23}" dt="2024-09-11T09:11:16.754" v="9" actId="27636"/>
          <ac:spMkLst>
            <pc:docMk/>
            <pc:sldMk cId="3560850806" sldId="264"/>
            <ac:spMk id="3" creationId="{00000000-0000-0000-0000-000000000000}"/>
          </ac:spMkLst>
        </pc:spChg>
      </pc:sldChg>
      <pc:sldChg chg="delSp mod">
        <pc:chgData name="Chloé Zufferey" userId="8dab3e22-dc66-47ad-ab1e-d48597e05757" providerId="ADAL" clId="{83682037-FD0D-47E5-A5CA-808412954F23}" dt="2024-09-10T15:12:49.657" v="2" actId="478"/>
        <pc:sldMkLst>
          <pc:docMk/>
          <pc:sldMk cId="3264942642" sldId="294"/>
        </pc:sldMkLst>
        <pc:spChg chg="del">
          <ac:chgData name="Chloé Zufferey" userId="8dab3e22-dc66-47ad-ab1e-d48597e05757" providerId="ADAL" clId="{83682037-FD0D-47E5-A5CA-808412954F23}" dt="2024-09-10T15:12:44.965" v="1" actId="478"/>
          <ac:spMkLst>
            <pc:docMk/>
            <pc:sldMk cId="3264942642" sldId="294"/>
            <ac:spMk id="4" creationId="{B0980647-503D-4892-A1B7-DA3CB67E3E5B}"/>
          </ac:spMkLst>
        </pc:spChg>
        <pc:spChg chg="del">
          <ac:chgData name="Chloé Zufferey" userId="8dab3e22-dc66-47ad-ab1e-d48597e05757" providerId="ADAL" clId="{83682037-FD0D-47E5-A5CA-808412954F23}" dt="2024-09-10T15:12:49.657" v="2" actId="478"/>
          <ac:spMkLst>
            <pc:docMk/>
            <pc:sldMk cId="3264942642" sldId="294"/>
            <ac:spMk id="5" creationId="{1C1DC397-0665-DFF4-890B-5D28E889EB26}"/>
          </ac:spMkLst>
        </pc:spChg>
      </pc:sldChg>
      <pc:sldChg chg="addSp delSp modSp new mod delAnim modAnim">
        <pc:chgData name="Chloé Zufferey" userId="8dab3e22-dc66-47ad-ab1e-d48597e05757" providerId="ADAL" clId="{83682037-FD0D-47E5-A5CA-808412954F23}" dt="2024-09-11T09:11:27.309" v="12" actId="14100"/>
        <pc:sldMkLst>
          <pc:docMk/>
          <pc:sldMk cId="2068060971" sldId="295"/>
        </pc:sldMkLst>
        <pc:picChg chg="add del mod ord">
          <ac:chgData name="Chloé Zufferey" userId="8dab3e22-dc66-47ad-ab1e-d48597e05757" providerId="ADAL" clId="{83682037-FD0D-47E5-A5CA-808412954F23}" dt="2024-09-11T09:03:19.276" v="7" actId="478"/>
          <ac:picMkLst>
            <pc:docMk/>
            <pc:sldMk cId="2068060971" sldId="295"/>
            <ac:picMk id="4" creationId="{69C50638-BF84-ECF6-2285-992FA53F6422}"/>
          </ac:picMkLst>
        </pc:picChg>
        <pc:picChg chg="add mod">
          <ac:chgData name="Chloé Zufferey" userId="8dab3e22-dc66-47ad-ab1e-d48597e05757" providerId="ADAL" clId="{83682037-FD0D-47E5-A5CA-808412954F23}" dt="2024-09-11T09:11:27.309" v="12" actId="14100"/>
          <ac:picMkLst>
            <pc:docMk/>
            <pc:sldMk cId="2068060971" sldId="295"/>
            <ac:picMk id="4" creationId="{B9917717-E4F2-62F1-2EC2-91BC2462E335}"/>
          </ac:picMkLst>
        </pc:picChg>
      </pc:sldChg>
    </pc:docChg>
  </pc:docChgLst>
  <pc:docChgLst>
    <pc:chgData name="Chloé Zufferey" userId="8dab3e22-dc66-47ad-ab1e-d48597e05757" providerId="ADAL" clId="{1AF6961F-A4FA-46E6-8DCD-924F822EDF26}"/>
    <pc:docChg chg="undo custSel addSld delSld modSld">
      <pc:chgData name="Chloé Zufferey" userId="8dab3e22-dc66-47ad-ab1e-d48597e05757" providerId="ADAL" clId="{1AF6961F-A4FA-46E6-8DCD-924F822EDF26}" dt="2024-10-30T14:01:10.933" v="973" actId="14100"/>
      <pc:docMkLst>
        <pc:docMk/>
      </pc:docMkLst>
      <pc:sldChg chg="addSp mod">
        <pc:chgData name="Chloé Zufferey" userId="8dab3e22-dc66-47ad-ab1e-d48597e05757" providerId="ADAL" clId="{1AF6961F-A4FA-46E6-8DCD-924F822EDF26}" dt="2024-10-29T09:49:46.135" v="552" actId="22"/>
        <pc:sldMkLst>
          <pc:docMk/>
          <pc:sldMk cId="0" sldId="256"/>
        </pc:sldMkLst>
        <pc:spChg chg="add">
          <ac:chgData name="Chloé Zufferey" userId="8dab3e22-dc66-47ad-ab1e-d48597e05757" providerId="ADAL" clId="{1AF6961F-A4FA-46E6-8DCD-924F822EDF26}" dt="2024-10-29T09:49:46.135" v="552" actId="22"/>
          <ac:spMkLst>
            <pc:docMk/>
            <pc:sldMk cId="0" sldId="256"/>
            <ac:spMk id="3" creationId="{687AC4F1-B407-D185-0240-F11A63E8D1F3}"/>
          </ac:spMkLst>
        </pc:spChg>
      </pc:sldChg>
      <pc:sldChg chg="del">
        <pc:chgData name="Chloé Zufferey" userId="8dab3e22-dc66-47ad-ab1e-d48597e05757" providerId="ADAL" clId="{1AF6961F-A4FA-46E6-8DCD-924F822EDF26}" dt="2024-10-16T16:24:48.572" v="318" actId="2696"/>
        <pc:sldMkLst>
          <pc:docMk/>
          <pc:sldMk cId="2585247788" sldId="256"/>
        </pc:sldMkLst>
      </pc:sldChg>
      <pc:sldChg chg="modSp mod">
        <pc:chgData name="Chloé Zufferey" userId="8dab3e22-dc66-47ad-ab1e-d48597e05757" providerId="ADAL" clId="{1AF6961F-A4FA-46E6-8DCD-924F822EDF26}" dt="2024-10-29T10:07:18.606" v="661" actId="14100"/>
        <pc:sldMkLst>
          <pc:docMk/>
          <pc:sldMk cId="0" sldId="257"/>
        </pc:sldMkLst>
        <pc:spChg chg="mod">
          <ac:chgData name="Chloé Zufferey" userId="8dab3e22-dc66-47ad-ab1e-d48597e05757" providerId="ADAL" clId="{1AF6961F-A4FA-46E6-8DCD-924F822EDF26}" dt="2024-10-29T10:04:08.092" v="632" actId="1076"/>
          <ac:spMkLst>
            <pc:docMk/>
            <pc:sldMk cId="0" sldId="257"/>
            <ac:spMk id="103" creationId="{00000000-0000-0000-0000-000000000000}"/>
          </ac:spMkLst>
        </pc:spChg>
        <pc:picChg chg="mod">
          <ac:chgData name="Chloé Zufferey" userId="8dab3e22-dc66-47ad-ab1e-d48597e05757" providerId="ADAL" clId="{1AF6961F-A4FA-46E6-8DCD-924F822EDF26}" dt="2024-10-29T10:07:18.606" v="661" actId="14100"/>
          <ac:picMkLst>
            <pc:docMk/>
            <pc:sldMk cId="0" sldId="257"/>
            <ac:picMk id="105" creationId="{00000000-0000-0000-0000-000000000000}"/>
          </ac:picMkLst>
        </pc:picChg>
      </pc:sldChg>
      <pc:sldChg chg="addSp delSp modSp mod">
        <pc:chgData name="Chloé Zufferey" userId="8dab3e22-dc66-47ad-ab1e-d48597e05757" providerId="ADAL" clId="{1AF6961F-A4FA-46E6-8DCD-924F822EDF26}" dt="2024-10-29T10:07:22.778" v="663"/>
        <pc:sldMkLst>
          <pc:docMk/>
          <pc:sldMk cId="0" sldId="258"/>
        </pc:sldMkLst>
        <pc:spChg chg="mod">
          <ac:chgData name="Chloé Zufferey" userId="8dab3e22-dc66-47ad-ab1e-d48597e05757" providerId="ADAL" clId="{1AF6961F-A4FA-46E6-8DCD-924F822EDF26}" dt="2024-10-29T09:50:34.892" v="553" actId="1076"/>
          <ac:spMkLst>
            <pc:docMk/>
            <pc:sldMk cId="0" sldId="258"/>
            <ac:spMk id="111" creationId="{00000000-0000-0000-0000-000000000000}"/>
          </ac:spMkLst>
        </pc:spChg>
        <pc:spChg chg="mod">
          <ac:chgData name="Chloé Zufferey" userId="8dab3e22-dc66-47ad-ab1e-d48597e05757" providerId="ADAL" clId="{1AF6961F-A4FA-46E6-8DCD-924F822EDF26}" dt="2024-10-29T10:03:59.977" v="631" actId="1076"/>
          <ac:spMkLst>
            <pc:docMk/>
            <pc:sldMk cId="0" sldId="258"/>
            <ac:spMk id="112" creationId="{00000000-0000-0000-0000-000000000000}"/>
          </ac:spMkLst>
        </pc:spChg>
        <pc:picChg chg="add mod">
          <ac:chgData name="Chloé Zufferey" userId="8dab3e22-dc66-47ad-ab1e-d48597e05757" providerId="ADAL" clId="{1AF6961F-A4FA-46E6-8DCD-924F822EDF26}" dt="2024-10-29T10:07:22.778" v="663"/>
          <ac:picMkLst>
            <pc:docMk/>
            <pc:sldMk cId="0" sldId="258"/>
            <ac:picMk id="2" creationId="{04280A59-FCA9-E74E-2627-A98FF2B8929F}"/>
          </ac:picMkLst>
        </pc:picChg>
        <pc:picChg chg="del mod">
          <ac:chgData name="Chloé Zufferey" userId="8dab3e22-dc66-47ad-ab1e-d48597e05757" providerId="ADAL" clId="{1AF6961F-A4FA-46E6-8DCD-924F822EDF26}" dt="2024-10-29T10:07:21.676" v="662" actId="478"/>
          <ac:picMkLst>
            <pc:docMk/>
            <pc:sldMk cId="0" sldId="258"/>
            <ac:picMk id="115" creationId="{00000000-0000-0000-0000-000000000000}"/>
          </ac:picMkLst>
        </pc:picChg>
      </pc:sldChg>
      <pc:sldChg chg="modSp mod">
        <pc:chgData name="Chloé Zufferey" userId="8dab3e22-dc66-47ad-ab1e-d48597e05757" providerId="ADAL" clId="{1AF6961F-A4FA-46E6-8DCD-924F822EDF26}" dt="2024-10-29T10:02:46.575" v="627" actId="1076"/>
        <pc:sldMkLst>
          <pc:docMk/>
          <pc:sldMk cId="0" sldId="259"/>
        </pc:sldMkLst>
        <pc:spChg chg="mod">
          <ac:chgData name="Chloé Zufferey" userId="8dab3e22-dc66-47ad-ab1e-d48597e05757" providerId="ADAL" clId="{1AF6961F-A4FA-46E6-8DCD-924F822EDF26}" dt="2024-10-29T09:51:22.527" v="556" actId="1076"/>
          <ac:spMkLst>
            <pc:docMk/>
            <pc:sldMk cId="0" sldId="259"/>
            <ac:spMk id="120" creationId="{00000000-0000-0000-0000-000000000000}"/>
          </ac:spMkLst>
        </pc:spChg>
        <pc:spChg chg="mod">
          <ac:chgData name="Chloé Zufferey" userId="8dab3e22-dc66-47ad-ab1e-d48597e05757" providerId="ADAL" clId="{1AF6961F-A4FA-46E6-8DCD-924F822EDF26}" dt="2024-10-29T10:02:30.549" v="623" actId="1076"/>
          <ac:spMkLst>
            <pc:docMk/>
            <pc:sldMk cId="0" sldId="259"/>
            <ac:spMk id="121" creationId="{00000000-0000-0000-0000-000000000000}"/>
          </ac:spMkLst>
        </pc:spChg>
        <pc:picChg chg="mod">
          <ac:chgData name="Chloé Zufferey" userId="8dab3e22-dc66-47ad-ab1e-d48597e05757" providerId="ADAL" clId="{1AF6961F-A4FA-46E6-8DCD-924F822EDF26}" dt="2024-10-29T10:02:46.575" v="627" actId="1076"/>
          <ac:picMkLst>
            <pc:docMk/>
            <pc:sldMk cId="0" sldId="259"/>
            <ac:picMk id="122" creationId="{00000000-0000-0000-0000-000000000000}"/>
          </ac:picMkLst>
        </pc:picChg>
        <pc:picChg chg="mod">
          <ac:chgData name="Chloé Zufferey" userId="8dab3e22-dc66-47ad-ab1e-d48597e05757" providerId="ADAL" clId="{1AF6961F-A4FA-46E6-8DCD-924F822EDF26}" dt="2024-10-29T10:01:45.014" v="614" actId="14100"/>
          <ac:picMkLst>
            <pc:docMk/>
            <pc:sldMk cId="0" sldId="259"/>
            <ac:picMk id="124" creationId="{00000000-0000-0000-0000-000000000000}"/>
          </ac:picMkLst>
        </pc:picChg>
        <pc:picChg chg="mod">
          <ac:chgData name="Chloé Zufferey" userId="8dab3e22-dc66-47ad-ab1e-d48597e05757" providerId="ADAL" clId="{1AF6961F-A4FA-46E6-8DCD-924F822EDF26}" dt="2024-10-29T10:02:33.712" v="624" actId="1076"/>
          <ac:picMkLst>
            <pc:docMk/>
            <pc:sldMk cId="0" sldId="259"/>
            <ac:picMk id="125" creationId="{00000000-0000-0000-0000-000000000000}"/>
          </ac:picMkLst>
        </pc:picChg>
        <pc:picChg chg="mod">
          <ac:chgData name="Chloé Zufferey" userId="8dab3e22-dc66-47ad-ab1e-d48597e05757" providerId="ADAL" clId="{1AF6961F-A4FA-46E6-8DCD-924F822EDF26}" dt="2024-10-29T10:02:36.075" v="625" actId="1076"/>
          <ac:picMkLst>
            <pc:docMk/>
            <pc:sldMk cId="0" sldId="259"/>
            <ac:picMk id="126" creationId="{00000000-0000-0000-0000-000000000000}"/>
          </ac:picMkLst>
        </pc:picChg>
        <pc:picChg chg="mod">
          <ac:chgData name="Chloé Zufferey" userId="8dab3e22-dc66-47ad-ab1e-d48597e05757" providerId="ADAL" clId="{1AF6961F-A4FA-46E6-8DCD-924F822EDF26}" dt="2024-10-29T10:02:39.433" v="626" actId="1076"/>
          <ac:picMkLst>
            <pc:docMk/>
            <pc:sldMk cId="0" sldId="259"/>
            <ac:picMk id="127" creationId="{00000000-0000-0000-0000-000000000000}"/>
          </ac:picMkLst>
        </pc:picChg>
      </pc:sldChg>
      <pc:sldChg chg="del">
        <pc:chgData name="Chloé Zufferey" userId="8dab3e22-dc66-47ad-ab1e-d48597e05757" providerId="ADAL" clId="{1AF6961F-A4FA-46E6-8DCD-924F822EDF26}" dt="2024-10-16T16:25:12.655" v="327" actId="2696"/>
        <pc:sldMkLst>
          <pc:docMk/>
          <pc:sldMk cId="3647703531" sldId="259"/>
        </pc:sldMkLst>
      </pc:sldChg>
      <pc:sldChg chg="addSp modSp mod">
        <pc:chgData name="Chloé Zufferey" userId="8dab3e22-dc66-47ad-ab1e-d48597e05757" providerId="ADAL" clId="{1AF6961F-A4FA-46E6-8DCD-924F822EDF26}" dt="2024-10-29T10:04:32.684" v="636" actId="1076"/>
        <pc:sldMkLst>
          <pc:docMk/>
          <pc:sldMk cId="0" sldId="260"/>
        </pc:sldMkLst>
        <pc:spChg chg="mod">
          <ac:chgData name="Chloé Zufferey" userId="8dab3e22-dc66-47ad-ab1e-d48597e05757" providerId="ADAL" clId="{1AF6961F-A4FA-46E6-8DCD-924F822EDF26}" dt="2024-10-29T09:51:35.396" v="557" actId="1076"/>
          <ac:spMkLst>
            <pc:docMk/>
            <pc:sldMk cId="0" sldId="260"/>
            <ac:spMk id="133" creationId="{00000000-0000-0000-0000-000000000000}"/>
          </ac:spMkLst>
        </pc:spChg>
        <pc:spChg chg="mod">
          <ac:chgData name="Chloé Zufferey" userId="8dab3e22-dc66-47ad-ab1e-d48597e05757" providerId="ADAL" clId="{1AF6961F-A4FA-46E6-8DCD-924F822EDF26}" dt="2024-10-29T10:03:26.019" v="629" actId="255"/>
          <ac:spMkLst>
            <pc:docMk/>
            <pc:sldMk cId="0" sldId="260"/>
            <ac:spMk id="134" creationId="{00000000-0000-0000-0000-000000000000}"/>
          </ac:spMkLst>
        </pc:spChg>
        <pc:picChg chg="add mod">
          <ac:chgData name="Chloé Zufferey" userId="8dab3e22-dc66-47ad-ab1e-d48597e05757" providerId="ADAL" clId="{1AF6961F-A4FA-46E6-8DCD-924F822EDF26}" dt="2024-10-29T10:04:32.684" v="636" actId="1076"/>
          <ac:picMkLst>
            <pc:docMk/>
            <pc:sldMk cId="0" sldId="260"/>
            <ac:picMk id="2" creationId="{AF18A9FB-9CDC-60AC-CF3F-2903EF507083}"/>
          </ac:picMkLst>
        </pc:picChg>
        <pc:picChg chg="mod">
          <ac:chgData name="Chloé Zufferey" userId="8dab3e22-dc66-47ad-ab1e-d48597e05757" providerId="ADAL" clId="{1AF6961F-A4FA-46E6-8DCD-924F822EDF26}" dt="2024-10-29T10:03:14.653" v="628" actId="1076"/>
          <ac:picMkLst>
            <pc:docMk/>
            <pc:sldMk cId="0" sldId="260"/>
            <ac:picMk id="135" creationId="{00000000-0000-0000-0000-000000000000}"/>
          </ac:picMkLst>
        </pc:picChg>
        <pc:picChg chg="ord">
          <ac:chgData name="Chloé Zufferey" userId="8dab3e22-dc66-47ad-ab1e-d48597e05757" providerId="ADAL" clId="{1AF6961F-A4FA-46E6-8DCD-924F822EDF26}" dt="2024-10-29T10:03:42.398" v="630" actId="167"/>
          <ac:picMkLst>
            <pc:docMk/>
            <pc:sldMk cId="0" sldId="260"/>
            <ac:picMk id="136" creationId="{00000000-0000-0000-0000-000000000000}"/>
          </ac:picMkLst>
        </pc:picChg>
      </pc:sldChg>
      <pc:sldChg chg="addSp delSp modSp mod">
        <pc:chgData name="Chloé Zufferey" userId="8dab3e22-dc66-47ad-ab1e-d48597e05757" providerId="ADAL" clId="{1AF6961F-A4FA-46E6-8DCD-924F822EDF26}" dt="2024-10-29T10:07:39.655" v="666" actId="478"/>
        <pc:sldMkLst>
          <pc:docMk/>
          <pc:sldMk cId="0" sldId="261"/>
        </pc:sldMkLst>
        <pc:spChg chg="mod">
          <ac:chgData name="Chloé Zufferey" userId="8dab3e22-dc66-47ad-ab1e-d48597e05757" providerId="ADAL" clId="{1AF6961F-A4FA-46E6-8DCD-924F822EDF26}" dt="2024-10-29T09:52:01.170" v="558" actId="1076"/>
          <ac:spMkLst>
            <pc:docMk/>
            <pc:sldMk cId="0" sldId="261"/>
            <ac:spMk id="143" creationId="{00000000-0000-0000-0000-000000000000}"/>
          </ac:spMkLst>
        </pc:spChg>
        <pc:picChg chg="add del mod">
          <ac:chgData name="Chloé Zufferey" userId="8dab3e22-dc66-47ad-ab1e-d48597e05757" providerId="ADAL" clId="{1AF6961F-A4FA-46E6-8DCD-924F822EDF26}" dt="2024-10-29T10:07:39.655" v="666" actId="478"/>
          <ac:picMkLst>
            <pc:docMk/>
            <pc:sldMk cId="0" sldId="261"/>
            <ac:picMk id="2" creationId="{1510C635-5E9C-073C-1F2A-9021511C0C03}"/>
          </ac:picMkLst>
        </pc:picChg>
        <pc:picChg chg="add mod">
          <ac:chgData name="Chloé Zufferey" userId="8dab3e22-dc66-47ad-ab1e-d48597e05757" providerId="ADAL" clId="{1AF6961F-A4FA-46E6-8DCD-924F822EDF26}" dt="2024-10-29T10:07:36.918" v="665"/>
          <ac:picMkLst>
            <pc:docMk/>
            <pc:sldMk cId="0" sldId="261"/>
            <ac:picMk id="3" creationId="{BED4C746-9CC1-ABAD-828D-46C8EC3166D0}"/>
          </ac:picMkLst>
        </pc:picChg>
        <pc:picChg chg="del">
          <ac:chgData name="Chloé Zufferey" userId="8dab3e22-dc66-47ad-ab1e-d48597e05757" providerId="ADAL" clId="{1AF6961F-A4FA-46E6-8DCD-924F822EDF26}" dt="2024-10-29T09:59:43.189" v="598" actId="478"/>
          <ac:picMkLst>
            <pc:docMk/>
            <pc:sldMk cId="0" sldId="261"/>
            <ac:picMk id="144" creationId="{00000000-0000-0000-0000-000000000000}"/>
          </ac:picMkLst>
        </pc:picChg>
      </pc:sldChg>
      <pc:sldChg chg="addSp delSp modSp add del mod">
        <pc:chgData name="Chloé Zufferey" userId="8dab3e22-dc66-47ad-ab1e-d48597e05757" providerId="ADAL" clId="{1AF6961F-A4FA-46E6-8DCD-924F822EDF26}" dt="2024-10-30T13:45:42.814" v="959" actId="2696"/>
        <pc:sldMkLst>
          <pc:docMk/>
          <pc:sldMk cId="0" sldId="262"/>
        </pc:sldMkLst>
        <pc:spChg chg="mod">
          <ac:chgData name="Chloé Zufferey" userId="8dab3e22-dc66-47ad-ab1e-d48597e05757" providerId="ADAL" clId="{1AF6961F-A4FA-46E6-8DCD-924F822EDF26}" dt="2024-10-29T10:01:34.981" v="612" actId="1076"/>
          <ac:spMkLst>
            <pc:docMk/>
            <pc:sldMk cId="0" sldId="262"/>
            <ac:spMk id="156" creationId="{00000000-0000-0000-0000-000000000000}"/>
          </ac:spMkLst>
        </pc:spChg>
        <pc:picChg chg="add del mod">
          <ac:chgData name="Chloé Zufferey" userId="8dab3e22-dc66-47ad-ab1e-d48597e05757" providerId="ADAL" clId="{1AF6961F-A4FA-46E6-8DCD-924F822EDF26}" dt="2024-10-29T10:07:46.233" v="667" actId="478"/>
          <ac:picMkLst>
            <pc:docMk/>
            <pc:sldMk cId="0" sldId="262"/>
            <ac:picMk id="2" creationId="{F9C628AE-948E-F479-49FC-EB175C7AFE26}"/>
          </ac:picMkLst>
        </pc:picChg>
        <pc:picChg chg="add mod">
          <ac:chgData name="Chloé Zufferey" userId="8dab3e22-dc66-47ad-ab1e-d48597e05757" providerId="ADAL" clId="{1AF6961F-A4FA-46E6-8DCD-924F822EDF26}" dt="2024-10-29T10:07:47.384" v="668"/>
          <ac:picMkLst>
            <pc:docMk/>
            <pc:sldMk cId="0" sldId="262"/>
            <ac:picMk id="3" creationId="{6BA864DA-D273-DB7E-9A9A-8F567B57B464}"/>
          </ac:picMkLst>
        </pc:picChg>
        <pc:picChg chg="del mod">
          <ac:chgData name="Chloé Zufferey" userId="8dab3e22-dc66-47ad-ab1e-d48597e05757" providerId="ADAL" clId="{1AF6961F-A4FA-46E6-8DCD-924F822EDF26}" dt="2024-10-29T10:07:29.699" v="664" actId="478"/>
          <ac:picMkLst>
            <pc:docMk/>
            <pc:sldMk cId="0" sldId="262"/>
            <ac:picMk id="159" creationId="{00000000-0000-0000-0000-000000000000}"/>
          </ac:picMkLst>
        </pc:picChg>
      </pc:sldChg>
      <pc:sldChg chg="del">
        <pc:chgData name="Chloé Zufferey" userId="8dab3e22-dc66-47ad-ab1e-d48597e05757" providerId="ADAL" clId="{1AF6961F-A4FA-46E6-8DCD-924F822EDF26}" dt="2024-10-16T16:25:10.315" v="326" actId="2696"/>
        <pc:sldMkLst>
          <pc:docMk/>
          <pc:sldMk cId="1594399523" sldId="262"/>
        </pc:sldMkLst>
      </pc:sldChg>
      <pc:sldChg chg="addSp delSp modSp add del mod">
        <pc:chgData name="Chloé Zufferey" userId="8dab3e22-dc66-47ad-ab1e-d48597e05757" providerId="ADAL" clId="{1AF6961F-A4FA-46E6-8DCD-924F822EDF26}" dt="2024-10-30T13:37:01.071" v="932" actId="2696"/>
        <pc:sldMkLst>
          <pc:docMk/>
          <pc:sldMk cId="0" sldId="263"/>
        </pc:sldMkLst>
        <pc:spChg chg="mod">
          <ac:chgData name="Chloé Zufferey" userId="8dab3e22-dc66-47ad-ab1e-d48597e05757" providerId="ADAL" clId="{1AF6961F-A4FA-46E6-8DCD-924F822EDF26}" dt="2024-10-29T10:01:28.013" v="611" actId="1076"/>
          <ac:spMkLst>
            <pc:docMk/>
            <pc:sldMk cId="0" sldId="263"/>
            <ac:spMk id="164" creationId="{00000000-0000-0000-0000-000000000000}"/>
          </ac:spMkLst>
        </pc:spChg>
        <pc:picChg chg="add mod">
          <ac:chgData name="Chloé Zufferey" userId="8dab3e22-dc66-47ad-ab1e-d48597e05757" providerId="ADAL" clId="{1AF6961F-A4FA-46E6-8DCD-924F822EDF26}" dt="2024-10-29T10:07:56.501" v="670"/>
          <ac:picMkLst>
            <pc:docMk/>
            <pc:sldMk cId="0" sldId="263"/>
            <ac:picMk id="2" creationId="{D0C72D2A-3FBA-81CC-B384-B1E0D04ED8B9}"/>
          </ac:picMkLst>
        </pc:picChg>
        <pc:picChg chg="del mod">
          <ac:chgData name="Chloé Zufferey" userId="8dab3e22-dc66-47ad-ab1e-d48597e05757" providerId="ADAL" clId="{1AF6961F-A4FA-46E6-8DCD-924F822EDF26}" dt="2024-10-29T10:07:55.308" v="669" actId="478"/>
          <ac:picMkLst>
            <pc:docMk/>
            <pc:sldMk cId="0" sldId="263"/>
            <ac:picMk id="168" creationId="{00000000-0000-0000-0000-000000000000}"/>
          </ac:picMkLst>
        </pc:picChg>
      </pc:sldChg>
      <pc:sldChg chg="del">
        <pc:chgData name="Chloé Zufferey" userId="8dab3e22-dc66-47ad-ab1e-d48597e05757" providerId="ADAL" clId="{1AF6961F-A4FA-46E6-8DCD-924F822EDF26}" dt="2024-10-16T16:24:51.166" v="319" actId="2696"/>
        <pc:sldMkLst>
          <pc:docMk/>
          <pc:sldMk cId="673738773" sldId="263"/>
        </pc:sldMkLst>
      </pc:sldChg>
      <pc:sldChg chg="addSp delSp modSp add del mod">
        <pc:chgData name="Chloé Zufferey" userId="8dab3e22-dc66-47ad-ab1e-d48597e05757" providerId="ADAL" clId="{1AF6961F-A4FA-46E6-8DCD-924F822EDF26}" dt="2024-10-30T13:37:03.471" v="933" actId="2696"/>
        <pc:sldMkLst>
          <pc:docMk/>
          <pc:sldMk cId="0" sldId="264"/>
        </pc:sldMkLst>
        <pc:spChg chg="mod">
          <ac:chgData name="Chloé Zufferey" userId="8dab3e22-dc66-47ad-ab1e-d48597e05757" providerId="ADAL" clId="{1AF6961F-A4FA-46E6-8DCD-924F822EDF26}" dt="2024-10-29T10:05:14.227" v="639" actId="1076"/>
          <ac:spMkLst>
            <pc:docMk/>
            <pc:sldMk cId="0" sldId="264"/>
            <ac:spMk id="174" creationId="{00000000-0000-0000-0000-000000000000}"/>
          </ac:spMkLst>
        </pc:spChg>
        <pc:picChg chg="add del mod">
          <ac:chgData name="Chloé Zufferey" userId="8dab3e22-dc66-47ad-ab1e-d48597e05757" providerId="ADAL" clId="{1AF6961F-A4FA-46E6-8DCD-924F822EDF26}" dt="2024-10-29T10:08:05.486" v="671" actId="478"/>
          <ac:picMkLst>
            <pc:docMk/>
            <pc:sldMk cId="0" sldId="264"/>
            <ac:picMk id="2" creationId="{3C562F2D-9D5A-AA7F-CC58-5C652746A787}"/>
          </ac:picMkLst>
        </pc:picChg>
        <pc:picChg chg="add mod">
          <ac:chgData name="Chloé Zufferey" userId="8dab3e22-dc66-47ad-ab1e-d48597e05757" providerId="ADAL" clId="{1AF6961F-A4FA-46E6-8DCD-924F822EDF26}" dt="2024-10-29T10:08:06.074" v="672"/>
          <ac:picMkLst>
            <pc:docMk/>
            <pc:sldMk cId="0" sldId="264"/>
            <ac:picMk id="3" creationId="{E1FCC43D-0785-CD43-8416-478BB953631F}"/>
          </ac:picMkLst>
        </pc:picChg>
      </pc:sldChg>
      <pc:sldChg chg="del">
        <pc:chgData name="Chloé Zufferey" userId="8dab3e22-dc66-47ad-ab1e-d48597e05757" providerId="ADAL" clId="{1AF6961F-A4FA-46E6-8DCD-924F822EDF26}" dt="2024-10-16T16:24:59.382" v="322" actId="2696"/>
        <pc:sldMkLst>
          <pc:docMk/>
          <pc:sldMk cId="3560850806" sldId="264"/>
        </pc:sldMkLst>
      </pc:sldChg>
      <pc:sldChg chg="modSp add del mod">
        <pc:chgData name="Chloé Zufferey" userId="8dab3e22-dc66-47ad-ab1e-d48597e05757" providerId="ADAL" clId="{1AF6961F-A4FA-46E6-8DCD-924F822EDF26}" dt="2024-10-30T13:37:07.815" v="934" actId="2696"/>
        <pc:sldMkLst>
          <pc:docMk/>
          <pc:sldMk cId="0" sldId="265"/>
        </pc:sldMkLst>
        <pc:spChg chg="mod">
          <ac:chgData name="Chloé Zufferey" userId="8dab3e22-dc66-47ad-ab1e-d48597e05757" providerId="ADAL" clId="{1AF6961F-A4FA-46E6-8DCD-924F822EDF26}" dt="2024-10-29T10:01:11.122" v="609" actId="1076"/>
          <ac:spMkLst>
            <pc:docMk/>
            <pc:sldMk cId="0" sldId="265"/>
            <ac:spMk id="182" creationId="{00000000-0000-0000-0000-000000000000}"/>
          </ac:spMkLst>
        </pc:spChg>
        <pc:picChg chg="mod">
          <ac:chgData name="Chloé Zufferey" userId="8dab3e22-dc66-47ad-ab1e-d48597e05757" providerId="ADAL" clId="{1AF6961F-A4FA-46E6-8DCD-924F822EDF26}" dt="2024-10-29T10:05:47.386" v="643" actId="1076"/>
          <ac:picMkLst>
            <pc:docMk/>
            <pc:sldMk cId="0" sldId="265"/>
            <ac:picMk id="181" creationId="{00000000-0000-0000-0000-000000000000}"/>
          </ac:picMkLst>
        </pc:picChg>
      </pc:sldChg>
      <pc:sldChg chg="addSp modSp add del mod">
        <pc:chgData name="Chloé Zufferey" userId="8dab3e22-dc66-47ad-ab1e-d48597e05757" providerId="ADAL" clId="{1AF6961F-A4FA-46E6-8DCD-924F822EDF26}" dt="2024-10-30T13:37:10.262" v="935" actId="2696"/>
        <pc:sldMkLst>
          <pc:docMk/>
          <pc:sldMk cId="0" sldId="266"/>
        </pc:sldMkLst>
        <pc:picChg chg="add mod">
          <ac:chgData name="Chloé Zufferey" userId="8dab3e22-dc66-47ad-ab1e-d48597e05757" providerId="ADAL" clId="{1AF6961F-A4FA-46E6-8DCD-924F822EDF26}" dt="2024-10-29T10:05:59.622" v="646" actId="1076"/>
          <ac:picMkLst>
            <pc:docMk/>
            <pc:sldMk cId="0" sldId="266"/>
            <ac:picMk id="2" creationId="{9E54195D-8143-FB0A-CCC9-EE78420CCECD}"/>
          </ac:picMkLst>
        </pc:picChg>
      </pc:sldChg>
      <pc:sldChg chg="addSp modSp add del">
        <pc:chgData name="Chloé Zufferey" userId="8dab3e22-dc66-47ad-ab1e-d48597e05757" providerId="ADAL" clId="{1AF6961F-A4FA-46E6-8DCD-924F822EDF26}" dt="2024-10-30T13:37:16.211" v="936" actId="2696"/>
        <pc:sldMkLst>
          <pc:docMk/>
          <pc:sldMk cId="0" sldId="267"/>
        </pc:sldMkLst>
        <pc:picChg chg="add mod">
          <ac:chgData name="Chloé Zufferey" userId="8dab3e22-dc66-47ad-ab1e-d48597e05757" providerId="ADAL" clId="{1AF6961F-A4FA-46E6-8DCD-924F822EDF26}" dt="2024-10-29T10:06:05.902" v="647"/>
          <ac:picMkLst>
            <pc:docMk/>
            <pc:sldMk cId="0" sldId="267"/>
            <ac:picMk id="2" creationId="{91765E7A-BBDD-F634-CBF9-798C9B229F84}"/>
          </ac:picMkLst>
        </pc:picChg>
      </pc:sldChg>
      <pc:sldChg chg="addSp modSp add del">
        <pc:chgData name="Chloé Zufferey" userId="8dab3e22-dc66-47ad-ab1e-d48597e05757" providerId="ADAL" clId="{1AF6961F-A4FA-46E6-8DCD-924F822EDF26}" dt="2024-10-30T13:37:18.721" v="937" actId="2696"/>
        <pc:sldMkLst>
          <pc:docMk/>
          <pc:sldMk cId="0" sldId="268"/>
        </pc:sldMkLst>
        <pc:picChg chg="add mod">
          <ac:chgData name="Chloé Zufferey" userId="8dab3e22-dc66-47ad-ab1e-d48597e05757" providerId="ADAL" clId="{1AF6961F-A4FA-46E6-8DCD-924F822EDF26}" dt="2024-10-29T10:06:09.234" v="648"/>
          <ac:picMkLst>
            <pc:docMk/>
            <pc:sldMk cId="0" sldId="268"/>
            <ac:picMk id="2" creationId="{B1A47226-1C71-E327-B00C-37B9BFA90D46}"/>
          </ac:picMkLst>
        </pc:picChg>
      </pc:sldChg>
      <pc:sldChg chg="del">
        <pc:chgData name="Chloé Zufferey" userId="8dab3e22-dc66-47ad-ab1e-d48597e05757" providerId="ADAL" clId="{1AF6961F-A4FA-46E6-8DCD-924F822EDF26}" dt="2024-10-16T16:25:15.207" v="328" actId="2696"/>
        <pc:sldMkLst>
          <pc:docMk/>
          <pc:sldMk cId="2187236363" sldId="268"/>
        </pc:sldMkLst>
      </pc:sldChg>
      <pc:sldChg chg="addSp modSp add del">
        <pc:chgData name="Chloé Zufferey" userId="8dab3e22-dc66-47ad-ab1e-d48597e05757" providerId="ADAL" clId="{1AF6961F-A4FA-46E6-8DCD-924F822EDF26}" dt="2024-10-30T13:37:21.552" v="938" actId="2696"/>
        <pc:sldMkLst>
          <pc:docMk/>
          <pc:sldMk cId="0" sldId="269"/>
        </pc:sldMkLst>
        <pc:picChg chg="add mod">
          <ac:chgData name="Chloé Zufferey" userId="8dab3e22-dc66-47ad-ab1e-d48597e05757" providerId="ADAL" clId="{1AF6961F-A4FA-46E6-8DCD-924F822EDF26}" dt="2024-10-29T10:06:17.658" v="649"/>
          <ac:picMkLst>
            <pc:docMk/>
            <pc:sldMk cId="0" sldId="269"/>
            <ac:picMk id="2" creationId="{FAD711DD-61EB-7F4B-FEEF-7C6185AEBED2}"/>
          </ac:picMkLst>
        </pc:picChg>
      </pc:sldChg>
      <pc:sldChg chg="del">
        <pc:chgData name="Chloé Zufferey" userId="8dab3e22-dc66-47ad-ab1e-d48597e05757" providerId="ADAL" clId="{1AF6961F-A4FA-46E6-8DCD-924F822EDF26}" dt="2024-10-16T16:25:01.570" v="323" actId="2696"/>
        <pc:sldMkLst>
          <pc:docMk/>
          <pc:sldMk cId="2515573716" sldId="269"/>
        </pc:sldMkLst>
      </pc:sldChg>
      <pc:sldChg chg="addSp delSp modSp add del mod">
        <pc:chgData name="Chloé Zufferey" userId="8dab3e22-dc66-47ad-ab1e-d48597e05757" providerId="ADAL" clId="{1AF6961F-A4FA-46E6-8DCD-924F822EDF26}" dt="2024-10-30T13:37:25.361" v="939" actId="2696"/>
        <pc:sldMkLst>
          <pc:docMk/>
          <pc:sldMk cId="0" sldId="270"/>
        </pc:sldMkLst>
        <pc:spChg chg="mod">
          <ac:chgData name="Chloé Zufferey" userId="8dab3e22-dc66-47ad-ab1e-d48597e05757" providerId="ADAL" clId="{1AF6961F-A4FA-46E6-8DCD-924F822EDF26}" dt="2024-10-29T09:59:16.951" v="596" actId="1076"/>
          <ac:spMkLst>
            <pc:docMk/>
            <pc:sldMk cId="0" sldId="270"/>
            <ac:spMk id="214" creationId="{00000000-0000-0000-0000-000000000000}"/>
          </ac:spMkLst>
        </pc:spChg>
        <pc:picChg chg="add del mod">
          <ac:chgData name="Chloé Zufferey" userId="8dab3e22-dc66-47ad-ab1e-d48597e05757" providerId="ADAL" clId="{1AF6961F-A4FA-46E6-8DCD-924F822EDF26}" dt="2024-10-29T10:06:23.255" v="650" actId="478"/>
          <ac:picMkLst>
            <pc:docMk/>
            <pc:sldMk cId="0" sldId="270"/>
            <ac:picMk id="2" creationId="{FC62B148-0EB9-C1DE-FBFA-BFD7E722A037}"/>
          </ac:picMkLst>
        </pc:picChg>
        <pc:picChg chg="add mod">
          <ac:chgData name="Chloé Zufferey" userId="8dab3e22-dc66-47ad-ab1e-d48597e05757" providerId="ADAL" clId="{1AF6961F-A4FA-46E6-8DCD-924F822EDF26}" dt="2024-10-29T10:06:24.254" v="651"/>
          <ac:picMkLst>
            <pc:docMk/>
            <pc:sldMk cId="0" sldId="270"/>
            <ac:picMk id="3" creationId="{DAD70A89-4CCE-F11E-6445-17B4642F40DA}"/>
          </ac:picMkLst>
        </pc:picChg>
        <pc:picChg chg="del">
          <ac:chgData name="Chloé Zufferey" userId="8dab3e22-dc66-47ad-ab1e-d48597e05757" providerId="ADAL" clId="{1AF6961F-A4FA-46E6-8DCD-924F822EDF26}" dt="2024-10-29T10:00:00.150" v="601" actId="478"/>
          <ac:picMkLst>
            <pc:docMk/>
            <pc:sldMk cId="0" sldId="270"/>
            <ac:picMk id="215" creationId="{00000000-0000-0000-0000-000000000000}"/>
          </ac:picMkLst>
        </pc:picChg>
      </pc:sldChg>
      <pc:sldChg chg="addSp delSp modSp add del mod">
        <pc:chgData name="Chloé Zufferey" userId="8dab3e22-dc66-47ad-ab1e-d48597e05757" providerId="ADAL" clId="{1AF6961F-A4FA-46E6-8DCD-924F822EDF26}" dt="2024-10-30T13:36:45.099" v="931" actId="2696"/>
        <pc:sldMkLst>
          <pc:docMk/>
          <pc:sldMk cId="0" sldId="271"/>
        </pc:sldMkLst>
        <pc:spChg chg="mod">
          <ac:chgData name="Chloé Zufferey" userId="8dab3e22-dc66-47ad-ab1e-d48597e05757" providerId="ADAL" clId="{1AF6961F-A4FA-46E6-8DCD-924F822EDF26}" dt="2024-10-29T10:01:01.852" v="608" actId="1076"/>
          <ac:spMkLst>
            <pc:docMk/>
            <pc:sldMk cId="0" sldId="271"/>
            <ac:spMk id="227" creationId="{00000000-0000-0000-0000-000000000000}"/>
          </ac:spMkLst>
        </pc:spChg>
        <pc:picChg chg="add del mod">
          <ac:chgData name="Chloé Zufferey" userId="8dab3e22-dc66-47ad-ab1e-d48597e05757" providerId="ADAL" clId="{1AF6961F-A4FA-46E6-8DCD-924F822EDF26}" dt="2024-10-29T10:06:33.563" v="653" actId="478"/>
          <ac:picMkLst>
            <pc:docMk/>
            <pc:sldMk cId="0" sldId="271"/>
            <ac:picMk id="2" creationId="{30C49E63-3C10-6E3B-DAB6-14AE3632B131}"/>
          </ac:picMkLst>
        </pc:picChg>
        <pc:picChg chg="add mod">
          <ac:chgData name="Chloé Zufferey" userId="8dab3e22-dc66-47ad-ab1e-d48597e05757" providerId="ADAL" clId="{1AF6961F-A4FA-46E6-8DCD-924F822EDF26}" dt="2024-10-29T10:06:29.650" v="652"/>
          <ac:picMkLst>
            <pc:docMk/>
            <pc:sldMk cId="0" sldId="271"/>
            <ac:picMk id="3" creationId="{CEFBF2B9-D489-77CE-1ED6-71965E0F085F}"/>
          </ac:picMkLst>
        </pc:picChg>
      </pc:sldChg>
      <pc:sldChg chg="del">
        <pc:chgData name="Chloé Zufferey" userId="8dab3e22-dc66-47ad-ab1e-d48597e05757" providerId="ADAL" clId="{1AF6961F-A4FA-46E6-8DCD-924F822EDF26}" dt="2024-10-16T16:25:04.097" v="324" actId="2696"/>
        <pc:sldMkLst>
          <pc:docMk/>
          <pc:sldMk cId="3369328678" sldId="271"/>
        </pc:sldMkLst>
      </pc:sldChg>
      <pc:sldChg chg="addSp modSp add del mod">
        <pc:chgData name="Chloé Zufferey" userId="8dab3e22-dc66-47ad-ab1e-d48597e05757" providerId="ADAL" clId="{1AF6961F-A4FA-46E6-8DCD-924F822EDF26}" dt="2024-10-30T13:36:39.516" v="930" actId="2696"/>
        <pc:sldMkLst>
          <pc:docMk/>
          <pc:sldMk cId="0" sldId="272"/>
        </pc:sldMkLst>
        <pc:spChg chg="mod">
          <ac:chgData name="Chloé Zufferey" userId="8dab3e22-dc66-47ad-ab1e-d48597e05757" providerId="ADAL" clId="{1AF6961F-A4FA-46E6-8DCD-924F822EDF26}" dt="2024-10-29T09:59:04.508" v="594" actId="1076"/>
          <ac:spMkLst>
            <pc:docMk/>
            <pc:sldMk cId="0" sldId="272"/>
            <ac:spMk id="234" creationId="{00000000-0000-0000-0000-000000000000}"/>
          </ac:spMkLst>
        </pc:spChg>
        <pc:picChg chg="add mod">
          <ac:chgData name="Chloé Zufferey" userId="8dab3e22-dc66-47ad-ab1e-d48597e05757" providerId="ADAL" clId="{1AF6961F-A4FA-46E6-8DCD-924F822EDF26}" dt="2024-10-29T10:00:07.664" v="603"/>
          <ac:picMkLst>
            <pc:docMk/>
            <pc:sldMk cId="0" sldId="272"/>
            <ac:picMk id="2" creationId="{2D6CE1C9-4009-9429-B381-C07EEA9C2E3A}"/>
          </ac:picMkLst>
        </pc:picChg>
      </pc:sldChg>
      <pc:sldChg chg="del">
        <pc:chgData name="Chloé Zufferey" userId="8dab3e22-dc66-47ad-ab1e-d48597e05757" providerId="ADAL" clId="{1AF6961F-A4FA-46E6-8DCD-924F822EDF26}" dt="2024-10-16T16:25:07.628" v="325" actId="2696"/>
        <pc:sldMkLst>
          <pc:docMk/>
          <pc:sldMk cId="1768561933" sldId="272"/>
        </pc:sldMkLst>
      </pc:sldChg>
      <pc:sldChg chg="addSp delSp modSp add del mod">
        <pc:chgData name="Chloé Zufferey" userId="8dab3e22-dc66-47ad-ab1e-d48597e05757" providerId="ADAL" clId="{1AF6961F-A4FA-46E6-8DCD-924F822EDF26}" dt="2024-10-30T13:36:34.484" v="929" actId="2696"/>
        <pc:sldMkLst>
          <pc:docMk/>
          <pc:sldMk cId="0" sldId="273"/>
        </pc:sldMkLst>
        <pc:picChg chg="add del mod">
          <ac:chgData name="Chloé Zufferey" userId="8dab3e22-dc66-47ad-ab1e-d48597e05757" providerId="ADAL" clId="{1AF6961F-A4FA-46E6-8DCD-924F822EDF26}" dt="2024-10-29T10:06:40.083" v="654" actId="478"/>
          <ac:picMkLst>
            <pc:docMk/>
            <pc:sldMk cId="0" sldId="273"/>
            <ac:picMk id="2" creationId="{397BFB97-4905-1BAF-D1C3-21FA41DCB595}"/>
          </ac:picMkLst>
        </pc:picChg>
        <pc:picChg chg="add mod">
          <ac:chgData name="Chloé Zufferey" userId="8dab3e22-dc66-47ad-ab1e-d48597e05757" providerId="ADAL" clId="{1AF6961F-A4FA-46E6-8DCD-924F822EDF26}" dt="2024-10-29T10:06:40.700" v="655"/>
          <ac:picMkLst>
            <pc:docMk/>
            <pc:sldMk cId="0" sldId="273"/>
            <ac:picMk id="3" creationId="{A60305FC-3F17-BEEB-DFD3-FA4440DBAB1E}"/>
          </ac:picMkLst>
        </pc:picChg>
        <pc:picChg chg="mod">
          <ac:chgData name="Chloé Zufferey" userId="8dab3e22-dc66-47ad-ab1e-d48597e05757" providerId="ADAL" clId="{1AF6961F-A4FA-46E6-8DCD-924F822EDF26}" dt="2024-10-29T09:58:55.255" v="592" actId="1076"/>
          <ac:picMkLst>
            <pc:docMk/>
            <pc:sldMk cId="0" sldId="273"/>
            <ac:picMk id="242" creationId="{00000000-0000-0000-0000-000000000000}"/>
          </ac:picMkLst>
        </pc:picChg>
      </pc:sldChg>
      <pc:sldChg chg="addSp delSp modSp add del mod">
        <pc:chgData name="Chloé Zufferey" userId="8dab3e22-dc66-47ad-ab1e-d48597e05757" providerId="ADAL" clId="{1AF6961F-A4FA-46E6-8DCD-924F822EDF26}" dt="2024-10-30T13:36:32.559" v="928" actId="2696"/>
        <pc:sldMkLst>
          <pc:docMk/>
          <pc:sldMk cId="0" sldId="274"/>
        </pc:sldMkLst>
        <pc:spChg chg="mod">
          <ac:chgData name="Chloé Zufferey" userId="8dab3e22-dc66-47ad-ab1e-d48597e05757" providerId="ADAL" clId="{1AF6961F-A4FA-46E6-8DCD-924F822EDF26}" dt="2024-10-29T09:54:52.644" v="574" actId="27636"/>
          <ac:spMkLst>
            <pc:docMk/>
            <pc:sldMk cId="0" sldId="274"/>
            <ac:spMk id="248" creationId="{00000000-0000-0000-0000-000000000000}"/>
          </ac:spMkLst>
        </pc:spChg>
        <pc:picChg chg="add del mod">
          <ac:chgData name="Chloé Zufferey" userId="8dab3e22-dc66-47ad-ab1e-d48597e05757" providerId="ADAL" clId="{1AF6961F-A4FA-46E6-8DCD-924F822EDF26}" dt="2024-10-29T10:06:44.412" v="656" actId="478"/>
          <ac:picMkLst>
            <pc:docMk/>
            <pc:sldMk cId="0" sldId="274"/>
            <ac:picMk id="2" creationId="{D21630DE-D7D4-06D7-2BFE-24675F827A23}"/>
          </ac:picMkLst>
        </pc:picChg>
        <pc:picChg chg="add mod">
          <ac:chgData name="Chloé Zufferey" userId="8dab3e22-dc66-47ad-ab1e-d48597e05757" providerId="ADAL" clId="{1AF6961F-A4FA-46E6-8DCD-924F822EDF26}" dt="2024-10-29T10:06:44.943" v="657"/>
          <ac:picMkLst>
            <pc:docMk/>
            <pc:sldMk cId="0" sldId="274"/>
            <ac:picMk id="3" creationId="{4EBA472C-5CC1-1806-AAED-70A5160E3859}"/>
          </ac:picMkLst>
        </pc:picChg>
        <pc:picChg chg="mod">
          <ac:chgData name="Chloé Zufferey" userId="8dab3e22-dc66-47ad-ab1e-d48597e05757" providerId="ADAL" clId="{1AF6961F-A4FA-46E6-8DCD-924F822EDF26}" dt="2024-10-29T09:58:58.901" v="593" actId="1076"/>
          <ac:picMkLst>
            <pc:docMk/>
            <pc:sldMk cId="0" sldId="274"/>
            <ac:picMk id="249" creationId="{00000000-0000-0000-0000-000000000000}"/>
          </ac:picMkLst>
        </pc:picChg>
      </pc:sldChg>
      <pc:sldChg chg="del">
        <pc:chgData name="Chloé Zufferey" userId="8dab3e22-dc66-47ad-ab1e-d48597e05757" providerId="ADAL" clId="{1AF6961F-A4FA-46E6-8DCD-924F822EDF26}" dt="2024-10-16T16:24:56.595" v="321" actId="2696"/>
        <pc:sldMkLst>
          <pc:docMk/>
          <pc:sldMk cId="706752480" sldId="274"/>
        </pc:sldMkLst>
      </pc:sldChg>
      <pc:sldChg chg="modSp add del mod setBg">
        <pc:chgData name="Chloé Zufferey" userId="8dab3e22-dc66-47ad-ab1e-d48597e05757" providerId="ADAL" clId="{1AF6961F-A4FA-46E6-8DCD-924F822EDF26}" dt="2024-10-29T09:58:34.442" v="591" actId="2696"/>
        <pc:sldMkLst>
          <pc:docMk/>
          <pc:sldMk cId="0" sldId="275"/>
        </pc:sldMkLst>
        <pc:picChg chg="mod">
          <ac:chgData name="Chloé Zufferey" userId="8dab3e22-dc66-47ad-ab1e-d48597e05757" providerId="ADAL" clId="{1AF6961F-A4FA-46E6-8DCD-924F822EDF26}" dt="2024-10-29T09:57:28.318" v="590" actId="1076"/>
          <ac:picMkLst>
            <pc:docMk/>
            <pc:sldMk cId="0" sldId="275"/>
            <ac:picMk id="255" creationId="{00000000-0000-0000-0000-000000000000}"/>
          </ac:picMkLst>
        </pc:picChg>
      </pc:sldChg>
      <pc:sldChg chg="del">
        <pc:chgData name="Chloé Zufferey" userId="8dab3e22-dc66-47ad-ab1e-d48597e05757" providerId="ADAL" clId="{1AF6961F-A4FA-46E6-8DCD-924F822EDF26}" dt="2024-10-16T16:25:33.869" v="331" actId="2696"/>
        <pc:sldMkLst>
          <pc:docMk/>
          <pc:sldMk cId="3940327467" sldId="275"/>
        </pc:sldMkLst>
      </pc:sldChg>
      <pc:sldChg chg="addSp delSp modSp add del mod">
        <pc:chgData name="Chloé Zufferey" userId="8dab3e22-dc66-47ad-ab1e-d48597e05757" providerId="ADAL" clId="{1AF6961F-A4FA-46E6-8DCD-924F822EDF26}" dt="2024-10-30T13:36:30.779" v="927" actId="2696"/>
        <pc:sldMkLst>
          <pc:docMk/>
          <pc:sldMk cId="0" sldId="276"/>
        </pc:sldMkLst>
        <pc:spChg chg="add del mod">
          <ac:chgData name="Chloé Zufferey" userId="8dab3e22-dc66-47ad-ab1e-d48597e05757" providerId="ADAL" clId="{1AF6961F-A4FA-46E6-8DCD-924F822EDF26}" dt="2024-10-29T09:57:11.776" v="589" actId="478"/>
          <ac:spMkLst>
            <pc:docMk/>
            <pc:sldMk cId="0" sldId="276"/>
            <ac:spMk id="2" creationId="{A95569BD-2483-28B0-6EE7-B148F344608F}"/>
          </ac:spMkLst>
        </pc:spChg>
        <pc:spChg chg="add mod">
          <ac:chgData name="Chloé Zufferey" userId="8dab3e22-dc66-47ad-ab1e-d48597e05757" providerId="ADAL" clId="{1AF6961F-A4FA-46E6-8DCD-924F822EDF26}" dt="2024-10-29T10:11:55.479" v="692" actId="1076"/>
          <ac:spMkLst>
            <pc:docMk/>
            <pc:sldMk cId="0" sldId="276"/>
            <ac:spMk id="4" creationId="{ACD92E1C-0F80-A01C-DF13-E300343F8BC4}"/>
          </ac:spMkLst>
        </pc:spChg>
        <pc:spChg chg="mod">
          <ac:chgData name="Chloé Zufferey" userId="8dab3e22-dc66-47ad-ab1e-d48597e05757" providerId="ADAL" clId="{1AF6961F-A4FA-46E6-8DCD-924F822EDF26}" dt="2024-10-29T10:12:21.198" v="694" actId="1076"/>
          <ac:spMkLst>
            <pc:docMk/>
            <pc:sldMk cId="0" sldId="276"/>
            <ac:spMk id="261" creationId="{00000000-0000-0000-0000-000000000000}"/>
          </ac:spMkLst>
        </pc:spChg>
        <pc:spChg chg="mod">
          <ac:chgData name="Chloé Zufferey" userId="8dab3e22-dc66-47ad-ab1e-d48597e05757" providerId="ADAL" clId="{1AF6961F-A4FA-46E6-8DCD-924F822EDF26}" dt="2024-10-29T10:12:49.189" v="697" actId="2710"/>
          <ac:spMkLst>
            <pc:docMk/>
            <pc:sldMk cId="0" sldId="276"/>
            <ac:spMk id="262" creationId="{00000000-0000-0000-0000-000000000000}"/>
          </ac:spMkLst>
        </pc:spChg>
        <pc:picChg chg="add mod">
          <ac:chgData name="Chloé Zufferey" userId="8dab3e22-dc66-47ad-ab1e-d48597e05757" providerId="ADAL" clId="{1AF6961F-A4FA-46E6-8DCD-924F822EDF26}" dt="2024-10-29T10:06:52.222" v="658"/>
          <ac:picMkLst>
            <pc:docMk/>
            <pc:sldMk cId="0" sldId="276"/>
            <ac:picMk id="3" creationId="{4A798CE6-5FBD-E87A-A0E4-6331EF900AA8}"/>
          </ac:picMkLst>
        </pc:picChg>
        <pc:picChg chg="mod">
          <ac:chgData name="Chloé Zufferey" userId="8dab3e22-dc66-47ad-ab1e-d48597e05757" providerId="ADAL" clId="{1AF6961F-A4FA-46E6-8DCD-924F822EDF26}" dt="2024-10-29T10:00:44.537" v="607" actId="1076"/>
          <ac:picMkLst>
            <pc:docMk/>
            <pc:sldMk cId="0" sldId="276"/>
            <ac:picMk id="264" creationId="{00000000-0000-0000-0000-000000000000}"/>
          </ac:picMkLst>
        </pc:picChg>
        <pc:picChg chg="mod">
          <ac:chgData name="Chloé Zufferey" userId="8dab3e22-dc66-47ad-ab1e-d48597e05757" providerId="ADAL" clId="{1AF6961F-A4FA-46E6-8DCD-924F822EDF26}" dt="2024-10-29T10:00:35.037" v="606" actId="1076"/>
          <ac:picMkLst>
            <pc:docMk/>
            <pc:sldMk cId="0" sldId="276"/>
            <ac:picMk id="265" creationId="{00000000-0000-0000-0000-000000000000}"/>
          </ac:picMkLst>
        </pc:picChg>
      </pc:sldChg>
      <pc:sldChg chg="addSp modSp add del mod">
        <pc:chgData name="Chloé Zufferey" userId="8dab3e22-dc66-47ad-ab1e-d48597e05757" providerId="ADAL" clId="{1AF6961F-A4FA-46E6-8DCD-924F822EDF26}" dt="2024-10-29T10:12:00.889" v="693" actId="2696"/>
        <pc:sldMkLst>
          <pc:docMk/>
          <pc:sldMk cId="0" sldId="277"/>
        </pc:sldMkLst>
        <pc:spChg chg="mod">
          <ac:chgData name="Chloé Zufferey" userId="8dab3e22-dc66-47ad-ab1e-d48597e05757" providerId="ADAL" clId="{1AF6961F-A4FA-46E6-8DCD-924F822EDF26}" dt="2024-10-29T09:55:31.107" v="577" actId="1076"/>
          <ac:spMkLst>
            <pc:docMk/>
            <pc:sldMk cId="0" sldId="277"/>
            <ac:spMk id="271" creationId="{00000000-0000-0000-0000-000000000000}"/>
          </ac:spMkLst>
        </pc:spChg>
        <pc:picChg chg="add mod">
          <ac:chgData name="Chloé Zufferey" userId="8dab3e22-dc66-47ad-ab1e-d48597e05757" providerId="ADAL" clId="{1AF6961F-A4FA-46E6-8DCD-924F822EDF26}" dt="2024-10-29T10:06:59.643" v="659"/>
          <ac:picMkLst>
            <pc:docMk/>
            <pc:sldMk cId="0" sldId="277"/>
            <ac:picMk id="2" creationId="{02845E37-4635-48B5-B529-2A630A1D53D3}"/>
          </ac:picMkLst>
        </pc:picChg>
      </pc:sldChg>
      <pc:sldChg chg="modSp mod">
        <pc:chgData name="Chloé Zufferey" userId="8dab3e22-dc66-47ad-ab1e-d48597e05757" providerId="ADAL" clId="{1AF6961F-A4FA-46E6-8DCD-924F822EDF26}" dt="2024-10-17T09:16:05.432" v="514" actId="1076"/>
        <pc:sldMkLst>
          <pc:docMk/>
          <pc:sldMk cId="1996988643" sldId="284"/>
        </pc:sldMkLst>
        <pc:spChg chg="mod">
          <ac:chgData name="Chloé Zufferey" userId="8dab3e22-dc66-47ad-ab1e-d48597e05757" providerId="ADAL" clId="{1AF6961F-A4FA-46E6-8DCD-924F822EDF26}" dt="2024-10-16T16:18:09.843" v="117" actId="20577"/>
          <ac:spMkLst>
            <pc:docMk/>
            <pc:sldMk cId="1996988643" sldId="284"/>
            <ac:spMk id="3" creationId="{04DD0E3C-3675-44C6-AE22-972FDE27B6FE}"/>
          </ac:spMkLst>
        </pc:spChg>
        <pc:picChg chg="mod">
          <ac:chgData name="Chloé Zufferey" userId="8dab3e22-dc66-47ad-ab1e-d48597e05757" providerId="ADAL" clId="{1AF6961F-A4FA-46E6-8DCD-924F822EDF26}" dt="2024-10-17T09:16:05.432" v="514" actId="1076"/>
          <ac:picMkLst>
            <pc:docMk/>
            <pc:sldMk cId="1996988643" sldId="284"/>
            <ac:picMk id="3076" creationId="{9150A15A-0800-11AC-1A06-1405CD4CB4B8}"/>
          </ac:picMkLst>
        </pc:picChg>
      </pc:sldChg>
      <pc:sldChg chg="addSp delSp modSp mod">
        <pc:chgData name="Chloé Zufferey" userId="8dab3e22-dc66-47ad-ab1e-d48597e05757" providerId="ADAL" clId="{1AF6961F-A4FA-46E6-8DCD-924F822EDF26}" dt="2024-10-16T16:28:47.508" v="494" actId="1076"/>
        <pc:sldMkLst>
          <pc:docMk/>
          <pc:sldMk cId="1019027211" sldId="287"/>
        </pc:sldMkLst>
        <pc:picChg chg="del">
          <ac:chgData name="Chloé Zufferey" userId="8dab3e22-dc66-47ad-ab1e-d48597e05757" providerId="ADAL" clId="{1AF6961F-A4FA-46E6-8DCD-924F822EDF26}" dt="2024-10-16T16:28:39.558" v="492" actId="478"/>
          <ac:picMkLst>
            <pc:docMk/>
            <pc:sldMk cId="1019027211" sldId="287"/>
            <ac:picMk id="4" creationId="{515B2511-EE15-797D-525B-6FDD2E555481}"/>
          </ac:picMkLst>
        </pc:picChg>
        <pc:picChg chg="del">
          <ac:chgData name="Chloé Zufferey" userId="8dab3e22-dc66-47ad-ab1e-d48597e05757" providerId="ADAL" clId="{1AF6961F-A4FA-46E6-8DCD-924F822EDF26}" dt="2024-10-16T16:28:41.072" v="493" actId="478"/>
          <ac:picMkLst>
            <pc:docMk/>
            <pc:sldMk cId="1019027211" sldId="287"/>
            <ac:picMk id="5" creationId="{B8729EE5-0DA0-540D-03B2-6A797D7C5CF2}"/>
          </ac:picMkLst>
        </pc:picChg>
        <pc:picChg chg="del">
          <ac:chgData name="Chloé Zufferey" userId="8dab3e22-dc66-47ad-ab1e-d48597e05757" providerId="ADAL" clId="{1AF6961F-A4FA-46E6-8DCD-924F822EDF26}" dt="2024-10-16T16:28:38.510" v="491" actId="478"/>
          <ac:picMkLst>
            <pc:docMk/>
            <pc:sldMk cId="1019027211" sldId="287"/>
            <ac:picMk id="6" creationId="{A5157CFD-B25E-3F69-B334-C50AAC4C6BDB}"/>
          </ac:picMkLst>
        </pc:picChg>
        <pc:picChg chg="add del mod">
          <ac:chgData name="Chloé Zufferey" userId="8dab3e22-dc66-47ad-ab1e-d48597e05757" providerId="ADAL" clId="{1AF6961F-A4FA-46E6-8DCD-924F822EDF26}" dt="2024-10-16T16:28:37.580" v="490" actId="478"/>
          <ac:picMkLst>
            <pc:docMk/>
            <pc:sldMk cId="1019027211" sldId="287"/>
            <ac:picMk id="7" creationId="{BC50CEE1-03D6-0B56-D6D7-E1ACFFBD5E18}"/>
          </ac:picMkLst>
        </pc:picChg>
        <pc:picChg chg="add mod">
          <ac:chgData name="Chloé Zufferey" userId="8dab3e22-dc66-47ad-ab1e-d48597e05757" providerId="ADAL" clId="{1AF6961F-A4FA-46E6-8DCD-924F822EDF26}" dt="2024-10-16T16:28:47.508" v="494" actId="1076"/>
          <ac:picMkLst>
            <pc:docMk/>
            <pc:sldMk cId="1019027211" sldId="287"/>
            <ac:picMk id="10" creationId="{055575B1-DF64-C106-472F-F3E311DD9DCD}"/>
          </ac:picMkLst>
        </pc:picChg>
      </pc:sldChg>
      <pc:sldChg chg="addSp delSp modSp mod">
        <pc:chgData name="Chloé Zufferey" userId="8dab3e22-dc66-47ad-ab1e-d48597e05757" providerId="ADAL" clId="{1AF6961F-A4FA-46E6-8DCD-924F822EDF26}" dt="2024-10-16T16:16:53.989" v="38" actId="1076"/>
        <pc:sldMkLst>
          <pc:docMk/>
          <pc:sldMk cId="181465397" sldId="288"/>
        </pc:sldMkLst>
        <pc:spChg chg="mod">
          <ac:chgData name="Chloé Zufferey" userId="8dab3e22-dc66-47ad-ab1e-d48597e05757" providerId="ADAL" clId="{1AF6961F-A4FA-46E6-8DCD-924F822EDF26}" dt="2024-10-16T16:16:53.989" v="38" actId="1076"/>
          <ac:spMkLst>
            <pc:docMk/>
            <pc:sldMk cId="181465397" sldId="288"/>
            <ac:spMk id="2" creationId="{206A827B-BBCA-4C01-8373-9C43E2E840E3}"/>
          </ac:spMkLst>
        </pc:spChg>
        <pc:spChg chg="mod">
          <ac:chgData name="Chloé Zufferey" userId="8dab3e22-dc66-47ad-ab1e-d48597e05757" providerId="ADAL" clId="{1AF6961F-A4FA-46E6-8DCD-924F822EDF26}" dt="2024-10-16T16:16:34.442" v="31" actId="14100"/>
          <ac:spMkLst>
            <pc:docMk/>
            <pc:sldMk cId="181465397" sldId="288"/>
            <ac:spMk id="3" creationId="{BB3C1C46-A697-4F61-B415-46A47B124A3B}"/>
          </ac:spMkLst>
        </pc:spChg>
        <pc:picChg chg="del">
          <ac:chgData name="Chloé Zufferey" userId="8dab3e22-dc66-47ad-ab1e-d48597e05757" providerId="ADAL" clId="{1AF6961F-A4FA-46E6-8DCD-924F822EDF26}" dt="2024-10-16T16:14:36.383" v="11" actId="478"/>
          <ac:picMkLst>
            <pc:docMk/>
            <pc:sldMk cId="181465397" sldId="288"/>
            <ac:picMk id="4" creationId="{8C089ADC-561C-D8C8-4BB9-B5130D93352F}"/>
          </ac:picMkLst>
        </pc:picChg>
        <pc:picChg chg="add mod">
          <ac:chgData name="Chloé Zufferey" userId="8dab3e22-dc66-47ad-ab1e-d48597e05757" providerId="ADAL" clId="{1AF6961F-A4FA-46E6-8DCD-924F822EDF26}" dt="2024-10-16T16:16:48.338" v="37" actId="1076"/>
          <ac:picMkLst>
            <pc:docMk/>
            <pc:sldMk cId="181465397" sldId="288"/>
            <ac:picMk id="6" creationId="{9F740708-4F1D-5470-821C-A84816F3DB46}"/>
          </ac:picMkLst>
        </pc:picChg>
      </pc:sldChg>
      <pc:sldChg chg="addSp delSp modSp del mod">
        <pc:chgData name="Chloé Zufferey" userId="8dab3e22-dc66-47ad-ab1e-d48597e05757" providerId="ADAL" clId="{1AF6961F-A4FA-46E6-8DCD-924F822EDF26}" dt="2024-10-29T12:24:43.704" v="721" actId="2696"/>
        <pc:sldMkLst>
          <pc:docMk/>
          <pc:sldMk cId="905176913" sldId="289"/>
        </pc:sldMkLst>
        <pc:spChg chg="mod">
          <ac:chgData name="Chloé Zufferey" userId="8dab3e22-dc66-47ad-ab1e-d48597e05757" providerId="ADAL" clId="{1AF6961F-A4FA-46E6-8DCD-924F822EDF26}" dt="2024-10-16T16:28:17.346" v="486" actId="1076"/>
          <ac:spMkLst>
            <pc:docMk/>
            <pc:sldMk cId="905176913" sldId="289"/>
            <ac:spMk id="9" creationId="{73AB29F9-A340-16DE-F136-831BADBA8B78}"/>
          </ac:spMkLst>
        </pc:spChg>
        <pc:spChg chg="mod">
          <ac:chgData name="Chloé Zufferey" userId="8dab3e22-dc66-47ad-ab1e-d48597e05757" providerId="ADAL" clId="{1AF6961F-A4FA-46E6-8DCD-924F822EDF26}" dt="2024-10-16T16:28:23.922" v="487" actId="1076"/>
          <ac:spMkLst>
            <pc:docMk/>
            <pc:sldMk cId="905176913" sldId="289"/>
            <ac:spMk id="10" creationId="{EA4AFCEC-A21B-7A78-3C7C-A49AD574621A}"/>
          </ac:spMkLst>
        </pc:spChg>
        <pc:spChg chg="mod">
          <ac:chgData name="Chloé Zufferey" userId="8dab3e22-dc66-47ad-ab1e-d48597e05757" providerId="ADAL" clId="{1AF6961F-A4FA-46E6-8DCD-924F822EDF26}" dt="2024-10-29T09:23:50.772" v="545" actId="20577"/>
          <ac:spMkLst>
            <pc:docMk/>
            <pc:sldMk cId="905176913" sldId="289"/>
            <ac:spMk id="11" creationId="{3DB9FAA3-74A2-927A-A705-0B46996A7AF9}"/>
          </ac:spMkLst>
        </pc:spChg>
        <pc:picChg chg="del">
          <ac:chgData name="Chloé Zufferey" userId="8dab3e22-dc66-47ad-ab1e-d48597e05757" providerId="ADAL" clId="{1AF6961F-A4FA-46E6-8DCD-924F822EDF26}" dt="2024-10-16T16:18:31.435" v="139" actId="478"/>
          <ac:picMkLst>
            <pc:docMk/>
            <pc:sldMk cId="905176913" sldId="289"/>
            <ac:picMk id="3" creationId="{BF1DE3D7-CD4D-94A4-DFAE-BE1EC830B59B}"/>
          </ac:picMkLst>
        </pc:picChg>
        <pc:picChg chg="del">
          <ac:chgData name="Chloé Zufferey" userId="8dab3e22-dc66-47ad-ab1e-d48597e05757" providerId="ADAL" clId="{1AF6961F-A4FA-46E6-8DCD-924F822EDF26}" dt="2024-10-16T16:18:32.190" v="140" actId="478"/>
          <ac:picMkLst>
            <pc:docMk/>
            <pc:sldMk cId="905176913" sldId="289"/>
            <ac:picMk id="4" creationId="{85F11BFB-B037-B446-A5C0-C0E75F790F45}"/>
          </ac:picMkLst>
        </pc:picChg>
        <pc:picChg chg="add mod modCrop">
          <ac:chgData name="Chloé Zufferey" userId="8dab3e22-dc66-47ad-ab1e-d48597e05757" providerId="ADAL" clId="{1AF6961F-A4FA-46E6-8DCD-924F822EDF26}" dt="2024-10-29T09:24:56.052" v="551" actId="1076"/>
          <ac:picMkLst>
            <pc:docMk/>
            <pc:sldMk cId="905176913" sldId="289"/>
            <ac:picMk id="4" creationId="{A4AB0ECC-F205-0A27-CE9B-90A9A4D96726}"/>
          </ac:picMkLst>
        </pc:picChg>
        <pc:picChg chg="del">
          <ac:chgData name="Chloé Zufferey" userId="8dab3e22-dc66-47ad-ab1e-d48597e05757" providerId="ADAL" clId="{1AF6961F-A4FA-46E6-8DCD-924F822EDF26}" dt="2024-10-16T16:18:33.149" v="141" actId="478"/>
          <ac:picMkLst>
            <pc:docMk/>
            <pc:sldMk cId="905176913" sldId="289"/>
            <ac:picMk id="6" creationId="{86B366E1-2A06-20F8-1D2B-E8C474A9089D}"/>
          </ac:picMkLst>
        </pc:picChg>
        <pc:picChg chg="add mod modCrop">
          <ac:chgData name="Chloé Zufferey" userId="8dab3e22-dc66-47ad-ab1e-d48597e05757" providerId="ADAL" clId="{1AF6961F-A4FA-46E6-8DCD-924F822EDF26}" dt="2024-10-16T16:20:59.962" v="262" actId="1076"/>
          <ac:picMkLst>
            <pc:docMk/>
            <pc:sldMk cId="905176913" sldId="289"/>
            <ac:picMk id="7" creationId="{365BAE7B-9DC9-2B19-71F7-049354D4190B}"/>
          </ac:picMkLst>
        </pc:picChg>
      </pc:sldChg>
      <pc:sldChg chg="modSp mod">
        <pc:chgData name="Chloé Zufferey" userId="8dab3e22-dc66-47ad-ab1e-d48597e05757" providerId="ADAL" clId="{1AF6961F-A4FA-46E6-8DCD-924F822EDF26}" dt="2024-10-29T14:29:48.289" v="855" actId="20577"/>
        <pc:sldMkLst>
          <pc:docMk/>
          <pc:sldMk cId="2485320861" sldId="291"/>
        </pc:sldMkLst>
        <pc:spChg chg="mod">
          <ac:chgData name="Chloé Zufferey" userId="8dab3e22-dc66-47ad-ab1e-d48597e05757" providerId="ADAL" clId="{1AF6961F-A4FA-46E6-8DCD-924F822EDF26}" dt="2024-10-29T14:29:48.289" v="855" actId="20577"/>
          <ac:spMkLst>
            <pc:docMk/>
            <pc:sldMk cId="2485320861" sldId="291"/>
            <ac:spMk id="4" creationId="{2DEEFD89-39A9-4E90-8EF8-DE6C1AB52180}"/>
          </ac:spMkLst>
        </pc:spChg>
      </pc:sldChg>
      <pc:sldChg chg="addSp modSp mod">
        <pc:chgData name="Chloé Zufferey" userId="8dab3e22-dc66-47ad-ab1e-d48597e05757" providerId="ADAL" clId="{1AF6961F-A4FA-46E6-8DCD-924F822EDF26}" dt="2024-10-29T14:33:48.046" v="910" actId="20577"/>
        <pc:sldMkLst>
          <pc:docMk/>
          <pc:sldMk cId="72241776" sldId="292"/>
        </pc:sldMkLst>
        <pc:spChg chg="mod">
          <ac:chgData name="Chloé Zufferey" userId="8dab3e22-dc66-47ad-ab1e-d48597e05757" providerId="ADAL" clId="{1AF6961F-A4FA-46E6-8DCD-924F822EDF26}" dt="2024-10-29T14:33:48.046" v="910" actId="20577"/>
          <ac:spMkLst>
            <pc:docMk/>
            <pc:sldMk cId="72241776" sldId="292"/>
            <ac:spMk id="3" creationId="{7958B609-8DD1-9C1C-93C3-0B28A9FB4A67}"/>
          </ac:spMkLst>
        </pc:spChg>
        <pc:picChg chg="add mod">
          <ac:chgData name="Chloé Zufferey" userId="8dab3e22-dc66-47ad-ab1e-d48597e05757" providerId="ADAL" clId="{1AF6961F-A4FA-46E6-8DCD-924F822EDF26}" dt="2024-10-29T09:59:29.289" v="597"/>
          <ac:picMkLst>
            <pc:docMk/>
            <pc:sldMk cId="72241776" sldId="292"/>
            <ac:picMk id="4" creationId="{7705D9AA-DC17-9859-70F1-90F0452B8B9E}"/>
          </ac:picMkLst>
        </pc:picChg>
      </pc:sldChg>
      <pc:sldChg chg="del">
        <pc:chgData name="Chloé Zufferey" userId="8dab3e22-dc66-47ad-ab1e-d48597e05757" providerId="ADAL" clId="{1AF6961F-A4FA-46E6-8DCD-924F822EDF26}" dt="2024-10-16T16:25:21.529" v="330" actId="2696"/>
        <pc:sldMkLst>
          <pc:docMk/>
          <pc:sldMk cId="187675" sldId="293"/>
        </pc:sldMkLst>
      </pc:sldChg>
      <pc:sldChg chg="addSp modSp mod modNotesTx">
        <pc:chgData name="Chloé Zufferey" userId="8dab3e22-dc66-47ad-ab1e-d48597e05757" providerId="ADAL" clId="{1AF6961F-A4FA-46E6-8DCD-924F822EDF26}" dt="2024-10-29T12:24:23.430" v="720" actId="1076"/>
        <pc:sldMkLst>
          <pc:docMk/>
          <pc:sldMk cId="4182832690" sldId="293"/>
        </pc:sldMkLst>
        <pc:spChg chg="mod">
          <ac:chgData name="Chloé Zufferey" userId="8dab3e22-dc66-47ad-ab1e-d48597e05757" providerId="ADAL" clId="{1AF6961F-A4FA-46E6-8DCD-924F822EDF26}" dt="2024-10-29T10:09:05.368" v="688" actId="20577"/>
          <ac:spMkLst>
            <pc:docMk/>
            <pc:sldMk cId="4182832690" sldId="293"/>
            <ac:spMk id="2" creationId="{DDFD21D7-B989-A25C-FDB3-9005B646671D}"/>
          </ac:spMkLst>
        </pc:spChg>
        <pc:spChg chg="mod">
          <ac:chgData name="Chloé Zufferey" userId="8dab3e22-dc66-47ad-ab1e-d48597e05757" providerId="ADAL" clId="{1AF6961F-A4FA-46E6-8DCD-924F822EDF26}" dt="2024-10-29T12:24:17.042" v="718" actId="1076"/>
          <ac:spMkLst>
            <pc:docMk/>
            <pc:sldMk cId="4182832690" sldId="293"/>
            <ac:spMk id="10" creationId="{EA4AFCEC-A21B-7A78-3C7C-A49AD574621A}"/>
          </ac:spMkLst>
        </pc:spChg>
        <pc:picChg chg="mod modCrop">
          <ac:chgData name="Chloé Zufferey" userId="8dab3e22-dc66-47ad-ab1e-d48597e05757" providerId="ADAL" clId="{1AF6961F-A4FA-46E6-8DCD-924F822EDF26}" dt="2024-10-29T12:24:23.430" v="720" actId="1076"/>
          <ac:picMkLst>
            <pc:docMk/>
            <pc:sldMk cId="4182832690" sldId="293"/>
            <ac:picMk id="4" creationId="{A4AB0ECC-F205-0A27-CE9B-90A9A4D96726}"/>
          </ac:picMkLst>
        </pc:picChg>
        <pc:picChg chg="add mod modCrop">
          <ac:chgData name="Chloé Zufferey" userId="8dab3e22-dc66-47ad-ab1e-d48597e05757" providerId="ADAL" clId="{1AF6961F-A4FA-46E6-8DCD-924F822EDF26}" dt="2024-10-29T12:23:49.548" v="713" actId="1076"/>
          <ac:picMkLst>
            <pc:docMk/>
            <pc:sldMk cId="4182832690" sldId="293"/>
            <ac:picMk id="5" creationId="{8561627C-D121-FD3B-E7A0-D19336FA6AFD}"/>
          </ac:picMkLst>
        </pc:picChg>
      </pc:sldChg>
      <pc:sldChg chg="modSp mod">
        <pc:chgData name="Chloé Zufferey" userId="8dab3e22-dc66-47ad-ab1e-d48597e05757" providerId="ADAL" clId="{1AF6961F-A4FA-46E6-8DCD-924F822EDF26}" dt="2024-10-29T12:26:20.443" v="742" actId="1076"/>
        <pc:sldMkLst>
          <pc:docMk/>
          <pc:sldMk cId="1757316666" sldId="294"/>
        </pc:sldMkLst>
        <pc:spChg chg="mod">
          <ac:chgData name="Chloé Zufferey" userId="8dab3e22-dc66-47ad-ab1e-d48597e05757" providerId="ADAL" clId="{1AF6961F-A4FA-46E6-8DCD-924F822EDF26}" dt="2024-10-29T12:24:52.008" v="729" actId="20577"/>
          <ac:spMkLst>
            <pc:docMk/>
            <pc:sldMk cId="1757316666" sldId="294"/>
            <ac:spMk id="2" creationId="{DDFD21D7-B989-A25C-FDB3-9005B646671D}"/>
          </ac:spMkLst>
        </pc:spChg>
        <pc:spChg chg="mod">
          <ac:chgData name="Chloé Zufferey" userId="8dab3e22-dc66-47ad-ab1e-d48597e05757" providerId="ADAL" clId="{1AF6961F-A4FA-46E6-8DCD-924F822EDF26}" dt="2024-10-29T12:26:16.342" v="741" actId="1076"/>
          <ac:spMkLst>
            <pc:docMk/>
            <pc:sldMk cId="1757316666" sldId="294"/>
            <ac:spMk id="10" creationId="{EA4AFCEC-A21B-7A78-3C7C-A49AD574621A}"/>
          </ac:spMkLst>
        </pc:spChg>
        <pc:spChg chg="mod">
          <ac:chgData name="Chloé Zufferey" userId="8dab3e22-dc66-47ad-ab1e-d48597e05757" providerId="ADAL" clId="{1AF6961F-A4FA-46E6-8DCD-924F822EDF26}" dt="2024-10-29T12:26:20.443" v="742" actId="1076"/>
          <ac:spMkLst>
            <pc:docMk/>
            <pc:sldMk cId="1757316666" sldId="294"/>
            <ac:spMk id="11" creationId="{3DB9FAA3-74A2-927A-A705-0B46996A7AF9}"/>
          </ac:spMkLst>
        </pc:spChg>
        <pc:picChg chg="mod modCrop">
          <ac:chgData name="Chloé Zufferey" userId="8dab3e22-dc66-47ad-ab1e-d48597e05757" providerId="ADAL" clId="{1AF6961F-A4FA-46E6-8DCD-924F822EDF26}" dt="2024-10-29T12:26:01.506" v="739" actId="1076"/>
          <ac:picMkLst>
            <pc:docMk/>
            <pc:sldMk cId="1757316666" sldId="294"/>
            <ac:picMk id="4" creationId="{A4AB0ECC-F205-0A27-CE9B-90A9A4D96726}"/>
          </ac:picMkLst>
        </pc:picChg>
        <pc:picChg chg="mod modCrop">
          <ac:chgData name="Chloé Zufferey" userId="8dab3e22-dc66-47ad-ab1e-d48597e05757" providerId="ADAL" clId="{1AF6961F-A4FA-46E6-8DCD-924F822EDF26}" dt="2024-10-29T12:26:04.782" v="740" actId="1076"/>
          <ac:picMkLst>
            <pc:docMk/>
            <pc:sldMk cId="1757316666" sldId="294"/>
            <ac:picMk id="5" creationId="{8561627C-D121-FD3B-E7A0-D19336FA6AFD}"/>
          </ac:picMkLst>
        </pc:picChg>
      </pc:sldChg>
      <pc:sldChg chg="del">
        <pc:chgData name="Chloé Zufferey" userId="8dab3e22-dc66-47ad-ab1e-d48597e05757" providerId="ADAL" clId="{1AF6961F-A4FA-46E6-8DCD-924F822EDF26}" dt="2024-10-16T16:24:54.615" v="320" actId="2696"/>
        <pc:sldMkLst>
          <pc:docMk/>
          <pc:sldMk cId="3264942642" sldId="294"/>
        </pc:sldMkLst>
      </pc:sldChg>
      <pc:sldChg chg="del">
        <pc:chgData name="Chloé Zufferey" userId="8dab3e22-dc66-47ad-ab1e-d48597e05757" providerId="ADAL" clId="{1AF6961F-A4FA-46E6-8DCD-924F822EDF26}" dt="2024-10-16T16:25:17.172" v="329" actId="2696"/>
        <pc:sldMkLst>
          <pc:docMk/>
          <pc:sldMk cId="2068060971" sldId="295"/>
        </pc:sldMkLst>
      </pc:sldChg>
      <pc:sldChg chg="addSp delSp modSp new mod delAnim modAnim">
        <pc:chgData name="Chloé Zufferey" userId="8dab3e22-dc66-47ad-ab1e-d48597e05757" providerId="ADAL" clId="{1AF6961F-A4FA-46E6-8DCD-924F822EDF26}" dt="2024-10-30T14:01:10.933" v="973" actId="14100"/>
        <pc:sldMkLst>
          <pc:docMk/>
          <pc:sldMk cId="2529278500" sldId="295"/>
        </pc:sldMkLst>
        <pc:picChg chg="add del mod">
          <ac:chgData name="Chloé Zufferey" userId="8dab3e22-dc66-47ad-ab1e-d48597e05757" providerId="ADAL" clId="{1AF6961F-A4FA-46E6-8DCD-924F822EDF26}" dt="2024-10-30T14:00:55.212" v="967" actId="478"/>
          <ac:picMkLst>
            <pc:docMk/>
            <pc:sldMk cId="2529278500" sldId="295"/>
            <ac:picMk id="4" creationId="{17B6C65C-5DEB-8BDE-2A56-30C8710763EE}"/>
          </ac:picMkLst>
        </pc:picChg>
        <pc:picChg chg="add del mod">
          <ac:chgData name="Chloé Zufferey" userId="8dab3e22-dc66-47ad-ab1e-d48597e05757" providerId="ADAL" clId="{1AF6961F-A4FA-46E6-8DCD-924F822EDF26}" dt="2024-10-29T14:32:36.857" v="865" actId="478"/>
          <ac:picMkLst>
            <pc:docMk/>
            <pc:sldMk cId="2529278500" sldId="295"/>
            <ac:picMk id="4" creationId="{7BD7BC92-20F7-FBC3-CEB2-AEDA2C0D981F}"/>
          </ac:picMkLst>
        </pc:picChg>
        <pc:picChg chg="add del mod">
          <ac:chgData name="Chloé Zufferey" userId="8dab3e22-dc66-47ad-ab1e-d48597e05757" providerId="ADAL" clId="{1AF6961F-A4FA-46E6-8DCD-924F822EDF26}" dt="2024-10-30T13:57:57.503" v="960" actId="478"/>
          <ac:picMkLst>
            <pc:docMk/>
            <pc:sldMk cId="2529278500" sldId="295"/>
            <ac:picMk id="5" creationId="{3D1705A8-6B25-8FFD-1344-B6CD4ACAD082}"/>
          </ac:picMkLst>
        </pc:picChg>
        <pc:picChg chg="add mod">
          <ac:chgData name="Chloé Zufferey" userId="8dab3e22-dc66-47ad-ab1e-d48597e05757" providerId="ADAL" clId="{1AF6961F-A4FA-46E6-8DCD-924F822EDF26}" dt="2024-10-30T14:01:10.933" v="973" actId="14100"/>
          <ac:picMkLst>
            <pc:docMk/>
            <pc:sldMk cId="2529278500" sldId="295"/>
            <ac:picMk id="5" creationId="{9BA980A7-D0DD-C5B1-E709-A4C9D8F1A522}"/>
          </ac:picMkLst>
        </pc:picChg>
      </pc:sldChg>
      <pc:sldChg chg="modSp add mod">
        <pc:chgData name="Chloé Zufferey" userId="8dab3e22-dc66-47ad-ab1e-d48597e05757" providerId="ADAL" clId="{1AF6961F-A4FA-46E6-8DCD-924F822EDF26}" dt="2024-10-30T13:41:55.812" v="952" actId="1076"/>
        <pc:sldMkLst>
          <pc:docMk/>
          <pc:sldMk cId="0" sldId="296"/>
        </pc:sldMkLst>
        <pc:spChg chg="mod">
          <ac:chgData name="Chloé Zufferey" userId="8dab3e22-dc66-47ad-ab1e-d48597e05757" providerId="ADAL" clId="{1AF6961F-A4FA-46E6-8DCD-924F822EDF26}" dt="2024-10-30T13:41:55.812" v="952" actId="1076"/>
          <ac:spMkLst>
            <pc:docMk/>
            <pc:sldMk cId="0" sldId="296"/>
            <ac:spMk id="158" creationId="{00000000-0000-0000-0000-000000000000}"/>
          </ac:spMkLst>
        </pc:spChg>
      </pc:sldChg>
      <pc:sldChg chg="modSp add mod">
        <pc:chgData name="Chloé Zufferey" userId="8dab3e22-dc66-47ad-ab1e-d48597e05757" providerId="ADAL" clId="{1AF6961F-A4FA-46E6-8DCD-924F822EDF26}" dt="2024-10-30T13:41:39.936" v="951" actId="1076"/>
        <pc:sldMkLst>
          <pc:docMk/>
          <pc:sldMk cId="0" sldId="297"/>
        </pc:sldMkLst>
        <pc:spChg chg="mod">
          <ac:chgData name="Chloé Zufferey" userId="8dab3e22-dc66-47ad-ab1e-d48597e05757" providerId="ADAL" clId="{1AF6961F-A4FA-46E6-8DCD-924F822EDF26}" dt="2024-10-30T13:41:39.936" v="951" actId="1076"/>
          <ac:spMkLst>
            <pc:docMk/>
            <pc:sldMk cId="0" sldId="297"/>
            <ac:spMk id="168" creationId="{00000000-0000-0000-0000-000000000000}"/>
          </ac:spMkLst>
        </pc:spChg>
      </pc:sldChg>
      <pc:sldChg chg="modSp add mod">
        <pc:chgData name="Chloé Zufferey" userId="8dab3e22-dc66-47ad-ab1e-d48597e05757" providerId="ADAL" clId="{1AF6961F-A4FA-46E6-8DCD-924F822EDF26}" dt="2024-10-30T13:42:52.814" v="953" actId="14100"/>
        <pc:sldMkLst>
          <pc:docMk/>
          <pc:sldMk cId="0" sldId="298"/>
        </pc:sldMkLst>
        <pc:spChg chg="mod">
          <ac:chgData name="Chloé Zufferey" userId="8dab3e22-dc66-47ad-ab1e-d48597e05757" providerId="ADAL" clId="{1AF6961F-A4FA-46E6-8DCD-924F822EDF26}" dt="2024-10-30T13:42:52.814" v="953" actId="14100"/>
          <ac:spMkLst>
            <pc:docMk/>
            <pc:sldMk cId="0" sldId="298"/>
            <ac:spMk id="175" creationId="{00000000-0000-0000-0000-000000000000}"/>
          </ac:spMkLst>
        </pc:spChg>
      </pc:sldChg>
      <pc:sldChg chg="add">
        <pc:chgData name="Chloé Zufferey" userId="8dab3e22-dc66-47ad-ab1e-d48597e05757" providerId="ADAL" clId="{1AF6961F-A4FA-46E6-8DCD-924F822EDF26}" dt="2024-10-30T13:35:18.410" v="914"/>
        <pc:sldMkLst>
          <pc:docMk/>
          <pc:sldMk cId="0" sldId="299"/>
        </pc:sldMkLst>
      </pc:sldChg>
      <pc:sldChg chg="add">
        <pc:chgData name="Chloé Zufferey" userId="8dab3e22-dc66-47ad-ab1e-d48597e05757" providerId="ADAL" clId="{1AF6961F-A4FA-46E6-8DCD-924F822EDF26}" dt="2024-10-30T13:35:25.163" v="915"/>
        <pc:sldMkLst>
          <pc:docMk/>
          <pc:sldMk cId="0" sldId="300"/>
        </pc:sldMkLst>
      </pc:sldChg>
      <pc:sldChg chg="modSp add mod">
        <pc:chgData name="Chloé Zufferey" userId="8dab3e22-dc66-47ad-ab1e-d48597e05757" providerId="ADAL" clId="{1AF6961F-A4FA-46E6-8DCD-924F822EDF26}" dt="2024-10-30T13:43:07.040" v="954" actId="14100"/>
        <pc:sldMkLst>
          <pc:docMk/>
          <pc:sldMk cId="0" sldId="301"/>
        </pc:sldMkLst>
        <pc:spChg chg="mod">
          <ac:chgData name="Chloé Zufferey" userId="8dab3e22-dc66-47ad-ab1e-d48597e05757" providerId="ADAL" clId="{1AF6961F-A4FA-46E6-8DCD-924F822EDF26}" dt="2024-10-30T13:43:07.040" v="954" actId="14100"/>
          <ac:spMkLst>
            <pc:docMk/>
            <pc:sldMk cId="0" sldId="301"/>
            <ac:spMk id="194" creationId="{00000000-0000-0000-0000-000000000000}"/>
          </ac:spMkLst>
        </pc:spChg>
      </pc:sldChg>
      <pc:sldChg chg="add del">
        <pc:chgData name="Chloé Zufferey" userId="8dab3e22-dc66-47ad-ab1e-d48597e05757" providerId="ADAL" clId="{1AF6961F-A4FA-46E6-8DCD-924F822EDF26}" dt="2024-10-30T13:35:50.574" v="919"/>
        <pc:sldMkLst>
          <pc:docMk/>
          <pc:sldMk cId="0" sldId="302"/>
        </pc:sldMkLst>
      </pc:sldChg>
      <pc:sldChg chg="modSp add mod">
        <pc:chgData name="Chloé Zufferey" userId="8dab3e22-dc66-47ad-ab1e-d48597e05757" providerId="ADAL" clId="{1AF6961F-A4FA-46E6-8DCD-924F822EDF26}" dt="2024-10-30T13:43:26.057" v="958" actId="14100"/>
        <pc:sldMkLst>
          <pc:docMk/>
          <pc:sldMk cId="0" sldId="303"/>
        </pc:sldMkLst>
        <pc:spChg chg="mod">
          <ac:chgData name="Chloé Zufferey" userId="8dab3e22-dc66-47ad-ab1e-d48597e05757" providerId="ADAL" clId="{1AF6961F-A4FA-46E6-8DCD-924F822EDF26}" dt="2024-10-30T13:43:18.377" v="956" actId="14100"/>
          <ac:spMkLst>
            <pc:docMk/>
            <pc:sldMk cId="0" sldId="303"/>
            <ac:spMk id="208" creationId="{00000000-0000-0000-0000-000000000000}"/>
          </ac:spMkLst>
        </pc:spChg>
        <pc:spChg chg="mod">
          <ac:chgData name="Chloé Zufferey" userId="8dab3e22-dc66-47ad-ab1e-d48597e05757" providerId="ADAL" clId="{1AF6961F-A4FA-46E6-8DCD-924F822EDF26}" dt="2024-10-30T13:43:26.057" v="958" actId="14100"/>
          <ac:spMkLst>
            <pc:docMk/>
            <pc:sldMk cId="0" sldId="303"/>
            <ac:spMk id="209" creationId="{00000000-0000-0000-0000-000000000000}"/>
          </ac:spMkLst>
        </pc:spChg>
      </pc:sldChg>
      <pc:sldChg chg="modSp add mod">
        <pc:chgData name="Chloé Zufferey" userId="8dab3e22-dc66-47ad-ab1e-d48597e05757" providerId="ADAL" clId="{1AF6961F-A4FA-46E6-8DCD-924F822EDF26}" dt="2024-10-30T13:40:49.708" v="950" actId="1076"/>
        <pc:sldMkLst>
          <pc:docMk/>
          <pc:sldMk cId="0" sldId="304"/>
        </pc:sldMkLst>
        <pc:spChg chg="mod">
          <ac:chgData name="Chloé Zufferey" userId="8dab3e22-dc66-47ad-ab1e-d48597e05757" providerId="ADAL" clId="{1AF6961F-A4FA-46E6-8DCD-924F822EDF26}" dt="2024-10-30T13:40:49.708" v="950" actId="1076"/>
          <ac:spMkLst>
            <pc:docMk/>
            <pc:sldMk cId="0" sldId="304"/>
            <ac:spMk id="214" creationId="{00000000-0000-0000-0000-000000000000}"/>
          </ac:spMkLst>
        </pc:spChg>
      </pc:sldChg>
      <pc:sldChg chg="modSp add mod">
        <pc:chgData name="Chloé Zufferey" userId="8dab3e22-dc66-47ad-ab1e-d48597e05757" providerId="ADAL" clId="{1AF6961F-A4FA-46E6-8DCD-924F822EDF26}" dt="2024-10-30T13:40:41.667" v="949" actId="1076"/>
        <pc:sldMkLst>
          <pc:docMk/>
          <pc:sldMk cId="0" sldId="305"/>
        </pc:sldMkLst>
        <pc:picChg chg="mod">
          <ac:chgData name="Chloé Zufferey" userId="8dab3e22-dc66-47ad-ab1e-d48597e05757" providerId="ADAL" clId="{1AF6961F-A4FA-46E6-8DCD-924F822EDF26}" dt="2024-10-30T13:40:41.667" v="949" actId="1076"/>
          <ac:picMkLst>
            <pc:docMk/>
            <pc:sldMk cId="0" sldId="305"/>
            <ac:picMk id="222" creationId="{00000000-0000-0000-0000-000000000000}"/>
          </ac:picMkLst>
        </pc:picChg>
      </pc:sldChg>
      <pc:sldChg chg="modSp add mod">
        <pc:chgData name="Chloé Zufferey" userId="8dab3e22-dc66-47ad-ab1e-d48597e05757" providerId="ADAL" clId="{1AF6961F-A4FA-46E6-8DCD-924F822EDF26}" dt="2024-10-30T13:40:37.922" v="948" actId="1076"/>
        <pc:sldMkLst>
          <pc:docMk/>
          <pc:sldMk cId="0" sldId="306"/>
        </pc:sldMkLst>
        <pc:spChg chg="mod">
          <ac:chgData name="Chloé Zufferey" userId="8dab3e22-dc66-47ad-ab1e-d48597e05757" providerId="ADAL" clId="{1AF6961F-A4FA-46E6-8DCD-924F822EDF26}" dt="2024-10-30T13:36:19.978" v="926" actId="27636"/>
          <ac:spMkLst>
            <pc:docMk/>
            <pc:sldMk cId="0" sldId="306"/>
            <ac:spMk id="228" creationId="{00000000-0000-0000-0000-000000000000}"/>
          </ac:spMkLst>
        </pc:spChg>
        <pc:picChg chg="mod">
          <ac:chgData name="Chloé Zufferey" userId="8dab3e22-dc66-47ad-ab1e-d48597e05757" providerId="ADAL" clId="{1AF6961F-A4FA-46E6-8DCD-924F822EDF26}" dt="2024-10-30T13:40:37.922" v="948" actId="1076"/>
          <ac:picMkLst>
            <pc:docMk/>
            <pc:sldMk cId="0" sldId="306"/>
            <ac:picMk id="229" creationId="{00000000-0000-0000-0000-000000000000}"/>
          </ac:picMkLst>
        </pc:picChg>
      </pc:sldChg>
      <pc:sldChg chg="modSp add mod setBg">
        <pc:chgData name="Chloé Zufferey" userId="8dab3e22-dc66-47ad-ab1e-d48597e05757" providerId="ADAL" clId="{1AF6961F-A4FA-46E6-8DCD-924F822EDF26}" dt="2024-10-30T13:38:20.391" v="947" actId="1076"/>
        <pc:sldMkLst>
          <pc:docMk/>
          <pc:sldMk cId="0" sldId="307"/>
        </pc:sldMkLst>
        <pc:picChg chg="mod">
          <ac:chgData name="Chloé Zufferey" userId="8dab3e22-dc66-47ad-ab1e-d48597e05757" providerId="ADAL" clId="{1AF6961F-A4FA-46E6-8DCD-924F822EDF26}" dt="2024-10-30T13:37:56.755" v="944" actId="1076"/>
          <ac:picMkLst>
            <pc:docMk/>
            <pc:sldMk cId="0" sldId="307"/>
            <ac:picMk id="234" creationId="{00000000-0000-0000-0000-000000000000}"/>
          </ac:picMkLst>
        </pc:picChg>
        <pc:picChg chg="mod">
          <ac:chgData name="Chloé Zufferey" userId="8dab3e22-dc66-47ad-ab1e-d48597e05757" providerId="ADAL" clId="{1AF6961F-A4FA-46E6-8DCD-924F822EDF26}" dt="2024-10-30T13:38:20.391" v="947" actId="1076"/>
          <ac:picMkLst>
            <pc:docMk/>
            <pc:sldMk cId="0" sldId="307"/>
            <ac:picMk id="235" creationId="{00000000-0000-0000-0000-000000000000}"/>
          </ac:picMkLst>
        </pc:picChg>
      </pc:sldChg>
      <pc:sldMasterChg chg="delSldLayout">
        <pc:chgData name="Chloé Zufferey" userId="8dab3e22-dc66-47ad-ab1e-d48597e05757" providerId="ADAL" clId="{1AF6961F-A4FA-46E6-8DCD-924F822EDF26}" dt="2024-10-16T16:25:15.207" v="328" actId="2696"/>
        <pc:sldMasterMkLst>
          <pc:docMk/>
          <pc:sldMasterMk cId="1664377623" sldId="2147483648"/>
        </pc:sldMasterMkLst>
        <pc:sldLayoutChg chg="del">
          <pc:chgData name="Chloé Zufferey" userId="8dab3e22-dc66-47ad-ab1e-d48597e05757" providerId="ADAL" clId="{1AF6961F-A4FA-46E6-8DCD-924F822EDF26}" dt="2024-10-16T16:24:48.572" v="318" actId="2696"/>
          <pc:sldLayoutMkLst>
            <pc:docMk/>
            <pc:sldMasterMk cId="1664377623" sldId="2147483648"/>
            <pc:sldLayoutMk cId="1085363656" sldId="2147483666"/>
          </pc:sldLayoutMkLst>
        </pc:sldLayoutChg>
        <pc:sldLayoutChg chg="del">
          <pc:chgData name="Chloé Zufferey" userId="8dab3e22-dc66-47ad-ab1e-d48597e05757" providerId="ADAL" clId="{1AF6961F-A4FA-46E6-8DCD-924F822EDF26}" dt="2024-10-16T16:25:15.207" v="328" actId="2696"/>
          <pc:sldLayoutMkLst>
            <pc:docMk/>
            <pc:sldMasterMk cId="1664377623" sldId="2147483648"/>
            <pc:sldLayoutMk cId="72855511" sldId="214748366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t>30.10.2024</a:t>
            </a:fld>
            <a:endParaRPr lang="de-DE"/>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t>‹#›</a:t>
            </a:fld>
            <a:endParaRPr lang="de-DE"/>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AF585C-AB1D-41F5-8A22-EE236ED1EB54}" type="datetimeFigureOut">
              <a:rPr lang="de-DE" smtClean="0"/>
              <a:t>30.10.2024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ADB82-A706-4784-AE8E-3965AD040C7C}" type="slidenum">
              <a:rPr lang="de-DE" smtClean="0"/>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1</a:t>
            </a:fld>
            <a:endParaRPr lang="de-DE"/>
          </a:p>
        </p:txBody>
      </p:sp>
    </p:spTree>
    <p:extLst>
      <p:ext uri="{BB962C8B-B14F-4D97-AF65-F5344CB8AC3E}">
        <p14:creationId xmlns:p14="http://schemas.microsoft.com/office/powerpoint/2010/main" val="218605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0f0a7eee7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CARRIE</a:t>
            </a:r>
            <a:endParaRPr/>
          </a:p>
        </p:txBody>
      </p:sp>
      <p:sp>
        <p:nvSpPr>
          <p:cNvPr id="156" name="Google Shape;156;g30f0a7eee7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US"/>
              <a:t>women living with HIV continue to face high levels of coercion within reproductive healthcare, particularly around pregnancy, infant feeding, and even irreversible sterilization.</a:t>
            </a:r>
            <a:endParaRPr/>
          </a:p>
          <a:p>
            <a:pPr marL="0" lvl="0" indent="0" algn="l" rtl="0">
              <a:lnSpc>
                <a:spcPct val="125454"/>
              </a:lnSpc>
              <a:spcBef>
                <a:spcPts val="800"/>
              </a:spcBef>
              <a:spcAft>
                <a:spcPts val="0"/>
              </a:spcAft>
              <a:buClr>
                <a:schemeClr val="dk1"/>
              </a:buClr>
              <a:buSzPts val="1100"/>
              <a:buFont typeface="Arial"/>
              <a:buNone/>
            </a:pPr>
            <a:r>
              <a:rPr lang="en-US"/>
              <a:t>In Latin America, for example, 14.1% of women reported coercion to undergo sterilization, and 13.2% experienced pressure around pregnancy and infant feeding in the past year. In Eastern Europe and Central Asia, 8% reported coercion in similar areas, while in sub-Saharan Africa, 5.2% of women faced these practices within the same timeframe.</a:t>
            </a:r>
            <a:endParaRPr/>
          </a:p>
          <a:p>
            <a:pPr marL="0" lvl="0" indent="0" algn="l" rtl="0">
              <a:lnSpc>
                <a:spcPct val="125454"/>
              </a:lnSpc>
              <a:spcBef>
                <a:spcPts val="800"/>
              </a:spcBef>
              <a:spcAft>
                <a:spcPts val="0"/>
              </a:spcAft>
              <a:buClr>
                <a:schemeClr val="dk1"/>
              </a:buClr>
              <a:buSzPts val="1100"/>
              <a:buFont typeface="Arial"/>
              <a:buNone/>
            </a:pPr>
            <a:r>
              <a:rPr lang="en-US"/>
              <a:t>Across regions, 4.4% of all women living with HIV surveyed reported coercive practices in the past year alone, translating to thousands of women affected annually. Latin America shows the highest levels of both recent and lifetime coercion, followed by Eastern Europe and Central Asia, then sub-Saharan Africa.</a:t>
            </a:r>
            <a:endParaRPr/>
          </a:p>
          <a:p>
            <a:pPr marL="0" lvl="0" indent="0" algn="just" rtl="0">
              <a:lnSpc>
                <a:spcPct val="100000"/>
              </a:lnSpc>
              <a:spcBef>
                <a:spcPts val="800"/>
              </a:spcBef>
              <a:spcAft>
                <a:spcPts val="0"/>
              </a:spcAft>
              <a:buClr>
                <a:schemeClr val="dk1"/>
              </a:buClr>
              <a:buSzPts val="1100"/>
              <a:buFont typeface="Arial"/>
              <a:buNone/>
            </a:pPr>
            <a:endParaRPr sz="800"/>
          </a:p>
          <a:p>
            <a:pPr marL="0" lvl="0" indent="0" algn="just" rtl="0">
              <a:lnSpc>
                <a:spcPct val="100000"/>
              </a:lnSpc>
              <a:spcBef>
                <a:spcPts val="0"/>
              </a:spcBef>
              <a:spcAft>
                <a:spcPts val="0"/>
              </a:spcAft>
              <a:buClr>
                <a:schemeClr val="dk1"/>
              </a:buClr>
              <a:buSzPts val="1100"/>
              <a:buFont typeface="Arial"/>
              <a:buNone/>
            </a:pPr>
            <a:endParaRPr sz="800"/>
          </a:p>
          <a:p>
            <a:pPr marL="0" lvl="0" indent="0" algn="just" rtl="0">
              <a:lnSpc>
                <a:spcPct val="100000"/>
              </a:lnSpc>
              <a:spcBef>
                <a:spcPts val="0"/>
              </a:spcBef>
              <a:spcAft>
                <a:spcPts val="0"/>
              </a:spcAft>
              <a:buClr>
                <a:schemeClr val="dk1"/>
              </a:buClr>
              <a:buSzPts val="1100"/>
              <a:buFont typeface="Arial"/>
              <a:buNone/>
            </a:pPr>
            <a:endParaRPr sz="800"/>
          </a:p>
          <a:p>
            <a:pPr marL="0" lvl="0" indent="0" algn="just" rtl="0">
              <a:lnSpc>
                <a:spcPct val="100000"/>
              </a:lnSpc>
              <a:spcBef>
                <a:spcPts val="0"/>
              </a:spcBef>
              <a:spcAft>
                <a:spcPts val="0"/>
              </a:spcAft>
              <a:buClr>
                <a:schemeClr val="dk1"/>
              </a:buClr>
              <a:buSzPts val="1100"/>
              <a:buFont typeface="Arial"/>
              <a:buNone/>
            </a:pPr>
            <a:endParaRPr sz="800"/>
          </a:p>
          <a:p>
            <a:pPr marL="0" lvl="0" indent="0" algn="just" rtl="0">
              <a:lnSpc>
                <a:spcPct val="100000"/>
              </a:lnSpc>
              <a:spcBef>
                <a:spcPts val="0"/>
              </a:spcBef>
              <a:spcAft>
                <a:spcPts val="0"/>
              </a:spcAft>
              <a:buClr>
                <a:schemeClr val="dk1"/>
              </a:buClr>
              <a:buSzPts val="1100"/>
              <a:buFont typeface="Arial"/>
              <a:buNone/>
            </a:pPr>
            <a:endParaRPr sz="800">
              <a:highlight>
                <a:srgbClr val="FFFF00"/>
              </a:highlight>
            </a:endParaRPr>
          </a:p>
          <a:p>
            <a:pPr marL="0" lvl="0" indent="0" algn="just" rtl="0">
              <a:lnSpc>
                <a:spcPct val="100000"/>
              </a:lnSpc>
              <a:spcBef>
                <a:spcPts val="0"/>
              </a:spcBef>
              <a:spcAft>
                <a:spcPts val="0"/>
              </a:spcAft>
              <a:buClr>
                <a:schemeClr val="dk1"/>
              </a:buClr>
              <a:buSzPts val="1100"/>
              <a:buFont typeface="Arial"/>
              <a:buNone/>
            </a:pPr>
            <a:r>
              <a:rPr lang="en-US" sz="800"/>
              <a:t>CARRIE</a:t>
            </a:r>
            <a:endParaRPr sz="800"/>
          </a:p>
        </p:txBody>
      </p:sp>
      <p:sp>
        <p:nvSpPr>
          <p:cNvPr id="165" name="Google Shape;1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0f0a7eee72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US" b="1"/>
              <a:t>Here we can see the distribution of women living with HIV across all countries reporting experiences of reproductive coercion related to pregnancy and infant feeding in the last 12 months. The proportion of women who reported this type of coercion varied, with estimates as high as 25% of women living with HIV reporting coercion related to pregnancy and infant feeding in the last 12 months.  </a:t>
            </a:r>
            <a:endParaRPr b="1"/>
          </a:p>
          <a:p>
            <a:pPr marL="0" lvl="0" indent="0" algn="l" rtl="0">
              <a:lnSpc>
                <a:spcPct val="125454"/>
              </a:lnSpc>
              <a:spcBef>
                <a:spcPts val="800"/>
              </a:spcBef>
              <a:spcAft>
                <a:spcPts val="0"/>
              </a:spcAft>
              <a:buClr>
                <a:schemeClr val="dk1"/>
              </a:buClr>
              <a:buSzPts val="1100"/>
              <a:buFont typeface="Arial"/>
              <a:buNone/>
            </a:pPr>
            <a:r>
              <a:rPr lang="en-US"/>
              <a:t>In sub-Saharan Africa, for instance, between 2% in Côte d’Ivoire and over 10% in Kenya reported experiencing this type of coercion. In Eastern Europe, rates ranged from nearly 6% in Ukraine to over 15% in Kazakhstan, while Latin America showed the most significant variation, with over 24% of women in Bolivia reporting such experiences.</a:t>
            </a:r>
            <a:endParaRPr/>
          </a:p>
          <a:p>
            <a:pPr marL="0" lvl="0" indent="0" algn="l" rtl="0">
              <a:spcBef>
                <a:spcPts val="800"/>
              </a:spcBef>
              <a:spcAft>
                <a:spcPts val="0"/>
              </a:spcAft>
              <a:buNone/>
            </a:pPr>
            <a:endParaRPr/>
          </a:p>
        </p:txBody>
      </p:sp>
      <p:sp>
        <p:nvSpPr>
          <p:cNvPr id="173" name="Google Shape;173;g30f0a7eee7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0f0a7eee72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US"/>
              <a:t>Women living with HIV also reported experiences of reproductive coercion related to contraception and family planning, with estimates as high at 18% in Nicaragua and 20% in Bolivia.</a:t>
            </a:r>
            <a:endParaRPr/>
          </a:p>
          <a:p>
            <a:pPr marL="0" lvl="0" indent="0" algn="l" rtl="0">
              <a:spcBef>
                <a:spcPts val="800"/>
              </a:spcBef>
              <a:spcAft>
                <a:spcPts val="0"/>
              </a:spcAft>
              <a:buNone/>
            </a:pPr>
            <a:r>
              <a:rPr lang="en-US"/>
              <a:t>This coercion often takes the form of being pressured into specific contraceptive methods, sometimes as a prerequisite for accessing HIV treatment. In some cases, women are limited to condoms, with the implicit judgment that women living with HIV should restrict their sexual activity.</a:t>
            </a:r>
            <a:endParaRPr/>
          </a:p>
        </p:txBody>
      </p:sp>
      <p:sp>
        <p:nvSpPr>
          <p:cNvPr id="179" name="Google Shape;179;g30f0a7eee72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0f0a7eee72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Sterilization is a permanent and irreversible form of contraception, and sharing information about it as an option can be appropriate. However, pressuring or recommending sterilization based solely on a woman’s HIV status crosses into coercion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Forced or coerced sterilization in the last 12 months was reported among women living with HIV across regions. Importantly these estimates only include these experiences in the last year but do not capture the experiences of sterilization occurring more than a year before data collection.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85" name="Google Shape;185;g30f0a7eee72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0f0a7eee72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Women living with HIV reported experiences of abuse by healthcare providers, including physical violence, verbal abuse, and denial of healthcare provision. Verbal abuse was the most common type of mistreatment by healthcare providers.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91" name="Google Shape;191;g30f0a7eee72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0ffd942b17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30ffd942b17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r>
              <a:rPr lang="en-US" sz="1100" b="1">
                <a:latin typeface="Calibri"/>
                <a:ea typeface="Calibri"/>
                <a:cs typeface="Calibri"/>
                <a:sym typeface="Calibri"/>
              </a:rPr>
              <a:t>Women living with HIV who reported engagement in sex work, drug use, or had disabilities reported experiencing coercive practices at higher rates than other women living with HIV.</a:t>
            </a:r>
            <a:endParaRPr sz="1100" b="1">
              <a:latin typeface="Calibri"/>
              <a:ea typeface="Calibri"/>
              <a:cs typeface="Calibri"/>
              <a:sym typeface="Calibri"/>
            </a:endParaRPr>
          </a:p>
          <a:p>
            <a:pPr marL="0" lvl="0" indent="0" algn="just" rtl="0">
              <a:spcBef>
                <a:spcPts val="0"/>
              </a:spcBef>
              <a:spcAft>
                <a:spcPts val="0"/>
              </a:spcAft>
              <a:buSzPts val="1100"/>
              <a:buNone/>
            </a:pPr>
            <a:r>
              <a:rPr lang="en-US" sz="1100" b="1">
                <a:highlight>
                  <a:srgbClr val="FFFF00"/>
                </a:highlight>
                <a:latin typeface="Calibri"/>
                <a:ea typeface="Calibri"/>
                <a:cs typeface="Calibri"/>
                <a:sym typeface="Calibri"/>
              </a:rPr>
              <a:t>Younger women living with HIV and women living with HIV who were migrants were also more likely to have experienced coercive practices than older women and women who were not migrants.</a:t>
            </a:r>
            <a:endParaRPr sz="1800" b="1">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98" name="Google Shape;198;g30ffd942b17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0ffd942b17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30ffd942b17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30ffd942b17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ee19a25e26_1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multifaceted, ongoing nature of coercion in</a:t>
            </a:r>
            <a:endParaRPr/>
          </a:p>
          <a:p>
            <a:pPr marL="0" lvl="0" indent="0" algn="l" rtl="0">
              <a:lnSpc>
                <a:spcPct val="100000"/>
              </a:lnSpc>
              <a:spcBef>
                <a:spcPts val="0"/>
              </a:spcBef>
              <a:spcAft>
                <a:spcPts val="0"/>
              </a:spcAft>
              <a:buSzPts val="1400"/>
              <a:buNone/>
            </a:pPr>
            <a:r>
              <a:rPr lang="en-US"/>
              <a:t>services, and its impacts, came out particularly strongly in the consultations.</a:t>
            </a:r>
            <a:endParaRPr/>
          </a:p>
        </p:txBody>
      </p:sp>
      <p:sp>
        <p:nvSpPr>
          <p:cNvPr id="212" name="Google Shape;212;g2ee19a25e26_1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2</a:t>
            </a:fld>
            <a:endParaRPr lang="de-DE"/>
          </a:p>
        </p:txBody>
      </p:sp>
    </p:spTree>
    <p:extLst>
      <p:ext uri="{BB962C8B-B14F-4D97-AF65-F5344CB8AC3E}">
        <p14:creationId xmlns:p14="http://schemas.microsoft.com/office/powerpoint/2010/main" val="1639092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coordinated with our findings</a:t>
            </a:r>
            <a:endParaRPr/>
          </a:p>
        </p:txBody>
      </p:sp>
      <p:sp>
        <p:nvSpPr>
          <p:cNvPr id="218" name="Google Shape;21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ee19a25e26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2ee19a25e26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0ffd942b17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30ffd942b17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ADB82-A706-4784-AE8E-3965AD040C7C}" type="slidenum">
              <a:rPr lang="de-DE" smtClean="0"/>
              <a:t>25</a:t>
            </a:fld>
            <a:endParaRPr lang="de-DE"/>
          </a:p>
        </p:txBody>
      </p:sp>
    </p:spTree>
    <p:extLst>
      <p:ext uri="{BB962C8B-B14F-4D97-AF65-F5344CB8AC3E}">
        <p14:creationId xmlns:p14="http://schemas.microsoft.com/office/powerpoint/2010/main" val="318841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4</a:t>
            </a:fld>
            <a:endParaRPr lang="de-DE"/>
          </a:p>
        </p:txBody>
      </p:sp>
    </p:spTree>
    <p:extLst>
      <p:ext uri="{BB962C8B-B14F-4D97-AF65-F5344CB8AC3E}">
        <p14:creationId xmlns:p14="http://schemas.microsoft.com/office/powerpoint/2010/main" val="180981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ADB82-A706-4784-AE8E-3965AD040C7C}" type="slidenum">
              <a:rPr lang="de-DE" smtClean="0"/>
              <a:t>5</a:t>
            </a:fld>
            <a:endParaRPr lang="de-DE"/>
          </a:p>
        </p:txBody>
      </p:sp>
    </p:spTree>
    <p:extLst>
      <p:ext uri="{BB962C8B-B14F-4D97-AF65-F5344CB8AC3E}">
        <p14:creationId xmlns:p14="http://schemas.microsoft.com/office/powerpoint/2010/main" val="4210334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IMMACULATE</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Coercive practices by health-care workers and staff, as experienced by women living with HIV, can be categorized as follows:</a:t>
            </a:r>
            <a:endParaRPr/>
          </a:p>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These categories represent the most commonly reported types of coercive practices, and they are those captured in this research. However, this list of coercive practices is not exhaustive and there may be other experiences of coercion not discussed in this report.</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99" name="Google Shape;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IMMACULATE</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109" name="Google Shape;1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SOPHIE WILL MENTION THE OVER ARCHING METHODOLOGY AND TURN IT OVER TO CARRIE</a:t>
            </a:r>
            <a:endParaRPr/>
          </a:p>
        </p:txBody>
      </p:sp>
      <p:sp>
        <p:nvSpPr>
          <p:cNvPr id="118" name="Google Shape;1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ee19a25e26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2ee19a25e26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2ee19a25e26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dirty="0"/>
          </a:p>
        </p:txBody>
      </p:sp>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en-GB" sz="750" noProof="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en-GB" sz="750" noProof="0" dirty="0" err="1"/>
              <a:t>iasociety.org</a:t>
            </a:r>
            <a:endParaRPr lang="en-GB" sz="750" noProof="0" dirty="0"/>
          </a:p>
        </p:txBody>
      </p:sp>
    </p:spTree>
    <p:extLst>
      <p:ext uri="{BB962C8B-B14F-4D97-AF65-F5344CB8AC3E}">
        <p14:creationId xmlns:p14="http://schemas.microsoft.com/office/powerpoint/2010/main" val="156709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en-GB" sz="750" noProof="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en-GB" sz="750" noProof="0" dirty="0" err="1"/>
              <a:t>iasociety.org</a:t>
            </a:r>
            <a:endParaRPr lang="en-GB" sz="750" noProof="0" dirty="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dirty="0"/>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427243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dirty="0"/>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dirty="0"/>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335850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dirty="0"/>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dirty="0"/>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dirty="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2762966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dirty="0"/>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dirty="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194863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dirty="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dirty="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8819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dirty="0"/>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231144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712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1656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en-GB" noProof="0" dirty="0" err="1"/>
              <a:t>Mastertitelformat</a:t>
            </a:r>
            <a:r>
              <a:rPr lang="en-GB" noProof="0" dirty="0"/>
              <a:t> </a:t>
            </a:r>
            <a:r>
              <a:rPr lang="en-GB" noProof="0" dirty="0" err="1"/>
              <a:t>bearbeiten</a:t>
            </a:r>
            <a:endParaRPr lang="en-GB" noProof="0" dirty="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Ebene</a:t>
            </a:r>
          </a:p>
          <a:p>
            <a:pPr lvl="2"/>
            <a:r>
              <a:rPr lang="en-GB" noProof="0" dirty="0" err="1"/>
              <a:t>Dritte</a:t>
            </a:r>
            <a:r>
              <a:rPr lang="en-GB" noProof="0" dirty="0"/>
              <a:t> Ebene</a:t>
            </a:r>
          </a:p>
          <a:p>
            <a:pPr lvl="3"/>
            <a:r>
              <a:rPr lang="en-GB" noProof="0" dirty="0" err="1"/>
              <a:t>Vierte</a:t>
            </a:r>
            <a:r>
              <a:rPr lang="en-GB" noProof="0" dirty="0"/>
              <a:t> Ebene</a:t>
            </a:r>
          </a:p>
          <a:p>
            <a:pPr lvl="4"/>
            <a:r>
              <a:rPr lang="en-GB" noProof="0" dirty="0" err="1"/>
              <a:t>Fünfte</a:t>
            </a:r>
            <a:r>
              <a:rPr lang="en-GB" noProof="0" dirty="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en-GB" noProof="0" dirty="0"/>
              <a:t>Name of the Speaker</a:t>
            </a:r>
            <a:endParaRPr lang="en-GB" sz="1000" noProof="0" dirty="0"/>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en-GB" sz="1000" noProof="0" dirty="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166437762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50" r:id="rId4"/>
    <p:sldLayoutId id="2147483654" r:id="rId5"/>
    <p:sldLayoutId id="2147483662" r:id="rId6"/>
    <p:sldLayoutId id="2147483655" r:id="rId7"/>
    <p:sldLayoutId id="2147483666" r:id="rId8"/>
    <p:sldLayoutId id="2147483667" r:id="rId9"/>
  </p:sldLayoutIdLst>
  <p:hf sldNum="0" hdr="0"/>
  <p:txStyles>
    <p:titleStyle>
      <a:lvl1pPr algn="l" defTabSz="914400" rtl="0" eaLnBrk="1" latinLnBrk="0" hangingPunct="1">
        <a:lnSpc>
          <a:spcPct val="90000"/>
        </a:lnSpc>
        <a:spcBef>
          <a:spcPct val="0"/>
        </a:spcBef>
        <a:buNone/>
        <a:defRPr sz="4200" b="0"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407" userDrawn="1">
          <p15:clr>
            <a:srgbClr val="F26B43"/>
          </p15:clr>
        </p15:guide>
        <p15:guide id="2" pos="279" userDrawn="1">
          <p15:clr>
            <a:srgbClr val="F26B43"/>
          </p15:clr>
        </p15:guide>
        <p15:guide id="3" pos="7469" userDrawn="1">
          <p15:clr>
            <a:srgbClr val="F26B43"/>
          </p15:clr>
        </p15:guide>
        <p15:guide id="4" pos="4180" userDrawn="1">
          <p15:clr>
            <a:srgbClr val="F26B43"/>
          </p15:clr>
        </p15:guide>
        <p15:guide id="5"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1.jp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embed/tHOYKKqRSGE?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9F560-D0D1-4B76-8B86-EA3E033B96AE}"/>
              </a:ext>
            </a:extLst>
          </p:cNvPr>
          <p:cNvSpPr>
            <a:spLocks noGrp="1"/>
          </p:cNvSpPr>
          <p:nvPr>
            <p:ph type="title"/>
          </p:nvPr>
        </p:nvSpPr>
        <p:spPr/>
        <p:txBody>
          <a:bodyPr/>
          <a:lstStyle/>
          <a:p>
            <a:r>
              <a:rPr lang="en-GB" noProof="0" dirty="0">
                <a:solidFill>
                  <a:schemeClr val="tx1"/>
                </a:solidFill>
                <a:latin typeface="+mn-lt"/>
              </a:rPr>
              <a:t>This is a short headline</a:t>
            </a:r>
            <a:br>
              <a:rPr lang="en-GB" noProof="0" dirty="0"/>
            </a:br>
            <a:r>
              <a:rPr lang="en-GB" noProof="0" dirty="0"/>
              <a:t>Lorem ipsum </a:t>
            </a:r>
            <a:br>
              <a:rPr lang="en-GB" noProof="0" dirty="0"/>
            </a:br>
            <a:r>
              <a:rPr lang="en-GB" noProof="0" dirty="0"/>
              <a:t>sit </a:t>
            </a:r>
            <a:r>
              <a:rPr lang="en-GB" noProof="0" dirty="0" err="1"/>
              <a:t>dolor</a:t>
            </a:r>
            <a:endParaRPr lang="en-GB" noProof="0" dirty="0"/>
          </a:p>
        </p:txBody>
      </p:sp>
      <p:pic>
        <p:nvPicPr>
          <p:cNvPr id="8" name="Picture 7">
            <a:extLst>
              <a:ext uri="{FF2B5EF4-FFF2-40B4-BE49-F238E27FC236}">
                <a16:creationId xmlns:a16="http://schemas.microsoft.com/office/drawing/2014/main" id="{1779F41E-FAD4-D803-6123-35CDE2410301}"/>
              </a:ext>
            </a:extLst>
          </p:cNvPr>
          <p:cNvPicPr>
            <a:picLocks noChangeAspect="1"/>
          </p:cNvPicPr>
          <p:nvPr/>
        </p:nvPicPr>
        <p:blipFill>
          <a:blip r:embed="rId3"/>
          <a:stretch>
            <a:fillRect/>
          </a:stretch>
        </p:blipFill>
        <p:spPr>
          <a:xfrm>
            <a:off x="10972800" y="156172"/>
            <a:ext cx="1033256" cy="666750"/>
          </a:xfrm>
          <a:prstGeom prst="rect">
            <a:avLst/>
          </a:prstGeom>
        </p:spPr>
      </p:pic>
      <p:pic>
        <p:nvPicPr>
          <p:cNvPr id="10" name="Picture 9" descr="A close-up of a person's hand&#10;&#10;Description automatically generated">
            <a:extLst>
              <a:ext uri="{FF2B5EF4-FFF2-40B4-BE49-F238E27FC236}">
                <a16:creationId xmlns:a16="http://schemas.microsoft.com/office/drawing/2014/main" id="{055575B1-DF64-C106-472F-F3E311DD9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238022"/>
            <a:ext cx="9753600" cy="4876800"/>
          </a:xfrm>
          <a:prstGeom prst="rect">
            <a:avLst/>
          </a:prstGeom>
        </p:spPr>
      </p:pic>
    </p:spTree>
    <p:extLst>
      <p:ext uri="{BB962C8B-B14F-4D97-AF65-F5344CB8AC3E}">
        <p14:creationId xmlns:p14="http://schemas.microsoft.com/office/powerpoint/2010/main" val="101902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6" name="Google Shape;136;g2ee19a25e26_2_0"/>
          <p:cNvPicPr preferRelativeResize="0"/>
          <p:nvPr/>
        </p:nvPicPr>
        <p:blipFill rotWithShape="1">
          <a:blip r:embed="rId3">
            <a:alphaModFix/>
          </a:blip>
          <a:srcRect/>
          <a:stretch/>
        </p:blipFill>
        <p:spPr>
          <a:xfrm>
            <a:off x="7144725" y="1593150"/>
            <a:ext cx="4725299" cy="2799325"/>
          </a:xfrm>
          <a:prstGeom prst="rect">
            <a:avLst/>
          </a:prstGeom>
          <a:noFill/>
          <a:ln>
            <a:noFill/>
          </a:ln>
        </p:spPr>
      </p:pic>
      <p:sp>
        <p:nvSpPr>
          <p:cNvPr id="133" name="Google Shape;133;g2ee19a25e26_2_0"/>
          <p:cNvSpPr txBox="1">
            <a:spLocks noGrp="1"/>
          </p:cNvSpPr>
          <p:nvPr>
            <p:ph type="title"/>
          </p:nvPr>
        </p:nvSpPr>
        <p:spPr>
          <a:xfrm>
            <a:off x="838200" y="58679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dirty="0">
                <a:solidFill>
                  <a:srgbClr val="EA498E"/>
                </a:solidFill>
                <a:latin typeface="Arial"/>
                <a:ea typeface="Arial"/>
                <a:cs typeface="Arial"/>
                <a:sym typeface="Arial"/>
              </a:rPr>
              <a:t>The PLHIV Stigma Index 2.0</a:t>
            </a:r>
            <a:r>
              <a:rPr lang="en-US" dirty="0">
                <a:solidFill>
                  <a:srgbClr val="EA498E"/>
                </a:solidFill>
              </a:rPr>
              <a:t> </a:t>
            </a:r>
            <a:endParaRPr dirty="0">
              <a:solidFill>
                <a:srgbClr val="EA498E"/>
              </a:solidFill>
            </a:endParaRPr>
          </a:p>
        </p:txBody>
      </p:sp>
      <p:sp>
        <p:nvSpPr>
          <p:cNvPr id="134" name="Google Shape;134;g2ee19a25e26_2_0"/>
          <p:cNvSpPr txBox="1">
            <a:spLocks noGrp="1"/>
          </p:cNvSpPr>
          <p:nvPr>
            <p:ph type="body" idx="1"/>
          </p:nvPr>
        </p:nvSpPr>
        <p:spPr>
          <a:xfrm>
            <a:off x="838200" y="1593150"/>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1800"/>
              <a:buNone/>
            </a:pPr>
            <a:r>
              <a:rPr lang="en-US" b="1" dirty="0">
                <a:solidFill>
                  <a:srgbClr val="27348B"/>
                </a:solidFill>
              </a:rPr>
              <a:t>Overview </a:t>
            </a:r>
            <a:endParaRPr b="1" dirty="0">
              <a:solidFill>
                <a:srgbClr val="27348B"/>
              </a:solidFill>
            </a:endParaRPr>
          </a:p>
          <a:p>
            <a:pPr marL="457200" lvl="0" indent="-368300" algn="l" rtl="0">
              <a:lnSpc>
                <a:spcPct val="120000"/>
              </a:lnSpc>
              <a:spcBef>
                <a:spcPts val="600"/>
              </a:spcBef>
              <a:spcAft>
                <a:spcPts val="0"/>
              </a:spcAft>
              <a:buClr>
                <a:srgbClr val="27348B"/>
              </a:buClr>
              <a:buSzPts val="2200"/>
              <a:buChar char="-"/>
            </a:pPr>
            <a:r>
              <a:rPr lang="en-US" dirty="0">
                <a:solidFill>
                  <a:srgbClr val="27348B"/>
                </a:solidFill>
              </a:rPr>
              <a:t>Implemented across countries  </a:t>
            </a:r>
            <a:endParaRPr dirty="0">
              <a:solidFill>
                <a:srgbClr val="27348B"/>
              </a:solidFill>
            </a:endParaRPr>
          </a:p>
          <a:p>
            <a:pPr marL="457200" lvl="0" indent="-368300" algn="l" rtl="0">
              <a:lnSpc>
                <a:spcPct val="120000"/>
              </a:lnSpc>
              <a:spcBef>
                <a:spcPts val="0"/>
              </a:spcBef>
              <a:spcAft>
                <a:spcPts val="0"/>
              </a:spcAft>
              <a:buClr>
                <a:srgbClr val="27348B"/>
              </a:buClr>
              <a:buSzPts val="2200"/>
              <a:buChar char="-"/>
            </a:pPr>
            <a:r>
              <a:rPr lang="en-US" dirty="0">
                <a:solidFill>
                  <a:srgbClr val="27348B"/>
                </a:solidFill>
              </a:rPr>
              <a:t>Socio-</a:t>
            </a:r>
            <a:r>
              <a:rPr lang="en-US" dirty="0">
                <a:solidFill>
                  <a:srgbClr val="1C4587"/>
                </a:solidFill>
              </a:rPr>
              <a:t>behavioral </a:t>
            </a:r>
            <a:r>
              <a:rPr lang="en-US" dirty="0">
                <a:solidFill>
                  <a:srgbClr val="27348B"/>
                </a:solidFill>
              </a:rPr>
              <a:t>survey</a:t>
            </a:r>
            <a:endParaRPr dirty="0">
              <a:solidFill>
                <a:srgbClr val="27348B"/>
              </a:solidFill>
            </a:endParaRPr>
          </a:p>
          <a:p>
            <a:pPr marL="457200" lvl="0" indent="-368300" algn="l" rtl="0">
              <a:lnSpc>
                <a:spcPct val="120000"/>
              </a:lnSpc>
              <a:spcBef>
                <a:spcPts val="0"/>
              </a:spcBef>
              <a:spcAft>
                <a:spcPts val="0"/>
              </a:spcAft>
              <a:buClr>
                <a:srgbClr val="27348B"/>
              </a:buClr>
              <a:buSzPts val="2200"/>
              <a:buChar char="-"/>
            </a:pPr>
            <a:r>
              <a:rPr lang="en-US" dirty="0">
                <a:solidFill>
                  <a:srgbClr val="27348B"/>
                </a:solidFill>
              </a:rPr>
              <a:t>Standard methodological approach</a:t>
            </a:r>
            <a:endParaRPr dirty="0">
              <a:solidFill>
                <a:srgbClr val="27348B"/>
              </a:solidFill>
            </a:endParaRPr>
          </a:p>
          <a:p>
            <a:pPr marL="457200" lvl="0" indent="-368300" algn="l" rtl="0">
              <a:lnSpc>
                <a:spcPct val="120000"/>
              </a:lnSpc>
              <a:spcBef>
                <a:spcPts val="0"/>
              </a:spcBef>
              <a:spcAft>
                <a:spcPts val="0"/>
              </a:spcAft>
              <a:buClr>
                <a:srgbClr val="27348B"/>
              </a:buClr>
              <a:buSzPts val="2200"/>
              <a:buChar char="-"/>
            </a:pPr>
            <a:r>
              <a:rPr lang="en-US" dirty="0">
                <a:solidFill>
                  <a:srgbClr val="27348B"/>
                </a:solidFill>
              </a:rPr>
              <a:t>Led by &amp; for networks of people living with HIV</a:t>
            </a:r>
            <a:endParaRPr dirty="0">
              <a:solidFill>
                <a:srgbClr val="27348B"/>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US" b="1" dirty="0">
                <a:solidFill>
                  <a:srgbClr val="27348B"/>
                </a:solidFill>
              </a:rPr>
              <a:t>International PLHIV Stigma Index Partnership </a:t>
            </a:r>
            <a:endParaRPr b="1" dirty="0">
              <a:solidFill>
                <a:srgbClr val="27348B"/>
              </a:solidFill>
            </a:endParaRPr>
          </a:p>
          <a:p>
            <a:pPr marL="457200" lvl="0" indent="-368300" algn="l" rtl="0">
              <a:lnSpc>
                <a:spcPct val="115000"/>
              </a:lnSpc>
              <a:spcBef>
                <a:spcPts val="1200"/>
              </a:spcBef>
              <a:spcAft>
                <a:spcPts val="0"/>
              </a:spcAft>
              <a:buClr>
                <a:srgbClr val="27348B"/>
              </a:buClr>
              <a:buSzPts val="2200"/>
              <a:buChar char="-"/>
            </a:pPr>
            <a:r>
              <a:rPr lang="en-US" dirty="0">
                <a:solidFill>
                  <a:srgbClr val="27348B"/>
                </a:solidFill>
              </a:rPr>
              <a:t>UNAIDS, ICW, GNP+ and Johns Hopkins University</a:t>
            </a:r>
            <a:endParaRPr dirty="0">
              <a:solidFill>
                <a:srgbClr val="27348B"/>
              </a:solidFill>
              <a:latin typeface="Verdana"/>
              <a:ea typeface="Verdana"/>
              <a:cs typeface="Verdana"/>
              <a:sym typeface="Verdana"/>
            </a:endParaRPr>
          </a:p>
          <a:p>
            <a:pPr marL="0" lvl="0" indent="0" algn="l" rtl="0">
              <a:lnSpc>
                <a:spcPct val="90000"/>
              </a:lnSpc>
              <a:spcBef>
                <a:spcPts val="1000"/>
              </a:spcBef>
              <a:spcAft>
                <a:spcPts val="0"/>
              </a:spcAft>
              <a:buSzPts val="1800"/>
              <a:buNone/>
            </a:pPr>
            <a:endParaRPr dirty="0"/>
          </a:p>
        </p:txBody>
      </p:sp>
      <p:pic>
        <p:nvPicPr>
          <p:cNvPr id="135" name="Google Shape;135;g2ee19a25e26_2_0"/>
          <p:cNvPicPr preferRelativeResize="0"/>
          <p:nvPr/>
        </p:nvPicPr>
        <p:blipFill rotWithShape="1">
          <a:blip r:embed="rId4">
            <a:alphaModFix/>
          </a:blip>
          <a:srcRect/>
          <a:stretch/>
        </p:blipFill>
        <p:spPr>
          <a:xfrm>
            <a:off x="2651905" y="5532300"/>
            <a:ext cx="7673250" cy="1325700"/>
          </a:xfrm>
          <a:prstGeom prst="rect">
            <a:avLst/>
          </a:prstGeom>
          <a:noFill/>
          <a:ln>
            <a:noFill/>
          </a:ln>
        </p:spPr>
      </p:pic>
      <p:pic>
        <p:nvPicPr>
          <p:cNvPr id="137" name="Google Shape;137;g2ee19a25e26_2_0"/>
          <p:cNvPicPr preferRelativeResize="0"/>
          <p:nvPr/>
        </p:nvPicPr>
        <p:blipFill rotWithShape="1">
          <a:blip r:embed="rId5">
            <a:alphaModFix/>
          </a:blip>
          <a:srcRect/>
          <a:stretch/>
        </p:blipFill>
        <p:spPr>
          <a:xfrm>
            <a:off x="9645225" y="4473026"/>
            <a:ext cx="2124075" cy="323850"/>
          </a:xfrm>
          <a:prstGeom prst="rect">
            <a:avLst/>
          </a:prstGeom>
          <a:noFill/>
          <a:ln>
            <a:noFill/>
          </a:ln>
        </p:spPr>
      </p:pic>
      <p:pic>
        <p:nvPicPr>
          <p:cNvPr id="2" name="Google Shape;105;p5">
            <a:extLst>
              <a:ext uri="{FF2B5EF4-FFF2-40B4-BE49-F238E27FC236}">
                <a16:creationId xmlns:a16="http://schemas.microsoft.com/office/drawing/2014/main" id="{AF18A9FB-9CDC-60AC-CF3F-2903EF507083}"/>
              </a:ext>
            </a:extLst>
          </p:cNvPr>
          <p:cNvPicPr preferRelativeResize="0"/>
          <p:nvPr/>
        </p:nvPicPr>
        <p:blipFill rotWithShape="1">
          <a:blip r:embed="rId6">
            <a:alphaModFix/>
          </a:blip>
          <a:srcRect/>
          <a:stretch/>
        </p:blipFill>
        <p:spPr>
          <a:xfrm>
            <a:off x="10629478" y="160332"/>
            <a:ext cx="1448644" cy="720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p:nvPr/>
        </p:nvSpPr>
        <p:spPr>
          <a:xfrm>
            <a:off x="0" y="4592400"/>
            <a:ext cx="12192000" cy="2265600"/>
          </a:xfrm>
          <a:prstGeom prst="rect">
            <a:avLst/>
          </a:prstGeom>
          <a:solidFill>
            <a:srgbClr val="EA49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9"/>
          <p:cNvSpPr txBox="1">
            <a:spLocks noGrp="1"/>
          </p:cNvSpPr>
          <p:nvPr>
            <p:ph type="title"/>
          </p:nvPr>
        </p:nvSpPr>
        <p:spPr>
          <a:xfrm>
            <a:off x="838200" y="87420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b="1" dirty="0">
                <a:solidFill>
                  <a:srgbClr val="EA498E"/>
                </a:solidFill>
                <a:latin typeface="Arial"/>
                <a:ea typeface="Arial"/>
                <a:cs typeface="Arial"/>
                <a:sym typeface="Arial"/>
              </a:rPr>
              <a:t>By the Numbers -</a:t>
            </a:r>
            <a:endParaRPr b="1" dirty="0">
              <a:solidFill>
                <a:srgbClr val="EA498E"/>
              </a:solidFill>
              <a:latin typeface="Arial"/>
              <a:ea typeface="Arial"/>
              <a:cs typeface="Arial"/>
              <a:sym typeface="Arial"/>
            </a:endParaRPr>
          </a:p>
          <a:p>
            <a:pPr marL="0" lvl="0" indent="0" algn="l" rtl="0">
              <a:lnSpc>
                <a:spcPct val="90000"/>
              </a:lnSpc>
              <a:spcBef>
                <a:spcPts val="0"/>
              </a:spcBef>
              <a:spcAft>
                <a:spcPts val="0"/>
              </a:spcAft>
              <a:buClr>
                <a:schemeClr val="dk1"/>
              </a:buClr>
              <a:buSzPts val="4400"/>
              <a:buFont typeface="Play"/>
              <a:buNone/>
            </a:pPr>
            <a:r>
              <a:rPr lang="en-US" b="1" dirty="0">
                <a:solidFill>
                  <a:srgbClr val="EA498E"/>
                </a:solidFill>
                <a:latin typeface="Arial"/>
                <a:ea typeface="Arial"/>
                <a:cs typeface="Arial"/>
                <a:sym typeface="Arial"/>
              </a:rPr>
              <a:t>Stigma Index 2.0</a:t>
            </a:r>
            <a:endParaRPr b="1" dirty="0">
              <a:solidFill>
                <a:srgbClr val="EA498E"/>
              </a:solidFill>
              <a:latin typeface="Arial"/>
              <a:ea typeface="Arial"/>
              <a:cs typeface="Arial"/>
              <a:sym typeface="Arial"/>
            </a:endParaRPr>
          </a:p>
        </p:txBody>
      </p:sp>
      <p:sp>
        <p:nvSpPr>
          <p:cNvPr id="145" name="Google Shape;145;p9"/>
          <p:cNvSpPr txBox="1"/>
          <p:nvPr/>
        </p:nvSpPr>
        <p:spPr>
          <a:xfrm>
            <a:off x="838200" y="5259075"/>
            <a:ext cx="3000000" cy="10764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1000"/>
              </a:spcBef>
              <a:spcAft>
                <a:spcPts val="0"/>
              </a:spcAft>
              <a:buClr>
                <a:srgbClr val="000000"/>
              </a:buClr>
              <a:buSzPts val="6436"/>
              <a:buFont typeface="Arial"/>
              <a:buNone/>
            </a:pPr>
            <a:r>
              <a:rPr lang="en-US" sz="6436" b="1" i="0" u="none" strike="noStrike" cap="none">
                <a:solidFill>
                  <a:schemeClr val="lt1"/>
                </a:solidFill>
                <a:latin typeface="Arial"/>
                <a:ea typeface="Arial"/>
                <a:cs typeface="Arial"/>
                <a:sym typeface="Arial"/>
              </a:rPr>
              <a:t>26,502</a:t>
            </a:r>
            <a:endParaRPr sz="1400" b="0" i="0" u="none" strike="noStrike" cap="none">
              <a:solidFill>
                <a:schemeClr val="lt1"/>
              </a:solidFill>
              <a:latin typeface="Arial"/>
              <a:ea typeface="Arial"/>
              <a:cs typeface="Arial"/>
              <a:sym typeface="Arial"/>
            </a:endParaRPr>
          </a:p>
        </p:txBody>
      </p:sp>
      <p:sp>
        <p:nvSpPr>
          <p:cNvPr id="146" name="Google Shape;146;p9"/>
          <p:cNvSpPr txBox="1"/>
          <p:nvPr/>
        </p:nvSpPr>
        <p:spPr>
          <a:xfrm>
            <a:off x="838200" y="2176225"/>
            <a:ext cx="1365300" cy="10833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6487"/>
              <a:buFont typeface="Arial"/>
              <a:buNone/>
            </a:pPr>
            <a:r>
              <a:rPr lang="en-US" sz="6487" b="1" i="0" u="none" strike="noStrike" cap="none">
                <a:solidFill>
                  <a:srgbClr val="27348B"/>
                </a:solidFill>
                <a:latin typeface="Arial"/>
                <a:ea typeface="Arial"/>
                <a:cs typeface="Arial"/>
                <a:sym typeface="Arial"/>
              </a:rPr>
              <a:t>23</a:t>
            </a:r>
            <a:endParaRPr sz="1400" b="0" i="0" u="none" strike="noStrike" cap="none">
              <a:solidFill>
                <a:srgbClr val="000000"/>
              </a:solidFill>
              <a:latin typeface="Arial"/>
              <a:ea typeface="Arial"/>
              <a:cs typeface="Arial"/>
              <a:sym typeface="Arial"/>
            </a:endParaRPr>
          </a:p>
        </p:txBody>
      </p:sp>
      <p:sp>
        <p:nvSpPr>
          <p:cNvPr id="147" name="Google Shape;147;p9"/>
          <p:cNvSpPr txBox="1"/>
          <p:nvPr/>
        </p:nvSpPr>
        <p:spPr>
          <a:xfrm>
            <a:off x="2097250" y="2176225"/>
            <a:ext cx="9077700" cy="766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1C4587"/>
                </a:solidFill>
                <a:latin typeface="Arial"/>
                <a:ea typeface="Arial"/>
                <a:cs typeface="Arial"/>
                <a:sym typeface="Arial"/>
              </a:rPr>
              <a:t>countries’ Stigma Index 2.0 study data in </a:t>
            </a:r>
            <a:r>
              <a:rPr lang="en-US" sz="4200" b="1" i="0" u="none" strike="noStrike" cap="none">
                <a:solidFill>
                  <a:srgbClr val="1C4587"/>
                </a:solidFill>
                <a:latin typeface="Arial"/>
                <a:ea typeface="Arial"/>
                <a:cs typeface="Arial"/>
                <a:sym typeface="Arial"/>
              </a:rPr>
              <a:t>3 </a:t>
            </a:r>
            <a:r>
              <a:rPr lang="en-US" sz="2800" b="0" i="0" u="none" strike="noStrike" cap="none">
                <a:solidFill>
                  <a:srgbClr val="1C4587"/>
                </a:solidFill>
                <a:latin typeface="Arial"/>
                <a:ea typeface="Arial"/>
                <a:cs typeface="Arial"/>
                <a:sym typeface="Arial"/>
              </a:rPr>
              <a:t>regions:</a:t>
            </a:r>
            <a:endParaRPr sz="2800" b="0" i="0" u="none" strike="noStrike" cap="none">
              <a:solidFill>
                <a:srgbClr val="1C4587"/>
              </a:solidFill>
              <a:latin typeface="Arial"/>
              <a:ea typeface="Arial"/>
              <a:cs typeface="Arial"/>
              <a:sym typeface="Arial"/>
            </a:endParaRPr>
          </a:p>
        </p:txBody>
      </p:sp>
      <p:sp>
        <p:nvSpPr>
          <p:cNvPr id="148" name="Google Shape;148;p9"/>
          <p:cNvSpPr txBox="1"/>
          <p:nvPr/>
        </p:nvSpPr>
        <p:spPr>
          <a:xfrm>
            <a:off x="2203500" y="2800850"/>
            <a:ext cx="6602400" cy="1348200"/>
          </a:xfrm>
          <a:prstGeom prst="rect">
            <a:avLst/>
          </a:prstGeom>
          <a:noFill/>
          <a:ln>
            <a:noFill/>
          </a:ln>
        </p:spPr>
        <p:txBody>
          <a:bodyPr spcFirstLastPara="1" wrap="square" lIns="91425" tIns="91425" rIns="91425" bIns="91425" anchor="t" anchorCtr="0">
            <a:spAutoFit/>
          </a:bodyPr>
          <a:lstStyle/>
          <a:p>
            <a:pPr marL="457200" marR="0" lvl="0" indent="-406400" algn="l" rtl="0">
              <a:lnSpc>
                <a:spcPct val="90000"/>
              </a:lnSpc>
              <a:spcBef>
                <a:spcPts val="1000"/>
              </a:spcBef>
              <a:spcAft>
                <a:spcPts val="0"/>
              </a:spcAft>
              <a:buClr>
                <a:srgbClr val="1C4587"/>
              </a:buClr>
              <a:buSzPts val="2800"/>
              <a:buFont typeface="Arial"/>
              <a:buChar char="➔"/>
            </a:pPr>
            <a:r>
              <a:rPr lang="en-US" sz="2800" b="0" i="0" u="none" strike="noStrike" cap="none">
                <a:solidFill>
                  <a:srgbClr val="1C4587"/>
                </a:solidFill>
                <a:latin typeface="Arial"/>
                <a:ea typeface="Arial"/>
                <a:cs typeface="Arial"/>
                <a:sym typeface="Arial"/>
              </a:rPr>
              <a:t>Eastern Europe and Central Asia</a:t>
            </a:r>
            <a:endParaRPr sz="2800" b="0" i="0" u="none" strike="noStrike" cap="none">
              <a:solidFill>
                <a:srgbClr val="1C4587"/>
              </a:solidFill>
              <a:latin typeface="Arial"/>
              <a:ea typeface="Arial"/>
              <a:cs typeface="Arial"/>
              <a:sym typeface="Arial"/>
            </a:endParaRPr>
          </a:p>
          <a:p>
            <a:pPr marL="457200" marR="0" lvl="0" indent="-406400" algn="l" rtl="0">
              <a:lnSpc>
                <a:spcPct val="90000"/>
              </a:lnSpc>
              <a:spcBef>
                <a:spcPts val="0"/>
              </a:spcBef>
              <a:spcAft>
                <a:spcPts val="0"/>
              </a:spcAft>
              <a:buClr>
                <a:srgbClr val="1C4587"/>
              </a:buClr>
              <a:buSzPts val="2800"/>
              <a:buFont typeface="Arial"/>
              <a:buChar char="➔"/>
            </a:pPr>
            <a:r>
              <a:rPr lang="en-US" sz="2800" b="0" i="0" u="none" strike="noStrike" cap="none">
                <a:solidFill>
                  <a:srgbClr val="1C4587"/>
                </a:solidFill>
                <a:latin typeface="Arial"/>
                <a:ea typeface="Arial"/>
                <a:cs typeface="Arial"/>
                <a:sym typeface="Arial"/>
              </a:rPr>
              <a:t>Latin America</a:t>
            </a:r>
            <a:endParaRPr sz="2800" b="0" i="0" u="none" strike="noStrike" cap="none">
              <a:solidFill>
                <a:srgbClr val="1C4587"/>
              </a:solidFill>
              <a:latin typeface="Arial"/>
              <a:ea typeface="Arial"/>
              <a:cs typeface="Arial"/>
              <a:sym typeface="Arial"/>
            </a:endParaRPr>
          </a:p>
          <a:p>
            <a:pPr marL="457200" marR="0" lvl="0" indent="-406400" algn="l" rtl="0">
              <a:lnSpc>
                <a:spcPct val="90000"/>
              </a:lnSpc>
              <a:spcBef>
                <a:spcPts val="0"/>
              </a:spcBef>
              <a:spcAft>
                <a:spcPts val="0"/>
              </a:spcAft>
              <a:buClr>
                <a:srgbClr val="1C4587"/>
              </a:buClr>
              <a:buSzPts val="2800"/>
              <a:buFont typeface="Arial"/>
              <a:buChar char="➔"/>
            </a:pPr>
            <a:r>
              <a:rPr lang="en-US" sz="2800" b="0" i="0" u="none" strike="noStrike" cap="none">
                <a:solidFill>
                  <a:srgbClr val="1C4587"/>
                </a:solidFill>
                <a:latin typeface="Arial"/>
                <a:ea typeface="Arial"/>
                <a:cs typeface="Arial"/>
                <a:sym typeface="Arial"/>
              </a:rPr>
              <a:t>Sub Saharan Africa</a:t>
            </a:r>
            <a:endParaRPr sz="2800" b="0" i="0" u="none" strike="noStrike" cap="none">
              <a:solidFill>
                <a:srgbClr val="1C4587"/>
              </a:solidFill>
              <a:latin typeface="Arial"/>
              <a:ea typeface="Arial"/>
              <a:cs typeface="Arial"/>
              <a:sym typeface="Arial"/>
            </a:endParaRPr>
          </a:p>
        </p:txBody>
      </p:sp>
      <p:sp>
        <p:nvSpPr>
          <p:cNvPr id="149" name="Google Shape;149;p9"/>
          <p:cNvSpPr txBox="1"/>
          <p:nvPr/>
        </p:nvSpPr>
        <p:spPr>
          <a:xfrm>
            <a:off x="3838200" y="5065125"/>
            <a:ext cx="3152400" cy="1348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women living with HIV represented</a:t>
            </a:r>
            <a:endParaRPr sz="1400" b="1" i="0" u="none" strike="noStrike" cap="none">
              <a:solidFill>
                <a:schemeClr val="lt1"/>
              </a:solidFill>
              <a:latin typeface="Arial"/>
              <a:ea typeface="Arial"/>
              <a:cs typeface="Arial"/>
              <a:sym typeface="Arial"/>
            </a:endParaRPr>
          </a:p>
        </p:txBody>
      </p:sp>
      <p:pic>
        <p:nvPicPr>
          <p:cNvPr id="150" name="Google Shape;150;p9"/>
          <p:cNvPicPr preferRelativeResize="0"/>
          <p:nvPr/>
        </p:nvPicPr>
        <p:blipFill rotWithShape="1">
          <a:blip r:embed="rId3">
            <a:alphaModFix/>
          </a:blip>
          <a:srcRect b="25898"/>
          <a:stretch/>
        </p:blipFill>
        <p:spPr>
          <a:xfrm>
            <a:off x="9542875" y="3003173"/>
            <a:ext cx="1947000" cy="3854830"/>
          </a:xfrm>
          <a:prstGeom prst="rect">
            <a:avLst/>
          </a:prstGeom>
          <a:noFill/>
          <a:ln>
            <a:noFill/>
          </a:ln>
        </p:spPr>
      </p:pic>
      <p:pic>
        <p:nvPicPr>
          <p:cNvPr id="3" name="Google Shape;168;g30f0a7eee72_0_0">
            <a:extLst>
              <a:ext uri="{FF2B5EF4-FFF2-40B4-BE49-F238E27FC236}">
                <a16:creationId xmlns:a16="http://schemas.microsoft.com/office/drawing/2014/main" id="{BED4C746-9CC1-ABAD-828D-46C8EC3166D0}"/>
              </a:ext>
            </a:extLst>
          </p:cNvPr>
          <p:cNvPicPr preferRelativeResize="0"/>
          <p:nvPr/>
        </p:nvPicPr>
        <p:blipFill>
          <a:blip r:embed="rId4">
            <a:alphaModFix/>
          </a:blip>
          <a:stretch>
            <a:fillRect/>
          </a:stretch>
        </p:blipFill>
        <p:spPr>
          <a:xfrm>
            <a:off x="11095349" y="48408"/>
            <a:ext cx="1029373" cy="5259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0f0a7eee72_0_0"/>
          <p:cNvSpPr txBox="1">
            <a:spLocks noGrp="1"/>
          </p:cNvSpPr>
          <p:nvPr>
            <p:ph type="title"/>
          </p:nvPr>
        </p:nvSpPr>
        <p:spPr>
          <a:xfrm>
            <a:off x="726687" y="956909"/>
            <a:ext cx="10515600" cy="115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Play"/>
              <a:buNone/>
            </a:pPr>
            <a:r>
              <a:rPr lang="en-US" sz="4100" b="1" dirty="0">
                <a:solidFill>
                  <a:srgbClr val="1C4587"/>
                </a:solidFill>
                <a:latin typeface="Arial"/>
                <a:ea typeface="Arial"/>
                <a:cs typeface="Arial"/>
                <a:sym typeface="Arial"/>
              </a:rPr>
              <a:t>Key Findings from Stigma Index 2.0</a:t>
            </a:r>
            <a:endParaRPr sz="4100" b="1" dirty="0">
              <a:solidFill>
                <a:srgbClr val="1C4587"/>
              </a:solidFill>
              <a:latin typeface="Arial"/>
              <a:ea typeface="Arial"/>
              <a:cs typeface="Arial"/>
              <a:sym typeface="Arial"/>
            </a:endParaRPr>
          </a:p>
          <a:p>
            <a:pPr marL="0" lvl="0" indent="0" algn="just" rtl="0">
              <a:lnSpc>
                <a:spcPct val="100000"/>
              </a:lnSpc>
              <a:spcBef>
                <a:spcPts val="0"/>
              </a:spcBef>
              <a:spcAft>
                <a:spcPts val="0"/>
              </a:spcAft>
              <a:buClr>
                <a:schemeClr val="dk1"/>
              </a:buClr>
              <a:buSzPts val="1100"/>
              <a:buFont typeface="Arial"/>
              <a:buNone/>
            </a:pPr>
            <a:r>
              <a:rPr lang="en-US" sz="4100" b="1" dirty="0">
                <a:solidFill>
                  <a:srgbClr val="EA498E"/>
                </a:solidFill>
                <a:highlight>
                  <a:schemeClr val="lt1"/>
                </a:highlight>
                <a:latin typeface="Arial"/>
                <a:ea typeface="Arial"/>
                <a:cs typeface="Arial"/>
                <a:sym typeface="Arial"/>
              </a:rPr>
              <a:t>Coercive Practices</a:t>
            </a:r>
            <a:endParaRPr sz="4100" b="1" dirty="0">
              <a:solidFill>
                <a:srgbClr val="EA498E"/>
              </a:solidFill>
              <a:latin typeface="Arial"/>
              <a:ea typeface="Arial"/>
              <a:cs typeface="Arial"/>
              <a:sym typeface="Arial"/>
            </a:endParaRPr>
          </a:p>
        </p:txBody>
      </p:sp>
      <p:sp>
        <p:nvSpPr>
          <p:cNvPr id="159" name="Google Shape;159;g30f0a7eee72_0_0"/>
          <p:cNvSpPr txBox="1">
            <a:spLocks noGrp="1"/>
          </p:cNvSpPr>
          <p:nvPr>
            <p:ph type="body" idx="1"/>
          </p:nvPr>
        </p:nvSpPr>
        <p:spPr>
          <a:xfrm>
            <a:off x="438277" y="1972475"/>
            <a:ext cx="8606400" cy="43512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None/>
            </a:pPr>
            <a:endParaRPr sz="2100">
              <a:highlight>
                <a:srgbClr val="FFFFFF"/>
              </a:highlight>
            </a:endParaRPr>
          </a:p>
          <a:p>
            <a:pPr marL="457200" lvl="0" indent="0" algn="just" rtl="0">
              <a:lnSpc>
                <a:spcPct val="100000"/>
              </a:lnSpc>
              <a:spcBef>
                <a:spcPts val="0"/>
              </a:spcBef>
              <a:spcAft>
                <a:spcPts val="0"/>
              </a:spcAft>
              <a:buNone/>
            </a:pPr>
            <a:r>
              <a:rPr lang="en-US" b="1">
                <a:solidFill>
                  <a:srgbClr val="EA498E"/>
                </a:solidFill>
                <a:highlight>
                  <a:srgbClr val="FFFFFF"/>
                </a:highlight>
              </a:rPr>
              <a:t>4.4% </a:t>
            </a:r>
            <a:r>
              <a:rPr lang="en-US" sz="2100">
                <a:solidFill>
                  <a:srgbClr val="27348B"/>
                </a:solidFill>
                <a:highlight>
                  <a:srgbClr val="FFFFFF"/>
                </a:highlight>
              </a:rPr>
              <a:t>of women living with HIV </a:t>
            </a:r>
            <a:r>
              <a:rPr lang="en-US" sz="2100" b="1">
                <a:solidFill>
                  <a:srgbClr val="27348B"/>
                </a:solidFill>
                <a:highlight>
                  <a:srgbClr val="FFFFFF"/>
                </a:highlight>
              </a:rPr>
              <a:t>reported experiences of coercive practices in the past 12 months.</a:t>
            </a:r>
            <a:endParaRPr sz="2100" b="1">
              <a:solidFill>
                <a:srgbClr val="27348B"/>
              </a:solidFill>
            </a:endParaRPr>
          </a:p>
          <a:p>
            <a:pPr marL="457200" lvl="0" indent="0" algn="just" rtl="0">
              <a:lnSpc>
                <a:spcPct val="100000"/>
              </a:lnSpc>
              <a:spcBef>
                <a:spcPts val="0"/>
              </a:spcBef>
              <a:spcAft>
                <a:spcPts val="0"/>
              </a:spcAft>
              <a:buNone/>
            </a:pPr>
            <a:endParaRPr sz="2100">
              <a:solidFill>
                <a:srgbClr val="27348B"/>
              </a:solidFill>
            </a:endParaRPr>
          </a:p>
          <a:p>
            <a:pPr marL="457200" lvl="0" indent="0" algn="just" rtl="0">
              <a:lnSpc>
                <a:spcPct val="100000"/>
              </a:lnSpc>
              <a:spcBef>
                <a:spcPts val="0"/>
              </a:spcBef>
              <a:spcAft>
                <a:spcPts val="0"/>
              </a:spcAft>
              <a:buNone/>
            </a:pPr>
            <a:r>
              <a:rPr lang="en-US" sz="2100">
                <a:solidFill>
                  <a:srgbClr val="27348B"/>
                </a:solidFill>
              </a:rPr>
              <a:t>Nearly </a:t>
            </a:r>
            <a:r>
              <a:rPr lang="en-US" sz="3200" b="1">
                <a:solidFill>
                  <a:srgbClr val="EA498E"/>
                </a:solidFill>
              </a:rPr>
              <a:t>20%</a:t>
            </a:r>
            <a:r>
              <a:rPr lang="en-US" sz="2100">
                <a:solidFill>
                  <a:srgbClr val="27348B"/>
                </a:solidFill>
              </a:rPr>
              <a:t> of women living with HIV who participated in a Stigma Index 2.0 study </a:t>
            </a:r>
            <a:r>
              <a:rPr lang="en-US" sz="2100" b="1">
                <a:solidFill>
                  <a:srgbClr val="27348B"/>
                </a:solidFill>
              </a:rPr>
              <a:t>reported experiencing some form of coercive practice in their lifetime.</a:t>
            </a:r>
            <a:r>
              <a:rPr lang="en-US" sz="2100">
                <a:solidFill>
                  <a:srgbClr val="27348B"/>
                </a:solidFill>
              </a:rPr>
              <a:t> </a:t>
            </a:r>
            <a:endParaRPr sz="2100">
              <a:solidFill>
                <a:srgbClr val="27348B"/>
              </a:solidFill>
            </a:endParaRPr>
          </a:p>
          <a:p>
            <a:pPr marL="0" lvl="0" indent="0" algn="just" rtl="0">
              <a:lnSpc>
                <a:spcPct val="100000"/>
              </a:lnSpc>
              <a:spcBef>
                <a:spcPts val="0"/>
              </a:spcBef>
              <a:spcAft>
                <a:spcPts val="0"/>
              </a:spcAft>
              <a:buNone/>
            </a:pPr>
            <a:endParaRPr sz="2100">
              <a:solidFill>
                <a:srgbClr val="27348B"/>
              </a:solidFill>
            </a:endParaRPr>
          </a:p>
          <a:p>
            <a:pPr marL="457200" lvl="0" indent="0" algn="just" rtl="0">
              <a:lnSpc>
                <a:spcPct val="100000"/>
              </a:lnSpc>
              <a:spcBef>
                <a:spcPts val="0"/>
              </a:spcBef>
              <a:spcAft>
                <a:spcPts val="600"/>
              </a:spcAft>
              <a:buNone/>
            </a:pPr>
            <a:r>
              <a:rPr lang="en-US" sz="2100">
                <a:solidFill>
                  <a:srgbClr val="27348B"/>
                </a:solidFill>
              </a:rPr>
              <a:t>Across regions coercive practices were concentrated around </a:t>
            </a:r>
            <a:r>
              <a:rPr lang="en-US" sz="2100" b="1">
                <a:solidFill>
                  <a:srgbClr val="27348B"/>
                </a:solidFill>
              </a:rPr>
              <a:t>pregnancy and infant feeding.</a:t>
            </a:r>
            <a:endParaRPr sz="2100" b="1">
              <a:solidFill>
                <a:srgbClr val="27348B"/>
              </a:solidFill>
            </a:endParaRPr>
          </a:p>
        </p:txBody>
      </p:sp>
      <p:pic>
        <p:nvPicPr>
          <p:cNvPr id="160" name="Google Shape;160;g30f0a7eee72_0_0"/>
          <p:cNvPicPr preferRelativeResize="0"/>
          <p:nvPr/>
        </p:nvPicPr>
        <p:blipFill>
          <a:blip r:embed="rId3">
            <a:alphaModFix/>
          </a:blip>
          <a:stretch>
            <a:fillRect/>
          </a:stretch>
        </p:blipFill>
        <p:spPr>
          <a:xfrm>
            <a:off x="9044675" y="2031075"/>
            <a:ext cx="3231375" cy="4532777"/>
          </a:xfrm>
          <a:prstGeom prst="rect">
            <a:avLst/>
          </a:prstGeom>
          <a:noFill/>
          <a:ln>
            <a:noFill/>
          </a:ln>
        </p:spPr>
      </p:pic>
      <p:sp>
        <p:nvSpPr>
          <p:cNvPr id="161" name="Google Shape;161;g30f0a7eee72_0_0"/>
          <p:cNvSpPr/>
          <p:nvPr/>
        </p:nvSpPr>
        <p:spPr>
          <a:xfrm>
            <a:off x="0" y="6457400"/>
            <a:ext cx="12192000" cy="400500"/>
          </a:xfrm>
          <a:prstGeom prst="rect">
            <a:avLst/>
          </a:prstGeom>
          <a:solidFill>
            <a:srgbClr val="EA49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A498E"/>
              </a:solidFill>
            </a:endParaRPr>
          </a:p>
        </p:txBody>
      </p:sp>
      <p:pic>
        <p:nvPicPr>
          <p:cNvPr id="162" name="Google Shape;162;g30f0a7eee72_0_0"/>
          <p:cNvPicPr preferRelativeResize="0"/>
          <p:nvPr/>
        </p:nvPicPr>
        <p:blipFill>
          <a:blip r:embed="rId4">
            <a:alphaModFix/>
          </a:blip>
          <a:stretch>
            <a:fillRect/>
          </a:stretch>
        </p:blipFill>
        <p:spPr>
          <a:xfrm>
            <a:off x="9970125" y="389100"/>
            <a:ext cx="2041476" cy="863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2"/>
          <p:cNvPicPr preferRelativeResize="0"/>
          <p:nvPr/>
        </p:nvPicPr>
        <p:blipFill rotWithShape="1">
          <a:blip r:embed="rId3">
            <a:alphaModFix/>
          </a:blip>
          <a:srcRect l="19653" t="30435" r="24654" b="21506"/>
          <a:stretch/>
        </p:blipFill>
        <p:spPr>
          <a:xfrm>
            <a:off x="813900" y="995675"/>
            <a:ext cx="9973427" cy="5446675"/>
          </a:xfrm>
          <a:prstGeom prst="rect">
            <a:avLst/>
          </a:prstGeom>
          <a:noFill/>
          <a:ln>
            <a:noFill/>
          </a:ln>
        </p:spPr>
      </p:pic>
      <p:sp>
        <p:nvSpPr>
          <p:cNvPr id="168" name="Google Shape;168;p12"/>
          <p:cNvSpPr txBox="1"/>
          <p:nvPr/>
        </p:nvSpPr>
        <p:spPr>
          <a:xfrm>
            <a:off x="1404673" y="247339"/>
            <a:ext cx="10698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dirty="0">
                <a:solidFill>
                  <a:srgbClr val="EA498E"/>
                </a:solidFill>
              </a:rPr>
              <a:t>Experiences of reproductive coercion in the past 12 months among women living with HIV, Stigma Index 2.0 participants, across phases of SRHR care, by region</a:t>
            </a:r>
            <a:endParaRPr sz="2100" b="1" dirty="0">
              <a:solidFill>
                <a:srgbClr val="EA498E"/>
              </a:solidFill>
            </a:endParaRPr>
          </a:p>
        </p:txBody>
      </p:sp>
      <p:pic>
        <p:nvPicPr>
          <p:cNvPr id="169" name="Google Shape;169;p12"/>
          <p:cNvPicPr preferRelativeResize="0"/>
          <p:nvPr/>
        </p:nvPicPr>
        <p:blipFill>
          <a:blip r:embed="rId4">
            <a:alphaModFix/>
          </a:blip>
          <a:stretch>
            <a:fillRect/>
          </a:stretch>
        </p:blipFill>
        <p:spPr>
          <a:xfrm>
            <a:off x="9044675" y="2031075"/>
            <a:ext cx="3231375" cy="4532777"/>
          </a:xfrm>
          <a:prstGeom prst="rect">
            <a:avLst/>
          </a:prstGeom>
          <a:noFill/>
          <a:ln>
            <a:noFill/>
          </a:ln>
        </p:spPr>
      </p:pic>
      <p:sp>
        <p:nvSpPr>
          <p:cNvPr id="170" name="Google Shape;170;p12"/>
          <p:cNvSpPr/>
          <p:nvPr/>
        </p:nvSpPr>
        <p:spPr>
          <a:xfrm>
            <a:off x="0" y="6457400"/>
            <a:ext cx="12192000" cy="400500"/>
          </a:xfrm>
          <a:prstGeom prst="rect">
            <a:avLst/>
          </a:prstGeom>
          <a:solidFill>
            <a:srgbClr val="EA49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A498E"/>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30f0a7eee72_0_15"/>
          <p:cNvSpPr txBox="1"/>
          <p:nvPr/>
        </p:nvSpPr>
        <p:spPr>
          <a:xfrm>
            <a:off x="0" y="0"/>
            <a:ext cx="5283200" cy="7023431"/>
          </a:xfrm>
          <a:prstGeom prst="rect">
            <a:avLst/>
          </a:prstGeom>
          <a:solidFill>
            <a:srgbClr val="EA498E"/>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endParaRPr sz="4400" b="1" dirty="0">
              <a:solidFill>
                <a:schemeClr val="lt1"/>
              </a:solidFill>
            </a:endParaRPr>
          </a:p>
          <a:p>
            <a:pPr marL="0" lvl="0" indent="0" algn="ctr" rtl="0">
              <a:lnSpc>
                <a:spcPct val="90000"/>
              </a:lnSpc>
              <a:spcBef>
                <a:spcPts val="0"/>
              </a:spcBef>
              <a:spcAft>
                <a:spcPts val="0"/>
              </a:spcAft>
              <a:buNone/>
            </a:pPr>
            <a:r>
              <a:rPr lang="en-US" sz="4400" b="1" dirty="0">
                <a:solidFill>
                  <a:schemeClr val="lt1"/>
                </a:solidFill>
              </a:rPr>
              <a:t>Pregnancy &amp; </a:t>
            </a:r>
            <a:endParaRPr sz="4400" b="1" dirty="0">
              <a:solidFill>
                <a:schemeClr val="lt1"/>
              </a:solidFill>
            </a:endParaRPr>
          </a:p>
          <a:p>
            <a:pPr marL="0" lvl="0" indent="0" algn="ctr" rtl="0">
              <a:lnSpc>
                <a:spcPct val="90000"/>
              </a:lnSpc>
              <a:spcBef>
                <a:spcPts val="0"/>
              </a:spcBef>
              <a:spcAft>
                <a:spcPts val="0"/>
              </a:spcAft>
              <a:buNone/>
            </a:pPr>
            <a:r>
              <a:rPr lang="en-US" sz="4400" b="1" dirty="0">
                <a:solidFill>
                  <a:schemeClr val="lt1"/>
                </a:solidFill>
              </a:rPr>
              <a:t>Infant Feeding</a:t>
            </a:r>
            <a:endParaRPr sz="4400" b="1" dirty="0">
              <a:solidFill>
                <a:schemeClr val="lt1"/>
              </a:solidFill>
            </a:endParaRPr>
          </a:p>
          <a:p>
            <a:pPr marL="0" lvl="0" indent="0" algn="l" rtl="0">
              <a:lnSpc>
                <a:spcPct val="90000"/>
              </a:lnSpc>
              <a:spcBef>
                <a:spcPts val="0"/>
              </a:spcBef>
              <a:spcAft>
                <a:spcPts val="0"/>
              </a:spcAft>
              <a:buClr>
                <a:schemeClr val="dk1"/>
              </a:buClr>
              <a:buSzPts val="4400"/>
              <a:buFont typeface="Play"/>
              <a:buNone/>
            </a:pPr>
            <a:endParaRPr sz="4400" b="1" dirty="0">
              <a:solidFill>
                <a:schemeClr val="lt1"/>
              </a:solidFill>
            </a:endParaRPr>
          </a:p>
          <a:p>
            <a:pPr marL="0" lvl="0" indent="0" algn="ctr" rtl="0">
              <a:spcBef>
                <a:spcPts val="0"/>
              </a:spcBef>
              <a:spcAft>
                <a:spcPts val="0"/>
              </a:spcAft>
              <a:buNone/>
            </a:pPr>
            <a:r>
              <a:rPr lang="en-US" sz="2200" b="1" dirty="0">
                <a:solidFill>
                  <a:schemeClr val="lt1"/>
                </a:solidFill>
              </a:rPr>
              <a:t>Experiences of reproductive coercion within the last 12 months among women living with HIV of reproductive age related to pregnancy and infant feeding practices by country, from 2020 to 2023</a:t>
            </a:r>
            <a:endParaRPr sz="2200" b="1" dirty="0">
              <a:solidFill>
                <a:schemeClr val="lt1"/>
              </a:solidFill>
            </a:endParaRPr>
          </a:p>
          <a:p>
            <a:pPr marL="0" lvl="0" indent="0" algn="l" rtl="0">
              <a:spcBef>
                <a:spcPts val="0"/>
              </a:spcBef>
              <a:spcAft>
                <a:spcPts val="0"/>
              </a:spcAft>
              <a:buNone/>
            </a:pPr>
            <a:endParaRPr sz="2200" b="1" dirty="0">
              <a:solidFill>
                <a:schemeClr val="lt1"/>
              </a:solidFill>
            </a:endParaRPr>
          </a:p>
          <a:p>
            <a:pPr marL="0" lvl="0" indent="0" algn="l" rtl="0">
              <a:spcBef>
                <a:spcPts val="0"/>
              </a:spcBef>
              <a:spcAft>
                <a:spcPts val="0"/>
              </a:spcAft>
              <a:buNone/>
            </a:pPr>
            <a:endParaRPr sz="2200" b="1" dirty="0">
              <a:solidFill>
                <a:schemeClr val="lt1"/>
              </a:solidFill>
            </a:endParaRPr>
          </a:p>
          <a:p>
            <a:pPr marL="0" lvl="0" indent="0" algn="l" rtl="0">
              <a:spcBef>
                <a:spcPts val="0"/>
              </a:spcBef>
              <a:spcAft>
                <a:spcPts val="0"/>
              </a:spcAft>
              <a:buNone/>
            </a:pPr>
            <a:endParaRPr sz="2200" b="1" dirty="0">
              <a:solidFill>
                <a:schemeClr val="lt1"/>
              </a:solidFill>
            </a:endParaRPr>
          </a:p>
          <a:p>
            <a:pPr marL="0" lvl="0" indent="0" algn="l" rtl="0">
              <a:spcBef>
                <a:spcPts val="0"/>
              </a:spcBef>
              <a:spcAft>
                <a:spcPts val="0"/>
              </a:spcAft>
              <a:buNone/>
            </a:pPr>
            <a:endParaRPr sz="2200" b="1" dirty="0">
              <a:solidFill>
                <a:schemeClr val="lt1"/>
              </a:solidFill>
            </a:endParaRPr>
          </a:p>
          <a:p>
            <a:pPr marL="0" lvl="0" indent="0" algn="l" rtl="0">
              <a:spcBef>
                <a:spcPts val="0"/>
              </a:spcBef>
              <a:spcAft>
                <a:spcPts val="0"/>
              </a:spcAft>
              <a:buNone/>
            </a:pPr>
            <a:endParaRPr sz="2200" b="1" dirty="0">
              <a:solidFill>
                <a:schemeClr val="lt1"/>
              </a:solidFill>
            </a:endParaRPr>
          </a:p>
          <a:p>
            <a:pPr marL="0" lvl="0" indent="0" algn="l" rtl="0">
              <a:spcBef>
                <a:spcPts val="0"/>
              </a:spcBef>
              <a:spcAft>
                <a:spcPts val="0"/>
              </a:spcAft>
              <a:buNone/>
            </a:pPr>
            <a:endParaRPr sz="2200" b="1" dirty="0">
              <a:solidFill>
                <a:schemeClr val="lt1"/>
              </a:solidFill>
            </a:endParaRPr>
          </a:p>
        </p:txBody>
      </p:sp>
      <p:pic>
        <p:nvPicPr>
          <p:cNvPr id="176" name="Google Shape;176;g30f0a7eee72_0_15"/>
          <p:cNvPicPr preferRelativeResize="0"/>
          <p:nvPr/>
        </p:nvPicPr>
        <p:blipFill rotWithShape="1">
          <a:blip r:embed="rId3">
            <a:alphaModFix/>
          </a:blip>
          <a:srcRect l="31760" t="19128" r="29369" b="16529"/>
          <a:stretch/>
        </p:blipFill>
        <p:spPr>
          <a:xfrm>
            <a:off x="5775225" y="311400"/>
            <a:ext cx="6026772" cy="623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30f0a7eee72_0_20"/>
          <p:cNvSpPr txBox="1"/>
          <p:nvPr/>
        </p:nvSpPr>
        <p:spPr>
          <a:xfrm>
            <a:off x="0" y="0"/>
            <a:ext cx="5459700" cy="7431300"/>
          </a:xfrm>
          <a:prstGeom prst="rect">
            <a:avLst/>
          </a:prstGeom>
          <a:solidFill>
            <a:srgbClr val="B69DC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endParaRPr>
          </a:p>
          <a:p>
            <a:pPr marL="0" lvl="0" indent="0" algn="ctr" rtl="0">
              <a:lnSpc>
                <a:spcPct val="90000"/>
              </a:lnSpc>
              <a:spcBef>
                <a:spcPts val="0"/>
              </a:spcBef>
              <a:spcAft>
                <a:spcPts val="0"/>
              </a:spcAft>
              <a:buNone/>
            </a:pPr>
            <a:r>
              <a:rPr lang="en-US" sz="4400" b="1">
                <a:solidFill>
                  <a:schemeClr val="lt1"/>
                </a:solidFill>
              </a:rPr>
              <a:t>Contraception &amp; Family Planning</a:t>
            </a:r>
            <a:endParaRPr sz="4400" b="1">
              <a:solidFill>
                <a:schemeClr val="lt1"/>
              </a:solidFill>
            </a:endParaRPr>
          </a:p>
          <a:p>
            <a:pPr marL="0" lvl="0" indent="0" algn="l" rtl="0">
              <a:lnSpc>
                <a:spcPct val="90000"/>
              </a:lnSpc>
              <a:spcBef>
                <a:spcPts val="0"/>
              </a:spcBef>
              <a:spcAft>
                <a:spcPts val="0"/>
              </a:spcAft>
              <a:buClr>
                <a:schemeClr val="dk1"/>
              </a:buClr>
              <a:buSzPts val="4400"/>
              <a:buFont typeface="Play"/>
              <a:buNone/>
            </a:pPr>
            <a:endParaRPr sz="4400" b="1">
              <a:solidFill>
                <a:schemeClr val="lt1"/>
              </a:solidFill>
            </a:endParaRPr>
          </a:p>
          <a:p>
            <a:pPr marL="0" lvl="0" indent="0" algn="ctr" rtl="0">
              <a:spcBef>
                <a:spcPts val="0"/>
              </a:spcBef>
              <a:spcAft>
                <a:spcPts val="0"/>
              </a:spcAft>
              <a:buNone/>
            </a:pPr>
            <a:r>
              <a:rPr lang="en-US" sz="2200" b="1">
                <a:solidFill>
                  <a:schemeClr val="lt1"/>
                </a:solidFill>
              </a:rPr>
              <a:t>Experiences of reproductive coercion within the last 12 months among women living with HIV of reproductive age related to contraception and family planning services by country from 2020 to 2023</a:t>
            </a:r>
            <a:endParaRPr sz="2200" b="1">
              <a:solidFill>
                <a:schemeClr val="lt1"/>
              </a:solidFill>
            </a:endParaRPr>
          </a:p>
          <a:p>
            <a:pPr marL="0" lvl="0" indent="0" algn="ctr" rtl="0">
              <a:spcBef>
                <a:spcPts val="0"/>
              </a:spcBef>
              <a:spcAft>
                <a:spcPts val="0"/>
              </a:spcAft>
              <a:buNone/>
            </a:pPr>
            <a:endParaRPr sz="2200" b="1">
              <a:solidFill>
                <a:schemeClr val="lt1"/>
              </a:solidFill>
            </a:endParaRPr>
          </a:p>
          <a:p>
            <a:pPr marL="0" lvl="0" indent="0" algn="ctr" rtl="0">
              <a:spcBef>
                <a:spcPts val="0"/>
              </a:spcBef>
              <a:spcAft>
                <a:spcPts val="0"/>
              </a:spcAft>
              <a:buNone/>
            </a:pPr>
            <a:endParaRPr sz="2200" b="1">
              <a:solidFill>
                <a:schemeClr val="lt1"/>
              </a:solidFill>
            </a:endParaRPr>
          </a:p>
          <a:p>
            <a:pPr marL="0" lvl="0" indent="0" algn="ctr"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p:txBody>
      </p:sp>
      <p:pic>
        <p:nvPicPr>
          <p:cNvPr id="182" name="Google Shape;182;g30f0a7eee72_0_20"/>
          <p:cNvPicPr preferRelativeResize="0"/>
          <p:nvPr/>
        </p:nvPicPr>
        <p:blipFill rotWithShape="1">
          <a:blip r:embed="rId3">
            <a:alphaModFix/>
          </a:blip>
          <a:srcRect l="23185" t="12068" r="28360" b="8742"/>
          <a:stretch/>
        </p:blipFill>
        <p:spPr>
          <a:xfrm>
            <a:off x="5970000" y="251450"/>
            <a:ext cx="6221998" cy="63551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0f0a7eee72_0_25"/>
          <p:cNvSpPr txBox="1"/>
          <p:nvPr/>
        </p:nvSpPr>
        <p:spPr>
          <a:xfrm>
            <a:off x="0" y="0"/>
            <a:ext cx="5752500" cy="7166700"/>
          </a:xfrm>
          <a:prstGeom prst="rect">
            <a:avLst/>
          </a:prstGeom>
          <a:solidFill>
            <a:srgbClr val="1F497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b="1">
              <a:solidFill>
                <a:schemeClr val="lt1"/>
              </a:solidFill>
            </a:endParaRPr>
          </a:p>
          <a:p>
            <a:pPr marL="0" lvl="0" indent="0" algn="ctr" rtl="0">
              <a:lnSpc>
                <a:spcPct val="90000"/>
              </a:lnSpc>
              <a:spcBef>
                <a:spcPts val="0"/>
              </a:spcBef>
              <a:spcAft>
                <a:spcPts val="0"/>
              </a:spcAft>
              <a:buClr>
                <a:schemeClr val="dk1"/>
              </a:buClr>
              <a:buSzPts val="4400"/>
              <a:buFont typeface="Play"/>
              <a:buNone/>
            </a:pPr>
            <a:r>
              <a:rPr lang="en-US" sz="4400" b="1">
                <a:solidFill>
                  <a:schemeClr val="lt1"/>
                </a:solidFill>
              </a:rPr>
              <a:t>Sterilization</a:t>
            </a:r>
            <a:endParaRPr sz="4400" b="1">
              <a:solidFill>
                <a:schemeClr val="lt1"/>
              </a:solidFill>
            </a:endParaRPr>
          </a:p>
          <a:p>
            <a:pPr marL="0" lvl="0" indent="0" algn="l" rtl="0">
              <a:spcBef>
                <a:spcPts val="0"/>
              </a:spcBef>
              <a:spcAft>
                <a:spcPts val="0"/>
              </a:spcAft>
              <a:buNone/>
            </a:pPr>
            <a:endParaRPr sz="2300" b="1">
              <a:solidFill>
                <a:schemeClr val="lt1"/>
              </a:solidFill>
            </a:endParaRPr>
          </a:p>
          <a:p>
            <a:pPr marL="0" lvl="0" indent="0" algn="ctr" rtl="0">
              <a:spcBef>
                <a:spcPts val="0"/>
              </a:spcBef>
              <a:spcAft>
                <a:spcPts val="0"/>
              </a:spcAft>
              <a:buNone/>
            </a:pPr>
            <a:r>
              <a:rPr lang="en-US" sz="2300" b="1">
                <a:solidFill>
                  <a:schemeClr val="lt1"/>
                </a:solidFill>
              </a:rPr>
              <a:t>Experiences of reproductive coercion within the last 12 months among women living with HIV of reproductive age related to sterilization by country from 2020 to 2023</a:t>
            </a:r>
            <a:endParaRPr sz="2300" b="1">
              <a:solidFill>
                <a:schemeClr val="lt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highlight>
                <a:srgbClr val="A220A3"/>
              </a:highlight>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r>
              <a:rPr lang="en-US" sz="2300" b="1">
                <a:solidFill>
                  <a:schemeClr val="dk1"/>
                </a:solidFill>
              </a:rPr>
              <a:t>ç</a:t>
            </a:r>
            <a:endParaRPr sz="2300" b="1">
              <a:solidFill>
                <a:schemeClr val="dk1"/>
              </a:solidFill>
            </a:endParaRPr>
          </a:p>
        </p:txBody>
      </p:sp>
      <p:pic>
        <p:nvPicPr>
          <p:cNvPr id="188" name="Google Shape;188;g30f0a7eee72_0_25"/>
          <p:cNvPicPr preferRelativeResize="0"/>
          <p:nvPr/>
        </p:nvPicPr>
        <p:blipFill rotWithShape="1">
          <a:blip r:embed="rId3">
            <a:alphaModFix/>
          </a:blip>
          <a:srcRect l="25657" t="17445" r="32759" b="15431"/>
          <a:stretch/>
        </p:blipFill>
        <p:spPr>
          <a:xfrm>
            <a:off x="5885575" y="102325"/>
            <a:ext cx="6070426" cy="61244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30f0a7eee72_0_43"/>
          <p:cNvPicPr preferRelativeResize="0"/>
          <p:nvPr/>
        </p:nvPicPr>
        <p:blipFill rotWithShape="1">
          <a:blip r:embed="rId3">
            <a:alphaModFix/>
          </a:blip>
          <a:srcRect l="17072" t="31418" r="21649" b="20899"/>
          <a:stretch/>
        </p:blipFill>
        <p:spPr>
          <a:xfrm>
            <a:off x="4720550" y="1666038"/>
            <a:ext cx="7249900" cy="3525926"/>
          </a:xfrm>
          <a:prstGeom prst="rect">
            <a:avLst/>
          </a:prstGeom>
          <a:noFill/>
          <a:ln>
            <a:noFill/>
          </a:ln>
        </p:spPr>
      </p:pic>
      <p:sp>
        <p:nvSpPr>
          <p:cNvPr id="194" name="Google Shape;194;g30f0a7eee72_0_43"/>
          <p:cNvSpPr txBox="1"/>
          <p:nvPr/>
        </p:nvSpPr>
        <p:spPr>
          <a:xfrm>
            <a:off x="0" y="-1"/>
            <a:ext cx="4590473" cy="6927273"/>
          </a:xfrm>
          <a:prstGeom prst="rect">
            <a:avLst/>
          </a:prstGeom>
          <a:solidFill>
            <a:srgbClr val="EA498E"/>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b="1" dirty="0">
              <a:solidFill>
                <a:schemeClr val="lt1"/>
              </a:solidFill>
            </a:endParaRPr>
          </a:p>
          <a:p>
            <a:pPr marL="0" lvl="0" indent="0" algn="ctr" rtl="0">
              <a:lnSpc>
                <a:spcPct val="90000"/>
              </a:lnSpc>
              <a:spcBef>
                <a:spcPts val="0"/>
              </a:spcBef>
              <a:spcAft>
                <a:spcPts val="0"/>
              </a:spcAft>
              <a:buClr>
                <a:schemeClr val="dk1"/>
              </a:buClr>
              <a:buSzPts val="1100"/>
              <a:buFont typeface="Arial"/>
              <a:buNone/>
            </a:pPr>
            <a:r>
              <a:rPr lang="en-US" sz="4400" b="1" dirty="0">
                <a:solidFill>
                  <a:schemeClr val="lt1"/>
                </a:solidFill>
              </a:rPr>
              <a:t>Mistreatment &amp; Abuse in HIV Care</a:t>
            </a:r>
            <a:endParaRPr sz="4400" b="1" dirty="0">
              <a:solidFill>
                <a:schemeClr val="lt1"/>
              </a:solidFill>
            </a:endParaRPr>
          </a:p>
          <a:p>
            <a:pPr marL="0" lvl="0" indent="0" algn="l" rtl="0">
              <a:spcBef>
                <a:spcPts val="0"/>
              </a:spcBef>
              <a:spcAft>
                <a:spcPts val="0"/>
              </a:spcAft>
              <a:buNone/>
            </a:pPr>
            <a:endParaRPr sz="2300" b="1" dirty="0">
              <a:solidFill>
                <a:schemeClr val="lt1"/>
              </a:solidFill>
            </a:endParaRPr>
          </a:p>
          <a:p>
            <a:pPr marL="0" lvl="0" indent="0" algn="ctr" rtl="0">
              <a:spcBef>
                <a:spcPts val="0"/>
              </a:spcBef>
              <a:spcAft>
                <a:spcPts val="0"/>
              </a:spcAft>
              <a:buClr>
                <a:schemeClr val="dk1"/>
              </a:buClr>
              <a:buSzPts val="1100"/>
              <a:buFont typeface="Arial"/>
              <a:buNone/>
            </a:pPr>
            <a:r>
              <a:rPr lang="en-US" sz="2300" b="1" dirty="0">
                <a:solidFill>
                  <a:schemeClr val="lt1"/>
                </a:solidFill>
              </a:rPr>
              <a:t>Recent experiences of violence among women living with HIV by healthcare providers while seeking HIV care by region from 2020 to 2023</a:t>
            </a:r>
            <a:endParaRPr sz="2300" b="1" dirty="0">
              <a:solidFill>
                <a:schemeClr val="lt1"/>
              </a:solidFill>
            </a:endParaRPr>
          </a:p>
          <a:p>
            <a:pPr marL="0" lvl="0" indent="0" algn="l" rtl="0">
              <a:spcBef>
                <a:spcPts val="0"/>
              </a:spcBef>
              <a:spcAft>
                <a:spcPts val="0"/>
              </a:spcAft>
              <a:buNone/>
            </a:pPr>
            <a:endParaRPr sz="2300" b="1" dirty="0">
              <a:solidFill>
                <a:schemeClr val="dk1"/>
              </a:solidFill>
            </a:endParaRPr>
          </a:p>
          <a:p>
            <a:pPr marL="0" lvl="0" indent="0" algn="l" rtl="0">
              <a:spcBef>
                <a:spcPts val="0"/>
              </a:spcBef>
              <a:spcAft>
                <a:spcPts val="0"/>
              </a:spcAft>
              <a:buNone/>
            </a:pPr>
            <a:endParaRPr sz="2300" b="1" dirty="0">
              <a:solidFill>
                <a:schemeClr val="dk1"/>
              </a:solidFill>
            </a:endParaRPr>
          </a:p>
          <a:p>
            <a:pPr marL="0" lvl="0" indent="0" algn="l" rtl="0">
              <a:spcBef>
                <a:spcPts val="0"/>
              </a:spcBef>
              <a:spcAft>
                <a:spcPts val="0"/>
              </a:spcAft>
              <a:buNone/>
            </a:pPr>
            <a:endParaRPr sz="2300" b="1" dirty="0">
              <a:solidFill>
                <a:schemeClr val="dk1"/>
              </a:solidFill>
            </a:endParaRPr>
          </a:p>
          <a:p>
            <a:pPr marL="0" lvl="0" indent="0" algn="l" rtl="0">
              <a:spcBef>
                <a:spcPts val="0"/>
              </a:spcBef>
              <a:spcAft>
                <a:spcPts val="0"/>
              </a:spcAft>
              <a:buNone/>
            </a:pPr>
            <a:endParaRPr sz="2300" b="1" dirty="0">
              <a:solidFill>
                <a:schemeClr val="dk1"/>
              </a:solidFill>
            </a:endParaRPr>
          </a:p>
          <a:p>
            <a:pPr marL="0" lvl="0" indent="0" algn="l" rtl="0">
              <a:spcBef>
                <a:spcPts val="0"/>
              </a:spcBef>
              <a:spcAft>
                <a:spcPts val="0"/>
              </a:spcAft>
              <a:buNone/>
            </a:pPr>
            <a:endParaRPr sz="2300" b="1" dirty="0">
              <a:solidFill>
                <a:schemeClr val="dk1"/>
              </a:solidFill>
            </a:endParaRPr>
          </a:p>
          <a:p>
            <a:pPr marL="0" lvl="0" indent="0" algn="l" rtl="0">
              <a:spcBef>
                <a:spcPts val="0"/>
              </a:spcBef>
              <a:spcAft>
                <a:spcPts val="0"/>
              </a:spcAft>
              <a:buNone/>
            </a:pPr>
            <a:endParaRPr sz="2300" b="1"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0ffd942b17_0_95"/>
          <p:cNvSpPr txBox="1"/>
          <p:nvPr/>
        </p:nvSpPr>
        <p:spPr>
          <a:xfrm>
            <a:off x="0" y="0"/>
            <a:ext cx="4630800" cy="7080600"/>
          </a:xfrm>
          <a:prstGeom prst="rect">
            <a:avLst/>
          </a:prstGeom>
          <a:solidFill>
            <a:srgbClr val="1C4587"/>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800" b="1">
              <a:solidFill>
                <a:schemeClr val="lt1"/>
              </a:solidFill>
              <a:latin typeface="Tahoma"/>
              <a:ea typeface="Tahoma"/>
              <a:cs typeface="Tahoma"/>
              <a:sym typeface="Tahoma"/>
            </a:endParaRPr>
          </a:p>
          <a:p>
            <a:pPr marL="0" lvl="0" indent="0" algn="ctr" rtl="0">
              <a:spcBef>
                <a:spcPts val="0"/>
              </a:spcBef>
              <a:spcAft>
                <a:spcPts val="0"/>
              </a:spcAft>
              <a:buNone/>
            </a:pPr>
            <a:r>
              <a:rPr lang="en-US" sz="2800" b="1">
                <a:solidFill>
                  <a:schemeClr val="lt1"/>
                </a:solidFill>
                <a:latin typeface="Tahoma"/>
                <a:ea typeface="Tahoma"/>
                <a:cs typeface="Tahoma"/>
                <a:sym typeface="Tahoma"/>
              </a:rPr>
              <a:t>Reproductive Coercion Experienced by Sex Workers</a:t>
            </a:r>
            <a:endParaRPr sz="2800" b="1">
              <a:solidFill>
                <a:schemeClr val="lt1"/>
              </a:solidFill>
              <a:latin typeface="Tahoma"/>
              <a:ea typeface="Tahoma"/>
              <a:cs typeface="Tahoma"/>
              <a:sym typeface="Tahoma"/>
            </a:endParaRPr>
          </a:p>
          <a:p>
            <a:pPr marL="0" lvl="0" indent="0" algn="l" rtl="0">
              <a:spcBef>
                <a:spcPts val="0"/>
              </a:spcBef>
              <a:spcAft>
                <a:spcPts val="0"/>
              </a:spcAft>
              <a:buNone/>
            </a:pPr>
            <a:endParaRPr sz="2400">
              <a:solidFill>
                <a:schemeClr val="lt1"/>
              </a:solidFill>
            </a:endParaRPr>
          </a:p>
          <a:p>
            <a:pPr marL="0" lvl="0" indent="0" algn="l" rtl="0">
              <a:spcBef>
                <a:spcPts val="0"/>
              </a:spcBef>
              <a:spcAft>
                <a:spcPts val="0"/>
              </a:spcAft>
              <a:buNone/>
            </a:pPr>
            <a:endParaRPr sz="2400">
              <a:solidFill>
                <a:schemeClr val="lt1"/>
              </a:solidFill>
            </a:endParaRPr>
          </a:p>
          <a:p>
            <a:pPr marL="0" lvl="0" indent="0" algn="ctr" rtl="0">
              <a:spcBef>
                <a:spcPts val="0"/>
              </a:spcBef>
              <a:spcAft>
                <a:spcPts val="0"/>
              </a:spcAft>
              <a:buNone/>
            </a:pPr>
            <a:r>
              <a:rPr lang="en-US" sz="2400">
                <a:solidFill>
                  <a:schemeClr val="lt1"/>
                </a:solidFill>
              </a:rPr>
              <a:t>Experiences of reproductive coercion within the last 12 months among sex workers living with HIV across phases of SRHR care, by region from 2020 to 2023</a:t>
            </a:r>
            <a:endParaRPr sz="2400">
              <a:solidFill>
                <a:schemeClr val="lt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p:txBody>
      </p:sp>
      <p:pic>
        <p:nvPicPr>
          <p:cNvPr id="201" name="Google Shape;201;g30ffd942b17_0_95"/>
          <p:cNvPicPr preferRelativeResize="0"/>
          <p:nvPr/>
        </p:nvPicPr>
        <p:blipFill rotWithShape="1">
          <a:blip r:embed="rId3">
            <a:alphaModFix/>
          </a:blip>
          <a:srcRect l="22946" t="16830" r="22897" b="13594"/>
          <a:stretch/>
        </p:blipFill>
        <p:spPr>
          <a:xfrm>
            <a:off x="4947550" y="497575"/>
            <a:ext cx="6894725" cy="55360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g30ffd942b17_0_179"/>
          <p:cNvPicPr preferRelativeResize="0"/>
          <p:nvPr/>
        </p:nvPicPr>
        <p:blipFill rotWithShape="1">
          <a:blip r:embed="rId3">
            <a:alphaModFix/>
          </a:blip>
          <a:srcRect l="23352" t="15922" r="23379" b="13245"/>
          <a:stretch/>
        </p:blipFill>
        <p:spPr>
          <a:xfrm>
            <a:off x="5103950" y="991888"/>
            <a:ext cx="6283648" cy="5222224"/>
          </a:xfrm>
          <a:prstGeom prst="rect">
            <a:avLst/>
          </a:prstGeom>
          <a:noFill/>
          <a:ln>
            <a:noFill/>
          </a:ln>
        </p:spPr>
      </p:pic>
      <p:sp>
        <p:nvSpPr>
          <p:cNvPr id="208" name="Google Shape;208;g30ffd942b17_0_179"/>
          <p:cNvSpPr txBox="1"/>
          <p:nvPr/>
        </p:nvSpPr>
        <p:spPr>
          <a:xfrm>
            <a:off x="0" y="0"/>
            <a:ext cx="5181600" cy="6505925"/>
          </a:xfrm>
          <a:prstGeom prst="rect">
            <a:avLst/>
          </a:prstGeom>
          <a:solidFill>
            <a:srgbClr val="EA498E"/>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endParaRPr sz="2300" b="1" dirty="0">
              <a:solidFill>
                <a:schemeClr val="lt1"/>
              </a:solidFill>
            </a:endParaRPr>
          </a:p>
          <a:p>
            <a:pPr marL="0" lvl="0" indent="0" algn="l" rtl="0">
              <a:lnSpc>
                <a:spcPct val="90000"/>
              </a:lnSpc>
              <a:spcBef>
                <a:spcPts val="0"/>
              </a:spcBef>
              <a:spcAft>
                <a:spcPts val="0"/>
              </a:spcAft>
              <a:buNone/>
            </a:pPr>
            <a:endParaRPr sz="2300" b="1" dirty="0">
              <a:solidFill>
                <a:schemeClr val="lt1"/>
              </a:solidFill>
            </a:endParaRPr>
          </a:p>
          <a:p>
            <a:pPr marL="0" lvl="0" indent="0" algn="l" rtl="0">
              <a:lnSpc>
                <a:spcPct val="90000"/>
              </a:lnSpc>
              <a:spcBef>
                <a:spcPts val="0"/>
              </a:spcBef>
              <a:spcAft>
                <a:spcPts val="0"/>
              </a:spcAft>
              <a:buNone/>
            </a:pPr>
            <a:endParaRPr sz="2300" b="1" dirty="0">
              <a:solidFill>
                <a:schemeClr val="lt1"/>
              </a:solidFill>
            </a:endParaRPr>
          </a:p>
          <a:p>
            <a:pPr marL="0" lvl="0" indent="0" algn="ctr" rtl="0">
              <a:lnSpc>
                <a:spcPct val="90000"/>
              </a:lnSpc>
              <a:spcBef>
                <a:spcPts val="0"/>
              </a:spcBef>
              <a:spcAft>
                <a:spcPts val="0"/>
              </a:spcAft>
              <a:buClr>
                <a:srgbClr val="0F4861"/>
              </a:buClr>
              <a:buSzPts val="2800"/>
              <a:buFont typeface="Tahoma"/>
              <a:buNone/>
            </a:pPr>
            <a:r>
              <a:rPr lang="en-US" sz="2300" b="1" dirty="0">
                <a:solidFill>
                  <a:schemeClr val="lt1"/>
                </a:solidFill>
              </a:rPr>
              <a:t>Reproductive Coercion Experienced by Women Living with HIV who use Drugs</a:t>
            </a:r>
            <a:endParaRPr sz="2300" b="1" dirty="0">
              <a:solidFill>
                <a:schemeClr val="lt1"/>
              </a:solidFill>
            </a:endParaRPr>
          </a:p>
          <a:p>
            <a:pPr marL="0" lvl="0" indent="0" algn="ctr" rtl="0">
              <a:lnSpc>
                <a:spcPct val="90000"/>
              </a:lnSpc>
              <a:spcBef>
                <a:spcPts val="0"/>
              </a:spcBef>
              <a:spcAft>
                <a:spcPts val="0"/>
              </a:spcAft>
              <a:buClr>
                <a:srgbClr val="0F4861"/>
              </a:buClr>
              <a:buSzPts val="2800"/>
              <a:buFont typeface="Tahoma"/>
              <a:buNone/>
            </a:pPr>
            <a:endParaRPr sz="2300" b="1" dirty="0">
              <a:solidFill>
                <a:schemeClr val="lt1"/>
              </a:solidFill>
            </a:endParaRPr>
          </a:p>
          <a:p>
            <a:pPr marL="0" lvl="0" indent="0" algn="ctr" rtl="0">
              <a:lnSpc>
                <a:spcPct val="115000"/>
              </a:lnSpc>
              <a:spcBef>
                <a:spcPts val="0"/>
              </a:spcBef>
              <a:spcAft>
                <a:spcPts val="0"/>
              </a:spcAft>
              <a:buNone/>
            </a:pPr>
            <a:r>
              <a:rPr lang="en-US" sz="2300" dirty="0">
                <a:solidFill>
                  <a:schemeClr val="lt1"/>
                </a:solidFill>
              </a:rPr>
              <a:t>Experiences of reproductive coercion of women living with HIV who inject drugs within the last 12 months a</a:t>
            </a:r>
            <a:r>
              <a:rPr lang="en-US" sz="2400" dirty="0">
                <a:solidFill>
                  <a:schemeClr val="lt1"/>
                </a:solidFill>
              </a:rPr>
              <a:t>cross phases of SRHR care, by region from 2020 to 2023</a:t>
            </a:r>
            <a:endParaRPr sz="2400" dirty="0">
              <a:solidFill>
                <a:schemeClr val="lt1"/>
              </a:solidFill>
            </a:endParaRPr>
          </a:p>
          <a:p>
            <a:pPr marL="0" lvl="0" indent="0" algn="just" rtl="0">
              <a:lnSpc>
                <a:spcPct val="115000"/>
              </a:lnSpc>
              <a:spcBef>
                <a:spcPts val="600"/>
              </a:spcBef>
              <a:spcAft>
                <a:spcPts val="0"/>
              </a:spcAft>
              <a:buNone/>
            </a:pPr>
            <a:endParaRPr sz="2400" dirty="0">
              <a:solidFill>
                <a:schemeClr val="lt1"/>
              </a:solidFill>
            </a:endParaRPr>
          </a:p>
          <a:p>
            <a:pPr marL="0" lvl="0" indent="0" algn="just" rtl="0">
              <a:lnSpc>
                <a:spcPct val="115000"/>
              </a:lnSpc>
              <a:spcBef>
                <a:spcPts val="600"/>
              </a:spcBef>
              <a:spcAft>
                <a:spcPts val="0"/>
              </a:spcAft>
              <a:buNone/>
            </a:pPr>
            <a:endParaRPr sz="2400" dirty="0">
              <a:solidFill>
                <a:schemeClr val="lt1"/>
              </a:solidFill>
            </a:endParaRPr>
          </a:p>
          <a:p>
            <a:pPr marL="0" lvl="0" indent="0" algn="just" rtl="0">
              <a:lnSpc>
                <a:spcPct val="115000"/>
              </a:lnSpc>
              <a:spcBef>
                <a:spcPts val="600"/>
              </a:spcBef>
              <a:spcAft>
                <a:spcPts val="0"/>
              </a:spcAft>
              <a:buNone/>
            </a:pPr>
            <a:endParaRPr sz="2400" dirty="0">
              <a:solidFill>
                <a:schemeClr val="lt1"/>
              </a:solidFill>
            </a:endParaRPr>
          </a:p>
          <a:p>
            <a:pPr marL="0" lvl="0" indent="0" algn="just" rtl="0">
              <a:lnSpc>
                <a:spcPct val="115000"/>
              </a:lnSpc>
              <a:spcBef>
                <a:spcPts val="600"/>
              </a:spcBef>
              <a:spcAft>
                <a:spcPts val="600"/>
              </a:spcAft>
              <a:buClr>
                <a:schemeClr val="dk1"/>
              </a:buClr>
              <a:buSzPts val="1100"/>
              <a:buFont typeface="Arial"/>
              <a:buNone/>
            </a:pPr>
            <a:endParaRPr sz="2400" dirty="0">
              <a:solidFill>
                <a:schemeClr val="lt1"/>
              </a:solidFill>
            </a:endParaRPr>
          </a:p>
        </p:txBody>
      </p:sp>
      <p:sp>
        <p:nvSpPr>
          <p:cNvPr id="209" name="Google Shape;209;g30ffd942b17_0_179"/>
          <p:cNvSpPr/>
          <p:nvPr/>
        </p:nvSpPr>
        <p:spPr>
          <a:xfrm>
            <a:off x="0" y="6457400"/>
            <a:ext cx="5181600" cy="400500"/>
          </a:xfrm>
          <a:prstGeom prst="rect">
            <a:avLst/>
          </a:prstGeom>
          <a:solidFill>
            <a:srgbClr val="EA498E"/>
          </a:solidFill>
          <a:ln w="9525" cap="flat" cmpd="sng">
            <a:solidFill>
              <a:srgbClr val="EA49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A498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A827B-BBCA-4C01-8373-9C43E2E840E3}"/>
              </a:ext>
            </a:extLst>
          </p:cNvPr>
          <p:cNvSpPr>
            <a:spLocks noGrp="1"/>
          </p:cNvSpPr>
          <p:nvPr>
            <p:ph type="title"/>
          </p:nvPr>
        </p:nvSpPr>
        <p:spPr>
          <a:xfrm>
            <a:off x="419192" y="1415139"/>
            <a:ext cx="6192838" cy="1151076"/>
          </a:xfrm>
        </p:spPr>
        <p:txBody>
          <a:bodyPr/>
          <a:lstStyle/>
          <a:p>
            <a:r>
              <a:rPr lang="en-GB" noProof="0" dirty="0"/>
              <a:t>Webinar 4</a:t>
            </a:r>
          </a:p>
        </p:txBody>
      </p:sp>
      <p:sp>
        <p:nvSpPr>
          <p:cNvPr id="3" name="Textplatzhalter 2">
            <a:extLst>
              <a:ext uri="{FF2B5EF4-FFF2-40B4-BE49-F238E27FC236}">
                <a16:creationId xmlns:a16="http://schemas.microsoft.com/office/drawing/2014/main" id="{BB3C1C46-A697-4F61-B415-46A47B124A3B}"/>
              </a:ext>
            </a:extLst>
          </p:cNvPr>
          <p:cNvSpPr>
            <a:spLocks noGrp="1"/>
          </p:cNvSpPr>
          <p:nvPr>
            <p:ph type="body" sz="quarter" idx="11"/>
          </p:nvPr>
        </p:nvSpPr>
        <p:spPr>
          <a:xfrm>
            <a:off x="419192" y="2352459"/>
            <a:ext cx="5767852" cy="4635755"/>
          </a:xfrm>
        </p:spPr>
        <p:txBody>
          <a:bodyPr/>
          <a:lstStyle/>
          <a:p>
            <a:r>
              <a:rPr lang="en-US" i="0" dirty="0">
                <a:solidFill>
                  <a:srgbClr val="000000"/>
                </a:solidFill>
                <a:effectLst/>
                <a:highlight>
                  <a:srgbClr val="FFFFFF"/>
                </a:highlight>
                <a:ea typeface="IAS Ribbon Sans Regular" pitchFamily="50" charset="0"/>
              </a:rPr>
              <a:t>Strategies for reducing HIV-related stigma and discrimination and promoting inclusive and respectful healthcare</a:t>
            </a:r>
            <a:endParaRPr lang="en-GB" noProof="0" dirty="0">
              <a:ea typeface="IAS Ribbon Sans Regular" pitchFamily="50" charset="0"/>
            </a:endParaRPr>
          </a:p>
        </p:txBody>
      </p:sp>
      <p:pic>
        <p:nvPicPr>
          <p:cNvPr id="6" name="Picture 5" descr="A person and a child sitting at a table&#10;&#10;Description automatically generated">
            <a:extLst>
              <a:ext uri="{FF2B5EF4-FFF2-40B4-BE49-F238E27FC236}">
                <a16:creationId xmlns:a16="http://schemas.microsoft.com/office/drawing/2014/main" id="{9F740708-4F1D-5470-821C-A84816F3D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044" y="0"/>
            <a:ext cx="14119412" cy="6858000"/>
          </a:xfrm>
          <a:prstGeom prst="rect">
            <a:avLst/>
          </a:prstGeom>
        </p:spPr>
      </p:pic>
    </p:spTree>
    <p:extLst>
      <p:ext uri="{BB962C8B-B14F-4D97-AF65-F5344CB8AC3E}">
        <p14:creationId xmlns:p14="http://schemas.microsoft.com/office/powerpoint/2010/main" val="181465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ee19a25e26_1_48"/>
          <p:cNvSpPr txBox="1">
            <a:spLocks noGrp="1"/>
          </p:cNvSpPr>
          <p:nvPr>
            <p:ph type="title"/>
          </p:nvPr>
        </p:nvSpPr>
        <p:spPr>
          <a:xfrm>
            <a:off x="1373458" y="68117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0"/>
              </a:spcBef>
              <a:spcAft>
                <a:spcPts val="0"/>
              </a:spcAft>
              <a:buClr>
                <a:schemeClr val="dk1"/>
              </a:buClr>
              <a:buSzPct val="29117"/>
              <a:buFont typeface="Arial"/>
              <a:buNone/>
            </a:pPr>
            <a:r>
              <a:rPr lang="en-US" sz="3777" b="1" dirty="0">
                <a:solidFill>
                  <a:srgbClr val="1F497D"/>
                </a:solidFill>
                <a:latin typeface="Arial"/>
                <a:ea typeface="Arial"/>
                <a:cs typeface="Arial"/>
                <a:sym typeface="Arial"/>
              </a:rPr>
              <a:t>Understanding Coercion:</a:t>
            </a:r>
            <a:endParaRPr sz="3777" b="1" dirty="0">
              <a:solidFill>
                <a:srgbClr val="1F497D"/>
              </a:solidFill>
              <a:latin typeface="Arial"/>
              <a:ea typeface="Arial"/>
              <a:cs typeface="Arial"/>
              <a:sym typeface="Arial"/>
            </a:endParaRPr>
          </a:p>
          <a:p>
            <a:pPr marL="0" lvl="0" indent="0" algn="l" rtl="0">
              <a:lnSpc>
                <a:spcPct val="115000"/>
              </a:lnSpc>
              <a:spcBef>
                <a:spcPts val="0"/>
              </a:spcBef>
              <a:spcAft>
                <a:spcPts val="0"/>
              </a:spcAft>
              <a:buClr>
                <a:schemeClr val="dk1"/>
              </a:buClr>
              <a:buSzPct val="29117"/>
              <a:buFont typeface="Arial"/>
              <a:buNone/>
            </a:pPr>
            <a:r>
              <a:rPr lang="en-US" sz="3777" b="1" dirty="0">
                <a:solidFill>
                  <a:srgbClr val="DB16A0"/>
                </a:solidFill>
                <a:latin typeface="Arial"/>
                <a:ea typeface="Arial"/>
                <a:cs typeface="Arial"/>
                <a:sym typeface="Arial"/>
              </a:rPr>
              <a:t>Women’s Voices</a:t>
            </a:r>
            <a:endParaRPr sz="3777" b="1" dirty="0">
              <a:solidFill>
                <a:srgbClr val="DB16A0"/>
              </a:solidFill>
              <a:latin typeface="Arial"/>
              <a:ea typeface="Arial"/>
              <a:cs typeface="Arial"/>
              <a:sym typeface="Arial"/>
            </a:endParaRPr>
          </a:p>
          <a:p>
            <a:pPr marL="0" lvl="0" indent="0" algn="l" rtl="0">
              <a:lnSpc>
                <a:spcPct val="90000"/>
              </a:lnSpc>
              <a:spcBef>
                <a:spcPts val="0"/>
              </a:spcBef>
              <a:spcAft>
                <a:spcPts val="0"/>
              </a:spcAft>
              <a:buClr>
                <a:schemeClr val="dk1"/>
              </a:buClr>
              <a:buSzPct val="100000"/>
              <a:buFont typeface="Play"/>
              <a:buNone/>
            </a:pPr>
            <a:endParaRPr dirty="0"/>
          </a:p>
        </p:txBody>
      </p:sp>
      <p:sp>
        <p:nvSpPr>
          <p:cNvPr id="215" name="Google Shape;215;g2ee19a25e26_1_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600"/>
              </a:spcBef>
              <a:spcAft>
                <a:spcPts val="0"/>
              </a:spcAft>
              <a:buClr>
                <a:schemeClr val="dk1"/>
              </a:buClr>
              <a:buSzPts val="1800"/>
              <a:buNone/>
            </a:pPr>
            <a:r>
              <a:rPr lang="en-US" sz="1600" b="1" i="1">
                <a:solidFill>
                  <a:srgbClr val="EA498E"/>
                </a:solidFill>
              </a:rPr>
              <a:t>Surveillance of Motherhood &amp; Breast Feeding Criminalization</a:t>
            </a:r>
            <a:endParaRPr sz="1600" b="1" i="1">
              <a:solidFill>
                <a:srgbClr val="EA498E"/>
              </a:solidFill>
            </a:endParaRPr>
          </a:p>
          <a:p>
            <a:pPr marL="0" lvl="0" indent="0" algn="just" rtl="0">
              <a:lnSpc>
                <a:spcPct val="115000"/>
              </a:lnSpc>
              <a:spcBef>
                <a:spcPts val="600"/>
              </a:spcBef>
              <a:spcAft>
                <a:spcPts val="0"/>
              </a:spcAft>
              <a:buClr>
                <a:schemeClr val="dk1"/>
              </a:buClr>
              <a:buSzPts val="1800"/>
              <a:buNone/>
            </a:pPr>
            <a:endParaRPr sz="1600" b="1" i="1">
              <a:solidFill>
                <a:srgbClr val="EA498E"/>
              </a:solidFill>
            </a:endParaRPr>
          </a:p>
          <a:p>
            <a:pPr marL="0" lvl="0" indent="0" algn="just" rtl="0">
              <a:lnSpc>
                <a:spcPct val="115000"/>
              </a:lnSpc>
              <a:spcBef>
                <a:spcPts val="600"/>
              </a:spcBef>
              <a:spcAft>
                <a:spcPts val="0"/>
              </a:spcAft>
              <a:buClr>
                <a:schemeClr val="dk1"/>
              </a:buClr>
              <a:buSzPts val="1100"/>
              <a:buNone/>
            </a:pPr>
            <a:r>
              <a:rPr lang="en-US" sz="1600" b="1" i="1">
                <a:solidFill>
                  <a:srgbClr val="EA498E"/>
                </a:solidFill>
              </a:rPr>
              <a:t>“I was told it was dangerous to have a baby and was pressured to be sterilized. I experienced pressure not to breastfeed ‘because HIV can be transmitted through breastfeeding, but since I had no way to feed the child, I gave him the breast and today my child is healthy’.”—</a:t>
            </a:r>
            <a:r>
              <a:rPr lang="en-US" sz="1600" i="1">
                <a:solidFill>
                  <a:srgbClr val="EA498E"/>
                </a:solidFill>
              </a:rPr>
              <a:t> A woman living with HIV, Cameroon</a:t>
            </a:r>
            <a:endParaRPr sz="1600" i="1">
              <a:solidFill>
                <a:srgbClr val="EA498E"/>
              </a:solidFill>
            </a:endParaRPr>
          </a:p>
          <a:p>
            <a:pPr marL="0" lvl="0" indent="0" algn="just" rtl="0">
              <a:lnSpc>
                <a:spcPct val="115000"/>
              </a:lnSpc>
              <a:spcBef>
                <a:spcPts val="600"/>
              </a:spcBef>
              <a:spcAft>
                <a:spcPts val="0"/>
              </a:spcAft>
              <a:buClr>
                <a:schemeClr val="dk1"/>
              </a:buClr>
              <a:buSzPts val="1800"/>
              <a:buFont typeface="Arial"/>
              <a:buNone/>
            </a:pPr>
            <a:endParaRPr sz="1600" b="1" i="1"/>
          </a:p>
          <a:p>
            <a:pPr marL="0" lvl="0" indent="0" algn="just" rtl="0">
              <a:lnSpc>
                <a:spcPct val="115000"/>
              </a:lnSpc>
              <a:spcBef>
                <a:spcPts val="0"/>
              </a:spcBef>
              <a:spcAft>
                <a:spcPts val="0"/>
              </a:spcAft>
              <a:buClr>
                <a:schemeClr val="dk1"/>
              </a:buClr>
              <a:buSzPts val="1100"/>
              <a:buFont typeface="Arial"/>
              <a:buNone/>
            </a:pPr>
            <a:r>
              <a:rPr lang="en-US" sz="1600" b="1" i="1">
                <a:solidFill>
                  <a:srgbClr val="1C4587"/>
                </a:solidFill>
              </a:rPr>
              <a:t>“Early this year we were helping one woman who was jailed for non-adherence. She was struggling with drugs, she didn’t go for her clinic appointment, and just had a baby. She was put in prison with her three-year-old child and three-month-old baby until her baby was 18 months so she could take her medicine and breastfeed her baby while being observed by law enforcement agents. It took us a long time to convince the authorities to let her go home and get psychosocial care at home instead of in prison. </a:t>
            </a:r>
            <a:r>
              <a:rPr lang="en-US" sz="1600" i="1">
                <a:solidFill>
                  <a:srgbClr val="1C4587"/>
                </a:solidFill>
              </a:rPr>
              <a:t>There is still a lot of stigma for sex workers and women who use drugs at the health facility.</a:t>
            </a:r>
            <a:endParaRPr sz="1600" i="1">
              <a:solidFill>
                <a:srgbClr val="1C4587"/>
              </a:solidFill>
            </a:endParaRPr>
          </a:p>
          <a:p>
            <a:pPr marL="914400" lvl="0" indent="0" algn="r" rtl="0">
              <a:lnSpc>
                <a:spcPct val="115000"/>
              </a:lnSpc>
              <a:spcBef>
                <a:spcPts val="600"/>
              </a:spcBef>
              <a:spcAft>
                <a:spcPts val="0"/>
              </a:spcAft>
              <a:buClr>
                <a:schemeClr val="dk1"/>
              </a:buClr>
              <a:buSzPts val="1100"/>
              <a:buFont typeface="Arial"/>
              <a:buNone/>
            </a:pPr>
            <a:r>
              <a:rPr lang="en-US" sz="1600" i="1">
                <a:solidFill>
                  <a:srgbClr val="1F497D"/>
                </a:solidFill>
              </a:rPr>
              <a:t> –A young woman living with HIV, Kenya</a:t>
            </a:r>
            <a:endParaRPr sz="1600" i="1">
              <a:solidFill>
                <a:srgbClr val="1F497D"/>
              </a:solidFill>
            </a:endParaRPr>
          </a:p>
          <a:p>
            <a:pPr marL="0" marR="0" lvl="0" indent="0" algn="just" rtl="0">
              <a:lnSpc>
                <a:spcPct val="115000"/>
              </a:lnSpc>
              <a:spcBef>
                <a:spcPts val="600"/>
              </a:spcBef>
              <a:spcAft>
                <a:spcPts val="0"/>
              </a:spcAft>
              <a:buClr>
                <a:schemeClr val="dk1"/>
              </a:buClr>
              <a:buSzPts val="1800"/>
              <a:buNone/>
            </a:pPr>
            <a:endParaRPr sz="1600" b="1" i="1"/>
          </a:p>
          <a:p>
            <a:pPr marL="0" marR="0" lvl="0" indent="0" algn="just" rtl="0">
              <a:lnSpc>
                <a:spcPct val="115000"/>
              </a:lnSpc>
              <a:spcBef>
                <a:spcPts val="600"/>
              </a:spcBef>
              <a:spcAft>
                <a:spcPts val="0"/>
              </a:spcAft>
              <a:buClr>
                <a:schemeClr val="dk1"/>
              </a:buClr>
              <a:buSzPts val="1800"/>
              <a:buNone/>
            </a:pPr>
            <a:br>
              <a:rPr lang="en-US" sz="1600" b="1" i="1"/>
            </a:br>
            <a:endParaRPr sz="1600" b="1" i="1">
              <a:solidFill>
                <a:srgbClr val="EA498E"/>
              </a:solidFill>
            </a:endParaRPr>
          </a:p>
          <a:p>
            <a:pPr marL="228600" lvl="0" indent="-50800" algn="l" rtl="0">
              <a:lnSpc>
                <a:spcPct val="90000"/>
              </a:lnSpc>
              <a:spcBef>
                <a:spcPts val="1600"/>
              </a:spcBef>
              <a:spcAft>
                <a:spcPts val="0"/>
              </a:spcAft>
              <a:buClr>
                <a:schemeClr val="dk1"/>
              </a:buClr>
              <a:buSzPts val="2800"/>
              <a:buNone/>
            </a:pP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2"/>
          <p:cNvSpPr txBox="1">
            <a:spLocks noGrp="1"/>
          </p:cNvSpPr>
          <p:nvPr>
            <p:ph type="title"/>
          </p:nvPr>
        </p:nvSpPr>
        <p:spPr>
          <a:xfrm>
            <a:off x="3387675" y="3874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 </a:t>
            </a:r>
            <a:r>
              <a:rPr lang="en-US" b="1">
                <a:solidFill>
                  <a:srgbClr val="1C4587"/>
                </a:solidFill>
                <a:latin typeface="Arial"/>
                <a:ea typeface="Arial"/>
                <a:cs typeface="Arial"/>
                <a:sym typeface="Arial"/>
              </a:rPr>
              <a:t>Our Findings</a:t>
            </a:r>
            <a:endParaRPr b="1">
              <a:solidFill>
                <a:srgbClr val="1C4587"/>
              </a:solidFill>
              <a:latin typeface="Arial"/>
              <a:ea typeface="Arial"/>
              <a:cs typeface="Arial"/>
              <a:sym typeface="Arial"/>
            </a:endParaRPr>
          </a:p>
        </p:txBody>
      </p:sp>
      <p:sp>
        <p:nvSpPr>
          <p:cNvPr id="221" name="Google Shape;221;p22"/>
          <p:cNvSpPr txBox="1">
            <a:spLocks noGrp="1"/>
          </p:cNvSpPr>
          <p:nvPr>
            <p:ph type="body" idx="1"/>
          </p:nvPr>
        </p:nvSpPr>
        <p:spPr>
          <a:xfrm>
            <a:off x="3532425" y="1713100"/>
            <a:ext cx="7411500" cy="43512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15000"/>
              </a:lnSpc>
              <a:spcBef>
                <a:spcPts val="0"/>
              </a:spcBef>
              <a:spcAft>
                <a:spcPts val="0"/>
              </a:spcAft>
              <a:buSzPct val="108108"/>
              <a:buNone/>
            </a:pPr>
            <a:r>
              <a:rPr lang="en-US" sz="1800">
                <a:solidFill>
                  <a:srgbClr val="1C4587"/>
                </a:solidFill>
              </a:rPr>
              <a:t>Our research  found that coercion, mistreatment and abuse experienced by women living with HIV including women from key populations:</a:t>
            </a:r>
            <a:endParaRPr sz="1800">
              <a:solidFill>
                <a:srgbClr val="1C4587"/>
              </a:solidFill>
            </a:endParaRPr>
          </a:p>
          <a:p>
            <a:pPr marL="0" lvl="0" indent="0" algn="just" rtl="0">
              <a:lnSpc>
                <a:spcPct val="115000"/>
              </a:lnSpc>
              <a:spcBef>
                <a:spcPts val="600"/>
              </a:spcBef>
              <a:spcAft>
                <a:spcPts val="0"/>
              </a:spcAft>
              <a:buSzPct val="108108"/>
              <a:buNone/>
            </a:pPr>
            <a:endParaRPr sz="1800">
              <a:solidFill>
                <a:srgbClr val="1C4587"/>
              </a:solidFill>
            </a:endParaRPr>
          </a:p>
          <a:p>
            <a:pPr marL="0" lvl="0" indent="0" algn="just" rtl="0">
              <a:lnSpc>
                <a:spcPct val="115000"/>
              </a:lnSpc>
              <a:spcBef>
                <a:spcPts val="600"/>
              </a:spcBef>
              <a:spcAft>
                <a:spcPts val="0"/>
              </a:spcAft>
              <a:buSzPct val="108108"/>
              <a:buNone/>
            </a:pPr>
            <a:r>
              <a:rPr lang="en-US" sz="1800">
                <a:solidFill>
                  <a:srgbClr val="1C4587"/>
                </a:solidFill>
              </a:rPr>
              <a:t>▷  </a:t>
            </a:r>
            <a:r>
              <a:rPr lang="en-US" sz="1800" b="1">
                <a:solidFill>
                  <a:srgbClr val="1C4587"/>
                </a:solidFill>
              </a:rPr>
              <a:t>Are frequently not reported or underreported.</a:t>
            </a:r>
            <a:endParaRPr sz="1800" b="1">
              <a:solidFill>
                <a:srgbClr val="1C4587"/>
              </a:solidFill>
            </a:endParaRPr>
          </a:p>
          <a:p>
            <a:pPr marL="0" lvl="0" indent="0" algn="just" rtl="0">
              <a:lnSpc>
                <a:spcPct val="115000"/>
              </a:lnSpc>
              <a:spcBef>
                <a:spcPts val="0"/>
              </a:spcBef>
              <a:spcAft>
                <a:spcPts val="0"/>
              </a:spcAft>
              <a:buSzPct val="108108"/>
              <a:buNone/>
            </a:pPr>
            <a:endParaRPr sz="1800" b="1">
              <a:solidFill>
                <a:srgbClr val="1C4587"/>
              </a:solidFill>
            </a:endParaRPr>
          </a:p>
          <a:p>
            <a:pPr marL="0" lvl="0" indent="0" algn="just" rtl="0">
              <a:lnSpc>
                <a:spcPct val="115000"/>
              </a:lnSpc>
              <a:spcBef>
                <a:spcPts val="0"/>
              </a:spcBef>
              <a:spcAft>
                <a:spcPts val="0"/>
              </a:spcAft>
              <a:buSzPct val="108108"/>
              <a:buNone/>
            </a:pPr>
            <a:r>
              <a:rPr lang="en-US" sz="1800">
                <a:solidFill>
                  <a:srgbClr val="1C4587"/>
                </a:solidFill>
              </a:rPr>
              <a:t>▷  </a:t>
            </a:r>
            <a:r>
              <a:rPr lang="en-US" sz="1800" b="1">
                <a:solidFill>
                  <a:srgbClr val="1C4587"/>
                </a:solidFill>
              </a:rPr>
              <a:t>Are persistent, widespread, normalized and routine.</a:t>
            </a:r>
            <a:endParaRPr sz="1800" b="1">
              <a:solidFill>
                <a:srgbClr val="1C4587"/>
              </a:solidFill>
            </a:endParaRPr>
          </a:p>
          <a:p>
            <a:pPr marL="0" lvl="0" indent="0" algn="just" rtl="0">
              <a:lnSpc>
                <a:spcPct val="115000"/>
              </a:lnSpc>
              <a:spcBef>
                <a:spcPts val="0"/>
              </a:spcBef>
              <a:spcAft>
                <a:spcPts val="0"/>
              </a:spcAft>
              <a:buSzPct val="108108"/>
              <a:buNone/>
            </a:pPr>
            <a:endParaRPr sz="1800" b="1">
              <a:solidFill>
                <a:srgbClr val="1C4587"/>
              </a:solidFill>
            </a:endParaRPr>
          </a:p>
          <a:p>
            <a:pPr marL="0" lvl="0" indent="0" algn="just" rtl="0">
              <a:lnSpc>
                <a:spcPct val="115000"/>
              </a:lnSpc>
              <a:spcBef>
                <a:spcPts val="0"/>
              </a:spcBef>
              <a:spcAft>
                <a:spcPts val="0"/>
              </a:spcAft>
              <a:buSzPct val="108108"/>
              <a:buNone/>
            </a:pPr>
            <a:r>
              <a:rPr lang="en-US" sz="1800">
                <a:solidFill>
                  <a:srgbClr val="1C4587"/>
                </a:solidFill>
              </a:rPr>
              <a:t>▷  </a:t>
            </a:r>
            <a:r>
              <a:rPr lang="en-US" sz="1800" b="1">
                <a:solidFill>
                  <a:srgbClr val="1C4587"/>
                </a:solidFill>
              </a:rPr>
              <a:t>Are systematic and structural problems reinforced by harmful social norms, discriminatory and out-of-date policies and practices and a lack of meaningful efforts to confront these practices.</a:t>
            </a:r>
            <a:endParaRPr sz="1800" b="1">
              <a:solidFill>
                <a:srgbClr val="1C4587"/>
              </a:solidFill>
            </a:endParaRPr>
          </a:p>
          <a:p>
            <a:pPr marL="0" lvl="0" indent="0" algn="just" rtl="0">
              <a:lnSpc>
                <a:spcPct val="115000"/>
              </a:lnSpc>
              <a:spcBef>
                <a:spcPts val="0"/>
              </a:spcBef>
              <a:spcAft>
                <a:spcPts val="0"/>
              </a:spcAft>
              <a:buSzPct val="108108"/>
              <a:buNone/>
            </a:pPr>
            <a:endParaRPr sz="1800" b="1">
              <a:solidFill>
                <a:srgbClr val="1C4587"/>
              </a:solidFill>
            </a:endParaRPr>
          </a:p>
          <a:p>
            <a:pPr marL="0" lvl="0" indent="0" algn="just" rtl="0">
              <a:lnSpc>
                <a:spcPct val="115000"/>
              </a:lnSpc>
              <a:spcBef>
                <a:spcPts val="0"/>
              </a:spcBef>
              <a:spcAft>
                <a:spcPts val="0"/>
              </a:spcAft>
              <a:buSzPct val="108108"/>
              <a:buNone/>
            </a:pPr>
            <a:r>
              <a:rPr lang="en-US" sz="1800">
                <a:solidFill>
                  <a:srgbClr val="1C4587"/>
                </a:solidFill>
              </a:rPr>
              <a:t>▷ </a:t>
            </a:r>
            <a:r>
              <a:rPr lang="en-US" sz="1800" b="1">
                <a:solidFill>
                  <a:srgbClr val="1C4587"/>
                </a:solidFill>
              </a:rPr>
              <a:t>Have immediate, medium and longer-term negative impacts on the well-being of  women living with HIV, including fear of accessing services and disempowerment.</a:t>
            </a:r>
            <a:endParaRPr sz="1800" b="1">
              <a:solidFill>
                <a:srgbClr val="1C4587"/>
              </a:solidFill>
            </a:endParaRPr>
          </a:p>
          <a:p>
            <a:pPr marL="228600" lvl="0" indent="0" algn="just" rtl="0">
              <a:lnSpc>
                <a:spcPct val="90000"/>
              </a:lnSpc>
              <a:spcBef>
                <a:spcPts val="0"/>
              </a:spcBef>
              <a:spcAft>
                <a:spcPts val="0"/>
              </a:spcAft>
              <a:buSzPct val="69498"/>
              <a:buNone/>
            </a:pPr>
            <a:endParaRPr/>
          </a:p>
          <a:p>
            <a:pPr marL="228600" lvl="0" indent="-50800" algn="l" rtl="0">
              <a:lnSpc>
                <a:spcPct val="90000"/>
              </a:lnSpc>
              <a:spcBef>
                <a:spcPts val="1000"/>
              </a:spcBef>
              <a:spcAft>
                <a:spcPts val="0"/>
              </a:spcAft>
              <a:buClr>
                <a:schemeClr val="dk1"/>
              </a:buClr>
              <a:buSzPct val="100000"/>
              <a:buNone/>
            </a:pPr>
            <a:endParaRPr/>
          </a:p>
        </p:txBody>
      </p:sp>
      <p:pic>
        <p:nvPicPr>
          <p:cNvPr id="222" name="Google Shape;222;p22"/>
          <p:cNvPicPr preferRelativeResize="0"/>
          <p:nvPr/>
        </p:nvPicPr>
        <p:blipFill rotWithShape="1">
          <a:blip r:embed="rId3">
            <a:alphaModFix/>
          </a:blip>
          <a:srcRect l="73387"/>
          <a:stretch/>
        </p:blipFill>
        <p:spPr>
          <a:xfrm>
            <a:off x="-213832" y="0"/>
            <a:ext cx="3244666"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ee19a25e26_1_2"/>
          <p:cNvSpPr txBox="1">
            <a:spLocks noGrp="1"/>
          </p:cNvSpPr>
          <p:nvPr>
            <p:ph type="title"/>
          </p:nvPr>
        </p:nvSpPr>
        <p:spPr>
          <a:xfrm>
            <a:off x="3387675" y="3874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 </a:t>
            </a:r>
            <a:r>
              <a:rPr lang="en-US" b="1">
                <a:solidFill>
                  <a:srgbClr val="1C4587"/>
                </a:solidFill>
                <a:latin typeface="Arial"/>
                <a:ea typeface="Arial"/>
                <a:cs typeface="Arial"/>
                <a:sym typeface="Arial"/>
              </a:rPr>
              <a:t>Our Findings</a:t>
            </a:r>
            <a:endParaRPr b="1">
              <a:solidFill>
                <a:srgbClr val="1C4587"/>
              </a:solidFill>
              <a:latin typeface="Arial"/>
              <a:ea typeface="Arial"/>
              <a:cs typeface="Arial"/>
              <a:sym typeface="Arial"/>
            </a:endParaRPr>
          </a:p>
        </p:txBody>
      </p:sp>
      <p:sp>
        <p:nvSpPr>
          <p:cNvPr id="228" name="Google Shape;228;g2ee19a25e26_1_2"/>
          <p:cNvSpPr txBox="1">
            <a:spLocks noGrp="1"/>
          </p:cNvSpPr>
          <p:nvPr>
            <p:ph type="body" idx="1"/>
          </p:nvPr>
        </p:nvSpPr>
        <p:spPr>
          <a:xfrm>
            <a:off x="3532425" y="1713100"/>
            <a:ext cx="7411500" cy="4351200"/>
          </a:xfrm>
          <a:prstGeom prst="rect">
            <a:avLst/>
          </a:prstGeom>
          <a:noFill/>
          <a:ln>
            <a:noFill/>
          </a:ln>
        </p:spPr>
        <p:txBody>
          <a:bodyPr spcFirstLastPara="1" wrap="square" lIns="91425" tIns="45700" rIns="91425" bIns="45700" anchor="t" anchorCtr="0">
            <a:normAutofit fontScale="40000" lnSpcReduction="20000"/>
          </a:bodyPr>
          <a:lstStyle/>
          <a:p>
            <a:pPr marL="228600" lvl="0" indent="0" algn="just" rtl="0">
              <a:lnSpc>
                <a:spcPct val="115000"/>
              </a:lnSpc>
              <a:spcBef>
                <a:spcPts val="0"/>
              </a:spcBef>
              <a:spcAft>
                <a:spcPts val="0"/>
              </a:spcAft>
              <a:buClr>
                <a:schemeClr val="dk1"/>
              </a:buClr>
              <a:buSzPct val="32351"/>
              <a:buFont typeface="Arial"/>
              <a:buNone/>
            </a:pPr>
            <a:r>
              <a:rPr lang="en-US" sz="3400">
                <a:solidFill>
                  <a:srgbClr val="1C4587"/>
                </a:solidFill>
              </a:rPr>
              <a:t>▷	</a:t>
            </a:r>
            <a:r>
              <a:rPr lang="en-US" sz="3400" b="1">
                <a:solidFill>
                  <a:srgbClr val="1C4587"/>
                </a:solidFill>
              </a:rPr>
              <a:t>Sexual and reproductive health programmes, protocols and service providers often prioritize the best interests of others, including babies, partners, other health workers, other service users, etc., to the exclusion of the interests, rights and autonomy of women living with HIV.</a:t>
            </a:r>
            <a:endParaRPr sz="3400" b="1">
              <a:solidFill>
                <a:srgbClr val="1C4587"/>
              </a:solidFill>
            </a:endParaRPr>
          </a:p>
          <a:p>
            <a:pPr marL="228600" lvl="0" indent="0" algn="just" rtl="0">
              <a:lnSpc>
                <a:spcPct val="115000"/>
              </a:lnSpc>
              <a:spcBef>
                <a:spcPts val="0"/>
              </a:spcBef>
              <a:spcAft>
                <a:spcPts val="0"/>
              </a:spcAft>
              <a:buClr>
                <a:schemeClr val="dk1"/>
              </a:buClr>
              <a:buSzPct val="32351"/>
              <a:buFont typeface="Arial"/>
              <a:buNone/>
            </a:pPr>
            <a:r>
              <a:rPr lang="en-US" sz="3400" b="1">
                <a:solidFill>
                  <a:srgbClr val="1C4587"/>
                </a:solidFill>
              </a:rPr>
              <a:t> </a:t>
            </a:r>
            <a:endParaRPr sz="3400" b="1">
              <a:solidFill>
                <a:srgbClr val="1C4587"/>
              </a:solidFill>
            </a:endParaRPr>
          </a:p>
          <a:p>
            <a:pPr marL="228600" lvl="0" indent="0" algn="just" rtl="0">
              <a:lnSpc>
                <a:spcPct val="115000"/>
              </a:lnSpc>
              <a:spcBef>
                <a:spcPts val="0"/>
              </a:spcBef>
              <a:spcAft>
                <a:spcPts val="0"/>
              </a:spcAft>
              <a:buClr>
                <a:schemeClr val="dk1"/>
              </a:buClr>
              <a:buSzPct val="32351"/>
              <a:buFont typeface="Arial"/>
              <a:buNone/>
            </a:pPr>
            <a:r>
              <a:rPr lang="en-US" sz="3400">
                <a:solidFill>
                  <a:srgbClr val="1C4587"/>
                </a:solidFill>
              </a:rPr>
              <a:t>▷	</a:t>
            </a:r>
            <a:r>
              <a:rPr lang="en-US" sz="3400" b="1">
                <a:solidFill>
                  <a:srgbClr val="1C4587"/>
                </a:solidFill>
              </a:rPr>
              <a:t>Medical and legal professionals who enforce prevention practices, particularly prevention of vertical transmission of HIV, prioritize these goals over women’s bodily autonomy and consent and penalize and criminalize women living with HIV, subjecting them to increased surveillance, punishment and judgement.</a:t>
            </a:r>
            <a:endParaRPr sz="3400" b="1">
              <a:solidFill>
                <a:srgbClr val="1C4587"/>
              </a:solidFill>
            </a:endParaRPr>
          </a:p>
          <a:p>
            <a:pPr marL="0" lvl="0" indent="0" algn="just" rtl="0">
              <a:lnSpc>
                <a:spcPct val="115000"/>
              </a:lnSpc>
              <a:spcBef>
                <a:spcPts val="0"/>
              </a:spcBef>
              <a:spcAft>
                <a:spcPts val="0"/>
              </a:spcAft>
              <a:buClr>
                <a:schemeClr val="dk1"/>
              </a:buClr>
              <a:buSzPct val="32351"/>
              <a:buFont typeface="Arial"/>
              <a:buNone/>
            </a:pPr>
            <a:r>
              <a:rPr lang="en-US" sz="3400" b="1">
                <a:solidFill>
                  <a:srgbClr val="1C4587"/>
                </a:solidFill>
              </a:rPr>
              <a:t> </a:t>
            </a:r>
            <a:endParaRPr sz="3400" b="1">
              <a:solidFill>
                <a:srgbClr val="1C4587"/>
              </a:solidFill>
            </a:endParaRPr>
          </a:p>
          <a:p>
            <a:pPr marL="228600" lvl="0" indent="0" algn="just" rtl="0">
              <a:lnSpc>
                <a:spcPct val="115000"/>
              </a:lnSpc>
              <a:spcBef>
                <a:spcPts val="0"/>
              </a:spcBef>
              <a:spcAft>
                <a:spcPts val="0"/>
              </a:spcAft>
              <a:buClr>
                <a:schemeClr val="dk1"/>
              </a:buClr>
              <a:buSzPct val="32351"/>
              <a:buFont typeface="Arial"/>
              <a:buNone/>
            </a:pPr>
            <a:r>
              <a:rPr lang="en-US" sz="3400">
                <a:solidFill>
                  <a:srgbClr val="1C4587"/>
                </a:solidFill>
              </a:rPr>
              <a:t>▷	</a:t>
            </a:r>
            <a:r>
              <a:rPr lang="en-US" sz="3400" b="1">
                <a:solidFill>
                  <a:srgbClr val="1C4587"/>
                </a:solidFill>
              </a:rPr>
              <a:t>HIV related stigma and discrimination intersect with harmful gender norms and inequality and represent key drivers of coercion and abuse in reproductive care settings.</a:t>
            </a:r>
            <a:endParaRPr sz="3400">
              <a:solidFill>
                <a:srgbClr val="1C4587"/>
              </a:solidFill>
            </a:endParaRPr>
          </a:p>
          <a:p>
            <a:pPr marL="0" lvl="0" indent="0" algn="just" rtl="0">
              <a:lnSpc>
                <a:spcPct val="115000"/>
              </a:lnSpc>
              <a:spcBef>
                <a:spcPts val="0"/>
              </a:spcBef>
              <a:spcAft>
                <a:spcPts val="0"/>
              </a:spcAft>
              <a:buClr>
                <a:schemeClr val="dk1"/>
              </a:buClr>
              <a:buSzPct val="32351"/>
              <a:buFont typeface="Arial"/>
              <a:buNone/>
            </a:pPr>
            <a:r>
              <a:rPr lang="en-US" sz="3400">
                <a:solidFill>
                  <a:srgbClr val="1C4587"/>
                </a:solidFill>
              </a:rPr>
              <a:t> </a:t>
            </a:r>
            <a:endParaRPr sz="3400">
              <a:solidFill>
                <a:srgbClr val="1C4587"/>
              </a:solidFill>
            </a:endParaRPr>
          </a:p>
          <a:p>
            <a:pPr marL="228600" lvl="0" indent="0" algn="just" rtl="0">
              <a:lnSpc>
                <a:spcPct val="115000"/>
              </a:lnSpc>
              <a:spcBef>
                <a:spcPts val="0"/>
              </a:spcBef>
              <a:spcAft>
                <a:spcPts val="0"/>
              </a:spcAft>
              <a:buClr>
                <a:schemeClr val="dk1"/>
              </a:buClr>
              <a:buSzPct val="32351"/>
              <a:buFont typeface="Arial"/>
              <a:buNone/>
            </a:pPr>
            <a:r>
              <a:rPr lang="en-US" sz="3400">
                <a:solidFill>
                  <a:srgbClr val="1C4587"/>
                </a:solidFill>
              </a:rPr>
              <a:t>▷	</a:t>
            </a:r>
            <a:r>
              <a:rPr lang="en-US" sz="3400" b="1">
                <a:solidFill>
                  <a:srgbClr val="1C4587"/>
                </a:solidFill>
              </a:rPr>
              <a:t>Access to justice via official or informal complaints procedures or other reporting mechanisms is rare and vital, but rarely results in tangible or distributed justice or remedy</a:t>
            </a:r>
            <a:r>
              <a:rPr lang="en-US" sz="3400">
                <a:solidFill>
                  <a:srgbClr val="1C4587"/>
                </a:solidFill>
              </a:rPr>
              <a:t>.</a:t>
            </a:r>
            <a:endParaRPr sz="3400" b="1">
              <a:solidFill>
                <a:srgbClr val="1C4587"/>
              </a:solidFill>
            </a:endParaRPr>
          </a:p>
          <a:p>
            <a:pPr marL="228600" lvl="0" indent="-50800" algn="l" rtl="0">
              <a:lnSpc>
                <a:spcPct val="90000"/>
              </a:lnSpc>
              <a:spcBef>
                <a:spcPts val="1000"/>
              </a:spcBef>
              <a:spcAft>
                <a:spcPts val="0"/>
              </a:spcAft>
              <a:buClr>
                <a:schemeClr val="dk1"/>
              </a:buClr>
              <a:buSzPct val="100000"/>
              <a:buNone/>
            </a:pPr>
            <a:endParaRPr/>
          </a:p>
        </p:txBody>
      </p:sp>
      <p:pic>
        <p:nvPicPr>
          <p:cNvPr id="229" name="Google Shape;229;g2ee19a25e26_1_2"/>
          <p:cNvPicPr preferRelativeResize="0"/>
          <p:nvPr/>
        </p:nvPicPr>
        <p:blipFill rotWithShape="1">
          <a:blip r:embed="rId3">
            <a:alphaModFix/>
          </a:blip>
          <a:srcRect l="73387"/>
          <a:stretch/>
        </p:blipFill>
        <p:spPr>
          <a:xfrm>
            <a:off x="-113471" y="0"/>
            <a:ext cx="3244666"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30ffd942b17_0_14"/>
          <p:cNvPicPr preferRelativeResize="0"/>
          <p:nvPr/>
        </p:nvPicPr>
        <p:blipFill rotWithShape="1">
          <a:blip r:embed="rId3">
            <a:alphaModFix/>
          </a:blip>
          <a:srcRect l="54916" t="35253" b="35361"/>
          <a:stretch/>
        </p:blipFill>
        <p:spPr>
          <a:xfrm rot="5400000">
            <a:off x="922061" y="838781"/>
            <a:ext cx="4585251" cy="6429373"/>
          </a:xfrm>
          <a:prstGeom prst="rect">
            <a:avLst/>
          </a:prstGeom>
          <a:noFill/>
          <a:ln>
            <a:noFill/>
          </a:ln>
          <a:effectLst>
            <a:outerShdw blurRad="828675" dist="19050" dir="5400000" algn="bl" rotWithShape="0">
              <a:srgbClr val="000000">
                <a:alpha val="50000"/>
              </a:srgbClr>
            </a:outerShdw>
          </a:effectLst>
        </p:spPr>
      </p:pic>
      <p:pic>
        <p:nvPicPr>
          <p:cNvPr id="235" name="Google Shape;235;g30ffd942b17_0_14"/>
          <p:cNvPicPr preferRelativeResize="0"/>
          <p:nvPr/>
        </p:nvPicPr>
        <p:blipFill rotWithShape="1">
          <a:blip r:embed="rId3">
            <a:alphaModFix/>
            <a:duotone>
              <a:prstClr val="black"/>
              <a:schemeClr val="accent5">
                <a:tint val="45000"/>
                <a:satMod val="400000"/>
              </a:schemeClr>
            </a:duotone>
          </a:blip>
          <a:srcRect r="2210" b="68680"/>
          <a:stretch/>
        </p:blipFill>
        <p:spPr>
          <a:xfrm>
            <a:off x="4468058" y="839052"/>
            <a:ext cx="7110626" cy="5128873"/>
          </a:xfrm>
          <a:prstGeom prst="rect">
            <a:avLst/>
          </a:prstGeom>
          <a:noFill/>
          <a:ln>
            <a:noFill/>
          </a:ln>
        </p:spPr>
      </p:pic>
      <p:sp>
        <p:nvSpPr>
          <p:cNvPr id="236" name="Google Shape;236;g30ffd942b17_0_14"/>
          <p:cNvSpPr txBox="1"/>
          <p:nvPr/>
        </p:nvSpPr>
        <p:spPr>
          <a:xfrm>
            <a:off x="6535213" y="5721625"/>
            <a:ext cx="3631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rPr>
              <a:t>Executive Summaries</a:t>
            </a:r>
            <a:endParaRPr sz="20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E1678-3647-B932-29E1-3C5954658780}"/>
              </a:ext>
            </a:extLst>
          </p:cNvPr>
          <p:cNvSpPr>
            <a:spLocks noGrp="1"/>
          </p:cNvSpPr>
          <p:nvPr>
            <p:ph type="dt" sz="half" idx="10"/>
          </p:nvPr>
        </p:nvSpPr>
        <p:spPr/>
        <p:txBody>
          <a:bodyPr/>
          <a:lstStyle/>
          <a:p>
            <a:r>
              <a:rPr lang="en-GB" noProof="0"/>
              <a:t>Name of the Speaker</a:t>
            </a:r>
            <a:endParaRPr lang="en-GB" noProof="0" dirty="0"/>
          </a:p>
        </p:txBody>
      </p:sp>
      <p:sp>
        <p:nvSpPr>
          <p:cNvPr id="3" name="Footer Placeholder 2">
            <a:extLst>
              <a:ext uri="{FF2B5EF4-FFF2-40B4-BE49-F238E27FC236}">
                <a16:creationId xmlns:a16="http://schemas.microsoft.com/office/drawing/2014/main" id="{B3792C0E-6B1D-0111-139C-4A5B2D31F482}"/>
              </a:ext>
            </a:extLst>
          </p:cNvPr>
          <p:cNvSpPr>
            <a:spLocks noGrp="1"/>
          </p:cNvSpPr>
          <p:nvPr>
            <p:ph type="ftr" sz="quarter" idx="11"/>
          </p:nvPr>
        </p:nvSpPr>
        <p:spPr/>
        <p:txBody>
          <a:bodyPr/>
          <a:lstStyle/>
          <a:p>
            <a:r>
              <a:rPr lang="en-GB" noProof="0"/>
              <a:t>Topic Lore Ipsum</a:t>
            </a:r>
            <a:endParaRPr lang="en-GB" noProof="0" dirty="0"/>
          </a:p>
        </p:txBody>
      </p:sp>
      <p:pic>
        <p:nvPicPr>
          <p:cNvPr id="5" name="Online Media 4" title="Lactancia y VIH - Con subtítulos en Inglés">
            <a:hlinkClick r:id="" action="ppaction://media"/>
            <a:extLst>
              <a:ext uri="{FF2B5EF4-FFF2-40B4-BE49-F238E27FC236}">
                <a16:creationId xmlns:a16="http://schemas.microsoft.com/office/drawing/2014/main" id="{9BA980A7-D0DD-C5B1-E709-A4C9D8F1A522}"/>
              </a:ext>
            </a:extLst>
          </p:cNvPr>
          <p:cNvPicPr>
            <a:picLocks noRot="1" noChangeAspect="1"/>
          </p:cNvPicPr>
          <p:nvPr>
            <a:videoFile r:link="rId1"/>
          </p:nvPr>
        </p:nvPicPr>
        <p:blipFill>
          <a:blip r:embed="rId3"/>
          <a:stretch>
            <a:fillRect/>
          </a:stretch>
        </p:blipFill>
        <p:spPr>
          <a:xfrm>
            <a:off x="0" y="66665"/>
            <a:ext cx="12165027" cy="6873241"/>
          </a:xfrm>
          <a:prstGeom prst="rect">
            <a:avLst/>
          </a:prstGeom>
        </p:spPr>
      </p:pic>
    </p:spTree>
    <p:extLst>
      <p:ext uri="{BB962C8B-B14F-4D97-AF65-F5344CB8AC3E}">
        <p14:creationId xmlns:p14="http://schemas.microsoft.com/office/powerpoint/2010/main" val="252927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21D7-B989-A25C-FDB3-9005B646671D}"/>
              </a:ext>
            </a:extLst>
          </p:cNvPr>
          <p:cNvSpPr>
            <a:spLocks noGrp="1"/>
          </p:cNvSpPr>
          <p:nvPr>
            <p:ph type="title"/>
          </p:nvPr>
        </p:nvSpPr>
        <p:spPr>
          <a:xfrm>
            <a:off x="836304" y="1178234"/>
            <a:ext cx="7732366" cy="1260000"/>
          </a:xfrm>
        </p:spPr>
        <p:txBody>
          <a:bodyPr/>
          <a:lstStyle/>
          <a:p>
            <a:r>
              <a:rPr lang="en-US" dirty="0"/>
              <a:t>Panel Discussion</a:t>
            </a:r>
          </a:p>
        </p:txBody>
      </p:sp>
      <p:sp>
        <p:nvSpPr>
          <p:cNvPr id="9" name="TextBox 8">
            <a:extLst>
              <a:ext uri="{FF2B5EF4-FFF2-40B4-BE49-F238E27FC236}">
                <a16:creationId xmlns:a16="http://schemas.microsoft.com/office/drawing/2014/main" id="{73AB29F9-A340-16DE-F136-831BADBA8B78}"/>
              </a:ext>
            </a:extLst>
          </p:cNvPr>
          <p:cNvSpPr txBox="1"/>
          <p:nvPr/>
        </p:nvSpPr>
        <p:spPr>
          <a:xfrm>
            <a:off x="836304" y="5324483"/>
            <a:ext cx="3087013" cy="1200329"/>
          </a:xfrm>
          <a:prstGeom prst="rect">
            <a:avLst/>
          </a:prstGeom>
          <a:noFill/>
        </p:spPr>
        <p:txBody>
          <a:bodyPr wrap="square" rtlCol="0">
            <a:spAutoFit/>
          </a:bodyPr>
          <a:lstStyle/>
          <a:p>
            <a:r>
              <a:rPr lang="en-US" dirty="0"/>
              <a:t>Keren Dunaway</a:t>
            </a:r>
            <a:br>
              <a:rPr lang="en-US" dirty="0"/>
            </a:br>
            <a:r>
              <a:rPr lang="en-US" dirty="0"/>
              <a:t>International Community of Women Living with HIV</a:t>
            </a:r>
            <a:br>
              <a:rPr lang="en-US" dirty="0"/>
            </a:br>
            <a:r>
              <a:rPr lang="en-US" dirty="0"/>
              <a:t>Argentina</a:t>
            </a:r>
          </a:p>
        </p:txBody>
      </p:sp>
      <p:sp>
        <p:nvSpPr>
          <p:cNvPr id="10" name="TextBox 9">
            <a:extLst>
              <a:ext uri="{FF2B5EF4-FFF2-40B4-BE49-F238E27FC236}">
                <a16:creationId xmlns:a16="http://schemas.microsoft.com/office/drawing/2014/main" id="{EA4AFCEC-A21B-7A78-3C7C-A49AD574621A}"/>
              </a:ext>
            </a:extLst>
          </p:cNvPr>
          <p:cNvSpPr txBox="1"/>
          <p:nvPr/>
        </p:nvSpPr>
        <p:spPr>
          <a:xfrm>
            <a:off x="4669682" y="5341210"/>
            <a:ext cx="3087013" cy="1200329"/>
          </a:xfrm>
          <a:prstGeom prst="rect">
            <a:avLst/>
          </a:prstGeom>
          <a:noFill/>
        </p:spPr>
        <p:txBody>
          <a:bodyPr wrap="square" rtlCol="0">
            <a:spAutoFit/>
          </a:bodyPr>
          <a:lstStyle/>
          <a:p>
            <a:r>
              <a:rPr lang="en-US" dirty="0"/>
              <a:t>Emma Gyamera</a:t>
            </a:r>
            <a:br>
              <a:rPr lang="en-US" dirty="0"/>
            </a:br>
            <a:r>
              <a:rPr lang="en-US" dirty="0"/>
              <a:t>Educational Assessment and Research Centre</a:t>
            </a:r>
            <a:br>
              <a:rPr lang="en-US" dirty="0"/>
            </a:br>
            <a:r>
              <a:rPr lang="en-US" dirty="0"/>
              <a:t>Ghana</a:t>
            </a:r>
          </a:p>
        </p:txBody>
      </p:sp>
      <p:sp>
        <p:nvSpPr>
          <p:cNvPr id="11" name="TextBox 10">
            <a:extLst>
              <a:ext uri="{FF2B5EF4-FFF2-40B4-BE49-F238E27FC236}">
                <a16:creationId xmlns:a16="http://schemas.microsoft.com/office/drawing/2014/main" id="{3DB9FAA3-74A2-927A-A705-0B46996A7AF9}"/>
              </a:ext>
            </a:extLst>
          </p:cNvPr>
          <p:cNvSpPr txBox="1"/>
          <p:nvPr/>
        </p:nvSpPr>
        <p:spPr>
          <a:xfrm>
            <a:off x="8568670" y="5324483"/>
            <a:ext cx="3404103" cy="923330"/>
          </a:xfrm>
          <a:prstGeom prst="rect">
            <a:avLst/>
          </a:prstGeom>
          <a:noFill/>
        </p:spPr>
        <p:txBody>
          <a:bodyPr wrap="square" rtlCol="0">
            <a:spAutoFit/>
          </a:bodyPr>
          <a:lstStyle/>
          <a:p>
            <a:r>
              <a:rPr lang="en-US" dirty="0"/>
              <a:t>Erica Spielman </a:t>
            </a:r>
            <a:br>
              <a:rPr lang="en-US" dirty="0"/>
            </a:br>
            <a:r>
              <a:rPr lang="en-US" dirty="0"/>
              <a:t>World Health Organization</a:t>
            </a:r>
            <a:br>
              <a:rPr lang="en-US" dirty="0"/>
            </a:br>
            <a:r>
              <a:rPr lang="en-US" dirty="0"/>
              <a:t>Switzerland</a:t>
            </a:r>
          </a:p>
        </p:txBody>
      </p:sp>
      <p:pic>
        <p:nvPicPr>
          <p:cNvPr id="12" name="Picture 11">
            <a:extLst>
              <a:ext uri="{FF2B5EF4-FFF2-40B4-BE49-F238E27FC236}">
                <a16:creationId xmlns:a16="http://schemas.microsoft.com/office/drawing/2014/main" id="{76561D9C-AC33-DFD1-62BB-96E6982AC070}"/>
              </a:ext>
            </a:extLst>
          </p:cNvPr>
          <p:cNvPicPr>
            <a:picLocks noChangeAspect="1"/>
          </p:cNvPicPr>
          <p:nvPr/>
        </p:nvPicPr>
        <p:blipFill>
          <a:blip r:embed="rId3"/>
          <a:stretch>
            <a:fillRect/>
          </a:stretch>
        </p:blipFill>
        <p:spPr>
          <a:xfrm>
            <a:off x="11058525" y="219074"/>
            <a:ext cx="752801" cy="485775"/>
          </a:xfrm>
          <a:prstGeom prst="rect">
            <a:avLst/>
          </a:prstGeom>
        </p:spPr>
      </p:pic>
      <p:pic>
        <p:nvPicPr>
          <p:cNvPr id="7" name="Picture 6" descr="A person with long red hair wearing glasses&#10;&#10;Description automatically generated">
            <a:extLst>
              <a:ext uri="{FF2B5EF4-FFF2-40B4-BE49-F238E27FC236}">
                <a16:creationId xmlns:a16="http://schemas.microsoft.com/office/drawing/2014/main" id="{365BAE7B-9DC9-2B19-71F7-049354D4190B}"/>
              </a:ext>
            </a:extLst>
          </p:cNvPr>
          <p:cNvPicPr>
            <a:picLocks noChangeAspect="1"/>
          </p:cNvPicPr>
          <p:nvPr/>
        </p:nvPicPr>
        <p:blipFill>
          <a:blip r:embed="rId4">
            <a:extLst>
              <a:ext uri="{28A0092B-C50C-407E-A947-70E740481C1C}">
                <a14:useLocalDpi xmlns:a14="http://schemas.microsoft.com/office/drawing/2010/main" val="0"/>
              </a:ext>
            </a:extLst>
          </a:blip>
          <a:srcRect l="16884" t="1463" r="18185" b="12195"/>
          <a:stretch/>
        </p:blipFill>
        <p:spPr>
          <a:xfrm>
            <a:off x="938577" y="2179504"/>
            <a:ext cx="2255881" cy="2999680"/>
          </a:xfrm>
          <a:prstGeom prst="rect">
            <a:avLst/>
          </a:prstGeom>
        </p:spPr>
      </p:pic>
      <p:pic>
        <p:nvPicPr>
          <p:cNvPr id="4" name="Picture 3" descr="A person with short hair wearing a floral shirt&#10;&#10;Description automatically generated">
            <a:extLst>
              <a:ext uri="{FF2B5EF4-FFF2-40B4-BE49-F238E27FC236}">
                <a16:creationId xmlns:a16="http://schemas.microsoft.com/office/drawing/2014/main" id="{A4AB0ECC-F205-0A27-CE9B-90A9A4D96726}"/>
              </a:ext>
            </a:extLst>
          </p:cNvPr>
          <p:cNvPicPr>
            <a:picLocks noChangeAspect="1"/>
          </p:cNvPicPr>
          <p:nvPr/>
        </p:nvPicPr>
        <p:blipFill>
          <a:blip r:embed="rId5">
            <a:extLst>
              <a:ext uri="{28A0092B-C50C-407E-A947-70E740481C1C}">
                <a14:useLocalDpi xmlns:a14="http://schemas.microsoft.com/office/drawing/2010/main" val="0"/>
              </a:ext>
            </a:extLst>
          </a:blip>
          <a:srcRect l="11274" t="3433" r="16037"/>
          <a:stretch/>
        </p:blipFill>
        <p:spPr>
          <a:xfrm>
            <a:off x="4747376" y="2191814"/>
            <a:ext cx="2370648" cy="3149396"/>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8561627C-D121-FD3B-E7A0-D19336FA6AFD}"/>
              </a:ext>
            </a:extLst>
          </p:cNvPr>
          <p:cNvPicPr>
            <a:picLocks noChangeAspect="1"/>
          </p:cNvPicPr>
          <p:nvPr/>
        </p:nvPicPr>
        <p:blipFill>
          <a:blip r:embed="rId6">
            <a:extLst>
              <a:ext uri="{28A0092B-C50C-407E-A947-70E740481C1C}">
                <a14:useLocalDpi xmlns:a14="http://schemas.microsoft.com/office/drawing/2010/main" val="0"/>
              </a:ext>
            </a:extLst>
          </a:blip>
          <a:srcRect l="11364" t="13656" r="6260" b="4418"/>
          <a:stretch/>
        </p:blipFill>
        <p:spPr>
          <a:xfrm>
            <a:off x="8670943" y="2175087"/>
            <a:ext cx="2387582" cy="3166123"/>
          </a:xfrm>
          <a:prstGeom prst="rect">
            <a:avLst/>
          </a:prstGeom>
        </p:spPr>
      </p:pic>
    </p:spTree>
    <p:extLst>
      <p:ext uri="{BB962C8B-B14F-4D97-AF65-F5344CB8AC3E}">
        <p14:creationId xmlns:p14="http://schemas.microsoft.com/office/powerpoint/2010/main" val="4182832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EEFD89-39A9-4E90-8EF8-DE6C1AB52180}"/>
              </a:ext>
            </a:extLst>
          </p:cNvPr>
          <p:cNvSpPr>
            <a:spLocks noGrp="1"/>
          </p:cNvSpPr>
          <p:nvPr>
            <p:ph type="body" sz="quarter" idx="12"/>
          </p:nvPr>
        </p:nvSpPr>
        <p:spPr>
          <a:xfrm>
            <a:off x="5429693" y="1485900"/>
            <a:ext cx="6762307" cy="4711385"/>
          </a:xfrm>
        </p:spPr>
        <p:txBody>
          <a:bodyPr/>
          <a:lstStyle/>
          <a:p>
            <a:pPr marL="0" indent="0">
              <a:buNone/>
            </a:pPr>
            <a:r>
              <a:rPr lang="en-US" sz="3600" dirty="0">
                <a:solidFill>
                  <a:schemeClr val="tx1"/>
                </a:solidFill>
              </a:rPr>
              <a:t>The webinar series “Shifting mindsets” is available on </a:t>
            </a:r>
            <a:r>
              <a:rPr lang="en-US" sz="3600" dirty="0">
                <a:solidFill>
                  <a:schemeClr val="tx1"/>
                </a:solidFill>
                <a:latin typeface="+mj-lt"/>
              </a:rPr>
              <a:t>IAS+</a:t>
            </a:r>
            <a:br>
              <a:rPr lang="en-US" sz="3600" dirty="0"/>
            </a:br>
            <a:br>
              <a:rPr lang="en-US" sz="2400" dirty="0"/>
            </a:br>
            <a:br>
              <a:rPr lang="en-US" sz="2800" dirty="0"/>
            </a:br>
            <a:r>
              <a:rPr lang="en-US" sz="2600" dirty="0"/>
              <a:t>About the IAS Heart of Stigma: </a:t>
            </a:r>
            <a:r>
              <a:rPr lang="en-US" sz="2600" dirty="0">
                <a:latin typeface="+mj-lt"/>
              </a:rPr>
              <a:t>www.iasociety.org</a:t>
            </a:r>
          </a:p>
          <a:p>
            <a:pPr marL="0" indent="0">
              <a:buNone/>
            </a:pPr>
            <a:endParaRPr lang="en-US" sz="2600" dirty="0"/>
          </a:p>
          <a:p>
            <a:pPr marL="0" indent="0">
              <a:buNone/>
            </a:pPr>
            <a:r>
              <a:rPr lang="en-US" sz="2600" dirty="0"/>
              <a:t>About the People Living with HIV Stigma Index: </a:t>
            </a:r>
            <a:r>
              <a:rPr lang="en-US" sz="2600" dirty="0">
                <a:latin typeface="+mj-lt"/>
              </a:rPr>
              <a:t>www.stigmaindex.org</a:t>
            </a:r>
          </a:p>
        </p:txBody>
      </p:sp>
      <p:pic>
        <p:nvPicPr>
          <p:cNvPr id="1026" name="Picture 2" descr="A woman sitting in a pink-walled room looking over her shoulder to her side">
            <a:extLst>
              <a:ext uri="{FF2B5EF4-FFF2-40B4-BE49-F238E27FC236}">
                <a16:creationId xmlns:a16="http://schemas.microsoft.com/office/drawing/2014/main" id="{E8397965-D134-6EAD-3422-AB1BDD8E7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318" y="1485900"/>
            <a:ext cx="10498476"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A43470-72D2-7FF1-2FEF-7CD8471A16AD}"/>
              </a:ext>
            </a:extLst>
          </p:cNvPr>
          <p:cNvSpPr txBox="1"/>
          <p:nvPr/>
        </p:nvSpPr>
        <p:spPr>
          <a:xfrm>
            <a:off x="0" y="6057900"/>
            <a:ext cx="8452206" cy="307777"/>
          </a:xfrm>
          <a:prstGeom prst="rect">
            <a:avLst/>
          </a:prstGeom>
          <a:noFill/>
        </p:spPr>
        <p:txBody>
          <a:bodyPr wrap="square" rtlCol="0">
            <a:spAutoFit/>
          </a:bodyPr>
          <a:lstStyle/>
          <a:p>
            <a:r>
              <a:rPr lang="en-US" sz="1400" dirty="0"/>
              <a:t>Image: </a:t>
            </a:r>
            <a:r>
              <a:rPr lang="en-US" sz="1400" dirty="0" err="1"/>
              <a:t>Sydelle</a:t>
            </a:r>
            <a:r>
              <a:rPr lang="en-US" sz="1400" dirty="0"/>
              <a:t> Willow Smith</a:t>
            </a:r>
          </a:p>
        </p:txBody>
      </p:sp>
      <p:pic>
        <p:nvPicPr>
          <p:cNvPr id="3" name="Picture 2">
            <a:extLst>
              <a:ext uri="{FF2B5EF4-FFF2-40B4-BE49-F238E27FC236}">
                <a16:creationId xmlns:a16="http://schemas.microsoft.com/office/drawing/2014/main" id="{A13AA89E-DA23-7D1E-A99E-E8C92C4F201C}"/>
              </a:ext>
            </a:extLst>
          </p:cNvPr>
          <p:cNvPicPr>
            <a:picLocks noChangeAspect="1"/>
          </p:cNvPicPr>
          <p:nvPr/>
        </p:nvPicPr>
        <p:blipFill>
          <a:blip r:embed="rId3"/>
          <a:stretch>
            <a:fillRect/>
          </a:stretch>
        </p:blipFill>
        <p:spPr>
          <a:xfrm>
            <a:off x="11163300" y="180974"/>
            <a:ext cx="752801" cy="485775"/>
          </a:xfrm>
          <a:prstGeom prst="rect">
            <a:avLst/>
          </a:prstGeom>
        </p:spPr>
      </p:pic>
    </p:spTree>
    <p:extLst>
      <p:ext uri="{BB962C8B-B14F-4D97-AF65-F5344CB8AC3E}">
        <p14:creationId xmlns:p14="http://schemas.microsoft.com/office/powerpoint/2010/main" val="248532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29B4-A70D-8CFC-ABB4-0F3F97606F3B}"/>
              </a:ext>
            </a:extLst>
          </p:cNvPr>
          <p:cNvSpPr>
            <a:spLocks noGrp="1"/>
          </p:cNvSpPr>
          <p:nvPr>
            <p:ph type="title"/>
          </p:nvPr>
        </p:nvSpPr>
        <p:spPr>
          <a:xfrm>
            <a:off x="442912" y="1231025"/>
            <a:ext cx="6192838" cy="1151076"/>
          </a:xfrm>
        </p:spPr>
        <p:txBody>
          <a:bodyPr/>
          <a:lstStyle/>
          <a:p>
            <a:r>
              <a:rPr lang="en-US" dirty="0" err="1"/>
              <a:t>Programme</a:t>
            </a:r>
            <a:r>
              <a:rPr lang="en-US" dirty="0"/>
              <a:t>:</a:t>
            </a:r>
          </a:p>
        </p:txBody>
      </p:sp>
      <p:sp>
        <p:nvSpPr>
          <p:cNvPr id="3" name="Text Placeholder 2">
            <a:extLst>
              <a:ext uri="{FF2B5EF4-FFF2-40B4-BE49-F238E27FC236}">
                <a16:creationId xmlns:a16="http://schemas.microsoft.com/office/drawing/2014/main" id="{7958B609-8DD1-9C1C-93C3-0B28A9FB4A67}"/>
              </a:ext>
            </a:extLst>
          </p:cNvPr>
          <p:cNvSpPr>
            <a:spLocks noGrp="1"/>
          </p:cNvSpPr>
          <p:nvPr>
            <p:ph type="body" sz="quarter" idx="11"/>
          </p:nvPr>
        </p:nvSpPr>
        <p:spPr>
          <a:xfrm>
            <a:off x="442912" y="2199458"/>
            <a:ext cx="11749088" cy="4696722"/>
          </a:xfrm>
        </p:spPr>
        <p:txBody>
          <a:bodyPr/>
          <a:lstStyle/>
          <a:p>
            <a:pPr marL="742950" indent="-742950">
              <a:buAutoNum type="arabicPeriod"/>
            </a:pPr>
            <a:r>
              <a:rPr lang="en-US" sz="3000" dirty="0">
                <a:latin typeface="+mj-lt"/>
              </a:rPr>
              <a:t>Introduction</a:t>
            </a:r>
            <a:r>
              <a:rPr lang="en-US" sz="3000" dirty="0"/>
              <a:t> – Alexandra Calmy (UNIGE, Switzerland)</a:t>
            </a:r>
            <a:br>
              <a:rPr lang="en-US" sz="3000" dirty="0"/>
            </a:br>
            <a:endParaRPr lang="en-US" sz="3000" dirty="0">
              <a:latin typeface="+mj-lt"/>
            </a:endParaRPr>
          </a:p>
          <a:p>
            <a:pPr marL="742950" indent="-742950">
              <a:buAutoNum type="arabicPeriod"/>
            </a:pPr>
            <a:r>
              <a:rPr lang="en-US" sz="3000" dirty="0">
                <a:latin typeface="+mj-lt"/>
              </a:rPr>
              <a:t>Presentation </a:t>
            </a:r>
            <a:r>
              <a:rPr lang="en-US" sz="3000" dirty="0"/>
              <a:t>– Keren Dunaway (ICW)</a:t>
            </a:r>
            <a:br>
              <a:rPr lang="en-US" sz="3000" dirty="0"/>
            </a:br>
            <a:endParaRPr lang="en-US" sz="3000" dirty="0"/>
          </a:p>
          <a:p>
            <a:pPr marL="742950" indent="-742950">
              <a:buAutoNum type="arabicPeriod"/>
            </a:pPr>
            <a:r>
              <a:rPr lang="en-US" sz="3000" dirty="0">
                <a:latin typeface="+mj-lt"/>
              </a:rPr>
              <a:t>ICW video:</a:t>
            </a:r>
            <a:r>
              <a:rPr lang="en-US" sz="3000" dirty="0"/>
              <a:t> </a:t>
            </a:r>
            <a:r>
              <a:rPr lang="en-US" sz="3000"/>
              <a:t>Lactation and women </a:t>
            </a:r>
            <a:r>
              <a:rPr lang="en-US" sz="3000" dirty="0"/>
              <a:t>living with HIV</a:t>
            </a:r>
            <a:br>
              <a:rPr lang="en-US" sz="3000" dirty="0"/>
            </a:br>
            <a:endParaRPr lang="en-US" sz="3000" dirty="0">
              <a:latin typeface="+mj-lt"/>
            </a:endParaRPr>
          </a:p>
          <a:p>
            <a:pPr marL="742950" indent="-742950">
              <a:buAutoNum type="arabicPeriod"/>
            </a:pPr>
            <a:r>
              <a:rPr lang="en-US" sz="3000" dirty="0">
                <a:latin typeface="+mj-lt"/>
              </a:rPr>
              <a:t>Panel Discussion and Q&amp;A </a:t>
            </a:r>
          </a:p>
          <a:p>
            <a:pPr marL="742950" indent="-742950">
              <a:buAutoNum type="arabicPeriod"/>
            </a:pPr>
            <a:endParaRPr lang="en-US" sz="3000" dirty="0">
              <a:latin typeface="+mj-lt"/>
            </a:endParaRPr>
          </a:p>
          <a:p>
            <a:pPr marL="742950" indent="-742950">
              <a:buAutoNum type="arabicPeriod"/>
            </a:pPr>
            <a:r>
              <a:rPr lang="en-US" sz="3000" dirty="0">
                <a:latin typeface="+mj-lt"/>
              </a:rPr>
              <a:t>Closing remarks </a:t>
            </a:r>
            <a:r>
              <a:rPr lang="en-US" sz="3000" dirty="0"/>
              <a:t>– Alexandra Calmy (UNIGE)</a:t>
            </a:r>
          </a:p>
        </p:txBody>
      </p:sp>
      <p:pic>
        <p:nvPicPr>
          <p:cNvPr id="4" name="Picture 3">
            <a:extLst>
              <a:ext uri="{FF2B5EF4-FFF2-40B4-BE49-F238E27FC236}">
                <a16:creationId xmlns:a16="http://schemas.microsoft.com/office/drawing/2014/main" id="{7705D9AA-DC17-9859-70F1-90F0452B8B9E}"/>
              </a:ext>
            </a:extLst>
          </p:cNvPr>
          <p:cNvPicPr>
            <a:picLocks noChangeAspect="1"/>
          </p:cNvPicPr>
          <p:nvPr/>
        </p:nvPicPr>
        <p:blipFill>
          <a:blip r:embed="rId2"/>
          <a:stretch>
            <a:fillRect/>
          </a:stretch>
        </p:blipFill>
        <p:spPr>
          <a:xfrm>
            <a:off x="11115675" y="200024"/>
            <a:ext cx="752801" cy="485775"/>
          </a:xfrm>
          <a:prstGeom prst="rect">
            <a:avLst/>
          </a:prstGeom>
        </p:spPr>
      </p:pic>
    </p:spTree>
    <p:extLst>
      <p:ext uri="{BB962C8B-B14F-4D97-AF65-F5344CB8AC3E}">
        <p14:creationId xmlns:p14="http://schemas.microsoft.com/office/powerpoint/2010/main" val="72241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477361" y="1198406"/>
            <a:ext cx="6192838" cy="1260000"/>
          </a:xfrm>
        </p:spPr>
        <p:txBody>
          <a:bodyPr/>
          <a:lstStyle/>
          <a:p>
            <a:r>
              <a:rPr lang="en-GB" noProof="0" dirty="0"/>
              <a:t>Housekeeping</a:t>
            </a:r>
          </a:p>
        </p:txBody>
      </p:sp>
      <p:sp>
        <p:nvSpPr>
          <p:cNvPr id="3" name="Inhaltsplatzhalter 2">
            <a:extLst>
              <a:ext uri="{FF2B5EF4-FFF2-40B4-BE49-F238E27FC236}">
                <a16:creationId xmlns:a16="http://schemas.microsoft.com/office/drawing/2014/main" id="{04DD0E3C-3675-44C6-AE22-972FDE27B6FE}"/>
              </a:ext>
            </a:extLst>
          </p:cNvPr>
          <p:cNvSpPr>
            <a:spLocks noGrp="1"/>
          </p:cNvSpPr>
          <p:nvPr>
            <p:ph idx="1"/>
          </p:nvPr>
        </p:nvSpPr>
        <p:spPr>
          <a:xfrm>
            <a:off x="230475" y="2101040"/>
            <a:ext cx="6889516" cy="3558554"/>
          </a:xfrm>
        </p:spPr>
        <p:txBody>
          <a:bodyPr/>
          <a:lstStyle/>
          <a:p>
            <a:r>
              <a:rPr lang="en-GB" dirty="0"/>
              <a:t>Participants are muted. If you have questions, please use the </a:t>
            </a:r>
            <a:r>
              <a:rPr lang="en-GB" dirty="0">
                <a:latin typeface="+mj-lt"/>
              </a:rPr>
              <a:t>Q&amp;A box </a:t>
            </a:r>
            <a:r>
              <a:rPr lang="en-GB" dirty="0"/>
              <a:t>at the bottom of your screen (</a:t>
            </a:r>
            <a:r>
              <a:rPr lang="en-GB" u="sng" dirty="0"/>
              <a:t>not</a:t>
            </a:r>
            <a:r>
              <a:rPr lang="en-GB" dirty="0"/>
              <a:t> the </a:t>
            </a:r>
            <a:r>
              <a:rPr lang="en-GB" dirty="0" err="1"/>
              <a:t>chatbox</a:t>
            </a:r>
            <a:r>
              <a:rPr lang="en-GB" dirty="0"/>
              <a:t>). There will be a 15-minute Q&amp;A at the end.</a:t>
            </a:r>
          </a:p>
          <a:p>
            <a:endParaRPr lang="en-GB" noProof="0" dirty="0"/>
          </a:p>
          <a:p>
            <a:r>
              <a:rPr lang="en-GB" noProof="0" dirty="0"/>
              <a:t>Translation is available in</a:t>
            </a:r>
            <a:r>
              <a:rPr lang="en-GB" noProof="0" dirty="0">
                <a:latin typeface="+mj-lt"/>
              </a:rPr>
              <a:t> English, French </a:t>
            </a:r>
            <a:r>
              <a:rPr lang="en-GB" noProof="0" dirty="0"/>
              <a:t>and </a:t>
            </a:r>
            <a:r>
              <a:rPr lang="en-GB" noProof="0" dirty="0">
                <a:latin typeface="+mj-lt"/>
              </a:rPr>
              <a:t>Spanish</a:t>
            </a:r>
            <a:r>
              <a:rPr lang="en-GB" noProof="0" dirty="0"/>
              <a:t>. To access live translation, click the earth icon at the bottom of your screen and select your preferred channel. </a:t>
            </a:r>
            <a:br>
              <a:rPr lang="en-GB" noProof="0" dirty="0"/>
            </a:br>
            <a:endParaRPr lang="en-GB" noProof="0" dirty="0"/>
          </a:p>
          <a:p>
            <a:r>
              <a:rPr lang="en-GB" dirty="0"/>
              <a:t>The recording will be available on the platform </a:t>
            </a:r>
            <a:r>
              <a:rPr lang="en-GB" dirty="0">
                <a:latin typeface="+mj-lt"/>
              </a:rPr>
              <a:t>IAS+ </a:t>
            </a:r>
            <a:r>
              <a:rPr lang="en-GB" dirty="0"/>
              <a:t>after the webinar.</a:t>
            </a:r>
            <a:endParaRPr lang="en-GB" noProof="0" dirty="0"/>
          </a:p>
        </p:txBody>
      </p:sp>
      <p:pic>
        <p:nvPicPr>
          <p:cNvPr id="7" name="Picture 6">
            <a:extLst>
              <a:ext uri="{FF2B5EF4-FFF2-40B4-BE49-F238E27FC236}">
                <a16:creationId xmlns:a16="http://schemas.microsoft.com/office/drawing/2014/main" id="{9CAB060B-3A40-14CA-367E-C78403024112}"/>
              </a:ext>
            </a:extLst>
          </p:cNvPr>
          <p:cNvPicPr>
            <a:picLocks noChangeAspect="1"/>
          </p:cNvPicPr>
          <p:nvPr/>
        </p:nvPicPr>
        <p:blipFill>
          <a:blip r:embed="rId3"/>
          <a:stretch>
            <a:fillRect/>
          </a:stretch>
        </p:blipFill>
        <p:spPr>
          <a:xfrm>
            <a:off x="7537446" y="2101040"/>
            <a:ext cx="4105274" cy="3345798"/>
          </a:xfrm>
          <a:prstGeom prst="rect">
            <a:avLst/>
          </a:prstGeom>
        </p:spPr>
      </p:pic>
      <p:pic>
        <p:nvPicPr>
          <p:cNvPr id="8" name="Picture 7">
            <a:extLst>
              <a:ext uri="{FF2B5EF4-FFF2-40B4-BE49-F238E27FC236}">
                <a16:creationId xmlns:a16="http://schemas.microsoft.com/office/drawing/2014/main" id="{CBB3DF5D-1699-9B0A-7E22-43F7490494B1}"/>
              </a:ext>
            </a:extLst>
          </p:cNvPr>
          <p:cNvPicPr>
            <a:picLocks noChangeAspect="1"/>
          </p:cNvPicPr>
          <p:nvPr/>
        </p:nvPicPr>
        <p:blipFill>
          <a:blip r:embed="rId4"/>
          <a:stretch>
            <a:fillRect/>
          </a:stretch>
        </p:blipFill>
        <p:spPr>
          <a:xfrm>
            <a:off x="11115675" y="200024"/>
            <a:ext cx="752801" cy="485775"/>
          </a:xfrm>
          <a:prstGeom prst="rect">
            <a:avLst/>
          </a:prstGeom>
        </p:spPr>
      </p:pic>
      <p:pic>
        <p:nvPicPr>
          <p:cNvPr id="3076" name="Picture 4" descr="Interpretation Feature">
            <a:extLst>
              <a:ext uri="{FF2B5EF4-FFF2-40B4-BE49-F238E27FC236}">
                <a16:creationId xmlns:a16="http://schemas.microsoft.com/office/drawing/2014/main" id="{9150A15A-0800-11AC-1A06-1405CD4CB4B8}"/>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7729" t="74724" r="54546" b="1081"/>
          <a:stretch/>
        </p:blipFill>
        <p:spPr bwMode="auto">
          <a:xfrm>
            <a:off x="5768946" y="3604085"/>
            <a:ext cx="654108" cy="33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98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21D7-B989-A25C-FDB3-9005B646671D}"/>
              </a:ext>
            </a:extLst>
          </p:cNvPr>
          <p:cNvSpPr>
            <a:spLocks noGrp="1"/>
          </p:cNvSpPr>
          <p:nvPr>
            <p:ph type="title"/>
          </p:nvPr>
        </p:nvSpPr>
        <p:spPr>
          <a:xfrm>
            <a:off x="836304" y="1178234"/>
            <a:ext cx="7732366" cy="1260000"/>
          </a:xfrm>
        </p:spPr>
        <p:txBody>
          <a:bodyPr/>
          <a:lstStyle/>
          <a:p>
            <a:r>
              <a:rPr lang="en-US" dirty="0"/>
              <a:t>Speakers</a:t>
            </a:r>
          </a:p>
        </p:txBody>
      </p:sp>
      <p:sp>
        <p:nvSpPr>
          <p:cNvPr id="9" name="TextBox 8">
            <a:extLst>
              <a:ext uri="{FF2B5EF4-FFF2-40B4-BE49-F238E27FC236}">
                <a16:creationId xmlns:a16="http://schemas.microsoft.com/office/drawing/2014/main" id="{73AB29F9-A340-16DE-F136-831BADBA8B78}"/>
              </a:ext>
            </a:extLst>
          </p:cNvPr>
          <p:cNvSpPr txBox="1"/>
          <p:nvPr/>
        </p:nvSpPr>
        <p:spPr>
          <a:xfrm>
            <a:off x="836304" y="5324483"/>
            <a:ext cx="3087013" cy="1200329"/>
          </a:xfrm>
          <a:prstGeom prst="rect">
            <a:avLst/>
          </a:prstGeom>
          <a:noFill/>
        </p:spPr>
        <p:txBody>
          <a:bodyPr wrap="square" rtlCol="0">
            <a:spAutoFit/>
          </a:bodyPr>
          <a:lstStyle/>
          <a:p>
            <a:r>
              <a:rPr lang="en-US" dirty="0"/>
              <a:t>Keren Dunaway</a:t>
            </a:r>
            <a:br>
              <a:rPr lang="en-US" dirty="0"/>
            </a:br>
            <a:r>
              <a:rPr lang="en-US" dirty="0"/>
              <a:t>International Community of Women Living with HIV</a:t>
            </a:r>
            <a:br>
              <a:rPr lang="en-US" dirty="0"/>
            </a:br>
            <a:r>
              <a:rPr lang="en-US" dirty="0"/>
              <a:t>Argentina</a:t>
            </a:r>
          </a:p>
        </p:txBody>
      </p:sp>
      <p:sp>
        <p:nvSpPr>
          <p:cNvPr id="10" name="TextBox 9">
            <a:extLst>
              <a:ext uri="{FF2B5EF4-FFF2-40B4-BE49-F238E27FC236}">
                <a16:creationId xmlns:a16="http://schemas.microsoft.com/office/drawing/2014/main" id="{EA4AFCEC-A21B-7A78-3C7C-A49AD574621A}"/>
              </a:ext>
            </a:extLst>
          </p:cNvPr>
          <p:cNvSpPr txBox="1"/>
          <p:nvPr/>
        </p:nvSpPr>
        <p:spPr>
          <a:xfrm>
            <a:off x="4702487" y="5341210"/>
            <a:ext cx="3087013" cy="1200329"/>
          </a:xfrm>
          <a:prstGeom prst="rect">
            <a:avLst/>
          </a:prstGeom>
          <a:noFill/>
        </p:spPr>
        <p:txBody>
          <a:bodyPr wrap="square" rtlCol="0">
            <a:spAutoFit/>
          </a:bodyPr>
          <a:lstStyle/>
          <a:p>
            <a:r>
              <a:rPr lang="en-US" dirty="0"/>
              <a:t>Emma Gyamera</a:t>
            </a:r>
            <a:br>
              <a:rPr lang="en-US" dirty="0"/>
            </a:br>
            <a:r>
              <a:rPr lang="en-US" dirty="0"/>
              <a:t>Educational Assessment and Research Centre</a:t>
            </a:r>
            <a:br>
              <a:rPr lang="en-US" dirty="0"/>
            </a:br>
            <a:r>
              <a:rPr lang="en-US" dirty="0"/>
              <a:t>Ghana</a:t>
            </a:r>
          </a:p>
        </p:txBody>
      </p:sp>
      <p:sp>
        <p:nvSpPr>
          <p:cNvPr id="11" name="TextBox 10">
            <a:extLst>
              <a:ext uri="{FF2B5EF4-FFF2-40B4-BE49-F238E27FC236}">
                <a16:creationId xmlns:a16="http://schemas.microsoft.com/office/drawing/2014/main" id="{3DB9FAA3-74A2-927A-A705-0B46996A7AF9}"/>
              </a:ext>
            </a:extLst>
          </p:cNvPr>
          <p:cNvSpPr txBox="1"/>
          <p:nvPr/>
        </p:nvSpPr>
        <p:spPr>
          <a:xfrm>
            <a:off x="8568670" y="5341210"/>
            <a:ext cx="3404103" cy="923330"/>
          </a:xfrm>
          <a:prstGeom prst="rect">
            <a:avLst/>
          </a:prstGeom>
          <a:noFill/>
        </p:spPr>
        <p:txBody>
          <a:bodyPr wrap="square" rtlCol="0">
            <a:spAutoFit/>
          </a:bodyPr>
          <a:lstStyle/>
          <a:p>
            <a:r>
              <a:rPr lang="en-US" dirty="0"/>
              <a:t>Erica Spielman </a:t>
            </a:r>
            <a:br>
              <a:rPr lang="en-US" dirty="0"/>
            </a:br>
            <a:r>
              <a:rPr lang="en-US" dirty="0"/>
              <a:t>World Health Organization</a:t>
            </a:r>
            <a:br>
              <a:rPr lang="en-US" dirty="0"/>
            </a:br>
            <a:r>
              <a:rPr lang="en-US" dirty="0"/>
              <a:t>Switzerland</a:t>
            </a:r>
          </a:p>
        </p:txBody>
      </p:sp>
      <p:pic>
        <p:nvPicPr>
          <p:cNvPr id="12" name="Picture 11">
            <a:extLst>
              <a:ext uri="{FF2B5EF4-FFF2-40B4-BE49-F238E27FC236}">
                <a16:creationId xmlns:a16="http://schemas.microsoft.com/office/drawing/2014/main" id="{76561D9C-AC33-DFD1-62BB-96E6982AC070}"/>
              </a:ext>
            </a:extLst>
          </p:cNvPr>
          <p:cNvPicPr>
            <a:picLocks noChangeAspect="1"/>
          </p:cNvPicPr>
          <p:nvPr/>
        </p:nvPicPr>
        <p:blipFill>
          <a:blip r:embed="rId3"/>
          <a:stretch>
            <a:fillRect/>
          </a:stretch>
        </p:blipFill>
        <p:spPr>
          <a:xfrm>
            <a:off x="11058525" y="219074"/>
            <a:ext cx="752801" cy="485775"/>
          </a:xfrm>
          <a:prstGeom prst="rect">
            <a:avLst/>
          </a:prstGeom>
        </p:spPr>
      </p:pic>
      <p:pic>
        <p:nvPicPr>
          <p:cNvPr id="7" name="Picture 6" descr="A person with long red hair wearing glasses&#10;&#10;Description automatically generated">
            <a:extLst>
              <a:ext uri="{FF2B5EF4-FFF2-40B4-BE49-F238E27FC236}">
                <a16:creationId xmlns:a16="http://schemas.microsoft.com/office/drawing/2014/main" id="{365BAE7B-9DC9-2B19-71F7-049354D4190B}"/>
              </a:ext>
            </a:extLst>
          </p:cNvPr>
          <p:cNvPicPr>
            <a:picLocks noChangeAspect="1"/>
          </p:cNvPicPr>
          <p:nvPr/>
        </p:nvPicPr>
        <p:blipFill>
          <a:blip r:embed="rId4">
            <a:extLst>
              <a:ext uri="{28A0092B-C50C-407E-A947-70E740481C1C}">
                <a14:useLocalDpi xmlns:a14="http://schemas.microsoft.com/office/drawing/2010/main" val="0"/>
              </a:ext>
            </a:extLst>
          </a:blip>
          <a:srcRect l="16884" t="1463" r="18185" b="12195"/>
          <a:stretch/>
        </p:blipFill>
        <p:spPr>
          <a:xfrm>
            <a:off x="938577" y="2179504"/>
            <a:ext cx="2255881" cy="2999680"/>
          </a:xfrm>
          <a:prstGeom prst="rect">
            <a:avLst/>
          </a:prstGeom>
        </p:spPr>
      </p:pic>
      <p:pic>
        <p:nvPicPr>
          <p:cNvPr id="4" name="Picture 3" descr="A person with short hair wearing a floral shirt&#10;&#10;Description automatically generated">
            <a:extLst>
              <a:ext uri="{FF2B5EF4-FFF2-40B4-BE49-F238E27FC236}">
                <a16:creationId xmlns:a16="http://schemas.microsoft.com/office/drawing/2014/main" id="{A4AB0ECC-F205-0A27-CE9B-90A9A4D96726}"/>
              </a:ext>
            </a:extLst>
          </p:cNvPr>
          <p:cNvPicPr>
            <a:picLocks noChangeAspect="1"/>
          </p:cNvPicPr>
          <p:nvPr/>
        </p:nvPicPr>
        <p:blipFill>
          <a:blip r:embed="rId5">
            <a:extLst>
              <a:ext uri="{28A0092B-C50C-407E-A947-70E740481C1C}">
                <a14:useLocalDpi xmlns:a14="http://schemas.microsoft.com/office/drawing/2010/main" val="0"/>
              </a:ext>
            </a:extLst>
          </a:blip>
          <a:srcRect l="13692" t="3433" r="17138"/>
          <a:stretch/>
        </p:blipFill>
        <p:spPr>
          <a:xfrm>
            <a:off x="4838596" y="2096282"/>
            <a:ext cx="2255881" cy="3149396"/>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8561627C-D121-FD3B-E7A0-D19336FA6AFD}"/>
              </a:ext>
            </a:extLst>
          </p:cNvPr>
          <p:cNvPicPr>
            <a:picLocks noChangeAspect="1"/>
          </p:cNvPicPr>
          <p:nvPr/>
        </p:nvPicPr>
        <p:blipFill>
          <a:blip r:embed="rId6">
            <a:extLst>
              <a:ext uri="{28A0092B-C50C-407E-A947-70E740481C1C}">
                <a14:useLocalDpi xmlns:a14="http://schemas.microsoft.com/office/drawing/2010/main" val="0"/>
              </a:ext>
            </a:extLst>
          </a:blip>
          <a:srcRect l="15908" t="13656" r="6260" b="4418"/>
          <a:stretch/>
        </p:blipFill>
        <p:spPr>
          <a:xfrm>
            <a:off x="8670943" y="2013061"/>
            <a:ext cx="2255881" cy="3166123"/>
          </a:xfrm>
          <a:prstGeom prst="rect">
            <a:avLst/>
          </a:prstGeom>
        </p:spPr>
      </p:pic>
    </p:spTree>
    <p:extLst>
      <p:ext uri="{BB962C8B-B14F-4D97-AF65-F5344CB8AC3E}">
        <p14:creationId xmlns:p14="http://schemas.microsoft.com/office/powerpoint/2010/main" val="1757316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9" name="Google Shape;89;p1"/>
          <p:cNvSpPr txBox="1">
            <a:spLocks noGrp="1"/>
          </p:cNvSpPr>
          <p:nvPr>
            <p:ph type="subTitle" idx="1"/>
          </p:nvPr>
        </p:nvSpPr>
        <p:spPr>
          <a:xfrm>
            <a:off x="3005700" y="3186550"/>
            <a:ext cx="6180600" cy="1267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3400" b="1">
                <a:solidFill>
                  <a:schemeClr val="lt1"/>
                </a:solidFill>
              </a:rPr>
              <a:t>Realizing the SRHR of </a:t>
            </a:r>
            <a:endParaRPr sz="3400" b="1">
              <a:solidFill>
                <a:schemeClr val="lt1"/>
              </a:solidFill>
            </a:endParaRPr>
          </a:p>
          <a:p>
            <a:pPr marL="0" lvl="0" indent="0" algn="ctr" rtl="0">
              <a:lnSpc>
                <a:spcPct val="90000"/>
              </a:lnSpc>
              <a:spcBef>
                <a:spcPts val="0"/>
              </a:spcBef>
              <a:spcAft>
                <a:spcPts val="0"/>
              </a:spcAft>
              <a:buClr>
                <a:schemeClr val="dk1"/>
              </a:buClr>
              <a:buSzPts val="2400"/>
              <a:buNone/>
            </a:pPr>
            <a:r>
              <a:rPr lang="en-US" sz="3400" b="1">
                <a:solidFill>
                  <a:schemeClr val="lt1"/>
                </a:solidFill>
              </a:rPr>
              <a:t>Women Living with HIV</a:t>
            </a:r>
            <a:endParaRPr sz="3400" b="1">
              <a:solidFill>
                <a:schemeClr val="lt1"/>
              </a:solidFill>
            </a:endParaRPr>
          </a:p>
        </p:txBody>
      </p:sp>
      <p:sp>
        <p:nvSpPr>
          <p:cNvPr id="90" name="Google Shape;90;p1"/>
          <p:cNvSpPr txBox="1">
            <a:spLocks noGrp="1"/>
          </p:cNvSpPr>
          <p:nvPr>
            <p:ph type="ctrTitle"/>
          </p:nvPr>
        </p:nvSpPr>
        <p:spPr>
          <a:xfrm>
            <a:off x="1121700" y="1305775"/>
            <a:ext cx="9948600" cy="1712700"/>
          </a:xfrm>
          <a:prstGeom prst="rect">
            <a:avLst/>
          </a:prstGeom>
          <a:noFill/>
          <a:ln>
            <a:noFill/>
          </a:ln>
          <a:effectLst>
            <a:outerShdw blurRad="1114425" dist="19050" dir="5400000" algn="bl" rotWithShape="0">
              <a:schemeClr val="dk1">
                <a:alpha val="50980"/>
              </a:schemeClr>
            </a:outerShdw>
          </a:effectLst>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990"/>
              <a:buFont typeface="Arial"/>
              <a:buNone/>
            </a:pPr>
            <a:r>
              <a:rPr lang="en-US" sz="7000" b="1">
                <a:solidFill>
                  <a:schemeClr val="lt1"/>
                </a:solidFill>
                <a:latin typeface="Arial"/>
                <a:ea typeface="Arial"/>
                <a:cs typeface="Arial"/>
                <a:sym typeface="Arial"/>
              </a:rPr>
              <a:t>Confronting Coercion:</a:t>
            </a:r>
            <a:endParaRPr sz="4800" b="1">
              <a:solidFill>
                <a:schemeClr val="lt1"/>
              </a:solidFill>
              <a:latin typeface="Arial"/>
              <a:ea typeface="Arial"/>
              <a:cs typeface="Arial"/>
              <a:sym typeface="Arial"/>
            </a:endParaRPr>
          </a:p>
        </p:txBody>
      </p:sp>
      <p:grpSp>
        <p:nvGrpSpPr>
          <p:cNvPr id="91" name="Google Shape;91;p1"/>
          <p:cNvGrpSpPr/>
          <p:nvPr/>
        </p:nvGrpSpPr>
        <p:grpSpPr>
          <a:xfrm>
            <a:off x="8465066" y="5002850"/>
            <a:ext cx="3727417" cy="1581300"/>
            <a:chOff x="9373725" y="5002850"/>
            <a:chExt cx="2818250" cy="1581300"/>
          </a:xfrm>
        </p:grpSpPr>
        <p:sp>
          <p:nvSpPr>
            <p:cNvPr id="92" name="Google Shape;92;p1"/>
            <p:cNvSpPr/>
            <p:nvPr/>
          </p:nvSpPr>
          <p:spPr>
            <a:xfrm flipH="1">
              <a:off x="9373725" y="5002850"/>
              <a:ext cx="1238100" cy="1581300"/>
            </a:xfrm>
            <a:prstGeom prst="flowChartDelay">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a:off x="10440875" y="5002850"/>
              <a:ext cx="1751100" cy="1581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4" name="Google Shape;94;p1"/>
          <p:cNvPicPr preferRelativeResize="0"/>
          <p:nvPr/>
        </p:nvPicPr>
        <p:blipFill rotWithShape="1">
          <a:blip r:embed="rId4">
            <a:alphaModFix/>
          </a:blip>
          <a:srcRect/>
          <a:stretch/>
        </p:blipFill>
        <p:spPr>
          <a:xfrm>
            <a:off x="9186300" y="5215163"/>
            <a:ext cx="2735002" cy="1156674"/>
          </a:xfrm>
          <a:prstGeom prst="rect">
            <a:avLst/>
          </a:prstGeom>
          <a:noFill/>
          <a:ln>
            <a:noFill/>
          </a:ln>
        </p:spPr>
      </p:pic>
      <p:sp>
        <p:nvSpPr>
          <p:cNvPr id="95" name="Google Shape;95;p1"/>
          <p:cNvSpPr txBox="1"/>
          <p:nvPr/>
        </p:nvSpPr>
        <p:spPr>
          <a:xfrm>
            <a:off x="2756550" y="1305775"/>
            <a:ext cx="66789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International Community of Women Living with HIV </a:t>
            </a:r>
            <a:endParaRPr sz="2000" b="1" i="0" u="none" strike="noStrike" cap="none">
              <a:solidFill>
                <a:schemeClr val="lt1"/>
              </a:solidFill>
              <a:latin typeface="Arial"/>
              <a:ea typeface="Arial"/>
              <a:cs typeface="Arial"/>
              <a:sym typeface="Arial"/>
            </a:endParaRPr>
          </a:p>
        </p:txBody>
      </p:sp>
      <p:sp>
        <p:nvSpPr>
          <p:cNvPr id="3" name="TextBox 2">
            <a:extLst>
              <a:ext uri="{FF2B5EF4-FFF2-40B4-BE49-F238E27FC236}">
                <a16:creationId xmlns:a16="http://schemas.microsoft.com/office/drawing/2014/main" id="{687AC4F1-B407-D185-0240-F11A63E8D1F3}"/>
              </a:ext>
            </a:extLst>
          </p:cNvPr>
          <p:cNvSpPr txBox="1"/>
          <p:nvPr/>
        </p:nvSpPr>
        <p:spPr>
          <a:xfrm>
            <a:off x="2900218" y="3246643"/>
            <a:ext cx="6391564" cy="369332"/>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p:nvPr/>
        </p:nvSpPr>
        <p:spPr>
          <a:xfrm>
            <a:off x="0" y="0"/>
            <a:ext cx="12192000" cy="1462800"/>
          </a:xfrm>
          <a:prstGeom prst="rect">
            <a:avLst/>
          </a:prstGeom>
          <a:solidFill>
            <a:srgbClr val="2734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
          <p:cNvSpPr txBox="1">
            <a:spLocks noGrp="1"/>
          </p:cNvSpPr>
          <p:nvPr>
            <p:ph type="title"/>
          </p:nvPr>
        </p:nvSpPr>
        <p:spPr>
          <a:xfrm>
            <a:off x="855200" y="189900"/>
            <a:ext cx="5857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b="1">
                <a:solidFill>
                  <a:srgbClr val="EA498E"/>
                </a:solidFill>
                <a:latin typeface="Arial"/>
                <a:ea typeface="Arial"/>
                <a:cs typeface="Arial"/>
                <a:sym typeface="Arial"/>
              </a:rPr>
              <a:t>What is Coercion?</a:t>
            </a:r>
            <a:endParaRPr b="1">
              <a:solidFill>
                <a:srgbClr val="EA498E"/>
              </a:solidFill>
              <a:latin typeface="Arial"/>
              <a:ea typeface="Arial"/>
              <a:cs typeface="Arial"/>
              <a:sym typeface="Arial"/>
            </a:endParaRPr>
          </a:p>
        </p:txBody>
      </p:sp>
      <p:sp>
        <p:nvSpPr>
          <p:cNvPr id="103" name="Google Shape;103;p5"/>
          <p:cNvSpPr txBox="1">
            <a:spLocks noGrp="1"/>
          </p:cNvSpPr>
          <p:nvPr>
            <p:ph type="body" idx="1"/>
          </p:nvPr>
        </p:nvSpPr>
        <p:spPr>
          <a:xfrm>
            <a:off x="418200" y="1690826"/>
            <a:ext cx="10515600" cy="4015500"/>
          </a:xfrm>
          <a:prstGeom prst="rect">
            <a:avLst/>
          </a:prstGeom>
          <a:noFill/>
          <a:ln>
            <a:noFill/>
          </a:ln>
        </p:spPr>
        <p:txBody>
          <a:bodyPr spcFirstLastPara="1" wrap="square" lIns="91425" tIns="45700" rIns="91425" bIns="45700" anchor="t" anchorCtr="0">
            <a:normAutofit/>
          </a:bodyPr>
          <a:lstStyle/>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Advice not to have a child; told not to have children or not to have another child.</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Advice to terminate a pregnancy.</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or encouragement to undergo sterilization.</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Sterilized without knowledge or consent.</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Denials of contraception.</a:t>
            </a:r>
            <a:endParaRPr dirty="0">
              <a:solidFill>
                <a:srgbClr val="27348B"/>
              </a:solidFill>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use a speciﬁc type of contraceptive method. </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Must use contraception in order to get HIV (antiretroviral) treatment and/or other forms of health care.</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use a particular birth/delivery method (e.g. Caesarean section or vaginal delivery).</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use a particular infant feeding practice (e.g. advised not to breastfeed).</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have a pap smear test.</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have a vaginal examination.</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undergo female genital cutting/mutilation.</a:t>
            </a:r>
            <a:endParaRPr dirty="0">
              <a:solidFill>
                <a:srgbClr val="27348B"/>
              </a:solidFill>
            </a:endParaRPr>
          </a:p>
        </p:txBody>
      </p:sp>
      <p:pic>
        <p:nvPicPr>
          <p:cNvPr id="104" name="Google Shape;104;p5"/>
          <p:cNvPicPr preferRelativeResize="0"/>
          <p:nvPr/>
        </p:nvPicPr>
        <p:blipFill rotWithShape="1">
          <a:blip r:embed="rId3">
            <a:alphaModFix/>
          </a:blip>
          <a:srcRect/>
          <a:stretch/>
        </p:blipFill>
        <p:spPr>
          <a:xfrm>
            <a:off x="8960625" y="2325225"/>
            <a:ext cx="3231375" cy="4532777"/>
          </a:xfrm>
          <a:prstGeom prst="rect">
            <a:avLst/>
          </a:prstGeom>
          <a:noFill/>
          <a:ln>
            <a:noFill/>
          </a:ln>
        </p:spPr>
      </p:pic>
      <p:pic>
        <p:nvPicPr>
          <p:cNvPr id="105" name="Google Shape;105;p5"/>
          <p:cNvPicPr preferRelativeResize="0"/>
          <p:nvPr/>
        </p:nvPicPr>
        <p:blipFill rotWithShape="1">
          <a:blip r:embed="rId4">
            <a:alphaModFix/>
          </a:blip>
          <a:srcRect/>
          <a:stretch/>
        </p:blipFill>
        <p:spPr>
          <a:xfrm>
            <a:off x="418202" y="5934352"/>
            <a:ext cx="1401172" cy="6677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838200" y="80792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b="1" dirty="0">
                <a:solidFill>
                  <a:srgbClr val="EA498E"/>
                </a:solidFill>
                <a:latin typeface="Arial"/>
                <a:ea typeface="Arial"/>
                <a:cs typeface="Arial"/>
                <a:sym typeface="Arial"/>
              </a:rPr>
              <a:t>Understanding Mistreatment </a:t>
            </a:r>
            <a:endParaRPr b="1" dirty="0">
              <a:solidFill>
                <a:srgbClr val="EA498E"/>
              </a:solidFill>
              <a:latin typeface="Arial"/>
              <a:ea typeface="Arial"/>
              <a:cs typeface="Arial"/>
              <a:sym typeface="Arial"/>
            </a:endParaRPr>
          </a:p>
          <a:p>
            <a:pPr marL="0" lvl="0" indent="0" algn="l" rtl="0">
              <a:lnSpc>
                <a:spcPct val="90000"/>
              </a:lnSpc>
              <a:spcBef>
                <a:spcPts val="0"/>
              </a:spcBef>
              <a:spcAft>
                <a:spcPts val="0"/>
              </a:spcAft>
              <a:buClr>
                <a:schemeClr val="dk1"/>
              </a:buClr>
              <a:buSzPts val="4400"/>
              <a:buFont typeface="Play"/>
              <a:buNone/>
            </a:pPr>
            <a:r>
              <a:rPr lang="en-US" b="1" dirty="0">
                <a:solidFill>
                  <a:srgbClr val="EA498E"/>
                </a:solidFill>
                <a:latin typeface="Arial"/>
                <a:ea typeface="Arial"/>
                <a:cs typeface="Arial"/>
                <a:sym typeface="Arial"/>
              </a:rPr>
              <a:t>&amp; Abuse</a:t>
            </a:r>
            <a:endParaRPr b="1" dirty="0">
              <a:solidFill>
                <a:srgbClr val="EA498E"/>
              </a:solidFill>
              <a:latin typeface="Arial"/>
              <a:ea typeface="Arial"/>
              <a:cs typeface="Arial"/>
              <a:sym typeface="Arial"/>
            </a:endParaRPr>
          </a:p>
        </p:txBody>
      </p:sp>
      <p:sp>
        <p:nvSpPr>
          <p:cNvPr id="112" name="Google Shape;112;p6"/>
          <p:cNvSpPr txBox="1">
            <a:spLocks noGrp="1"/>
          </p:cNvSpPr>
          <p:nvPr>
            <p:ph type="body" idx="1"/>
          </p:nvPr>
        </p:nvSpPr>
        <p:spPr>
          <a:xfrm>
            <a:off x="357433" y="2304453"/>
            <a:ext cx="8994900" cy="3427200"/>
          </a:xfrm>
          <a:prstGeom prst="rect">
            <a:avLst/>
          </a:prstGeom>
          <a:noFill/>
          <a:ln>
            <a:noFill/>
          </a:ln>
        </p:spPr>
        <p:txBody>
          <a:bodyPr spcFirstLastPara="1" wrap="square" lIns="91425" tIns="45700" rIns="91425" bIns="45700" anchor="t" anchorCtr="0">
            <a:normAutofit fontScale="92500"/>
          </a:bodyPr>
          <a:lstStyle/>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Denials or delays of care, including sexual and reproductive health services.</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Being advised not to have sex.</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Being talked about badly or gossiped about.</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Verbal abuse (yelling, scolding, name calling, or being otherwise verbally abused).</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Physical abuse (pushing, hitting, or being otherwise physically abused).</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Avoidance of physical contact with you/taking extra precautions (e.g. wearing double gloves).</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Disclosing your HIV status without your consent (e.g. to family, friends, or the community).</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Notifying a partner about your status without your consent.</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Requiring that a partner or parents be present in order to access a service.</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Health-care workers ask partners or parents for their views or to make decisions instead of you.</a:t>
            </a:r>
            <a:endParaRPr dirty="0">
              <a:solidFill>
                <a:srgbClr val="1C4587"/>
              </a:solidFill>
            </a:endParaRPr>
          </a:p>
        </p:txBody>
      </p:sp>
      <p:pic>
        <p:nvPicPr>
          <p:cNvPr id="113" name="Google Shape;113;p6"/>
          <p:cNvPicPr preferRelativeResize="0"/>
          <p:nvPr/>
        </p:nvPicPr>
        <p:blipFill rotWithShape="1">
          <a:blip r:embed="rId3">
            <a:alphaModFix/>
          </a:blip>
          <a:srcRect/>
          <a:stretch/>
        </p:blipFill>
        <p:spPr>
          <a:xfrm>
            <a:off x="9044675" y="2031075"/>
            <a:ext cx="3231375" cy="4532777"/>
          </a:xfrm>
          <a:prstGeom prst="rect">
            <a:avLst/>
          </a:prstGeom>
          <a:noFill/>
          <a:ln>
            <a:noFill/>
          </a:ln>
        </p:spPr>
      </p:pic>
      <p:sp>
        <p:nvSpPr>
          <p:cNvPr id="114" name="Google Shape;114;p6"/>
          <p:cNvSpPr/>
          <p:nvPr/>
        </p:nvSpPr>
        <p:spPr>
          <a:xfrm>
            <a:off x="0" y="6457400"/>
            <a:ext cx="12192000" cy="400500"/>
          </a:xfrm>
          <a:prstGeom prst="rect">
            <a:avLst/>
          </a:prstGeom>
          <a:solidFill>
            <a:srgbClr val="EA49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A498E"/>
              </a:solidFill>
              <a:latin typeface="Arial"/>
              <a:ea typeface="Arial"/>
              <a:cs typeface="Arial"/>
              <a:sym typeface="Arial"/>
            </a:endParaRPr>
          </a:p>
        </p:txBody>
      </p:sp>
      <p:pic>
        <p:nvPicPr>
          <p:cNvPr id="2" name="Google Shape;168;g30f0a7eee72_0_0">
            <a:extLst>
              <a:ext uri="{FF2B5EF4-FFF2-40B4-BE49-F238E27FC236}">
                <a16:creationId xmlns:a16="http://schemas.microsoft.com/office/drawing/2014/main" id="{04280A59-FCA9-E74E-2627-A98FF2B8929F}"/>
              </a:ext>
            </a:extLst>
          </p:cNvPr>
          <p:cNvPicPr preferRelativeResize="0"/>
          <p:nvPr/>
        </p:nvPicPr>
        <p:blipFill>
          <a:blip r:embed="rId4">
            <a:alphaModFix/>
          </a:blip>
          <a:stretch>
            <a:fillRect/>
          </a:stretch>
        </p:blipFill>
        <p:spPr>
          <a:xfrm>
            <a:off x="11095349" y="48408"/>
            <a:ext cx="1029373" cy="5259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8"/>
          <p:cNvSpPr txBox="1">
            <a:spLocks noGrp="1"/>
          </p:cNvSpPr>
          <p:nvPr>
            <p:ph type="title"/>
          </p:nvPr>
        </p:nvSpPr>
        <p:spPr>
          <a:xfrm>
            <a:off x="729100" y="58807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b="1" dirty="0">
                <a:solidFill>
                  <a:srgbClr val="EA498E"/>
                </a:solidFill>
                <a:latin typeface="Arial"/>
                <a:ea typeface="Arial"/>
                <a:cs typeface="Arial"/>
                <a:sym typeface="Arial"/>
              </a:rPr>
              <a:t>Methodology</a:t>
            </a:r>
            <a:endParaRPr b="1" dirty="0">
              <a:solidFill>
                <a:srgbClr val="EA498E"/>
              </a:solidFill>
              <a:latin typeface="Arial"/>
              <a:ea typeface="Arial"/>
              <a:cs typeface="Arial"/>
              <a:sym typeface="Arial"/>
            </a:endParaRPr>
          </a:p>
        </p:txBody>
      </p:sp>
      <p:sp>
        <p:nvSpPr>
          <p:cNvPr id="121" name="Google Shape;121;p8"/>
          <p:cNvSpPr txBox="1">
            <a:spLocks noGrp="1"/>
          </p:cNvSpPr>
          <p:nvPr>
            <p:ph type="body" idx="1"/>
          </p:nvPr>
        </p:nvSpPr>
        <p:spPr>
          <a:xfrm>
            <a:off x="90180" y="1737027"/>
            <a:ext cx="1179344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98805"/>
              <a:buNone/>
            </a:pPr>
            <a:r>
              <a:rPr lang="en-US" sz="2833" dirty="0">
                <a:solidFill>
                  <a:srgbClr val="27348B"/>
                </a:solidFill>
              </a:rPr>
              <a:t>Convergence of 3 Methodologies:</a:t>
            </a:r>
            <a:endParaRPr sz="2833" dirty="0">
              <a:solidFill>
                <a:srgbClr val="27348B"/>
              </a:solidFill>
            </a:endParaRPr>
          </a:p>
          <a:p>
            <a:pPr marL="685800" lvl="0" indent="0" algn="l" rtl="0">
              <a:lnSpc>
                <a:spcPct val="200000"/>
              </a:lnSpc>
              <a:spcBef>
                <a:spcPts val="500"/>
              </a:spcBef>
              <a:spcAft>
                <a:spcPts val="0"/>
              </a:spcAft>
              <a:buSzPct val="74749"/>
              <a:buNone/>
            </a:pPr>
            <a:r>
              <a:rPr lang="en-US" sz="2833" dirty="0">
                <a:solidFill>
                  <a:srgbClr val="27348B"/>
                </a:solidFill>
              </a:rPr>
              <a:t>Stigma Index 2.0 Studies</a:t>
            </a:r>
          </a:p>
          <a:p>
            <a:pPr marL="685800" lvl="0" indent="0" algn="l" rtl="0">
              <a:lnSpc>
                <a:spcPct val="200000"/>
              </a:lnSpc>
              <a:spcBef>
                <a:spcPts val="500"/>
              </a:spcBef>
              <a:spcAft>
                <a:spcPts val="0"/>
              </a:spcAft>
              <a:buSzPct val="74749"/>
              <a:buNone/>
            </a:pPr>
            <a:r>
              <a:rPr lang="en-US" sz="2833" dirty="0">
                <a:solidFill>
                  <a:srgbClr val="27348B"/>
                </a:solidFill>
              </a:rPr>
              <a:t>Qualitative Study (Survey, KII &amp; Group Interviews &amp; Case Studies)</a:t>
            </a:r>
            <a:endParaRPr sz="2833" dirty="0">
              <a:solidFill>
                <a:srgbClr val="27348B"/>
              </a:solidFill>
            </a:endParaRPr>
          </a:p>
          <a:p>
            <a:pPr marL="685800" lvl="0" indent="0" algn="l" rtl="0">
              <a:lnSpc>
                <a:spcPct val="200000"/>
              </a:lnSpc>
              <a:spcBef>
                <a:spcPts val="500"/>
              </a:spcBef>
              <a:spcAft>
                <a:spcPts val="0"/>
              </a:spcAft>
              <a:buSzPct val="74749"/>
              <a:buNone/>
            </a:pPr>
            <a:r>
              <a:rPr lang="en-US" sz="2833" dirty="0">
                <a:solidFill>
                  <a:srgbClr val="27348B"/>
                </a:solidFill>
              </a:rPr>
              <a:t>Scoping Review of Existing Literature</a:t>
            </a:r>
            <a:endParaRPr sz="2833" dirty="0">
              <a:solidFill>
                <a:srgbClr val="27348B"/>
              </a:solidFill>
            </a:endParaRPr>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p:txBody>
      </p:sp>
      <p:pic>
        <p:nvPicPr>
          <p:cNvPr id="122" name="Google Shape;122;p8"/>
          <p:cNvPicPr preferRelativeResize="0"/>
          <p:nvPr/>
        </p:nvPicPr>
        <p:blipFill rotWithShape="1">
          <a:blip r:embed="rId3">
            <a:alphaModFix/>
          </a:blip>
          <a:srcRect/>
          <a:stretch/>
        </p:blipFill>
        <p:spPr>
          <a:xfrm>
            <a:off x="9497161" y="2012004"/>
            <a:ext cx="3231375" cy="4532777"/>
          </a:xfrm>
          <a:prstGeom prst="rect">
            <a:avLst/>
          </a:prstGeom>
          <a:noFill/>
          <a:ln>
            <a:noFill/>
          </a:ln>
        </p:spPr>
      </p:pic>
      <p:sp>
        <p:nvSpPr>
          <p:cNvPr id="123" name="Google Shape;123;p8"/>
          <p:cNvSpPr/>
          <p:nvPr/>
        </p:nvSpPr>
        <p:spPr>
          <a:xfrm>
            <a:off x="0" y="6457400"/>
            <a:ext cx="12192000" cy="400500"/>
          </a:xfrm>
          <a:prstGeom prst="rect">
            <a:avLst/>
          </a:prstGeom>
          <a:solidFill>
            <a:srgbClr val="2734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 name="Google Shape;124;p8"/>
          <p:cNvPicPr preferRelativeResize="0"/>
          <p:nvPr/>
        </p:nvPicPr>
        <p:blipFill rotWithShape="1">
          <a:blip r:embed="rId4">
            <a:alphaModFix/>
          </a:blip>
          <a:srcRect/>
          <a:stretch/>
        </p:blipFill>
        <p:spPr>
          <a:xfrm>
            <a:off x="10426045" y="189902"/>
            <a:ext cx="1561229" cy="720576"/>
          </a:xfrm>
          <a:prstGeom prst="rect">
            <a:avLst/>
          </a:prstGeom>
          <a:noFill/>
          <a:ln>
            <a:noFill/>
          </a:ln>
        </p:spPr>
      </p:pic>
      <p:pic>
        <p:nvPicPr>
          <p:cNvPr id="125" name="Google Shape;125;p8"/>
          <p:cNvPicPr preferRelativeResize="0"/>
          <p:nvPr/>
        </p:nvPicPr>
        <p:blipFill rotWithShape="1">
          <a:blip r:embed="rId5">
            <a:alphaModFix/>
          </a:blip>
          <a:srcRect l="16122" t="19956" r="17659" b="17465"/>
          <a:stretch/>
        </p:blipFill>
        <p:spPr>
          <a:xfrm>
            <a:off x="130507" y="2463951"/>
            <a:ext cx="598593" cy="612949"/>
          </a:xfrm>
          <a:prstGeom prst="rect">
            <a:avLst/>
          </a:prstGeom>
          <a:noFill/>
          <a:ln>
            <a:noFill/>
          </a:ln>
        </p:spPr>
      </p:pic>
      <p:pic>
        <p:nvPicPr>
          <p:cNvPr id="126" name="Google Shape;126;p8"/>
          <p:cNvPicPr preferRelativeResize="0"/>
          <p:nvPr/>
        </p:nvPicPr>
        <p:blipFill rotWithShape="1">
          <a:blip r:embed="rId6">
            <a:alphaModFix/>
          </a:blip>
          <a:srcRect/>
          <a:stretch/>
        </p:blipFill>
        <p:spPr>
          <a:xfrm>
            <a:off x="16819" y="3355517"/>
            <a:ext cx="598601" cy="553703"/>
          </a:xfrm>
          <a:prstGeom prst="rect">
            <a:avLst/>
          </a:prstGeom>
          <a:noFill/>
          <a:ln>
            <a:noFill/>
          </a:ln>
        </p:spPr>
      </p:pic>
      <p:pic>
        <p:nvPicPr>
          <p:cNvPr id="127" name="Google Shape;127;p8" title="Vector for free use: Magnifying glass"/>
          <p:cNvPicPr preferRelativeResize="0"/>
          <p:nvPr/>
        </p:nvPicPr>
        <p:blipFill rotWithShape="1">
          <a:blip r:embed="rId7">
            <a:alphaModFix/>
          </a:blip>
          <a:srcRect/>
          <a:stretch/>
        </p:blipFill>
        <p:spPr>
          <a:xfrm>
            <a:off x="49274" y="4278393"/>
            <a:ext cx="679826" cy="679826"/>
          </a:xfrm>
          <a:prstGeom prst="rect">
            <a:avLst/>
          </a:prstGeom>
          <a:noFill/>
          <a:ln>
            <a:noFill/>
          </a:ln>
        </p:spPr>
      </p:pic>
    </p:spTree>
  </p:cSld>
  <p:clrMapOvr>
    <a:masterClrMapping/>
  </p:clrMapOvr>
</p:sld>
</file>

<file path=ppt/theme/theme1.xml><?xml version="1.0" encoding="utf-8"?>
<a:theme xmlns:a="http://schemas.openxmlformats.org/drawingml/2006/main" name="International AIDS Society">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Benutzerdefiniert 237">
      <a:majorFont>
        <a:latin typeface="IAS Ribbon Sans Bold"/>
        <a:ea typeface=""/>
        <a:cs typeface=""/>
      </a:majorFont>
      <a:minorFont>
        <a:latin typeface="IAS Ribbo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E1531F8-DC63-8C4F-96C4-B47C7B868876}" vid="{8A6B9FEE-8D33-F448-8B0A-E9DBCCFD8675}"/>
    </a:ext>
  </a:extLst>
</a:theme>
</file>

<file path=ppt/theme/theme2.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3ce610f-b889-47d4-8ab5-c38f623799c9" xsi:nil="true"/>
    <lcf76f155ced4ddcb4097134ff3c332f xmlns="e236f8d0-c4c0-4f47-ae05-f87aea30adc7">
      <Terms xmlns="http://schemas.microsoft.com/office/infopath/2007/PartnerControls"/>
    </lcf76f155ced4ddcb4097134ff3c332f>
    <SharedWithUsers xmlns="73ce610f-b889-47d4-8ab5-c38f623799c9">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4EDCEEC58F924B8688429696C030D2" ma:contentTypeVersion="18" ma:contentTypeDescription="Create a new document." ma:contentTypeScope="" ma:versionID="c313b5a2d9d0a5fb5c195b7077a8f658">
  <xsd:schema xmlns:xsd="http://www.w3.org/2001/XMLSchema" xmlns:xs="http://www.w3.org/2001/XMLSchema" xmlns:p="http://schemas.microsoft.com/office/2006/metadata/properties" xmlns:ns2="e236f8d0-c4c0-4f47-ae05-f87aea30adc7" xmlns:ns3="73ce610f-b889-47d4-8ab5-c38f623799c9" targetNamespace="http://schemas.microsoft.com/office/2006/metadata/properties" ma:root="true" ma:fieldsID="1798fda60419dc9fe449ed5f00b07b3d" ns2:_="" ns3:_="">
    <xsd:import namespace="e236f8d0-c4c0-4f47-ae05-f87aea30adc7"/>
    <xsd:import namespace="73ce610f-b889-47d4-8ab5-c38f623799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6f8d0-c4c0-4f47-ae05-f87aea30ad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ce610f-b889-47d4-8ab5-c38f623799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c0bfebf-baa6-4c8c-8536-352a9d7474a2}" ma:internalName="TaxCatchAll" ma:showField="CatchAllData" ma:web="73ce610f-b889-47d4-8ab5-c38f62379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7C6D06-5F0B-4061-B78D-0E9FC63C2216}">
  <ds:schemaRefs>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purl.org/dc/elements/1.1/"/>
    <ds:schemaRef ds:uri="http://purl.org/dc/terms/"/>
    <ds:schemaRef ds:uri="250929fa-9806-4449-af20-7947085fa170"/>
    <ds:schemaRef ds:uri="565dfa95-ee68-42c5-8537-c572e3fc4b66"/>
    <ds:schemaRef ds:uri="http://schemas.microsoft.com/office/2006/metadata/properties"/>
  </ds:schemaRefs>
</ds:datastoreItem>
</file>

<file path=customXml/itemProps2.xml><?xml version="1.0" encoding="utf-8"?>
<ds:datastoreItem xmlns:ds="http://schemas.openxmlformats.org/officeDocument/2006/customXml" ds:itemID="{929E3375-7CCC-4271-B731-6F50BD89A93F}"/>
</file>

<file path=customXml/itemProps3.xml><?xml version="1.0" encoding="utf-8"?>
<ds:datastoreItem xmlns:ds="http://schemas.openxmlformats.org/officeDocument/2006/customXml" ds:itemID="{B9431233-F335-49B4-98E1-B851FAB009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Webinar1_PPT_Slides_11.06.24</Template>
  <TotalTime>3952</TotalTime>
  <Words>2096</Words>
  <Application>Microsoft Office PowerPoint</Application>
  <PresentationFormat>Widescreen</PresentationFormat>
  <Paragraphs>218</Paragraphs>
  <Slides>26</Slides>
  <Notes>23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Calibri</vt:lpstr>
      <vt:lpstr>Tahoma</vt:lpstr>
      <vt:lpstr>IAS Ribbon Sans Bold</vt:lpstr>
      <vt:lpstr>IAS Ribbon Sans Light</vt:lpstr>
      <vt:lpstr>Play</vt:lpstr>
      <vt:lpstr>Ping LCG Light</vt:lpstr>
      <vt:lpstr>Noto Sans Symbols</vt:lpstr>
      <vt:lpstr>Times New Roman</vt:lpstr>
      <vt:lpstr>IAS Ribbon Sans Regular</vt:lpstr>
      <vt:lpstr>Verdana</vt:lpstr>
      <vt:lpstr>International AIDS Society</vt:lpstr>
      <vt:lpstr>This is a short headline Lorem ipsum  sit dolor</vt:lpstr>
      <vt:lpstr>Webinar 4</vt:lpstr>
      <vt:lpstr>Programme:</vt:lpstr>
      <vt:lpstr>Housekeeping</vt:lpstr>
      <vt:lpstr>Speakers</vt:lpstr>
      <vt:lpstr>Confronting Coercion:</vt:lpstr>
      <vt:lpstr>What is Coercion?</vt:lpstr>
      <vt:lpstr>Understanding Mistreatment  &amp; Abuse</vt:lpstr>
      <vt:lpstr>Methodology</vt:lpstr>
      <vt:lpstr>The PLHIV Stigma Index 2.0 </vt:lpstr>
      <vt:lpstr>By the Numbers - Stigma Index 2.0</vt:lpstr>
      <vt:lpstr>Key Findings from Stigma Index 2.0 Coercive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Coercion: Women’s Voices </vt:lpstr>
      <vt:lpstr> Our Findings</vt:lpstr>
      <vt:lpstr> Our Findings</vt:lpstr>
      <vt:lpstr>PowerPoint Presentation</vt:lpstr>
      <vt:lpstr>PowerPoint Presentation</vt:lpstr>
      <vt:lpstr>Panel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short headline Lorem ipsum  sit dolor</dc:title>
  <dc:creator>Chloé Zufferey</dc:creator>
  <cp:lastModifiedBy>Chloé Zufferey</cp:lastModifiedBy>
  <cp:revision>19</cp:revision>
  <dcterms:created xsi:type="dcterms:W3CDTF">2024-06-11T09:17:00Z</dcterms:created>
  <dcterms:modified xsi:type="dcterms:W3CDTF">2024-10-30T14:01:11Z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0x010100814EDCEEC58F924B8688429696C030D2</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ies>
</file>