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7" r:id="rId5"/>
    <p:sldId id="298" r:id="rId6"/>
    <p:sldId id="284" r:id="rId7"/>
    <p:sldId id="292" r:id="rId8"/>
    <p:sldId id="300" r:id="rId9"/>
    <p:sldId id="296" r:id="rId10"/>
    <p:sldId id="305" r:id="rId11"/>
    <p:sldId id="299" r:id="rId12"/>
    <p:sldId id="301" r:id="rId13"/>
    <p:sldId id="302" r:id="rId14"/>
    <p:sldId id="303" r:id="rId15"/>
    <p:sldId id="304" r:id="rId16"/>
    <p:sldId id="306" r:id="rId17"/>
    <p:sldId id="307" r:id="rId18"/>
    <p:sldId id="308" r:id="rId19"/>
    <p:sldId id="309" r:id="rId20"/>
    <p:sldId id="291" r:id="rId21"/>
  </p:sldIdLst>
  <p:sldSz cx="12192000" cy="6858000"/>
  <p:notesSz cx="6858000" cy="9144000"/>
  <p:embeddedFontLst>
    <p:embeddedFont>
      <p:font typeface="IAS Ribbon Sans Bold" pitchFamily="50" charset="0"/>
      <p:bold r:id="rId24"/>
      <p:boldItalic r:id="rId25"/>
    </p:embeddedFont>
    <p:embeddedFont>
      <p:font typeface="IAS Ribbon Sans Light" pitchFamily="50" charset="0"/>
      <p:regular r:id="rId26"/>
      <p: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25FD1C-4383-7EF9-EE2F-DCD13E1A6148}" name="Laura Davies" initials="LD" userId="e6cc6a6aaee670bc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Chloé Zufferey" initials="CZ" lastIdx="2" clrIdx="1">
    <p:extLst>
      <p:ext uri="{19B8F6BF-5375-455C-9EA6-DF929625EA0E}">
        <p15:presenceInfo xmlns:p15="http://schemas.microsoft.com/office/powerpoint/2012/main" userId="S::chloe.zufferey@iasociety.org::8dab3e22-dc66-47ad-ab1e-d48597e05757" providerId="AD"/>
      </p:ext>
    </p:extLst>
  </p:cmAuthor>
  <p:cmAuthor id="3" name="Laura Davies" initials="LD" lastIdx="4" clrIdx="2">
    <p:extLst>
      <p:ext uri="{19B8F6BF-5375-455C-9EA6-DF929625EA0E}">
        <p15:presenceInfo xmlns:p15="http://schemas.microsoft.com/office/powerpoint/2012/main" userId="S::laura.davies@external.iasociety.org::5cbd4733-fc34-4f93-b7f3-05facb5cf1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7021B-82C4-4644-AD5A-6412CAA35C40}" v="8" dt="2025-03-19T08:31:14.105"/>
    <p1510:client id="{1FBA4576-E1E5-4FBF-895B-AD6ADF66C7A4}" v="1" dt="2025-03-18T10:32:22.334"/>
    <p1510:client id="{4F2CC6F7-DB2A-6F0A-43D5-029C6B8F3588}" v="25" dt="2025-03-18T17:47:14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6" autoAdjust="0"/>
    <p:restoredTop sz="97284"/>
  </p:normalViewPr>
  <p:slideViewPr>
    <p:cSldViewPr snapToGrid="0" showGuides="1">
      <p:cViewPr>
        <p:scale>
          <a:sx n="57" d="100"/>
          <a:sy n="57" d="100"/>
        </p:scale>
        <p:origin x="948" y="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33" d="100"/>
          <a:sy n="133" d="100"/>
        </p:scale>
        <p:origin x="4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Davies" userId="S::laura.davies@external.iasociety.org::5cbd4733-fc34-4f93-b7f3-05facb5cf10b" providerId="AD" clId="Web-{4F2CC6F7-DB2A-6F0A-43D5-029C6B8F3588}"/>
    <pc:docChg chg="modSld">
      <pc:chgData name="Laura Davies" userId="S::laura.davies@external.iasociety.org::5cbd4733-fc34-4f93-b7f3-05facb5cf10b" providerId="AD" clId="Web-{4F2CC6F7-DB2A-6F0A-43D5-029C6B8F3588}" dt="2025-03-18T17:47:13.836" v="22" actId="20577"/>
      <pc:docMkLst>
        <pc:docMk/>
      </pc:docMkLst>
      <pc:sldChg chg="modSp">
        <pc:chgData name="Laura Davies" userId="S::laura.davies@external.iasociety.org::5cbd4733-fc34-4f93-b7f3-05facb5cf10b" providerId="AD" clId="Web-{4F2CC6F7-DB2A-6F0A-43D5-029C6B8F3588}" dt="2025-03-18T17:47:13.836" v="22" actId="20577"/>
        <pc:sldMkLst>
          <pc:docMk/>
          <pc:sldMk cId="2485320861" sldId="291"/>
        </pc:sldMkLst>
        <pc:spChg chg="mod">
          <ac:chgData name="Laura Davies" userId="S::laura.davies@external.iasociety.org::5cbd4733-fc34-4f93-b7f3-05facb5cf10b" providerId="AD" clId="Web-{4F2CC6F7-DB2A-6F0A-43D5-029C6B8F3588}" dt="2025-03-18T17:47:13.836" v="22" actId="20577"/>
          <ac:spMkLst>
            <pc:docMk/>
            <pc:sldMk cId="2485320861" sldId="291"/>
            <ac:spMk id="4" creationId="{2DEEFD89-39A9-4E90-8EF8-DE6C1AB52180}"/>
          </ac:spMkLst>
        </pc:spChg>
      </pc:sldChg>
      <pc:sldChg chg="modSp">
        <pc:chgData name="Laura Davies" userId="S::laura.davies@external.iasociety.org::5cbd4733-fc34-4f93-b7f3-05facb5cf10b" providerId="AD" clId="Web-{4F2CC6F7-DB2A-6F0A-43D5-029C6B8F3588}" dt="2025-03-18T17:46:50.788" v="21" actId="20577"/>
        <pc:sldMkLst>
          <pc:docMk/>
          <pc:sldMk cId="72241776" sldId="292"/>
        </pc:sldMkLst>
        <pc:spChg chg="mod">
          <ac:chgData name="Laura Davies" userId="S::laura.davies@external.iasociety.org::5cbd4733-fc34-4f93-b7f3-05facb5cf10b" providerId="AD" clId="Web-{4F2CC6F7-DB2A-6F0A-43D5-029C6B8F3588}" dt="2025-03-18T17:46:50.788" v="21" actId="20577"/>
          <ac:spMkLst>
            <pc:docMk/>
            <pc:sldMk cId="72241776" sldId="292"/>
            <ac:spMk id="3" creationId="{7958B609-8DD1-9C1C-93C3-0B28A9FB4A67}"/>
          </ac:spMkLst>
        </pc:spChg>
      </pc:sldChg>
      <pc:sldChg chg="modSp">
        <pc:chgData name="Laura Davies" userId="S::laura.davies@external.iasociety.org::5cbd4733-fc34-4f93-b7f3-05facb5cf10b" providerId="AD" clId="Web-{4F2CC6F7-DB2A-6F0A-43D5-029C6B8F3588}" dt="2025-03-18T17:42:24.002" v="0" actId="1076"/>
        <pc:sldMkLst>
          <pc:docMk/>
          <pc:sldMk cId="3598536970" sldId="298"/>
        </pc:sldMkLst>
        <pc:picChg chg="mod">
          <ac:chgData name="Laura Davies" userId="S::laura.davies@external.iasociety.org::5cbd4733-fc34-4f93-b7f3-05facb5cf10b" providerId="AD" clId="Web-{4F2CC6F7-DB2A-6F0A-43D5-029C6B8F3588}" dt="2025-03-18T17:42:24.002" v="0" actId="1076"/>
          <ac:picMkLst>
            <pc:docMk/>
            <pc:sldMk cId="3598536970" sldId="298"/>
            <ac:picMk id="5" creationId="{49028B4E-8A63-0E78-E944-31A15E56FF8D}"/>
          </ac:picMkLst>
        </pc:picChg>
      </pc:sldChg>
    </pc:docChg>
  </pc:docChgLst>
  <pc:docChgLst>
    <pc:chgData name="Chloé Zufferey" userId="8dab3e22-dc66-47ad-ab1e-d48597e05757" providerId="ADAL" clId="{1457021B-82C4-4644-AD5A-6412CAA35C40}"/>
    <pc:docChg chg="undo custSel modSld">
      <pc:chgData name="Chloé Zufferey" userId="8dab3e22-dc66-47ad-ab1e-d48597e05757" providerId="ADAL" clId="{1457021B-82C4-4644-AD5A-6412CAA35C40}" dt="2025-03-19T08:32:39.611" v="114" actId="20577"/>
      <pc:docMkLst>
        <pc:docMk/>
      </pc:docMkLst>
      <pc:sldChg chg="modSp">
        <pc:chgData name="Chloé Zufferey" userId="8dab3e22-dc66-47ad-ab1e-d48597e05757" providerId="ADAL" clId="{1457021B-82C4-4644-AD5A-6412CAA35C40}" dt="2025-03-19T07:51:09.415" v="2" actId="14100"/>
        <pc:sldMkLst>
          <pc:docMk/>
          <pc:sldMk cId="1996988643" sldId="284"/>
        </pc:sldMkLst>
        <pc:picChg chg="mod">
          <ac:chgData name="Chloé Zufferey" userId="8dab3e22-dc66-47ad-ab1e-d48597e05757" providerId="ADAL" clId="{1457021B-82C4-4644-AD5A-6412CAA35C40}" dt="2025-03-19T07:51:09.415" v="2" actId="14100"/>
          <ac:picMkLst>
            <pc:docMk/>
            <pc:sldMk cId="1996988643" sldId="284"/>
            <ac:picMk id="3076" creationId="{9150A15A-0800-11AC-1A06-1405CD4CB4B8}"/>
          </ac:picMkLst>
        </pc:picChg>
      </pc:sldChg>
      <pc:sldChg chg="addSp delSp modSp mod">
        <pc:chgData name="Chloé Zufferey" userId="8dab3e22-dc66-47ad-ab1e-d48597e05757" providerId="ADAL" clId="{1457021B-82C4-4644-AD5A-6412CAA35C40}" dt="2025-03-19T08:32:39.611" v="114" actId="20577"/>
        <pc:sldMkLst>
          <pc:docMk/>
          <pc:sldMk cId="2485320861" sldId="291"/>
        </pc:sldMkLst>
        <pc:spChg chg="del">
          <ac:chgData name="Chloé Zufferey" userId="8dab3e22-dc66-47ad-ab1e-d48597e05757" providerId="ADAL" clId="{1457021B-82C4-4644-AD5A-6412CAA35C40}" dt="2025-03-19T08:31:57.242" v="29" actId="478"/>
          <ac:spMkLst>
            <pc:docMk/>
            <pc:sldMk cId="2485320861" sldId="291"/>
            <ac:spMk id="2" creationId="{6BA43470-72D2-7FF1-2FEF-7CD8471A16AD}"/>
          </ac:spMkLst>
        </pc:spChg>
        <pc:spChg chg="mod">
          <ac:chgData name="Chloé Zufferey" userId="8dab3e22-dc66-47ad-ab1e-d48597e05757" providerId="ADAL" clId="{1457021B-82C4-4644-AD5A-6412CAA35C40}" dt="2025-03-19T08:32:39.611" v="114" actId="20577"/>
          <ac:spMkLst>
            <pc:docMk/>
            <pc:sldMk cId="2485320861" sldId="291"/>
            <ac:spMk id="4" creationId="{2DEEFD89-39A9-4E90-8EF8-DE6C1AB52180}"/>
          </ac:spMkLst>
        </pc:spChg>
        <pc:picChg chg="add mod">
          <ac:chgData name="Chloé Zufferey" userId="8dab3e22-dc66-47ad-ab1e-d48597e05757" providerId="ADAL" clId="{1457021B-82C4-4644-AD5A-6412CAA35C40}" dt="2025-03-19T08:31:21.217" v="22" actId="1076"/>
          <ac:picMkLst>
            <pc:docMk/>
            <pc:sldMk cId="2485320861" sldId="291"/>
            <ac:picMk id="6" creationId="{6E97FBBF-B8B6-9296-81B9-8421AF28467F}"/>
          </ac:picMkLst>
        </pc:picChg>
        <pc:picChg chg="del">
          <ac:chgData name="Chloé Zufferey" userId="8dab3e22-dc66-47ad-ab1e-d48597e05757" providerId="ADAL" clId="{1457021B-82C4-4644-AD5A-6412CAA35C40}" dt="2025-03-19T08:31:12.713" v="16" actId="478"/>
          <ac:picMkLst>
            <pc:docMk/>
            <pc:sldMk cId="2485320861" sldId="291"/>
            <ac:picMk id="1026" creationId="{E8397965-D134-6EAD-3422-AB1BDD8E7945}"/>
          </ac:picMkLst>
        </pc:picChg>
      </pc:sldChg>
      <pc:sldChg chg="modSp mod">
        <pc:chgData name="Chloé Zufferey" userId="8dab3e22-dc66-47ad-ab1e-d48597e05757" providerId="ADAL" clId="{1457021B-82C4-4644-AD5A-6412CAA35C40}" dt="2025-03-19T07:52:05.181" v="9" actId="2711"/>
        <pc:sldMkLst>
          <pc:docMk/>
          <pc:sldMk cId="72241776" sldId="292"/>
        </pc:sldMkLst>
        <pc:spChg chg="mod">
          <ac:chgData name="Chloé Zufferey" userId="8dab3e22-dc66-47ad-ab1e-d48597e05757" providerId="ADAL" clId="{1457021B-82C4-4644-AD5A-6412CAA35C40}" dt="2025-03-19T07:52:05.181" v="9" actId="2711"/>
          <ac:spMkLst>
            <pc:docMk/>
            <pc:sldMk cId="72241776" sldId="292"/>
            <ac:spMk id="3" creationId="{7958B609-8DD1-9C1C-93C3-0B28A9FB4A67}"/>
          </ac:spMkLst>
        </pc:spChg>
      </pc:sldChg>
      <pc:sldChg chg="addSp delSp modSp mod delAnim modAnim">
        <pc:chgData name="Chloé Zufferey" userId="8dab3e22-dc66-47ad-ab1e-d48597e05757" providerId="ADAL" clId="{1457021B-82C4-4644-AD5A-6412CAA35C40}" dt="2025-03-19T08:02:38.296" v="15"/>
        <pc:sldMkLst>
          <pc:docMk/>
          <pc:sldMk cId="3558868038" sldId="296"/>
        </pc:sldMkLst>
        <pc:picChg chg="add del mod">
          <ac:chgData name="Chloé Zufferey" userId="8dab3e22-dc66-47ad-ab1e-d48597e05757" providerId="ADAL" clId="{1457021B-82C4-4644-AD5A-6412CAA35C40}" dt="2025-03-19T08:01:08.917" v="14" actId="478"/>
          <ac:picMkLst>
            <pc:docMk/>
            <pc:sldMk cId="3558868038" sldId="296"/>
            <ac:picMk id="2" creationId="{71C7B6A4-BBE8-93C3-A880-B74CFA44830F}"/>
          </ac:picMkLst>
        </pc:picChg>
        <pc:picChg chg="add mod">
          <ac:chgData name="Chloé Zufferey" userId="8dab3e22-dc66-47ad-ab1e-d48597e05757" providerId="ADAL" clId="{1457021B-82C4-4644-AD5A-6412CAA35C40}" dt="2025-03-19T08:02:38.296" v="15"/>
          <ac:picMkLst>
            <pc:docMk/>
            <pc:sldMk cId="3558868038" sldId="296"/>
            <ac:picMk id="3" creationId="{A1792FBA-C14B-57EC-4F34-3682B5C408E1}"/>
          </ac:picMkLst>
        </pc:picChg>
        <pc:picChg chg="del">
          <ac:chgData name="Chloé Zufferey" userId="8dab3e22-dc66-47ad-ab1e-d48597e05757" providerId="ADAL" clId="{1457021B-82C4-4644-AD5A-6412CAA35C40}" dt="2025-03-19T07:52:31.593" v="10" actId="478"/>
          <ac:picMkLst>
            <pc:docMk/>
            <pc:sldMk cId="3558868038" sldId="296"/>
            <ac:picMk id="7" creationId="{958A5256-9F17-8770-8687-DA4954728346}"/>
          </ac:picMkLst>
        </pc:picChg>
      </pc:sldChg>
      <pc:sldChg chg="modSp">
        <pc:chgData name="Chloé Zufferey" userId="8dab3e22-dc66-47ad-ab1e-d48597e05757" providerId="ADAL" clId="{1457021B-82C4-4644-AD5A-6412CAA35C40}" dt="2025-03-19T07:50:57.977" v="0" actId="1076"/>
        <pc:sldMkLst>
          <pc:docMk/>
          <pc:sldMk cId="3598536970" sldId="298"/>
        </pc:sldMkLst>
        <pc:picChg chg="mod">
          <ac:chgData name="Chloé Zufferey" userId="8dab3e22-dc66-47ad-ab1e-d48597e05757" providerId="ADAL" clId="{1457021B-82C4-4644-AD5A-6412CAA35C40}" dt="2025-03-19T07:50:57.977" v="0" actId="1076"/>
          <ac:picMkLst>
            <pc:docMk/>
            <pc:sldMk cId="3598536970" sldId="298"/>
            <ac:picMk id="5" creationId="{49028B4E-8A63-0E78-E944-31A15E56FF8D}"/>
          </ac:picMkLst>
        </pc:picChg>
      </pc:sldChg>
    </pc:docChg>
  </pc:docChgLst>
  <pc:docChgLst>
    <pc:chgData name="Laura Davies" userId="e6cc6a6aaee670bc" providerId="LiveId" clId="{1FBA4576-E1E5-4FBF-895B-AD6ADF66C7A4}"/>
    <pc:docChg chg="undo custSel addSld delSld modSld sldOrd">
      <pc:chgData name="Laura Davies" userId="e6cc6a6aaee670bc" providerId="LiveId" clId="{1FBA4576-E1E5-4FBF-895B-AD6ADF66C7A4}" dt="2025-03-18T10:31:50.108" v="93" actId="12"/>
      <pc:docMkLst>
        <pc:docMk/>
      </pc:docMkLst>
      <pc:sldChg chg="modSp mod">
        <pc:chgData name="Laura Davies" userId="e6cc6a6aaee670bc" providerId="LiveId" clId="{1FBA4576-E1E5-4FBF-895B-AD6ADF66C7A4}" dt="2025-03-18T10:31:50.108" v="93" actId="12"/>
        <pc:sldMkLst>
          <pc:docMk/>
          <pc:sldMk cId="72241776" sldId="292"/>
        </pc:sldMkLst>
        <pc:spChg chg="mod">
          <ac:chgData name="Laura Davies" userId="e6cc6a6aaee670bc" providerId="LiveId" clId="{1FBA4576-E1E5-4FBF-895B-AD6ADF66C7A4}" dt="2025-03-18T10:31:50.108" v="93" actId="12"/>
          <ac:spMkLst>
            <pc:docMk/>
            <pc:sldMk cId="72241776" sldId="292"/>
            <ac:spMk id="3" creationId="{7958B609-8DD1-9C1C-93C3-0B28A9FB4A67}"/>
          </ac:spMkLst>
        </pc:spChg>
      </pc:sldChg>
      <pc:sldChg chg="del">
        <pc:chgData name="Laura Davies" userId="e6cc6a6aaee670bc" providerId="LiveId" clId="{1FBA4576-E1E5-4FBF-895B-AD6ADF66C7A4}" dt="2025-03-18T10:30:13.477" v="80" actId="47"/>
        <pc:sldMkLst>
          <pc:docMk/>
          <pc:sldMk cId="4182832690" sldId="293"/>
        </pc:sldMkLst>
      </pc:sldChg>
      <pc:sldChg chg="ord">
        <pc:chgData name="Laura Davies" userId="e6cc6a6aaee670bc" providerId="LiveId" clId="{1FBA4576-E1E5-4FBF-895B-AD6ADF66C7A4}" dt="2025-03-18T10:06:31.646" v="1"/>
        <pc:sldMkLst>
          <pc:docMk/>
          <pc:sldMk cId="656404966" sldId="300"/>
        </pc:sldMkLst>
      </pc:sldChg>
      <pc:sldChg chg="addSp delSp modSp new mod ord">
        <pc:chgData name="Laura Davies" userId="e6cc6a6aaee670bc" providerId="LiveId" clId="{1FBA4576-E1E5-4FBF-895B-AD6ADF66C7A4}" dt="2025-03-18T10:10:08.587" v="19" actId="14100"/>
        <pc:sldMkLst>
          <pc:docMk/>
          <pc:sldMk cId="1736830441" sldId="301"/>
        </pc:sldMkLst>
        <pc:spChg chg="del mod">
          <ac:chgData name="Laura Davies" userId="e6cc6a6aaee670bc" providerId="LiveId" clId="{1FBA4576-E1E5-4FBF-895B-AD6ADF66C7A4}" dt="2025-03-18T10:09:47.208" v="14" actId="478"/>
          <ac:spMkLst>
            <pc:docMk/>
            <pc:sldMk cId="1736830441" sldId="301"/>
            <ac:spMk id="2" creationId="{82E1A46A-0D1F-60E3-B7DC-74482EAF6EB0}"/>
          </ac:spMkLst>
        </pc:spChg>
        <pc:spChg chg="del mod">
          <ac:chgData name="Laura Davies" userId="e6cc6a6aaee670bc" providerId="LiveId" clId="{1FBA4576-E1E5-4FBF-895B-AD6ADF66C7A4}" dt="2025-03-18T10:09:49.453" v="16" actId="478"/>
          <ac:spMkLst>
            <pc:docMk/>
            <pc:sldMk cId="1736830441" sldId="301"/>
            <ac:spMk id="3" creationId="{607DE673-0D18-B802-EEAA-0D3379E2E3CD}"/>
          </ac:spMkLst>
        </pc:spChg>
        <pc:picChg chg="add mod">
          <ac:chgData name="Laura Davies" userId="e6cc6a6aaee670bc" providerId="LiveId" clId="{1FBA4576-E1E5-4FBF-895B-AD6ADF66C7A4}" dt="2025-03-18T10:10:08.587" v="19" actId="14100"/>
          <ac:picMkLst>
            <pc:docMk/>
            <pc:sldMk cId="1736830441" sldId="301"/>
            <ac:picMk id="5" creationId="{1114D6EC-FCCE-4404-D23E-1CD379075055}"/>
          </ac:picMkLst>
        </pc:picChg>
      </pc:sldChg>
      <pc:sldChg chg="addSp delSp modSp new mod">
        <pc:chgData name="Laura Davies" userId="e6cc6a6aaee670bc" providerId="LiveId" clId="{1FBA4576-E1E5-4FBF-895B-AD6ADF66C7A4}" dt="2025-03-18T10:15:43.835" v="37" actId="14100"/>
        <pc:sldMkLst>
          <pc:docMk/>
          <pc:sldMk cId="3283997164" sldId="302"/>
        </pc:sldMkLst>
        <pc:picChg chg="add del mod">
          <ac:chgData name="Laura Davies" userId="e6cc6a6aaee670bc" providerId="LiveId" clId="{1FBA4576-E1E5-4FBF-895B-AD6ADF66C7A4}" dt="2025-03-18T10:15:11.947" v="34" actId="478"/>
          <ac:picMkLst>
            <pc:docMk/>
            <pc:sldMk cId="3283997164" sldId="302"/>
            <ac:picMk id="5" creationId="{DA075F1B-E446-704F-E2ED-5B8658651542}"/>
          </ac:picMkLst>
        </pc:picChg>
        <pc:picChg chg="add mod">
          <ac:chgData name="Laura Davies" userId="e6cc6a6aaee670bc" providerId="LiveId" clId="{1FBA4576-E1E5-4FBF-895B-AD6ADF66C7A4}" dt="2025-03-18T10:15:43.835" v="37" actId="14100"/>
          <ac:picMkLst>
            <pc:docMk/>
            <pc:sldMk cId="3283997164" sldId="302"/>
            <ac:picMk id="7" creationId="{69EBC01D-B26C-7362-19F5-218ED4FC2532}"/>
          </ac:picMkLst>
        </pc:picChg>
      </pc:sldChg>
      <pc:sldChg chg="addSp modSp new mod modClrScheme chgLayout">
        <pc:chgData name="Laura Davies" userId="e6cc6a6aaee670bc" providerId="LiveId" clId="{1FBA4576-E1E5-4FBF-895B-AD6ADF66C7A4}" dt="2025-03-18T10:17:56.663" v="44" actId="26606"/>
        <pc:sldMkLst>
          <pc:docMk/>
          <pc:sldMk cId="1416412561" sldId="303"/>
        </pc:sldMkLst>
        <pc:spChg chg="mod modVis">
          <ac:chgData name="Laura Davies" userId="e6cc6a6aaee670bc" providerId="LiveId" clId="{1FBA4576-E1E5-4FBF-895B-AD6ADF66C7A4}" dt="2025-03-18T10:17:56.663" v="44" actId="26606"/>
          <ac:spMkLst>
            <pc:docMk/>
            <pc:sldMk cId="1416412561" sldId="303"/>
            <ac:spMk id="2" creationId="{6B740E81-ECF6-66F8-B092-BA744B6CBEF5}"/>
          </ac:spMkLst>
        </pc:spChg>
        <pc:spChg chg="mod">
          <ac:chgData name="Laura Davies" userId="e6cc6a6aaee670bc" providerId="LiveId" clId="{1FBA4576-E1E5-4FBF-895B-AD6ADF66C7A4}" dt="2025-03-18T10:17:56.663" v="44" actId="26606"/>
          <ac:spMkLst>
            <pc:docMk/>
            <pc:sldMk cId="1416412561" sldId="303"/>
            <ac:spMk id="3" creationId="{33198E00-FA82-A57D-640C-FE7C11999E56}"/>
          </ac:spMkLst>
        </pc:spChg>
        <pc:picChg chg="add mod ord">
          <ac:chgData name="Laura Davies" userId="e6cc6a6aaee670bc" providerId="LiveId" clId="{1FBA4576-E1E5-4FBF-895B-AD6ADF66C7A4}" dt="2025-03-18T10:17:56.663" v="44" actId="26606"/>
          <ac:picMkLst>
            <pc:docMk/>
            <pc:sldMk cId="1416412561" sldId="303"/>
            <ac:picMk id="5" creationId="{F281D502-1F0C-4807-D90B-999BEBE2F9C2}"/>
          </ac:picMkLst>
        </pc:picChg>
      </pc:sldChg>
      <pc:sldChg chg="addSp delSp modSp new mod">
        <pc:chgData name="Laura Davies" userId="e6cc6a6aaee670bc" providerId="LiveId" clId="{1FBA4576-E1E5-4FBF-895B-AD6ADF66C7A4}" dt="2025-03-18T10:22:24.457" v="58" actId="14100"/>
        <pc:sldMkLst>
          <pc:docMk/>
          <pc:sldMk cId="4258494015" sldId="304"/>
        </pc:sldMkLst>
        <pc:picChg chg="add del mod">
          <ac:chgData name="Laura Davies" userId="e6cc6a6aaee670bc" providerId="LiveId" clId="{1FBA4576-E1E5-4FBF-895B-AD6ADF66C7A4}" dt="2025-03-18T10:20:10.879" v="48" actId="478"/>
          <ac:picMkLst>
            <pc:docMk/>
            <pc:sldMk cId="4258494015" sldId="304"/>
            <ac:picMk id="5" creationId="{8D8CBB81-4B0B-A10A-3F1E-591448152720}"/>
          </ac:picMkLst>
        </pc:picChg>
        <pc:picChg chg="add del mod">
          <ac:chgData name="Laura Davies" userId="e6cc6a6aaee670bc" providerId="LiveId" clId="{1FBA4576-E1E5-4FBF-895B-AD6ADF66C7A4}" dt="2025-03-18T10:22:15.931" v="55" actId="478"/>
          <ac:picMkLst>
            <pc:docMk/>
            <pc:sldMk cId="4258494015" sldId="304"/>
            <ac:picMk id="7" creationId="{D4832279-A778-A3D2-B247-EFBE5F5C1188}"/>
          </ac:picMkLst>
        </pc:picChg>
        <pc:picChg chg="add mod">
          <ac:chgData name="Laura Davies" userId="e6cc6a6aaee670bc" providerId="LiveId" clId="{1FBA4576-E1E5-4FBF-895B-AD6ADF66C7A4}" dt="2025-03-18T10:22:24.457" v="58" actId="14100"/>
          <ac:picMkLst>
            <pc:docMk/>
            <pc:sldMk cId="4258494015" sldId="304"/>
            <ac:picMk id="9" creationId="{8A68295F-63E4-C62D-22EA-5E305AA32E45}"/>
          </ac:picMkLst>
        </pc:picChg>
      </pc:sldChg>
      <pc:sldChg chg="addSp delSp modSp new mod">
        <pc:chgData name="Laura Davies" userId="e6cc6a6aaee670bc" providerId="LiveId" clId="{1FBA4576-E1E5-4FBF-895B-AD6ADF66C7A4}" dt="2025-03-18T10:13:19.451" v="29" actId="688"/>
        <pc:sldMkLst>
          <pc:docMk/>
          <pc:sldMk cId="3754755367" sldId="305"/>
        </pc:sldMkLst>
        <pc:spChg chg="del">
          <ac:chgData name="Laura Davies" userId="e6cc6a6aaee670bc" providerId="LiveId" clId="{1FBA4576-E1E5-4FBF-895B-AD6ADF66C7A4}" dt="2025-03-18T10:12:18.393" v="25" actId="478"/>
          <ac:spMkLst>
            <pc:docMk/>
            <pc:sldMk cId="3754755367" sldId="305"/>
            <ac:spMk id="2" creationId="{928ED710-4D0A-A1C7-AD02-5D1D1DE9AD7A}"/>
          </ac:spMkLst>
        </pc:spChg>
        <pc:spChg chg="del">
          <ac:chgData name="Laura Davies" userId="e6cc6a6aaee670bc" providerId="LiveId" clId="{1FBA4576-E1E5-4FBF-895B-AD6ADF66C7A4}" dt="2025-03-18T10:12:20.193" v="26" actId="478"/>
          <ac:spMkLst>
            <pc:docMk/>
            <pc:sldMk cId="3754755367" sldId="305"/>
            <ac:spMk id="3" creationId="{A38D089B-D3DF-EBC3-E3C6-EE95E163F9F5}"/>
          </ac:spMkLst>
        </pc:spChg>
        <pc:spChg chg="add mod">
          <ac:chgData name="Laura Davies" userId="e6cc6a6aaee670bc" providerId="LiveId" clId="{1FBA4576-E1E5-4FBF-895B-AD6ADF66C7A4}" dt="2025-03-18T10:13:19.451" v="29" actId="688"/>
          <ac:spMkLst>
            <pc:docMk/>
            <pc:sldMk cId="3754755367" sldId="305"/>
            <ac:spMk id="6" creationId="{89167E0F-7C87-6FAA-9371-A22DB2730EB0}"/>
          </ac:spMkLst>
        </pc:spChg>
        <pc:picChg chg="add mod">
          <ac:chgData name="Laura Davies" userId="e6cc6a6aaee670bc" providerId="LiveId" clId="{1FBA4576-E1E5-4FBF-895B-AD6ADF66C7A4}" dt="2025-03-18T10:12:37.394" v="27" actId="1076"/>
          <ac:picMkLst>
            <pc:docMk/>
            <pc:sldMk cId="3754755367" sldId="305"/>
            <ac:picMk id="5" creationId="{247E23E9-D273-F28E-FBD5-9C959406A6A1}"/>
          </ac:picMkLst>
        </pc:picChg>
      </pc:sldChg>
      <pc:sldChg chg="addSp modSp new mod">
        <pc:chgData name="Laura Davies" userId="e6cc6a6aaee670bc" providerId="LiveId" clId="{1FBA4576-E1E5-4FBF-895B-AD6ADF66C7A4}" dt="2025-03-18T10:23:38.505" v="62" actId="14100"/>
        <pc:sldMkLst>
          <pc:docMk/>
          <pc:sldMk cId="3839262955" sldId="306"/>
        </pc:sldMkLst>
        <pc:picChg chg="add mod">
          <ac:chgData name="Laura Davies" userId="e6cc6a6aaee670bc" providerId="LiveId" clId="{1FBA4576-E1E5-4FBF-895B-AD6ADF66C7A4}" dt="2025-03-18T10:23:38.505" v="62" actId="14100"/>
          <ac:picMkLst>
            <pc:docMk/>
            <pc:sldMk cId="3839262955" sldId="306"/>
            <ac:picMk id="5" creationId="{5D3C1E68-6A23-8B7F-854B-DB1BB0332DFC}"/>
          </ac:picMkLst>
        </pc:picChg>
      </pc:sldChg>
      <pc:sldChg chg="addSp delSp modSp new mod">
        <pc:chgData name="Laura Davies" userId="e6cc6a6aaee670bc" providerId="LiveId" clId="{1FBA4576-E1E5-4FBF-895B-AD6ADF66C7A4}" dt="2025-03-18T10:25:51.223" v="71" actId="14100"/>
        <pc:sldMkLst>
          <pc:docMk/>
          <pc:sldMk cId="3320989652" sldId="307"/>
        </pc:sldMkLst>
        <pc:picChg chg="add del mod">
          <ac:chgData name="Laura Davies" userId="e6cc6a6aaee670bc" providerId="LiveId" clId="{1FBA4576-E1E5-4FBF-895B-AD6ADF66C7A4}" dt="2025-03-18T10:25:41.438" v="67" actId="478"/>
          <ac:picMkLst>
            <pc:docMk/>
            <pc:sldMk cId="3320989652" sldId="307"/>
            <ac:picMk id="5" creationId="{05DAA287-EE96-2604-106E-997ED630E315}"/>
          </ac:picMkLst>
        </pc:picChg>
        <pc:picChg chg="add mod">
          <ac:chgData name="Laura Davies" userId="e6cc6a6aaee670bc" providerId="LiveId" clId="{1FBA4576-E1E5-4FBF-895B-AD6ADF66C7A4}" dt="2025-03-18T10:25:51.223" v="71" actId="14100"/>
          <ac:picMkLst>
            <pc:docMk/>
            <pc:sldMk cId="3320989652" sldId="307"/>
            <ac:picMk id="7" creationId="{C5AFE316-4DA5-D4E6-ED60-5FCAAEF1A872}"/>
          </ac:picMkLst>
        </pc:picChg>
      </pc:sldChg>
      <pc:sldChg chg="addSp modSp new mod">
        <pc:chgData name="Laura Davies" userId="e6cc6a6aaee670bc" providerId="LiveId" clId="{1FBA4576-E1E5-4FBF-895B-AD6ADF66C7A4}" dt="2025-03-18T10:27:02.383" v="75" actId="14100"/>
        <pc:sldMkLst>
          <pc:docMk/>
          <pc:sldMk cId="907703640" sldId="308"/>
        </pc:sldMkLst>
        <pc:picChg chg="add mod">
          <ac:chgData name="Laura Davies" userId="e6cc6a6aaee670bc" providerId="LiveId" clId="{1FBA4576-E1E5-4FBF-895B-AD6ADF66C7A4}" dt="2025-03-18T10:27:02.383" v="75" actId="14100"/>
          <ac:picMkLst>
            <pc:docMk/>
            <pc:sldMk cId="907703640" sldId="308"/>
            <ac:picMk id="5" creationId="{B8075EB6-2080-C883-FBDE-212349029F52}"/>
          </ac:picMkLst>
        </pc:picChg>
      </pc:sldChg>
      <pc:sldChg chg="addSp modSp new mod">
        <pc:chgData name="Laura Davies" userId="e6cc6a6aaee670bc" providerId="LiveId" clId="{1FBA4576-E1E5-4FBF-895B-AD6ADF66C7A4}" dt="2025-03-18T10:28:21.173" v="79" actId="14100"/>
        <pc:sldMkLst>
          <pc:docMk/>
          <pc:sldMk cId="2938753393" sldId="309"/>
        </pc:sldMkLst>
        <pc:picChg chg="add mod">
          <ac:chgData name="Laura Davies" userId="e6cc6a6aaee670bc" providerId="LiveId" clId="{1FBA4576-E1E5-4FBF-895B-AD6ADF66C7A4}" dt="2025-03-18T10:28:21.173" v="79" actId="14100"/>
          <ac:picMkLst>
            <pc:docMk/>
            <pc:sldMk cId="2938753393" sldId="309"/>
            <ac:picMk id="5" creationId="{A2C601C3-DB04-B577-120E-8181C0FE24C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6AAA520-F2F5-4EDD-89FF-112F506DBD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D02F3C-8EFD-4B07-80ED-B2429D54C3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2BD4C-6D77-4375-88B2-8F24E3740D1D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1B987F-84C1-40E0-A9D7-A8F4901E46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432F72-438D-4B28-B0F3-2E4B8F6078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C5FE3-128E-4546-A5A8-7038C4C3160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465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F585C-AB1D-41F5-8A22-EE236ED1EB54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ADB82-A706-4784-AE8E-3965AD040C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537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05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81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124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313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723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14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9140E9AE-AB8C-45D2-8169-8A8F93E9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512" y="1294944"/>
            <a:ext cx="8137526" cy="4762956"/>
          </a:xfrm>
        </p:spPr>
        <p:txBody>
          <a:bodyPr/>
          <a:lstStyle>
            <a:lvl1pPr>
              <a:lnSpc>
                <a:spcPct val="85000"/>
              </a:lnSpc>
              <a:defRPr sz="7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0583FDD7-9A57-49D6-92B5-D5F33EBBF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4977"/>
            <a:ext cx="1233487" cy="450502"/>
          </a:xfrm>
          <a:prstGeom prst="rect">
            <a:avLst/>
          </a:prstGeom>
        </p:spPr>
      </p:pic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03A5B761-8BC0-42AF-81B9-7B9A73AAE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9512" y="6248400"/>
            <a:ext cx="8137526" cy="39624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8BC6A7D-A966-48AF-8316-B852FFDEEF66}"/>
              </a:ext>
            </a:extLst>
          </p:cNvPr>
          <p:cNvSpPr txBox="1"/>
          <p:nvPr userDrawn="1"/>
        </p:nvSpPr>
        <p:spPr>
          <a:xfrm>
            <a:off x="3733801" y="444583"/>
            <a:ext cx="1471612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dirty="0"/>
              <a:t>International AIDS Society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55D9016-FECC-4E5D-ADF2-7843F8F8B2A1}"/>
              </a:ext>
            </a:extLst>
          </p:cNvPr>
          <p:cNvSpPr txBox="1"/>
          <p:nvPr userDrawn="1"/>
        </p:nvSpPr>
        <p:spPr>
          <a:xfrm>
            <a:off x="5360194" y="444583"/>
            <a:ext cx="1275556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dirty="0" err="1"/>
              <a:t>iasociety.org</a:t>
            </a:r>
            <a:endParaRPr lang="en-GB" sz="750" noProof="0" dirty="0"/>
          </a:p>
        </p:txBody>
      </p:sp>
    </p:spTree>
    <p:extLst>
      <p:ext uri="{BB962C8B-B14F-4D97-AF65-F5344CB8AC3E}">
        <p14:creationId xmlns:p14="http://schemas.microsoft.com/office/powerpoint/2010/main" val="156709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0583FDD7-9A57-49D6-92B5-D5F33EBBF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4977"/>
            <a:ext cx="1233487" cy="450502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98BC6A7D-A966-48AF-8316-B852FFDEEF66}"/>
              </a:ext>
            </a:extLst>
          </p:cNvPr>
          <p:cNvSpPr txBox="1"/>
          <p:nvPr userDrawn="1"/>
        </p:nvSpPr>
        <p:spPr>
          <a:xfrm>
            <a:off x="3733801" y="444583"/>
            <a:ext cx="1471612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dirty="0"/>
              <a:t>International AIDS Society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55D9016-FECC-4E5D-ADF2-7843F8F8B2A1}"/>
              </a:ext>
            </a:extLst>
          </p:cNvPr>
          <p:cNvSpPr txBox="1"/>
          <p:nvPr userDrawn="1"/>
        </p:nvSpPr>
        <p:spPr>
          <a:xfrm>
            <a:off x="5360194" y="444583"/>
            <a:ext cx="1275556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dirty="0" err="1"/>
              <a:t>iasociety.org</a:t>
            </a:r>
            <a:endParaRPr lang="en-GB" sz="750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3EC23C-51C9-47E8-9EC0-51E75A99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401624"/>
            <a:ext cx="6192838" cy="115107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9E4F12-16AF-4CA2-9394-804A19491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2552700"/>
            <a:ext cx="6192837" cy="35052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4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0222BDBD-0C76-472C-A496-F0F76AC3E6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996113" y="0"/>
            <a:ext cx="5195887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43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/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335850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/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5E3B62B-CF09-471B-9761-31105E803B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996113" y="0"/>
            <a:ext cx="5195887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96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194863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A3000E4-2BD5-435D-AE69-C20EC0E3F2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3725862" y="1346515"/>
            <a:ext cx="8131175" cy="4711385"/>
          </a:xfrm>
        </p:spPr>
        <p:txBody>
          <a:bodyPr/>
          <a:lstStyle>
            <a:lvl1pPr marL="266700" indent="-266700">
              <a:lnSpc>
                <a:spcPct val="90000"/>
              </a:lnSpc>
              <a:buFont typeface="Ping LCG Light" pitchFamily="50" charset="0"/>
              <a:buChar char="»"/>
              <a:defRPr sz="4200">
                <a:solidFill>
                  <a:schemeClr val="accent1"/>
                </a:solidFill>
              </a:defRPr>
            </a:lvl1pPr>
            <a:lvl2pPr marL="182563" indent="0" algn="r">
              <a:lnSpc>
                <a:spcPct val="9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lnSpc>
                <a:spcPct val="90000"/>
              </a:lnSpc>
              <a:defRPr sz="4200"/>
            </a:lvl3pPr>
            <a:lvl4pPr>
              <a:lnSpc>
                <a:spcPct val="90000"/>
              </a:lnSpc>
              <a:defRPr sz="4200"/>
            </a:lvl4pPr>
            <a:lvl5pPr>
              <a:lnSpc>
                <a:spcPct val="90000"/>
              </a:lnSpc>
              <a:defRPr sz="4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8819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CC7437-6059-43F9-AED7-852A0521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/>
              <a:t>Name of the Speaker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C35EB0-B8D6-413D-890C-D0905B12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231144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97AD9D-CB55-4687-8CA2-BD97C7BC954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3" y="1401624"/>
            <a:ext cx="6192838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err="1"/>
              <a:t>Mastertitelformat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34E4A2-260E-40E9-AC47-DF4CBDE6A31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2913" y="2766059"/>
            <a:ext cx="6192837" cy="3291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Ebene</a:t>
            </a:r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Ebene</a:t>
            </a:r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Ebene</a:t>
            </a:r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4889AC-79BD-4225-8067-CB3E052B3B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42913" y="6276101"/>
            <a:ext cx="3130867" cy="2443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Name of the Speaker</a:t>
            </a:r>
            <a:endParaRPr lang="en-GB" sz="1000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4A541A-BF46-4134-A473-7ECADFE55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725863" y="6276101"/>
            <a:ext cx="2909887" cy="24431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sz="1000" noProof="0" dirty="0"/>
              <a:t>Topic Lore Ipsum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33CDCE-25B5-4F69-9C0F-55D421676E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9740"/>
            <a:ext cx="728662" cy="2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7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50" r:id="rId4"/>
    <p:sldLayoutId id="2147483654" r:id="rId5"/>
    <p:sldLayoutId id="2147483662" r:id="rId6"/>
    <p:sldLayoutId id="2147483655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663" indent="-22066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55638" indent="-21272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234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27125" indent="-234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07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4180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FEB4D06-5D99-013D-ADD9-5378F22C1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546" y="-141515"/>
            <a:ext cx="40576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5EF211-80F2-665F-7C39-3839C7F8B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267" y="1410814"/>
            <a:ext cx="9815465" cy="484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2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3C6054-DE55-B703-1BEE-172A5EA2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/>
              <a:t>Name of the Speaker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0D21E5-586E-1978-7ED6-5F51223A8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Topic Lore Ipsum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BC01D-B26C-7362-19F5-218ED4FC2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57" y="78096"/>
            <a:ext cx="11593286" cy="674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97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1D502-1F0C-4807-D90B-999BEBE2F9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6B740E81-ECF6-66F8-B092-BA744B6CB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noProof="0"/>
              <a:t>Name of the Speaker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98E00-FA82-A57D-640C-FE7C1199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noProof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1416412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B264B7-537F-E92D-7652-A67C52F6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/>
              <a:t>Name of the Speaker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64AC2-9E5D-E8BA-0945-CEB8B3EB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Topic Lore Ipsum</a:t>
            </a:r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68295F-63E4-C62D-22EA-5E305AA32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93" y="152400"/>
            <a:ext cx="11769193" cy="65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9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CD0F42-62E4-C7D5-BFD1-7B6908814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/>
              <a:t>Name of the Speaker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38E3E0-8961-BB1A-D1AE-180FAA05E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Topic Lore Ipsum</a:t>
            </a:r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C1E68-6A23-8B7F-854B-DB1BB0332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7" y="337582"/>
            <a:ext cx="11966165" cy="618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62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2DD6D0-9E78-DD56-E201-B4AAD4481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/>
              <a:t>Name of the Speaker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64A300-67A8-F30C-2EC2-7BA72ED6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Topic Lore Ipsum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FE316-4DA5-D4E6-ED60-5FCAAEF1A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3" y="158043"/>
            <a:ext cx="11582750" cy="65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89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622A73-2B37-C195-F774-0CF66A51F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/>
              <a:t>Name of the Speaker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F3AE5-98EE-1D8C-437F-36FC6BC6F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Topic Lore Ipsum</a:t>
            </a:r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075EB6-2080-C883-FBDE-21234902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" y="337582"/>
            <a:ext cx="12163115" cy="61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03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A098E-8134-7DE1-800E-A73EF97A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/>
              <a:t>Name of the Speaker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10CEBF-405A-5728-68B3-F8FEA012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Topic Lore Ipsum</a:t>
            </a:r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601C3-DB04-B577-120E-8181C0FE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25" y="337582"/>
            <a:ext cx="12355050" cy="61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53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EFD89-39A9-4E90-8EF8-DE6C1AB521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29694" y="2021158"/>
            <a:ext cx="6357145" cy="471138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Thank you for joining!</a:t>
            </a: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Scan the code to access the tool </a:t>
            </a:r>
            <a:r>
              <a:rPr lang="en-US" sz="3600">
                <a:solidFill>
                  <a:schemeClr val="tx1"/>
                </a:solidFill>
              </a:rPr>
              <a:t>and guidance!</a:t>
            </a:r>
            <a:endParaRPr lang="en-US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The webinar will soon be available on 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IAS+</a:t>
            </a:r>
          </a:p>
          <a:p>
            <a:pPr marL="0" indent="0">
              <a:buNone/>
            </a:pPr>
            <a:br>
              <a:rPr lang="en-US" sz="3600" dirty="0"/>
            </a:br>
            <a:br>
              <a:rPr lang="en-US" sz="2400" dirty="0"/>
            </a:br>
            <a:endParaRPr lang="en-US" sz="26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005497A-0EFE-54A1-DFF3-EB51E394B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546" y="-141515"/>
            <a:ext cx="40576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6E97FBBF-B8B6-9296-81B9-8421AF284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5" y="1167156"/>
            <a:ext cx="4890744" cy="489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2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4A3119-7D3B-2DE9-68D7-98E0286D332E}"/>
              </a:ext>
            </a:extLst>
          </p:cNvPr>
          <p:cNvSpPr txBox="1"/>
          <p:nvPr/>
        </p:nvSpPr>
        <p:spPr>
          <a:xfrm>
            <a:off x="1148576" y="1661532"/>
            <a:ext cx="93447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Une </a:t>
            </a:r>
            <a:r>
              <a:rPr lang="en-US" sz="3200" dirty="0" err="1"/>
              <a:t>interprétation</a:t>
            </a:r>
            <a:r>
              <a:rPr lang="en-US" sz="3200" dirty="0"/>
              <a:t> </a:t>
            </a:r>
            <a:r>
              <a:rPr lang="en-US" sz="3200" dirty="0" err="1"/>
              <a:t>simultanée</a:t>
            </a:r>
            <a:r>
              <a:rPr lang="en-US" sz="3200" dirty="0"/>
              <a:t> </a:t>
            </a:r>
            <a:r>
              <a:rPr lang="en-US" sz="3200" dirty="0" err="1"/>
              <a:t>est</a:t>
            </a:r>
            <a:r>
              <a:rPr lang="en-US" sz="3200" dirty="0"/>
              <a:t> disponible </a:t>
            </a:r>
            <a:r>
              <a:rPr lang="en-US" sz="3200" dirty="0" err="1">
                <a:latin typeface="+mj-lt"/>
              </a:rPr>
              <a:t>en</a:t>
            </a:r>
            <a:r>
              <a:rPr lang="en-US" sz="3200" dirty="0">
                <a:latin typeface="+mj-lt"/>
              </a:rPr>
              <a:t> français. </a:t>
            </a:r>
          </a:p>
          <a:p>
            <a:endParaRPr lang="en-US" sz="3200" dirty="0">
              <a:latin typeface="+mj-lt"/>
            </a:endParaRPr>
          </a:p>
          <a:p>
            <a:r>
              <a:rPr lang="en-US" sz="3200" dirty="0"/>
              <a:t>Pour y </a:t>
            </a:r>
            <a:r>
              <a:rPr lang="en-US" sz="3200" dirty="0" err="1"/>
              <a:t>accéder</a:t>
            </a:r>
            <a:r>
              <a:rPr lang="en-US" sz="3200" dirty="0"/>
              <a:t>, </a:t>
            </a:r>
            <a:r>
              <a:rPr lang="en-US" sz="3200" dirty="0" err="1"/>
              <a:t>clickez</a:t>
            </a:r>
            <a:r>
              <a:rPr lang="en-US" sz="3200" dirty="0"/>
              <a:t> </a:t>
            </a:r>
            <a:r>
              <a:rPr lang="en-US" sz="3200" dirty="0" err="1"/>
              <a:t>l’icône</a:t>
            </a:r>
            <a:r>
              <a:rPr lang="en-US" sz="3200" dirty="0"/>
              <a:t>                au bas de </a:t>
            </a:r>
            <a:r>
              <a:rPr lang="en-US" sz="3200" dirty="0" err="1"/>
              <a:t>votre</a:t>
            </a:r>
            <a:r>
              <a:rPr lang="en-US" sz="3200" dirty="0"/>
              <a:t> </a:t>
            </a:r>
            <a:r>
              <a:rPr lang="en-US" sz="3200" dirty="0" err="1"/>
              <a:t>écran</a:t>
            </a:r>
            <a:r>
              <a:rPr lang="en-US" sz="3200" dirty="0"/>
              <a:t>, et </a:t>
            </a:r>
            <a:r>
              <a:rPr lang="en-US" sz="3200" dirty="0" err="1"/>
              <a:t>sélectionnez</a:t>
            </a:r>
            <a:r>
              <a:rPr lang="en-US" sz="3200" dirty="0"/>
              <a:t> la langue.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Interpretation Feature">
            <a:extLst>
              <a:ext uri="{FF2B5EF4-FFF2-40B4-BE49-F238E27FC236}">
                <a16:creationId xmlns:a16="http://schemas.microsoft.com/office/drawing/2014/main" id="{49028B4E-8A63-0E78-E944-31A15E56F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74724" r="54546" b="1081"/>
          <a:stretch/>
        </p:blipFill>
        <p:spPr bwMode="auto">
          <a:xfrm>
            <a:off x="7065099" y="2963014"/>
            <a:ext cx="1351245" cy="70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8274106-F9E2-B4B2-7DF5-993A32E9B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546" y="-141515"/>
            <a:ext cx="40576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536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EB762-B210-4CC4-9F39-572EC03B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61" y="1198406"/>
            <a:ext cx="6192838" cy="1260000"/>
          </a:xfrm>
        </p:spPr>
        <p:txBody>
          <a:bodyPr/>
          <a:lstStyle/>
          <a:p>
            <a:r>
              <a:rPr lang="en-GB" noProof="0" dirty="0"/>
              <a:t>Housekeeping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DD0E3C-3675-44C6-AE22-972FDE27B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475" y="2101039"/>
            <a:ext cx="6889516" cy="4321531"/>
          </a:xfrm>
        </p:spPr>
        <p:txBody>
          <a:bodyPr/>
          <a:lstStyle/>
          <a:p>
            <a:r>
              <a:rPr lang="en-GB" sz="2400" dirty="0"/>
              <a:t>Participants are muted. If you have questions, please use the </a:t>
            </a:r>
            <a:r>
              <a:rPr lang="en-GB" sz="2400" dirty="0">
                <a:latin typeface="+mj-lt"/>
              </a:rPr>
              <a:t>Q&amp;A box </a:t>
            </a:r>
            <a:r>
              <a:rPr lang="en-GB" sz="2400" dirty="0"/>
              <a:t>at the bottom of your screen (</a:t>
            </a:r>
            <a:r>
              <a:rPr lang="en-GB" sz="2400" u="sng" dirty="0"/>
              <a:t>not</a:t>
            </a:r>
            <a:r>
              <a:rPr lang="en-GB" sz="2400" dirty="0"/>
              <a:t> the </a:t>
            </a:r>
            <a:r>
              <a:rPr lang="en-GB" sz="2400" dirty="0" err="1"/>
              <a:t>chatbox</a:t>
            </a:r>
            <a:r>
              <a:rPr lang="en-GB" sz="2400" dirty="0"/>
              <a:t>). There will be a Q&amp;A session at the end.</a:t>
            </a:r>
          </a:p>
          <a:p>
            <a:endParaRPr lang="en-GB" sz="2400" noProof="0" dirty="0"/>
          </a:p>
          <a:p>
            <a:r>
              <a:rPr lang="en-GB" sz="2400" dirty="0"/>
              <a:t>Live interpretation</a:t>
            </a:r>
            <a:r>
              <a:rPr lang="en-GB" sz="2400" noProof="0" dirty="0"/>
              <a:t> is available in</a:t>
            </a:r>
            <a:r>
              <a:rPr lang="en-GB" sz="2400" noProof="0" dirty="0">
                <a:latin typeface="+mj-lt"/>
              </a:rPr>
              <a:t> French</a:t>
            </a:r>
            <a:r>
              <a:rPr lang="en-GB" sz="2400" noProof="0" dirty="0"/>
              <a:t>. To access </a:t>
            </a:r>
            <a:r>
              <a:rPr lang="en-GB" sz="2400" dirty="0"/>
              <a:t>interpretation</a:t>
            </a:r>
            <a:r>
              <a:rPr lang="en-GB" sz="2400" noProof="0" dirty="0"/>
              <a:t>, click the 		icon at the bottom of your screen and select your preferred channel. </a:t>
            </a:r>
            <a:br>
              <a:rPr lang="en-GB" sz="2400" noProof="0" dirty="0"/>
            </a:br>
            <a:endParaRPr lang="en-GB" sz="2400" noProof="0" dirty="0"/>
          </a:p>
          <a:p>
            <a:r>
              <a:rPr lang="en-GB" sz="2400" dirty="0"/>
              <a:t>The recording will be available on the platform </a:t>
            </a:r>
            <a:r>
              <a:rPr lang="en-GB" sz="2400" dirty="0">
                <a:latin typeface="+mj-lt"/>
              </a:rPr>
              <a:t>IAS+ </a:t>
            </a:r>
            <a:r>
              <a:rPr lang="en-GB" sz="2400" dirty="0"/>
              <a:t>after the webinar.</a:t>
            </a:r>
            <a:endParaRPr lang="en-GB" sz="2400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B060B-3A40-14CA-367E-C7840302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990" y="2101039"/>
            <a:ext cx="3824902" cy="3117295"/>
          </a:xfrm>
          <a:prstGeom prst="rect">
            <a:avLst/>
          </a:prstGeom>
        </p:spPr>
      </p:pic>
      <p:pic>
        <p:nvPicPr>
          <p:cNvPr id="3076" name="Picture 4" descr="Interpretation Feature">
            <a:extLst>
              <a:ext uri="{FF2B5EF4-FFF2-40B4-BE49-F238E27FC236}">
                <a16:creationId xmlns:a16="http://schemas.microsoft.com/office/drawing/2014/main" id="{9150A15A-0800-11AC-1A06-1405CD4CB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74724" r="54546" b="1081"/>
          <a:stretch/>
        </p:blipFill>
        <p:spPr bwMode="auto">
          <a:xfrm>
            <a:off x="5073663" y="4261805"/>
            <a:ext cx="812001" cy="4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20BC794-0473-0550-1889-97BC872B0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546" y="-141515"/>
            <a:ext cx="40576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98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D29B4-A70D-8CFC-ABB4-0F3F97606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231025"/>
            <a:ext cx="6192838" cy="1151076"/>
          </a:xfrm>
        </p:spPr>
        <p:txBody>
          <a:bodyPr/>
          <a:lstStyle/>
          <a:p>
            <a:r>
              <a:rPr lang="en-US" dirty="0"/>
              <a:t>Programme: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8B609-8DD1-9C1C-93C3-0B28A9FB4A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2027583"/>
            <a:ext cx="11749088" cy="46303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+mj-lt"/>
                <a:ea typeface="Verdana"/>
              </a:rPr>
              <a:t>Introducing the tool – Laura Davies (IAS)</a:t>
            </a:r>
            <a:br>
              <a:rPr lang="en-US" sz="2400" dirty="0"/>
            </a:br>
            <a:endParaRPr lang="en-US" sz="2400" dirty="0">
              <a:ea typeface="Verdan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+mj-lt"/>
                <a:ea typeface="Verdana"/>
              </a:rPr>
              <a:t>Connecting to global initiatives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a typeface="Verdana"/>
              </a:rPr>
              <a:t>Alexandrina Iovita (Global Fund to Fight AIDS, TB and Malaria)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a typeface="Verdana"/>
              </a:rPr>
              <a:t>Simone Salem (Global Partnership for Action to Eliminate all Forms of HIV-related Stigma and Discrimination)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ea typeface="Verdana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US" sz="2400" dirty="0">
                <a:latin typeface="+mj-lt"/>
                <a:ea typeface="Verdana"/>
              </a:rPr>
              <a:t>Panel Discussion and Q&amp;A facilitated by Aditi Sharma (IAS)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400" dirty="0">
                <a:ea typeface="Verdana"/>
              </a:rPr>
              <a:t>John Mahama (Ghana AIDS Commission)</a:t>
            </a:r>
          </a:p>
          <a:p>
            <a:pPr marL="457200" indent="-457200" fontAlgn="base">
              <a:buFont typeface="Arial,Sans-Serif" panose="020B0604020202020204" pitchFamily="34" charset="0"/>
              <a:buChar char="•"/>
            </a:pPr>
            <a:r>
              <a:rPr lang="en-GB" sz="2400" dirty="0">
                <a:ea typeface="+mn-lt"/>
                <a:cs typeface="Arial"/>
              </a:rPr>
              <a:t>Sheilla Masasabi (Researcher, Kenya</a:t>
            </a:r>
            <a:r>
              <a:rPr lang="en-US" sz="2400" dirty="0">
                <a:ea typeface="+mn-lt"/>
                <a:cs typeface="Arial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ea typeface="+mn-lt"/>
                <a:cs typeface="+mn-lt"/>
              </a:rPr>
              <a:t>Jane Mukami, National </a:t>
            </a:r>
            <a:r>
              <a:rPr lang="en-GB" sz="2400" dirty="0" err="1">
                <a:ea typeface="+mn-lt"/>
                <a:cs typeface="+mn-lt"/>
              </a:rPr>
              <a:t>Syndemic</a:t>
            </a:r>
            <a:r>
              <a:rPr lang="en-GB" sz="2400" dirty="0">
                <a:ea typeface="+mn-lt"/>
                <a:cs typeface="+mn-lt"/>
              </a:rPr>
              <a:t> Diseases Control Council (NSDCC, Kenya)  </a:t>
            </a:r>
            <a:endParaRPr lang="en-US" sz="2400" dirty="0">
              <a:ea typeface="Verdan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ea typeface="Verdana"/>
              </a:rPr>
              <a:t>Elsie Ayeh (NAP+ Ghana) </a:t>
            </a:r>
            <a:endParaRPr lang="en-US" sz="2400" dirty="0">
              <a:ea typeface="Verdan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5D9AA-DC17-9859-70F1-90F0452B8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675" y="200024"/>
            <a:ext cx="752801" cy="485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36C408-CA8B-D349-86C1-A35AD6A18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075" y="352424"/>
            <a:ext cx="752801" cy="485775"/>
          </a:xfrm>
          <a:prstGeom prst="rect">
            <a:avLst/>
          </a:prstGeom>
        </p:spPr>
      </p:pic>
      <p:pic>
        <p:nvPicPr>
          <p:cNvPr id="6" name="Picture 5" descr="A black and white symbol with a eye and a sign&#10;&#10;AI-generated content may be incorrect.">
            <a:extLst>
              <a:ext uri="{FF2B5EF4-FFF2-40B4-BE49-F238E27FC236}">
                <a16:creationId xmlns:a16="http://schemas.microsoft.com/office/drawing/2014/main" id="{566B341D-2385-0559-492D-E295D1817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25" y="137682"/>
            <a:ext cx="1108660" cy="99639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638291F-E159-2B93-DDA2-D2110F17A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546" y="-141515"/>
            <a:ext cx="40576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41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2BC32-6CC4-8296-4743-234D2854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D3A4396-2F5D-1A96-C726-B062EE1C7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noProof="0"/>
              <a:t>Name of the Speaker</a:t>
            </a:r>
          </a:p>
        </p:txBody>
      </p:sp>
    </p:spTree>
    <p:extLst>
      <p:ext uri="{BB962C8B-B14F-4D97-AF65-F5344CB8AC3E}">
        <p14:creationId xmlns:p14="http://schemas.microsoft.com/office/powerpoint/2010/main" val="656404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B211B83F-BCDF-6D82-35DC-A1AE1CD9D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546" y="-141515"/>
            <a:ext cx="40576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9a7cd173-091b932a">
            <a:hlinkClick r:id="" action="ppaction://media"/>
            <a:extLst>
              <a:ext uri="{FF2B5EF4-FFF2-40B4-BE49-F238E27FC236}">
                <a16:creationId xmlns:a16="http://schemas.microsoft.com/office/drawing/2014/main" id="{A1792FBA-C14B-57EC-4F34-3682B5C408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6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E23E9-D273-F28E-FBD5-9C959406A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59" y="104025"/>
            <a:ext cx="11945281" cy="5705443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89167E0F-7C87-6FAA-9371-A22DB2730EB0}"/>
              </a:ext>
            </a:extLst>
          </p:cNvPr>
          <p:cNvSpPr/>
          <p:nvPr/>
        </p:nvSpPr>
        <p:spPr>
          <a:xfrm rot="2299635">
            <a:off x="2155371" y="5809468"/>
            <a:ext cx="424543" cy="754618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755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E90C9-9989-49ED-2A01-554984EF7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16DEC6-77D5-C7C3-FB13-9DD514B8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3" y="192779"/>
            <a:ext cx="11985573" cy="6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56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14D6EC-FCCE-4404-D23E-1CD379075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34" y="337456"/>
            <a:ext cx="12202533" cy="617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30441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 AIDS Society">
  <a:themeElements>
    <a:clrScheme name="IAS - International AIDS Society">
      <a:dk1>
        <a:srgbClr val="000000"/>
      </a:dk1>
      <a:lt1>
        <a:srgbClr val="FFFFFF"/>
      </a:lt1>
      <a:dk2>
        <a:srgbClr val="E0001B"/>
      </a:dk2>
      <a:lt2>
        <a:srgbClr val="FFFFFF"/>
      </a:lt2>
      <a:accent1>
        <a:srgbClr val="E0001B"/>
      </a:accent1>
      <a:accent2>
        <a:srgbClr val="08BDBA"/>
      </a:accent2>
      <a:accent3>
        <a:srgbClr val="8A3FFC"/>
      </a:accent3>
      <a:accent4>
        <a:srgbClr val="FF8D00"/>
      </a:accent4>
      <a:accent5>
        <a:srgbClr val="346CFF"/>
      </a:accent5>
      <a:accent6>
        <a:srgbClr val="013B4F"/>
      </a:accent6>
      <a:hlink>
        <a:srgbClr val="E0001B"/>
      </a:hlink>
      <a:folHlink>
        <a:srgbClr val="E0001B"/>
      </a:folHlink>
    </a:clrScheme>
    <a:fontScheme name="Benutzerdefiniert 237">
      <a:majorFont>
        <a:latin typeface="IAS Ribbon Sans Bold"/>
        <a:ea typeface=""/>
        <a:cs typeface=""/>
      </a:majorFont>
      <a:minorFont>
        <a:latin typeface="IAS Ribbo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1E1531F8-DC63-8C4F-96C4-B47C7B868876}" vid="{8A6B9FEE-8D33-F448-8B0A-E9DBCCFD8675}"/>
    </a:ext>
  </a:extLst>
</a:theme>
</file>

<file path=ppt/theme/theme2.xml><?xml version="1.0" encoding="utf-8"?>
<a:theme xmlns:a="http://schemas.openxmlformats.org/drawingml/2006/main" name="Office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3">
      <a:majorFont>
        <a:latin typeface="Ping LCG Medium"/>
        <a:ea typeface=""/>
        <a:cs typeface=""/>
      </a:majorFont>
      <a:minorFont>
        <a:latin typeface="Ping LCG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3">
      <a:majorFont>
        <a:latin typeface="Ping LCG Medium"/>
        <a:ea typeface=""/>
        <a:cs typeface=""/>
      </a:majorFont>
      <a:minorFont>
        <a:latin typeface="Ping LCG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ce610f-b889-47d4-8ab5-c38f623799c9" xsi:nil="true"/>
    <lcf76f155ced4ddcb4097134ff3c332f xmlns="e236f8d0-c4c0-4f47-ae05-f87aea30adc7">
      <Terms xmlns="http://schemas.microsoft.com/office/infopath/2007/PartnerControls"/>
    </lcf76f155ced4ddcb4097134ff3c332f>
    <SharedWithUsers xmlns="73ce610f-b889-47d4-8ab5-c38f623799c9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4EDCEEC58F924B8688429696C030D2" ma:contentTypeVersion="18" ma:contentTypeDescription="Create a new document." ma:contentTypeScope="" ma:versionID="c313b5a2d9d0a5fb5c195b7077a8f658">
  <xsd:schema xmlns:xsd="http://www.w3.org/2001/XMLSchema" xmlns:xs="http://www.w3.org/2001/XMLSchema" xmlns:p="http://schemas.microsoft.com/office/2006/metadata/properties" xmlns:ns2="e236f8d0-c4c0-4f47-ae05-f87aea30adc7" xmlns:ns3="73ce610f-b889-47d4-8ab5-c38f623799c9" targetNamespace="http://schemas.microsoft.com/office/2006/metadata/properties" ma:root="true" ma:fieldsID="1798fda60419dc9fe449ed5f00b07b3d" ns2:_="" ns3:_="">
    <xsd:import namespace="e236f8d0-c4c0-4f47-ae05-f87aea30adc7"/>
    <xsd:import namespace="73ce610f-b889-47d4-8ab5-c38f62379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6f8d0-c4c0-4f47-ae05-f87aea30ad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e610f-b889-47d4-8ab5-c38f623799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c0bfebf-baa6-4c8c-8536-352a9d7474a2}" ma:internalName="TaxCatchAll" ma:showField="CatchAllData" ma:web="73ce610f-b889-47d4-8ab5-c38f62379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431233-F335-49B4-98E1-B851FAB009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7C6D06-5F0B-4061-B78D-0E9FC63C2216}">
  <ds:schemaRefs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250929fa-9806-4449-af20-7947085fa170"/>
    <ds:schemaRef ds:uri="565dfa95-ee68-42c5-8537-c572e3fc4b66"/>
    <ds:schemaRef ds:uri="http://schemas.microsoft.com/office/2006/metadata/properties"/>
    <ds:schemaRef ds:uri="73ce610f-b889-47d4-8ab5-c38f623799c9"/>
    <ds:schemaRef ds:uri="e236f8d0-c4c0-4f47-ae05-f87aea30adc7"/>
  </ds:schemaRefs>
</ds:datastoreItem>
</file>

<file path=customXml/itemProps3.xml><?xml version="1.0" encoding="utf-8"?>
<ds:datastoreItem xmlns:ds="http://schemas.openxmlformats.org/officeDocument/2006/customXml" ds:itemID="{929E3375-7CCC-4271-B731-6F50BD89A9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36f8d0-c4c0-4f47-ae05-f87aea30adc7"/>
    <ds:schemaRef ds:uri="73ce610f-b889-47d4-8ab5-c38f623799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Webinar1_PPT_Slides_11.06.24</Template>
  <TotalTime>164</TotalTime>
  <Words>286</Words>
  <Application>Microsoft Office PowerPoint</Application>
  <PresentationFormat>Widescreen</PresentationFormat>
  <Paragraphs>46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Verdana</vt:lpstr>
      <vt:lpstr>IAS Ribbon Sans Light</vt:lpstr>
      <vt:lpstr>Arial,Sans-Serif</vt:lpstr>
      <vt:lpstr>IAS Ribbon Sans Bold</vt:lpstr>
      <vt:lpstr>Ping LCG Light</vt:lpstr>
      <vt:lpstr>Arial</vt:lpstr>
      <vt:lpstr>International AIDS Society</vt:lpstr>
      <vt:lpstr>PowerPoint Presentation</vt:lpstr>
      <vt:lpstr>PowerPoint Presentation</vt:lpstr>
      <vt:lpstr>Housekeeping</vt:lpstr>
      <vt:lpstr>Programme: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short headline Lorem ipsum  sit dolor</dc:title>
  <dc:creator>Chloé Zufferey</dc:creator>
  <cp:lastModifiedBy>Chloé Zufferey</cp:lastModifiedBy>
  <cp:revision>35</cp:revision>
  <dcterms:created xsi:type="dcterms:W3CDTF">2024-06-11T09:17:00Z</dcterms:created>
  <dcterms:modified xsi:type="dcterms:W3CDTF">2025-03-19T08:32:41Z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0x010100814EDCEEC58F924B8688429696C030D2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