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autoCompressPictures="0">
  <p:sldMasterIdLst>
    <p:sldMasterId id="2147483702" r:id="rId4"/>
  </p:sldMasterIdLst>
  <p:notesMasterIdLst>
    <p:notesMasterId r:id="rId12"/>
  </p:notesMasterIdLst>
  <p:sldIdLst>
    <p:sldId id="266" r:id="rId5"/>
    <p:sldId id="273" r:id="rId6"/>
    <p:sldId id="310" r:id="rId7"/>
    <p:sldId id="257" r:id="rId8"/>
    <p:sldId id="3718" r:id="rId9"/>
    <p:sldId id="3720" r:id="rId10"/>
    <p:sldId id="264" r:id="rId11"/>
  </p:sldIdLst>
  <p:sldSz cx="12192000" cy="6858000"/>
  <p:notesSz cx="6858000" cy="9144000"/>
  <p:embeddedFontLst>
    <p:embeddedFont>
      <p:font typeface="Calibri" panose="020F0502020204030204" pitchFamily="34" charset="0"/>
      <p:regular r:id="rId13"/>
      <p:bold r:id="rId14"/>
      <p:italic r:id="rId15"/>
      <p:boldItalic r:id="rId16"/>
    </p:embeddedFont>
    <p:embeddedFont>
      <p:font typeface="Verdana" panose="020B0604030504040204" pitchFamily="34" charset="0"/>
      <p:regular r:id="rId17"/>
      <p:bold r:id="rId18"/>
      <p:italic r:id="rId19"/>
      <p:boldItalic r:id="rId20"/>
    </p:embeddedFont>
    <p:embeddedFont>
      <p:font typeface="Verdana Bold" panose="020B0804030504040204" pitchFamily="34" charset="0"/>
      <p:bold r:id="rId21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–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Medium Style 1 –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F5AB1C69-6EDB-4FF4-983F-18BD219EF322}" styleName="Medium Style 2 –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F2DE63D5-997A-4646-A377-4702673A728D}" styleName="Light Style 2 – Acc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EB344D84-9AFB-497E-A393-DC336BA19D2E}" styleName="Medium Style 3 – Accent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8799B23B-EC83-4686-B30A-512413B5E67A}" styleName="Light Style 3 –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1FECB4D8-DB02-4DC6-A0A2-4F2EBAE1DC90}" styleName="Medium Style 1 –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1355" autoAdjust="0"/>
    <p:restoredTop sz="96327"/>
  </p:normalViewPr>
  <p:slideViewPr>
    <p:cSldViewPr snapToGrid="0" snapToObjects="1">
      <p:cViewPr varScale="1">
        <p:scale>
          <a:sx n="99" d="100"/>
          <a:sy n="99" d="100"/>
        </p:scale>
        <p:origin x="250" y="72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font" Target="fonts/font1.fntdata"/><Relationship Id="rId18" Type="http://schemas.openxmlformats.org/officeDocument/2006/relationships/font" Target="fonts/font6.fntdata"/><Relationship Id="rId3" Type="http://schemas.openxmlformats.org/officeDocument/2006/relationships/customXml" Target="../customXml/item3.xml"/><Relationship Id="rId21" Type="http://schemas.openxmlformats.org/officeDocument/2006/relationships/font" Target="fonts/font9.fntdata"/><Relationship Id="rId7" Type="http://schemas.openxmlformats.org/officeDocument/2006/relationships/slide" Target="slides/slide3.xml"/><Relationship Id="rId12" Type="http://schemas.openxmlformats.org/officeDocument/2006/relationships/notesMaster" Target="notesMasters/notesMaster1.xml"/><Relationship Id="rId17" Type="http://schemas.openxmlformats.org/officeDocument/2006/relationships/font" Target="fonts/font5.fntdata"/><Relationship Id="rId25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font" Target="fonts/font4.fntdata"/><Relationship Id="rId20" Type="http://schemas.openxmlformats.org/officeDocument/2006/relationships/font" Target="fonts/font8.fntdata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font" Target="fonts/font3.fntdata"/><Relationship Id="rId23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font" Target="fonts/font7.fntdata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font" Target="fonts/font2.fntdata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C4D20E5-D8F7-594B-9D91-F763D43B9AF7}" type="datetimeFigureOut">
              <a:rPr lang="en-GB" smtClean="0"/>
              <a:t>15/07/2025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BE8DCDC-D13C-2549-BE6A-717E9EED41A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923213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60E06508-29B0-CD26-5E55-B30DFEB51329}"/>
              </a:ext>
            </a:extLst>
          </p:cNvPr>
          <p:cNvSpPr/>
          <p:nvPr/>
        </p:nvSpPr>
        <p:spPr>
          <a:xfrm>
            <a:off x="0" y="0"/>
            <a:ext cx="12192000" cy="166528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noProof="0"/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id="{1EAEC98C-6D09-7F42-88C1-4A9DE54466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16391" y="1812056"/>
            <a:ext cx="7357341" cy="4296397"/>
          </a:xfrm>
          <a:prstGeom prst="rect">
            <a:avLst/>
          </a:prstGeom>
        </p:spPr>
        <p:txBody>
          <a:bodyPr lIns="0" tIns="0" rIns="0" bIns="0" anchor="ctr" anchorCtr="0">
            <a:normAutofit/>
          </a:bodyPr>
          <a:lstStyle>
            <a:lvl1pPr>
              <a:defRPr sz="6000"/>
            </a:lvl1pPr>
          </a:lstStyle>
          <a:p>
            <a:r>
              <a:rPr lang="en-US" noProof="0"/>
              <a:t>Click to edit Master title style</a:t>
            </a:r>
            <a:endParaRPr lang="en-GB" noProof="0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B69231F-CE46-B143-A02F-F3089167ACB3}"/>
              </a:ext>
            </a:extLst>
          </p:cNvPr>
          <p:cNvSpPr txBox="1"/>
          <p:nvPr/>
        </p:nvSpPr>
        <p:spPr>
          <a:xfrm>
            <a:off x="6312024" y="6416676"/>
            <a:ext cx="1763711" cy="21590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endParaRPr lang="en-GB" sz="1000" kern="1200" noProof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27F30928-B8B0-4CD7-EA8A-AA46742A9F83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116388" y="1162358"/>
            <a:ext cx="7357344" cy="433798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marL="0" indent="0">
              <a:buNone/>
              <a:defRPr sz="2800" b="1" i="0">
                <a:solidFill>
                  <a:schemeClr val="accent1"/>
                </a:solidFill>
                <a:latin typeface="+mj-lt"/>
                <a:ea typeface="IAS Ribbon Sans Bold" pitchFamily="2" charset="0"/>
              </a:defRPr>
            </a:lvl1pPr>
          </a:lstStyle>
          <a:p>
            <a:pPr lvl="0"/>
            <a:r>
              <a:rPr lang="en-GB" noProof="0" dirty="0"/>
              <a:t>Session name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C0750B0-F078-4486-2017-F8B331530B6F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116388" y="696043"/>
            <a:ext cx="7357344" cy="385199"/>
          </a:xfrm>
          <a:prstGeom prst="rect">
            <a:avLst/>
          </a:prstGeom>
        </p:spPr>
        <p:txBody>
          <a:bodyPr lIns="0" tIns="0" rIns="0" bIns="0" anchor="b">
            <a:normAutofit/>
          </a:bodyPr>
          <a:lstStyle>
            <a:lvl1pPr marL="0" indent="0">
              <a:buNone/>
              <a:defRPr sz="1600"/>
            </a:lvl1pPr>
          </a:lstStyle>
          <a:p>
            <a:pPr lvl="0"/>
            <a:r>
              <a:rPr lang="en-GB" noProof="0" dirty="0"/>
              <a:t>Presenter name &amp; affiliation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92A26220-484C-E021-DC95-3F0DB777000E}"/>
              </a:ext>
            </a:extLst>
          </p:cNvPr>
          <p:cNvSpPr txBox="1"/>
          <p:nvPr/>
        </p:nvSpPr>
        <p:spPr>
          <a:xfrm>
            <a:off x="4116388" y="6416675"/>
            <a:ext cx="3673475" cy="21590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r>
              <a:rPr lang="en-GB" sz="1000" b="0" i="0" kern="1200" noProof="0" dirty="0">
                <a:solidFill>
                  <a:schemeClr val="tx1"/>
                </a:solidFill>
                <a:effectLst/>
                <a:latin typeface="+mn-lt"/>
                <a:ea typeface="IAS Ribbon Sans Regular" pitchFamily="2" charset="0"/>
                <a:cs typeface="+mn-cs"/>
              </a:rPr>
              <a:t>13 – 17 July  •  Kigali, Rwanda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58538053-F5FF-0EEB-86C2-6343D0DDDCD0}"/>
              </a:ext>
            </a:extLst>
          </p:cNvPr>
          <p:cNvSpPr txBox="1"/>
          <p:nvPr/>
        </p:nvSpPr>
        <p:spPr>
          <a:xfrm>
            <a:off x="7789864" y="6416675"/>
            <a:ext cx="1763711" cy="21590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r>
              <a:rPr lang="en-GB" sz="1000" b="0" i="0" kern="1200" noProof="0" dirty="0">
                <a:solidFill>
                  <a:schemeClr val="tx1"/>
                </a:solidFill>
                <a:effectLst/>
                <a:latin typeface="IAS Ribbon Sans Regular" pitchFamily="2" charset="0"/>
                <a:ea typeface="IAS Ribbon Sans Regular" pitchFamily="2" charset="0"/>
                <a:cs typeface="+mn-cs"/>
              </a:rPr>
              <a:t>ias2025.org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33650E2-923F-C3D8-A779-3D63B9AD3BB0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489214" y="4060719"/>
            <a:ext cx="3069934" cy="2287762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DB1003BC-2DBC-50F0-53BB-5291084D702E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 rot="10800000">
            <a:off x="0" y="0"/>
            <a:ext cx="3600000" cy="3600000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AA59130A-C07C-74F5-F7D0-98CA8D6D1EA8}"/>
              </a:ext>
            </a:extLst>
          </p:cNvPr>
          <p:cNvSpPr/>
          <p:nvPr userDrawn="1"/>
        </p:nvSpPr>
        <p:spPr>
          <a:xfrm>
            <a:off x="0" y="0"/>
            <a:ext cx="12192000" cy="166528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noProof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AE29D7D-D7E4-DEA4-06F6-B53D5751B174}"/>
              </a:ext>
            </a:extLst>
          </p:cNvPr>
          <p:cNvSpPr txBox="1"/>
          <p:nvPr userDrawn="1"/>
        </p:nvSpPr>
        <p:spPr>
          <a:xfrm>
            <a:off x="6312024" y="6416676"/>
            <a:ext cx="1763711" cy="21590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endParaRPr lang="en-GB" sz="1000" kern="1200" noProof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AB72D1C-513C-D427-D1D5-BEB9477C210E}"/>
              </a:ext>
            </a:extLst>
          </p:cNvPr>
          <p:cNvSpPr txBox="1"/>
          <p:nvPr userDrawn="1"/>
        </p:nvSpPr>
        <p:spPr>
          <a:xfrm>
            <a:off x="4116388" y="6416675"/>
            <a:ext cx="3673475" cy="21590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r>
              <a:rPr lang="en-GB" sz="1000" b="0" i="0" kern="1200" noProof="0" dirty="0">
                <a:solidFill>
                  <a:schemeClr val="tx1"/>
                </a:solidFill>
                <a:effectLst/>
                <a:latin typeface="+mn-lt"/>
                <a:ea typeface="IAS Ribbon Sans Regular" pitchFamily="2" charset="0"/>
                <a:cs typeface="+mn-cs"/>
              </a:rPr>
              <a:t>13 – 17 July  •  Kigali, Rwanda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A72392A-51E6-AF38-8783-13271FF06204}"/>
              </a:ext>
            </a:extLst>
          </p:cNvPr>
          <p:cNvSpPr txBox="1"/>
          <p:nvPr userDrawn="1"/>
        </p:nvSpPr>
        <p:spPr>
          <a:xfrm>
            <a:off x="7789864" y="6416675"/>
            <a:ext cx="1763711" cy="21590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r>
              <a:rPr lang="en-GB" sz="1000" b="0" i="0" kern="1200" noProof="0" dirty="0">
                <a:solidFill>
                  <a:schemeClr val="tx1"/>
                </a:solidFill>
                <a:effectLst/>
                <a:latin typeface="+mn-lt"/>
                <a:ea typeface="IAS Ribbon Sans Regular" pitchFamily="2" charset="0"/>
                <a:cs typeface="+mn-cs"/>
              </a:rPr>
              <a:t>ias2025.org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15A07090-E888-1E28-15C2-E3D2334B31F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489214" y="4060719"/>
            <a:ext cx="3069934" cy="2287762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17A287E0-F360-9745-7D9A-2B2D692B3C4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 rot="10800000">
            <a:off x="0" y="0"/>
            <a:ext cx="3600000" cy="36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623026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840">
          <p15:clr>
            <a:srgbClr val="FBAE40"/>
          </p15:clr>
        </p15:guide>
        <p15:guide id="2" pos="2434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 with Caption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22D4093A-7AF9-304D-AE6D-F745B4F0164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42915" y="3256767"/>
            <a:ext cx="5437188" cy="2944008"/>
          </a:xfrm>
          <a:prstGeom prst="rect">
            <a:avLst/>
          </a:prstGeom>
        </p:spPr>
        <p:txBody>
          <a:bodyPr lIns="0" tIns="0" rIns="0" bIns="0" anchor="t"/>
          <a:lstStyle>
            <a:lvl1pPr marL="0" indent="0">
              <a:buNone/>
              <a:defRPr sz="2000"/>
            </a:lvl1pPr>
          </a:lstStyle>
          <a:p>
            <a:pPr lvl="0"/>
            <a:r>
              <a:rPr lang="en-GB" noProof="0" dirty="0" err="1"/>
              <a:t>Nulla</a:t>
            </a:r>
            <a:r>
              <a:rPr lang="en-GB" noProof="0" dirty="0"/>
              <a:t> </a:t>
            </a:r>
            <a:r>
              <a:rPr lang="en-GB" noProof="0" dirty="0" err="1"/>
              <a:t>quis</a:t>
            </a:r>
            <a:r>
              <a:rPr lang="en-GB" noProof="0" dirty="0"/>
              <a:t> lorem </a:t>
            </a:r>
            <a:r>
              <a:rPr lang="en-GB" noProof="0" dirty="0" err="1"/>
              <a:t>ut</a:t>
            </a:r>
            <a:r>
              <a:rPr lang="en-GB" noProof="0" dirty="0"/>
              <a:t> libero </a:t>
            </a:r>
            <a:r>
              <a:rPr lang="en-GB" noProof="0" dirty="0" err="1"/>
              <a:t>malesuada</a:t>
            </a:r>
            <a:r>
              <a:rPr lang="en-GB" noProof="0" dirty="0"/>
              <a:t> </a:t>
            </a:r>
            <a:r>
              <a:rPr lang="en-GB" noProof="0" dirty="0" err="1"/>
              <a:t>feugiat</a:t>
            </a:r>
            <a:r>
              <a:rPr lang="en-GB" noProof="0" dirty="0"/>
              <a:t>. </a:t>
            </a:r>
            <a:r>
              <a:rPr lang="en-GB" noProof="0" dirty="0" err="1"/>
              <a:t>Curabitur</a:t>
            </a:r>
            <a:r>
              <a:rPr lang="en-GB" noProof="0" dirty="0"/>
              <a:t> non </a:t>
            </a:r>
            <a:r>
              <a:rPr lang="en-GB" noProof="0" dirty="0" err="1"/>
              <a:t>nulla</a:t>
            </a:r>
            <a:r>
              <a:rPr lang="en-GB" noProof="0" dirty="0"/>
              <a:t> sit </a:t>
            </a:r>
            <a:r>
              <a:rPr lang="en-GB" noProof="0" dirty="0" err="1"/>
              <a:t>amet</a:t>
            </a:r>
            <a:r>
              <a:rPr lang="en-GB" noProof="0" dirty="0"/>
              <a:t> </a:t>
            </a:r>
            <a:r>
              <a:rPr lang="en-GB" noProof="0" dirty="0" err="1"/>
              <a:t>nisl</a:t>
            </a:r>
            <a:r>
              <a:rPr lang="en-GB" noProof="0" dirty="0"/>
              <a:t> tempus convallis </a:t>
            </a:r>
            <a:r>
              <a:rPr lang="en-GB" noProof="0" dirty="0" err="1"/>
              <a:t>quis</a:t>
            </a:r>
            <a:r>
              <a:rPr lang="en-GB" noProof="0" dirty="0"/>
              <a:t> ac </a:t>
            </a:r>
            <a:r>
              <a:rPr lang="en-GB" noProof="0" dirty="0" err="1"/>
              <a:t>lectus</a:t>
            </a:r>
            <a:r>
              <a:rPr lang="en-GB" noProof="0" dirty="0"/>
              <a:t>.</a:t>
            </a:r>
          </a:p>
        </p:txBody>
      </p:sp>
      <p:sp>
        <p:nvSpPr>
          <p:cNvPr id="11" name="Title 10">
            <a:extLst>
              <a:ext uri="{FF2B5EF4-FFF2-40B4-BE49-F238E27FC236}">
                <a16:creationId xmlns:a16="http://schemas.microsoft.com/office/drawing/2014/main" id="{22C07795-8A1B-4F48-ADAF-7475467E7A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2913" y="1665294"/>
            <a:ext cx="5437187" cy="1428641"/>
          </a:xfrm>
          <a:prstGeom prst="rect">
            <a:avLst/>
          </a:prstGeom>
        </p:spPr>
        <p:txBody>
          <a:bodyPr lIns="0" tIns="0" rIns="0" bIns="0" anchor="b"/>
          <a:lstStyle/>
          <a:p>
            <a:r>
              <a:rPr lang="en-US" noProof="0"/>
              <a:t>Click to edit Master title style</a:t>
            </a:r>
            <a:endParaRPr lang="en-GB" noProof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55BEA16-9E9F-0D4A-9C31-85DAC460949F}"/>
              </a:ext>
            </a:extLst>
          </p:cNvPr>
          <p:cNvSpPr txBox="1"/>
          <p:nvPr/>
        </p:nvSpPr>
        <p:spPr>
          <a:xfrm>
            <a:off x="442913" y="6416675"/>
            <a:ext cx="3673475" cy="21590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r>
              <a:rPr lang="en-GB" sz="1000" b="0" i="0" kern="1200" noProof="0" dirty="0">
                <a:solidFill>
                  <a:schemeClr val="tx1"/>
                </a:solidFill>
                <a:effectLst/>
                <a:latin typeface="+mn-lt"/>
                <a:ea typeface="IAS Ribbon Sans Regular" pitchFamily="2" charset="0"/>
                <a:cs typeface="+mn-cs"/>
              </a:rPr>
              <a:t>13 – 17 July  •  Kigali, Rwanda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2A3A0912-00E9-3E4E-9381-0A5C958C62D2}"/>
              </a:ext>
            </a:extLst>
          </p:cNvPr>
          <p:cNvSpPr txBox="1"/>
          <p:nvPr/>
        </p:nvSpPr>
        <p:spPr>
          <a:xfrm>
            <a:off x="4116389" y="6416675"/>
            <a:ext cx="1763711" cy="21590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r>
              <a:rPr lang="en-GB" sz="1000" b="0" i="0" kern="1200" noProof="0" dirty="0">
                <a:solidFill>
                  <a:schemeClr val="tx1"/>
                </a:solidFill>
                <a:effectLst/>
                <a:latin typeface="IAS Ribbon Sans Regular" pitchFamily="2" charset="0"/>
                <a:ea typeface="IAS Ribbon Sans Regular" pitchFamily="2" charset="0"/>
                <a:cs typeface="+mn-cs"/>
              </a:rPr>
              <a:t>ias2025.org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6DD43CCD-AAFC-B847-BF0F-B7E2A805F6E1}"/>
              </a:ext>
            </a:extLst>
          </p:cNvPr>
          <p:cNvSpPr txBox="1"/>
          <p:nvPr/>
        </p:nvSpPr>
        <p:spPr>
          <a:xfrm>
            <a:off x="6312024" y="6416676"/>
            <a:ext cx="1763711" cy="21590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endParaRPr lang="en-GB" sz="1000" kern="1200" noProof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05FD00EE-BA8D-4911-16EE-CA53007DC878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 rot="10800000">
            <a:off x="8272945" y="0"/>
            <a:ext cx="3919055" cy="6858000"/>
          </a:xfrm>
          <a:prstGeom prst="rect">
            <a:avLst/>
          </a:prstGeom>
        </p:spPr>
      </p:pic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A12FA691-34E1-B147-9F45-2CFB053A59B9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474702" y="979714"/>
            <a:ext cx="4734000" cy="4898572"/>
          </a:xfrm>
          <a:prstGeom prst="rect">
            <a:avLst/>
          </a:prstGeom>
          <a:solidFill>
            <a:schemeClr val="accent2"/>
          </a:solidFill>
        </p:spPr>
        <p:txBody>
          <a:bodyPr lIns="0" tIns="0" rIns="0" bIns="0" anchor="ctr"/>
          <a:lstStyle>
            <a:lvl1pPr marL="0" indent="0" algn="ctr">
              <a:buNone/>
              <a:defRPr/>
            </a:lvl1pPr>
          </a:lstStyle>
          <a:p>
            <a:r>
              <a:rPr lang="en-US" noProof="0"/>
              <a:t>Click icon to add picture</a:t>
            </a:r>
            <a:endParaRPr lang="en-GB" noProof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7456312-F331-66B7-D29B-0236777158D1}"/>
              </a:ext>
            </a:extLst>
          </p:cNvPr>
          <p:cNvSpPr txBox="1"/>
          <p:nvPr userDrawn="1"/>
        </p:nvSpPr>
        <p:spPr>
          <a:xfrm>
            <a:off x="442913" y="6416675"/>
            <a:ext cx="3673475" cy="21590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r>
              <a:rPr lang="en-GB" sz="1000" b="0" i="0" kern="1200" noProof="0" dirty="0">
                <a:solidFill>
                  <a:schemeClr val="tx1"/>
                </a:solidFill>
                <a:effectLst/>
                <a:latin typeface="+mn-lt"/>
                <a:ea typeface="IAS Ribbon Sans Regular" pitchFamily="2" charset="0"/>
                <a:cs typeface="+mn-cs"/>
              </a:rPr>
              <a:t>13 – 17 July  •  Kigali, Rwanda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E60DDDA-8BBD-D88C-1F6B-42745A0064DC}"/>
              </a:ext>
            </a:extLst>
          </p:cNvPr>
          <p:cNvSpPr txBox="1"/>
          <p:nvPr userDrawn="1"/>
        </p:nvSpPr>
        <p:spPr>
          <a:xfrm>
            <a:off x="4116389" y="6416675"/>
            <a:ext cx="1763711" cy="21590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r>
              <a:rPr lang="en-GB" sz="1000" b="0" i="0" kern="1200" noProof="0" dirty="0">
                <a:solidFill>
                  <a:schemeClr val="tx1"/>
                </a:solidFill>
                <a:effectLst/>
                <a:latin typeface="+mn-lt"/>
                <a:ea typeface="IAS Ribbon Sans Regular" pitchFamily="2" charset="0"/>
                <a:cs typeface="+mn-cs"/>
              </a:rPr>
              <a:t>ias2025.org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BF8773D-E656-BD7A-BE14-0725A0788059}"/>
              </a:ext>
            </a:extLst>
          </p:cNvPr>
          <p:cNvSpPr txBox="1"/>
          <p:nvPr userDrawn="1"/>
        </p:nvSpPr>
        <p:spPr>
          <a:xfrm>
            <a:off x="6312024" y="6416676"/>
            <a:ext cx="1763711" cy="21590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endParaRPr lang="en-GB" sz="1000" kern="1200" noProof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9D36A2C-4863-1EEA-047B-F2720FB9C9E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 rot="10800000">
            <a:off x="8272945" y="0"/>
            <a:ext cx="391905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23792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 and Content - Pattern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Content Placeholder 16">
            <a:extLst>
              <a:ext uri="{FF2B5EF4-FFF2-40B4-BE49-F238E27FC236}">
                <a16:creationId xmlns:a16="http://schemas.microsoft.com/office/drawing/2014/main" id="{9B53F7F2-792C-5946-B26B-153D893CB55B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6311903" y="2097091"/>
            <a:ext cx="5437188" cy="4103687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>
              <a:buNone/>
              <a:defRPr sz="2000"/>
            </a:lvl1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3A9FAEF4-2CDC-9742-AEF3-A25C5A4488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16391" y="441325"/>
            <a:ext cx="7632700" cy="1223964"/>
          </a:xfrm>
          <a:prstGeom prst="rect">
            <a:avLst/>
          </a:prstGeom>
        </p:spPr>
        <p:txBody>
          <a:bodyPr lIns="0" tIns="0" rIns="0" bIns="0" anchor="t"/>
          <a:lstStyle/>
          <a:p>
            <a:r>
              <a:rPr lang="en-US" noProof="0"/>
              <a:t>Click to edit Master title style</a:t>
            </a:r>
            <a:endParaRPr lang="en-GB" noProof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F9BC3C2-303A-12CB-9291-D0D960E99FC9}"/>
              </a:ext>
            </a:extLst>
          </p:cNvPr>
          <p:cNvSpPr txBox="1"/>
          <p:nvPr/>
        </p:nvSpPr>
        <p:spPr>
          <a:xfrm>
            <a:off x="4116388" y="6416675"/>
            <a:ext cx="3673475" cy="21590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r>
              <a:rPr lang="en-GB" sz="1000" b="0" i="0" kern="1200" noProof="0" dirty="0">
                <a:solidFill>
                  <a:schemeClr val="tx1"/>
                </a:solidFill>
                <a:effectLst/>
                <a:latin typeface="+mn-lt"/>
                <a:ea typeface="IAS Ribbon Sans Regular" pitchFamily="2" charset="0"/>
                <a:cs typeface="+mn-cs"/>
              </a:rPr>
              <a:t>13 – 17 July  •  Kigali, Rwanda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7A9DA97-3B37-BB0F-1BE6-74FB3CC95EA0}"/>
              </a:ext>
            </a:extLst>
          </p:cNvPr>
          <p:cNvSpPr txBox="1"/>
          <p:nvPr/>
        </p:nvSpPr>
        <p:spPr>
          <a:xfrm>
            <a:off x="7789864" y="6416675"/>
            <a:ext cx="1763711" cy="21590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r>
              <a:rPr lang="en-GB" sz="1000" b="0" i="0" kern="1200" noProof="0" dirty="0">
                <a:solidFill>
                  <a:schemeClr val="tx1"/>
                </a:solidFill>
                <a:effectLst/>
                <a:latin typeface="IAS Ribbon Sans Regular" pitchFamily="2" charset="0"/>
                <a:ea typeface="IAS Ribbon Sans Regular" pitchFamily="2" charset="0"/>
                <a:cs typeface="+mn-cs"/>
              </a:rPr>
              <a:t>ias2025.org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B587F51E-9D60-F793-C968-27BFB6828641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 rot="10800000">
            <a:off x="0" y="2097090"/>
            <a:ext cx="2381293" cy="4760909"/>
          </a:xfrm>
          <a:prstGeom prst="rect">
            <a:avLst/>
          </a:prstGeom>
        </p:spPr>
      </p:pic>
      <p:sp>
        <p:nvSpPr>
          <p:cNvPr id="7" name="Picture Placeholder 2">
            <a:extLst>
              <a:ext uri="{FF2B5EF4-FFF2-40B4-BE49-F238E27FC236}">
                <a16:creationId xmlns:a16="http://schemas.microsoft.com/office/drawing/2014/main" id="{14DCF326-D6B4-5E4A-8E2C-D9FE40FD28A1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1188719" y="2098800"/>
            <a:ext cx="4690800" cy="3571200"/>
          </a:xfrm>
          <a:prstGeom prst="rect">
            <a:avLst/>
          </a:prstGeom>
          <a:solidFill>
            <a:schemeClr val="accent2"/>
          </a:solidFill>
        </p:spPr>
        <p:txBody>
          <a:bodyPr lIns="0" tIns="0" rIns="0" bIns="0" anchor="ctr"/>
          <a:lstStyle>
            <a:lvl1pPr marL="0" indent="0" algn="ctr">
              <a:buNone/>
              <a:defRPr/>
            </a:lvl1pPr>
          </a:lstStyle>
          <a:p>
            <a:r>
              <a:rPr lang="en-US" noProof="0"/>
              <a:t>Click icon to add picture</a:t>
            </a:r>
            <a:endParaRPr lang="en-GB" noProof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6D19EFF-A2B0-0D83-DF97-92E89593D4CA}"/>
              </a:ext>
            </a:extLst>
          </p:cNvPr>
          <p:cNvSpPr txBox="1"/>
          <p:nvPr userDrawn="1"/>
        </p:nvSpPr>
        <p:spPr>
          <a:xfrm>
            <a:off x="4116388" y="6416675"/>
            <a:ext cx="3673475" cy="21590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r>
              <a:rPr lang="en-GB" sz="1000" b="0" i="0" kern="1200" noProof="0" dirty="0">
                <a:solidFill>
                  <a:schemeClr val="tx1"/>
                </a:solidFill>
                <a:effectLst/>
                <a:latin typeface="+mn-lt"/>
                <a:ea typeface="IAS Ribbon Sans Regular" pitchFamily="2" charset="0"/>
                <a:cs typeface="+mn-cs"/>
              </a:rPr>
              <a:t>13 – 17 July  •  Kigali, Rwanda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5B91B64-2F30-C39B-19DA-44D127DEC3D8}"/>
              </a:ext>
            </a:extLst>
          </p:cNvPr>
          <p:cNvSpPr txBox="1"/>
          <p:nvPr userDrawn="1"/>
        </p:nvSpPr>
        <p:spPr>
          <a:xfrm>
            <a:off x="7789864" y="6416675"/>
            <a:ext cx="1763711" cy="21590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r>
              <a:rPr lang="en-GB" sz="1000" b="0" i="0" kern="1200" noProof="0" dirty="0">
                <a:solidFill>
                  <a:schemeClr val="tx1"/>
                </a:solidFill>
                <a:effectLst/>
                <a:latin typeface="+mn-lt"/>
                <a:ea typeface="IAS Ribbon Sans Regular" pitchFamily="2" charset="0"/>
                <a:cs typeface="+mn-cs"/>
              </a:rPr>
              <a:t>ias2025.org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A0024D6-6A30-B67A-32FF-6B94A865A45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 rot="10800000">
            <a:off x="0" y="2097090"/>
            <a:ext cx="2381293" cy="47609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876956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Content Placeholder 14">
            <a:extLst>
              <a:ext uri="{FF2B5EF4-FFF2-40B4-BE49-F238E27FC236}">
                <a16:creationId xmlns:a16="http://schemas.microsoft.com/office/drawing/2014/main" id="{C6D1B286-EE94-DE44-8BBB-C1AC46863680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442913" y="2097089"/>
            <a:ext cx="5437187" cy="4103686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>
              <a:buNone/>
              <a:defRPr sz="2000"/>
            </a:lvl1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20" name="Title 1">
            <a:extLst>
              <a:ext uri="{FF2B5EF4-FFF2-40B4-BE49-F238E27FC236}">
                <a16:creationId xmlns:a16="http://schemas.microsoft.com/office/drawing/2014/main" id="{93976421-9C43-4A44-829D-511FFE0243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16391" y="441325"/>
            <a:ext cx="7632700" cy="1223964"/>
          </a:xfrm>
          <a:prstGeom prst="rect">
            <a:avLst/>
          </a:prstGeom>
        </p:spPr>
        <p:txBody>
          <a:bodyPr lIns="0" tIns="0" rIns="0" bIns="0" anchor="t"/>
          <a:lstStyle/>
          <a:p>
            <a:r>
              <a:rPr lang="en-US" noProof="0"/>
              <a:t>Click to edit Master title style</a:t>
            </a:r>
            <a:endParaRPr lang="en-GB" noProof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BCB34A3-C584-1046-8C17-AB1BCE2694C8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311903" y="2097091"/>
            <a:ext cx="5437188" cy="4103687"/>
          </a:xfrm>
          <a:prstGeom prst="rect">
            <a:avLst/>
          </a:prstGeom>
          <a:solidFill>
            <a:schemeClr val="accent2"/>
          </a:solidFill>
        </p:spPr>
        <p:txBody>
          <a:bodyPr lIns="0" tIns="0" rIns="0" bIns="0" anchor="ctr"/>
          <a:lstStyle>
            <a:lvl1pPr marL="0" indent="0" algn="ctr">
              <a:buNone/>
              <a:defRPr/>
            </a:lvl1pPr>
          </a:lstStyle>
          <a:p>
            <a:r>
              <a:rPr lang="en-US" noProof="0"/>
              <a:t>Click icon to add picture</a:t>
            </a:r>
            <a:endParaRPr lang="en-GB" noProof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60FD6BC-85DA-4F47-A647-F2C427823D98}"/>
              </a:ext>
            </a:extLst>
          </p:cNvPr>
          <p:cNvSpPr txBox="1"/>
          <p:nvPr/>
        </p:nvSpPr>
        <p:spPr>
          <a:xfrm>
            <a:off x="442913" y="6416675"/>
            <a:ext cx="3673475" cy="21590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r>
              <a:rPr lang="en-GB" sz="1000" b="0" i="0" kern="1200" noProof="0" dirty="0">
                <a:solidFill>
                  <a:schemeClr val="tx1"/>
                </a:solidFill>
                <a:effectLst/>
                <a:latin typeface="+mn-lt"/>
                <a:ea typeface="IAS Ribbon Sans Regular" pitchFamily="2" charset="0"/>
                <a:cs typeface="+mn-cs"/>
              </a:rPr>
              <a:t>13 – 17 July  •  Kigali, Rwanda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4D34DC7-EE56-704B-BED2-428093484F64}"/>
              </a:ext>
            </a:extLst>
          </p:cNvPr>
          <p:cNvSpPr txBox="1"/>
          <p:nvPr/>
        </p:nvSpPr>
        <p:spPr>
          <a:xfrm>
            <a:off x="4116389" y="6416675"/>
            <a:ext cx="1763711" cy="21590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r>
              <a:rPr lang="en-GB" sz="1000" b="0" i="0" kern="1200" noProof="0" dirty="0">
                <a:solidFill>
                  <a:schemeClr val="tx1"/>
                </a:solidFill>
                <a:effectLst/>
                <a:latin typeface="IAS Ribbon Sans Regular" pitchFamily="2" charset="0"/>
                <a:ea typeface="IAS Ribbon Sans Regular" pitchFamily="2" charset="0"/>
                <a:cs typeface="+mn-cs"/>
              </a:rPr>
              <a:t>ias2025.org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51A06C6-814D-4A47-8F9A-552C373FA66E}"/>
              </a:ext>
            </a:extLst>
          </p:cNvPr>
          <p:cNvSpPr txBox="1"/>
          <p:nvPr/>
        </p:nvSpPr>
        <p:spPr>
          <a:xfrm>
            <a:off x="6312024" y="6416676"/>
            <a:ext cx="1763711" cy="21590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endParaRPr lang="en-GB" sz="1000" kern="1200" noProof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0A9B6A9-E5A1-2F8F-47B7-AC567AE5FC92}"/>
              </a:ext>
            </a:extLst>
          </p:cNvPr>
          <p:cNvSpPr txBox="1"/>
          <p:nvPr userDrawn="1"/>
        </p:nvSpPr>
        <p:spPr>
          <a:xfrm>
            <a:off x="442913" y="6416675"/>
            <a:ext cx="3673475" cy="21590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r>
              <a:rPr lang="en-GB" sz="1000" b="0" i="0" kern="1200" noProof="0" dirty="0">
                <a:solidFill>
                  <a:schemeClr val="tx1"/>
                </a:solidFill>
                <a:effectLst/>
                <a:latin typeface="+mn-lt"/>
                <a:ea typeface="IAS Ribbon Sans Regular" pitchFamily="2" charset="0"/>
                <a:cs typeface="+mn-cs"/>
              </a:rPr>
              <a:t>13 – 17 July  •  Kigali, Rwanda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DD4065A-0295-62D3-C35C-9BD0A7CBA109}"/>
              </a:ext>
            </a:extLst>
          </p:cNvPr>
          <p:cNvSpPr txBox="1"/>
          <p:nvPr userDrawn="1"/>
        </p:nvSpPr>
        <p:spPr>
          <a:xfrm>
            <a:off x="4116389" y="6416675"/>
            <a:ext cx="1763711" cy="21590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r>
              <a:rPr lang="en-GB" sz="1000" b="0" i="0" kern="1200" noProof="0" dirty="0">
                <a:solidFill>
                  <a:schemeClr val="tx1"/>
                </a:solidFill>
                <a:effectLst/>
                <a:latin typeface="+mn-lt"/>
                <a:ea typeface="IAS Ribbon Sans Regular" pitchFamily="2" charset="0"/>
                <a:cs typeface="+mn-cs"/>
              </a:rPr>
              <a:t>ias2025.org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85EA44B-9987-7510-17D4-631C27543142}"/>
              </a:ext>
            </a:extLst>
          </p:cNvPr>
          <p:cNvSpPr txBox="1"/>
          <p:nvPr userDrawn="1"/>
        </p:nvSpPr>
        <p:spPr>
          <a:xfrm>
            <a:off x="6312024" y="6416676"/>
            <a:ext cx="1763711" cy="21590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endParaRPr lang="en-GB" sz="1000" kern="1200" noProof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0654845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Full slide 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le 1">
            <a:extLst>
              <a:ext uri="{FF2B5EF4-FFF2-40B4-BE49-F238E27FC236}">
                <a16:creationId xmlns:a16="http://schemas.microsoft.com/office/drawing/2014/main" id="{1EAEC98C-6D09-7F42-88C1-4A9DE544669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116391" y="441325"/>
            <a:ext cx="7632700" cy="4609306"/>
          </a:xfrm>
          <a:prstGeom prst="rect">
            <a:avLst/>
          </a:prstGeom>
        </p:spPr>
        <p:txBody>
          <a:bodyPr lIns="0" tIns="0" rIns="0" bIns="0" anchor="b">
            <a:normAutofit/>
          </a:bodyPr>
          <a:lstStyle>
            <a:lvl1pPr>
              <a:defRPr sz="4800" b="0" i="0">
                <a:latin typeface="IAS Ribbon Sans Regular" pitchFamily="2" charset="0"/>
                <a:ea typeface="IAS Ribbon Sans Regular" pitchFamily="2" charset="0"/>
              </a:defRPr>
            </a:lvl1pPr>
          </a:lstStyle>
          <a:p>
            <a:r>
              <a:rPr lang="en-GB" noProof="0"/>
              <a:t>“Click to edit Master title style”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B69231F-CE46-B143-A02F-F3089167ACB3}"/>
              </a:ext>
            </a:extLst>
          </p:cNvPr>
          <p:cNvSpPr txBox="1"/>
          <p:nvPr/>
        </p:nvSpPr>
        <p:spPr>
          <a:xfrm>
            <a:off x="6312024" y="6416676"/>
            <a:ext cx="1763711" cy="21590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endParaRPr lang="en-GB" sz="1000" kern="1200" noProof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5683131-2416-4447-B094-A11566C2968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116388" y="5364956"/>
            <a:ext cx="7632700" cy="835818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>
              <a:buNone/>
              <a:defRPr sz="2000" b="0" i="0">
                <a:solidFill>
                  <a:schemeClr val="accent1"/>
                </a:solidFill>
                <a:latin typeface="+mj-lt"/>
                <a:ea typeface="IAS Ribbon Sans Regular" pitchFamily="2" charset="0"/>
              </a:defRPr>
            </a:lvl1pPr>
          </a:lstStyle>
          <a:p>
            <a:pPr lvl="0"/>
            <a:r>
              <a:rPr lang="en-GB" noProof="0" dirty="0"/>
              <a:t>Quote citation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E9CD793-F130-9CB2-2451-FA943BB6AE2F}"/>
              </a:ext>
            </a:extLst>
          </p:cNvPr>
          <p:cNvSpPr txBox="1"/>
          <p:nvPr/>
        </p:nvSpPr>
        <p:spPr>
          <a:xfrm>
            <a:off x="4116388" y="6416675"/>
            <a:ext cx="3673475" cy="21590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r>
              <a:rPr lang="en-GB" sz="1000" b="0" i="0" kern="1200" noProof="0" dirty="0">
                <a:solidFill>
                  <a:schemeClr val="tx1"/>
                </a:solidFill>
                <a:effectLst/>
                <a:latin typeface="+mn-lt"/>
                <a:ea typeface="IAS Ribbon Sans Regular" pitchFamily="2" charset="0"/>
                <a:cs typeface="+mn-cs"/>
              </a:rPr>
              <a:t>13 – 17 July  •  Kigali, Rwanda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E239B4C-6F81-2889-0EB9-39A0F6583ECD}"/>
              </a:ext>
            </a:extLst>
          </p:cNvPr>
          <p:cNvSpPr txBox="1"/>
          <p:nvPr/>
        </p:nvSpPr>
        <p:spPr>
          <a:xfrm>
            <a:off x="7789864" y="6416675"/>
            <a:ext cx="1763711" cy="21590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r>
              <a:rPr lang="en-GB" sz="1000" b="0" i="0" kern="1200" noProof="0" dirty="0">
                <a:solidFill>
                  <a:schemeClr val="tx1"/>
                </a:solidFill>
                <a:effectLst/>
                <a:latin typeface="IAS Ribbon Sans Regular" pitchFamily="2" charset="0"/>
                <a:ea typeface="IAS Ribbon Sans Regular" pitchFamily="2" charset="0"/>
                <a:cs typeface="+mn-cs"/>
              </a:rPr>
              <a:t>ias2025.org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65E9DFF-8818-3B55-540A-51B035EB08DA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0" y="2098800"/>
            <a:ext cx="3569400" cy="47592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4EFABD0A-82D0-DEBA-88A8-6DCDFD28CF8B}"/>
              </a:ext>
            </a:extLst>
          </p:cNvPr>
          <p:cNvSpPr txBox="1"/>
          <p:nvPr userDrawn="1"/>
        </p:nvSpPr>
        <p:spPr>
          <a:xfrm>
            <a:off x="6312024" y="6416676"/>
            <a:ext cx="1763711" cy="21590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endParaRPr lang="en-GB" sz="1000" kern="1200" noProof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16CAE54-CA23-B013-E11E-85D267B45157}"/>
              </a:ext>
            </a:extLst>
          </p:cNvPr>
          <p:cNvSpPr txBox="1"/>
          <p:nvPr userDrawn="1"/>
        </p:nvSpPr>
        <p:spPr>
          <a:xfrm>
            <a:off x="4116388" y="6416675"/>
            <a:ext cx="3673475" cy="21590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r>
              <a:rPr lang="en-GB" sz="1000" b="0" i="0" kern="1200" noProof="0" dirty="0">
                <a:solidFill>
                  <a:schemeClr val="tx1"/>
                </a:solidFill>
                <a:effectLst/>
                <a:latin typeface="+mn-lt"/>
                <a:ea typeface="IAS Ribbon Sans Regular" pitchFamily="2" charset="0"/>
                <a:cs typeface="+mn-cs"/>
              </a:rPr>
              <a:t>13 – 17 July  •  Kigali, Rwanda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4DDDAE6-6E7D-1E64-FAC3-688C14FB41B0}"/>
              </a:ext>
            </a:extLst>
          </p:cNvPr>
          <p:cNvSpPr txBox="1"/>
          <p:nvPr userDrawn="1"/>
        </p:nvSpPr>
        <p:spPr>
          <a:xfrm>
            <a:off x="7789864" y="6416675"/>
            <a:ext cx="1763711" cy="21590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r>
              <a:rPr lang="en-GB" sz="1000" b="0" i="0" kern="1200" noProof="0">
                <a:solidFill>
                  <a:schemeClr val="tx1"/>
                </a:solidFill>
                <a:effectLst/>
                <a:latin typeface="+mn-lt"/>
                <a:ea typeface="IAS Ribbon Sans Regular" pitchFamily="2" charset="0"/>
                <a:cs typeface="+mn-cs"/>
              </a:rPr>
              <a:t>ias2025.org</a:t>
            </a:r>
            <a:endParaRPr lang="en-GB" sz="1000" b="0" i="0" kern="1200" noProof="0" dirty="0">
              <a:solidFill>
                <a:schemeClr val="tx1"/>
              </a:solidFill>
              <a:effectLst/>
              <a:latin typeface="+mn-lt"/>
              <a:ea typeface="IAS Ribbon Sans Regular" pitchFamily="2" charset="0"/>
              <a:cs typeface="+mn-cs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56A7D546-7D0C-9D21-6475-9F468FE6578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2098800"/>
            <a:ext cx="3569400" cy="475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41857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60E06508-29B0-CD26-5E55-B30DFEB51329}"/>
              </a:ext>
            </a:extLst>
          </p:cNvPr>
          <p:cNvSpPr/>
          <p:nvPr userDrawn="1"/>
        </p:nvSpPr>
        <p:spPr>
          <a:xfrm>
            <a:off x="0" y="0"/>
            <a:ext cx="12192000" cy="166528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noProof="0"/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id="{1EAEC98C-6D09-7F42-88C1-4A9DE54466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16391" y="1812056"/>
            <a:ext cx="7357341" cy="4296397"/>
          </a:xfrm>
          <a:prstGeom prst="rect">
            <a:avLst/>
          </a:prstGeom>
        </p:spPr>
        <p:txBody>
          <a:bodyPr lIns="0" tIns="0" rIns="0" bIns="0" anchor="ctr" anchorCtr="0">
            <a:normAutofit/>
          </a:bodyPr>
          <a:lstStyle>
            <a:lvl1pPr>
              <a:defRPr sz="6000"/>
            </a:lvl1pPr>
          </a:lstStyle>
          <a:p>
            <a:r>
              <a:rPr lang="en-US" noProof="0"/>
              <a:t>Click to edit Master title style</a:t>
            </a:r>
            <a:endParaRPr lang="en-GB" noProof="0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B69231F-CE46-B143-A02F-F3089167ACB3}"/>
              </a:ext>
            </a:extLst>
          </p:cNvPr>
          <p:cNvSpPr txBox="1"/>
          <p:nvPr userDrawn="1"/>
        </p:nvSpPr>
        <p:spPr>
          <a:xfrm>
            <a:off x="6312024" y="6416676"/>
            <a:ext cx="1763711" cy="21590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endParaRPr lang="en-GB" sz="1000" kern="1200" noProof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27F30928-B8B0-4CD7-EA8A-AA46742A9F83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116388" y="1162358"/>
            <a:ext cx="7357344" cy="433798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marL="0" indent="0">
              <a:buNone/>
              <a:defRPr sz="2800" b="1" i="0">
                <a:solidFill>
                  <a:schemeClr val="accent1"/>
                </a:solidFill>
                <a:latin typeface="+mj-lt"/>
                <a:ea typeface="IAS Ribbon Sans Bold" pitchFamily="2" charset="0"/>
              </a:defRPr>
            </a:lvl1pPr>
          </a:lstStyle>
          <a:p>
            <a:pPr lvl="0"/>
            <a:r>
              <a:rPr lang="en-GB" noProof="0" dirty="0"/>
              <a:t>Session name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C0750B0-F078-4486-2017-F8B331530B6F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116388" y="696043"/>
            <a:ext cx="7357344" cy="385199"/>
          </a:xfrm>
          <a:prstGeom prst="rect">
            <a:avLst/>
          </a:prstGeom>
        </p:spPr>
        <p:txBody>
          <a:bodyPr lIns="0" tIns="0" rIns="0" bIns="0" anchor="b">
            <a:normAutofit/>
          </a:bodyPr>
          <a:lstStyle>
            <a:lvl1pPr marL="0" indent="0">
              <a:buNone/>
              <a:defRPr sz="1600"/>
            </a:lvl1pPr>
          </a:lstStyle>
          <a:p>
            <a:pPr lvl="0"/>
            <a:r>
              <a:rPr lang="en-GB" noProof="0" dirty="0"/>
              <a:t>Presenter name &amp; affiliation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92A26220-484C-E021-DC95-3F0DB777000E}"/>
              </a:ext>
            </a:extLst>
          </p:cNvPr>
          <p:cNvSpPr txBox="1"/>
          <p:nvPr userDrawn="1"/>
        </p:nvSpPr>
        <p:spPr>
          <a:xfrm>
            <a:off x="4116388" y="6416675"/>
            <a:ext cx="3673475" cy="21590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r>
              <a:rPr lang="en-GB" sz="1000" b="0" i="0" kern="1200" noProof="0" dirty="0">
                <a:solidFill>
                  <a:schemeClr val="tx1"/>
                </a:solidFill>
                <a:effectLst/>
                <a:latin typeface="+mn-lt"/>
                <a:ea typeface="IAS Ribbon Sans Regular" pitchFamily="2" charset="0"/>
                <a:cs typeface="+mn-cs"/>
              </a:rPr>
              <a:t>13 – 17 July  •  Kigali, Rwanda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58538053-F5FF-0EEB-86C2-6343D0DDDCD0}"/>
              </a:ext>
            </a:extLst>
          </p:cNvPr>
          <p:cNvSpPr txBox="1"/>
          <p:nvPr userDrawn="1"/>
        </p:nvSpPr>
        <p:spPr>
          <a:xfrm>
            <a:off x="7789864" y="6416675"/>
            <a:ext cx="1763711" cy="21590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r>
              <a:rPr lang="en-GB" sz="1000" b="0" i="0" kern="1200" noProof="0" dirty="0">
                <a:solidFill>
                  <a:schemeClr val="tx1"/>
                </a:solidFill>
                <a:effectLst/>
                <a:latin typeface="+mn-lt"/>
                <a:ea typeface="IAS Ribbon Sans Regular" pitchFamily="2" charset="0"/>
                <a:cs typeface="+mn-cs"/>
              </a:rPr>
              <a:t>ias2025.org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33650E2-923F-C3D8-A779-3D63B9AD3BB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489214" y="4060719"/>
            <a:ext cx="3069934" cy="2287762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DB1003BC-2DBC-50F0-53BB-5291084D702E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 rot="10800000">
            <a:off x="0" y="0"/>
            <a:ext cx="3600000" cy="36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197022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840">
          <p15:clr>
            <a:srgbClr val="FBAE40"/>
          </p15:clr>
        </p15:guide>
        <p15:guide id="2" pos="2434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le 1">
            <a:extLst>
              <a:ext uri="{FF2B5EF4-FFF2-40B4-BE49-F238E27FC236}">
                <a16:creationId xmlns:a16="http://schemas.microsoft.com/office/drawing/2014/main" id="{1EAEC98C-6D09-7F42-88C1-4A9DE54466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16391" y="441325"/>
            <a:ext cx="7632700" cy="5759450"/>
          </a:xfrm>
          <a:prstGeom prst="rect">
            <a:avLst/>
          </a:prstGeom>
        </p:spPr>
        <p:txBody>
          <a:bodyPr lIns="0" tIns="0" rIns="0" bIns="0" anchor="ctr">
            <a:normAutofit/>
          </a:bodyPr>
          <a:lstStyle>
            <a:lvl1pPr>
              <a:defRPr sz="6000"/>
            </a:lvl1pPr>
          </a:lstStyle>
          <a:p>
            <a:r>
              <a:rPr lang="en-US" noProof="0"/>
              <a:t>Click to edit Master title style</a:t>
            </a:r>
            <a:endParaRPr lang="en-GB" noProof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B69231F-CE46-B143-A02F-F3089167ACB3}"/>
              </a:ext>
            </a:extLst>
          </p:cNvPr>
          <p:cNvSpPr txBox="1"/>
          <p:nvPr userDrawn="1"/>
        </p:nvSpPr>
        <p:spPr>
          <a:xfrm>
            <a:off x="6312024" y="6416676"/>
            <a:ext cx="1763711" cy="21590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endParaRPr lang="en-GB" sz="1000" kern="1200" noProof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3BF5EE9-054B-49CF-C714-3B4EF9E4C64F}"/>
              </a:ext>
            </a:extLst>
          </p:cNvPr>
          <p:cNvSpPr txBox="1"/>
          <p:nvPr userDrawn="1"/>
        </p:nvSpPr>
        <p:spPr>
          <a:xfrm>
            <a:off x="4116388" y="6416675"/>
            <a:ext cx="3673475" cy="21590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r>
              <a:rPr lang="en-GB" sz="1000" b="0" i="0" kern="1200" noProof="0" dirty="0">
                <a:solidFill>
                  <a:schemeClr val="tx1"/>
                </a:solidFill>
                <a:effectLst/>
                <a:latin typeface="+mn-lt"/>
                <a:ea typeface="IAS Ribbon Sans Regular" pitchFamily="2" charset="0"/>
                <a:cs typeface="+mn-cs"/>
              </a:rPr>
              <a:t>13 – 17 July  •  Kigali, Rwanda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370DA7D-2DD8-A57A-3FF5-CAA8CD78ED41}"/>
              </a:ext>
            </a:extLst>
          </p:cNvPr>
          <p:cNvSpPr txBox="1"/>
          <p:nvPr userDrawn="1"/>
        </p:nvSpPr>
        <p:spPr>
          <a:xfrm>
            <a:off x="7789864" y="6416675"/>
            <a:ext cx="1763711" cy="21590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r>
              <a:rPr lang="en-GB" sz="1000" b="0" i="0" kern="1200" noProof="0" dirty="0">
                <a:solidFill>
                  <a:schemeClr val="tx1"/>
                </a:solidFill>
                <a:effectLst/>
                <a:latin typeface="+mn-lt"/>
                <a:ea typeface="IAS Ribbon Sans Regular" pitchFamily="2" charset="0"/>
                <a:cs typeface="+mn-cs"/>
              </a:rPr>
              <a:t>ias2025.org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2C70770-A7D4-D1BA-618C-E7C4E5567B1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2098800"/>
            <a:ext cx="3569400" cy="475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791016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ontent Placeholder 12">
            <a:extLst>
              <a:ext uri="{FF2B5EF4-FFF2-40B4-BE49-F238E27FC236}">
                <a16:creationId xmlns:a16="http://schemas.microsoft.com/office/drawing/2014/main" id="{D21A2CA5-C9BE-8646-A49A-C5E2D560704B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4116388" y="2097091"/>
            <a:ext cx="7632704" cy="4103687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 typeface="Courier New" panose="02070309020205020404" pitchFamily="49" charset="0"/>
              <a:buNone/>
              <a:defRPr sz="2000"/>
            </a:lvl1pPr>
          </a:lstStyle>
          <a:p>
            <a:r>
              <a:rPr lang="en-GB" noProof="0" dirty="0" err="1"/>
              <a:t>Nulla</a:t>
            </a:r>
            <a:r>
              <a:rPr lang="en-GB" noProof="0" dirty="0"/>
              <a:t> </a:t>
            </a:r>
            <a:r>
              <a:rPr lang="en-GB" noProof="0" dirty="0" err="1"/>
              <a:t>quis</a:t>
            </a:r>
            <a:r>
              <a:rPr lang="en-GB" noProof="0" dirty="0"/>
              <a:t> lorem </a:t>
            </a:r>
            <a:r>
              <a:rPr lang="en-GB" noProof="0" dirty="0" err="1"/>
              <a:t>ut</a:t>
            </a:r>
            <a:r>
              <a:rPr lang="en-GB" noProof="0" dirty="0"/>
              <a:t> libero </a:t>
            </a:r>
            <a:r>
              <a:rPr lang="en-GB" noProof="0" dirty="0" err="1"/>
              <a:t>malesuada</a:t>
            </a:r>
            <a:r>
              <a:rPr lang="en-GB" noProof="0" dirty="0"/>
              <a:t> </a:t>
            </a:r>
            <a:r>
              <a:rPr lang="en-GB" noProof="0" dirty="0" err="1"/>
              <a:t>feugiat</a:t>
            </a:r>
            <a:r>
              <a:rPr lang="en-GB" noProof="0" dirty="0"/>
              <a:t>. </a:t>
            </a:r>
            <a:r>
              <a:rPr lang="en-GB" noProof="0" dirty="0" err="1"/>
              <a:t>Curabitur</a:t>
            </a:r>
            <a:r>
              <a:rPr lang="en-GB" noProof="0" dirty="0"/>
              <a:t> non </a:t>
            </a:r>
            <a:r>
              <a:rPr lang="en-GB" noProof="0" dirty="0" err="1"/>
              <a:t>nulla</a:t>
            </a:r>
            <a:r>
              <a:rPr lang="en-GB" noProof="0" dirty="0"/>
              <a:t> sit </a:t>
            </a:r>
            <a:r>
              <a:rPr lang="en-GB" noProof="0" dirty="0" err="1"/>
              <a:t>amet</a:t>
            </a:r>
            <a:r>
              <a:rPr lang="en-GB" noProof="0" dirty="0"/>
              <a:t> </a:t>
            </a:r>
            <a:r>
              <a:rPr lang="en-GB" noProof="0" dirty="0" err="1"/>
              <a:t>nisl</a:t>
            </a:r>
            <a:r>
              <a:rPr lang="en-GB" noProof="0" dirty="0"/>
              <a:t> tempus convallis </a:t>
            </a:r>
            <a:r>
              <a:rPr lang="en-GB" noProof="0" dirty="0" err="1"/>
              <a:t>quis</a:t>
            </a:r>
            <a:r>
              <a:rPr lang="en-GB" noProof="0" dirty="0"/>
              <a:t> ac </a:t>
            </a:r>
            <a:r>
              <a:rPr lang="en-GB" noProof="0" dirty="0" err="1"/>
              <a:t>lectus</a:t>
            </a:r>
            <a:r>
              <a:rPr lang="en-GB" noProof="0" dirty="0"/>
              <a:t>.</a:t>
            </a:r>
          </a:p>
          <a:p>
            <a:r>
              <a:rPr lang="en-GB" noProof="0" dirty="0"/>
              <a:t>Proin </a:t>
            </a:r>
            <a:r>
              <a:rPr lang="en-GB" noProof="0" dirty="0" err="1"/>
              <a:t>eget</a:t>
            </a:r>
            <a:r>
              <a:rPr lang="en-GB" noProof="0" dirty="0"/>
              <a:t> </a:t>
            </a:r>
            <a:r>
              <a:rPr lang="en-GB" noProof="0" dirty="0" err="1"/>
              <a:t>tortor</a:t>
            </a:r>
            <a:r>
              <a:rPr lang="en-GB" noProof="0" dirty="0"/>
              <a:t> </a:t>
            </a:r>
            <a:r>
              <a:rPr lang="en-GB" noProof="0" dirty="0" err="1"/>
              <a:t>risus</a:t>
            </a:r>
            <a:r>
              <a:rPr lang="en-GB" noProof="0" dirty="0"/>
              <a:t>. Lorem ipsum </a:t>
            </a:r>
            <a:r>
              <a:rPr lang="en-GB" noProof="0" dirty="0" err="1"/>
              <a:t>dolor</a:t>
            </a:r>
            <a:r>
              <a:rPr lang="en-GB" noProof="0" dirty="0"/>
              <a:t> sit </a:t>
            </a:r>
            <a:r>
              <a:rPr lang="en-GB" noProof="0" dirty="0" err="1"/>
              <a:t>amet</a:t>
            </a:r>
            <a:r>
              <a:rPr lang="en-GB" noProof="0" dirty="0"/>
              <a:t>, </a:t>
            </a:r>
            <a:r>
              <a:rPr lang="en-GB" noProof="0" dirty="0" err="1"/>
              <a:t>consectetur</a:t>
            </a:r>
            <a:r>
              <a:rPr lang="en-GB" noProof="0" dirty="0"/>
              <a:t> </a:t>
            </a:r>
            <a:r>
              <a:rPr lang="en-GB" noProof="0" dirty="0" err="1"/>
              <a:t>adipiscing</a:t>
            </a:r>
            <a:r>
              <a:rPr lang="en-GB" noProof="0" dirty="0"/>
              <a:t> </a:t>
            </a:r>
            <a:r>
              <a:rPr lang="en-GB" noProof="0" dirty="0" err="1"/>
              <a:t>elit</a:t>
            </a:r>
            <a:r>
              <a:rPr lang="en-GB" noProof="0" dirty="0"/>
              <a:t>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noProof="0" dirty="0"/>
              <a:t>Donec </a:t>
            </a:r>
            <a:r>
              <a:rPr lang="en-GB" noProof="0" dirty="0" err="1"/>
              <a:t>rutrum</a:t>
            </a:r>
            <a:r>
              <a:rPr lang="en-GB" noProof="0" dirty="0"/>
              <a:t> </a:t>
            </a:r>
            <a:r>
              <a:rPr lang="en-GB" noProof="0" dirty="0" err="1"/>
              <a:t>congue</a:t>
            </a:r>
            <a:r>
              <a:rPr lang="en-GB" noProof="0" dirty="0"/>
              <a:t> </a:t>
            </a:r>
            <a:r>
              <a:rPr lang="en-GB" noProof="0" dirty="0" err="1"/>
              <a:t>leo</a:t>
            </a:r>
            <a:r>
              <a:rPr lang="en-GB" noProof="0" dirty="0"/>
              <a:t> </a:t>
            </a:r>
            <a:r>
              <a:rPr lang="en-GB" noProof="0" dirty="0" err="1"/>
              <a:t>eget</a:t>
            </a:r>
            <a:r>
              <a:rPr lang="en-GB" noProof="0" dirty="0"/>
              <a:t> </a:t>
            </a:r>
            <a:r>
              <a:rPr lang="en-GB" noProof="0" dirty="0" err="1"/>
              <a:t>malesuada</a:t>
            </a:r>
            <a:r>
              <a:rPr lang="en-GB" noProof="0" dirty="0"/>
              <a:t>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noProof="0" dirty="0" err="1"/>
              <a:t>Curabitur</a:t>
            </a:r>
            <a:r>
              <a:rPr lang="en-GB" noProof="0" dirty="0"/>
              <a:t> </a:t>
            </a:r>
            <a:r>
              <a:rPr lang="en-GB" noProof="0" dirty="0" err="1"/>
              <a:t>aliquet</a:t>
            </a:r>
            <a:r>
              <a:rPr lang="en-GB" noProof="0" dirty="0"/>
              <a:t> </a:t>
            </a:r>
            <a:r>
              <a:rPr lang="en-GB" noProof="0" dirty="0" err="1"/>
              <a:t>quam</a:t>
            </a:r>
            <a:r>
              <a:rPr lang="en-GB" noProof="0" dirty="0"/>
              <a:t> id dui </a:t>
            </a:r>
            <a:r>
              <a:rPr lang="en-GB" noProof="0" dirty="0" err="1"/>
              <a:t>posuere</a:t>
            </a:r>
            <a:r>
              <a:rPr lang="en-GB" noProof="0" dirty="0"/>
              <a:t> </a:t>
            </a:r>
            <a:r>
              <a:rPr lang="en-GB" noProof="0" dirty="0" err="1"/>
              <a:t>blandit</a:t>
            </a:r>
            <a:r>
              <a:rPr lang="en-GB" noProof="0" dirty="0"/>
              <a:t>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noProof="0" dirty="0"/>
              <a:t>Proin </a:t>
            </a:r>
            <a:r>
              <a:rPr lang="en-GB" noProof="0" dirty="0" err="1"/>
              <a:t>eget</a:t>
            </a:r>
            <a:r>
              <a:rPr lang="en-GB" noProof="0" dirty="0"/>
              <a:t> </a:t>
            </a:r>
            <a:r>
              <a:rPr lang="en-GB" noProof="0" dirty="0" err="1"/>
              <a:t>tortor</a:t>
            </a:r>
            <a:r>
              <a:rPr lang="en-GB" noProof="0" dirty="0"/>
              <a:t> </a:t>
            </a:r>
            <a:r>
              <a:rPr lang="en-GB" noProof="0" dirty="0" err="1"/>
              <a:t>risus</a:t>
            </a:r>
            <a:r>
              <a:rPr lang="en-GB" noProof="0" dirty="0"/>
              <a:t>.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091C2EAF-4008-1240-8C52-9E641194B157}"/>
              </a:ext>
            </a:extLst>
          </p:cNvPr>
          <p:cNvSpPr txBox="1"/>
          <p:nvPr userDrawn="1"/>
        </p:nvSpPr>
        <p:spPr>
          <a:xfrm>
            <a:off x="4116388" y="6416675"/>
            <a:ext cx="3673475" cy="21590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r>
              <a:rPr lang="en-GB" sz="1000" b="0" i="0" kern="1200" noProof="0" dirty="0">
                <a:solidFill>
                  <a:schemeClr val="tx1"/>
                </a:solidFill>
                <a:effectLst/>
                <a:latin typeface="+mn-lt"/>
                <a:ea typeface="IAS Ribbon Sans Regular" pitchFamily="2" charset="0"/>
                <a:cs typeface="+mn-cs"/>
              </a:rPr>
              <a:t>13 – 17 July  •  Kigali, Rwanda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CEED8009-8440-8D46-8AD7-A2541109AEA4}"/>
              </a:ext>
            </a:extLst>
          </p:cNvPr>
          <p:cNvSpPr txBox="1"/>
          <p:nvPr userDrawn="1"/>
        </p:nvSpPr>
        <p:spPr>
          <a:xfrm>
            <a:off x="7789864" y="6416675"/>
            <a:ext cx="1763711" cy="21590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r>
              <a:rPr lang="en-GB" sz="1000" b="0" i="0" kern="1200" noProof="0" dirty="0">
                <a:solidFill>
                  <a:schemeClr val="tx1"/>
                </a:solidFill>
                <a:effectLst/>
                <a:latin typeface="+mn-lt"/>
                <a:ea typeface="IAS Ribbon Sans Regular" pitchFamily="2" charset="0"/>
                <a:cs typeface="+mn-cs"/>
              </a:rPr>
              <a:t>ias2025.org</a:t>
            </a:r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id="{0B918DAA-45D8-EF4A-B0DE-9DB83618DF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16391" y="441325"/>
            <a:ext cx="7632700" cy="1223964"/>
          </a:xfrm>
          <a:prstGeom prst="rect">
            <a:avLst/>
          </a:prstGeom>
        </p:spPr>
        <p:txBody>
          <a:bodyPr lIns="0" tIns="0" rIns="0" bIns="0" anchor="t"/>
          <a:lstStyle/>
          <a:p>
            <a:r>
              <a:rPr lang="en-US" noProof="0"/>
              <a:t>Click to edit Master title style</a:t>
            </a:r>
            <a:endParaRPr lang="en-GB" noProof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04A4F27-4DA0-09FA-F328-C702D6A3E7C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2097091"/>
            <a:ext cx="3569400" cy="475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091992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 (no pattern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44759B3F-D110-D6ED-127F-0FAAA91002E8}"/>
              </a:ext>
            </a:extLst>
          </p:cNvPr>
          <p:cNvSpPr/>
          <p:nvPr userDrawn="1"/>
        </p:nvSpPr>
        <p:spPr>
          <a:xfrm>
            <a:off x="0" y="0"/>
            <a:ext cx="12192000" cy="166528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noProof="0"/>
          </a:p>
        </p:txBody>
      </p:sp>
      <p:sp>
        <p:nvSpPr>
          <p:cNvPr id="13" name="Content Placeholder 12">
            <a:extLst>
              <a:ext uri="{FF2B5EF4-FFF2-40B4-BE49-F238E27FC236}">
                <a16:creationId xmlns:a16="http://schemas.microsoft.com/office/drawing/2014/main" id="{D21A2CA5-C9BE-8646-A49A-C5E2D560704B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442917" y="2097091"/>
            <a:ext cx="11306175" cy="4103687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>
              <a:buFont typeface="Courier New" panose="02070309020205020404" pitchFamily="49" charset="0"/>
              <a:buNone/>
              <a:defRPr sz="2000"/>
            </a:lvl1pPr>
          </a:lstStyle>
          <a:p>
            <a:r>
              <a:rPr lang="en-GB" noProof="0"/>
              <a:t>Nulla quis lorem ut libero malesuada feugiat. Curabitur non nulla sit amet nisl tempus convallis quis ac lectus.</a:t>
            </a:r>
          </a:p>
          <a:p>
            <a:r>
              <a:rPr lang="en-GB" noProof="0"/>
              <a:t>Proin eget tortor risus. Lorem ipsum dolor sit amet, consectetur adipiscing elit.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noProof="0"/>
              <a:t>Donec rutrum congue leo eget malesuada.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noProof="0"/>
              <a:t>Curabitur aliquet quam id dui posuere blandit.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noProof="0"/>
              <a:t>Proin eget tortor risus.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091C2EAF-4008-1240-8C52-9E641194B157}"/>
              </a:ext>
            </a:extLst>
          </p:cNvPr>
          <p:cNvSpPr txBox="1"/>
          <p:nvPr userDrawn="1"/>
        </p:nvSpPr>
        <p:spPr>
          <a:xfrm>
            <a:off x="442913" y="6416675"/>
            <a:ext cx="3673475" cy="21590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r>
              <a:rPr lang="en-GB" sz="1000" b="0" i="0" kern="1200" noProof="0" dirty="0">
                <a:solidFill>
                  <a:schemeClr val="tx1"/>
                </a:solidFill>
                <a:effectLst/>
                <a:latin typeface="+mn-lt"/>
                <a:ea typeface="IAS Ribbon Sans Regular" pitchFamily="2" charset="0"/>
                <a:cs typeface="+mn-cs"/>
              </a:rPr>
              <a:t>13 – 17 July  •  Kigali, Rwanda</a:t>
            </a:r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id="{0B918DAA-45D8-EF4A-B0DE-9DB83618DF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2913" y="441325"/>
            <a:ext cx="8891918" cy="1223964"/>
          </a:xfrm>
          <a:prstGeom prst="rect">
            <a:avLst/>
          </a:prstGeom>
          <a:noFill/>
        </p:spPr>
        <p:txBody>
          <a:bodyPr lIns="0" tIns="0" rIns="0" bIns="0" anchor="t"/>
          <a:lstStyle/>
          <a:p>
            <a:r>
              <a:rPr lang="en-US" noProof="0"/>
              <a:t>Click to edit Master title style</a:t>
            </a:r>
            <a:endParaRPr lang="en-GB" noProof="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09497C5-5C94-8C43-959D-C5FE7F60E92D}"/>
              </a:ext>
            </a:extLst>
          </p:cNvPr>
          <p:cNvSpPr txBox="1"/>
          <p:nvPr userDrawn="1"/>
        </p:nvSpPr>
        <p:spPr>
          <a:xfrm>
            <a:off x="4116389" y="6416675"/>
            <a:ext cx="1763711" cy="21590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r>
              <a:rPr lang="en-GB" sz="1000" b="0" i="0" kern="1200" noProof="0" dirty="0">
                <a:solidFill>
                  <a:schemeClr val="tx1"/>
                </a:solidFill>
                <a:effectLst/>
                <a:latin typeface="+mn-lt"/>
                <a:ea typeface="IAS Ribbon Sans Regular" pitchFamily="2" charset="0"/>
                <a:cs typeface="+mn-cs"/>
              </a:rPr>
              <a:t>ias2025.org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5DE0E92-4155-274E-B8D3-6224F5791510}"/>
              </a:ext>
            </a:extLst>
          </p:cNvPr>
          <p:cNvSpPr txBox="1"/>
          <p:nvPr userDrawn="1"/>
        </p:nvSpPr>
        <p:spPr>
          <a:xfrm>
            <a:off x="6312024" y="6416676"/>
            <a:ext cx="1763711" cy="21590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endParaRPr lang="en-GB" sz="1000" kern="1200" noProof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2F21790-326B-DB22-0FD0-1775D2C0DA7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10025891" y="207065"/>
            <a:ext cx="1769829" cy="13189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728412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FA84E54A-D965-FC50-802E-562CE671CB7A}"/>
              </a:ext>
            </a:extLst>
          </p:cNvPr>
          <p:cNvSpPr/>
          <p:nvPr userDrawn="1"/>
        </p:nvSpPr>
        <p:spPr>
          <a:xfrm>
            <a:off x="0" y="0"/>
            <a:ext cx="12192000" cy="166528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noProof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091C2EAF-4008-1240-8C52-9E641194B157}"/>
              </a:ext>
            </a:extLst>
          </p:cNvPr>
          <p:cNvSpPr txBox="1"/>
          <p:nvPr userDrawn="1"/>
        </p:nvSpPr>
        <p:spPr>
          <a:xfrm>
            <a:off x="442913" y="6416675"/>
            <a:ext cx="3673475" cy="21590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r>
              <a:rPr lang="en-GB" sz="1000" b="0" i="0" kern="1200" noProof="0" dirty="0">
                <a:solidFill>
                  <a:schemeClr val="tx1"/>
                </a:solidFill>
                <a:effectLst/>
                <a:latin typeface="+mn-lt"/>
                <a:ea typeface="IAS Ribbon Sans Regular" pitchFamily="2" charset="0"/>
                <a:cs typeface="+mn-cs"/>
              </a:rPr>
              <a:t>13 – 17 July  •  Kigali, Rwanda</a:t>
            </a:r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id="{0B918DAA-45D8-EF4A-B0DE-9DB83618DF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2913" y="441325"/>
            <a:ext cx="8891914" cy="1223964"/>
          </a:xfrm>
          <a:prstGeom prst="rect">
            <a:avLst/>
          </a:prstGeom>
        </p:spPr>
        <p:txBody>
          <a:bodyPr lIns="0" tIns="0" rIns="0" bIns="0" anchor="t"/>
          <a:lstStyle/>
          <a:p>
            <a:r>
              <a:rPr lang="en-US" noProof="0"/>
              <a:t>Click to edit Master title style</a:t>
            </a:r>
            <a:endParaRPr lang="en-GB" noProof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09497C5-5C94-8C43-959D-C5FE7F60E92D}"/>
              </a:ext>
            </a:extLst>
          </p:cNvPr>
          <p:cNvSpPr txBox="1"/>
          <p:nvPr userDrawn="1"/>
        </p:nvSpPr>
        <p:spPr>
          <a:xfrm>
            <a:off x="4116389" y="6416675"/>
            <a:ext cx="1763711" cy="21590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r>
              <a:rPr lang="en-GB" sz="1000" b="0" i="0" kern="1200" noProof="0" dirty="0">
                <a:solidFill>
                  <a:schemeClr val="tx1"/>
                </a:solidFill>
                <a:effectLst/>
                <a:latin typeface="+mn-lt"/>
                <a:ea typeface="IAS Ribbon Sans Regular" pitchFamily="2" charset="0"/>
                <a:cs typeface="+mn-cs"/>
              </a:rPr>
              <a:t>ias2025.org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5DE0E92-4155-274E-B8D3-6224F5791510}"/>
              </a:ext>
            </a:extLst>
          </p:cNvPr>
          <p:cNvSpPr txBox="1"/>
          <p:nvPr userDrawn="1"/>
        </p:nvSpPr>
        <p:spPr>
          <a:xfrm>
            <a:off x="6312024" y="6416676"/>
            <a:ext cx="1763711" cy="21590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endParaRPr lang="en-GB" sz="1000" kern="1200" noProof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592C575-DA7D-953C-CA15-BC6E2454581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10025891" y="207065"/>
            <a:ext cx="1769829" cy="13189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405735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Content Placeholder 14">
            <a:extLst>
              <a:ext uri="{FF2B5EF4-FFF2-40B4-BE49-F238E27FC236}">
                <a16:creationId xmlns:a16="http://schemas.microsoft.com/office/drawing/2014/main" id="{C6D1B286-EE94-DE44-8BBB-C1AC46863680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442913" y="2997201"/>
            <a:ext cx="5437187" cy="3203574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>
              <a:buNone/>
              <a:defRPr sz="2000"/>
            </a:lvl1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7" name="Content Placeholder 16">
            <a:extLst>
              <a:ext uri="{FF2B5EF4-FFF2-40B4-BE49-F238E27FC236}">
                <a16:creationId xmlns:a16="http://schemas.microsoft.com/office/drawing/2014/main" id="{9B53F7F2-792C-5946-B26B-153D893CB55B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6311903" y="3006253"/>
            <a:ext cx="5437188" cy="3194527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>
              <a:buNone/>
              <a:defRPr sz="2000"/>
            </a:lvl1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6D77C5BB-ECCB-7A41-A232-01EA8F05C1EE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42913" y="2097088"/>
            <a:ext cx="5437187" cy="647700"/>
          </a:xfrm>
          <a:prstGeom prst="rect">
            <a:avLst/>
          </a:prstGeom>
        </p:spPr>
        <p:txBody>
          <a:bodyPr lIns="0" tIns="0" rIns="0" bIns="0" anchor="b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 b="1" i="0">
                <a:solidFill>
                  <a:schemeClr val="accent1"/>
                </a:solidFill>
                <a:latin typeface="IAS Ribbon Sans Bold" pitchFamily="2" charset="0"/>
                <a:ea typeface="IAS Ribbon Sans Bold" pitchFamily="2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GB" noProof="0"/>
              <a:t>Caption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CBAD9058-33A3-1840-83AB-734EB9C24FBC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311903" y="2097088"/>
            <a:ext cx="5437188" cy="647700"/>
          </a:xfrm>
          <a:prstGeom prst="rect">
            <a:avLst/>
          </a:prstGeom>
        </p:spPr>
        <p:txBody>
          <a:bodyPr lIns="0" tIns="0" rIns="0" bIns="0" anchor="b">
            <a:normAutofit/>
          </a:bodyPr>
          <a:lstStyle>
            <a:lvl1pPr marL="0" indent="0">
              <a:buNone/>
              <a:defRPr sz="1800" b="1" i="0">
                <a:solidFill>
                  <a:schemeClr val="accent1"/>
                </a:solidFill>
                <a:latin typeface="IAS Ribbon Sans Bold" pitchFamily="2" charset="0"/>
                <a:ea typeface="IAS Ribbon Sans Bold" pitchFamily="2" charset="0"/>
              </a:defRPr>
            </a:lvl1pPr>
          </a:lstStyle>
          <a:p>
            <a:pPr lvl="0"/>
            <a:r>
              <a:rPr lang="en-GB" noProof="0"/>
              <a:t>Caption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663AB3E-8BB7-2D4E-9A4B-1FA373B92B4A}"/>
              </a:ext>
            </a:extLst>
          </p:cNvPr>
          <p:cNvSpPr txBox="1"/>
          <p:nvPr userDrawn="1"/>
        </p:nvSpPr>
        <p:spPr>
          <a:xfrm>
            <a:off x="442913" y="6416675"/>
            <a:ext cx="3673475" cy="21590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r>
              <a:rPr lang="en-GB" sz="1000" b="0" i="0" kern="1200" noProof="0" dirty="0">
                <a:solidFill>
                  <a:schemeClr val="tx1"/>
                </a:solidFill>
                <a:effectLst/>
                <a:latin typeface="+mn-lt"/>
                <a:ea typeface="IAS Ribbon Sans Regular" pitchFamily="2" charset="0"/>
                <a:cs typeface="+mn-cs"/>
              </a:rPr>
              <a:t>13 – 17 July  •  Kigali, Rwanda</a:t>
            </a:r>
          </a:p>
        </p:txBody>
      </p:sp>
      <p:sp>
        <p:nvSpPr>
          <p:cNvPr id="18" name="Title 1">
            <a:extLst>
              <a:ext uri="{FF2B5EF4-FFF2-40B4-BE49-F238E27FC236}">
                <a16:creationId xmlns:a16="http://schemas.microsoft.com/office/drawing/2014/main" id="{4C75301D-79B8-304D-A9AB-978AFF9076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16391" y="441325"/>
            <a:ext cx="7632700" cy="1223964"/>
          </a:xfrm>
          <a:prstGeom prst="rect">
            <a:avLst/>
          </a:prstGeom>
        </p:spPr>
        <p:txBody>
          <a:bodyPr lIns="0" tIns="0" rIns="0" bIns="0" anchor="t"/>
          <a:lstStyle/>
          <a:p>
            <a:r>
              <a:rPr lang="en-US" noProof="0"/>
              <a:t>Click to edit Master title style</a:t>
            </a:r>
            <a:endParaRPr lang="en-GB" noProof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EEB2E94-95BD-AF4A-8CB8-DEF6AF2D71CC}"/>
              </a:ext>
            </a:extLst>
          </p:cNvPr>
          <p:cNvSpPr txBox="1"/>
          <p:nvPr userDrawn="1"/>
        </p:nvSpPr>
        <p:spPr>
          <a:xfrm>
            <a:off x="4116389" y="6416675"/>
            <a:ext cx="1763711" cy="21590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r>
              <a:rPr lang="en-GB" sz="1000" b="0" i="0" kern="1200" noProof="0" dirty="0">
                <a:solidFill>
                  <a:schemeClr val="tx1"/>
                </a:solidFill>
                <a:effectLst/>
                <a:latin typeface="+mn-lt"/>
                <a:ea typeface="IAS Ribbon Sans Regular" pitchFamily="2" charset="0"/>
                <a:cs typeface="+mn-cs"/>
              </a:rPr>
              <a:t>ias2025.org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63903E21-8E3C-EA42-845E-ACA015593389}"/>
              </a:ext>
            </a:extLst>
          </p:cNvPr>
          <p:cNvSpPr txBox="1"/>
          <p:nvPr userDrawn="1"/>
        </p:nvSpPr>
        <p:spPr>
          <a:xfrm>
            <a:off x="6312024" y="6416676"/>
            <a:ext cx="1763711" cy="21590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endParaRPr lang="en-GB" sz="1000" kern="1200" noProof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3468389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888">
          <p15:clr>
            <a:srgbClr val="FBAE40"/>
          </p15:clr>
        </p15:guide>
        <p15:guide id="2" orient="horz" pos="1729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le 1">
            <a:extLst>
              <a:ext uri="{FF2B5EF4-FFF2-40B4-BE49-F238E27FC236}">
                <a16:creationId xmlns:a16="http://schemas.microsoft.com/office/drawing/2014/main" id="{1EAEC98C-6D09-7F42-88C1-4A9DE54466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16391" y="441325"/>
            <a:ext cx="7632700" cy="5759450"/>
          </a:xfrm>
          <a:prstGeom prst="rect">
            <a:avLst/>
          </a:prstGeom>
        </p:spPr>
        <p:txBody>
          <a:bodyPr lIns="0" tIns="0" rIns="0" bIns="0" anchor="ctr">
            <a:normAutofit/>
          </a:bodyPr>
          <a:lstStyle>
            <a:lvl1pPr>
              <a:defRPr sz="6000"/>
            </a:lvl1pPr>
          </a:lstStyle>
          <a:p>
            <a:r>
              <a:rPr lang="en-US" noProof="0"/>
              <a:t>Click to edit Master title style</a:t>
            </a:r>
            <a:endParaRPr lang="en-GB" noProof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B69231F-CE46-B143-A02F-F3089167ACB3}"/>
              </a:ext>
            </a:extLst>
          </p:cNvPr>
          <p:cNvSpPr txBox="1"/>
          <p:nvPr/>
        </p:nvSpPr>
        <p:spPr>
          <a:xfrm>
            <a:off x="6312024" y="6416676"/>
            <a:ext cx="1763711" cy="21590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endParaRPr lang="en-GB" sz="1000" kern="1200" noProof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3BF5EE9-054B-49CF-C714-3B4EF9E4C64F}"/>
              </a:ext>
            </a:extLst>
          </p:cNvPr>
          <p:cNvSpPr txBox="1"/>
          <p:nvPr/>
        </p:nvSpPr>
        <p:spPr>
          <a:xfrm>
            <a:off x="4116388" y="6416675"/>
            <a:ext cx="3673475" cy="21590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r>
              <a:rPr lang="en-GB" sz="1000" b="0" i="0" kern="1200" noProof="0" dirty="0">
                <a:solidFill>
                  <a:schemeClr val="tx1"/>
                </a:solidFill>
                <a:effectLst/>
                <a:latin typeface="+mn-lt"/>
                <a:ea typeface="IAS Ribbon Sans Regular" pitchFamily="2" charset="0"/>
                <a:cs typeface="+mn-cs"/>
              </a:rPr>
              <a:t>13 – 17 July  •  Kigali, Rwanda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370DA7D-2DD8-A57A-3FF5-CAA8CD78ED41}"/>
              </a:ext>
            </a:extLst>
          </p:cNvPr>
          <p:cNvSpPr txBox="1"/>
          <p:nvPr/>
        </p:nvSpPr>
        <p:spPr>
          <a:xfrm>
            <a:off x="7789864" y="6416675"/>
            <a:ext cx="1763711" cy="21590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r>
              <a:rPr lang="en-GB" sz="1000" b="0" i="0" kern="1200" noProof="0" dirty="0">
                <a:solidFill>
                  <a:schemeClr val="tx1"/>
                </a:solidFill>
                <a:effectLst/>
                <a:latin typeface="IAS Ribbon Sans Regular" pitchFamily="2" charset="0"/>
                <a:ea typeface="IAS Ribbon Sans Regular" pitchFamily="2" charset="0"/>
                <a:cs typeface="+mn-cs"/>
              </a:rPr>
              <a:t>ias2025.org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2C70770-A7D4-D1BA-618C-E7C4E5567B1E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0" y="2098800"/>
            <a:ext cx="3569400" cy="47592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BE172C7C-A38E-5817-CEC8-6B6E4755A160}"/>
              </a:ext>
            </a:extLst>
          </p:cNvPr>
          <p:cNvSpPr txBox="1"/>
          <p:nvPr userDrawn="1"/>
        </p:nvSpPr>
        <p:spPr>
          <a:xfrm>
            <a:off x="6312024" y="6416676"/>
            <a:ext cx="1763711" cy="21590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endParaRPr lang="en-GB" sz="1000" kern="1200" noProof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AC3F383-1C20-B073-C459-1E9BD858D53D}"/>
              </a:ext>
            </a:extLst>
          </p:cNvPr>
          <p:cNvSpPr txBox="1"/>
          <p:nvPr userDrawn="1"/>
        </p:nvSpPr>
        <p:spPr>
          <a:xfrm>
            <a:off x="4116388" y="6416675"/>
            <a:ext cx="3673475" cy="21590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r>
              <a:rPr lang="en-GB" sz="1000" b="0" i="0" kern="1200" noProof="0" dirty="0">
                <a:solidFill>
                  <a:schemeClr val="tx1"/>
                </a:solidFill>
                <a:effectLst/>
                <a:latin typeface="+mn-lt"/>
                <a:ea typeface="IAS Ribbon Sans Regular" pitchFamily="2" charset="0"/>
                <a:cs typeface="+mn-cs"/>
              </a:rPr>
              <a:t>13 – 17 July  •  Kigali, Rwanda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4B9E1B1-7D80-B681-D720-64F5CE36372C}"/>
              </a:ext>
            </a:extLst>
          </p:cNvPr>
          <p:cNvSpPr txBox="1"/>
          <p:nvPr userDrawn="1"/>
        </p:nvSpPr>
        <p:spPr>
          <a:xfrm>
            <a:off x="7789864" y="6416675"/>
            <a:ext cx="1763711" cy="21590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r>
              <a:rPr lang="en-GB" sz="1000" b="0" i="0" kern="1200" noProof="0" dirty="0">
                <a:solidFill>
                  <a:schemeClr val="tx1"/>
                </a:solidFill>
                <a:effectLst/>
                <a:latin typeface="+mn-lt"/>
                <a:ea typeface="IAS Ribbon Sans Regular" pitchFamily="2" charset="0"/>
                <a:cs typeface="+mn-cs"/>
              </a:rPr>
              <a:t>ias2025.org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B1D1A4B5-C84D-1847-5E82-223FAD82B2D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2098800"/>
            <a:ext cx="3569400" cy="475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057213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Content Placeholder 14">
            <a:extLst>
              <a:ext uri="{FF2B5EF4-FFF2-40B4-BE49-F238E27FC236}">
                <a16:creationId xmlns:a16="http://schemas.microsoft.com/office/drawing/2014/main" id="{C6D1B286-EE94-DE44-8BBB-C1AC46863680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442913" y="2097089"/>
            <a:ext cx="5437187" cy="4103686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>
              <a:buNone/>
              <a:defRPr sz="2000"/>
            </a:lvl1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7" name="Content Placeholder 16">
            <a:extLst>
              <a:ext uri="{FF2B5EF4-FFF2-40B4-BE49-F238E27FC236}">
                <a16:creationId xmlns:a16="http://schemas.microsoft.com/office/drawing/2014/main" id="{9B53F7F2-792C-5946-B26B-153D893CB55B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6311903" y="2097091"/>
            <a:ext cx="5437188" cy="4103687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/>
            </a:lvl1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3180687-9ED9-514C-9D5C-4D3E75055068}"/>
              </a:ext>
            </a:extLst>
          </p:cNvPr>
          <p:cNvSpPr txBox="1"/>
          <p:nvPr userDrawn="1"/>
        </p:nvSpPr>
        <p:spPr>
          <a:xfrm>
            <a:off x="442913" y="6416675"/>
            <a:ext cx="3673475" cy="21590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r>
              <a:rPr lang="en-GB" sz="1000" b="0" i="0" kern="1200" noProof="0" dirty="0">
                <a:solidFill>
                  <a:schemeClr val="tx1"/>
                </a:solidFill>
                <a:effectLst/>
                <a:latin typeface="+mn-lt"/>
                <a:ea typeface="IAS Ribbon Sans Regular" pitchFamily="2" charset="0"/>
                <a:cs typeface="+mn-cs"/>
              </a:rPr>
              <a:t>13 – 17 July  •  Kigali, Rwanda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E5A67C6D-451D-6C40-B015-49D1207326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16391" y="441325"/>
            <a:ext cx="7632700" cy="1223964"/>
          </a:xfrm>
          <a:prstGeom prst="rect">
            <a:avLst/>
          </a:prstGeom>
        </p:spPr>
        <p:txBody>
          <a:bodyPr lIns="0" tIns="0" rIns="0" bIns="0" anchor="t"/>
          <a:lstStyle/>
          <a:p>
            <a:r>
              <a:rPr lang="en-US" noProof="0"/>
              <a:t>Click to edit Master title style</a:t>
            </a:r>
            <a:endParaRPr lang="en-GB" noProof="0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17245EE-BB3A-034C-BE06-055376C80D0C}"/>
              </a:ext>
            </a:extLst>
          </p:cNvPr>
          <p:cNvSpPr txBox="1"/>
          <p:nvPr userDrawn="1"/>
        </p:nvSpPr>
        <p:spPr>
          <a:xfrm>
            <a:off x="4116389" y="6416675"/>
            <a:ext cx="1763711" cy="21590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r>
              <a:rPr lang="en-GB" sz="1000" b="0" i="0" kern="1200" noProof="0" dirty="0">
                <a:solidFill>
                  <a:schemeClr val="tx1"/>
                </a:solidFill>
                <a:effectLst/>
                <a:latin typeface="+mn-lt"/>
                <a:ea typeface="IAS Ribbon Sans Regular" pitchFamily="2" charset="0"/>
                <a:cs typeface="+mn-cs"/>
              </a:rPr>
              <a:t>ias2025.org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8551B1C-217B-4F4B-81FF-529B758036DF}"/>
              </a:ext>
            </a:extLst>
          </p:cNvPr>
          <p:cNvSpPr txBox="1"/>
          <p:nvPr userDrawn="1"/>
        </p:nvSpPr>
        <p:spPr>
          <a:xfrm>
            <a:off x="6312024" y="6416676"/>
            <a:ext cx="1763711" cy="21590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endParaRPr lang="en-GB" sz="1000" kern="1200" noProof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2455822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 wit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22D4093A-7AF9-304D-AE6D-F745B4F0164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42915" y="3256767"/>
            <a:ext cx="5437188" cy="2944008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marL="0" indent="0">
              <a:buNone/>
              <a:defRPr sz="2000"/>
            </a:lvl1pPr>
          </a:lstStyle>
          <a:p>
            <a:pPr lvl="0"/>
            <a:r>
              <a:rPr lang="en-GB" noProof="0" dirty="0" err="1"/>
              <a:t>Nulla</a:t>
            </a:r>
            <a:r>
              <a:rPr lang="en-GB" noProof="0" dirty="0"/>
              <a:t> </a:t>
            </a:r>
            <a:r>
              <a:rPr lang="en-GB" noProof="0" dirty="0" err="1"/>
              <a:t>quis</a:t>
            </a:r>
            <a:r>
              <a:rPr lang="en-GB" noProof="0" dirty="0"/>
              <a:t> lorem </a:t>
            </a:r>
            <a:r>
              <a:rPr lang="en-GB" noProof="0" dirty="0" err="1"/>
              <a:t>ut</a:t>
            </a:r>
            <a:r>
              <a:rPr lang="en-GB" noProof="0" dirty="0"/>
              <a:t> libero </a:t>
            </a:r>
            <a:r>
              <a:rPr lang="en-GB" noProof="0" dirty="0" err="1"/>
              <a:t>malesuada</a:t>
            </a:r>
            <a:r>
              <a:rPr lang="en-GB" noProof="0" dirty="0"/>
              <a:t> </a:t>
            </a:r>
            <a:r>
              <a:rPr lang="en-GB" noProof="0" dirty="0" err="1"/>
              <a:t>feugiat</a:t>
            </a:r>
            <a:r>
              <a:rPr lang="en-GB" noProof="0" dirty="0"/>
              <a:t>. </a:t>
            </a:r>
            <a:r>
              <a:rPr lang="en-GB" noProof="0" dirty="0" err="1"/>
              <a:t>Curabitur</a:t>
            </a:r>
            <a:r>
              <a:rPr lang="en-GB" noProof="0" dirty="0"/>
              <a:t> non </a:t>
            </a:r>
            <a:r>
              <a:rPr lang="en-GB" noProof="0" dirty="0" err="1"/>
              <a:t>nulla</a:t>
            </a:r>
            <a:r>
              <a:rPr lang="en-GB" noProof="0" dirty="0"/>
              <a:t> sit </a:t>
            </a:r>
            <a:r>
              <a:rPr lang="en-GB" noProof="0" dirty="0" err="1"/>
              <a:t>amet</a:t>
            </a:r>
            <a:r>
              <a:rPr lang="en-GB" noProof="0" dirty="0"/>
              <a:t> </a:t>
            </a:r>
            <a:r>
              <a:rPr lang="en-GB" noProof="0" dirty="0" err="1"/>
              <a:t>nisl</a:t>
            </a:r>
            <a:r>
              <a:rPr lang="en-GB" noProof="0" dirty="0"/>
              <a:t> tempus convallis </a:t>
            </a:r>
            <a:r>
              <a:rPr lang="en-GB" noProof="0" dirty="0" err="1"/>
              <a:t>quis</a:t>
            </a:r>
            <a:r>
              <a:rPr lang="en-GB" noProof="0" dirty="0"/>
              <a:t> ac </a:t>
            </a:r>
            <a:r>
              <a:rPr lang="en-GB" noProof="0" dirty="0" err="1"/>
              <a:t>lectus</a:t>
            </a:r>
            <a:r>
              <a:rPr lang="en-GB" noProof="0" dirty="0"/>
              <a:t>.</a:t>
            </a:r>
          </a:p>
        </p:txBody>
      </p:sp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FEE9A4EF-A011-1744-9932-D74E1968F6E7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6311903" y="441325"/>
            <a:ext cx="5437188" cy="5759450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>
              <a:buNone/>
              <a:defRPr sz="2000"/>
            </a:lvl1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6" name="Title 10">
            <a:extLst>
              <a:ext uri="{FF2B5EF4-FFF2-40B4-BE49-F238E27FC236}">
                <a16:creationId xmlns:a16="http://schemas.microsoft.com/office/drawing/2014/main" id="{091C71F5-B0A7-8745-8F8B-E636D57FA2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2913" y="1665294"/>
            <a:ext cx="5437187" cy="1428641"/>
          </a:xfrm>
          <a:prstGeom prst="rect">
            <a:avLst/>
          </a:prstGeom>
        </p:spPr>
        <p:txBody>
          <a:bodyPr lIns="0" tIns="0" rIns="0" bIns="0" anchor="b"/>
          <a:lstStyle/>
          <a:p>
            <a:r>
              <a:rPr lang="en-US" noProof="0"/>
              <a:t>Click to edit Master title style</a:t>
            </a:r>
            <a:endParaRPr lang="en-GB" noProof="0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7465E4D-8ADE-2143-908C-7C2920965ACF}"/>
              </a:ext>
            </a:extLst>
          </p:cNvPr>
          <p:cNvSpPr txBox="1"/>
          <p:nvPr userDrawn="1"/>
        </p:nvSpPr>
        <p:spPr>
          <a:xfrm>
            <a:off x="442913" y="6416675"/>
            <a:ext cx="3673475" cy="21590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r>
              <a:rPr lang="en-GB" sz="1000" b="0" i="0" kern="1200" noProof="0" dirty="0">
                <a:solidFill>
                  <a:schemeClr val="tx1"/>
                </a:solidFill>
                <a:effectLst/>
                <a:latin typeface="+mn-lt"/>
                <a:ea typeface="IAS Ribbon Sans Regular" pitchFamily="2" charset="0"/>
                <a:cs typeface="+mn-cs"/>
              </a:rPr>
              <a:t>13 – 17 July  •  Kigali, Rwanda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D76478F-F1E2-AD47-BAC6-395C98E2FF59}"/>
              </a:ext>
            </a:extLst>
          </p:cNvPr>
          <p:cNvSpPr txBox="1"/>
          <p:nvPr userDrawn="1"/>
        </p:nvSpPr>
        <p:spPr>
          <a:xfrm>
            <a:off x="4116389" y="6416675"/>
            <a:ext cx="1763711" cy="21590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r>
              <a:rPr lang="en-GB" sz="1000" b="0" i="0" kern="1200" noProof="0" dirty="0">
                <a:solidFill>
                  <a:schemeClr val="tx1"/>
                </a:solidFill>
                <a:effectLst/>
                <a:latin typeface="+mn-lt"/>
                <a:ea typeface="IAS Ribbon Sans Regular" pitchFamily="2" charset="0"/>
                <a:cs typeface="+mn-cs"/>
              </a:rPr>
              <a:t>ias2025.org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7AD4010-0096-6B46-B74C-E77670FCDEA8}"/>
              </a:ext>
            </a:extLst>
          </p:cNvPr>
          <p:cNvSpPr txBox="1"/>
          <p:nvPr userDrawn="1"/>
        </p:nvSpPr>
        <p:spPr>
          <a:xfrm>
            <a:off x="6312024" y="6416676"/>
            <a:ext cx="1763711" cy="21590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endParaRPr lang="en-GB" sz="1000" kern="1200" noProof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8368087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 with Tex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Content Placeholder 16">
            <a:extLst>
              <a:ext uri="{FF2B5EF4-FFF2-40B4-BE49-F238E27FC236}">
                <a16:creationId xmlns:a16="http://schemas.microsoft.com/office/drawing/2014/main" id="{9B53F7F2-792C-5946-B26B-153D893CB55B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4116388" y="2097089"/>
            <a:ext cx="7632703" cy="4103692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>
              <a:buNone/>
              <a:defRPr sz="2000"/>
            </a:lvl1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663AB3E-8BB7-2D4E-9A4B-1FA373B92B4A}"/>
              </a:ext>
            </a:extLst>
          </p:cNvPr>
          <p:cNvSpPr txBox="1"/>
          <p:nvPr userDrawn="1"/>
        </p:nvSpPr>
        <p:spPr>
          <a:xfrm>
            <a:off x="442913" y="6416675"/>
            <a:ext cx="3673475" cy="21590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r>
              <a:rPr lang="en-GB" sz="1000" b="0" i="0" kern="1200" noProof="0" dirty="0">
                <a:solidFill>
                  <a:schemeClr val="tx1"/>
                </a:solidFill>
                <a:effectLst/>
                <a:latin typeface="+mn-lt"/>
                <a:ea typeface="IAS Ribbon Sans Regular" pitchFamily="2" charset="0"/>
                <a:cs typeface="+mn-cs"/>
              </a:rPr>
              <a:t>13 – 17 July  •  Kigali, Rwanda</a:t>
            </a:r>
          </a:p>
        </p:txBody>
      </p:sp>
      <p:sp>
        <p:nvSpPr>
          <p:cNvPr id="18" name="Title 1">
            <a:extLst>
              <a:ext uri="{FF2B5EF4-FFF2-40B4-BE49-F238E27FC236}">
                <a16:creationId xmlns:a16="http://schemas.microsoft.com/office/drawing/2014/main" id="{4C75301D-79B8-304D-A9AB-978AFF9076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16391" y="441325"/>
            <a:ext cx="7632700" cy="1223964"/>
          </a:xfrm>
          <a:prstGeom prst="rect">
            <a:avLst/>
          </a:prstGeom>
        </p:spPr>
        <p:txBody>
          <a:bodyPr lIns="0" tIns="0" rIns="0" bIns="0" anchor="t"/>
          <a:lstStyle/>
          <a:p>
            <a:r>
              <a:rPr lang="en-US" noProof="0"/>
              <a:t>Click to edit Master title style</a:t>
            </a:r>
            <a:endParaRPr lang="en-GB" noProof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EEB2E94-95BD-AF4A-8CB8-DEF6AF2D71CC}"/>
              </a:ext>
            </a:extLst>
          </p:cNvPr>
          <p:cNvSpPr txBox="1"/>
          <p:nvPr userDrawn="1"/>
        </p:nvSpPr>
        <p:spPr>
          <a:xfrm>
            <a:off x="4116389" y="6416675"/>
            <a:ext cx="1763711" cy="21590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r>
              <a:rPr lang="en-GB" sz="1000" b="0" i="0" kern="1200" noProof="0" dirty="0">
                <a:solidFill>
                  <a:schemeClr val="tx1"/>
                </a:solidFill>
                <a:effectLst/>
                <a:latin typeface="+mn-lt"/>
                <a:ea typeface="IAS Ribbon Sans Regular" pitchFamily="2" charset="0"/>
                <a:cs typeface="+mn-cs"/>
              </a:rPr>
              <a:t>ias2025.org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63903E21-8E3C-EA42-845E-ACA015593389}"/>
              </a:ext>
            </a:extLst>
          </p:cNvPr>
          <p:cNvSpPr txBox="1"/>
          <p:nvPr userDrawn="1"/>
        </p:nvSpPr>
        <p:spPr>
          <a:xfrm>
            <a:off x="6312024" y="6416676"/>
            <a:ext cx="1763711" cy="21590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endParaRPr lang="en-GB" sz="1000" kern="1200" noProof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F60080C-8E2C-13C8-F305-B9340CF0ACDB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42913" y="2097088"/>
            <a:ext cx="3368799" cy="4103687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GB" noProof="0" dirty="0" err="1"/>
              <a:t>Nulla</a:t>
            </a:r>
            <a:r>
              <a:rPr lang="en-GB" noProof="0" dirty="0"/>
              <a:t> </a:t>
            </a:r>
            <a:r>
              <a:rPr lang="en-GB" noProof="0" dirty="0" err="1"/>
              <a:t>quis</a:t>
            </a:r>
            <a:r>
              <a:rPr lang="en-GB" noProof="0" dirty="0"/>
              <a:t> lorem </a:t>
            </a:r>
            <a:r>
              <a:rPr lang="en-GB" noProof="0" dirty="0" err="1"/>
              <a:t>ut</a:t>
            </a:r>
            <a:r>
              <a:rPr lang="en-GB" noProof="0" dirty="0"/>
              <a:t> libero </a:t>
            </a:r>
            <a:r>
              <a:rPr lang="en-GB" noProof="0" dirty="0" err="1"/>
              <a:t>malesuada</a:t>
            </a:r>
            <a:r>
              <a:rPr lang="en-GB" noProof="0" dirty="0"/>
              <a:t> </a:t>
            </a:r>
            <a:r>
              <a:rPr lang="en-GB" noProof="0" dirty="0" err="1"/>
              <a:t>feugiat</a:t>
            </a:r>
            <a:r>
              <a:rPr lang="en-GB" noProof="0" dirty="0"/>
              <a:t>. </a:t>
            </a:r>
            <a:r>
              <a:rPr lang="en-GB" noProof="0" dirty="0" err="1"/>
              <a:t>Curabitur</a:t>
            </a:r>
            <a:r>
              <a:rPr lang="en-GB" noProof="0" dirty="0"/>
              <a:t> non </a:t>
            </a:r>
            <a:r>
              <a:rPr lang="en-GB" noProof="0" dirty="0" err="1"/>
              <a:t>nulla</a:t>
            </a:r>
            <a:r>
              <a:rPr lang="en-GB" noProof="0" dirty="0"/>
              <a:t> sit </a:t>
            </a:r>
            <a:r>
              <a:rPr lang="en-GB" noProof="0" dirty="0" err="1"/>
              <a:t>amet</a:t>
            </a:r>
            <a:r>
              <a:rPr lang="en-GB" noProof="0" dirty="0"/>
              <a:t> </a:t>
            </a:r>
            <a:r>
              <a:rPr lang="en-GB" noProof="0" dirty="0" err="1"/>
              <a:t>nisl</a:t>
            </a:r>
            <a:r>
              <a:rPr lang="en-GB" noProof="0" dirty="0"/>
              <a:t> tempus convallis </a:t>
            </a:r>
            <a:r>
              <a:rPr lang="en-GB" noProof="0" dirty="0" err="1"/>
              <a:t>quis</a:t>
            </a:r>
            <a:r>
              <a:rPr lang="en-GB" noProof="0" dirty="0"/>
              <a:t> ac </a:t>
            </a:r>
            <a:r>
              <a:rPr lang="en-GB" noProof="0" dirty="0" err="1"/>
              <a:t>lectus</a:t>
            </a:r>
            <a:r>
              <a:rPr lang="en-GB" noProof="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87239125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888">
          <p15:clr>
            <a:srgbClr val="FBAE40"/>
          </p15:clr>
        </p15:guide>
        <p15:guide id="2" orient="horz" pos="1729">
          <p15:clr>
            <a:srgbClr val="FBAE40"/>
          </p15:clr>
        </p15:guide>
      </p15:sldGuideLst>
    </p:ext>
  </p:extLs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 with Text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Content Placeholder 16">
            <a:extLst>
              <a:ext uri="{FF2B5EF4-FFF2-40B4-BE49-F238E27FC236}">
                <a16:creationId xmlns:a16="http://schemas.microsoft.com/office/drawing/2014/main" id="{9B53F7F2-792C-5946-B26B-153D893CB55B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6311900" y="2097089"/>
            <a:ext cx="5437191" cy="4103692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>
              <a:buNone/>
              <a:defRPr sz="2000"/>
            </a:lvl1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663AB3E-8BB7-2D4E-9A4B-1FA373B92B4A}"/>
              </a:ext>
            </a:extLst>
          </p:cNvPr>
          <p:cNvSpPr txBox="1"/>
          <p:nvPr userDrawn="1"/>
        </p:nvSpPr>
        <p:spPr>
          <a:xfrm>
            <a:off x="442913" y="6416675"/>
            <a:ext cx="3673475" cy="21590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r>
              <a:rPr lang="en-GB" sz="1000" b="0" i="0" kern="1200" noProof="0" dirty="0">
                <a:solidFill>
                  <a:schemeClr val="tx1"/>
                </a:solidFill>
                <a:effectLst/>
                <a:latin typeface="+mn-lt"/>
                <a:ea typeface="IAS Ribbon Sans Regular" pitchFamily="2" charset="0"/>
                <a:cs typeface="+mn-cs"/>
              </a:rPr>
              <a:t>13 – 17 July  •  Kigali, Rwanda</a:t>
            </a:r>
          </a:p>
        </p:txBody>
      </p:sp>
      <p:sp>
        <p:nvSpPr>
          <p:cNvPr id="18" name="Title 1">
            <a:extLst>
              <a:ext uri="{FF2B5EF4-FFF2-40B4-BE49-F238E27FC236}">
                <a16:creationId xmlns:a16="http://schemas.microsoft.com/office/drawing/2014/main" id="{4C75301D-79B8-304D-A9AB-978AFF9076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16391" y="441325"/>
            <a:ext cx="7632700" cy="1223964"/>
          </a:xfrm>
          <a:prstGeom prst="rect">
            <a:avLst/>
          </a:prstGeom>
        </p:spPr>
        <p:txBody>
          <a:bodyPr lIns="0" tIns="0" rIns="0" bIns="0" anchor="t"/>
          <a:lstStyle/>
          <a:p>
            <a:r>
              <a:rPr lang="en-US" noProof="0"/>
              <a:t>Click to edit Master title style</a:t>
            </a:r>
            <a:endParaRPr lang="en-GB" noProof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EEB2E94-95BD-AF4A-8CB8-DEF6AF2D71CC}"/>
              </a:ext>
            </a:extLst>
          </p:cNvPr>
          <p:cNvSpPr txBox="1"/>
          <p:nvPr userDrawn="1"/>
        </p:nvSpPr>
        <p:spPr>
          <a:xfrm>
            <a:off x="4116389" y="6416675"/>
            <a:ext cx="1763711" cy="21590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r>
              <a:rPr lang="en-GB" sz="1000" b="0" i="0" kern="1200" noProof="0" dirty="0">
                <a:solidFill>
                  <a:schemeClr val="tx1"/>
                </a:solidFill>
                <a:effectLst/>
                <a:latin typeface="+mn-lt"/>
                <a:ea typeface="IAS Ribbon Sans Regular" pitchFamily="2" charset="0"/>
                <a:cs typeface="+mn-cs"/>
              </a:rPr>
              <a:t>ias2025.org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63903E21-8E3C-EA42-845E-ACA015593389}"/>
              </a:ext>
            </a:extLst>
          </p:cNvPr>
          <p:cNvSpPr txBox="1"/>
          <p:nvPr userDrawn="1"/>
        </p:nvSpPr>
        <p:spPr>
          <a:xfrm>
            <a:off x="6312024" y="6416676"/>
            <a:ext cx="1763711" cy="21590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endParaRPr lang="en-GB" sz="1000" kern="1200" noProof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F60080C-8E2C-13C8-F305-B9340CF0ACDB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42913" y="2097088"/>
            <a:ext cx="5437187" cy="4103687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GB" noProof="0" dirty="0" err="1"/>
              <a:t>Nulla</a:t>
            </a:r>
            <a:r>
              <a:rPr lang="en-GB" noProof="0" dirty="0"/>
              <a:t> </a:t>
            </a:r>
            <a:r>
              <a:rPr lang="en-GB" noProof="0" dirty="0" err="1"/>
              <a:t>quis</a:t>
            </a:r>
            <a:r>
              <a:rPr lang="en-GB" noProof="0" dirty="0"/>
              <a:t> lorem </a:t>
            </a:r>
            <a:r>
              <a:rPr lang="en-GB" noProof="0" dirty="0" err="1"/>
              <a:t>ut</a:t>
            </a:r>
            <a:r>
              <a:rPr lang="en-GB" noProof="0" dirty="0"/>
              <a:t> libero </a:t>
            </a:r>
            <a:r>
              <a:rPr lang="en-GB" noProof="0" dirty="0" err="1"/>
              <a:t>malesuada</a:t>
            </a:r>
            <a:r>
              <a:rPr lang="en-GB" noProof="0" dirty="0"/>
              <a:t> </a:t>
            </a:r>
            <a:r>
              <a:rPr lang="en-GB" noProof="0" dirty="0" err="1"/>
              <a:t>feugiat</a:t>
            </a:r>
            <a:r>
              <a:rPr lang="en-GB" noProof="0" dirty="0"/>
              <a:t>. </a:t>
            </a:r>
            <a:r>
              <a:rPr lang="en-GB" noProof="0" dirty="0" err="1"/>
              <a:t>Curabitur</a:t>
            </a:r>
            <a:r>
              <a:rPr lang="en-GB" noProof="0" dirty="0"/>
              <a:t> non </a:t>
            </a:r>
            <a:r>
              <a:rPr lang="en-GB" noProof="0" dirty="0" err="1"/>
              <a:t>nulla</a:t>
            </a:r>
            <a:r>
              <a:rPr lang="en-GB" noProof="0" dirty="0"/>
              <a:t> sit </a:t>
            </a:r>
            <a:r>
              <a:rPr lang="en-GB" noProof="0" dirty="0" err="1"/>
              <a:t>amet</a:t>
            </a:r>
            <a:r>
              <a:rPr lang="en-GB" noProof="0" dirty="0"/>
              <a:t> </a:t>
            </a:r>
            <a:r>
              <a:rPr lang="en-GB" noProof="0" dirty="0" err="1"/>
              <a:t>nisl</a:t>
            </a:r>
            <a:r>
              <a:rPr lang="en-GB" noProof="0" dirty="0"/>
              <a:t> tempus convallis </a:t>
            </a:r>
            <a:r>
              <a:rPr lang="en-GB" noProof="0" dirty="0" err="1"/>
              <a:t>quis</a:t>
            </a:r>
            <a:r>
              <a:rPr lang="en-GB" noProof="0" dirty="0"/>
              <a:t> ac </a:t>
            </a:r>
            <a:r>
              <a:rPr lang="en-GB" noProof="0" dirty="0" err="1"/>
              <a:t>lectus</a:t>
            </a:r>
            <a:r>
              <a:rPr lang="en-GB" noProof="0" dirty="0"/>
              <a:t>.</a:t>
            </a:r>
          </a:p>
          <a:p>
            <a:r>
              <a:rPr lang="en-GB" noProof="0" dirty="0"/>
              <a:t>Proin </a:t>
            </a:r>
            <a:r>
              <a:rPr lang="en-GB" noProof="0" dirty="0" err="1"/>
              <a:t>eget</a:t>
            </a:r>
            <a:r>
              <a:rPr lang="en-GB" noProof="0" dirty="0"/>
              <a:t> </a:t>
            </a:r>
            <a:r>
              <a:rPr lang="en-GB" noProof="0" dirty="0" err="1"/>
              <a:t>tortor</a:t>
            </a:r>
            <a:r>
              <a:rPr lang="en-GB" noProof="0" dirty="0"/>
              <a:t> </a:t>
            </a:r>
            <a:r>
              <a:rPr lang="en-GB" noProof="0" dirty="0" err="1"/>
              <a:t>risus</a:t>
            </a:r>
            <a:r>
              <a:rPr lang="en-GB" noProof="0" dirty="0"/>
              <a:t>. Lorem ipsum </a:t>
            </a:r>
            <a:r>
              <a:rPr lang="en-GB" noProof="0" dirty="0" err="1"/>
              <a:t>dolor</a:t>
            </a:r>
            <a:r>
              <a:rPr lang="en-GB" noProof="0" dirty="0"/>
              <a:t> sit </a:t>
            </a:r>
            <a:r>
              <a:rPr lang="en-GB" noProof="0" dirty="0" err="1"/>
              <a:t>amet</a:t>
            </a:r>
            <a:r>
              <a:rPr lang="en-GB" noProof="0" dirty="0"/>
              <a:t>, </a:t>
            </a:r>
            <a:r>
              <a:rPr lang="en-GB" noProof="0" dirty="0" err="1"/>
              <a:t>consectetur</a:t>
            </a:r>
            <a:r>
              <a:rPr lang="en-GB" noProof="0" dirty="0"/>
              <a:t> </a:t>
            </a:r>
            <a:r>
              <a:rPr lang="en-GB" noProof="0" dirty="0" err="1"/>
              <a:t>adipiscing</a:t>
            </a:r>
            <a:r>
              <a:rPr lang="en-GB" noProof="0" dirty="0"/>
              <a:t> </a:t>
            </a:r>
            <a:r>
              <a:rPr lang="en-GB" noProof="0" dirty="0" err="1"/>
              <a:t>elit</a:t>
            </a:r>
            <a:r>
              <a:rPr lang="en-GB" noProof="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2445810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888">
          <p15:clr>
            <a:srgbClr val="FBAE40"/>
          </p15:clr>
        </p15:guide>
        <p15:guide id="2" orient="horz" pos="1729">
          <p15:clr>
            <a:srgbClr val="FBAE40"/>
          </p15:clr>
        </p15:guide>
      </p15:sldGuideLst>
    </p:ext>
  </p:extLs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 with Text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Content Placeholder 16">
            <a:extLst>
              <a:ext uri="{FF2B5EF4-FFF2-40B4-BE49-F238E27FC236}">
                <a16:creationId xmlns:a16="http://schemas.microsoft.com/office/drawing/2014/main" id="{9B53F7F2-792C-5946-B26B-153D893CB55B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8075613" y="2097089"/>
            <a:ext cx="3673478" cy="4103692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>
              <a:buNone/>
              <a:defRPr sz="2000"/>
            </a:lvl1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663AB3E-8BB7-2D4E-9A4B-1FA373B92B4A}"/>
              </a:ext>
            </a:extLst>
          </p:cNvPr>
          <p:cNvSpPr txBox="1"/>
          <p:nvPr userDrawn="1"/>
        </p:nvSpPr>
        <p:spPr>
          <a:xfrm>
            <a:off x="442913" y="6416675"/>
            <a:ext cx="3673475" cy="21590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r>
              <a:rPr lang="en-GB" sz="1000" b="0" i="0" kern="1200" noProof="0" dirty="0">
                <a:solidFill>
                  <a:schemeClr val="tx1"/>
                </a:solidFill>
                <a:effectLst/>
                <a:latin typeface="+mn-lt"/>
                <a:ea typeface="IAS Ribbon Sans Regular" pitchFamily="2" charset="0"/>
                <a:cs typeface="+mn-cs"/>
              </a:rPr>
              <a:t>13 – 17 July  •  Kigali, Rwanda</a:t>
            </a:r>
          </a:p>
        </p:txBody>
      </p:sp>
      <p:sp>
        <p:nvSpPr>
          <p:cNvPr id="18" name="Title 1">
            <a:extLst>
              <a:ext uri="{FF2B5EF4-FFF2-40B4-BE49-F238E27FC236}">
                <a16:creationId xmlns:a16="http://schemas.microsoft.com/office/drawing/2014/main" id="{4C75301D-79B8-304D-A9AB-978AFF9076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16391" y="441325"/>
            <a:ext cx="7632700" cy="1223964"/>
          </a:xfrm>
          <a:prstGeom prst="rect">
            <a:avLst/>
          </a:prstGeom>
        </p:spPr>
        <p:txBody>
          <a:bodyPr lIns="0" tIns="0" rIns="0" bIns="0" anchor="t"/>
          <a:lstStyle/>
          <a:p>
            <a:r>
              <a:rPr lang="en-US" noProof="0"/>
              <a:t>Click to edit Master title style</a:t>
            </a:r>
            <a:endParaRPr lang="en-GB" noProof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EEB2E94-95BD-AF4A-8CB8-DEF6AF2D71CC}"/>
              </a:ext>
            </a:extLst>
          </p:cNvPr>
          <p:cNvSpPr txBox="1"/>
          <p:nvPr userDrawn="1"/>
        </p:nvSpPr>
        <p:spPr>
          <a:xfrm>
            <a:off x="4116389" y="6416675"/>
            <a:ext cx="1763711" cy="21590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r>
              <a:rPr lang="en-GB" sz="1000" b="0" i="0" kern="1200" noProof="0" dirty="0">
                <a:solidFill>
                  <a:schemeClr val="tx1"/>
                </a:solidFill>
                <a:effectLst/>
                <a:latin typeface="+mn-lt"/>
                <a:ea typeface="IAS Ribbon Sans Regular" pitchFamily="2" charset="0"/>
                <a:cs typeface="+mn-cs"/>
              </a:rPr>
              <a:t>ias2025.org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63903E21-8E3C-EA42-845E-ACA015593389}"/>
              </a:ext>
            </a:extLst>
          </p:cNvPr>
          <p:cNvSpPr txBox="1"/>
          <p:nvPr userDrawn="1"/>
        </p:nvSpPr>
        <p:spPr>
          <a:xfrm>
            <a:off x="6312024" y="6416676"/>
            <a:ext cx="1763711" cy="21590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endParaRPr lang="en-GB" sz="1000" kern="1200" noProof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F60080C-8E2C-13C8-F305-B9340CF0ACDB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42913" y="2097088"/>
            <a:ext cx="7200900" cy="4103687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GB" noProof="0" dirty="0" err="1"/>
              <a:t>Nulla</a:t>
            </a:r>
            <a:r>
              <a:rPr lang="en-GB" noProof="0" dirty="0"/>
              <a:t> </a:t>
            </a:r>
            <a:r>
              <a:rPr lang="en-GB" noProof="0" dirty="0" err="1"/>
              <a:t>quis</a:t>
            </a:r>
            <a:r>
              <a:rPr lang="en-GB" noProof="0" dirty="0"/>
              <a:t> lorem </a:t>
            </a:r>
            <a:r>
              <a:rPr lang="en-GB" noProof="0" dirty="0" err="1"/>
              <a:t>ut</a:t>
            </a:r>
            <a:r>
              <a:rPr lang="en-GB" noProof="0" dirty="0"/>
              <a:t> libero </a:t>
            </a:r>
            <a:r>
              <a:rPr lang="en-GB" noProof="0" dirty="0" err="1"/>
              <a:t>malesuada</a:t>
            </a:r>
            <a:r>
              <a:rPr lang="en-GB" noProof="0" dirty="0"/>
              <a:t> </a:t>
            </a:r>
            <a:r>
              <a:rPr lang="en-GB" noProof="0" dirty="0" err="1"/>
              <a:t>feugiat</a:t>
            </a:r>
            <a:r>
              <a:rPr lang="en-GB" noProof="0" dirty="0"/>
              <a:t>. </a:t>
            </a:r>
            <a:r>
              <a:rPr lang="en-GB" noProof="0" dirty="0" err="1"/>
              <a:t>Curabitur</a:t>
            </a:r>
            <a:r>
              <a:rPr lang="en-GB" noProof="0" dirty="0"/>
              <a:t> non </a:t>
            </a:r>
            <a:r>
              <a:rPr lang="en-GB" noProof="0" dirty="0" err="1"/>
              <a:t>nulla</a:t>
            </a:r>
            <a:r>
              <a:rPr lang="en-GB" noProof="0" dirty="0"/>
              <a:t> sit </a:t>
            </a:r>
            <a:r>
              <a:rPr lang="en-GB" noProof="0" dirty="0" err="1"/>
              <a:t>amet</a:t>
            </a:r>
            <a:r>
              <a:rPr lang="en-GB" noProof="0" dirty="0"/>
              <a:t> </a:t>
            </a:r>
            <a:r>
              <a:rPr lang="en-GB" noProof="0" dirty="0" err="1"/>
              <a:t>nisl</a:t>
            </a:r>
            <a:r>
              <a:rPr lang="en-GB" noProof="0" dirty="0"/>
              <a:t> tempus convallis </a:t>
            </a:r>
            <a:r>
              <a:rPr lang="en-GB" noProof="0" dirty="0" err="1"/>
              <a:t>quis</a:t>
            </a:r>
            <a:r>
              <a:rPr lang="en-GB" noProof="0" dirty="0"/>
              <a:t> ac </a:t>
            </a:r>
            <a:r>
              <a:rPr lang="en-GB" noProof="0" dirty="0" err="1"/>
              <a:t>lectus</a:t>
            </a:r>
            <a:r>
              <a:rPr lang="en-GB" noProof="0" dirty="0"/>
              <a:t>.</a:t>
            </a:r>
          </a:p>
          <a:p>
            <a:r>
              <a:rPr lang="en-GB" noProof="0" dirty="0"/>
              <a:t>Proin </a:t>
            </a:r>
            <a:r>
              <a:rPr lang="en-GB" noProof="0" dirty="0" err="1"/>
              <a:t>eget</a:t>
            </a:r>
            <a:r>
              <a:rPr lang="en-GB" noProof="0" dirty="0"/>
              <a:t> </a:t>
            </a:r>
            <a:r>
              <a:rPr lang="en-GB" noProof="0" dirty="0" err="1"/>
              <a:t>tortor</a:t>
            </a:r>
            <a:r>
              <a:rPr lang="en-GB" noProof="0" dirty="0"/>
              <a:t> </a:t>
            </a:r>
            <a:r>
              <a:rPr lang="en-GB" noProof="0" dirty="0" err="1"/>
              <a:t>risus</a:t>
            </a:r>
            <a:r>
              <a:rPr lang="en-GB" noProof="0" dirty="0"/>
              <a:t>. Lorem ipsum </a:t>
            </a:r>
            <a:r>
              <a:rPr lang="en-GB" noProof="0" dirty="0" err="1"/>
              <a:t>dolor</a:t>
            </a:r>
            <a:r>
              <a:rPr lang="en-GB" noProof="0" dirty="0"/>
              <a:t> sit </a:t>
            </a:r>
            <a:r>
              <a:rPr lang="en-GB" noProof="0" dirty="0" err="1"/>
              <a:t>amet</a:t>
            </a:r>
            <a:r>
              <a:rPr lang="en-GB" noProof="0" dirty="0"/>
              <a:t>, </a:t>
            </a:r>
            <a:r>
              <a:rPr lang="en-GB" noProof="0" dirty="0" err="1"/>
              <a:t>consectetur</a:t>
            </a:r>
            <a:r>
              <a:rPr lang="en-GB" noProof="0" dirty="0"/>
              <a:t> </a:t>
            </a:r>
            <a:r>
              <a:rPr lang="en-GB" noProof="0" dirty="0" err="1"/>
              <a:t>adipiscing</a:t>
            </a:r>
            <a:r>
              <a:rPr lang="en-GB" noProof="0" dirty="0"/>
              <a:t> </a:t>
            </a:r>
            <a:r>
              <a:rPr lang="en-GB" noProof="0" dirty="0" err="1"/>
              <a:t>elit</a:t>
            </a:r>
            <a:r>
              <a:rPr lang="en-GB" noProof="0" dirty="0"/>
              <a:t>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noProof="0" dirty="0"/>
              <a:t>Donec </a:t>
            </a:r>
            <a:r>
              <a:rPr lang="en-GB" noProof="0" dirty="0" err="1"/>
              <a:t>rutrum</a:t>
            </a:r>
            <a:r>
              <a:rPr lang="en-GB" noProof="0" dirty="0"/>
              <a:t> </a:t>
            </a:r>
            <a:r>
              <a:rPr lang="en-GB" noProof="0" dirty="0" err="1"/>
              <a:t>congue</a:t>
            </a:r>
            <a:r>
              <a:rPr lang="en-GB" noProof="0" dirty="0"/>
              <a:t> </a:t>
            </a:r>
            <a:r>
              <a:rPr lang="en-GB" noProof="0" dirty="0" err="1"/>
              <a:t>leo</a:t>
            </a:r>
            <a:r>
              <a:rPr lang="en-GB" noProof="0" dirty="0"/>
              <a:t> </a:t>
            </a:r>
            <a:r>
              <a:rPr lang="en-GB" noProof="0" dirty="0" err="1"/>
              <a:t>eget</a:t>
            </a:r>
            <a:r>
              <a:rPr lang="en-GB" noProof="0" dirty="0"/>
              <a:t> </a:t>
            </a:r>
            <a:r>
              <a:rPr lang="en-GB" noProof="0" dirty="0" err="1"/>
              <a:t>malesuada</a:t>
            </a:r>
            <a:r>
              <a:rPr lang="en-GB" noProof="0" dirty="0"/>
              <a:t>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noProof="0" dirty="0" err="1"/>
              <a:t>Curabitur</a:t>
            </a:r>
            <a:r>
              <a:rPr lang="en-GB" noProof="0" dirty="0"/>
              <a:t> </a:t>
            </a:r>
            <a:r>
              <a:rPr lang="en-GB" noProof="0" dirty="0" err="1"/>
              <a:t>aliquet</a:t>
            </a:r>
            <a:r>
              <a:rPr lang="en-GB" noProof="0" dirty="0"/>
              <a:t> </a:t>
            </a:r>
            <a:r>
              <a:rPr lang="en-GB" noProof="0" dirty="0" err="1"/>
              <a:t>quam</a:t>
            </a:r>
            <a:r>
              <a:rPr lang="en-GB" noProof="0" dirty="0"/>
              <a:t> id dui </a:t>
            </a:r>
            <a:r>
              <a:rPr lang="en-GB" noProof="0" dirty="0" err="1"/>
              <a:t>posuere</a:t>
            </a:r>
            <a:r>
              <a:rPr lang="en-GB" noProof="0" dirty="0"/>
              <a:t> </a:t>
            </a:r>
            <a:r>
              <a:rPr lang="en-GB" noProof="0" dirty="0" err="1"/>
              <a:t>blandit</a:t>
            </a:r>
            <a:r>
              <a:rPr lang="en-GB" noProof="0" dirty="0"/>
              <a:t>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noProof="0" dirty="0"/>
              <a:t>Proin </a:t>
            </a:r>
            <a:r>
              <a:rPr lang="en-GB" noProof="0" dirty="0" err="1"/>
              <a:t>eget</a:t>
            </a:r>
            <a:r>
              <a:rPr lang="en-GB" noProof="0" dirty="0"/>
              <a:t> </a:t>
            </a:r>
            <a:r>
              <a:rPr lang="en-GB" noProof="0" dirty="0" err="1"/>
              <a:t>tortor</a:t>
            </a:r>
            <a:r>
              <a:rPr lang="en-GB" noProof="0" dirty="0"/>
              <a:t> </a:t>
            </a:r>
            <a:r>
              <a:rPr lang="en-GB" noProof="0" dirty="0" err="1"/>
              <a:t>risus</a:t>
            </a:r>
            <a:r>
              <a:rPr lang="en-GB" noProof="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00193843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888">
          <p15:clr>
            <a:srgbClr val="FBAE40"/>
          </p15:clr>
        </p15:guide>
        <p15:guide id="2" orient="horz" pos="1729">
          <p15:clr>
            <a:srgbClr val="FBAE40"/>
          </p15:clr>
        </p15:guide>
      </p15:sldGuideLst>
    </p:ext>
  </p:extLs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Imag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22D4093A-7AF9-304D-AE6D-F745B4F0164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42915" y="3256767"/>
            <a:ext cx="5437188" cy="2944008"/>
          </a:xfrm>
          <a:prstGeom prst="rect">
            <a:avLst/>
          </a:prstGeom>
        </p:spPr>
        <p:txBody>
          <a:bodyPr lIns="0" tIns="0" rIns="0" bIns="0" anchor="t"/>
          <a:lstStyle>
            <a:lvl1pPr marL="0" indent="0">
              <a:buNone/>
              <a:defRPr sz="2000"/>
            </a:lvl1pPr>
          </a:lstStyle>
          <a:p>
            <a:pPr lvl="0"/>
            <a:r>
              <a:rPr lang="en-GB" noProof="0"/>
              <a:t>Nulla quis lorem ut libero malesuada feugiat. Curabitur non nulla sit amet nisl tempus convallis quis ac lectus.</a:t>
            </a:r>
          </a:p>
        </p:txBody>
      </p:sp>
      <p:sp>
        <p:nvSpPr>
          <p:cNvPr id="11" name="Title 10">
            <a:extLst>
              <a:ext uri="{FF2B5EF4-FFF2-40B4-BE49-F238E27FC236}">
                <a16:creationId xmlns:a16="http://schemas.microsoft.com/office/drawing/2014/main" id="{22C07795-8A1B-4F48-ADAF-7475467E7A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2913" y="1665294"/>
            <a:ext cx="5437187" cy="1428641"/>
          </a:xfrm>
          <a:prstGeom prst="rect">
            <a:avLst/>
          </a:prstGeom>
        </p:spPr>
        <p:txBody>
          <a:bodyPr lIns="0" tIns="0" rIns="0" bIns="0" anchor="b"/>
          <a:lstStyle/>
          <a:p>
            <a:r>
              <a:rPr lang="en-US" noProof="0"/>
              <a:t>Click to edit Master title style</a:t>
            </a:r>
            <a:endParaRPr lang="en-GB" noProof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55BEA16-9E9F-0D4A-9C31-85DAC460949F}"/>
              </a:ext>
            </a:extLst>
          </p:cNvPr>
          <p:cNvSpPr txBox="1"/>
          <p:nvPr userDrawn="1"/>
        </p:nvSpPr>
        <p:spPr>
          <a:xfrm>
            <a:off x="442913" y="6416675"/>
            <a:ext cx="3673475" cy="21590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r>
              <a:rPr lang="en-GB" sz="1000" b="0" i="0" kern="1200" noProof="0" dirty="0">
                <a:solidFill>
                  <a:schemeClr val="tx1"/>
                </a:solidFill>
                <a:effectLst/>
                <a:latin typeface="+mn-lt"/>
                <a:ea typeface="IAS Ribbon Sans Regular" pitchFamily="2" charset="0"/>
                <a:cs typeface="+mn-cs"/>
              </a:rPr>
              <a:t>13 – 17 July  •  Kigali, Rwanda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2A3A0912-00E9-3E4E-9381-0A5C958C62D2}"/>
              </a:ext>
            </a:extLst>
          </p:cNvPr>
          <p:cNvSpPr txBox="1"/>
          <p:nvPr userDrawn="1"/>
        </p:nvSpPr>
        <p:spPr>
          <a:xfrm>
            <a:off x="4116389" y="6416675"/>
            <a:ext cx="1763711" cy="21590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r>
              <a:rPr lang="en-GB" sz="1000" b="0" i="0" kern="1200" noProof="0" dirty="0">
                <a:solidFill>
                  <a:schemeClr val="tx1"/>
                </a:solidFill>
                <a:effectLst/>
                <a:latin typeface="+mn-lt"/>
                <a:ea typeface="IAS Ribbon Sans Regular" pitchFamily="2" charset="0"/>
                <a:cs typeface="+mn-cs"/>
              </a:rPr>
              <a:t>ias2025.org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6DD43CCD-AAFC-B847-BF0F-B7E2A805F6E1}"/>
              </a:ext>
            </a:extLst>
          </p:cNvPr>
          <p:cNvSpPr txBox="1"/>
          <p:nvPr userDrawn="1"/>
        </p:nvSpPr>
        <p:spPr>
          <a:xfrm>
            <a:off x="6312024" y="6416676"/>
            <a:ext cx="1763711" cy="21590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endParaRPr lang="en-GB" sz="1000" kern="1200" noProof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47D33BA-66D6-E190-0410-77B932AF243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8272945" y="0"/>
            <a:ext cx="3919055" cy="6858000"/>
          </a:xfrm>
          <a:prstGeom prst="rect">
            <a:avLst/>
          </a:prstGeom>
        </p:spPr>
      </p:pic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A12FA691-34E1-B147-9F45-2CFB053A59B9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483328" y="979714"/>
            <a:ext cx="4734000" cy="4898572"/>
          </a:xfrm>
          <a:prstGeom prst="rect">
            <a:avLst/>
          </a:prstGeom>
          <a:solidFill>
            <a:schemeClr val="tx2"/>
          </a:solidFill>
        </p:spPr>
        <p:txBody>
          <a:bodyPr lIns="0" tIns="0" rIns="0" bIns="0" anchor="ctr"/>
          <a:lstStyle>
            <a:lvl1pPr marL="0" indent="0" algn="ctr">
              <a:buNone/>
              <a:defRPr/>
            </a:lvl1pPr>
          </a:lstStyle>
          <a:p>
            <a:r>
              <a:rPr lang="en-US" noProof="0"/>
              <a:t>Click icon to add picture</a:t>
            </a:r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278372233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mage with Caption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22D4093A-7AF9-304D-AE6D-F745B4F0164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42915" y="3256767"/>
            <a:ext cx="5437188" cy="2944008"/>
          </a:xfrm>
          <a:prstGeom prst="rect">
            <a:avLst/>
          </a:prstGeom>
        </p:spPr>
        <p:txBody>
          <a:bodyPr lIns="0" tIns="0" rIns="0" bIns="0" anchor="t"/>
          <a:lstStyle>
            <a:lvl1pPr marL="0" indent="0">
              <a:buNone/>
              <a:defRPr sz="2000"/>
            </a:lvl1pPr>
          </a:lstStyle>
          <a:p>
            <a:pPr lvl="0"/>
            <a:r>
              <a:rPr lang="en-GB" noProof="0" dirty="0" err="1"/>
              <a:t>Nulla</a:t>
            </a:r>
            <a:r>
              <a:rPr lang="en-GB" noProof="0" dirty="0"/>
              <a:t> </a:t>
            </a:r>
            <a:r>
              <a:rPr lang="en-GB" noProof="0" dirty="0" err="1"/>
              <a:t>quis</a:t>
            </a:r>
            <a:r>
              <a:rPr lang="en-GB" noProof="0" dirty="0"/>
              <a:t> lorem </a:t>
            </a:r>
            <a:r>
              <a:rPr lang="en-GB" noProof="0" dirty="0" err="1"/>
              <a:t>ut</a:t>
            </a:r>
            <a:r>
              <a:rPr lang="en-GB" noProof="0" dirty="0"/>
              <a:t> libero </a:t>
            </a:r>
            <a:r>
              <a:rPr lang="en-GB" noProof="0" dirty="0" err="1"/>
              <a:t>malesuada</a:t>
            </a:r>
            <a:r>
              <a:rPr lang="en-GB" noProof="0" dirty="0"/>
              <a:t> </a:t>
            </a:r>
            <a:r>
              <a:rPr lang="en-GB" noProof="0" dirty="0" err="1"/>
              <a:t>feugiat</a:t>
            </a:r>
            <a:r>
              <a:rPr lang="en-GB" noProof="0" dirty="0"/>
              <a:t>. </a:t>
            </a:r>
            <a:r>
              <a:rPr lang="en-GB" noProof="0" dirty="0" err="1"/>
              <a:t>Curabitur</a:t>
            </a:r>
            <a:r>
              <a:rPr lang="en-GB" noProof="0" dirty="0"/>
              <a:t> non </a:t>
            </a:r>
            <a:r>
              <a:rPr lang="en-GB" noProof="0" dirty="0" err="1"/>
              <a:t>nulla</a:t>
            </a:r>
            <a:r>
              <a:rPr lang="en-GB" noProof="0" dirty="0"/>
              <a:t> sit </a:t>
            </a:r>
            <a:r>
              <a:rPr lang="en-GB" noProof="0" dirty="0" err="1"/>
              <a:t>amet</a:t>
            </a:r>
            <a:r>
              <a:rPr lang="en-GB" noProof="0" dirty="0"/>
              <a:t> </a:t>
            </a:r>
            <a:r>
              <a:rPr lang="en-GB" noProof="0" dirty="0" err="1"/>
              <a:t>nisl</a:t>
            </a:r>
            <a:r>
              <a:rPr lang="en-GB" noProof="0" dirty="0"/>
              <a:t> tempus convallis </a:t>
            </a:r>
            <a:r>
              <a:rPr lang="en-GB" noProof="0" dirty="0" err="1"/>
              <a:t>quis</a:t>
            </a:r>
            <a:r>
              <a:rPr lang="en-GB" noProof="0" dirty="0"/>
              <a:t> ac </a:t>
            </a:r>
            <a:r>
              <a:rPr lang="en-GB" noProof="0" dirty="0" err="1"/>
              <a:t>lectus</a:t>
            </a:r>
            <a:r>
              <a:rPr lang="en-GB" noProof="0" dirty="0"/>
              <a:t>.</a:t>
            </a:r>
          </a:p>
        </p:txBody>
      </p:sp>
      <p:sp>
        <p:nvSpPr>
          <p:cNvPr id="11" name="Title 10">
            <a:extLst>
              <a:ext uri="{FF2B5EF4-FFF2-40B4-BE49-F238E27FC236}">
                <a16:creationId xmlns:a16="http://schemas.microsoft.com/office/drawing/2014/main" id="{22C07795-8A1B-4F48-ADAF-7475467E7A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2913" y="1665294"/>
            <a:ext cx="5437187" cy="1428641"/>
          </a:xfrm>
          <a:prstGeom prst="rect">
            <a:avLst/>
          </a:prstGeom>
        </p:spPr>
        <p:txBody>
          <a:bodyPr lIns="0" tIns="0" rIns="0" bIns="0" anchor="b"/>
          <a:lstStyle/>
          <a:p>
            <a:r>
              <a:rPr lang="en-US" noProof="0"/>
              <a:t>Click to edit Master title style</a:t>
            </a:r>
            <a:endParaRPr lang="en-GB" noProof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55BEA16-9E9F-0D4A-9C31-85DAC460949F}"/>
              </a:ext>
            </a:extLst>
          </p:cNvPr>
          <p:cNvSpPr txBox="1"/>
          <p:nvPr userDrawn="1"/>
        </p:nvSpPr>
        <p:spPr>
          <a:xfrm>
            <a:off x="442913" y="6416675"/>
            <a:ext cx="3673475" cy="21590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r>
              <a:rPr lang="en-GB" sz="1000" b="0" i="0" kern="1200" noProof="0" dirty="0">
                <a:solidFill>
                  <a:schemeClr val="tx1"/>
                </a:solidFill>
                <a:effectLst/>
                <a:latin typeface="+mn-lt"/>
                <a:ea typeface="IAS Ribbon Sans Regular" pitchFamily="2" charset="0"/>
                <a:cs typeface="+mn-cs"/>
              </a:rPr>
              <a:t>13 – 17 July  •  Kigali, Rwanda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2A3A0912-00E9-3E4E-9381-0A5C958C62D2}"/>
              </a:ext>
            </a:extLst>
          </p:cNvPr>
          <p:cNvSpPr txBox="1"/>
          <p:nvPr userDrawn="1"/>
        </p:nvSpPr>
        <p:spPr>
          <a:xfrm>
            <a:off x="4116389" y="6416675"/>
            <a:ext cx="1763711" cy="21590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r>
              <a:rPr lang="en-GB" sz="1000" b="0" i="0" kern="1200" noProof="0" dirty="0">
                <a:solidFill>
                  <a:schemeClr val="tx1"/>
                </a:solidFill>
                <a:effectLst/>
                <a:latin typeface="+mn-lt"/>
                <a:ea typeface="IAS Ribbon Sans Regular" pitchFamily="2" charset="0"/>
                <a:cs typeface="+mn-cs"/>
              </a:rPr>
              <a:t>ias2025.org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6DD43CCD-AAFC-B847-BF0F-B7E2A805F6E1}"/>
              </a:ext>
            </a:extLst>
          </p:cNvPr>
          <p:cNvSpPr txBox="1"/>
          <p:nvPr userDrawn="1"/>
        </p:nvSpPr>
        <p:spPr>
          <a:xfrm>
            <a:off x="6312024" y="6416676"/>
            <a:ext cx="1763711" cy="21590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endParaRPr lang="en-GB" sz="1000" kern="1200" noProof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05FD00EE-BA8D-4911-16EE-CA53007DC87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 rot="10800000">
            <a:off x="8272945" y="0"/>
            <a:ext cx="3919055" cy="6858000"/>
          </a:xfrm>
          <a:prstGeom prst="rect">
            <a:avLst/>
          </a:prstGeom>
        </p:spPr>
      </p:pic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A12FA691-34E1-B147-9F45-2CFB053A59B9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474702" y="979714"/>
            <a:ext cx="4734000" cy="4898572"/>
          </a:xfrm>
          <a:prstGeom prst="rect">
            <a:avLst/>
          </a:prstGeom>
          <a:solidFill>
            <a:schemeClr val="accent2"/>
          </a:solidFill>
        </p:spPr>
        <p:txBody>
          <a:bodyPr lIns="0" tIns="0" rIns="0" bIns="0" anchor="ctr"/>
          <a:lstStyle>
            <a:lvl1pPr marL="0" indent="0" algn="ctr">
              <a:buNone/>
              <a:defRPr/>
            </a:lvl1pPr>
          </a:lstStyle>
          <a:p>
            <a:r>
              <a:rPr lang="en-US" noProof="0"/>
              <a:t>Click icon to add picture</a:t>
            </a:r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404783884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Image and Content - Pattern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Content Placeholder 16">
            <a:extLst>
              <a:ext uri="{FF2B5EF4-FFF2-40B4-BE49-F238E27FC236}">
                <a16:creationId xmlns:a16="http://schemas.microsoft.com/office/drawing/2014/main" id="{9B53F7F2-792C-5946-B26B-153D893CB55B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6311903" y="2097091"/>
            <a:ext cx="5437188" cy="4103687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>
              <a:buNone/>
              <a:defRPr sz="2000"/>
            </a:lvl1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3A9FAEF4-2CDC-9742-AEF3-A25C5A4488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16391" y="441325"/>
            <a:ext cx="7632700" cy="1223964"/>
          </a:xfrm>
          <a:prstGeom prst="rect">
            <a:avLst/>
          </a:prstGeom>
        </p:spPr>
        <p:txBody>
          <a:bodyPr lIns="0" tIns="0" rIns="0" bIns="0" anchor="t"/>
          <a:lstStyle/>
          <a:p>
            <a:r>
              <a:rPr lang="en-US" noProof="0"/>
              <a:t>Click to edit Master title style</a:t>
            </a:r>
            <a:endParaRPr lang="en-GB" noProof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F9BC3C2-303A-12CB-9291-D0D960E99FC9}"/>
              </a:ext>
            </a:extLst>
          </p:cNvPr>
          <p:cNvSpPr txBox="1"/>
          <p:nvPr userDrawn="1"/>
        </p:nvSpPr>
        <p:spPr>
          <a:xfrm>
            <a:off x="4116388" y="6416675"/>
            <a:ext cx="3673475" cy="21590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r>
              <a:rPr lang="en-GB" sz="1000" b="0" i="0" kern="1200" noProof="0" dirty="0">
                <a:solidFill>
                  <a:schemeClr val="tx1"/>
                </a:solidFill>
                <a:effectLst/>
                <a:latin typeface="+mn-lt"/>
                <a:ea typeface="IAS Ribbon Sans Regular" pitchFamily="2" charset="0"/>
                <a:cs typeface="+mn-cs"/>
              </a:rPr>
              <a:t>13 – 17 July  •  Kigali, Rwanda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7A9DA97-3B37-BB0F-1BE6-74FB3CC95EA0}"/>
              </a:ext>
            </a:extLst>
          </p:cNvPr>
          <p:cNvSpPr txBox="1"/>
          <p:nvPr userDrawn="1"/>
        </p:nvSpPr>
        <p:spPr>
          <a:xfrm>
            <a:off x="7789864" y="6416675"/>
            <a:ext cx="1763711" cy="21590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r>
              <a:rPr lang="en-GB" sz="1000" b="0" i="0" kern="1200" noProof="0" dirty="0">
                <a:solidFill>
                  <a:schemeClr val="tx1"/>
                </a:solidFill>
                <a:effectLst/>
                <a:latin typeface="+mn-lt"/>
                <a:ea typeface="IAS Ribbon Sans Regular" pitchFamily="2" charset="0"/>
                <a:cs typeface="+mn-cs"/>
              </a:rPr>
              <a:t>ias2025.org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48BEA962-3AAC-3B82-0C01-F2793670FFB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2097090"/>
            <a:ext cx="2380438" cy="4759200"/>
          </a:xfrm>
          <a:prstGeom prst="rect">
            <a:avLst/>
          </a:prstGeom>
        </p:spPr>
      </p:pic>
      <p:sp>
        <p:nvSpPr>
          <p:cNvPr id="7" name="Picture Placeholder 2">
            <a:extLst>
              <a:ext uri="{FF2B5EF4-FFF2-40B4-BE49-F238E27FC236}">
                <a16:creationId xmlns:a16="http://schemas.microsoft.com/office/drawing/2014/main" id="{14DCF326-D6B4-5E4A-8E2C-D9FE40FD28A1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1188000" y="2098800"/>
            <a:ext cx="4690800" cy="3571200"/>
          </a:xfrm>
          <a:prstGeom prst="rect">
            <a:avLst/>
          </a:prstGeom>
          <a:solidFill>
            <a:schemeClr val="tx2"/>
          </a:solidFill>
        </p:spPr>
        <p:txBody>
          <a:bodyPr lIns="0" tIns="0" rIns="0" bIns="0" anchor="ctr"/>
          <a:lstStyle>
            <a:lvl1pPr marL="0" indent="0" algn="ctr">
              <a:buNone/>
              <a:defRPr/>
            </a:lvl1pPr>
          </a:lstStyle>
          <a:p>
            <a:r>
              <a:rPr lang="en-US" noProof="0"/>
              <a:t>Click icon to add picture</a:t>
            </a:r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187438645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mage and Content - Pattern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Content Placeholder 16">
            <a:extLst>
              <a:ext uri="{FF2B5EF4-FFF2-40B4-BE49-F238E27FC236}">
                <a16:creationId xmlns:a16="http://schemas.microsoft.com/office/drawing/2014/main" id="{9B53F7F2-792C-5946-B26B-153D893CB55B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6311903" y="2097091"/>
            <a:ext cx="5437188" cy="4103687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>
              <a:buNone/>
              <a:defRPr sz="2000"/>
            </a:lvl1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3A9FAEF4-2CDC-9742-AEF3-A25C5A4488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16391" y="441325"/>
            <a:ext cx="7632700" cy="1223964"/>
          </a:xfrm>
          <a:prstGeom prst="rect">
            <a:avLst/>
          </a:prstGeom>
        </p:spPr>
        <p:txBody>
          <a:bodyPr lIns="0" tIns="0" rIns="0" bIns="0" anchor="t"/>
          <a:lstStyle/>
          <a:p>
            <a:r>
              <a:rPr lang="en-US" noProof="0"/>
              <a:t>Click to edit Master title style</a:t>
            </a:r>
            <a:endParaRPr lang="en-GB" noProof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F9BC3C2-303A-12CB-9291-D0D960E99FC9}"/>
              </a:ext>
            </a:extLst>
          </p:cNvPr>
          <p:cNvSpPr txBox="1"/>
          <p:nvPr userDrawn="1"/>
        </p:nvSpPr>
        <p:spPr>
          <a:xfrm>
            <a:off x="4116388" y="6416675"/>
            <a:ext cx="3673475" cy="21590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r>
              <a:rPr lang="en-GB" sz="1000" b="0" i="0" kern="1200" noProof="0" dirty="0">
                <a:solidFill>
                  <a:schemeClr val="tx1"/>
                </a:solidFill>
                <a:effectLst/>
                <a:latin typeface="+mn-lt"/>
                <a:ea typeface="IAS Ribbon Sans Regular" pitchFamily="2" charset="0"/>
                <a:cs typeface="+mn-cs"/>
              </a:rPr>
              <a:t>13 – 17 July  •  Kigali, Rwanda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7A9DA97-3B37-BB0F-1BE6-74FB3CC95EA0}"/>
              </a:ext>
            </a:extLst>
          </p:cNvPr>
          <p:cNvSpPr txBox="1"/>
          <p:nvPr userDrawn="1"/>
        </p:nvSpPr>
        <p:spPr>
          <a:xfrm>
            <a:off x="7789864" y="6416675"/>
            <a:ext cx="1763711" cy="21590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r>
              <a:rPr lang="en-GB" sz="1000" b="0" i="0" kern="1200" noProof="0" dirty="0">
                <a:solidFill>
                  <a:schemeClr val="tx1"/>
                </a:solidFill>
                <a:effectLst/>
                <a:latin typeface="+mn-lt"/>
                <a:ea typeface="IAS Ribbon Sans Regular" pitchFamily="2" charset="0"/>
                <a:cs typeface="+mn-cs"/>
              </a:rPr>
              <a:t>ias2025.org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B587F51E-9D60-F793-C968-27BFB682864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 rot="10800000">
            <a:off x="0" y="2097090"/>
            <a:ext cx="2381293" cy="4760909"/>
          </a:xfrm>
          <a:prstGeom prst="rect">
            <a:avLst/>
          </a:prstGeom>
        </p:spPr>
      </p:pic>
      <p:sp>
        <p:nvSpPr>
          <p:cNvPr id="7" name="Picture Placeholder 2">
            <a:extLst>
              <a:ext uri="{FF2B5EF4-FFF2-40B4-BE49-F238E27FC236}">
                <a16:creationId xmlns:a16="http://schemas.microsoft.com/office/drawing/2014/main" id="{14DCF326-D6B4-5E4A-8E2C-D9FE40FD28A1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1188719" y="2098800"/>
            <a:ext cx="4690800" cy="3571200"/>
          </a:xfrm>
          <a:prstGeom prst="rect">
            <a:avLst/>
          </a:prstGeom>
          <a:solidFill>
            <a:schemeClr val="accent2"/>
          </a:solidFill>
        </p:spPr>
        <p:txBody>
          <a:bodyPr lIns="0" tIns="0" rIns="0" bIns="0" anchor="ctr"/>
          <a:lstStyle>
            <a:lvl1pPr marL="0" indent="0" algn="ctr">
              <a:buNone/>
              <a:defRPr/>
            </a:lvl1pPr>
          </a:lstStyle>
          <a:p>
            <a:r>
              <a:rPr lang="en-US" noProof="0"/>
              <a:t>Click icon to add picture</a:t>
            </a:r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80070794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mag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Content Placeholder 14">
            <a:extLst>
              <a:ext uri="{FF2B5EF4-FFF2-40B4-BE49-F238E27FC236}">
                <a16:creationId xmlns:a16="http://schemas.microsoft.com/office/drawing/2014/main" id="{C6D1B286-EE94-DE44-8BBB-C1AC46863680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442913" y="2097089"/>
            <a:ext cx="5437187" cy="4103686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>
              <a:buNone/>
              <a:defRPr sz="2000"/>
            </a:lvl1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20" name="Title 1">
            <a:extLst>
              <a:ext uri="{FF2B5EF4-FFF2-40B4-BE49-F238E27FC236}">
                <a16:creationId xmlns:a16="http://schemas.microsoft.com/office/drawing/2014/main" id="{93976421-9C43-4A44-829D-511FFE0243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16391" y="441325"/>
            <a:ext cx="7632700" cy="1223964"/>
          </a:xfrm>
          <a:prstGeom prst="rect">
            <a:avLst/>
          </a:prstGeom>
        </p:spPr>
        <p:txBody>
          <a:bodyPr lIns="0" tIns="0" rIns="0" bIns="0" anchor="t"/>
          <a:lstStyle/>
          <a:p>
            <a:r>
              <a:rPr lang="en-US" noProof="0"/>
              <a:t>Click to edit Master title style</a:t>
            </a:r>
            <a:endParaRPr lang="en-GB" noProof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BCB34A3-C584-1046-8C17-AB1BCE2694C8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311903" y="2097091"/>
            <a:ext cx="5437188" cy="4103687"/>
          </a:xfrm>
          <a:prstGeom prst="rect">
            <a:avLst/>
          </a:prstGeom>
          <a:solidFill>
            <a:schemeClr val="accent2"/>
          </a:solidFill>
        </p:spPr>
        <p:txBody>
          <a:bodyPr lIns="0" tIns="0" rIns="0" bIns="0" anchor="ctr"/>
          <a:lstStyle>
            <a:lvl1pPr marL="0" indent="0" algn="ctr">
              <a:buNone/>
              <a:defRPr/>
            </a:lvl1pPr>
          </a:lstStyle>
          <a:p>
            <a:r>
              <a:rPr lang="en-US" noProof="0"/>
              <a:t>Click icon to add picture</a:t>
            </a:r>
            <a:endParaRPr lang="en-GB" noProof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60FD6BC-85DA-4F47-A647-F2C427823D98}"/>
              </a:ext>
            </a:extLst>
          </p:cNvPr>
          <p:cNvSpPr txBox="1"/>
          <p:nvPr userDrawn="1"/>
        </p:nvSpPr>
        <p:spPr>
          <a:xfrm>
            <a:off x="442913" y="6416675"/>
            <a:ext cx="3673475" cy="21590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r>
              <a:rPr lang="en-GB" sz="1000" b="0" i="0" kern="1200" noProof="0" dirty="0">
                <a:solidFill>
                  <a:schemeClr val="tx1"/>
                </a:solidFill>
                <a:effectLst/>
                <a:latin typeface="+mn-lt"/>
                <a:ea typeface="IAS Ribbon Sans Regular" pitchFamily="2" charset="0"/>
                <a:cs typeface="+mn-cs"/>
              </a:rPr>
              <a:t>13 – 17 July  •  Kigali, Rwanda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4D34DC7-EE56-704B-BED2-428093484F64}"/>
              </a:ext>
            </a:extLst>
          </p:cNvPr>
          <p:cNvSpPr txBox="1"/>
          <p:nvPr userDrawn="1"/>
        </p:nvSpPr>
        <p:spPr>
          <a:xfrm>
            <a:off x="4116389" y="6416675"/>
            <a:ext cx="1763711" cy="21590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r>
              <a:rPr lang="en-GB" sz="1000" b="0" i="0" kern="1200" noProof="0" dirty="0">
                <a:solidFill>
                  <a:schemeClr val="tx1"/>
                </a:solidFill>
                <a:effectLst/>
                <a:latin typeface="+mn-lt"/>
                <a:ea typeface="IAS Ribbon Sans Regular" pitchFamily="2" charset="0"/>
                <a:cs typeface="+mn-cs"/>
              </a:rPr>
              <a:t>ias2025.org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51A06C6-814D-4A47-8F9A-552C373FA66E}"/>
              </a:ext>
            </a:extLst>
          </p:cNvPr>
          <p:cNvSpPr txBox="1"/>
          <p:nvPr userDrawn="1"/>
        </p:nvSpPr>
        <p:spPr>
          <a:xfrm>
            <a:off x="6312024" y="6416676"/>
            <a:ext cx="1763711" cy="21590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endParaRPr lang="en-GB" sz="1000" kern="1200" noProof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5227338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ontent Placeholder 12">
            <a:extLst>
              <a:ext uri="{FF2B5EF4-FFF2-40B4-BE49-F238E27FC236}">
                <a16:creationId xmlns:a16="http://schemas.microsoft.com/office/drawing/2014/main" id="{D21A2CA5-C9BE-8646-A49A-C5E2D560704B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4116388" y="2097091"/>
            <a:ext cx="7632704" cy="4103687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 typeface="Courier New" panose="02070309020205020404" pitchFamily="49" charset="0"/>
              <a:buNone/>
              <a:defRPr sz="2000"/>
            </a:lvl1pPr>
          </a:lstStyle>
          <a:p>
            <a:r>
              <a:rPr lang="en-GB" noProof="0" dirty="0" err="1"/>
              <a:t>Nulla</a:t>
            </a:r>
            <a:r>
              <a:rPr lang="en-GB" noProof="0" dirty="0"/>
              <a:t> </a:t>
            </a:r>
            <a:r>
              <a:rPr lang="en-GB" noProof="0" dirty="0" err="1"/>
              <a:t>quis</a:t>
            </a:r>
            <a:r>
              <a:rPr lang="en-GB" noProof="0" dirty="0"/>
              <a:t> lorem </a:t>
            </a:r>
            <a:r>
              <a:rPr lang="en-GB" noProof="0" dirty="0" err="1"/>
              <a:t>ut</a:t>
            </a:r>
            <a:r>
              <a:rPr lang="en-GB" noProof="0" dirty="0"/>
              <a:t> libero </a:t>
            </a:r>
            <a:r>
              <a:rPr lang="en-GB" noProof="0" dirty="0" err="1"/>
              <a:t>malesuada</a:t>
            </a:r>
            <a:r>
              <a:rPr lang="en-GB" noProof="0" dirty="0"/>
              <a:t> </a:t>
            </a:r>
            <a:r>
              <a:rPr lang="en-GB" noProof="0" dirty="0" err="1"/>
              <a:t>feugiat</a:t>
            </a:r>
            <a:r>
              <a:rPr lang="en-GB" noProof="0" dirty="0"/>
              <a:t>. </a:t>
            </a:r>
            <a:r>
              <a:rPr lang="en-GB" noProof="0" dirty="0" err="1"/>
              <a:t>Curabitur</a:t>
            </a:r>
            <a:r>
              <a:rPr lang="en-GB" noProof="0" dirty="0"/>
              <a:t> non </a:t>
            </a:r>
            <a:r>
              <a:rPr lang="en-GB" noProof="0" dirty="0" err="1"/>
              <a:t>nulla</a:t>
            </a:r>
            <a:r>
              <a:rPr lang="en-GB" noProof="0" dirty="0"/>
              <a:t> sit </a:t>
            </a:r>
            <a:r>
              <a:rPr lang="en-GB" noProof="0" dirty="0" err="1"/>
              <a:t>amet</a:t>
            </a:r>
            <a:r>
              <a:rPr lang="en-GB" noProof="0" dirty="0"/>
              <a:t> </a:t>
            </a:r>
            <a:r>
              <a:rPr lang="en-GB" noProof="0" dirty="0" err="1"/>
              <a:t>nisl</a:t>
            </a:r>
            <a:r>
              <a:rPr lang="en-GB" noProof="0" dirty="0"/>
              <a:t> tempus convallis </a:t>
            </a:r>
            <a:r>
              <a:rPr lang="en-GB" noProof="0" dirty="0" err="1"/>
              <a:t>quis</a:t>
            </a:r>
            <a:r>
              <a:rPr lang="en-GB" noProof="0" dirty="0"/>
              <a:t> ac </a:t>
            </a:r>
            <a:r>
              <a:rPr lang="en-GB" noProof="0" dirty="0" err="1"/>
              <a:t>lectus</a:t>
            </a:r>
            <a:r>
              <a:rPr lang="en-GB" noProof="0" dirty="0"/>
              <a:t>.</a:t>
            </a:r>
          </a:p>
          <a:p>
            <a:r>
              <a:rPr lang="en-GB" noProof="0" dirty="0"/>
              <a:t>Proin </a:t>
            </a:r>
            <a:r>
              <a:rPr lang="en-GB" noProof="0" dirty="0" err="1"/>
              <a:t>eget</a:t>
            </a:r>
            <a:r>
              <a:rPr lang="en-GB" noProof="0" dirty="0"/>
              <a:t> </a:t>
            </a:r>
            <a:r>
              <a:rPr lang="en-GB" noProof="0" dirty="0" err="1"/>
              <a:t>tortor</a:t>
            </a:r>
            <a:r>
              <a:rPr lang="en-GB" noProof="0" dirty="0"/>
              <a:t> </a:t>
            </a:r>
            <a:r>
              <a:rPr lang="en-GB" noProof="0" dirty="0" err="1"/>
              <a:t>risus</a:t>
            </a:r>
            <a:r>
              <a:rPr lang="en-GB" noProof="0" dirty="0"/>
              <a:t>. Lorem ipsum </a:t>
            </a:r>
            <a:r>
              <a:rPr lang="en-GB" noProof="0" dirty="0" err="1"/>
              <a:t>dolor</a:t>
            </a:r>
            <a:r>
              <a:rPr lang="en-GB" noProof="0" dirty="0"/>
              <a:t> sit </a:t>
            </a:r>
            <a:r>
              <a:rPr lang="en-GB" noProof="0" dirty="0" err="1"/>
              <a:t>amet</a:t>
            </a:r>
            <a:r>
              <a:rPr lang="en-GB" noProof="0" dirty="0"/>
              <a:t>, </a:t>
            </a:r>
            <a:r>
              <a:rPr lang="en-GB" noProof="0" dirty="0" err="1"/>
              <a:t>consectetur</a:t>
            </a:r>
            <a:r>
              <a:rPr lang="en-GB" noProof="0" dirty="0"/>
              <a:t> </a:t>
            </a:r>
            <a:r>
              <a:rPr lang="en-GB" noProof="0" dirty="0" err="1"/>
              <a:t>adipiscing</a:t>
            </a:r>
            <a:r>
              <a:rPr lang="en-GB" noProof="0" dirty="0"/>
              <a:t> </a:t>
            </a:r>
            <a:r>
              <a:rPr lang="en-GB" noProof="0" dirty="0" err="1"/>
              <a:t>elit</a:t>
            </a:r>
            <a:r>
              <a:rPr lang="en-GB" noProof="0" dirty="0"/>
              <a:t>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noProof="0" dirty="0"/>
              <a:t>Donec </a:t>
            </a:r>
            <a:r>
              <a:rPr lang="en-GB" noProof="0" dirty="0" err="1"/>
              <a:t>rutrum</a:t>
            </a:r>
            <a:r>
              <a:rPr lang="en-GB" noProof="0" dirty="0"/>
              <a:t> </a:t>
            </a:r>
            <a:r>
              <a:rPr lang="en-GB" noProof="0" dirty="0" err="1"/>
              <a:t>congue</a:t>
            </a:r>
            <a:r>
              <a:rPr lang="en-GB" noProof="0" dirty="0"/>
              <a:t> </a:t>
            </a:r>
            <a:r>
              <a:rPr lang="en-GB" noProof="0" dirty="0" err="1"/>
              <a:t>leo</a:t>
            </a:r>
            <a:r>
              <a:rPr lang="en-GB" noProof="0" dirty="0"/>
              <a:t> </a:t>
            </a:r>
            <a:r>
              <a:rPr lang="en-GB" noProof="0" dirty="0" err="1"/>
              <a:t>eget</a:t>
            </a:r>
            <a:r>
              <a:rPr lang="en-GB" noProof="0" dirty="0"/>
              <a:t> </a:t>
            </a:r>
            <a:r>
              <a:rPr lang="en-GB" noProof="0" dirty="0" err="1"/>
              <a:t>malesuada</a:t>
            </a:r>
            <a:r>
              <a:rPr lang="en-GB" noProof="0" dirty="0"/>
              <a:t>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noProof="0" dirty="0" err="1"/>
              <a:t>Curabitur</a:t>
            </a:r>
            <a:r>
              <a:rPr lang="en-GB" noProof="0" dirty="0"/>
              <a:t> </a:t>
            </a:r>
            <a:r>
              <a:rPr lang="en-GB" noProof="0" dirty="0" err="1"/>
              <a:t>aliquet</a:t>
            </a:r>
            <a:r>
              <a:rPr lang="en-GB" noProof="0" dirty="0"/>
              <a:t> </a:t>
            </a:r>
            <a:r>
              <a:rPr lang="en-GB" noProof="0" dirty="0" err="1"/>
              <a:t>quam</a:t>
            </a:r>
            <a:r>
              <a:rPr lang="en-GB" noProof="0" dirty="0"/>
              <a:t> id dui </a:t>
            </a:r>
            <a:r>
              <a:rPr lang="en-GB" noProof="0" dirty="0" err="1"/>
              <a:t>posuere</a:t>
            </a:r>
            <a:r>
              <a:rPr lang="en-GB" noProof="0" dirty="0"/>
              <a:t> </a:t>
            </a:r>
            <a:r>
              <a:rPr lang="en-GB" noProof="0" dirty="0" err="1"/>
              <a:t>blandit</a:t>
            </a:r>
            <a:r>
              <a:rPr lang="en-GB" noProof="0" dirty="0"/>
              <a:t>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noProof="0" dirty="0"/>
              <a:t>Proin </a:t>
            </a:r>
            <a:r>
              <a:rPr lang="en-GB" noProof="0" dirty="0" err="1"/>
              <a:t>eget</a:t>
            </a:r>
            <a:r>
              <a:rPr lang="en-GB" noProof="0" dirty="0"/>
              <a:t> </a:t>
            </a:r>
            <a:r>
              <a:rPr lang="en-GB" noProof="0" dirty="0" err="1"/>
              <a:t>tortor</a:t>
            </a:r>
            <a:r>
              <a:rPr lang="en-GB" noProof="0" dirty="0"/>
              <a:t> </a:t>
            </a:r>
            <a:r>
              <a:rPr lang="en-GB" noProof="0" dirty="0" err="1"/>
              <a:t>risus</a:t>
            </a:r>
            <a:r>
              <a:rPr lang="en-GB" noProof="0" dirty="0"/>
              <a:t>.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091C2EAF-4008-1240-8C52-9E641194B157}"/>
              </a:ext>
            </a:extLst>
          </p:cNvPr>
          <p:cNvSpPr txBox="1"/>
          <p:nvPr/>
        </p:nvSpPr>
        <p:spPr>
          <a:xfrm>
            <a:off x="4116388" y="6416675"/>
            <a:ext cx="3673475" cy="21590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r>
              <a:rPr lang="en-GB" sz="1000" b="0" i="0" kern="1200" noProof="0" dirty="0">
                <a:solidFill>
                  <a:schemeClr val="tx1"/>
                </a:solidFill>
                <a:effectLst/>
                <a:latin typeface="+mn-lt"/>
                <a:ea typeface="IAS Ribbon Sans Regular" pitchFamily="2" charset="0"/>
                <a:cs typeface="+mn-cs"/>
              </a:rPr>
              <a:t>13 – 17 July  •  Kigali, Rwanda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CEED8009-8440-8D46-8AD7-A2541109AEA4}"/>
              </a:ext>
            </a:extLst>
          </p:cNvPr>
          <p:cNvSpPr txBox="1"/>
          <p:nvPr/>
        </p:nvSpPr>
        <p:spPr>
          <a:xfrm>
            <a:off x="7789864" y="6416675"/>
            <a:ext cx="1763711" cy="21590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r>
              <a:rPr lang="en-GB" sz="1000" b="0" i="0" kern="1200" noProof="0" dirty="0">
                <a:solidFill>
                  <a:schemeClr val="tx1"/>
                </a:solidFill>
                <a:effectLst/>
                <a:latin typeface="IAS Ribbon Sans Regular" pitchFamily="2" charset="0"/>
                <a:ea typeface="IAS Ribbon Sans Regular" pitchFamily="2" charset="0"/>
                <a:cs typeface="+mn-cs"/>
              </a:rPr>
              <a:t>ias2025.org</a:t>
            </a:r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id="{0B918DAA-45D8-EF4A-B0DE-9DB83618DF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16391" y="441325"/>
            <a:ext cx="7632700" cy="1223964"/>
          </a:xfrm>
          <a:prstGeom prst="rect">
            <a:avLst/>
          </a:prstGeom>
        </p:spPr>
        <p:txBody>
          <a:bodyPr lIns="0" tIns="0" rIns="0" bIns="0" anchor="t"/>
          <a:lstStyle/>
          <a:p>
            <a:r>
              <a:rPr lang="en-US" noProof="0"/>
              <a:t>Click to edit Master title style</a:t>
            </a:r>
            <a:endParaRPr lang="en-GB" noProof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04A4F27-4DA0-09FA-F328-C702D6A3E7C0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0" y="2097091"/>
            <a:ext cx="3569400" cy="47592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C0056190-0E4F-4387-6959-8D3CD34E91ED}"/>
              </a:ext>
            </a:extLst>
          </p:cNvPr>
          <p:cNvSpPr txBox="1"/>
          <p:nvPr userDrawn="1"/>
        </p:nvSpPr>
        <p:spPr>
          <a:xfrm>
            <a:off x="4116388" y="6416675"/>
            <a:ext cx="3673475" cy="21590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r>
              <a:rPr lang="en-GB" sz="1000" b="0" i="0" kern="1200" noProof="0" dirty="0">
                <a:solidFill>
                  <a:schemeClr val="tx1"/>
                </a:solidFill>
                <a:effectLst/>
                <a:latin typeface="+mn-lt"/>
                <a:ea typeface="IAS Ribbon Sans Regular" pitchFamily="2" charset="0"/>
                <a:cs typeface="+mn-cs"/>
              </a:rPr>
              <a:t>13 – 17 July  •  Kigali, Rwanda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5A20AB1-E39B-AA4F-152F-8ED04416BBE5}"/>
              </a:ext>
            </a:extLst>
          </p:cNvPr>
          <p:cNvSpPr txBox="1"/>
          <p:nvPr userDrawn="1"/>
        </p:nvSpPr>
        <p:spPr>
          <a:xfrm>
            <a:off x="7789864" y="6416675"/>
            <a:ext cx="1763711" cy="21590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r>
              <a:rPr lang="en-GB" sz="1000" b="0" i="0" kern="1200" noProof="0" dirty="0">
                <a:solidFill>
                  <a:schemeClr val="tx1"/>
                </a:solidFill>
                <a:effectLst/>
                <a:latin typeface="+mn-lt"/>
                <a:ea typeface="IAS Ribbon Sans Regular" pitchFamily="2" charset="0"/>
                <a:cs typeface="+mn-cs"/>
              </a:rPr>
              <a:t>ias2025.org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81F9E75-901E-3650-0FBC-12ABDFE02D3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2097091"/>
            <a:ext cx="3569400" cy="475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069310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Full slide 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le 1">
            <a:extLst>
              <a:ext uri="{FF2B5EF4-FFF2-40B4-BE49-F238E27FC236}">
                <a16:creationId xmlns:a16="http://schemas.microsoft.com/office/drawing/2014/main" id="{1EAEC98C-6D09-7F42-88C1-4A9DE544669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116391" y="441325"/>
            <a:ext cx="7632700" cy="4609306"/>
          </a:xfrm>
          <a:prstGeom prst="rect">
            <a:avLst/>
          </a:prstGeom>
        </p:spPr>
        <p:txBody>
          <a:bodyPr lIns="0" tIns="0" rIns="0" bIns="0" anchor="b">
            <a:normAutofit/>
          </a:bodyPr>
          <a:lstStyle>
            <a:lvl1pPr>
              <a:defRPr sz="4800" b="0" i="0">
                <a:latin typeface="IAS Ribbon Sans Regular" pitchFamily="2" charset="0"/>
                <a:ea typeface="IAS Ribbon Sans Regular" pitchFamily="2" charset="0"/>
              </a:defRPr>
            </a:lvl1pPr>
          </a:lstStyle>
          <a:p>
            <a:r>
              <a:rPr lang="en-GB" noProof="0"/>
              <a:t>“Click to edit Master title style”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B69231F-CE46-B143-A02F-F3089167ACB3}"/>
              </a:ext>
            </a:extLst>
          </p:cNvPr>
          <p:cNvSpPr txBox="1"/>
          <p:nvPr userDrawn="1"/>
        </p:nvSpPr>
        <p:spPr>
          <a:xfrm>
            <a:off x="6312024" y="6416676"/>
            <a:ext cx="1763711" cy="21590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endParaRPr lang="en-GB" sz="1000" kern="1200" noProof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5683131-2416-4447-B094-A11566C2968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116388" y="5364956"/>
            <a:ext cx="7632700" cy="835818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>
              <a:buNone/>
              <a:defRPr sz="2000" b="0" i="0">
                <a:solidFill>
                  <a:schemeClr val="accent1"/>
                </a:solidFill>
                <a:latin typeface="+mj-lt"/>
                <a:ea typeface="IAS Ribbon Sans Regular" pitchFamily="2" charset="0"/>
              </a:defRPr>
            </a:lvl1pPr>
          </a:lstStyle>
          <a:p>
            <a:pPr lvl="0"/>
            <a:r>
              <a:rPr lang="en-GB" noProof="0" dirty="0"/>
              <a:t>Quote citation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E9CD793-F130-9CB2-2451-FA943BB6AE2F}"/>
              </a:ext>
            </a:extLst>
          </p:cNvPr>
          <p:cNvSpPr txBox="1"/>
          <p:nvPr userDrawn="1"/>
        </p:nvSpPr>
        <p:spPr>
          <a:xfrm>
            <a:off x="4116388" y="6416675"/>
            <a:ext cx="3673475" cy="21590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r>
              <a:rPr lang="en-GB" sz="1000" b="0" i="0" kern="1200" noProof="0" dirty="0">
                <a:solidFill>
                  <a:schemeClr val="tx1"/>
                </a:solidFill>
                <a:effectLst/>
                <a:latin typeface="+mn-lt"/>
                <a:ea typeface="IAS Ribbon Sans Regular" pitchFamily="2" charset="0"/>
                <a:cs typeface="+mn-cs"/>
              </a:rPr>
              <a:t>13 – 17 July  •  Kigali, Rwanda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E239B4C-6F81-2889-0EB9-39A0F6583ECD}"/>
              </a:ext>
            </a:extLst>
          </p:cNvPr>
          <p:cNvSpPr txBox="1"/>
          <p:nvPr userDrawn="1"/>
        </p:nvSpPr>
        <p:spPr>
          <a:xfrm>
            <a:off x="7789864" y="6416675"/>
            <a:ext cx="1763711" cy="21590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r>
              <a:rPr lang="en-GB" sz="1000" b="0" i="0" kern="1200" noProof="0">
                <a:solidFill>
                  <a:schemeClr val="tx1"/>
                </a:solidFill>
                <a:effectLst/>
                <a:latin typeface="+mn-lt"/>
                <a:ea typeface="IAS Ribbon Sans Regular" pitchFamily="2" charset="0"/>
                <a:cs typeface="+mn-cs"/>
              </a:rPr>
              <a:t>ias2025.org</a:t>
            </a:r>
            <a:endParaRPr lang="en-GB" sz="1000" b="0" i="0" kern="1200" noProof="0" dirty="0">
              <a:solidFill>
                <a:schemeClr val="tx1"/>
              </a:solidFill>
              <a:effectLst/>
              <a:latin typeface="+mn-lt"/>
              <a:ea typeface="IAS Ribbon Sans Regular" pitchFamily="2" charset="0"/>
              <a:cs typeface="+mn-cs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65E9DFF-8818-3B55-540A-51B035EB08D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2098800"/>
            <a:ext cx="3569400" cy="475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610110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9447135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888">
          <p15:clr>
            <a:srgbClr val="FBAE40"/>
          </p15:clr>
        </p15:guide>
        <p15:guide id="2" orient="horz" pos="1729">
          <p15:clr>
            <a:srgbClr val="FBAE40"/>
          </p15:clr>
        </p15:guide>
      </p15:sldGuideLst>
    </p:ext>
  </p:extLs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ummary ques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12">
            <a:extLst>
              <a:ext uri="{FF2B5EF4-FFF2-40B4-BE49-F238E27FC236}">
                <a16:creationId xmlns:a16="http://schemas.microsoft.com/office/drawing/2014/main" id="{48707A8E-D00D-9D93-5598-AC9E010B0863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4116388" y="2056474"/>
            <a:ext cx="7632704" cy="405705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 typeface="Courier New" panose="02070309020205020404" pitchFamily="49" charset="0"/>
              <a:buNone/>
              <a:defRPr sz="1800"/>
            </a:lvl1pPr>
          </a:lstStyle>
          <a:p>
            <a:r>
              <a:rPr lang="en-GB" noProof="0" dirty="0">
                <a:solidFill>
                  <a:srgbClr val="2C90CF"/>
                </a:solidFill>
              </a:rPr>
              <a:t>Question1?</a:t>
            </a:r>
            <a:endParaRPr lang="en-GB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Courier New" panose="02070309020205020404" pitchFamily="49" charset="0"/>
              <a:buNone/>
              <a:tabLst/>
              <a:defRPr/>
            </a:pPr>
            <a:r>
              <a:rPr lang="en-GB" dirty="0"/>
              <a:t>Cras </a:t>
            </a:r>
            <a:r>
              <a:rPr lang="en-GB" dirty="0" err="1"/>
              <a:t>ultricies</a:t>
            </a:r>
            <a:r>
              <a:rPr lang="en-GB" dirty="0"/>
              <a:t> ligula </a:t>
            </a:r>
            <a:r>
              <a:rPr lang="en-GB" dirty="0" err="1"/>
              <a:t>sed</a:t>
            </a:r>
            <a:r>
              <a:rPr lang="en-GB" dirty="0"/>
              <a:t> magna dictum porta. </a:t>
            </a:r>
            <a:r>
              <a:rPr lang="en-GB" dirty="0" err="1"/>
              <a:t>Mauris</a:t>
            </a:r>
            <a:r>
              <a:rPr lang="en-GB" dirty="0"/>
              <a:t> </a:t>
            </a:r>
            <a:r>
              <a:rPr lang="en-GB" dirty="0" err="1"/>
              <a:t>blandit</a:t>
            </a:r>
            <a:r>
              <a:rPr lang="en-GB" dirty="0"/>
              <a:t> </a:t>
            </a:r>
            <a:r>
              <a:rPr lang="en-GB" dirty="0" err="1"/>
              <a:t>aliquet</a:t>
            </a:r>
            <a:r>
              <a:rPr lang="en-GB" dirty="0"/>
              <a:t> </a:t>
            </a:r>
            <a:r>
              <a:rPr lang="en-GB" dirty="0" err="1"/>
              <a:t>elit</a:t>
            </a:r>
            <a:r>
              <a:rPr lang="en-GB" dirty="0"/>
              <a:t>, </a:t>
            </a:r>
            <a:r>
              <a:rPr lang="en-GB" dirty="0" err="1"/>
              <a:t>eget</a:t>
            </a:r>
            <a:r>
              <a:rPr lang="en-GB" dirty="0"/>
              <a:t> </a:t>
            </a:r>
            <a:r>
              <a:rPr lang="en-GB" dirty="0" err="1"/>
              <a:t>tincidunt</a:t>
            </a:r>
            <a:r>
              <a:rPr lang="en-GB" dirty="0"/>
              <a:t> </a:t>
            </a:r>
            <a:r>
              <a:rPr lang="en-GB" dirty="0" err="1"/>
              <a:t>nibh</a:t>
            </a:r>
            <a:r>
              <a:rPr lang="en-GB" dirty="0"/>
              <a:t> pulvinar a.</a:t>
            </a:r>
            <a:br>
              <a:rPr lang="en-GB" dirty="0"/>
            </a:br>
            <a:endParaRPr lang="en-GB" dirty="0"/>
          </a:p>
          <a:p>
            <a:r>
              <a:rPr lang="en-GB" noProof="0" dirty="0">
                <a:solidFill>
                  <a:srgbClr val="2C90CF"/>
                </a:solidFill>
              </a:rPr>
              <a:t>Question2?</a:t>
            </a:r>
            <a:endParaRPr lang="en-GB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Courier New" panose="02070309020205020404" pitchFamily="49" charset="0"/>
              <a:buNone/>
              <a:tabLst/>
              <a:defRPr/>
            </a:pPr>
            <a:r>
              <a:rPr lang="en-GB" dirty="0"/>
              <a:t>Cras </a:t>
            </a:r>
            <a:r>
              <a:rPr lang="en-GB" dirty="0" err="1"/>
              <a:t>ultricies</a:t>
            </a:r>
            <a:r>
              <a:rPr lang="en-GB" dirty="0"/>
              <a:t> ligula </a:t>
            </a:r>
            <a:r>
              <a:rPr lang="en-GB" dirty="0" err="1"/>
              <a:t>sed</a:t>
            </a:r>
            <a:r>
              <a:rPr lang="en-GB" dirty="0"/>
              <a:t> magna dictum porta. </a:t>
            </a:r>
            <a:r>
              <a:rPr lang="en-GB" dirty="0" err="1"/>
              <a:t>Mauris</a:t>
            </a:r>
            <a:r>
              <a:rPr lang="en-GB" dirty="0"/>
              <a:t> </a:t>
            </a:r>
            <a:r>
              <a:rPr lang="en-GB" dirty="0" err="1"/>
              <a:t>blandit</a:t>
            </a:r>
            <a:r>
              <a:rPr lang="en-GB" dirty="0"/>
              <a:t> </a:t>
            </a:r>
            <a:r>
              <a:rPr lang="en-GB" dirty="0" err="1"/>
              <a:t>aliquet</a:t>
            </a:r>
            <a:r>
              <a:rPr lang="en-GB" dirty="0"/>
              <a:t> </a:t>
            </a:r>
            <a:r>
              <a:rPr lang="en-GB" dirty="0" err="1"/>
              <a:t>elit</a:t>
            </a:r>
            <a:r>
              <a:rPr lang="en-GB" dirty="0"/>
              <a:t>, </a:t>
            </a:r>
            <a:r>
              <a:rPr lang="en-GB" dirty="0" err="1"/>
              <a:t>eget</a:t>
            </a:r>
            <a:r>
              <a:rPr lang="en-GB" dirty="0"/>
              <a:t> </a:t>
            </a:r>
            <a:r>
              <a:rPr lang="en-GB" dirty="0" err="1"/>
              <a:t>tincidunt</a:t>
            </a:r>
            <a:r>
              <a:rPr lang="en-GB" dirty="0"/>
              <a:t> </a:t>
            </a:r>
            <a:r>
              <a:rPr lang="en-GB" dirty="0" err="1"/>
              <a:t>nibh</a:t>
            </a:r>
            <a:r>
              <a:rPr lang="en-GB" dirty="0"/>
              <a:t> pulvinar a.</a:t>
            </a:r>
            <a:br>
              <a:rPr lang="en-GB" dirty="0"/>
            </a:br>
            <a:endParaRPr lang="en-GB" dirty="0"/>
          </a:p>
          <a:p>
            <a:r>
              <a:rPr lang="en-GB" noProof="0" dirty="0">
                <a:solidFill>
                  <a:srgbClr val="2C90CF"/>
                </a:solidFill>
              </a:rPr>
              <a:t>Question3?</a:t>
            </a:r>
            <a:endParaRPr lang="en-GB" dirty="0"/>
          </a:p>
          <a:p>
            <a:r>
              <a:rPr lang="en-GB" dirty="0"/>
              <a:t>Cras </a:t>
            </a:r>
            <a:r>
              <a:rPr lang="en-GB" dirty="0" err="1"/>
              <a:t>ultricies</a:t>
            </a:r>
            <a:r>
              <a:rPr lang="en-GB" dirty="0"/>
              <a:t> ligula </a:t>
            </a:r>
            <a:r>
              <a:rPr lang="en-GB" dirty="0" err="1"/>
              <a:t>sed</a:t>
            </a:r>
            <a:r>
              <a:rPr lang="en-GB" dirty="0"/>
              <a:t> magna dictum porta. </a:t>
            </a:r>
            <a:r>
              <a:rPr lang="en-GB" dirty="0" err="1"/>
              <a:t>Mauris</a:t>
            </a:r>
            <a:r>
              <a:rPr lang="en-GB" dirty="0"/>
              <a:t> </a:t>
            </a:r>
            <a:r>
              <a:rPr lang="en-GB" dirty="0" err="1"/>
              <a:t>blandit</a:t>
            </a:r>
            <a:r>
              <a:rPr lang="en-GB" dirty="0"/>
              <a:t> </a:t>
            </a:r>
            <a:r>
              <a:rPr lang="en-GB" dirty="0" err="1"/>
              <a:t>aliquet</a:t>
            </a:r>
            <a:r>
              <a:rPr lang="en-GB" dirty="0"/>
              <a:t> </a:t>
            </a:r>
            <a:r>
              <a:rPr lang="en-GB" dirty="0" err="1"/>
              <a:t>elit</a:t>
            </a:r>
            <a:r>
              <a:rPr lang="en-GB" dirty="0"/>
              <a:t>, </a:t>
            </a:r>
            <a:r>
              <a:rPr lang="en-GB" dirty="0" err="1"/>
              <a:t>eget</a:t>
            </a:r>
            <a:r>
              <a:rPr lang="en-GB" dirty="0"/>
              <a:t> </a:t>
            </a:r>
            <a:r>
              <a:rPr lang="en-GB" dirty="0" err="1"/>
              <a:t>tincidunt</a:t>
            </a:r>
            <a:r>
              <a:rPr lang="en-GB" dirty="0"/>
              <a:t> </a:t>
            </a:r>
            <a:r>
              <a:rPr lang="en-GB" dirty="0" err="1"/>
              <a:t>nibh</a:t>
            </a:r>
            <a:r>
              <a:rPr lang="en-GB" dirty="0"/>
              <a:t> pulvinar a.</a:t>
            </a:r>
          </a:p>
          <a:p>
            <a:endParaRPr lang="en-GB" dirty="0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6E9BA908-5AAA-05A5-8BB9-1BA3BFF6C0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16391" y="560449"/>
            <a:ext cx="7632700" cy="1103314"/>
          </a:xfrm>
          <a:prstGeom prst="rect">
            <a:avLst/>
          </a:prstGeom>
        </p:spPr>
        <p:txBody>
          <a:bodyPr lIns="0" tIns="0" rIns="0" bIns="0" anchor="t"/>
          <a:lstStyle>
            <a:lvl1pPr>
              <a:defRPr/>
            </a:lvl1pPr>
          </a:lstStyle>
          <a:p>
            <a:r>
              <a:rPr lang="en-US" noProof="0"/>
              <a:t>Click to edit Master title style</a:t>
            </a:r>
            <a:endParaRPr lang="en-GB" noProof="0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58322AA7-AC76-49E9-7210-A8666C89CD5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2056474"/>
            <a:ext cx="3600000" cy="4800000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C5244E77-E367-782C-5E8B-FB46648C9B63}"/>
              </a:ext>
            </a:extLst>
          </p:cNvPr>
          <p:cNvSpPr txBox="1"/>
          <p:nvPr userDrawn="1"/>
        </p:nvSpPr>
        <p:spPr>
          <a:xfrm>
            <a:off x="4116388" y="6415149"/>
            <a:ext cx="3673475" cy="21590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r>
              <a:rPr lang="en-GB" sz="1000" b="0" i="0" kern="1200" noProof="0" dirty="0">
                <a:solidFill>
                  <a:schemeClr val="tx1"/>
                </a:solidFill>
                <a:effectLst/>
                <a:latin typeface="+mn-lt"/>
                <a:ea typeface="IAS Ribbon Sans Regular" pitchFamily="2" charset="0"/>
                <a:cs typeface="+mn-cs"/>
              </a:rPr>
              <a:t>22 – 26 July · Munich, Germany and virtual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F2A252F4-93A1-68B9-32CD-D55C8AE4FFED}"/>
              </a:ext>
            </a:extLst>
          </p:cNvPr>
          <p:cNvSpPr txBox="1"/>
          <p:nvPr userDrawn="1"/>
        </p:nvSpPr>
        <p:spPr>
          <a:xfrm>
            <a:off x="7789864" y="6415149"/>
            <a:ext cx="1763711" cy="21590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r>
              <a:rPr lang="en-GB" sz="1000" b="0" i="0" kern="1200" noProof="0" dirty="0">
                <a:solidFill>
                  <a:schemeClr val="tx1"/>
                </a:solidFill>
                <a:effectLst/>
                <a:latin typeface="+mn-lt"/>
                <a:ea typeface="IAS Ribbon Sans Regular" pitchFamily="2" charset="0"/>
                <a:cs typeface="+mn-cs"/>
              </a:rPr>
              <a:t>aids2024.org</a:t>
            </a:r>
          </a:p>
        </p:txBody>
      </p:sp>
    </p:spTree>
    <p:extLst>
      <p:ext uri="{BB962C8B-B14F-4D97-AF65-F5344CB8AC3E}">
        <p14:creationId xmlns:p14="http://schemas.microsoft.com/office/powerpoint/2010/main" val="319207558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A561CA-8EB0-477A-9414-D8AA024464EA}" type="datetimeFigureOut">
              <a:rPr lang="en-US" smtClean="0"/>
              <a:t>7/15/2025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6D6E3A-AD8D-41DE-B6F7-A50D9CC846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37905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FA84E54A-D965-FC50-802E-562CE671CB7A}"/>
              </a:ext>
            </a:extLst>
          </p:cNvPr>
          <p:cNvSpPr/>
          <p:nvPr/>
        </p:nvSpPr>
        <p:spPr>
          <a:xfrm>
            <a:off x="0" y="0"/>
            <a:ext cx="12192000" cy="166528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noProof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091C2EAF-4008-1240-8C52-9E641194B157}"/>
              </a:ext>
            </a:extLst>
          </p:cNvPr>
          <p:cNvSpPr txBox="1"/>
          <p:nvPr/>
        </p:nvSpPr>
        <p:spPr>
          <a:xfrm>
            <a:off x="442913" y="6416675"/>
            <a:ext cx="3673475" cy="21590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r>
              <a:rPr lang="en-GB" sz="1000" b="0" i="0" kern="1200" noProof="0" dirty="0">
                <a:solidFill>
                  <a:schemeClr val="tx1"/>
                </a:solidFill>
                <a:effectLst/>
                <a:latin typeface="+mn-lt"/>
                <a:ea typeface="IAS Ribbon Sans Regular" pitchFamily="2" charset="0"/>
                <a:cs typeface="+mn-cs"/>
              </a:rPr>
              <a:t>13 – 17 July  •  Kigali, Rwanda</a:t>
            </a:r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id="{0B918DAA-45D8-EF4A-B0DE-9DB83618DF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2913" y="441325"/>
            <a:ext cx="8891914" cy="1223964"/>
          </a:xfrm>
          <a:prstGeom prst="rect">
            <a:avLst/>
          </a:prstGeom>
        </p:spPr>
        <p:txBody>
          <a:bodyPr lIns="0" tIns="0" rIns="0" bIns="0" anchor="t"/>
          <a:lstStyle/>
          <a:p>
            <a:r>
              <a:rPr lang="en-US" noProof="0"/>
              <a:t>Click to edit Master title style</a:t>
            </a:r>
            <a:endParaRPr lang="en-GB" noProof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09497C5-5C94-8C43-959D-C5FE7F60E92D}"/>
              </a:ext>
            </a:extLst>
          </p:cNvPr>
          <p:cNvSpPr txBox="1"/>
          <p:nvPr/>
        </p:nvSpPr>
        <p:spPr>
          <a:xfrm>
            <a:off x="4116389" y="6416675"/>
            <a:ext cx="1763711" cy="21590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r>
              <a:rPr lang="en-GB" sz="1000" b="0" i="0" kern="1200" noProof="0" dirty="0">
                <a:solidFill>
                  <a:schemeClr val="tx1"/>
                </a:solidFill>
                <a:effectLst/>
                <a:latin typeface="IAS Ribbon Sans Regular" pitchFamily="2" charset="0"/>
                <a:ea typeface="IAS Ribbon Sans Regular" pitchFamily="2" charset="0"/>
                <a:cs typeface="+mn-cs"/>
              </a:rPr>
              <a:t>ias2025.org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5DE0E92-4155-274E-B8D3-6224F5791510}"/>
              </a:ext>
            </a:extLst>
          </p:cNvPr>
          <p:cNvSpPr txBox="1"/>
          <p:nvPr/>
        </p:nvSpPr>
        <p:spPr>
          <a:xfrm>
            <a:off x="6312024" y="6416676"/>
            <a:ext cx="1763711" cy="21590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endParaRPr lang="en-GB" sz="1000" kern="1200" noProof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592C575-DA7D-953C-CA15-BC6E24545815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10025891" y="207065"/>
            <a:ext cx="1769829" cy="1318904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B8D48287-018F-E759-88F6-8D0431D9724E}"/>
              </a:ext>
            </a:extLst>
          </p:cNvPr>
          <p:cNvSpPr/>
          <p:nvPr userDrawn="1"/>
        </p:nvSpPr>
        <p:spPr>
          <a:xfrm>
            <a:off x="0" y="0"/>
            <a:ext cx="12192000" cy="166528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noProof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F9C4CAF-412C-2C67-6D0B-2D1C9CF096A3}"/>
              </a:ext>
            </a:extLst>
          </p:cNvPr>
          <p:cNvSpPr txBox="1"/>
          <p:nvPr userDrawn="1"/>
        </p:nvSpPr>
        <p:spPr>
          <a:xfrm>
            <a:off x="442913" y="6416675"/>
            <a:ext cx="3673475" cy="21590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r>
              <a:rPr lang="en-GB" sz="1000" b="0" i="0" kern="1200" noProof="0" dirty="0">
                <a:solidFill>
                  <a:schemeClr val="tx1"/>
                </a:solidFill>
                <a:effectLst/>
                <a:latin typeface="+mn-lt"/>
                <a:ea typeface="IAS Ribbon Sans Regular" pitchFamily="2" charset="0"/>
                <a:cs typeface="+mn-cs"/>
              </a:rPr>
              <a:t>13 – 17 July  •  Kigali, Rwanda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C226925-B314-F6B2-4769-E631260F676C}"/>
              </a:ext>
            </a:extLst>
          </p:cNvPr>
          <p:cNvSpPr txBox="1"/>
          <p:nvPr userDrawn="1"/>
        </p:nvSpPr>
        <p:spPr>
          <a:xfrm>
            <a:off x="4116389" y="6416675"/>
            <a:ext cx="1763711" cy="21590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r>
              <a:rPr lang="en-GB" sz="1000" b="0" i="0" kern="1200" noProof="0" dirty="0">
                <a:solidFill>
                  <a:schemeClr val="tx1"/>
                </a:solidFill>
                <a:effectLst/>
                <a:latin typeface="+mn-lt"/>
                <a:ea typeface="IAS Ribbon Sans Regular" pitchFamily="2" charset="0"/>
                <a:cs typeface="+mn-cs"/>
              </a:rPr>
              <a:t>ias2025.org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055DC59-D327-85C6-A111-70C68B6D41D2}"/>
              </a:ext>
            </a:extLst>
          </p:cNvPr>
          <p:cNvSpPr txBox="1"/>
          <p:nvPr userDrawn="1"/>
        </p:nvSpPr>
        <p:spPr>
          <a:xfrm>
            <a:off x="6312024" y="6416676"/>
            <a:ext cx="1763711" cy="21590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endParaRPr lang="en-GB" sz="1000" kern="1200" noProof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97B34D25-7B70-DD47-8219-EC14A2D2BC5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10025891" y="207065"/>
            <a:ext cx="1769829" cy="13189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0067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Content Placeholder 14">
            <a:extLst>
              <a:ext uri="{FF2B5EF4-FFF2-40B4-BE49-F238E27FC236}">
                <a16:creationId xmlns:a16="http://schemas.microsoft.com/office/drawing/2014/main" id="{C6D1B286-EE94-DE44-8BBB-C1AC46863680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442913" y="2097089"/>
            <a:ext cx="5437187" cy="4103686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>
              <a:buNone/>
              <a:defRPr sz="2000"/>
            </a:lvl1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7" name="Content Placeholder 16">
            <a:extLst>
              <a:ext uri="{FF2B5EF4-FFF2-40B4-BE49-F238E27FC236}">
                <a16:creationId xmlns:a16="http://schemas.microsoft.com/office/drawing/2014/main" id="{9B53F7F2-792C-5946-B26B-153D893CB55B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6311903" y="2097091"/>
            <a:ext cx="5437188" cy="4103687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/>
            </a:lvl1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3180687-9ED9-514C-9D5C-4D3E75055068}"/>
              </a:ext>
            </a:extLst>
          </p:cNvPr>
          <p:cNvSpPr txBox="1"/>
          <p:nvPr/>
        </p:nvSpPr>
        <p:spPr>
          <a:xfrm>
            <a:off x="442913" y="6416675"/>
            <a:ext cx="3673475" cy="21590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r>
              <a:rPr lang="en-GB" sz="1000" b="0" i="0" kern="1200" noProof="0" dirty="0">
                <a:solidFill>
                  <a:schemeClr val="tx1"/>
                </a:solidFill>
                <a:effectLst/>
                <a:latin typeface="+mn-lt"/>
                <a:ea typeface="IAS Ribbon Sans Regular" pitchFamily="2" charset="0"/>
                <a:cs typeface="+mn-cs"/>
              </a:rPr>
              <a:t>13 – 17 July  •  Kigali, Rwanda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E5A67C6D-451D-6C40-B015-49D1207326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16391" y="441325"/>
            <a:ext cx="7632700" cy="1223964"/>
          </a:xfrm>
          <a:prstGeom prst="rect">
            <a:avLst/>
          </a:prstGeom>
        </p:spPr>
        <p:txBody>
          <a:bodyPr lIns="0" tIns="0" rIns="0" bIns="0" anchor="t"/>
          <a:lstStyle/>
          <a:p>
            <a:r>
              <a:rPr lang="en-US" noProof="0"/>
              <a:t>Click to edit Master title style</a:t>
            </a:r>
            <a:endParaRPr lang="en-GB" noProof="0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17245EE-BB3A-034C-BE06-055376C80D0C}"/>
              </a:ext>
            </a:extLst>
          </p:cNvPr>
          <p:cNvSpPr txBox="1"/>
          <p:nvPr/>
        </p:nvSpPr>
        <p:spPr>
          <a:xfrm>
            <a:off x="4116389" y="6416675"/>
            <a:ext cx="1763711" cy="21590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r>
              <a:rPr lang="en-GB" sz="1000" b="0" i="0" kern="1200" noProof="0" dirty="0">
                <a:solidFill>
                  <a:schemeClr val="tx1"/>
                </a:solidFill>
                <a:effectLst/>
                <a:latin typeface="IAS Ribbon Sans Regular" pitchFamily="2" charset="0"/>
                <a:ea typeface="IAS Ribbon Sans Regular" pitchFamily="2" charset="0"/>
                <a:cs typeface="+mn-cs"/>
              </a:rPr>
              <a:t>ias2025.org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8551B1C-217B-4F4B-81FF-529B758036DF}"/>
              </a:ext>
            </a:extLst>
          </p:cNvPr>
          <p:cNvSpPr txBox="1"/>
          <p:nvPr/>
        </p:nvSpPr>
        <p:spPr>
          <a:xfrm>
            <a:off x="6312024" y="6416676"/>
            <a:ext cx="1763711" cy="21590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endParaRPr lang="en-GB" sz="1000" kern="1200" noProof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616AA4A-E594-DCA2-375B-C100D8600E40}"/>
              </a:ext>
            </a:extLst>
          </p:cNvPr>
          <p:cNvSpPr txBox="1"/>
          <p:nvPr userDrawn="1"/>
        </p:nvSpPr>
        <p:spPr>
          <a:xfrm>
            <a:off x="442913" y="6416675"/>
            <a:ext cx="3673475" cy="21590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r>
              <a:rPr lang="en-GB" sz="1000" b="0" i="0" kern="1200" noProof="0" dirty="0">
                <a:solidFill>
                  <a:schemeClr val="tx1"/>
                </a:solidFill>
                <a:effectLst/>
                <a:latin typeface="+mn-lt"/>
                <a:ea typeface="IAS Ribbon Sans Regular" pitchFamily="2" charset="0"/>
                <a:cs typeface="+mn-cs"/>
              </a:rPr>
              <a:t>13 – 17 July  •  Kigali, Rwanda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8F74E2A-D7E4-4591-26B3-F9B16CF96454}"/>
              </a:ext>
            </a:extLst>
          </p:cNvPr>
          <p:cNvSpPr txBox="1"/>
          <p:nvPr userDrawn="1"/>
        </p:nvSpPr>
        <p:spPr>
          <a:xfrm>
            <a:off x="4116389" y="6416675"/>
            <a:ext cx="1763711" cy="21590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r>
              <a:rPr lang="en-GB" sz="1000" b="0" i="0" kern="1200" noProof="0" dirty="0">
                <a:solidFill>
                  <a:schemeClr val="tx1"/>
                </a:solidFill>
                <a:effectLst/>
                <a:latin typeface="+mn-lt"/>
                <a:ea typeface="IAS Ribbon Sans Regular" pitchFamily="2" charset="0"/>
                <a:cs typeface="+mn-cs"/>
              </a:rPr>
              <a:t>ias2025.org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8D5A2AB-F9E2-F306-7694-B7D9BDB27B23}"/>
              </a:ext>
            </a:extLst>
          </p:cNvPr>
          <p:cNvSpPr txBox="1"/>
          <p:nvPr userDrawn="1"/>
        </p:nvSpPr>
        <p:spPr>
          <a:xfrm>
            <a:off x="6312024" y="6416676"/>
            <a:ext cx="1763711" cy="21590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endParaRPr lang="en-GB" sz="1000" kern="1200" noProof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0502657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wit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22D4093A-7AF9-304D-AE6D-F745B4F0164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42915" y="3256767"/>
            <a:ext cx="5437188" cy="2944008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marL="0" indent="0">
              <a:buNone/>
              <a:defRPr sz="2000"/>
            </a:lvl1pPr>
          </a:lstStyle>
          <a:p>
            <a:pPr lvl="0"/>
            <a:r>
              <a:rPr lang="en-GB" noProof="0" dirty="0" err="1"/>
              <a:t>Nulla</a:t>
            </a:r>
            <a:r>
              <a:rPr lang="en-GB" noProof="0" dirty="0"/>
              <a:t> </a:t>
            </a:r>
            <a:r>
              <a:rPr lang="en-GB" noProof="0" dirty="0" err="1"/>
              <a:t>quis</a:t>
            </a:r>
            <a:r>
              <a:rPr lang="en-GB" noProof="0" dirty="0"/>
              <a:t> lorem </a:t>
            </a:r>
            <a:r>
              <a:rPr lang="en-GB" noProof="0" dirty="0" err="1"/>
              <a:t>ut</a:t>
            </a:r>
            <a:r>
              <a:rPr lang="en-GB" noProof="0" dirty="0"/>
              <a:t> libero </a:t>
            </a:r>
            <a:r>
              <a:rPr lang="en-GB" noProof="0" dirty="0" err="1"/>
              <a:t>malesuada</a:t>
            </a:r>
            <a:r>
              <a:rPr lang="en-GB" noProof="0" dirty="0"/>
              <a:t> </a:t>
            </a:r>
            <a:r>
              <a:rPr lang="en-GB" noProof="0" dirty="0" err="1"/>
              <a:t>feugiat</a:t>
            </a:r>
            <a:r>
              <a:rPr lang="en-GB" noProof="0" dirty="0"/>
              <a:t>. </a:t>
            </a:r>
            <a:r>
              <a:rPr lang="en-GB" noProof="0" dirty="0" err="1"/>
              <a:t>Curabitur</a:t>
            </a:r>
            <a:r>
              <a:rPr lang="en-GB" noProof="0" dirty="0"/>
              <a:t> non </a:t>
            </a:r>
            <a:r>
              <a:rPr lang="en-GB" noProof="0" dirty="0" err="1"/>
              <a:t>nulla</a:t>
            </a:r>
            <a:r>
              <a:rPr lang="en-GB" noProof="0" dirty="0"/>
              <a:t> sit </a:t>
            </a:r>
            <a:r>
              <a:rPr lang="en-GB" noProof="0" dirty="0" err="1"/>
              <a:t>amet</a:t>
            </a:r>
            <a:r>
              <a:rPr lang="en-GB" noProof="0" dirty="0"/>
              <a:t> </a:t>
            </a:r>
            <a:r>
              <a:rPr lang="en-GB" noProof="0" dirty="0" err="1"/>
              <a:t>nisl</a:t>
            </a:r>
            <a:r>
              <a:rPr lang="en-GB" noProof="0" dirty="0"/>
              <a:t> tempus convallis </a:t>
            </a:r>
            <a:r>
              <a:rPr lang="en-GB" noProof="0" dirty="0" err="1"/>
              <a:t>quis</a:t>
            </a:r>
            <a:r>
              <a:rPr lang="en-GB" noProof="0" dirty="0"/>
              <a:t> ac </a:t>
            </a:r>
            <a:r>
              <a:rPr lang="en-GB" noProof="0" dirty="0" err="1"/>
              <a:t>lectus</a:t>
            </a:r>
            <a:r>
              <a:rPr lang="en-GB" noProof="0" dirty="0"/>
              <a:t>.</a:t>
            </a:r>
          </a:p>
        </p:txBody>
      </p:sp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FEE9A4EF-A011-1744-9932-D74E1968F6E7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6311903" y="441325"/>
            <a:ext cx="5437188" cy="5759450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>
              <a:buNone/>
              <a:defRPr sz="2000"/>
            </a:lvl1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6" name="Title 10">
            <a:extLst>
              <a:ext uri="{FF2B5EF4-FFF2-40B4-BE49-F238E27FC236}">
                <a16:creationId xmlns:a16="http://schemas.microsoft.com/office/drawing/2014/main" id="{091C71F5-B0A7-8745-8F8B-E636D57FA2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2913" y="1665294"/>
            <a:ext cx="5437187" cy="1428641"/>
          </a:xfrm>
          <a:prstGeom prst="rect">
            <a:avLst/>
          </a:prstGeom>
        </p:spPr>
        <p:txBody>
          <a:bodyPr lIns="0" tIns="0" rIns="0" bIns="0" anchor="b"/>
          <a:lstStyle/>
          <a:p>
            <a:r>
              <a:rPr lang="en-US" noProof="0"/>
              <a:t>Click to edit Master title style</a:t>
            </a:r>
            <a:endParaRPr lang="en-GB" noProof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7465E4D-8ADE-2143-908C-7C2920965ACF}"/>
              </a:ext>
            </a:extLst>
          </p:cNvPr>
          <p:cNvSpPr txBox="1"/>
          <p:nvPr/>
        </p:nvSpPr>
        <p:spPr>
          <a:xfrm>
            <a:off x="442913" y="6416675"/>
            <a:ext cx="3673475" cy="21590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r>
              <a:rPr lang="en-GB" sz="1000" b="0" i="0" kern="1200" noProof="0" dirty="0">
                <a:solidFill>
                  <a:schemeClr val="tx1"/>
                </a:solidFill>
                <a:effectLst/>
                <a:latin typeface="+mn-lt"/>
                <a:ea typeface="IAS Ribbon Sans Regular" pitchFamily="2" charset="0"/>
                <a:cs typeface="+mn-cs"/>
              </a:rPr>
              <a:t>13 – 17 July  •  Kigali, Rwanda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D76478F-F1E2-AD47-BAC6-395C98E2FF59}"/>
              </a:ext>
            </a:extLst>
          </p:cNvPr>
          <p:cNvSpPr txBox="1"/>
          <p:nvPr/>
        </p:nvSpPr>
        <p:spPr>
          <a:xfrm>
            <a:off x="4116389" y="6416675"/>
            <a:ext cx="1763711" cy="21590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r>
              <a:rPr lang="en-GB" sz="1000" b="0" i="0" kern="1200" noProof="0" dirty="0">
                <a:solidFill>
                  <a:schemeClr val="tx1"/>
                </a:solidFill>
                <a:effectLst/>
                <a:latin typeface="IAS Ribbon Sans Regular" pitchFamily="2" charset="0"/>
                <a:ea typeface="IAS Ribbon Sans Regular" pitchFamily="2" charset="0"/>
                <a:cs typeface="+mn-cs"/>
              </a:rPr>
              <a:t>ias2025.org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7AD4010-0096-6B46-B74C-E77670FCDEA8}"/>
              </a:ext>
            </a:extLst>
          </p:cNvPr>
          <p:cNvSpPr txBox="1"/>
          <p:nvPr/>
        </p:nvSpPr>
        <p:spPr>
          <a:xfrm>
            <a:off x="6312024" y="6416676"/>
            <a:ext cx="1763711" cy="21590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endParaRPr lang="en-GB" sz="1000" kern="1200" noProof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88EB3DE-D13C-983C-109F-B8DECBB38D17}"/>
              </a:ext>
            </a:extLst>
          </p:cNvPr>
          <p:cNvSpPr txBox="1"/>
          <p:nvPr userDrawn="1"/>
        </p:nvSpPr>
        <p:spPr>
          <a:xfrm>
            <a:off x="442913" y="6416675"/>
            <a:ext cx="3673475" cy="21590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r>
              <a:rPr lang="en-GB" sz="1000" b="0" i="0" kern="1200" noProof="0" dirty="0">
                <a:solidFill>
                  <a:schemeClr val="tx1"/>
                </a:solidFill>
                <a:effectLst/>
                <a:latin typeface="+mn-lt"/>
                <a:ea typeface="IAS Ribbon Sans Regular" pitchFamily="2" charset="0"/>
                <a:cs typeface="+mn-cs"/>
              </a:rPr>
              <a:t>13 – 17 July  •  Kigali, Rwanda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C998FB2-A449-3E69-03CE-FCCC88D5BD24}"/>
              </a:ext>
            </a:extLst>
          </p:cNvPr>
          <p:cNvSpPr txBox="1"/>
          <p:nvPr userDrawn="1"/>
        </p:nvSpPr>
        <p:spPr>
          <a:xfrm>
            <a:off x="4116389" y="6416675"/>
            <a:ext cx="1763711" cy="21590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r>
              <a:rPr lang="en-GB" sz="1000" b="0" i="0" kern="1200" noProof="0" dirty="0">
                <a:solidFill>
                  <a:schemeClr val="tx1"/>
                </a:solidFill>
                <a:effectLst/>
                <a:latin typeface="+mn-lt"/>
                <a:ea typeface="IAS Ribbon Sans Regular" pitchFamily="2" charset="0"/>
                <a:cs typeface="+mn-cs"/>
              </a:rPr>
              <a:t>ias2025.org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4CDDE31-B47E-39E8-CFAC-7E55D348599D}"/>
              </a:ext>
            </a:extLst>
          </p:cNvPr>
          <p:cNvSpPr txBox="1"/>
          <p:nvPr userDrawn="1"/>
        </p:nvSpPr>
        <p:spPr>
          <a:xfrm>
            <a:off x="6312024" y="6416676"/>
            <a:ext cx="1763711" cy="21590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endParaRPr lang="en-GB" sz="1000" kern="1200" noProof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651845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with Tex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Content Placeholder 16">
            <a:extLst>
              <a:ext uri="{FF2B5EF4-FFF2-40B4-BE49-F238E27FC236}">
                <a16:creationId xmlns:a16="http://schemas.microsoft.com/office/drawing/2014/main" id="{9B53F7F2-792C-5946-B26B-153D893CB55B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4116388" y="2097089"/>
            <a:ext cx="7632703" cy="4103692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>
              <a:buNone/>
              <a:defRPr sz="2000"/>
            </a:lvl1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663AB3E-8BB7-2D4E-9A4B-1FA373B92B4A}"/>
              </a:ext>
            </a:extLst>
          </p:cNvPr>
          <p:cNvSpPr txBox="1"/>
          <p:nvPr/>
        </p:nvSpPr>
        <p:spPr>
          <a:xfrm>
            <a:off x="442913" y="6416675"/>
            <a:ext cx="3673475" cy="21590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r>
              <a:rPr lang="en-GB" sz="1000" b="0" i="0" kern="1200" noProof="0" dirty="0">
                <a:solidFill>
                  <a:schemeClr val="tx1"/>
                </a:solidFill>
                <a:effectLst/>
                <a:latin typeface="+mn-lt"/>
                <a:ea typeface="IAS Ribbon Sans Regular" pitchFamily="2" charset="0"/>
                <a:cs typeface="+mn-cs"/>
              </a:rPr>
              <a:t>13 – 17 July  •  Kigali, Rwanda</a:t>
            </a:r>
          </a:p>
        </p:txBody>
      </p:sp>
      <p:sp>
        <p:nvSpPr>
          <p:cNvPr id="18" name="Title 1">
            <a:extLst>
              <a:ext uri="{FF2B5EF4-FFF2-40B4-BE49-F238E27FC236}">
                <a16:creationId xmlns:a16="http://schemas.microsoft.com/office/drawing/2014/main" id="{4C75301D-79B8-304D-A9AB-978AFF9076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16391" y="441325"/>
            <a:ext cx="7632700" cy="1223964"/>
          </a:xfrm>
          <a:prstGeom prst="rect">
            <a:avLst/>
          </a:prstGeom>
        </p:spPr>
        <p:txBody>
          <a:bodyPr lIns="0" tIns="0" rIns="0" bIns="0" anchor="t"/>
          <a:lstStyle/>
          <a:p>
            <a:r>
              <a:rPr lang="en-US" noProof="0"/>
              <a:t>Click to edit Master title style</a:t>
            </a:r>
            <a:endParaRPr lang="en-GB" noProof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EEB2E94-95BD-AF4A-8CB8-DEF6AF2D71CC}"/>
              </a:ext>
            </a:extLst>
          </p:cNvPr>
          <p:cNvSpPr txBox="1"/>
          <p:nvPr/>
        </p:nvSpPr>
        <p:spPr>
          <a:xfrm>
            <a:off x="4116389" y="6416675"/>
            <a:ext cx="1763711" cy="21590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r>
              <a:rPr lang="en-GB" sz="1000" b="0" i="0" kern="1200" noProof="0" dirty="0">
                <a:solidFill>
                  <a:schemeClr val="tx1"/>
                </a:solidFill>
                <a:effectLst/>
                <a:latin typeface="IAS Ribbon Sans Regular" pitchFamily="2" charset="0"/>
                <a:ea typeface="IAS Ribbon Sans Regular" pitchFamily="2" charset="0"/>
                <a:cs typeface="+mn-cs"/>
              </a:rPr>
              <a:t>ias2025.org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63903E21-8E3C-EA42-845E-ACA015593389}"/>
              </a:ext>
            </a:extLst>
          </p:cNvPr>
          <p:cNvSpPr txBox="1"/>
          <p:nvPr/>
        </p:nvSpPr>
        <p:spPr>
          <a:xfrm>
            <a:off x="6312024" y="6416676"/>
            <a:ext cx="1763711" cy="21590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endParaRPr lang="en-GB" sz="1000" kern="1200" noProof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F60080C-8E2C-13C8-F305-B9340CF0ACDB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42913" y="2097088"/>
            <a:ext cx="3368799" cy="4103687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GB" noProof="0" dirty="0" err="1"/>
              <a:t>Nulla</a:t>
            </a:r>
            <a:r>
              <a:rPr lang="en-GB" noProof="0" dirty="0"/>
              <a:t> </a:t>
            </a:r>
            <a:r>
              <a:rPr lang="en-GB" noProof="0" dirty="0" err="1"/>
              <a:t>quis</a:t>
            </a:r>
            <a:r>
              <a:rPr lang="en-GB" noProof="0" dirty="0"/>
              <a:t> lorem </a:t>
            </a:r>
            <a:r>
              <a:rPr lang="en-GB" noProof="0" dirty="0" err="1"/>
              <a:t>ut</a:t>
            </a:r>
            <a:r>
              <a:rPr lang="en-GB" noProof="0" dirty="0"/>
              <a:t> libero </a:t>
            </a:r>
            <a:r>
              <a:rPr lang="en-GB" noProof="0" dirty="0" err="1"/>
              <a:t>malesuada</a:t>
            </a:r>
            <a:r>
              <a:rPr lang="en-GB" noProof="0" dirty="0"/>
              <a:t> </a:t>
            </a:r>
            <a:r>
              <a:rPr lang="en-GB" noProof="0" dirty="0" err="1"/>
              <a:t>feugiat</a:t>
            </a:r>
            <a:r>
              <a:rPr lang="en-GB" noProof="0" dirty="0"/>
              <a:t>. </a:t>
            </a:r>
            <a:r>
              <a:rPr lang="en-GB" noProof="0" dirty="0" err="1"/>
              <a:t>Curabitur</a:t>
            </a:r>
            <a:r>
              <a:rPr lang="en-GB" noProof="0" dirty="0"/>
              <a:t> non </a:t>
            </a:r>
            <a:r>
              <a:rPr lang="en-GB" noProof="0" dirty="0" err="1"/>
              <a:t>nulla</a:t>
            </a:r>
            <a:r>
              <a:rPr lang="en-GB" noProof="0" dirty="0"/>
              <a:t> sit </a:t>
            </a:r>
            <a:r>
              <a:rPr lang="en-GB" noProof="0" dirty="0" err="1"/>
              <a:t>amet</a:t>
            </a:r>
            <a:r>
              <a:rPr lang="en-GB" noProof="0" dirty="0"/>
              <a:t> </a:t>
            </a:r>
            <a:r>
              <a:rPr lang="en-GB" noProof="0" dirty="0" err="1"/>
              <a:t>nisl</a:t>
            </a:r>
            <a:r>
              <a:rPr lang="en-GB" noProof="0" dirty="0"/>
              <a:t> tempus convallis </a:t>
            </a:r>
            <a:r>
              <a:rPr lang="en-GB" noProof="0" dirty="0" err="1"/>
              <a:t>quis</a:t>
            </a:r>
            <a:r>
              <a:rPr lang="en-GB" noProof="0" dirty="0"/>
              <a:t> ac </a:t>
            </a:r>
            <a:r>
              <a:rPr lang="en-GB" noProof="0" dirty="0" err="1"/>
              <a:t>lectus</a:t>
            </a:r>
            <a:r>
              <a:rPr lang="en-GB" noProof="0" dirty="0"/>
              <a:t>.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CF433DA-045F-B463-003C-88737FE99F8D}"/>
              </a:ext>
            </a:extLst>
          </p:cNvPr>
          <p:cNvSpPr txBox="1"/>
          <p:nvPr userDrawn="1"/>
        </p:nvSpPr>
        <p:spPr>
          <a:xfrm>
            <a:off x="442913" y="6416675"/>
            <a:ext cx="3673475" cy="21590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r>
              <a:rPr lang="en-GB" sz="1000" b="0" i="0" kern="1200" noProof="0" dirty="0">
                <a:solidFill>
                  <a:schemeClr val="tx1"/>
                </a:solidFill>
                <a:effectLst/>
                <a:latin typeface="+mn-lt"/>
                <a:ea typeface="IAS Ribbon Sans Regular" pitchFamily="2" charset="0"/>
                <a:cs typeface="+mn-cs"/>
              </a:rPr>
              <a:t>13 – 17 July  •  Kigali, Rwanda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2570032-BFC9-755D-8AE2-FAE2A9A30177}"/>
              </a:ext>
            </a:extLst>
          </p:cNvPr>
          <p:cNvSpPr txBox="1"/>
          <p:nvPr userDrawn="1"/>
        </p:nvSpPr>
        <p:spPr>
          <a:xfrm>
            <a:off x="4116389" y="6416675"/>
            <a:ext cx="1763711" cy="21590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r>
              <a:rPr lang="en-GB" sz="1000" b="0" i="0" kern="1200" noProof="0" dirty="0">
                <a:solidFill>
                  <a:schemeClr val="tx1"/>
                </a:solidFill>
                <a:effectLst/>
                <a:latin typeface="+mn-lt"/>
                <a:ea typeface="IAS Ribbon Sans Regular" pitchFamily="2" charset="0"/>
                <a:cs typeface="+mn-cs"/>
              </a:rPr>
              <a:t>ias2025.org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B70D54A-CC44-1BF0-4CF8-636188BBAC5D}"/>
              </a:ext>
            </a:extLst>
          </p:cNvPr>
          <p:cNvSpPr txBox="1"/>
          <p:nvPr userDrawn="1"/>
        </p:nvSpPr>
        <p:spPr>
          <a:xfrm>
            <a:off x="6312024" y="6416676"/>
            <a:ext cx="1763711" cy="21590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endParaRPr lang="en-GB" sz="1000" kern="1200" noProof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4344426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888">
          <p15:clr>
            <a:srgbClr val="FBAE40"/>
          </p15:clr>
        </p15:guide>
        <p15:guide id="2" orient="horz" pos="1729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with Text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Content Placeholder 16">
            <a:extLst>
              <a:ext uri="{FF2B5EF4-FFF2-40B4-BE49-F238E27FC236}">
                <a16:creationId xmlns:a16="http://schemas.microsoft.com/office/drawing/2014/main" id="{9B53F7F2-792C-5946-B26B-153D893CB55B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6311900" y="2097089"/>
            <a:ext cx="5437191" cy="4103692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>
              <a:buNone/>
              <a:defRPr sz="2000"/>
            </a:lvl1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663AB3E-8BB7-2D4E-9A4B-1FA373B92B4A}"/>
              </a:ext>
            </a:extLst>
          </p:cNvPr>
          <p:cNvSpPr txBox="1"/>
          <p:nvPr/>
        </p:nvSpPr>
        <p:spPr>
          <a:xfrm>
            <a:off x="442913" y="6416675"/>
            <a:ext cx="3673475" cy="21590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r>
              <a:rPr lang="en-GB" sz="1000" b="0" i="0" kern="1200" noProof="0" dirty="0">
                <a:solidFill>
                  <a:schemeClr val="tx1"/>
                </a:solidFill>
                <a:effectLst/>
                <a:latin typeface="+mn-lt"/>
                <a:ea typeface="IAS Ribbon Sans Regular" pitchFamily="2" charset="0"/>
                <a:cs typeface="+mn-cs"/>
              </a:rPr>
              <a:t>13 – 17 July  •  Kigali, Rwanda</a:t>
            </a:r>
          </a:p>
        </p:txBody>
      </p:sp>
      <p:sp>
        <p:nvSpPr>
          <p:cNvPr id="18" name="Title 1">
            <a:extLst>
              <a:ext uri="{FF2B5EF4-FFF2-40B4-BE49-F238E27FC236}">
                <a16:creationId xmlns:a16="http://schemas.microsoft.com/office/drawing/2014/main" id="{4C75301D-79B8-304D-A9AB-978AFF9076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16391" y="441325"/>
            <a:ext cx="7632700" cy="1223964"/>
          </a:xfrm>
          <a:prstGeom prst="rect">
            <a:avLst/>
          </a:prstGeom>
        </p:spPr>
        <p:txBody>
          <a:bodyPr lIns="0" tIns="0" rIns="0" bIns="0" anchor="t"/>
          <a:lstStyle/>
          <a:p>
            <a:r>
              <a:rPr lang="en-US" noProof="0"/>
              <a:t>Click to edit Master title style</a:t>
            </a:r>
            <a:endParaRPr lang="en-GB" noProof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EEB2E94-95BD-AF4A-8CB8-DEF6AF2D71CC}"/>
              </a:ext>
            </a:extLst>
          </p:cNvPr>
          <p:cNvSpPr txBox="1"/>
          <p:nvPr/>
        </p:nvSpPr>
        <p:spPr>
          <a:xfrm>
            <a:off x="4116389" y="6416675"/>
            <a:ext cx="1763711" cy="21590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r>
              <a:rPr lang="en-GB" sz="1000" b="0" i="0" kern="1200" noProof="0" dirty="0">
                <a:solidFill>
                  <a:schemeClr val="tx1"/>
                </a:solidFill>
                <a:effectLst/>
                <a:latin typeface="IAS Ribbon Sans Regular" pitchFamily="2" charset="0"/>
                <a:ea typeface="IAS Ribbon Sans Regular" pitchFamily="2" charset="0"/>
                <a:cs typeface="+mn-cs"/>
              </a:rPr>
              <a:t>ias2025.org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63903E21-8E3C-EA42-845E-ACA015593389}"/>
              </a:ext>
            </a:extLst>
          </p:cNvPr>
          <p:cNvSpPr txBox="1"/>
          <p:nvPr/>
        </p:nvSpPr>
        <p:spPr>
          <a:xfrm>
            <a:off x="6312024" y="6416676"/>
            <a:ext cx="1763711" cy="21590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endParaRPr lang="en-GB" sz="1000" kern="1200" noProof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F60080C-8E2C-13C8-F305-B9340CF0ACDB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42913" y="2097088"/>
            <a:ext cx="5437187" cy="4103687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GB" noProof="0" dirty="0" err="1"/>
              <a:t>Nulla</a:t>
            </a:r>
            <a:r>
              <a:rPr lang="en-GB" noProof="0" dirty="0"/>
              <a:t> </a:t>
            </a:r>
            <a:r>
              <a:rPr lang="en-GB" noProof="0" dirty="0" err="1"/>
              <a:t>quis</a:t>
            </a:r>
            <a:r>
              <a:rPr lang="en-GB" noProof="0" dirty="0"/>
              <a:t> lorem </a:t>
            </a:r>
            <a:r>
              <a:rPr lang="en-GB" noProof="0" dirty="0" err="1"/>
              <a:t>ut</a:t>
            </a:r>
            <a:r>
              <a:rPr lang="en-GB" noProof="0" dirty="0"/>
              <a:t> libero </a:t>
            </a:r>
            <a:r>
              <a:rPr lang="en-GB" noProof="0" dirty="0" err="1"/>
              <a:t>malesuada</a:t>
            </a:r>
            <a:r>
              <a:rPr lang="en-GB" noProof="0" dirty="0"/>
              <a:t> </a:t>
            </a:r>
            <a:r>
              <a:rPr lang="en-GB" noProof="0" dirty="0" err="1"/>
              <a:t>feugiat</a:t>
            </a:r>
            <a:r>
              <a:rPr lang="en-GB" noProof="0" dirty="0"/>
              <a:t>. </a:t>
            </a:r>
            <a:r>
              <a:rPr lang="en-GB" noProof="0" dirty="0" err="1"/>
              <a:t>Curabitur</a:t>
            </a:r>
            <a:r>
              <a:rPr lang="en-GB" noProof="0" dirty="0"/>
              <a:t> non </a:t>
            </a:r>
            <a:r>
              <a:rPr lang="en-GB" noProof="0" dirty="0" err="1"/>
              <a:t>nulla</a:t>
            </a:r>
            <a:r>
              <a:rPr lang="en-GB" noProof="0" dirty="0"/>
              <a:t> sit </a:t>
            </a:r>
            <a:r>
              <a:rPr lang="en-GB" noProof="0" dirty="0" err="1"/>
              <a:t>amet</a:t>
            </a:r>
            <a:r>
              <a:rPr lang="en-GB" noProof="0" dirty="0"/>
              <a:t> </a:t>
            </a:r>
            <a:r>
              <a:rPr lang="en-GB" noProof="0" dirty="0" err="1"/>
              <a:t>nisl</a:t>
            </a:r>
            <a:r>
              <a:rPr lang="en-GB" noProof="0" dirty="0"/>
              <a:t> tempus convallis </a:t>
            </a:r>
            <a:r>
              <a:rPr lang="en-GB" noProof="0" dirty="0" err="1"/>
              <a:t>quis</a:t>
            </a:r>
            <a:r>
              <a:rPr lang="en-GB" noProof="0" dirty="0"/>
              <a:t> ac </a:t>
            </a:r>
            <a:r>
              <a:rPr lang="en-GB" noProof="0" dirty="0" err="1"/>
              <a:t>lectus</a:t>
            </a:r>
            <a:r>
              <a:rPr lang="en-GB" noProof="0" dirty="0"/>
              <a:t>.</a:t>
            </a:r>
          </a:p>
          <a:p>
            <a:r>
              <a:rPr lang="en-GB" noProof="0" dirty="0"/>
              <a:t>Proin </a:t>
            </a:r>
            <a:r>
              <a:rPr lang="en-GB" noProof="0" dirty="0" err="1"/>
              <a:t>eget</a:t>
            </a:r>
            <a:r>
              <a:rPr lang="en-GB" noProof="0" dirty="0"/>
              <a:t> </a:t>
            </a:r>
            <a:r>
              <a:rPr lang="en-GB" noProof="0" dirty="0" err="1"/>
              <a:t>tortor</a:t>
            </a:r>
            <a:r>
              <a:rPr lang="en-GB" noProof="0" dirty="0"/>
              <a:t> </a:t>
            </a:r>
            <a:r>
              <a:rPr lang="en-GB" noProof="0" dirty="0" err="1"/>
              <a:t>risus</a:t>
            </a:r>
            <a:r>
              <a:rPr lang="en-GB" noProof="0" dirty="0"/>
              <a:t>. Lorem ipsum </a:t>
            </a:r>
            <a:r>
              <a:rPr lang="en-GB" noProof="0" dirty="0" err="1"/>
              <a:t>dolor</a:t>
            </a:r>
            <a:r>
              <a:rPr lang="en-GB" noProof="0" dirty="0"/>
              <a:t> sit </a:t>
            </a:r>
            <a:r>
              <a:rPr lang="en-GB" noProof="0" dirty="0" err="1"/>
              <a:t>amet</a:t>
            </a:r>
            <a:r>
              <a:rPr lang="en-GB" noProof="0" dirty="0"/>
              <a:t>, </a:t>
            </a:r>
            <a:r>
              <a:rPr lang="en-GB" noProof="0" dirty="0" err="1"/>
              <a:t>consectetur</a:t>
            </a:r>
            <a:r>
              <a:rPr lang="en-GB" noProof="0" dirty="0"/>
              <a:t> </a:t>
            </a:r>
            <a:r>
              <a:rPr lang="en-GB" noProof="0" dirty="0" err="1"/>
              <a:t>adipiscing</a:t>
            </a:r>
            <a:r>
              <a:rPr lang="en-GB" noProof="0" dirty="0"/>
              <a:t> </a:t>
            </a:r>
            <a:r>
              <a:rPr lang="en-GB" noProof="0" dirty="0" err="1"/>
              <a:t>elit</a:t>
            </a:r>
            <a:r>
              <a:rPr lang="en-GB" noProof="0" dirty="0"/>
              <a:t>.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06D5C53-65F7-FAEC-4120-3EC2EF5B68F5}"/>
              </a:ext>
            </a:extLst>
          </p:cNvPr>
          <p:cNvSpPr txBox="1"/>
          <p:nvPr userDrawn="1"/>
        </p:nvSpPr>
        <p:spPr>
          <a:xfrm>
            <a:off x="442913" y="6416675"/>
            <a:ext cx="3673475" cy="21590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r>
              <a:rPr lang="en-GB" sz="1000" b="0" i="0" kern="1200" noProof="0" dirty="0">
                <a:solidFill>
                  <a:schemeClr val="tx1"/>
                </a:solidFill>
                <a:effectLst/>
                <a:latin typeface="+mn-lt"/>
                <a:ea typeface="IAS Ribbon Sans Regular" pitchFamily="2" charset="0"/>
                <a:cs typeface="+mn-cs"/>
              </a:rPr>
              <a:t>13 – 17 July  •  Kigali, Rwanda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2E11A61-9AE8-7F88-9EEF-93CCCA50B562}"/>
              </a:ext>
            </a:extLst>
          </p:cNvPr>
          <p:cNvSpPr txBox="1"/>
          <p:nvPr userDrawn="1"/>
        </p:nvSpPr>
        <p:spPr>
          <a:xfrm>
            <a:off x="4116389" y="6416675"/>
            <a:ext cx="1763711" cy="21590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r>
              <a:rPr lang="en-GB" sz="1000" b="0" i="0" kern="1200" noProof="0" dirty="0">
                <a:solidFill>
                  <a:schemeClr val="tx1"/>
                </a:solidFill>
                <a:effectLst/>
                <a:latin typeface="+mn-lt"/>
                <a:ea typeface="IAS Ribbon Sans Regular" pitchFamily="2" charset="0"/>
                <a:cs typeface="+mn-cs"/>
              </a:rPr>
              <a:t>ias2025.org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0512F13-5D47-FD64-1DE9-3A05ECCB5E49}"/>
              </a:ext>
            </a:extLst>
          </p:cNvPr>
          <p:cNvSpPr txBox="1"/>
          <p:nvPr userDrawn="1"/>
        </p:nvSpPr>
        <p:spPr>
          <a:xfrm>
            <a:off x="6312024" y="6416676"/>
            <a:ext cx="1763711" cy="21590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endParaRPr lang="en-GB" sz="1000" kern="1200" noProof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7073345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888">
          <p15:clr>
            <a:srgbClr val="FBAE40"/>
          </p15:clr>
        </p15:guide>
        <p15:guide id="2" orient="horz" pos="1729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with Text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Content Placeholder 16">
            <a:extLst>
              <a:ext uri="{FF2B5EF4-FFF2-40B4-BE49-F238E27FC236}">
                <a16:creationId xmlns:a16="http://schemas.microsoft.com/office/drawing/2014/main" id="{9B53F7F2-792C-5946-B26B-153D893CB55B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8075613" y="2097089"/>
            <a:ext cx="3673478" cy="4103692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>
              <a:buNone/>
              <a:defRPr sz="2000"/>
            </a:lvl1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663AB3E-8BB7-2D4E-9A4B-1FA373B92B4A}"/>
              </a:ext>
            </a:extLst>
          </p:cNvPr>
          <p:cNvSpPr txBox="1"/>
          <p:nvPr/>
        </p:nvSpPr>
        <p:spPr>
          <a:xfrm>
            <a:off x="442913" y="6416675"/>
            <a:ext cx="3673475" cy="21590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r>
              <a:rPr lang="en-GB" sz="1000" b="0" i="0" kern="1200" noProof="0" dirty="0">
                <a:solidFill>
                  <a:schemeClr val="tx1"/>
                </a:solidFill>
                <a:effectLst/>
                <a:latin typeface="+mn-lt"/>
                <a:ea typeface="IAS Ribbon Sans Regular" pitchFamily="2" charset="0"/>
                <a:cs typeface="+mn-cs"/>
              </a:rPr>
              <a:t>13 – 17 July  •  Kigali, Rwanda</a:t>
            </a:r>
          </a:p>
        </p:txBody>
      </p:sp>
      <p:sp>
        <p:nvSpPr>
          <p:cNvPr id="18" name="Title 1">
            <a:extLst>
              <a:ext uri="{FF2B5EF4-FFF2-40B4-BE49-F238E27FC236}">
                <a16:creationId xmlns:a16="http://schemas.microsoft.com/office/drawing/2014/main" id="{4C75301D-79B8-304D-A9AB-978AFF9076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16391" y="441325"/>
            <a:ext cx="7632700" cy="1223964"/>
          </a:xfrm>
          <a:prstGeom prst="rect">
            <a:avLst/>
          </a:prstGeom>
        </p:spPr>
        <p:txBody>
          <a:bodyPr lIns="0" tIns="0" rIns="0" bIns="0" anchor="t"/>
          <a:lstStyle/>
          <a:p>
            <a:r>
              <a:rPr lang="en-US" noProof="0"/>
              <a:t>Click to edit Master title style</a:t>
            </a:r>
            <a:endParaRPr lang="en-GB" noProof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EEB2E94-95BD-AF4A-8CB8-DEF6AF2D71CC}"/>
              </a:ext>
            </a:extLst>
          </p:cNvPr>
          <p:cNvSpPr txBox="1"/>
          <p:nvPr/>
        </p:nvSpPr>
        <p:spPr>
          <a:xfrm>
            <a:off x="4116389" y="6416675"/>
            <a:ext cx="1763711" cy="21590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r>
              <a:rPr lang="en-GB" sz="1000" b="0" i="0" kern="1200" noProof="0" dirty="0">
                <a:solidFill>
                  <a:schemeClr val="tx1"/>
                </a:solidFill>
                <a:effectLst/>
                <a:latin typeface="IAS Ribbon Sans Regular" pitchFamily="2" charset="0"/>
                <a:ea typeface="IAS Ribbon Sans Regular" pitchFamily="2" charset="0"/>
                <a:cs typeface="+mn-cs"/>
              </a:rPr>
              <a:t>ias2025.org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63903E21-8E3C-EA42-845E-ACA015593389}"/>
              </a:ext>
            </a:extLst>
          </p:cNvPr>
          <p:cNvSpPr txBox="1"/>
          <p:nvPr/>
        </p:nvSpPr>
        <p:spPr>
          <a:xfrm>
            <a:off x="6312024" y="6416676"/>
            <a:ext cx="1763711" cy="21590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endParaRPr lang="en-GB" sz="1000" kern="1200" noProof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F60080C-8E2C-13C8-F305-B9340CF0ACDB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42913" y="2097088"/>
            <a:ext cx="7200900" cy="4103687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GB" noProof="0" dirty="0" err="1"/>
              <a:t>Nulla</a:t>
            </a:r>
            <a:r>
              <a:rPr lang="en-GB" noProof="0" dirty="0"/>
              <a:t> </a:t>
            </a:r>
            <a:r>
              <a:rPr lang="en-GB" noProof="0" dirty="0" err="1"/>
              <a:t>quis</a:t>
            </a:r>
            <a:r>
              <a:rPr lang="en-GB" noProof="0" dirty="0"/>
              <a:t> lorem </a:t>
            </a:r>
            <a:r>
              <a:rPr lang="en-GB" noProof="0" dirty="0" err="1"/>
              <a:t>ut</a:t>
            </a:r>
            <a:r>
              <a:rPr lang="en-GB" noProof="0" dirty="0"/>
              <a:t> libero </a:t>
            </a:r>
            <a:r>
              <a:rPr lang="en-GB" noProof="0" dirty="0" err="1"/>
              <a:t>malesuada</a:t>
            </a:r>
            <a:r>
              <a:rPr lang="en-GB" noProof="0" dirty="0"/>
              <a:t> </a:t>
            </a:r>
            <a:r>
              <a:rPr lang="en-GB" noProof="0" dirty="0" err="1"/>
              <a:t>feugiat</a:t>
            </a:r>
            <a:r>
              <a:rPr lang="en-GB" noProof="0" dirty="0"/>
              <a:t>. </a:t>
            </a:r>
            <a:r>
              <a:rPr lang="en-GB" noProof="0" dirty="0" err="1"/>
              <a:t>Curabitur</a:t>
            </a:r>
            <a:r>
              <a:rPr lang="en-GB" noProof="0" dirty="0"/>
              <a:t> non </a:t>
            </a:r>
            <a:r>
              <a:rPr lang="en-GB" noProof="0" dirty="0" err="1"/>
              <a:t>nulla</a:t>
            </a:r>
            <a:r>
              <a:rPr lang="en-GB" noProof="0" dirty="0"/>
              <a:t> sit </a:t>
            </a:r>
            <a:r>
              <a:rPr lang="en-GB" noProof="0" dirty="0" err="1"/>
              <a:t>amet</a:t>
            </a:r>
            <a:r>
              <a:rPr lang="en-GB" noProof="0" dirty="0"/>
              <a:t> </a:t>
            </a:r>
            <a:r>
              <a:rPr lang="en-GB" noProof="0" dirty="0" err="1"/>
              <a:t>nisl</a:t>
            </a:r>
            <a:r>
              <a:rPr lang="en-GB" noProof="0" dirty="0"/>
              <a:t> tempus convallis </a:t>
            </a:r>
            <a:r>
              <a:rPr lang="en-GB" noProof="0" dirty="0" err="1"/>
              <a:t>quis</a:t>
            </a:r>
            <a:r>
              <a:rPr lang="en-GB" noProof="0" dirty="0"/>
              <a:t> ac </a:t>
            </a:r>
            <a:r>
              <a:rPr lang="en-GB" noProof="0" dirty="0" err="1"/>
              <a:t>lectus</a:t>
            </a:r>
            <a:r>
              <a:rPr lang="en-GB" noProof="0" dirty="0"/>
              <a:t>.</a:t>
            </a:r>
          </a:p>
          <a:p>
            <a:r>
              <a:rPr lang="en-GB" noProof="0" dirty="0"/>
              <a:t>Proin </a:t>
            </a:r>
            <a:r>
              <a:rPr lang="en-GB" noProof="0" dirty="0" err="1"/>
              <a:t>eget</a:t>
            </a:r>
            <a:r>
              <a:rPr lang="en-GB" noProof="0" dirty="0"/>
              <a:t> </a:t>
            </a:r>
            <a:r>
              <a:rPr lang="en-GB" noProof="0" dirty="0" err="1"/>
              <a:t>tortor</a:t>
            </a:r>
            <a:r>
              <a:rPr lang="en-GB" noProof="0" dirty="0"/>
              <a:t> </a:t>
            </a:r>
            <a:r>
              <a:rPr lang="en-GB" noProof="0" dirty="0" err="1"/>
              <a:t>risus</a:t>
            </a:r>
            <a:r>
              <a:rPr lang="en-GB" noProof="0" dirty="0"/>
              <a:t>. Lorem ipsum </a:t>
            </a:r>
            <a:r>
              <a:rPr lang="en-GB" noProof="0" dirty="0" err="1"/>
              <a:t>dolor</a:t>
            </a:r>
            <a:r>
              <a:rPr lang="en-GB" noProof="0" dirty="0"/>
              <a:t> sit </a:t>
            </a:r>
            <a:r>
              <a:rPr lang="en-GB" noProof="0" dirty="0" err="1"/>
              <a:t>amet</a:t>
            </a:r>
            <a:r>
              <a:rPr lang="en-GB" noProof="0" dirty="0"/>
              <a:t>, </a:t>
            </a:r>
            <a:r>
              <a:rPr lang="en-GB" noProof="0" dirty="0" err="1"/>
              <a:t>consectetur</a:t>
            </a:r>
            <a:r>
              <a:rPr lang="en-GB" noProof="0" dirty="0"/>
              <a:t> </a:t>
            </a:r>
            <a:r>
              <a:rPr lang="en-GB" noProof="0" dirty="0" err="1"/>
              <a:t>adipiscing</a:t>
            </a:r>
            <a:r>
              <a:rPr lang="en-GB" noProof="0" dirty="0"/>
              <a:t> </a:t>
            </a:r>
            <a:r>
              <a:rPr lang="en-GB" noProof="0" dirty="0" err="1"/>
              <a:t>elit</a:t>
            </a:r>
            <a:r>
              <a:rPr lang="en-GB" noProof="0" dirty="0"/>
              <a:t>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noProof="0" dirty="0"/>
              <a:t>Donec </a:t>
            </a:r>
            <a:r>
              <a:rPr lang="en-GB" noProof="0" dirty="0" err="1"/>
              <a:t>rutrum</a:t>
            </a:r>
            <a:r>
              <a:rPr lang="en-GB" noProof="0" dirty="0"/>
              <a:t> </a:t>
            </a:r>
            <a:r>
              <a:rPr lang="en-GB" noProof="0" dirty="0" err="1"/>
              <a:t>congue</a:t>
            </a:r>
            <a:r>
              <a:rPr lang="en-GB" noProof="0" dirty="0"/>
              <a:t> </a:t>
            </a:r>
            <a:r>
              <a:rPr lang="en-GB" noProof="0" dirty="0" err="1"/>
              <a:t>leo</a:t>
            </a:r>
            <a:r>
              <a:rPr lang="en-GB" noProof="0" dirty="0"/>
              <a:t> </a:t>
            </a:r>
            <a:r>
              <a:rPr lang="en-GB" noProof="0" dirty="0" err="1"/>
              <a:t>eget</a:t>
            </a:r>
            <a:r>
              <a:rPr lang="en-GB" noProof="0" dirty="0"/>
              <a:t> </a:t>
            </a:r>
            <a:r>
              <a:rPr lang="en-GB" noProof="0" dirty="0" err="1"/>
              <a:t>malesuada</a:t>
            </a:r>
            <a:r>
              <a:rPr lang="en-GB" noProof="0" dirty="0"/>
              <a:t>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noProof="0" dirty="0" err="1"/>
              <a:t>Curabitur</a:t>
            </a:r>
            <a:r>
              <a:rPr lang="en-GB" noProof="0" dirty="0"/>
              <a:t> </a:t>
            </a:r>
            <a:r>
              <a:rPr lang="en-GB" noProof="0" dirty="0" err="1"/>
              <a:t>aliquet</a:t>
            </a:r>
            <a:r>
              <a:rPr lang="en-GB" noProof="0" dirty="0"/>
              <a:t> </a:t>
            </a:r>
            <a:r>
              <a:rPr lang="en-GB" noProof="0" dirty="0" err="1"/>
              <a:t>quam</a:t>
            </a:r>
            <a:r>
              <a:rPr lang="en-GB" noProof="0" dirty="0"/>
              <a:t> id dui </a:t>
            </a:r>
            <a:r>
              <a:rPr lang="en-GB" noProof="0" dirty="0" err="1"/>
              <a:t>posuere</a:t>
            </a:r>
            <a:r>
              <a:rPr lang="en-GB" noProof="0" dirty="0"/>
              <a:t> </a:t>
            </a:r>
            <a:r>
              <a:rPr lang="en-GB" noProof="0" dirty="0" err="1"/>
              <a:t>blandit</a:t>
            </a:r>
            <a:r>
              <a:rPr lang="en-GB" noProof="0" dirty="0"/>
              <a:t>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noProof="0" dirty="0"/>
              <a:t>Proin </a:t>
            </a:r>
            <a:r>
              <a:rPr lang="en-GB" noProof="0" dirty="0" err="1"/>
              <a:t>eget</a:t>
            </a:r>
            <a:r>
              <a:rPr lang="en-GB" noProof="0" dirty="0"/>
              <a:t> </a:t>
            </a:r>
            <a:r>
              <a:rPr lang="en-GB" noProof="0" dirty="0" err="1"/>
              <a:t>tortor</a:t>
            </a:r>
            <a:r>
              <a:rPr lang="en-GB" noProof="0" dirty="0"/>
              <a:t> </a:t>
            </a:r>
            <a:r>
              <a:rPr lang="en-GB" noProof="0" dirty="0" err="1"/>
              <a:t>risus</a:t>
            </a:r>
            <a:r>
              <a:rPr lang="en-GB" noProof="0" dirty="0"/>
              <a:t>.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4212B8C-F5E4-136B-0C7A-BA07347A39A8}"/>
              </a:ext>
            </a:extLst>
          </p:cNvPr>
          <p:cNvSpPr txBox="1"/>
          <p:nvPr userDrawn="1"/>
        </p:nvSpPr>
        <p:spPr>
          <a:xfrm>
            <a:off x="442913" y="6416675"/>
            <a:ext cx="3673475" cy="21590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r>
              <a:rPr lang="en-GB" sz="1000" b="0" i="0" kern="1200" noProof="0" dirty="0">
                <a:solidFill>
                  <a:schemeClr val="tx1"/>
                </a:solidFill>
                <a:effectLst/>
                <a:latin typeface="+mn-lt"/>
                <a:ea typeface="IAS Ribbon Sans Regular" pitchFamily="2" charset="0"/>
                <a:cs typeface="+mn-cs"/>
              </a:rPr>
              <a:t>13 – 17 July  •  Kigali, Rwanda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03D0B8E-75D6-32AD-6989-DDA16E9D9D5D}"/>
              </a:ext>
            </a:extLst>
          </p:cNvPr>
          <p:cNvSpPr txBox="1"/>
          <p:nvPr userDrawn="1"/>
        </p:nvSpPr>
        <p:spPr>
          <a:xfrm>
            <a:off x="4116389" y="6416675"/>
            <a:ext cx="1763711" cy="21590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r>
              <a:rPr lang="en-GB" sz="1000" b="0" i="0" kern="1200" noProof="0" dirty="0">
                <a:solidFill>
                  <a:schemeClr val="tx1"/>
                </a:solidFill>
                <a:effectLst/>
                <a:latin typeface="+mn-lt"/>
                <a:ea typeface="IAS Ribbon Sans Regular" pitchFamily="2" charset="0"/>
                <a:cs typeface="+mn-cs"/>
              </a:rPr>
              <a:t>ias2025.org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8B0D675-CDCD-957C-2EAF-0477619803DB}"/>
              </a:ext>
            </a:extLst>
          </p:cNvPr>
          <p:cNvSpPr txBox="1"/>
          <p:nvPr userDrawn="1"/>
        </p:nvSpPr>
        <p:spPr>
          <a:xfrm>
            <a:off x="6312024" y="6416676"/>
            <a:ext cx="1763711" cy="21590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endParaRPr lang="en-GB" sz="1000" kern="1200" noProof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7738001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888">
          <p15:clr>
            <a:srgbClr val="FBAE40"/>
          </p15:clr>
        </p15:guide>
        <p15:guide id="2" orient="horz" pos="1729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image" Target="../media/image1.png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116390" y="441326"/>
            <a:ext cx="7632692" cy="1223964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42907" y="2097090"/>
            <a:ext cx="11306175" cy="4079872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B2911C2-CB14-73B1-B98D-60E41E95A97B}"/>
              </a:ext>
            </a:extLst>
          </p:cNvPr>
          <p:cNvPicPr>
            <a:picLocks noChangeAspect="1"/>
          </p:cNvPicPr>
          <p:nvPr/>
        </p:nvPicPr>
        <p:blipFill>
          <a:blip r:embed="rId35"/>
          <a:srcRect/>
          <a:stretch/>
        </p:blipFill>
        <p:spPr>
          <a:xfrm>
            <a:off x="218042" y="311337"/>
            <a:ext cx="1956783" cy="145822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BF212F70-90EB-3BAF-E681-A249F7946CBA}"/>
              </a:ext>
            </a:extLst>
          </p:cNvPr>
          <p:cNvPicPr>
            <a:picLocks noChangeAspect="1"/>
          </p:cNvPicPr>
          <p:nvPr userDrawn="1"/>
        </p:nvPicPr>
        <p:blipFill>
          <a:blip r:embed="rId35"/>
          <a:srcRect/>
          <a:stretch/>
        </p:blipFill>
        <p:spPr>
          <a:xfrm>
            <a:off x="250126" y="311337"/>
            <a:ext cx="1956783" cy="1458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77616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3" r:id="rId1"/>
    <p:sldLayoutId id="2147483704" r:id="rId2"/>
    <p:sldLayoutId id="2147483705" r:id="rId3"/>
    <p:sldLayoutId id="2147483707" r:id="rId4"/>
    <p:sldLayoutId id="2147483709" r:id="rId5"/>
    <p:sldLayoutId id="2147483710" r:id="rId6"/>
    <p:sldLayoutId id="2147483711" r:id="rId7"/>
    <p:sldLayoutId id="2147483712" r:id="rId8"/>
    <p:sldLayoutId id="2147483713" r:id="rId9"/>
    <p:sldLayoutId id="2147483715" r:id="rId10"/>
    <p:sldLayoutId id="2147483717" r:id="rId11"/>
    <p:sldLayoutId id="2147483718" r:id="rId12"/>
    <p:sldLayoutId id="2147483719" r:id="rId13"/>
    <p:sldLayoutId id="2147483693" r:id="rId14"/>
    <p:sldLayoutId id="2147483673" r:id="rId15"/>
    <p:sldLayoutId id="2147483684" r:id="rId16"/>
    <p:sldLayoutId id="2147483690" r:id="rId17"/>
    <p:sldLayoutId id="2147483694" r:id="rId18"/>
    <p:sldLayoutId id="2147483691" r:id="rId19"/>
    <p:sldLayoutId id="2147483665" r:id="rId20"/>
    <p:sldLayoutId id="2147483667" r:id="rId21"/>
    <p:sldLayoutId id="2147483698" r:id="rId22"/>
    <p:sldLayoutId id="2147483699" r:id="rId23"/>
    <p:sldLayoutId id="2147483700" r:id="rId24"/>
    <p:sldLayoutId id="2147483686" r:id="rId25"/>
    <p:sldLayoutId id="2147483696" r:id="rId26"/>
    <p:sldLayoutId id="2147483687" r:id="rId27"/>
    <p:sldLayoutId id="2147483697" r:id="rId28"/>
    <p:sldLayoutId id="2147483674" r:id="rId29"/>
    <p:sldLayoutId id="2147483688" r:id="rId30"/>
    <p:sldLayoutId id="2147483692" r:id="rId31"/>
    <p:sldLayoutId id="2147483701" r:id="rId32"/>
    <p:sldLayoutId id="2147483721" r:id="rId3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279">
          <p15:clr>
            <a:srgbClr val="F26B43"/>
          </p15:clr>
        </p15:guide>
        <p15:guide id="2" pos="2593">
          <p15:clr>
            <a:srgbClr val="F26B43"/>
          </p15:clr>
        </p15:guide>
        <p15:guide id="3" pos="2865">
          <p15:clr>
            <a:srgbClr val="F26B43"/>
          </p15:clr>
        </p15:guide>
        <p15:guide id="4" pos="3704">
          <p15:clr>
            <a:srgbClr val="F26B43"/>
          </p15:clr>
        </p15:guide>
        <p15:guide id="5" pos="3976">
          <p15:clr>
            <a:srgbClr val="F26B43"/>
          </p15:clr>
        </p15:guide>
        <p15:guide id="6" pos="4815">
          <p15:clr>
            <a:srgbClr val="F26B43"/>
          </p15:clr>
        </p15:guide>
        <p15:guide id="7" pos="5087">
          <p15:clr>
            <a:srgbClr val="F26B43"/>
          </p15:clr>
        </p15:guide>
        <p15:guide id="8" pos="7401">
          <p15:clr>
            <a:srgbClr val="F26B43"/>
          </p15:clr>
        </p15:guide>
        <p15:guide id="9" orient="horz" pos="278">
          <p15:clr>
            <a:srgbClr val="F26B43"/>
          </p15:clr>
        </p15:guide>
        <p15:guide id="10" orient="horz" pos="1049">
          <p15:clr>
            <a:srgbClr val="F26B43"/>
          </p15:clr>
        </p15:guide>
        <p15:guide id="11" orient="horz" pos="1321">
          <p15:clr>
            <a:srgbClr val="F26B43"/>
          </p15:clr>
        </p15:guide>
        <p15:guide id="12" orient="horz" pos="3906">
          <p15:clr>
            <a:srgbClr val="F26B43"/>
          </p15:clr>
        </p15:guide>
        <p15:guide id="13" orient="horz" pos="4178">
          <p15:clr>
            <a:srgbClr val="F26B43"/>
          </p15:clr>
        </p15:guide>
        <p15:guide id="14" orient="horz" pos="4042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F4D35D-9FB0-95A3-17CD-1754C0D7C0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ctr" anchorCtr="0">
            <a:noAutofit/>
          </a:bodyPr>
          <a:lstStyle/>
          <a:p>
            <a:r>
              <a:rPr lang="en-GB" sz="3600" b="1" noProof="0" dirty="0"/>
              <a:t>Survival is not enough: Enhancing mental health integration in Key Population HIV Focused programming in Kalangala island setting-Uganda.</a:t>
            </a:r>
            <a:endParaRPr lang="en-GB" sz="3600" b="1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51EED382-124C-9DC4-A02A-16F256ADD08F}"/>
              </a:ext>
            </a:extLst>
          </p:cNvPr>
          <p:cNvSpPr/>
          <p:nvPr/>
        </p:nvSpPr>
        <p:spPr>
          <a:xfrm>
            <a:off x="4116391" y="0"/>
            <a:ext cx="4458649" cy="121447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288000" tIns="288000" rIns="288000" bIns="288000" rtlCol="0" anchor="t"/>
          <a:lstStyle/>
          <a:p>
            <a:pPr algn="l"/>
            <a:r>
              <a:rPr lang="en-GB" sz="2400" b="1" dirty="0">
                <a:solidFill>
                  <a:schemeClr val="tx1"/>
                </a:solidFill>
              </a:rPr>
              <a:t>JJEMBA EDISON </a:t>
            </a:r>
          </a:p>
          <a:p>
            <a:pPr algn="l"/>
            <a:r>
              <a:rPr lang="en-US" b="1" dirty="0">
                <a:solidFill>
                  <a:schemeClr val="tx1"/>
                </a:solidFill>
              </a:rPr>
              <a:t>GENDER/KP PROGRAM MANAGER-AISDA</a:t>
            </a:r>
            <a:endParaRPr lang="en-GB" b="1" dirty="0">
              <a:solidFill>
                <a:schemeClr val="tx1"/>
              </a:solidFill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B8183F26-C481-A3CB-3153-0BDEF3B1082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25761" y="71121"/>
            <a:ext cx="1554480" cy="16493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414438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EE614A04-BA14-E5A7-A26E-7A91AB182ADD}"/>
              </a:ext>
            </a:extLst>
          </p:cNvPr>
          <p:cNvSpPr/>
          <p:nvPr/>
        </p:nvSpPr>
        <p:spPr>
          <a:xfrm>
            <a:off x="0" y="2057997"/>
            <a:ext cx="3587262" cy="360927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288000" tIns="288000" rIns="288000" bIns="288000" rtlCol="0" anchor="t"/>
          <a:lstStyle/>
          <a:p>
            <a:r>
              <a:rPr lang="en-US" dirty="0"/>
              <a:t>Note to the author:</a:t>
            </a:r>
          </a:p>
          <a:p>
            <a:endParaRPr lang="en-US" sz="1600" dirty="0"/>
          </a:p>
          <a:p>
            <a:r>
              <a:rPr lang="en-US" sz="1400" dirty="0"/>
              <a:t>Oral abstract presenters are required to start their presentation with a summary slide answering the following questions: </a:t>
            </a:r>
          </a:p>
          <a:p>
            <a:endParaRPr lang="en-US" sz="1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What is your main question?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What did you find?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Why is it important?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400" dirty="0"/>
          </a:p>
          <a:p>
            <a:r>
              <a:rPr lang="en-US" sz="1400" dirty="0"/>
              <a:t>Fill in the details opposite, replacing the placeholder text, then delete this note</a:t>
            </a:r>
          </a:p>
          <a:p>
            <a:endParaRPr lang="en-US" sz="1600" dirty="0"/>
          </a:p>
          <a:p>
            <a:endParaRPr lang="en-US" dirty="0"/>
          </a:p>
        </p:txBody>
      </p:sp>
      <p:sp>
        <p:nvSpPr>
          <p:cNvPr id="15" name="Content Placeholder 12">
            <a:extLst>
              <a:ext uri="{FF2B5EF4-FFF2-40B4-BE49-F238E27FC236}">
                <a16:creationId xmlns:a16="http://schemas.microsoft.com/office/drawing/2014/main" id="{4E5FFE6B-D131-D786-03AC-701185BB5B74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7264400" y="2097091"/>
            <a:ext cx="4484692" cy="4103687"/>
          </a:xfrm>
        </p:spPr>
        <p:txBody>
          <a:bodyPr>
            <a:normAutofit fontScale="62500" lnSpcReduction="20000"/>
          </a:bodyPr>
          <a:lstStyle/>
          <a:p>
            <a:r>
              <a:rPr lang="en-GB" noProof="0" dirty="0">
                <a:solidFill>
                  <a:schemeClr val="tx2"/>
                </a:solidFill>
              </a:rPr>
              <a:t>What is your main question?</a:t>
            </a:r>
            <a:endParaRPr lang="en-GB" dirty="0">
              <a:solidFill>
                <a:schemeClr val="tx2"/>
              </a:solidFill>
            </a:endParaRPr>
          </a:p>
          <a:p>
            <a:r>
              <a:rPr lang="en-GB" dirty="0"/>
              <a:t>Cras </a:t>
            </a:r>
            <a:r>
              <a:rPr lang="en-GB" dirty="0" err="1"/>
              <a:t>ultricies</a:t>
            </a:r>
            <a:r>
              <a:rPr lang="en-GB" dirty="0"/>
              <a:t> ligula </a:t>
            </a:r>
            <a:r>
              <a:rPr lang="en-GB" dirty="0" err="1"/>
              <a:t>sed</a:t>
            </a:r>
            <a:r>
              <a:rPr lang="en-GB" dirty="0"/>
              <a:t> magna dictum porta. </a:t>
            </a:r>
            <a:r>
              <a:rPr lang="en-GB" dirty="0" err="1"/>
              <a:t>Mauris</a:t>
            </a:r>
            <a:r>
              <a:rPr lang="en-GB" dirty="0"/>
              <a:t> </a:t>
            </a:r>
            <a:r>
              <a:rPr lang="en-GB" dirty="0" err="1"/>
              <a:t>blandit</a:t>
            </a:r>
            <a:r>
              <a:rPr lang="en-GB" dirty="0"/>
              <a:t> </a:t>
            </a:r>
            <a:r>
              <a:rPr lang="en-GB" dirty="0" err="1"/>
              <a:t>aliquet</a:t>
            </a:r>
            <a:r>
              <a:rPr lang="en-GB" dirty="0"/>
              <a:t> </a:t>
            </a:r>
            <a:r>
              <a:rPr lang="en-GB" dirty="0" err="1"/>
              <a:t>elit</a:t>
            </a:r>
            <a:r>
              <a:rPr lang="en-GB" dirty="0"/>
              <a:t>, </a:t>
            </a:r>
            <a:r>
              <a:rPr lang="en-GB" dirty="0" err="1"/>
              <a:t>eget</a:t>
            </a:r>
            <a:r>
              <a:rPr lang="en-GB" dirty="0"/>
              <a:t> </a:t>
            </a:r>
            <a:r>
              <a:rPr lang="en-GB" dirty="0" err="1"/>
              <a:t>tincidunt</a:t>
            </a:r>
            <a:r>
              <a:rPr lang="en-GB" dirty="0"/>
              <a:t> </a:t>
            </a:r>
            <a:r>
              <a:rPr lang="en-GB" dirty="0" err="1"/>
              <a:t>nibh</a:t>
            </a:r>
            <a:r>
              <a:rPr lang="en-GB" dirty="0"/>
              <a:t> pulvinar a. Cras </a:t>
            </a:r>
            <a:r>
              <a:rPr lang="en-GB" dirty="0" err="1"/>
              <a:t>ultricies</a:t>
            </a:r>
            <a:r>
              <a:rPr lang="en-GB" dirty="0"/>
              <a:t> ligula </a:t>
            </a:r>
            <a:r>
              <a:rPr lang="en-GB" dirty="0" err="1"/>
              <a:t>sed</a:t>
            </a:r>
            <a:r>
              <a:rPr lang="en-GB" dirty="0"/>
              <a:t> magna dictum porta. </a:t>
            </a:r>
            <a:r>
              <a:rPr lang="en-GB" dirty="0" err="1"/>
              <a:t>Mauris</a:t>
            </a:r>
            <a:r>
              <a:rPr lang="en-GB" dirty="0"/>
              <a:t> </a:t>
            </a:r>
            <a:r>
              <a:rPr lang="en-GB" dirty="0" err="1"/>
              <a:t>blandit</a:t>
            </a:r>
            <a:r>
              <a:rPr lang="en-GB" dirty="0"/>
              <a:t> </a:t>
            </a:r>
            <a:r>
              <a:rPr lang="en-GB" dirty="0" err="1"/>
              <a:t>aliquet</a:t>
            </a:r>
            <a:r>
              <a:rPr lang="en-GB" dirty="0"/>
              <a:t> </a:t>
            </a:r>
            <a:r>
              <a:rPr lang="en-GB" dirty="0" err="1"/>
              <a:t>elit</a:t>
            </a:r>
            <a:r>
              <a:rPr lang="en-GB" dirty="0"/>
              <a:t>, </a:t>
            </a:r>
            <a:r>
              <a:rPr lang="en-GB" dirty="0" err="1"/>
              <a:t>eget</a:t>
            </a:r>
            <a:r>
              <a:rPr lang="en-GB" dirty="0"/>
              <a:t> </a:t>
            </a:r>
            <a:r>
              <a:rPr lang="en-GB" dirty="0" err="1"/>
              <a:t>tincidunt</a:t>
            </a:r>
            <a:r>
              <a:rPr lang="en-GB" dirty="0"/>
              <a:t> </a:t>
            </a:r>
            <a:r>
              <a:rPr lang="en-GB" dirty="0" err="1"/>
              <a:t>nibh</a:t>
            </a:r>
            <a:r>
              <a:rPr lang="en-GB" dirty="0"/>
              <a:t> pulvinar a. Cras </a:t>
            </a:r>
            <a:r>
              <a:rPr lang="en-GB" dirty="0" err="1"/>
              <a:t>ultricies</a:t>
            </a:r>
            <a:r>
              <a:rPr lang="en-GB" dirty="0"/>
              <a:t> ligula </a:t>
            </a:r>
            <a:r>
              <a:rPr lang="en-GB" dirty="0" err="1"/>
              <a:t>sed</a:t>
            </a:r>
            <a:r>
              <a:rPr lang="en-GB" dirty="0"/>
              <a:t> magna dictum porta. </a:t>
            </a:r>
            <a:r>
              <a:rPr lang="en-GB" dirty="0" err="1"/>
              <a:t>Mauris</a:t>
            </a:r>
            <a:r>
              <a:rPr lang="en-GB" dirty="0"/>
              <a:t> </a:t>
            </a:r>
            <a:r>
              <a:rPr lang="en-GB" dirty="0" err="1"/>
              <a:t>blandit</a:t>
            </a:r>
            <a:r>
              <a:rPr lang="en-GB" dirty="0"/>
              <a:t> </a:t>
            </a:r>
            <a:r>
              <a:rPr lang="en-GB" dirty="0" err="1"/>
              <a:t>aliquet</a:t>
            </a:r>
            <a:r>
              <a:rPr lang="en-GB" dirty="0"/>
              <a:t> </a:t>
            </a:r>
            <a:r>
              <a:rPr lang="en-GB" dirty="0" err="1"/>
              <a:t>elit</a:t>
            </a:r>
            <a:r>
              <a:rPr lang="en-GB" dirty="0"/>
              <a:t>, </a:t>
            </a:r>
            <a:r>
              <a:rPr lang="en-GB" dirty="0" err="1"/>
              <a:t>eget</a:t>
            </a:r>
            <a:r>
              <a:rPr lang="en-GB" dirty="0"/>
              <a:t> </a:t>
            </a:r>
            <a:r>
              <a:rPr lang="en-GB" dirty="0" err="1"/>
              <a:t>tincidunt</a:t>
            </a:r>
            <a:r>
              <a:rPr lang="en-GB" dirty="0"/>
              <a:t> </a:t>
            </a:r>
            <a:r>
              <a:rPr lang="en-GB" dirty="0" err="1"/>
              <a:t>nibh</a:t>
            </a:r>
            <a:r>
              <a:rPr lang="en-GB" dirty="0"/>
              <a:t> pulvinar a.</a:t>
            </a:r>
            <a:br>
              <a:rPr lang="en-GB" dirty="0"/>
            </a:br>
            <a:endParaRPr lang="en-GB" dirty="0"/>
          </a:p>
          <a:p>
            <a:r>
              <a:rPr lang="en-GB" noProof="0" dirty="0">
                <a:solidFill>
                  <a:schemeClr val="tx2"/>
                </a:solidFill>
              </a:rPr>
              <a:t>What did you find?</a:t>
            </a:r>
            <a:endParaRPr lang="en-GB" dirty="0">
              <a:solidFill>
                <a:schemeClr val="tx2"/>
              </a:solidFill>
            </a:endParaRPr>
          </a:p>
          <a:p>
            <a:r>
              <a:rPr lang="en-GB" dirty="0"/>
              <a:t>Cras </a:t>
            </a:r>
            <a:r>
              <a:rPr lang="en-GB" dirty="0" err="1"/>
              <a:t>ultricies</a:t>
            </a:r>
            <a:r>
              <a:rPr lang="en-GB" dirty="0"/>
              <a:t> ligula </a:t>
            </a:r>
            <a:r>
              <a:rPr lang="en-GB" dirty="0" err="1"/>
              <a:t>sed</a:t>
            </a:r>
            <a:r>
              <a:rPr lang="en-GB" dirty="0"/>
              <a:t> magna dictum porta. </a:t>
            </a:r>
            <a:r>
              <a:rPr lang="en-GB" dirty="0" err="1"/>
              <a:t>Mauris</a:t>
            </a:r>
            <a:r>
              <a:rPr lang="en-GB" dirty="0"/>
              <a:t> </a:t>
            </a:r>
            <a:r>
              <a:rPr lang="en-GB" dirty="0" err="1"/>
              <a:t>blandit</a:t>
            </a:r>
            <a:r>
              <a:rPr lang="en-GB" dirty="0"/>
              <a:t> </a:t>
            </a:r>
            <a:r>
              <a:rPr lang="en-GB" dirty="0" err="1"/>
              <a:t>aliquet</a:t>
            </a:r>
            <a:r>
              <a:rPr lang="en-GB" dirty="0"/>
              <a:t> </a:t>
            </a:r>
            <a:r>
              <a:rPr lang="en-GB" dirty="0" err="1"/>
              <a:t>elit</a:t>
            </a:r>
            <a:r>
              <a:rPr lang="en-GB" dirty="0"/>
              <a:t>, </a:t>
            </a:r>
            <a:r>
              <a:rPr lang="en-GB" dirty="0" err="1"/>
              <a:t>eget</a:t>
            </a:r>
            <a:r>
              <a:rPr lang="en-GB" dirty="0"/>
              <a:t> </a:t>
            </a:r>
            <a:r>
              <a:rPr lang="en-GB" dirty="0" err="1"/>
              <a:t>tincidunt</a:t>
            </a:r>
            <a:r>
              <a:rPr lang="en-GB" dirty="0"/>
              <a:t> </a:t>
            </a:r>
            <a:r>
              <a:rPr lang="en-GB" dirty="0" err="1"/>
              <a:t>nibh</a:t>
            </a:r>
            <a:r>
              <a:rPr lang="en-GB" dirty="0"/>
              <a:t> pulvinar a. Cras </a:t>
            </a:r>
            <a:r>
              <a:rPr lang="en-GB" dirty="0" err="1"/>
              <a:t>ultricies</a:t>
            </a:r>
            <a:r>
              <a:rPr lang="en-GB" dirty="0"/>
              <a:t> ligula </a:t>
            </a:r>
            <a:r>
              <a:rPr lang="en-GB" dirty="0" err="1"/>
              <a:t>sed</a:t>
            </a:r>
            <a:r>
              <a:rPr lang="en-GB" dirty="0"/>
              <a:t> magna dictum porta. </a:t>
            </a:r>
            <a:r>
              <a:rPr lang="en-GB" dirty="0" err="1"/>
              <a:t>Mauris</a:t>
            </a:r>
            <a:r>
              <a:rPr lang="en-GB" dirty="0"/>
              <a:t> </a:t>
            </a:r>
            <a:r>
              <a:rPr lang="en-GB" dirty="0" err="1"/>
              <a:t>blandit</a:t>
            </a:r>
            <a:r>
              <a:rPr lang="en-GB" dirty="0"/>
              <a:t> </a:t>
            </a:r>
            <a:r>
              <a:rPr lang="en-GB" dirty="0" err="1"/>
              <a:t>aliquet</a:t>
            </a:r>
            <a:r>
              <a:rPr lang="en-GB" dirty="0"/>
              <a:t> </a:t>
            </a:r>
            <a:r>
              <a:rPr lang="en-GB" dirty="0" err="1"/>
              <a:t>elit</a:t>
            </a:r>
            <a:r>
              <a:rPr lang="en-GB" dirty="0"/>
              <a:t>, </a:t>
            </a:r>
            <a:r>
              <a:rPr lang="en-GB" dirty="0" err="1"/>
              <a:t>eget</a:t>
            </a:r>
            <a:r>
              <a:rPr lang="en-GB" dirty="0"/>
              <a:t> </a:t>
            </a:r>
            <a:r>
              <a:rPr lang="en-GB" dirty="0" err="1"/>
              <a:t>tincidunt</a:t>
            </a:r>
            <a:r>
              <a:rPr lang="en-GB" dirty="0"/>
              <a:t> </a:t>
            </a:r>
            <a:r>
              <a:rPr lang="en-GB" dirty="0" err="1"/>
              <a:t>nibh</a:t>
            </a:r>
            <a:r>
              <a:rPr lang="en-GB" dirty="0"/>
              <a:t> pulvinar a. Cras </a:t>
            </a:r>
            <a:r>
              <a:rPr lang="en-GB" dirty="0" err="1"/>
              <a:t>ultricies</a:t>
            </a:r>
            <a:r>
              <a:rPr lang="en-GB" dirty="0"/>
              <a:t> ligula </a:t>
            </a:r>
            <a:r>
              <a:rPr lang="en-GB" dirty="0" err="1"/>
              <a:t>sed</a:t>
            </a:r>
            <a:r>
              <a:rPr lang="en-GB" dirty="0"/>
              <a:t> magna dictum porta. </a:t>
            </a:r>
            <a:r>
              <a:rPr lang="en-GB" dirty="0" err="1"/>
              <a:t>Mauris</a:t>
            </a:r>
            <a:r>
              <a:rPr lang="en-GB" dirty="0"/>
              <a:t> </a:t>
            </a:r>
            <a:r>
              <a:rPr lang="en-GB" dirty="0" err="1"/>
              <a:t>blandit</a:t>
            </a:r>
            <a:r>
              <a:rPr lang="en-GB" dirty="0"/>
              <a:t> </a:t>
            </a:r>
            <a:r>
              <a:rPr lang="en-GB" dirty="0" err="1"/>
              <a:t>aliquet</a:t>
            </a:r>
            <a:r>
              <a:rPr lang="en-GB" dirty="0"/>
              <a:t> </a:t>
            </a:r>
            <a:r>
              <a:rPr lang="en-GB" dirty="0" err="1"/>
              <a:t>elit</a:t>
            </a:r>
            <a:r>
              <a:rPr lang="en-GB" dirty="0"/>
              <a:t>, </a:t>
            </a:r>
            <a:r>
              <a:rPr lang="en-GB" dirty="0" err="1"/>
              <a:t>eget</a:t>
            </a:r>
            <a:r>
              <a:rPr lang="en-GB" dirty="0"/>
              <a:t> </a:t>
            </a:r>
            <a:r>
              <a:rPr lang="en-GB" dirty="0" err="1"/>
              <a:t>tincidunt</a:t>
            </a:r>
            <a:r>
              <a:rPr lang="en-GB" dirty="0"/>
              <a:t> </a:t>
            </a:r>
            <a:r>
              <a:rPr lang="en-GB" dirty="0" err="1"/>
              <a:t>nibh</a:t>
            </a:r>
            <a:r>
              <a:rPr lang="en-GB" dirty="0"/>
              <a:t> pulvinar a.</a:t>
            </a:r>
            <a:br>
              <a:rPr lang="en-GB" dirty="0"/>
            </a:br>
            <a:endParaRPr lang="en-GB" dirty="0"/>
          </a:p>
          <a:p>
            <a:r>
              <a:rPr lang="en-GB" noProof="0" dirty="0">
                <a:solidFill>
                  <a:schemeClr val="tx2"/>
                </a:solidFill>
              </a:rPr>
              <a:t>Why is it important?</a:t>
            </a:r>
            <a:endParaRPr lang="en-GB" dirty="0">
              <a:solidFill>
                <a:schemeClr val="tx2"/>
              </a:solidFill>
            </a:endParaRPr>
          </a:p>
          <a:p>
            <a:r>
              <a:rPr lang="en-GB" dirty="0"/>
              <a:t>Cras </a:t>
            </a:r>
            <a:r>
              <a:rPr lang="en-GB" dirty="0" err="1"/>
              <a:t>ultricies</a:t>
            </a:r>
            <a:r>
              <a:rPr lang="en-GB" dirty="0"/>
              <a:t> ligula </a:t>
            </a:r>
            <a:r>
              <a:rPr lang="en-GB" dirty="0" err="1"/>
              <a:t>sed</a:t>
            </a:r>
            <a:r>
              <a:rPr lang="en-GB" dirty="0"/>
              <a:t> magna dictum porta. </a:t>
            </a:r>
            <a:r>
              <a:rPr lang="en-GB" dirty="0" err="1"/>
              <a:t>Mauris</a:t>
            </a:r>
            <a:r>
              <a:rPr lang="en-GB" dirty="0"/>
              <a:t> </a:t>
            </a:r>
            <a:r>
              <a:rPr lang="en-GB" dirty="0" err="1"/>
              <a:t>blandit</a:t>
            </a:r>
            <a:r>
              <a:rPr lang="en-GB" dirty="0"/>
              <a:t> </a:t>
            </a:r>
            <a:r>
              <a:rPr lang="en-GB" dirty="0" err="1"/>
              <a:t>aliquet</a:t>
            </a:r>
            <a:r>
              <a:rPr lang="en-GB" dirty="0"/>
              <a:t> </a:t>
            </a:r>
            <a:r>
              <a:rPr lang="en-GB" dirty="0" err="1"/>
              <a:t>elit</a:t>
            </a:r>
            <a:r>
              <a:rPr lang="en-GB" dirty="0"/>
              <a:t>, </a:t>
            </a:r>
            <a:r>
              <a:rPr lang="en-GB" dirty="0" err="1"/>
              <a:t>eget</a:t>
            </a:r>
            <a:r>
              <a:rPr lang="en-GB" dirty="0"/>
              <a:t> </a:t>
            </a:r>
            <a:r>
              <a:rPr lang="en-GB" dirty="0" err="1"/>
              <a:t>tincidunt</a:t>
            </a:r>
            <a:r>
              <a:rPr lang="en-GB" dirty="0"/>
              <a:t> </a:t>
            </a:r>
            <a:r>
              <a:rPr lang="en-GB" dirty="0" err="1"/>
              <a:t>nibh</a:t>
            </a:r>
            <a:r>
              <a:rPr lang="en-GB" dirty="0"/>
              <a:t> pulvinar a. Cras </a:t>
            </a:r>
            <a:r>
              <a:rPr lang="en-GB" dirty="0" err="1"/>
              <a:t>ultricies</a:t>
            </a:r>
            <a:r>
              <a:rPr lang="en-GB" dirty="0"/>
              <a:t> ligula </a:t>
            </a:r>
            <a:r>
              <a:rPr lang="en-GB" dirty="0" err="1"/>
              <a:t>sed</a:t>
            </a:r>
            <a:r>
              <a:rPr lang="en-GB" dirty="0"/>
              <a:t> magna dictum porta. </a:t>
            </a:r>
            <a:r>
              <a:rPr lang="en-GB" dirty="0" err="1"/>
              <a:t>Mauris</a:t>
            </a:r>
            <a:r>
              <a:rPr lang="en-GB" dirty="0"/>
              <a:t> </a:t>
            </a:r>
            <a:r>
              <a:rPr lang="en-GB" dirty="0" err="1"/>
              <a:t>blandit</a:t>
            </a:r>
            <a:r>
              <a:rPr lang="en-GB" dirty="0"/>
              <a:t> </a:t>
            </a:r>
            <a:r>
              <a:rPr lang="en-GB" dirty="0" err="1"/>
              <a:t>aliquet</a:t>
            </a:r>
            <a:r>
              <a:rPr lang="en-GB" dirty="0"/>
              <a:t> </a:t>
            </a:r>
            <a:r>
              <a:rPr lang="en-GB" dirty="0" err="1"/>
              <a:t>elit</a:t>
            </a:r>
            <a:r>
              <a:rPr lang="en-GB" dirty="0"/>
              <a:t>, </a:t>
            </a:r>
            <a:r>
              <a:rPr lang="en-GB" dirty="0" err="1"/>
              <a:t>eget</a:t>
            </a:r>
            <a:r>
              <a:rPr lang="en-GB" dirty="0"/>
              <a:t> </a:t>
            </a:r>
            <a:r>
              <a:rPr lang="en-GB" dirty="0" err="1"/>
              <a:t>tincidunt</a:t>
            </a:r>
            <a:r>
              <a:rPr lang="en-GB" dirty="0"/>
              <a:t> </a:t>
            </a:r>
            <a:r>
              <a:rPr lang="en-GB" dirty="0" err="1"/>
              <a:t>nibh</a:t>
            </a:r>
            <a:r>
              <a:rPr lang="en-GB" dirty="0"/>
              <a:t> pulvinar a.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02648F4B-951B-B1B1-9D61-16E273F90D2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669414"/>
            <a:ext cx="7101840" cy="5188585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FE936921-2EAC-C70D-4861-74360D7C4A8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01840" y="1410259"/>
            <a:ext cx="4809812" cy="51885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722929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4720" y="487786"/>
            <a:ext cx="8675090" cy="1223964"/>
          </a:xfrm>
        </p:spPr>
        <p:txBody>
          <a:bodyPr/>
          <a:lstStyle/>
          <a:p>
            <a:r>
              <a:rPr lang="en-US" dirty="0">
                <a:solidFill>
                  <a:schemeClr val="accent5">
                    <a:lumMod val="75000"/>
                  </a:schemeClr>
                </a:solidFill>
              </a:rPr>
              <a:t>Kalangala district overview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3040" y="1666241"/>
            <a:ext cx="11495314" cy="5364480"/>
          </a:xfrm>
        </p:spPr>
        <p:txBody>
          <a:bodyPr>
            <a:noAutofit/>
          </a:bodyPr>
          <a:lstStyle/>
          <a:p>
            <a:pPr algn="just">
              <a:buFont typeface="Wingdings" panose="05000000000000000000" pitchFamily="2" charset="2"/>
              <a:buChar char="v"/>
            </a:pPr>
            <a:r>
              <a:rPr lang="en-GB" sz="2400" dirty="0">
                <a:latin typeface="Verdana (Body)"/>
                <a:cs typeface="Arial" panose="020B0604020202020204" pitchFamily="34" charset="0"/>
              </a:rPr>
              <a:t>Kalangala is an island district in Uganda made up of 84 islands.</a:t>
            </a:r>
          </a:p>
          <a:p>
            <a:pPr algn="just">
              <a:buFont typeface="Wingdings" panose="05000000000000000000" pitchFamily="2" charset="2"/>
              <a:buChar char="v"/>
            </a:pPr>
            <a:r>
              <a:rPr lang="en-GB" sz="2400" i="0" dirty="0">
                <a:solidFill>
                  <a:srgbClr val="1D2228"/>
                </a:solidFill>
                <a:effectLst/>
                <a:latin typeface="Verdana (Body)"/>
                <a:cs typeface="Arial" panose="020B0604020202020204" pitchFamily="34" charset="0"/>
              </a:rPr>
              <a:t>According to Uganda AIDS Commission report 2024, Kalangala was ranked </a:t>
            </a:r>
            <a:r>
              <a:rPr lang="en-GB" sz="2400" dirty="0">
                <a:solidFill>
                  <a:srgbClr val="1D2228"/>
                </a:solidFill>
                <a:latin typeface="Verdana (Body)"/>
                <a:cs typeface="Arial" panose="020B0604020202020204" pitchFamily="34" charset="0"/>
              </a:rPr>
              <a:t>3</a:t>
            </a:r>
            <a:r>
              <a:rPr lang="en-GB" sz="2400" baseline="30000" dirty="0">
                <a:solidFill>
                  <a:srgbClr val="1D2228"/>
                </a:solidFill>
                <a:latin typeface="Verdana (Body)"/>
                <a:cs typeface="Arial" panose="020B0604020202020204" pitchFamily="34" charset="0"/>
              </a:rPr>
              <a:t>rd</a:t>
            </a:r>
            <a:r>
              <a:rPr lang="en-GB" sz="2400" i="0" dirty="0">
                <a:solidFill>
                  <a:srgbClr val="1D2228"/>
                </a:solidFill>
                <a:effectLst/>
                <a:latin typeface="Verdana (Body)"/>
                <a:cs typeface="Arial" panose="020B0604020202020204" pitchFamily="34" charset="0"/>
              </a:rPr>
              <a:t> with 13.1 HIV prevalence rate.</a:t>
            </a:r>
          </a:p>
          <a:p>
            <a:pPr algn="just">
              <a:buFont typeface="Wingdings" panose="05000000000000000000" pitchFamily="2" charset="2"/>
              <a:buChar char="v"/>
            </a:pPr>
            <a:endParaRPr lang="en-GB" sz="2400" i="0" dirty="0">
              <a:solidFill>
                <a:srgbClr val="1D2228"/>
              </a:solidFill>
              <a:effectLst/>
              <a:latin typeface="Verdana (Body)"/>
              <a:cs typeface="Arial" panose="020B0604020202020204" pitchFamily="34" charset="0"/>
            </a:endParaRPr>
          </a:p>
          <a:p>
            <a:pPr algn="just">
              <a:buFont typeface="Wingdings" panose="05000000000000000000" pitchFamily="2" charset="2"/>
              <a:buChar char="v"/>
            </a:pPr>
            <a:r>
              <a:rPr lang="en-US" sz="2400" dirty="0">
                <a:latin typeface="Verdana (Body)"/>
                <a:cs typeface="Arial" panose="020B0604020202020204" pitchFamily="34" charset="0"/>
              </a:rPr>
              <a:t>The sex ratio in Kalangala is 2:1 (M:F) putting women at the verge of acquiring HIV as compared to men. </a:t>
            </a:r>
          </a:p>
          <a:p>
            <a:pPr algn="just">
              <a:buFont typeface="Wingdings" panose="05000000000000000000" pitchFamily="2" charset="2"/>
              <a:buChar char="v"/>
            </a:pPr>
            <a:endParaRPr lang="en-US" sz="2400" dirty="0">
              <a:latin typeface="Verdana (Body)"/>
              <a:cs typeface="Arial" panose="020B0604020202020204" pitchFamily="34" charset="0"/>
            </a:endParaRPr>
          </a:p>
          <a:p>
            <a:pPr algn="just">
              <a:buFont typeface="Wingdings" panose="05000000000000000000" pitchFamily="2" charset="2"/>
              <a:buChar char="v"/>
            </a:pPr>
            <a:r>
              <a:rPr lang="en-GB" sz="2400" i="0" dirty="0">
                <a:solidFill>
                  <a:srgbClr val="1D2228"/>
                </a:solidFill>
                <a:effectLst/>
                <a:latin typeface="Verdana (Body)"/>
                <a:cs typeface="Arial" panose="020B0604020202020204" pitchFamily="34" charset="0"/>
              </a:rPr>
              <a:t>With only 15 health facilities, 10 are accredited to offer ART services.</a:t>
            </a:r>
          </a:p>
          <a:p>
            <a:pPr algn="just">
              <a:buFont typeface="Wingdings" panose="05000000000000000000" pitchFamily="2" charset="2"/>
              <a:buChar char="v"/>
            </a:pPr>
            <a:endParaRPr lang="en-GB" sz="2400" i="0" dirty="0">
              <a:solidFill>
                <a:srgbClr val="1D2228"/>
              </a:solidFill>
              <a:effectLst/>
              <a:latin typeface="Verdana (Body)"/>
              <a:cs typeface="Arial" panose="020B0604020202020204" pitchFamily="34" charset="0"/>
            </a:endParaRPr>
          </a:p>
          <a:p>
            <a:pPr algn="just">
              <a:buFont typeface="Wingdings" panose="05000000000000000000" pitchFamily="2" charset="2"/>
              <a:buChar char="v"/>
            </a:pPr>
            <a:r>
              <a:rPr lang="en-GB" sz="2400" dirty="0">
                <a:latin typeface="Verdana (Body)"/>
                <a:cs typeface="Arial" panose="020B0604020202020204" pitchFamily="34" charset="0"/>
              </a:rPr>
              <a:t>The mobility of the population as a result of fluctuations in fish catches at different islands highly affects retention of clients in care, adherence to treatment which eventually affects viral load suppression.</a:t>
            </a:r>
            <a:endParaRPr lang="en-US" sz="2400" dirty="0">
              <a:latin typeface="Verdana (Body)"/>
              <a:cs typeface="Arial" panose="020B0604020202020204" pitchFamily="34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6FD7004-4295-4F4A-D61D-2AECEAE3AEE2}"/>
              </a:ext>
            </a:extLst>
          </p:cNvPr>
          <p:cNvSpPr/>
          <p:nvPr/>
        </p:nvSpPr>
        <p:spPr>
          <a:xfrm>
            <a:off x="193040" y="136949"/>
            <a:ext cx="1879600" cy="151913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288000" tIns="288000" rIns="288000" bIns="288000" rtlCol="0" anchor="t"/>
          <a:lstStyle/>
          <a:p>
            <a:pPr algn="l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6846768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EBEBCFC-4907-6648-87B8-5CEE435505BA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3618548" y="1233491"/>
            <a:ext cx="7632704" cy="5183184"/>
          </a:xfrm>
        </p:spPr>
        <p:txBody>
          <a:bodyPr>
            <a:normAutofit fontScale="40000" lnSpcReduction="20000"/>
          </a:bodyPr>
          <a:lstStyle/>
          <a:p>
            <a:pPr marL="342900" indent="-342900">
              <a:buFont typeface="Wingdings" panose="05000000000000000000" pitchFamily="2" charset="2"/>
              <a:buChar char="v"/>
            </a:pPr>
            <a:r>
              <a:rPr lang="en-GB" sz="5900" dirty="0"/>
              <a:t>The enactment of Uganda's Anti Homosexuality Act in 2023 intensified stigma and discrimination among key population.</a:t>
            </a:r>
          </a:p>
          <a:p>
            <a:pPr marL="342900" indent="-342900">
              <a:buFont typeface="Wingdings" panose="05000000000000000000" pitchFamily="2" charset="2"/>
              <a:buChar char="v"/>
            </a:pPr>
            <a:endParaRPr lang="en-GB" sz="5900" dirty="0"/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en-GB" sz="5900" dirty="0"/>
              <a:t>Despite improved HIV treatment outcomes, many Key Populations in Kalangala islands still face serious mental health issues that hinder ART adherence.</a:t>
            </a:r>
          </a:p>
          <a:p>
            <a:pPr marL="342900" indent="-342900">
              <a:buFont typeface="Wingdings" panose="05000000000000000000" pitchFamily="2" charset="2"/>
              <a:buChar char="v"/>
            </a:pPr>
            <a:endParaRPr lang="en-GB" sz="5900" dirty="0"/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en-GB" sz="5900" noProof="0" dirty="0"/>
              <a:t>Following key recommendations made at AIDS2024, AISDA embarked on integrating mental health in its KP program </a:t>
            </a:r>
            <a:r>
              <a:rPr lang="en-GB" sz="5900" dirty="0"/>
              <a:t>addressing stigma and discrimination in the aftermath of the passing of AHA in 2023.</a:t>
            </a:r>
            <a:endParaRPr lang="en-GB" sz="5900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8B28285-DD14-CF47-9ADD-FC1A9D5FF0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53831" y="167005"/>
            <a:ext cx="7632700" cy="1223964"/>
          </a:xfrm>
        </p:spPr>
        <p:txBody>
          <a:bodyPr>
            <a:normAutofit/>
          </a:bodyPr>
          <a:lstStyle/>
          <a:p>
            <a:r>
              <a:rPr lang="en-GB" noProof="0" dirty="0"/>
              <a:t>Background</a:t>
            </a:r>
          </a:p>
        </p:txBody>
      </p:sp>
    </p:spTree>
    <p:extLst>
      <p:ext uri="{BB962C8B-B14F-4D97-AF65-F5344CB8AC3E}">
        <p14:creationId xmlns:p14="http://schemas.microsoft.com/office/powerpoint/2010/main" val="269481421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0C6FB61F-A038-F34D-3229-096CC7D9A57E}"/>
              </a:ext>
            </a:extLst>
          </p:cNvPr>
          <p:cNvSpPr txBox="1">
            <a:spLocks/>
          </p:cNvSpPr>
          <p:nvPr/>
        </p:nvSpPr>
        <p:spPr>
          <a:xfrm>
            <a:off x="0" y="20178"/>
            <a:ext cx="12192000" cy="497541"/>
          </a:xfrm>
          <a:prstGeom prst="rect">
            <a:avLst/>
          </a:prstGeom>
          <a:solidFill>
            <a:schemeClr val="bg2"/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>
                <a:solidFill>
                  <a:srgbClr val="FF0000"/>
                </a:solidFill>
              </a:rPr>
              <a:t>What and how we did it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F855CE78-1856-3CDF-C1C6-EC8B98E7871F}"/>
              </a:ext>
            </a:extLst>
          </p:cNvPr>
          <p:cNvSpPr txBox="1">
            <a:spLocks/>
          </p:cNvSpPr>
          <p:nvPr/>
        </p:nvSpPr>
        <p:spPr>
          <a:xfrm>
            <a:off x="219393" y="1116649"/>
            <a:ext cx="5437187" cy="5162231"/>
          </a:xfrm>
          <a:prstGeom prst="rect">
            <a:avLst/>
          </a:prstGeom>
        </p:spPr>
        <p:txBody>
          <a:bodyPr>
            <a:normAutofit fontScale="40000" lnSpcReduction="20000"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buFont typeface="Wingdings" panose="05000000000000000000" pitchFamily="2" charset="2"/>
              <a:buChar char="v"/>
            </a:pPr>
            <a:endParaRPr lang="en-GB" sz="6000" dirty="0"/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en-GB" sz="6000" dirty="0"/>
              <a:t>Developed a self-reporting questionnaire (20 questions) with scores.</a:t>
            </a:r>
          </a:p>
          <a:p>
            <a:pPr marL="342900" indent="-342900">
              <a:buFont typeface="Wingdings" panose="05000000000000000000" pitchFamily="2" charset="2"/>
              <a:buChar char="v"/>
            </a:pPr>
            <a:endParaRPr lang="en-GB" sz="6000" dirty="0"/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en-GB" sz="6000" dirty="0"/>
              <a:t>Trained social workers on mental health screening and service provision.</a:t>
            </a:r>
          </a:p>
          <a:p>
            <a:pPr marL="342900" indent="-342900">
              <a:buFont typeface="Wingdings" panose="05000000000000000000" pitchFamily="2" charset="2"/>
              <a:buChar char="v"/>
            </a:pPr>
            <a:endParaRPr lang="en-GB" sz="6000" dirty="0"/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en-GB" sz="6000" dirty="0"/>
              <a:t>Scores on suicidal thoughts triggered immediate interventions employing safety planning approaches.</a:t>
            </a:r>
          </a:p>
          <a:p>
            <a:pPr marL="342900" indent="-342900">
              <a:buFont typeface="Wingdings" panose="05000000000000000000" pitchFamily="2" charset="2"/>
              <a:buChar char="v"/>
            </a:pPr>
            <a:endParaRPr lang="en-GB" dirty="0"/>
          </a:p>
          <a:p>
            <a:endParaRPr lang="en-GB" dirty="0"/>
          </a:p>
        </p:txBody>
      </p:sp>
      <p:sp>
        <p:nvSpPr>
          <p:cNvPr id="3" name="Content Placeholder 1">
            <a:extLst>
              <a:ext uri="{FF2B5EF4-FFF2-40B4-BE49-F238E27FC236}">
                <a16:creationId xmlns:a16="http://schemas.microsoft.com/office/drawing/2014/main" id="{3C4FCE5C-72DE-2767-4A9A-239E0BB84BAC}"/>
              </a:ext>
            </a:extLst>
          </p:cNvPr>
          <p:cNvSpPr txBox="1">
            <a:spLocks/>
          </p:cNvSpPr>
          <p:nvPr/>
        </p:nvSpPr>
        <p:spPr>
          <a:xfrm>
            <a:off x="6284913" y="1350329"/>
            <a:ext cx="5437187" cy="4378959"/>
          </a:xfrm>
          <a:prstGeom prst="rect">
            <a:avLst/>
          </a:prstGeom>
        </p:spPr>
        <p:txBody>
          <a:bodyPr>
            <a:normAutofit fontScale="77500" lnSpcReduction="20000"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buFont typeface="Wingdings" panose="05000000000000000000" pitchFamily="2" charset="2"/>
              <a:buChar char="v"/>
            </a:pPr>
            <a:r>
              <a:rPr lang="en-GB" sz="2600" dirty="0"/>
              <a:t>Being an island set-up, follow-up calls and virtual counselling sessions are held.</a:t>
            </a:r>
          </a:p>
          <a:p>
            <a:pPr marL="342900" indent="-342900">
              <a:buFont typeface="Wingdings" panose="05000000000000000000" pitchFamily="2" charset="2"/>
              <a:buChar char="v"/>
            </a:pPr>
            <a:endParaRPr lang="en-GB" sz="2600" dirty="0"/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en-GB" sz="2600" dirty="0"/>
              <a:t>Regular home visits were conducted by social workers.</a:t>
            </a:r>
          </a:p>
          <a:p>
            <a:pPr marL="342900" indent="-342900">
              <a:buFont typeface="Wingdings" panose="05000000000000000000" pitchFamily="2" charset="2"/>
              <a:buChar char="v"/>
            </a:pPr>
            <a:endParaRPr lang="en-GB" sz="2600" dirty="0"/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en-GB" sz="2600" dirty="0"/>
              <a:t>Conducted monthly intensive adherence counselling to KPs with non-suppressed viral load.</a:t>
            </a:r>
          </a:p>
          <a:p>
            <a:pPr marL="342900" indent="-342900">
              <a:buFont typeface="Wingdings" panose="05000000000000000000" pitchFamily="2" charset="2"/>
              <a:buChar char="v"/>
            </a:pPr>
            <a:endParaRPr lang="en-GB" sz="2600" dirty="0"/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en-GB" sz="2600" dirty="0"/>
              <a:t>Experience sharing among peers during weekly meetings in saving groups.</a:t>
            </a:r>
          </a:p>
          <a:p>
            <a:pPr marL="342900" indent="-342900">
              <a:buFont typeface="Wingdings" panose="05000000000000000000" pitchFamily="2" charset="2"/>
              <a:buChar char="v"/>
            </a:pPr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3131632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0C6FB61F-A038-F34D-3229-096CC7D9A57E}"/>
              </a:ext>
            </a:extLst>
          </p:cNvPr>
          <p:cNvSpPr txBox="1">
            <a:spLocks/>
          </p:cNvSpPr>
          <p:nvPr/>
        </p:nvSpPr>
        <p:spPr>
          <a:xfrm>
            <a:off x="0" y="20178"/>
            <a:ext cx="12192000" cy="497541"/>
          </a:xfrm>
          <a:prstGeom prst="rect">
            <a:avLst/>
          </a:prstGeom>
          <a:solidFill>
            <a:srgbClr val="002060"/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b="1" dirty="0">
                <a:solidFill>
                  <a:schemeClr val="bg1"/>
                </a:solidFill>
              </a:rPr>
              <a:t>Lessons Learnt 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841E50D8-C344-8A19-21EC-1D082B131745}"/>
              </a:ext>
            </a:extLst>
          </p:cNvPr>
          <p:cNvSpPr txBox="1">
            <a:spLocks/>
          </p:cNvSpPr>
          <p:nvPr/>
        </p:nvSpPr>
        <p:spPr>
          <a:xfrm>
            <a:off x="406400" y="1458936"/>
            <a:ext cx="11612880" cy="5754664"/>
          </a:xfrm>
          <a:prstGeom prst="rect">
            <a:avLst/>
          </a:prstGeom>
          <a:ln>
            <a:solidFill>
              <a:srgbClr val="002060"/>
            </a:solidFill>
          </a:ln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R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v"/>
            </a:pPr>
            <a:r>
              <a:rPr lang="en-GB" sz="2200" dirty="0"/>
              <a:t>Mental health integration improves ART adherence and viral load suppression. Adherence improved from 75% to 92% and viral load suppression increased by 15% since August ​to February 2025 among 288</a:t>
            </a:r>
          </a:p>
          <a:p>
            <a:pPr marR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v"/>
            </a:pPr>
            <a:endParaRPr lang="en-GB" sz="2200" dirty="0"/>
          </a:p>
          <a:p>
            <a:pPr marR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v"/>
            </a:pPr>
            <a:r>
              <a:rPr lang="en-GB" sz="2200" dirty="0"/>
              <a:t>Virtual mental health support enhances access to care in island settings. 85% of clients flagged for follow-up utilized virtual sessions with 80% reporting satisfaction and reduced symptoms after engagement.</a:t>
            </a:r>
          </a:p>
          <a:p>
            <a:pPr marR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v"/>
            </a:pPr>
            <a:endParaRPr lang="en-GB" sz="2200" dirty="0"/>
          </a:p>
          <a:p>
            <a:pPr marR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v"/>
            </a:pPr>
            <a:endParaRPr lang="en-GB" sz="22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6794480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88F98D-7295-E343-8A23-37562C7E37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18980308">
            <a:off x="4305300" y="2140029"/>
            <a:ext cx="7632700" cy="835819"/>
          </a:xfrm>
        </p:spPr>
        <p:txBody>
          <a:bodyPr wrap="square">
            <a:normAutofit/>
          </a:bodyPr>
          <a:lstStyle/>
          <a:p>
            <a:r>
              <a:rPr lang="en-GB" b="1" dirty="0"/>
              <a:t>Thanks for Listening !</a:t>
            </a:r>
          </a:p>
        </p:txBody>
      </p:sp>
    </p:spTree>
    <p:extLst>
      <p:ext uri="{BB962C8B-B14F-4D97-AF65-F5344CB8AC3E}">
        <p14:creationId xmlns:p14="http://schemas.microsoft.com/office/powerpoint/2010/main" val="1466621592"/>
      </p:ext>
    </p:extLst>
  </p:cSld>
  <p:clrMapOvr>
    <a:masterClrMapping/>
  </p:clrMapOvr>
</p:sld>
</file>

<file path=ppt/theme/theme1.xml><?xml version="1.0" encoding="utf-8"?>
<a:theme xmlns:a="http://schemas.openxmlformats.org/drawingml/2006/main" name="IAS2025">
  <a:themeElements>
    <a:clrScheme name="IAS 2025">
      <a:dk1>
        <a:srgbClr val="000000"/>
      </a:dk1>
      <a:lt1>
        <a:srgbClr val="FFFFFF"/>
      </a:lt1>
      <a:dk2>
        <a:srgbClr val="CC0022"/>
      </a:dk2>
      <a:lt2>
        <a:srgbClr val="FFFFFF"/>
      </a:lt2>
      <a:accent1>
        <a:srgbClr val="1C1D1D"/>
      </a:accent1>
      <a:accent2>
        <a:srgbClr val="B2B2B2"/>
      </a:accent2>
      <a:accent3>
        <a:srgbClr val="CC0022"/>
      </a:accent3>
      <a:accent4>
        <a:srgbClr val="346CFF"/>
      </a:accent4>
      <a:accent5>
        <a:srgbClr val="FF8D00"/>
      </a:accent5>
      <a:accent6>
        <a:srgbClr val="8A3FFC"/>
      </a:accent6>
      <a:hlink>
        <a:srgbClr val="CC0022"/>
      </a:hlink>
      <a:folHlink>
        <a:srgbClr val="CC0022"/>
      </a:folHlink>
    </a:clrScheme>
    <a:fontScheme name="IAS Verdana">
      <a:majorFont>
        <a:latin typeface="Verdana Bold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wrap="square" lIns="288000" tIns="288000" rIns="288000" bIns="288000" rtlCol="0" anchor="t"/>
      <a:lstStyle>
        <a:defPPr algn="l">
          <a:defRPr dirty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IAS-2025-Speaker-Oral-Abstract-template_RibbonSans.potx" id="{9695678A-435C-2F49-91F9-0CEACD502FF1}" vid="{64334866-76ED-8C49-8B64-6F13214B8428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429E3E4A4520E45BA9456C1BFBE2821" ma:contentTypeVersion="15" ma:contentTypeDescription="Create a new document." ma:contentTypeScope="" ma:versionID="5f92dab19d5bab86f85c619e75a1b76f">
  <xsd:schema xmlns:xsd="http://www.w3.org/2001/XMLSchema" xmlns:xs="http://www.w3.org/2001/XMLSchema" xmlns:p="http://schemas.microsoft.com/office/2006/metadata/properties" xmlns:ns2="02a8e448-ce6a-460a-a539-98774cb2a645" xmlns:ns3="156423c4-b4af-495e-8736-e28038686fa0" targetNamespace="http://schemas.microsoft.com/office/2006/metadata/properties" ma:root="true" ma:fieldsID="5b6e99b7e6160e3a995340595b1c7201" ns2:_="" ns3:_="">
    <xsd:import namespace="02a8e448-ce6a-460a-a539-98774cb2a645"/>
    <xsd:import namespace="156423c4-b4af-495e-8736-e28038686fa0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  <xsd:element ref="ns2:MediaServiceDateTaken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3:SharedWithUsers" minOccurs="0"/>
                <xsd:element ref="ns3:SharedWithDetails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2a8e448-ce6a-460a-a539-98774cb2a64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DateTaken" ma:index="12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5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7" nillable="true" ma:taxonomy="true" ma:internalName="lcf76f155ced4ddcb4097134ff3c332f" ma:taxonomyFieldName="MediaServiceImageTags" ma:displayName="Image Tags" ma:readOnly="false" ma:fieldId="{5cf76f15-5ced-4ddc-b409-7134ff3c332f}" ma:taxonomyMulti="true" ma:sspId="d8752f36-f899-4024-97aa-312620fde4bc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22" nillable="true" ma:displayName="Location" ma:indexed="true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56423c4-b4af-495e-8736-e28038686fa0" elementFormDefault="qualified">
    <xsd:import namespace="http://schemas.microsoft.com/office/2006/documentManagement/types"/>
    <xsd:import namespace="http://schemas.microsoft.com/office/infopath/2007/PartnerControls"/>
    <xsd:element name="TaxCatchAll" ma:index="18" nillable="true" ma:displayName="Taxonomy Catch All Column" ma:hidden="true" ma:list="{755bc824-9622-4e64-9b47-ec9778f3c2c4}" ma:internalName="TaxCatchAll" ma:showField="CatchAllData" ma:web="156423c4-b4af-495e-8736-e28038686fa0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2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02a8e448-ce6a-460a-a539-98774cb2a645">
      <Terms xmlns="http://schemas.microsoft.com/office/infopath/2007/PartnerControls"/>
    </lcf76f155ced4ddcb4097134ff3c332f>
    <TaxCatchAll xmlns="156423c4-b4af-495e-8736-e28038686fa0" xsi:nil="true"/>
  </documentManagement>
</p:properties>
</file>

<file path=customXml/itemProps1.xml><?xml version="1.0" encoding="utf-8"?>
<ds:datastoreItem xmlns:ds="http://schemas.openxmlformats.org/officeDocument/2006/customXml" ds:itemID="{54F263CA-747D-4D47-ABB1-65AC32FCE6D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02a8e448-ce6a-460a-a539-98774cb2a645"/>
    <ds:schemaRef ds:uri="156423c4-b4af-495e-8736-e28038686fa0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CD1C4DF4-94C5-4A0B-A502-F87411C325E1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F9E5FDF5-2927-4433-BA91-60C83B6FC402}">
  <ds:schemaRefs>
    <ds:schemaRef ds:uri="http://purl.org/dc/dcmitype/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schemas.microsoft.com/office/2006/documentManagement/types"/>
    <ds:schemaRef ds:uri="http://purl.org/dc/terms/"/>
    <ds:schemaRef ds:uri="http://www.w3.org/XML/1998/namespace"/>
    <ds:schemaRef ds:uri="http://schemas.microsoft.com/office/infopath/2007/PartnerControls"/>
    <ds:schemaRef ds:uri="156423c4-b4af-495e-8736-e28038686fa0"/>
    <ds:schemaRef ds:uri="02a8e448-ce6a-460a-a539-98774cb2a645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IAS-2025-Speaker-Oral-Abstract-template_Verdana</Template>
  <TotalTime>178</TotalTime>
  <Words>592</Words>
  <Application>Microsoft Office PowerPoint</Application>
  <PresentationFormat>Widescreen</PresentationFormat>
  <Paragraphs>52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8" baseType="lpstr">
      <vt:lpstr>Verdana (Body)</vt:lpstr>
      <vt:lpstr>Verdana</vt:lpstr>
      <vt:lpstr>Times New Roman</vt:lpstr>
      <vt:lpstr>Verdana Bold</vt:lpstr>
      <vt:lpstr>Wingdings</vt:lpstr>
      <vt:lpstr>Courier New</vt:lpstr>
      <vt:lpstr>IAS Ribbon Sans Regular</vt:lpstr>
      <vt:lpstr>Arial</vt:lpstr>
      <vt:lpstr>IAS Ribbon Sans Bold</vt:lpstr>
      <vt:lpstr>Calibri</vt:lpstr>
      <vt:lpstr>IAS2025</vt:lpstr>
      <vt:lpstr>Survival is not enough: Enhancing mental health integration in Key Population HIV Focused programming in Kalangala island setting-Uganda.</vt:lpstr>
      <vt:lpstr>PowerPoint Presentation</vt:lpstr>
      <vt:lpstr>Kalangala district overview</vt:lpstr>
      <vt:lpstr>Background</vt:lpstr>
      <vt:lpstr>PowerPoint Presentation</vt:lpstr>
      <vt:lpstr>PowerPoint Presentation</vt:lpstr>
      <vt:lpstr>Thanks for Listening 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Survival is not enough: Enhancing mental health integration in Key Population HIV Focused programming in Kalangala island setting post Uganda’s Homosexuality Act 2023.</dc:title>
  <dc:creator>JJEMBA EDISON</dc:creator>
  <cp:lastModifiedBy>key4events</cp:lastModifiedBy>
  <cp:revision>10</cp:revision>
  <dcterms:created xsi:type="dcterms:W3CDTF">2025-05-31T10:27:42Z</dcterms:created>
  <dcterms:modified xsi:type="dcterms:W3CDTF">2025-07-15T08:26:42Z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0x010100B429E3E4A4520E45BA9456C1BFBE2821</vt:lpwstr>
  </property>
</Properties>
</file>