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2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4723-3352-49F6-AA2D-63699352EDCD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CC68-56E9-41AE-BAA3-9A134CB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5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4723-3352-49F6-AA2D-63699352EDCD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CC68-56E9-41AE-BAA3-9A134CB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0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4723-3352-49F6-AA2D-63699352EDCD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CC68-56E9-41AE-BAA3-9A134CB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68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4723-3352-49F6-AA2D-63699352EDCD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CC68-56E9-41AE-BAA3-9A134CB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0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4723-3352-49F6-AA2D-63699352EDCD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CC68-56E9-41AE-BAA3-9A134CB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3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4723-3352-49F6-AA2D-63699352EDCD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CC68-56E9-41AE-BAA3-9A134CB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73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4723-3352-49F6-AA2D-63699352EDCD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CC68-56E9-41AE-BAA3-9A134CB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32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4723-3352-49F6-AA2D-63699352EDCD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CC68-56E9-41AE-BAA3-9A134CB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99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4723-3352-49F6-AA2D-63699352EDCD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CC68-56E9-41AE-BAA3-9A134CB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72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4723-3352-49F6-AA2D-63699352EDCD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CC68-56E9-41AE-BAA3-9A134CB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66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84723-3352-49F6-AA2D-63699352EDCD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1CC68-56E9-41AE-BAA3-9A134CB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55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84723-3352-49F6-AA2D-63699352EDCD}" type="datetimeFigureOut">
              <a:rPr lang="en-US" smtClean="0"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1CC68-56E9-41AE-BAA3-9A134CBDF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2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75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35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50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2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61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919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24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91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6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99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55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05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tuyi_terry</dc:creator>
  <cp:lastModifiedBy>tuyi_terry</cp:lastModifiedBy>
  <cp:revision>5</cp:revision>
  <dcterms:created xsi:type="dcterms:W3CDTF">2025-07-07T06:35:38Z</dcterms:created>
  <dcterms:modified xsi:type="dcterms:W3CDTF">2025-07-13T16:25:16Z</dcterms:modified>
</cp:coreProperties>
</file>