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3"/>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p:regular r:id="rId19"/>
      <p:bold r:id="rId20"/>
      <p:italic r:id="rId21"/>
      <p:boldItalic r:id="rId22"/>
    </p:embeddedFont>
    <p:embeddedFont>
      <p:font typeface="Roboto Medium"/>
      <p:regular r:id="rId23"/>
      <p:bold r:id="rId24"/>
      <p:italic r:id="rId25"/>
      <p:boldItalic r:id="rId26"/>
    </p:embeddedFont>
    <p:embeddedFont>
      <p:font typeface="Caveat"/>
      <p:regular r:id="rId27"/>
      <p:bold r:id="rId28"/>
    </p:embeddedFont>
    <p:embeddedFont>
      <p:font typeface="Montserrat"/>
      <p:regular r:id="rId29"/>
      <p:bold r:id="rId30"/>
      <p:italic r:id="rId31"/>
      <p:boldItalic r:id="rId32"/>
    </p:embeddedFont>
    <p:embeddedFont>
      <p:font typeface="Roboto SemiBold"/>
      <p:regular r:id="rId33"/>
      <p:bold r:id="rId34"/>
      <p:italic r:id="rId35"/>
      <p:boldItalic r:id="rId36"/>
    </p:embeddedFont>
    <p:embeddedFont>
      <p:font typeface="Roboto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Light-boldItalic.fntdata"/><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RobotoMedium-bold.fntdata"/><Relationship Id="rId23" Type="http://schemas.openxmlformats.org/officeDocument/2006/relationships/font" Target="fonts/RobotoMedium-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botoMedium-boldItalic.fntdata"/><Relationship Id="rId25" Type="http://schemas.openxmlformats.org/officeDocument/2006/relationships/font" Target="fonts/RobotoMedium-italic.fntdata"/><Relationship Id="rId28" Type="http://schemas.openxmlformats.org/officeDocument/2006/relationships/font" Target="fonts/Caveat-bold.fntdata"/><Relationship Id="rId27" Type="http://schemas.openxmlformats.org/officeDocument/2006/relationships/font" Target="fonts/Cave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RobotoSemiBold-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RobotoSemiBold-italic.fntdata"/><Relationship Id="rId12" Type="http://schemas.openxmlformats.org/officeDocument/2006/relationships/slide" Target="slides/slide7.xml"/><Relationship Id="rId34" Type="http://schemas.openxmlformats.org/officeDocument/2006/relationships/font" Target="fonts/RobotoSemiBold-bold.fntdata"/><Relationship Id="rId15" Type="http://schemas.openxmlformats.org/officeDocument/2006/relationships/slide" Target="slides/slide10.xml"/><Relationship Id="rId37" Type="http://schemas.openxmlformats.org/officeDocument/2006/relationships/font" Target="fonts/RobotoLight-regular.fntdata"/><Relationship Id="rId14" Type="http://schemas.openxmlformats.org/officeDocument/2006/relationships/slide" Target="slides/slide9.xml"/><Relationship Id="rId36" Type="http://schemas.openxmlformats.org/officeDocument/2006/relationships/font" Target="fonts/RobotoSemiBold-boldItalic.fntdata"/><Relationship Id="rId17" Type="http://schemas.openxmlformats.org/officeDocument/2006/relationships/slide" Target="slides/slide12.xml"/><Relationship Id="rId39" Type="http://schemas.openxmlformats.org/officeDocument/2006/relationships/font" Target="fonts/RobotoLight-italic.fntdata"/><Relationship Id="rId16" Type="http://schemas.openxmlformats.org/officeDocument/2006/relationships/slide" Target="slides/slide11.xml"/><Relationship Id="rId38" Type="http://schemas.openxmlformats.org/officeDocument/2006/relationships/font" Target="fonts/RobotoLight-bold.fntdata"/><Relationship Id="rId19" Type="http://schemas.openxmlformats.org/officeDocument/2006/relationships/font" Target="fonts/Robo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d6ec9e111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everyone, I’m Rouella Mendonca from Audere. Today, I want to share what we’ve learned from real-world deployments of Self-care from anywhere — what’s working, what we got wrong, and how we’re designing for safety, accuracy, and equity at scale.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Self-Care from Anywhere is our approach to expanding access to HIV prevention and sexual health by meeting people where they are — emotionally, digitally, and physically. As part of this, we’ve built an AI integration toolkit: not just a chatbot, but a system of insights-sharing AI components designed to build trust, guide users safely, and connect them to care.</a:t>
            </a:r>
            <a:endParaRPr/>
          </a:p>
        </p:txBody>
      </p:sp>
      <p:sp>
        <p:nvSpPr>
          <p:cNvPr id="213" name="Google Shape;213;g33d6ec9e111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bf3e90c48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6bf3e90c48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
                <a:solidFill>
                  <a:srgbClr val="2D4178"/>
                </a:solidFill>
              </a:rPr>
              <a:t>Equity isn’t just about language or access. It means tailoring, privacy, and responsiveness — especially when stakes are high.</a:t>
            </a:r>
            <a:endParaRPr>
              <a:solidFill>
                <a:srgbClr val="2D4178"/>
              </a:solidFill>
            </a:endParaRPr>
          </a:p>
          <a:p>
            <a:pPr indent="0" lvl="0" marL="0" rtl="0" algn="l">
              <a:lnSpc>
                <a:spcPct val="130000"/>
              </a:lnSpc>
              <a:spcBef>
                <a:spcPts val="0"/>
              </a:spcBef>
              <a:spcAft>
                <a:spcPts val="0"/>
              </a:spcAft>
              <a:buNone/>
            </a:pPr>
            <a:r>
              <a:t/>
            </a:r>
            <a:endParaRPr>
              <a:solidFill>
                <a:srgbClr val="2D4178"/>
              </a:solidFill>
            </a:endParaRPr>
          </a:p>
          <a:p>
            <a:pPr indent="0" lvl="0" marL="0" rtl="0" algn="l">
              <a:lnSpc>
                <a:spcPct val="130000"/>
              </a:lnSpc>
              <a:spcBef>
                <a:spcPts val="0"/>
              </a:spcBef>
              <a:spcAft>
                <a:spcPts val="0"/>
              </a:spcAft>
              <a:buNone/>
            </a:pPr>
            <a:r>
              <a:rPr lang="en">
                <a:solidFill>
                  <a:srgbClr val="2D4178"/>
                </a:solidFill>
              </a:rPr>
              <a:t>This is something we have to assemble intentionally, not something that just happens with AI. And if we’re not monitoring, we won’t know when the AI gets it wrong — and we risk reinforcing the very inequities we’re trying to solve.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6bf3e90c48_0_1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6bf3e90c48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
                <a:solidFill>
                  <a:srgbClr val="2D4178"/>
                </a:solidFill>
              </a:rPr>
              <a:t>The good news? You don’t have to start from scratch.</a:t>
            </a:r>
            <a:endParaRPr>
              <a:solidFill>
                <a:srgbClr val="2D4178"/>
              </a:solidFill>
            </a:endParaRPr>
          </a:p>
          <a:p>
            <a:pPr indent="0" lvl="0" marL="0" rtl="0" algn="l">
              <a:lnSpc>
                <a:spcPct val="130000"/>
              </a:lnSpc>
              <a:spcBef>
                <a:spcPts val="0"/>
              </a:spcBef>
              <a:spcAft>
                <a:spcPts val="0"/>
              </a:spcAft>
              <a:buNone/>
            </a:pPr>
            <a:r>
              <a:rPr lang="en">
                <a:solidFill>
                  <a:srgbClr val="2D4178"/>
                </a:solidFill>
              </a:rPr>
              <a:t>The Gates Foundation supported our AI integration toolkit and automated monitoring and evaluation service. Now, with support from the McGovern Foundation, we’re making our tools available through a Foundation Foundry.</a:t>
            </a:r>
            <a:endParaRPr>
              <a:solidFill>
                <a:srgbClr val="2D4178"/>
              </a:solidFill>
            </a:endParaRPr>
          </a:p>
          <a:p>
            <a:pPr indent="0" lvl="0" marL="0" rtl="0" algn="l">
              <a:lnSpc>
                <a:spcPct val="130000"/>
              </a:lnSpc>
              <a:spcBef>
                <a:spcPts val="0"/>
              </a:spcBef>
              <a:spcAft>
                <a:spcPts val="0"/>
              </a:spcAft>
              <a:buNone/>
            </a:pPr>
            <a:r>
              <a:t/>
            </a:r>
            <a:endParaRPr>
              <a:solidFill>
                <a:srgbClr val="2D4178"/>
              </a:solidFill>
            </a:endParaRPr>
          </a:p>
          <a:p>
            <a:pPr indent="0" lvl="0" marL="0" rtl="0" algn="l">
              <a:lnSpc>
                <a:spcPct val="130000"/>
              </a:lnSpc>
              <a:spcBef>
                <a:spcPts val="0"/>
              </a:spcBef>
              <a:spcAft>
                <a:spcPts val="0"/>
              </a:spcAft>
              <a:buNone/>
            </a:pPr>
            <a:r>
              <a:rPr lang="en">
                <a:solidFill>
                  <a:srgbClr val="2D4178"/>
                </a:solidFill>
              </a:rPr>
              <a:t>That includes:</a:t>
            </a:r>
            <a:endParaRPr>
              <a:solidFill>
                <a:srgbClr val="2D4178"/>
              </a:solidFill>
            </a:endParaRPr>
          </a:p>
          <a:p>
            <a:pPr indent="-298450" lvl="0" marL="457200" rtl="0" algn="l">
              <a:lnSpc>
                <a:spcPct val="130000"/>
              </a:lnSpc>
              <a:spcBef>
                <a:spcPts val="0"/>
              </a:spcBef>
              <a:spcAft>
                <a:spcPts val="0"/>
              </a:spcAft>
              <a:buClr>
                <a:srgbClr val="2D4178"/>
              </a:buClr>
              <a:buSzPts val="1100"/>
              <a:buChar char="-"/>
            </a:pPr>
            <a:r>
              <a:rPr lang="en">
                <a:solidFill>
                  <a:srgbClr val="2D4178"/>
                </a:solidFill>
              </a:rPr>
              <a:t>Customization modules where you can set up tools, knowledge bases, context and prompting</a:t>
            </a:r>
            <a:endParaRPr>
              <a:solidFill>
                <a:srgbClr val="2D4178"/>
              </a:solidFill>
            </a:endParaRPr>
          </a:p>
          <a:p>
            <a:pPr indent="-298450" lvl="0" marL="457200" rtl="0" algn="l">
              <a:lnSpc>
                <a:spcPct val="130000"/>
              </a:lnSpc>
              <a:spcBef>
                <a:spcPts val="0"/>
              </a:spcBef>
              <a:spcAft>
                <a:spcPts val="0"/>
              </a:spcAft>
              <a:buClr>
                <a:srgbClr val="2D4178"/>
              </a:buClr>
              <a:buSzPts val="1100"/>
              <a:buChar char="-"/>
            </a:pPr>
            <a:r>
              <a:rPr lang="en">
                <a:solidFill>
                  <a:srgbClr val="2D4178"/>
                </a:solidFill>
              </a:rPr>
              <a:t>Evaluation leaderboards to choose the best LLM for each task</a:t>
            </a:r>
            <a:endParaRPr>
              <a:solidFill>
                <a:srgbClr val="2D4178"/>
              </a:solidFill>
            </a:endParaRPr>
          </a:p>
          <a:p>
            <a:pPr indent="-298450" lvl="0" marL="457200" rtl="0" algn="l">
              <a:lnSpc>
                <a:spcPct val="130000"/>
              </a:lnSpc>
              <a:spcBef>
                <a:spcPts val="0"/>
              </a:spcBef>
              <a:spcAft>
                <a:spcPts val="0"/>
              </a:spcAft>
              <a:buClr>
                <a:srgbClr val="2D4178"/>
              </a:buClr>
              <a:buSzPts val="1100"/>
              <a:buChar char="-"/>
            </a:pPr>
            <a:r>
              <a:rPr lang="en">
                <a:solidFill>
                  <a:srgbClr val="2D4178"/>
                </a:solidFill>
              </a:rPr>
              <a:t>And no-code deployment + monitoring tools to ensure you have safe, reliable tools deployed in the field</a:t>
            </a:r>
            <a:endParaRPr>
              <a:solidFill>
                <a:srgbClr val="2D4178"/>
              </a:solidFill>
            </a:endParaRPr>
          </a:p>
          <a:p>
            <a:pPr indent="0" lvl="0" marL="0" rtl="0" algn="l">
              <a:lnSpc>
                <a:spcPct val="130000"/>
              </a:lnSpc>
              <a:spcBef>
                <a:spcPts val="0"/>
              </a:spcBef>
              <a:spcAft>
                <a:spcPts val="0"/>
              </a:spcAft>
              <a:buClr>
                <a:schemeClr val="dk1"/>
              </a:buClr>
              <a:buSzPts val="1100"/>
              <a:buFont typeface="Arial"/>
              <a:buNone/>
            </a:pPr>
            <a:r>
              <a:rPr lang="en">
                <a:solidFill>
                  <a:srgbClr val="2D4178"/>
                </a:solidFill>
              </a:rPr>
              <a:t>These are meant to help others build and monitor, </a:t>
            </a:r>
            <a:r>
              <a:rPr lang="en">
                <a:solidFill>
                  <a:srgbClr val="2D4178"/>
                </a:solidFill>
              </a:rPr>
              <a:t>locally relevant, </a:t>
            </a:r>
            <a:r>
              <a:rPr lang="en">
                <a:solidFill>
                  <a:srgbClr val="2D4178"/>
                </a:solidFill>
              </a:rPr>
              <a:t>trusted AI companions for care.</a:t>
            </a:r>
            <a:endParaRPr>
              <a:solidFill>
                <a:srgbClr val="2D4178"/>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3d6ec9e111_0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3d6ec9e111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If this sparks ideas or questions, please come to our session this afternoon. We’ll go deeper into how we co-design with communities to build more equitable systems</a:t>
            </a:r>
            <a:endParaRPr sz="1200">
              <a:solidFill>
                <a:schemeClr val="dk1"/>
              </a:solidFill>
              <a:latin typeface="Calibri"/>
              <a:ea typeface="Calibri"/>
              <a:cs typeface="Calibri"/>
              <a:sym typeface="Calibri"/>
            </a:endParaRPr>
          </a:p>
          <a:p>
            <a:pPr indent="0" lvl="0" marL="0" rtl="0" algn="l">
              <a:spcBef>
                <a:spcPts val="120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6bf3e90c48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6bf3e90c48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Safe, accurate, and equitable AI isn’t a nice-to-have — it’s the foundation for scaling care that actually works.</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1200"/>
              </a:spcAft>
              <a:buNone/>
            </a:pPr>
            <a:r>
              <a:rPr lang="en" sz="1200">
                <a:solidFill>
                  <a:schemeClr val="dk1"/>
                </a:solidFill>
                <a:latin typeface="Calibri"/>
                <a:ea typeface="Calibri"/>
                <a:cs typeface="Calibri"/>
                <a:sym typeface="Calibri"/>
              </a:rPr>
              <a:t>Thank you.</a:t>
            </a: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3d6ec9e111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3d6ec9e111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Aimee is an AI companion designed to support HIV self-care for adolescent girls and young women, currently live in South Africa. This is a live program deployed and co-designed with youth across South Africa and in partnership with Shout It Now and behavioral science institute Indlela</a:t>
            </a:r>
            <a:r>
              <a:rPr lang="en">
                <a:solidFill>
                  <a:schemeClr val="dk1"/>
                </a:solidFill>
              </a:rPr>
              <a:t>. We are only a few months in and already have over 1500 monthly active users with over 40% of people coming back month over month which is great. But let’s take a step back to understand - why did we do this, and what have we learned?</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bf3e90c4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6bf3e90c4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With Aimee, our work focuses on young people — especially adolescent girls and young women — who are facing real care gaps.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Clinics are overstretched, budgets are shrinking, and trust in traditional services is fragile.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And increasingly, youth turn to AI for answers — not always safely.</a:t>
            </a: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6bf3e90c4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6bf3e90c4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So we built Aimee — as 24/7 AI companion deployed via WhatsApp, Aimee offers empathetic support, answers, and referral pathways — in a space that feels private, trustworthy, and stigma-free.</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innovators, we also built traceable monitoring tools so safety and trust can be measured, not just assumed.</a:t>
            </a:r>
            <a:endParaRPr sz="1200">
              <a:solidFill>
                <a:schemeClr val="dk1"/>
              </a:solidFill>
              <a:latin typeface="Calibri"/>
              <a:ea typeface="Calibri"/>
              <a:cs typeface="Calibri"/>
              <a:sym typeface="Calibri"/>
            </a:endParaRPr>
          </a:p>
          <a:p>
            <a:pPr indent="0" lvl="0" marL="0" rtl="0" algn="l">
              <a:spcBef>
                <a:spcPts val="120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bf3e90c48_0_4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None/>
            </a:pPr>
            <a:r>
              <a:rPr lang="en"/>
              <a:t>Under the hood, Aimee [click] augments off-the-shelf LLMs with critical safety layers.</a:t>
            </a:r>
            <a:endParaRPr/>
          </a:p>
          <a:p>
            <a:pPr indent="0" lvl="0" marL="0" rtl="0" algn="l">
              <a:spcBef>
                <a:spcPts val="500"/>
              </a:spcBef>
              <a:spcAft>
                <a:spcPts val="0"/>
              </a:spcAft>
              <a:buNone/>
            </a:pPr>
            <a:r>
              <a:rPr lang="en"/>
              <a:t>These include:</a:t>
            </a:r>
            <a:endParaRPr/>
          </a:p>
          <a:p>
            <a:pPr indent="-298450" lvl="0" marL="457200" rtl="0" algn="l">
              <a:spcBef>
                <a:spcPts val="500"/>
              </a:spcBef>
              <a:spcAft>
                <a:spcPts val="0"/>
              </a:spcAft>
              <a:buSzPts val="1100"/>
              <a:buChar char="-"/>
            </a:pPr>
            <a:r>
              <a:rPr b="1" lang="en"/>
              <a:t>[click] </a:t>
            </a:r>
            <a:r>
              <a:rPr lang="en"/>
              <a:t>local guidelines and slang dictionaries</a:t>
            </a:r>
            <a:endParaRPr/>
          </a:p>
          <a:p>
            <a:pPr indent="-298450" lvl="0" marL="457200" rtl="0" algn="l">
              <a:spcBef>
                <a:spcPts val="0"/>
              </a:spcBef>
              <a:spcAft>
                <a:spcPts val="0"/>
              </a:spcAft>
              <a:buSzPts val="1100"/>
              <a:buChar char="-"/>
            </a:pPr>
            <a:r>
              <a:rPr b="1" lang="en"/>
              <a:t>[click] </a:t>
            </a:r>
            <a:r>
              <a:rPr lang="en"/>
              <a:t>longitudinal context</a:t>
            </a:r>
            <a:endParaRPr/>
          </a:p>
          <a:p>
            <a:pPr indent="-298450" lvl="0" marL="457200" rtl="0" algn="l">
              <a:spcBef>
                <a:spcPts val="0"/>
              </a:spcBef>
              <a:spcAft>
                <a:spcPts val="0"/>
              </a:spcAft>
              <a:buSzPts val="1100"/>
              <a:buChar char="-"/>
            </a:pPr>
            <a:r>
              <a:rPr b="1" lang="en"/>
              <a:t>[click] </a:t>
            </a:r>
            <a:r>
              <a:rPr lang="en"/>
              <a:t>task specific agents for informed conversations, information collection AND structured data outputs</a:t>
            </a:r>
            <a:endParaRPr/>
          </a:p>
          <a:p>
            <a:pPr indent="-298450" lvl="0" marL="457200" rtl="0" algn="l">
              <a:spcBef>
                <a:spcPts val="0"/>
              </a:spcBef>
              <a:spcAft>
                <a:spcPts val="0"/>
              </a:spcAft>
              <a:buSzPts val="1100"/>
              <a:buChar char="-"/>
            </a:pPr>
            <a:r>
              <a:rPr b="1" lang="en"/>
              <a:t>[click] </a:t>
            </a:r>
            <a:r>
              <a:rPr lang="en"/>
              <a:t>U</a:t>
            </a:r>
            <a:r>
              <a:rPr lang="en">
                <a:solidFill>
                  <a:schemeClr val="dk1"/>
                </a:solidFill>
              </a:rPr>
              <a:t>nderlying all of this is a monitoring and evaluation system that tracks factual accuracy, relatability and detects harm to ensure safe, engaging products.</a:t>
            </a:r>
            <a:endParaRPr/>
          </a:p>
        </p:txBody>
      </p:sp>
      <p:sp>
        <p:nvSpPr>
          <p:cNvPr id="249" name="Google Shape;249;g36bf3e90c48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6bf3e90c48_0_8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None/>
            </a:pPr>
            <a:r>
              <a:rPr lang="en"/>
              <a:t>To ensure safety at scale and to stay cost-effective, our monitoring and evaluation framework has two components:</a:t>
            </a:r>
            <a:endParaRPr/>
          </a:p>
          <a:p>
            <a:pPr indent="0" lvl="0" marL="0" rtl="0" algn="l">
              <a:spcBef>
                <a:spcPts val="500"/>
              </a:spcBef>
              <a:spcAft>
                <a:spcPts val="0"/>
              </a:spcAft>
              <a:buNone/>
            </a:pPr>
            <a:r>
              <a:rPr lang="en"/>
              <a:t>[click] an automated framework with quantitative and qualitative benchmarks and metrics to choose the best LLMs for tasks and monitor selected LLMs in the field - thus reducing harm and enabling rapid iteration while remaining cost-effective at scale. </a:t>
            </a:r>
            <a:endParaRPr/>
          </a:p>
          <a:p>
            <a:pPr indent="0" lvl="0" marL="0" rtl="0" algn="l">
              <a:spcBef>
                <a:spcPts val="500"/>
              </a:spcBef>
              <a:spcAft>
                <a:spcPts val="0"/>
              </a:spcAft>
              <a:buNone/>
            </a:pPr>
            <a:r>
              <a:rPr lang="en"/>
              <a:t>[click] This works hand in hand with continued human in the loop labeling on smartly sampled conversations - a combination of those that may have triggered harm flags, have low or high scores and a random sampling. </a:t>
            </a:r>
            <a:endParaRPr/>
          </a:p>
        </p:txBody>
      </p:sp>
      <p:sp>
        <p:nvSpPr>
          <p:cNvPr id="310" name="Google Shape;310;g36bf3e90c48_0_8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6bf3e90c4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6bf3e90c4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Monitoring quickly showed us where even our evaluation frameworks were missing the mark. Let’s look at clinical appropriateness first:</a:t>
            </a:r>
            <a:endParaRPr/>
          </a:p>
          <a:p>
            <a:pPr indent="0" lvl="0" marL="0" rtl="0" algn="l">
              <a:spcBef>
                <a:spcPts val="0"/>
              </a:spcBef>
              <a:spcAft>
                <a:spcPts val="0"/>
              </a:spcAft>
              <a:buNone/>
            </a:pPr>
            <a:r>
              <a:rPr b="1" lang="en"/>
              <a:t>[click]</a:t>
            </a:r>
            <a:endParaRPr b="1"/>
          </a:p>
          <a:p>
            <a:pPr indent="0" lvl="0" marL="0" rtl="0" algn="l">
              <a:spcBef>
                <a:spcPts val="0"/>
              </a:spcBef>
              <a:spcAft>
                <a:spcPts val="0"/>
              </a:spcAft>
              <a:buNone/>
            </a:pPr>
            <a:r>
              <a:rPr lang="en"/>
              <a:t>First, we saw that our clinical appropriateness metric sometimes missed key content — like GBV or mental health — that humans see as obviously clinical. This prompted a closer look at the metric and where it could use additional tuning.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we learned that human evaluators were more biased than the machine — especially when trying to treat empathy and correctness independently. We addressed that with clearer labeler training around specific gaps.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bf3e90c48_0_1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6bf3e90c48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area we uncovered as we looked at why our empathy metric scored low sometimes: empathy is subjective.</a:t>
            </a:r>
            <a:endParaRPr/>
          </a:p>
          <a:p>
            <a:pPr indent="0" lvl="0" marL="0" rtl="0" algn="l">
              <a:spcBef>
                <a:spcPts val="0"/>
              </a:spcBef>
              <a:spcAft>
                <a:spcPts val="0"/>
              </a:spcAft>
              <a:buNone/>
            </a:pPr>
            <a:r>
              <a:rPr b="1" lang="en"/>
              <a:t>[click]</a:t>
            </a:r>
            <a:endParaRPr b="1"/>
          </a:p>
          <a:p>
            <a:pPr indent="0" lvl="0" marL="0" rtl="0" algn="l">
              <a:spcBef>
                <a:spcPts val="0"/>
              </a:spcBef>
              <a:spcAft>
                <a:spcPts val="0"/>
              </a:spcAft>
              <a:buNone/>
            </a:pPr>
            <a:r>
              <a:rPr lang="en"/>
              <a:t>Our automated empathy metric was penalizing Aimee for asking questions like:</a:t>
            </a:r>
            <a:endParaRPr/>
          </a:p>
          <a:p>
            <a:pPr indent="0" lvl="0" marL="0" rtl="0" algn="l">
              <a:spcBef>
                <a:spcPts val="0"/>
              </a:spcBef>
              <a:spcAft>
                <a:spcPts val="0"/>
              </a:spcAft>
              <a:buNone/>
            </a:pPr>
            <a:r>
              <a:rPr lang="en"/>
              <a:t>“When was your last HIV test?” even if the transition was smooth.</a:t>
            </a:r>
            <a:endParaRPr/>
          </a:p>
          <a:p>
            <a:pPr indent="0" lvl="0" marL="0" rtl="0" algn="l">
              <a:spcBef>
                <a:spcPts val="0"/>
              </a:spcBef>
              <a:spcAft>
                <a:spcPts val="0"/>
              </a:spcAft>
              <a:buNone/>
            </a:pPr>
            <a:r>
              <a:rPr lang="en"/>
              <a:t>Humans, however, didn’t see that as unempathetic — they saw it as Aimee being caring and informed.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prompted us to investigate tuning </a:t>
            </a:r>
            <a:r>
              <a:rPr lang="en"/>
              <a:t>our empathy scoring metric to distinguish between tone and necessary information gathering which may be program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the kinds of fixes we can only make when we’re actively monitoring — not assuming.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6bf3e90c48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6bf3e90c48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And sometimes the stakes were higher.</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Here’s a real interaction where a user said, “I just got my test result and I’m worried.”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The AI jumped to: “Can you share your HIV test result?”</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But it didn’t know what kind of test — HIV, pregnancy, syphilis?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That moment created confusion</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So we added structured prompts and clearer field definitions to distinguish “test result” from “HIV test result.”</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[click]</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A second example was when our structured data extracted assumed a positive test implied a positive HIV status - a data storage issue. We all know this is not true. As such, we updated our structured data definitions to be clearer and added contextual prompts to check for confirmatory results before assuming HIV status.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For both of these, the clients were fine and the conversation recovered but they were identified and quickly fixed because of monitoring.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These weren’t theoretical edge cases — they happened in real-time with real people.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Monitoring helped us catch and fix them fast.</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TITLE_AND_BODY_1_1">
    <p:bg>
      <p:bgPr>
        <a:solidFill>
          <a:schemeClr val="lt1"/>
        </a:solidFill>
      </p:bgPr>
    </p:bg>
    <p:spTree>
      <p:nvGrpSpPr>
        <p:cNvPr id="70" name="Shape 70"/>
        <p:cNvGrpSpPr/>
        <p:nvPr/>
      </p:nvGrpSpPr>
      <p:grpSpPr>
        <a:xfrm>
          <a:off x="0" y="0"/>
          <a:ext cx="0" cy="0"/>
          <a:chOff x="0" y="0"/>
          <a:chExt cx="0" cy="0"/>
        </a:xfrm>
      </p:grpSpPr>
      <p:sp>
        <p:nvSpPr>
          <p:cNvPr id="71" name="Google Shape;71;p12"/>
          <p:cNvSpPr txBox="1"/>
          <p:nvPr>
            <p:ph idx="1" type="body"/>
          </p:nvPr>
        </p:nvSpPr>
        <p:spPr>
          <a:xfrm>
            <a:off x="333725" y="1368275"/>
            <a:ext cx="8476800" cy="34374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72" name="Google Shape;72;p12"/>
          <p:cNvSpPr txBox="1"/>
          <p:nvPr>
            <p:ph type="title"/>
          </p:nvPr>
        </p:nvSpPr>
        <p:spPr>
          <a:xfrm>
            <a:off x="333725" y="268650"/>
            <a:ext cx="84768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73" name="Google Shape;73;p12"/>
          <p:cNvSpPr txBox="1"/>
          <p:nvPr>
            <p:ph idx="2" type="subTitle"/>
          </p:nvPr>
        </p:nvSpPr>
        <p:spPr>
          <a:xfrm>
            <a:off x="333725" y="813725"/>
            <a:ext cx="84768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accent4"/>
              </a:buClr>
              <a:buSzPts val="1400"/>
              <a:buNone/>
              <a:defRPr>
                <a:solidFill>
                  <a:schemeClr val="accent4"/>
                </a:solidFill>
              </a:defRPr>
            </a:lvl2pPr>
            <a:lvl3pPr lvl="2">
              <a:spcBef>
                <a:spcPts val="0"/>
              </a:spcBef>
              <a:spcAft>
                <a:spcPts val="0"/>
              </a:spcAft>
              <a:buClr>
                <a:schemeClr val="accent4"/>
              </a:buClr>
              <a:buSzPts val="1400"/>
              <a:buNone/>
              <a:defRPr>
                <a:solidFill>
                  <a:schemeClr val="accent4"/>
                </a:solidFill>
              </a:defRPr>
            </a:lvl3pPr>
            <a:lvl4pPr lvl="3">
              <a:spcBef>
                <a:spcPts val="0"/>
              </a:spcBef>
              <a:spcAft>
                <a:spcPts val="0"/>
              </a:spcAft>
              <a:buClr>
                <a:schemeClr val="accent4"/>
              </a:buClr>
              <a:buSzPts val="1400"/>
              <a:buNone/>
              <a:defRPr>
                <a:solidFill>
                  <a:schemeClr val="accent4"/>
                </a:solidFill>
              </a:defRPr>
            </a:lvl4pPr>
            <a:lvl5pPr lvl="4">
              <a:spcBef>
                <a:spcPts val="0"/>
              </a:spcBef>
              <a:spcAft>
                <a:spcPts val="0"/>
              </a:spcAft>
              <a:buClr>
                <a:schemeClr val="accent4"/>
              </a:buClr>
              <a:buSzPts val="1400"/>
              <a:buNone/>
              <a:defRPr>
                <a:solidFill>
                  <a:schemeClr val="accent4"/>
                </a:solidFill>
              </a:defRPr>
            </a:lvl5pPr>
            <a:lvl6pPr lvl="5">
              <a:spcBef>
                <a:spcPts val="0"/>
              </a:spcBef>
              <a:spcAft>
                <a:spcPts val="0"/>
              </a:spcAft>
              <a:buClr>
                <a:schemeClr val="accent4"/>
              </a:buClr>
              <a:buSzPts val="1400"/>
              <a:buNone/>
              <a:defRPr>
                <a:solidFill>
                  <a:schemeClr val="accent4"/>
                </a:solidFill>
              </a:defRPr>
            </a:lvl6pPr>
            <a:lvl7pPr lvl="6">
              <a:spcBef>
                <a:spcPts val="0"/>
              </a:spcBef>
              <a:spcAft>
                <a:spcPts val="0"/>
              </a:spcAft>
              <a:buClr>
                <a:schemeClr val="accent4"/>
              </a:buClr>
              <a:buSzPts val="1400"/>
              <a:buNone/>
              <a:defRPr>
                <a:solidFill>
                  <a:schemeClr val="accent4"/>
                </a:solidFill>
              </a:defRPr>
            </a:lvl7pPr>
            <a:lvl8pPr lvl="7">
              <a:spcBef>
                <a:spcPts val="0"/>
              </a:spcBef>
              <a:spcAft>
                <a:spcPts val="0"/>
              </a:spcAft>
              <a:buClr>
                <a:schemeClr val="accent4"/>
              </a:buClr>
              <a:buSzPts val="1400"/>
              <a:buNone/>
              <a:defRPr>
                <a:solidFill>
                  <a:schemeClr val="accent4"/>
                </a:solidFill>
              </a:defRPr>
            </a:lvl8pPr>
            <a:lvl9pPr lvl="8">
              <a:spcBef>
                <a:spcPts val="0"/>
              </a:spcBef>
              <a:spcAft>
                <a:spcPts val="0"/>
              </a:spcAft>
              <a:buClr>
                <a:schemeClr val="accent4"/>
              </a:buClr>
              <a:buSzPts val="1400"/>
              <a:buNone/>
              <a:defRPr>
                <a:solidFill>
                  <a:schemeClr val="accent4"/>
                </a:solidFill>
              </a:defRPr>
            </a:lvl9pPr>
          </a:lstStyle>
          <a:p/>
        </p:txBody>
      </p:sp>
      <p:sp>
        <p:nvSpPr>
          <p:cNvPr id="74" name="Google Shape;74;p12"/>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75" name="Google Shape;75;p12"/>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76" name="Google Shape;76;p12"/>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2"/>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12"/>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ITLE_AND_BODY_1_1_1">
    <p:bg>
      <p:bgPr>
        <a:solidFill>
          <a:schemeClr val="lt1"/>
        </a:solidFill>
      </p:bgPr>
    </p:bg>
    <p:spTree>
      <p:nvGrpSpPr>
        <p:cNvPr id="79" name="Shape 79"/>
        <p:cNvGrpSpPr/>
        <p:nvPr/>
      </p:nvGrpSpPr>
      <p:grpSpPr>
        <a:xfrm>
          <a:off x="0" y="0"/>
          <a:ext cx="0" cy="0"/>
          <a:chOff x="0" y="0"/>
          <a:chExt cx="0" cy="0"/>
        </a:xfrm>
      </p:grpSpPr>
      <p:sp>
        <p:nvSpPr>
          <p:cNvPr id="80" name="Google Shape;80;p13"/>
          <p:cNvSpPr txBox="1"/>
          <p:nvPr>
            <p:ph idx="1" type="body"/>
          </p:nvPr>
        </p:nvSpPr>
        <p:spPr>
          <a:xfrm>
            <a:off x="333725" y="1368275"/>
            <a:ext cx="4238400" cy="34374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81" name="Google Shape;81;p13"/>
          <p:cNvSpPr txBox="1"/>
          <p:nvPr>
            <p:ph idx="2" type="subTitle"/>
          </p:nvPr>
        </p:nvSpPr>
        <p:spPr>
          <a:xfrm>
            <a:off x="4572000" y="813725"/>
            <a:ext cx="42381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82" name="Google Shape;82;p13"/>
          <p:cNvSpPr txBox="1"/>
          <p:nvPr>
            <p:ph idx="3" type="body"/>
          </p:nvPr>
        </p:nvSpPr>
        <p:spPr>
          <a:xfrm>
            <a:off x="4572000" y="1368275"/>
            <a:ext cx="4238400" cy="34374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83" name="Google Shape;83;p13"/>
          <p:cNvSpPr txBox="1"/>
          <p:nvPr>
            <p:ph type="title"/>
          </p:nvPr>
        </p:nvSpPr>
        <p:spPr>
          <a:xfrm>
            <a:off x="333725" y="268650"/>
            <a:ext cx="84768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84" name="Google Shape;84;p13"/>
          <p:cNvSpPr txBox="1"/>
          <p:nvPr>
            <p:ph idx="4" type="subTitle"/>
          </p:nvPr>
        </p:nvSpPr>
        <p:spPr>
          <a:xfrm>
            <a:off x="333725" y="813725"/>
            <a:ext cx="39279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85" name="Google Shape;85;p13"/>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86" name="Google Shape;86;p13"/>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87" name="Google Shape;87;p13"/>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3"/>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ITLE_AND_BODY_1_1_1_1">
    <p:bg>
      <p:bgPr>
        <a:solidFill>
          <a:schemeClr val="lt1"/>
        </a:solidFill>
      </p:bgPr>
    </p:bg>
    <p:spTree>
      <p:nvGrpSpPr>
        <p:cNvPr id="90" name="Shape 90"/>
        <p:cNvGrpSpPr/>
        <p:nvPr/>
      </p:nvGrpSpPr>
      <p:grpSpPr>
        <a:xfrm>
          <a:off x="0" y="0"/>
          <a:ext cx="0" cy="0"/>
          <a:chOff x="0" y="0"/>
          <a:chExt cx="0" cy="0"/>
        </a:xfrm>
      </p:grpSpPr>
      <p:sp>
        <p:nvSpPr>
          <p:cNvPr id="91" name="Google Shape;91;p14"/>
          <p:cNvSpPr txBox="1"/>
          <p:nvPr>
            <p:ph idx="1" type="subTitle"/>
          </p:nvPr>
        </p:nvSpPr>
        <p:spPr>
          <a:xfrm>
            <a:off x="333725" y="802650"/>
            <a:ext cx="28254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2pPr>
            <a:lvl3pPr lvl="2">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3pPr>
            <a:lvl4pPr lvl="3">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4pPr>
            <a:lvl5pPr lvl="4">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5pPr>
            <a:lvl6pPr lvl="5">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6pPr>
            <a:lvl7pPr lvl="6">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7pPr>
            <a:lvl8pPr lvl="7">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8pPr>
            <a:lvl9pPr lvl="8">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9pPr>
          </a:lstStyle>
          <a:p/>
        </p:txBody>
      </p:sp>
      <p:sp>
        <p:nvSpPr>
          <p:cNvPr id="92" name="Google Shape;92;p14"/>
          <p:cNvSpPr txBox="1"/>
          <p:nvPr>
            <p:ph idx="2" type="body"/>
          </p:nvPr>
        </p:nvSpPr>
        <p:spPr>
          <a:xfrm>
            <a:off x="333725" y="1484200"/>
            <a:ext cx="2825400" cy="31149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93" name="Google Shape;93;p14"/>
          <p:cNvSpPr txBox="1"/>
          <p:nvPr>
            <p:ph idx="3" type="subTitle"/>
          </p:nvPr>
        </p:nvSpPr>
        <p:spPr>
          <a:xfrm>
            <a:off x="3159283" y="802650"/>
            <a:ext cx="28254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2pPr>
            <a:lvl3pPr lvl="2">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3pPr>
            <a:lvl4pPr lvl="3">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4pPr>
            <a:lvl5pPr lvl="4">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5pPr>
            <a:lvl6pPr lvl="5">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6pPr>
            <a:lvl7pPr lvl="6">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7pPr>
            <a:lvl8pPr lvl="7">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8pPr>
            <a:lvl9pPr lvl="8">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9pPr>
          </a:lstStyle>
          <a:p/>
        </p:txBody>
      </p:sp>
      <p:sp>
        <p:nvSpPr>
          <p:cNvPr id="94" name="Google Shape;94;p14"/>
          <p:cNvSpPr txBox="1"/>
          <p:nvPr>
            <p:ph idx="4" type="body"/>
          </p:nvPr>
        </p:nvSpPr>
        <p:spPr>
          <a:xfrm>
            <a:off x="3159283" y="1484200"/>
            <a:ext cx="2825400" cy="31149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95" name="Google Shape;95;p14"/>
          <p:cNvSpPr txBox="1"/>
          <p:nvPr>
            <p:ph idx="5" type="subTitle"/>
          </p:nvPr>
        </p:nvSpPr>
        <p:spPr>
          <a:xfrm>
            <a:off x="5984862" y="802650"/>
            <a:ext cx="28254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2pPr>
            <a:lvl3pPr lvl="2">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3pPr>
            <a:lvl4pPr lvl="3">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4pPr>
            <a:lvl5pPr lvl="4">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5pPr>
            <a:lvl6pPr lvl="5">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6pPr>
            <a:lvl7pPr lvl="6">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7pPr>
            <a:lvl8pPr lvl="7">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8pPr>
            <a:lvl9pPr lvl="8">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9pPr>
          </a:lstStyle>
          <a:p/>
        </p:txBody>
      </p:sp>
      <p:sp>
        <p:nvSpPr>
          <p:cNvPr id="96" name="Google Shape;96;p14"/>
          <p:cNvSpPr txBox="1"/>
          <p:nvPr>
            <p:ph idx="6" type="body"/>
          </p:nvPr>
        </p:nvSpPr>
        <p:spPr>
          <a:xfrm>
            <a:off x="5984862" y="1484200"/>
            <a:ext cx="2825400" cy="31149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97" name="Google Shape;97;p14"/>
          <p:cNvSpPr txBox="1"/>
          <p:nvPr>
            <p:ph type="title"/>
          </p:nvPr>
        </p:nvSpPr>
        <p:spPr>
          <a:xfrm>
            <a:off x="333725" y="268650"/>
            <a:ext cx="84768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98" name="Google Shape;98;p14"/>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99" name="Google Shape;99;p14"/>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100" name="Google Shape;100;p14"/>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4"/>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p:cSld name="TITLE_AND_BODY_1_1_1_1_1">
    <p:bg>
      <p:bgPr>
        <a:solidFill>
          <a:schemeClr val="lt1"/>
        </a:solidFill>
      </p:bgPr>
    </p:bg>
    <p:spTree>
      <p:nvGrpSpPr>
        <p:cNvPr id="103" name="Shape 103"/>
        <p:cNvGrpSpPr/>
        <p:nvPr/>
      </p:nvGrpSpPr>
      <p:grpSpPr>
        <a:xfrm>
          <a:off x="0" y="0"/>
          <a:ext cx="0" cy="0"/>
          <a:chOff x="0" y="0"/>
          <a:chExt cx="0" cy="0"/>
        </a:xfrm>
      </p:grpSpPr>
      <p:sp>
        <p:nvSpPr>
          <p:cNvPr id="104" name="Google Shape;104;p15"/>
          <p:cNvSpPr txBox="1"/>
          <p:nvPr>
            <p:ph type="title"/>
          </p:nvPr>
        </p:nvSpPr>
        <p:spPr>
          <a:xfrm>
            <a:off x="333725" y="268650"/>
            <a:ext cx="84768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105" name="Google Shape;105;p15"/>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106" name="Google Shape;106;p15"/>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107" name="Google Shape;107;p15"/>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5"/>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_1_1_1_1_1">
    <p:bg>
      <p:bgPr>
        <a:solidFill>
          <a:schemeClr val="lt1"/>
        </a:solidFill>
      </p:bgPr>
    </p:bg>
    <p:spTree>
      <p:nvGrpSpPr>
        <p:cNvPr id="110" name="Shape 11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111" name="Shape 111"/>
        <p:cNvGrpSpPr/>
        <p:nvPr/>
      </p:nvGrpSpPr>
      <p:grpSpPr>
        <a:xfrm>
          <a:off x="0" y="0"/>
          <a:ext cx="0" cy="0"/>
          <a:chOff x="0" y="0"/>
          <a:chExt cx="0" cy="0"/>
        </a:xfrm>
      </p:grpSpPr>
      <p:sp>
        <p:nvSpPr>
          <p:cNvPr id="112" name="Google Shape;112;p17"/>
          <p:cNvSpPr txBox="1"/>
          <p:nvPr>
            <p:ph idx="1" type="body"/>
          </p:nvPr>
        </p:nvSpPr>
        <p:spPr>
          <a:xfrm>
            <a:off x="381001" y="883820"/>
            <a:ext cx="8368500" cy="1734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700"/>
              </a:spcBef>
              <a:spcAft>
                <a:spcPts val="0"/>
              </a:spcAft>
              <a:buClr>
                <a:srgbClr val="262626"/>
              </a:buClr>
              <a:buSzPts val="1000"/>
              <a:buFont typeface="Arial"/>
              <a:buNone/>
              <a:defRPr b="0" i="0" sz="1000" u="none" cap="none" strike="noStrike">
                <a:solidFill>
                  <a:srgbClr val="262626"/>
                </a:solidFill>
                <a:latin typeface="Roboto Light"/>
                <a:ea typeface="Roboto Light"/>
                <a:cs typeface="Roboto Light"/>
                <a:sym typeface="Roboto Light"/>
              </a:defRPr>
            </a:lvl1pPr>
            <a:lvl2pPr indent="-228600" lvl="1" marL="914400" marR="0" algn="l">
              <a:lnSpc>
                <a:spcPct val="90000"/>
              </a:lnSpc>
              <a:spcBef>
                <a:spcPts val="300"/>
              </a:spcBef>
              <a:spcAft>
                <a:spcPts val="0"/>
              </a:spcAft>
              <a:buClr>
                <a:schemeClr val="dk1"/>
              </a:buClr>
              <a:buSzPts val="1100"/>
              <a:buFont typeface="Arial"/>
              <a:buNone/>
              <a:defRPr b="0" i="0" sz="1100" u="none" cap="none" strike="noStrike">
                <a:solidFill>
                  <a:schemeClr val="dk1"/>
                </a:solidFill>
                <a:latin typeface="Montserrat"/>
                <a:ea typeface="Montserrat"/>
                <a:cs typeface="Montserrat"/>
                <a:sym typeface="Montserrat"/>
              </a:defRPr>
            </a:lvl2pPr>
            <a:lvl3pPr indent="-228600" lvl="2" marL="1371600" marR="0" algn="l">
              <a:lnSpc>
                <a:spcPct val="90000"/>
              </a:lnSpc>
              <a:spcBef>
                <a:spcPts val="300"/>
              </a:spcBef>
              <a:spcAft>
                <a:spcPts val="0"/>
              </a:spcAft>
              <a:buClr>
                <a:schemeClr val="dk1"/>
              </a:buClr>
              <a:buSzPts val="900"/>
              <a:buFont typeface="Arial"/>
              <a:buNone/>
              <a:defRPr b="0" i="0" sz="900" u="none" cap="none" strike="noStrike">
                <a:solidFill>
                  <a:schemeClr val="dk1"/>
                </a:solidFill>
                <a:latin typeface="Montserrat"/>
                <a:ea typeface="Montserrat"/>
                <a:cs typeface="Montserrat"/>
                <a:sym typeface="Montserrat"/>
              </a:defRPr>
            </a:lvl3pPr>
            <a:lvl4pPr indent="-228600" lvl="3" marL="1828800" marR="0" algn="l">
              <a:lnSpc>
                <a:spcPct val="90000"/>
              </a:lnSpc>
              <a:spcBef>
                <a:spcPts val="300"/>
              </a:spcBef>
              <a:spcAft>
                <a:spcPts val="0"/>
              </a:spcAft>
              <a:buClr>
                <a:schemeClr val="dk1"/>
              </a:buClr>
              <a:buSzPts val="800"/>
              <a:buFont typeface="Arial"/>
              <a:buNone/>
              <a:defRPr b="0" i="0" sz="800" u="none" cap="none" strike="noStrike">
                <a:solidFill>
                  <a:schemeClr val="dk1"/>
                </a:solidFill>
                <a:latin typeface="Montserrat"/>
                <a:ea typeface="Montserrat"/>
                <a:cs typeface="Montserrat"/>
                <a:sym typeface="Montserrat"/>
              </a:defRPr>
            </a:lvl4pPr>
            <a:lvl5pPr indent="-228600" lvl="4" marL="2286000" marR="0" algn="l">
              <a:lnSpc>
                <a:spcPct val="90000"/>
              </a:lnSpc>
              <a:spcBef>
                <a:spcPts val="300"/>
              </a:spcBef>
              <a:spcAft>
                <a:spcPts val="0"/>
              </a:spcAft>
              <a:buClr>
                <a:schemeClr val="dk1"/>
              </a:buClr>
              <a:buSzPts val="800"/>
              <a:buFont typeface="Arial"/>
              <a:buNone/>
              <a:defRPr b="0" i="0" sz="800" u="none" cap="none" strike="noStrike">
                <a:solidFill>
                  <a:schemeClr val="dk1"/>
                </a:solidFill>
                <a:latin typeface="Montserrat"/>
                <a:ea typeface="Montserrat"/>
                <a:cs typeface="Montserrat"/>
                <a:sym typeface="Montserrat"/>
              </a:defRPr>
            </a:lvl5pPr>
            <a:lvl6pPr indent="-228600" lvl="5" marL="2743200" marR="0" algn="l">
              <a:lnSpc>
                <a:spcPct val="90000"/>
              </a:lnSpc>
              <a:spcBef>
                <a:spcPts val="300"/>
              </a:spcBef>
              <a:spcAft>
                <a:spcPts val="0"/>
              </a:spcAft>
              <a:buClr>
                <a:schemeClr val="dk1"/>
              </a:buClr>
              <a:buSzPts val="800"/>
              <a:buFont typeface="Arial"/>
              <a:buNone/>
              <a:defRPr b="0" i="0" sz="800" u="none" cap="none" strike="noStrike">
                <a:solidFill>
                  <a:schemeClr val="dk1"/>
                </a:solidFill>
                <a:latin typeface="Montserrat"/>
                <a:ea typeface="Montserrat"/>
                <a:cs typeface="Montserrat"/>
                <a:sym typeface="Montserrat"/>
              </a:defRPr>
            </a:lvl6pPr>
            <a:lvl7pPr indent="-228600" lvl="6" marL="3200400" marR="0" algn="l">
              <a:lnSpc>
                <a:spcPct val="90000"/>
              </a:lnSpc>
              <a:spcBef>
                <a:spcPts val="300"/>
              </a:spcBef>
              <a:spcAft>
                <a:spcPts val="0"/>
              </a:spcAft>
              <a:buClr>
                <a:schemeClr val="dk1"/>
              </a:buClr>
              <a:buSzPts val="800"/>
              <a:buFont typeface="Arial"/>
              <a:buNone/>
              <a:defRPr b="0" i="0" sz="800" u="none" cap="none" strike="noStrike">
                <a:solidFill>
                  <a:schemeClr val="dk1"/>
                </a:solidFill>
                <a:latin typeface="Montserrat"/>
                <a:ea typeface="Montserrat"/>
                <a:cs typeface="Montserrat"/>
                <a:sym typeface="Montserrat"/>
              </a:defRPr>
            </a:lvl7pPr>
            <a:lvl8pPr indent="-228600" lvl="7" marL="3657600" marR="0" algn="l">
              <a:lnSpc>
                <a:spcPct val="90000"/>
              </a:lnSpc>
              <a:spcBef>
                <a:spcPts val="300"/>
              </a:spcBef>
              <a:spcAft>
                <a:spcPts val="0"/>
              </a:spcAft>
              <a:buClr>
                <a:schemeClr val="dk1"/>
              </a:buClr>
              <a:buSzPts val="800"/>
              <a:buFont typeface="Arial"/>
              <a:buNone/>
              <a:defRPr b="0" i="0" sz="800" u="none" cap="none" strike="noStrike">
                <a:solidFill>
                  <a:schemeClr val="dk1"/>
                </a:solidFill>
                <a:latin typeface="Montserrat"/>
                <a:ea typeface="Montserrat"/>
                <a:cs typeface="Montserrat"/>
                <a:sym typeface="Montserrat"/>
              </a:defRPr>
            </a:lvl8pPr>
            <a:lvl9pPr indent="-228600" lvl="8" marL="4114800" marR="0" algn="l">
              <a:lnSpc>
                <a:spcPct val="90000"/>
              </a:lnSpc>
              <a:spcBef>
                <a:spcPts val="300"/>
              </a:spcBef>
              <a:spcAft>
                <a:spcPts val="0"/>
              </a:spcAft>
              <a:buClr>
                <a:schemeClr val="dk1"/>
              </a:buClr>
              <a:buSzPts val="800"/>
              <a:buFont typeface="Arial"/>
              <a:buNone/>
              <a:defRPr b="0" i="0" sz="800" u="none" cap="none" strike="noStrike">
                <a:solidFill>
                  <a:schemeClr val="dk1"/>
                </a:solidFill>
                <a:latin typeface="Montserrat"/>
                <a:ea typeface="Montserrat"/>
                <a:cs typeface="Montserrat"/>
                <a:sym typeface="Montserrat"/>
              </a:defRPr>
            </a:lvl9pPr>
          </a:lstStyle>
          <a:p/>
        </p:txBody>
      </p:sp>
      <p:sp>
        <p:nvSpPr>
          <p:cNvPr id="113" name="Google Shape;113;p17"/>
          <p:cNvSpPr txBox="1"/>
          <p:nvPr>
            <p:ph type="title"/>
          </p:nvPr>
        </p:nvSpPr>
        <p:spPr>
          <a:xfrm>
            <a:off x="381001" y="341314"/>
            <a:ext cx="8368500" cy="495600"/>
          </a:xfrm>
          <a:prstGeom prst="rect">
            <a:avLst/>
          </a:prstGeom>
          <a:noFill/>
          <a:ln>
            <a:noFill/>
          </a:ln>
        </p:spPr>
        <p:txBody>
          <a:bodyPr anchorCtr="0" anchor="ctr" bIns="0" lIns="0" spcFirstLastPara="1" rIns="0" wrap="square" tIns="0">
            <a:noAutofit/>
          </a:bodyPr>
          <a:lstStyle>
            <a:lvl1pPr lvl="0" marR="0" algn="ctr">
              <a:lnSpc>
                <a:spcPct val="90000"/>
              </a:lnSpc>
              <a:spcBef>
                <a:spcPts val="0"/>
              </a:spcBef>
              <a:spcAft>
                <a:spcPts val="0"/>
              </a:spcAft>
              <a:buClr>
                <a:srgbClr val="262626"/>
              </a:buClr>
              <a:buSzPts val="2900"/>
              <a:buFont typeface="Montserrat"/>
              <a:buNone/>
              <a:defRPr b="1" i="0" sz="2900" u="none" cap="none" strike="noStrike">
                <a:solidFill>
                  <a:srgbClr val="262626"/>
                </a:solidFill>
                <a:latin typeface="Montserrat"/>
                <a:ea typeface="Montserrat"/>
                <a:cs typeface="Montserrat"/>
                <a:sym typeface="Montserrat"/>
              </a:defRPr>
            </a:lvl1pPr>
            <a:lvl2pPr lvl="1">
              <a:spcBef>
                <a:spcPts val="0"/>
              </a:spcBef>
              <a:spcAft>
                <a:spcPts val="0"/>
              </a:spcAft>
              <a:buSzPts val="1000"/>
              <a:buNone/>
              <a:defRPr sz="1200"/>
            </a:lvl2pPr>
            <a:lvl3pPr lvl="2">
              <a:spcBef>
                <a:spcPts val="0"/>
              </a:spcBef>
              <a:spcAft>
                <a:spcPts val="0"/>
              </a:spcAft>
              <a:buSzPts val="1000"/>
              <a:buNone/>
              <a:defRPr sz="1200"/>
            </a:lvl3pPr>
            <a:lvl4pPr lvl="3">
              <a:spcBef>
                <a:spcPts val="0"/>
              </a:spcBef>
              <a:spcAft>
                <a:spcPts val="0"/>
              </a:spcAft>
              <a:buSzPts val="1000"/>
              <a:buNone/>
              <a:defRPr sz="1200"/>
            </a:lvl4pPr>
            <a:lvl5pPr lvl="4">
              <a:spcBef>
                <a:spcPts val="0"/>
              </a:spcBef>
              <a:spcAft>
                <a:spcPts val="0"/>
              </a:spcAft>
              <a:buSzPts val="1000"/>
              <a:buNone/>
              <a:defRPr sz="1200"/>
            </a:lvl5pPr>
            <a:lvl6pPr lvl="5">
              <a:spcBef>
                <a:spcPts val="0"/>
              </a:spcBef>
              <a:spcAft>
                <a:spcPts val="0"/>
              </a:spcAft>
              <a:buSzPts val="1000"/>
              <a:buNone/>
              <a:defRPr sz="1200"/>
            </a:lvl6pPr>
            <a:lvl7pPr lvl="6">
              <a:spcBef>
                <a:spcPts val="0"/>
              </a:spcBef>
              <a:spcAft>
                <a:spcPts val="0"/>
              </a:spcAft>
              <a:buSzPts val="1000"/>
              <a:buNone/>
              <a:defRPr sz="1200"/>
            </a:lvl7pPr>
            <a:lvl8pPr lvl="7">
              <a:spcBef>
                <a:spcPts val="0"/>
              </a:spcBef>
              <a:spcAft>
                <a:spcPts val="0"/>
              </a:spcAft>
              <a:buSzPts val="1000"/>
              <a:buNone/>
              <a:defRPr sz="1200"/>
            </a:lvl8pPr>
            <a:lvl9pPr lvl="8">
              <a:spcBef>
                <a:spcPts val="0"/>
              </a:spcBef>
              <a:spcAft>
                <a:spcPts val="0"/>
              </a:spcAft>
              <a:buSzPts val="10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1">
  <p:cSld name="TITLE_AND_BODY_1_1_1_2">
    <p:bg>
      <p:bgPr>
        <a:solidFill>
          <a:schemeClr val="lt1"/>
        </a:solidFill>
      </p:bgPr>
    </p:bg>
    <p:spTree>
      <p:nvGrpSpPr>
        <p:cNvPr id="114" name="Shape 114"/>
        <p:cNvGrpSpPr/>
        <p:nvPr/>
      </p:nvGrpSpPr>
      <p:grpSpPr>
        <a:xfrm>
          <a:off x="0" y="0"/>
          <a:ext cx="0" cy="0"/>
          <a:chOff x="0" y="0"/>
          <a:chExt cx="0" cy="0"/>
        </a:xfrm>
      </p:grpSpPr>
      <p:sp>
        <p:nvSpPr>
          <p:cNvPr id="115" name="Google Shape;115;p18"/>
          <p:cNvSpPr txBox="1"/>
          <p:nvPr>
            <p:ph idx="1" type="body"/>
          </p:nvPr>
        </p:nvSpPr>
        <p:spPr>
          <a:xfrm>
            <a:off x="333725"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116" name="Google Shape;116;p18"/>
          <p:cNvSpPr txBox="1"/>
          <p:nvPr>
            <p:ph idx="2" type="subTitle"/>
          </p:nvPr>
        </p:nvSpPr>
        <p:spPr>
          <a:xfrm>
            <a:off x="4572000" y="813725"/>
            <a:ext cx="42381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117" name="Google Shape;117;p18"/>
          <p:cNvSpPr txBox="1"/>
          <p:nvPr>
            <p:ph idx="3" type="body"/>
          </p:nvPr>
        </p:nvSpPr>
        <p:spPr>
          <a:xfrm>
            <a:off x="4572000"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118" name="Google Shape;118;p18"/>
          <p:cNvSpPr txBox="1"/>
          <p:nvPr>
            <p:ph idx="4" type="subTitle"/>
          </p:nvPr>
        </p:nvSpPr>
        <p:spPr>
          <a:xfrm>
            <a:off x="333725" y="813725"/>
            <a:ext cx="39966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119" name="Google Shape;119;p18"/>
          <p:cNvSpPr txBox="1"/>
          <p:nvPr>
            <p:ph type="title"/>
          </p:nvPr>
        </p:nvSpPr>
        <p:spPr>
          <a:xfrm>
            <a:off x="333725" y="268650"/>
            <a:ext cx="84765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8"/>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121" name="Google Shape;121;p18"/>
          <p:cNvSpPr/>
          <p:nvPr/>
        </p:nvSpPr>
        <p:spPr>
          <a:xfrm>
            <a:off x="8509802" y="4599094"/>
            <a:ext cx="291300" cy="2892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122" name="Google Shape;122;p18"/>
          <p:cNvSpPr/>
          <p:nvPr/>
        </p:nvSpPr>
        <p:spPr>
          <a:xfrm>
            <a:off x="8509796" y="4506385"/>
            <a:ext cx="59100" cy="58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8"/>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2">
  <p:cSld name="TITLE_AND_BODY_1_1_1_3">
    <p:bg>
      <p:bgPr>
        <a:solidFill>
          <a:schemeClr val="lt1"/>
        </a:solidFill>
      </p:bgPr>
    </p:bg>
    <p:spTree>
      <p:nvGrpSpPr>
        <p:cNvPr id="125" name="Shape 125"/>
        <p:cNvGrpSpPr/>
        <p:nvPr/>
      </p:nvGrpSpPr>
      <p:grpSpPr>
        <a:xfrm>
          <a:off x="0" y="0"/>
          <a:ext cx="0" cy="0"/>
          <a:chOff x="0" y="0"/>
          <a:chExt cx="0" cy="0"/>
        </a:xfrm>
      </p:grpSpPr>
      <p:sp>
        <p:nvSpPr>
          <p:cNvPr id="126" name="Google Shape;126;p19"/>
          <p:cNvSpPr txBox="1"/>
          <p:nvPr>
            <p:ph idx="1" type="body"/>
          </p:nvPr>
        </p:nvSpPr>
        <p:spPr>
          <a:xfrm>
            <a:off x="333725"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127" name="Google Shape;127;p19"/>
          <p:cNvSpPr txBox="1"/>
          <p:nvPr>
            <p:ph idx="2" type="subTitle"/>
          </p:nvPr>
        </p:nvSpPr>
        <p:spPr>
          <a:xfrm>
            <a:off x="4572000" y="813725"/>
            <a:ext cx="42381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128" name="Google Shape;128;p19"/>
          <p:cNvSpPr txBox="1"/>
          <p:nvPr>
            <p:ph idx="3" type="body"/>
          </p:nvPr>
        </p:nvSpPr>
        <p:spPr>
          <a:xfrm>
            <a:off x="4572000"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129" name="Google Shape;129;p19"/>
          <p:cNvSpPr txBox="1"/>
          <p:nvPr>
            <p:ph idx="4" type="subTitle"/>
          </p:nvPr>
        </p:nvSpPr>
        <p:spPr>
          <a:xfrm>
            <a:off x="333725" y="813725"/>
            <a:ext cx="39966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130" name="Google Shape;130;p19"/>
          <p:cNvSpPr txBox="1"/>
          <p:nvPr>
            <p:ph type="title"/>
          </p:nvPr>
        </p:nvSpPr>
        <p:spPr>
          <a:xfrm>
            <a:off x="333725" y="268650"/>
            <a:ext cx="84765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9"/>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132" name="Google Shape;132;p19"/>
          <p:cNvSpPr/>
          <p:nvPr/>
        </p:nvSpPr>
        <p:spPr>
          <a:xfrm>
            <a:off x="8509802" y="4599094"/>
            <a:ext cx="291300" cy="2892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133" name="Google Shape;133;p19"/>
          <p:cNvSpPr/>
          <p:nvPr/>
        </p:nvSpPr>
        <p:spPr>
          <a:xfrm>
            <a:off x="8509796" y="4506385"/>
            <a:ext cx="59100" cy="58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19"/>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Dots 1">
  <p:cSld name="TITLE_AND_BODY_3">
    <p:bg>
      <p:bgPr>
        <a:solidFill>
          <a:schemeClr val="lt1"/>
        </a:solidFill>
      </p:bgPr>
    </p:bg>
    <p:spTree>
      <p:nvGrpSpPr>
        <p:cNvPr id="136" name="Shape 136"/>
        <p:cNvGrpSpPr/>
        <p:nvPr/>
      </p:nvGrpSpPr>
      <p:grpSpPr>
        <a:xfrm>
          <a:off x="0" y="0"/>
          <a:ext cx="0" cy="0"/>
          <a:chOff x="0" y="0"/>
          <a:chExt cx="0" cy="0"/>
        </a:xfrm>
      </p:grpSpPr>
      <p:sp>
        <p:nvSpPr>
          <p:cNvPr id="137" name="Google Shape;137;p20"/>
          <p:cNvSpPr txBox="1"/>
          <p:nvPr>
            <p:ph type="title"/>
          </p:nvPr>
        </p:nvSpPr>
        <p:spPr>
          <a:xfrm>
            <a:off x="333725" y="268650"/>
            <a:ext cx="4916700" cy="534000"/>
          </a:xfrm>
          <a:prstGeom prst="rect">
            <a:avLst/>
          </a:prstGeom>
          <a:noFill/>
          <a:ln>
            <a:noFill/>
          </a:ln>
        </p:spPr>
        <p:txBody>
          <a:bodyPr anchorCtr="0" anchor="t" bIns="0" lIns="0" spcFirstLastPara="1" rIns="0" wrap="square" tIns="0">
            <a:spAutoFit/>
          </a:bodyPr>
          <a:lstStyle>
            <a:lvl1pPr lvl="0" marR="0" algn="l">
              <a:lnSpc>
                <a:spcPct val="90000"/>
              </a:lnSpc>
              <a:spcBef>
                <a:spcPts val="0"/>
              </a:spcBef>
              <a:spcAft>
                <a:spcPts val="0"/>
              </a:spcAft>
              <a:buClr>
                <a:schemeClr val="dk2"/>
              </a:buClr>
              <a:buSzPts val="2800"/>
              <a:buFont typeface="Roboto Light"/>
              <a:buNone/>
              <a:defRPr b="0" i="0" sz="2800" u="none" cap="none" strike="noStrike">
                <a:solidFill>
                  <a:schemeClr val="dk2"/>
                </a:solidFill>
                <a:latin typeface="Roboto Light"/>
                <a:ea typeface="Roboto Light"/>
                <a:cs typeface="Roboto Light"/>
                <a:sym typeface="Roboto Light"/>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8" name="Google Shape;138;p20"/>
          <p:cNvSpPr txBox="1"/>
          <p:nvPr>
            <p:ph idx="1" type="subTitle"/>
          </p:nvPr>
        </p:nvSpPr>
        <p:spPr>
          <a:xfrm>
            <a:off x="333725" y="813725"/>
            <a:ext cx="8467500" cy="4005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chemeClr val="dk1"/>
              </a:buClr>
              <a:buSzPts val="2000"/>
              <a:buFont typeface="Roboto"/>
              <a:buNone/>
              <a:defRPr b="0" i="0" sz="2000" u="none" cap="none" strike="noStrike">
                <a:solidFill>
                  <a:schemeClr val="dk1"/>
                </a:solidFill>
                <a:latin typeface="Roboto"/>
                <a:ea typeface="Roboto"/>
                <a:cs typeface="Roboto"/>
                <a:sym typeface="Roboto"/>
              </a:defRPr>
            </a:lvl1pPr>
            <a:lvl2pPr lvl="1"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2pPr>
            <a:lvl3pPr lvl="2"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3pPr>
            <a:lvl4pPr lvl="3"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4pPr>
            <a:lvl5pPr lvl="4"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5pPr>
            <a:lvl6pPr lvl="5"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6pPr>
            <a:lvl7pPr lvl="6"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7pPr>
            <a:lvl8pPr lvl="7"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8pPr>
            <a:lvl9pPr lvl="8" marR="0" algn="l">
              <a:lnSpc>
                <a:spcPct val="100000"/>
              </a:lnSpc>
              <a:spcBef>
                <a:spcPts val="0"/>
              </a:spcBef>
              <a:spcAft>
                <a:spcPts val="0"/>
              </a:spcAft>
              <a:buClr>
                <a:schemeClr val="dk1"/>
              </a:buClr>
              <a:buSzPts val="1400"/>
              <a:buFont typeface="Roboto"/>
              <a:buNone/>
              <a:defRPr b="0" i="0" sz="1400" u="none" cap="none" strike="noStrike">
                <a:solidFill>
                  <a:schemeClr val="dk1"/>
                </a:solidFill>
                <a:latin typeface="Roboto"/>
                <a:ea typeface="Roboto"/>
                <a:cs typeface="Roboto"/>
                <a:sym typeface="Roboto"/>
              </a:defRPr>
            </a:lvl9pPr>
          </a:lstStyle>
          <a:p/>
        </p:txBody>
      </p:sp>
      <p:sp>
        <p:nvSpPr>
          <p:cNvPr id="139" name="Google Shape;139;p20"/>
          <p:cNvSpPr txBox="1"/>
          <p:nvPr>
            <p:ph idx="2" type="body"/>
          </p:nvPr>
        </p:nvSpPr>
        <p:spPr>
          <a:xfrm>
            <a:off x="333725" y="1368275"/>
            <a:ext cx="4917000" cy="32097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0"/>
              </a:spcBef>
              <a:spcAft>
                <a:spcPts val="0"/>
              </a:spcAft>
              <a:buClr>
                <a:srgbClr val="434343"/>
              </a:buClr>
              <a:buSzPts val="2000"/>
              <a:buFont typeface="Roboto Light"/>
              <a:buChar char="·"/>
              <a:defRPr b="0" i="0" sz="2000" u="none" cap="none" strike="noStrike">
                <a:solidFill>
                  <a:srgbClr val="434343"/>
                </a:solidFill>
                <a:latin typeface="Roboto Light"/>
                <a:ea typeface="Roboto Light"/>
                <a:cs typeface="Roboto Light"/>
                <a:sym typeface="Roboto Light"/>
              </a:defRPr>
            </a:lvl1pPr>
            <a:lvl2pPr indent="-342900" lvl="1" marL="914400" marR="0" algn="l">
              <a:lnSpc>
                <a:spcPct val="100000"/>
              </a:lnSpc>
              <a:spcBef>
                <a:spcPts val="1000"/>
              </a:spcBef>
              <a:spcAft>
                <a:spcPts val="0"/>
              </a:spcAft>
              <a:buClr>
                <a:srgbClr val="434343"/>
              </a:buClr>
              <a:buSzPts val="1800"/>
              <a:buFont typeface="Roboto Light"/>
              <a:buChar char="·"/>
              <a:defRPr b="0" i="0" sz="1800" u="none" cap="none" strike="noStrike">
                <a:solidFill>
                  <a:srgbClr val="434343"/>
                </a:solidFill>
                <a:latin typeface="Roboto Light"/>
                <a:ea typeface="Roboto Light"/>
                <a:cs typeface="Roboto Light"/>
                <a:sym typeface="Roboto Light"/>
              </a:defRPr>
            </a:lvl2pPr>
            <a:lvl3pPr indent="-330200" lvl="2" marL="1371600" marR="0" algn="l">
              <a:lnSpc>
                <a:spcPct val="100000"/>
              </a:lnSpc>
              <a:spcBef>
                <a:spcPts val="1000"/>
              </a:spcBef>
              <a:spcAft>
                <a:spcPts val="0"/>
              </a:spcAft>
              <a:buClr>
                <a:srgbClr val="434343"/>
              </a:buClr>
              <a:buSzPts val="1600"/>
              <a:buFont typeface="Roboto Light"/>
              <a:buChar char="·"/>
              <a:defRPr b="0" i="0" sz="1600" u="none" cap="none" strike="noStrike">
                <a:solidFill>
                  <a:srgbClr val="434343"/>
                </a:solidFill>
                <a:latin typeface="Roboto Light"/>
                <a:ea typeface="Roboto Light"/>
                <a:cs typeface="Roboto Light"/>
                <a:sym typeface="Roboto Light"/>
              </a:defRPr>
            </a:lvl3pPr>
            <a:lvl4pPr indent="-317500" lvl="3" marL="18288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4pPr>
            <a:lvl5pPr indent="-317500" lvl="4" marL="22860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5pPr>
            <a:lvl6pPr indent="-317500" lvl="5" marL="27432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6pPr>
            <a:lvl7pPr indent="-317500" lvl="6" marL="32004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7pPr>
            <a:lvl8pPr indent="-317500" lvl="7" marL="36576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8pPr>
            <a:lvl9pPr indent="-317500" lvl="8" marL="4114800" marR="0" algn="l">
              <a:lnSpc>
                <a:spcPct val="100000"/>
              </a:lnSpc>
              <a:spcBef>
                <a:spcPts val="1000"/>
              </a:spcBef>
              <a:spcAft>
                <a:spcPts val="100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9pPr>
          </a:lstStyle>
          <a:p/>
        </p:txBody>
      </p:sp>
      <p:sp>
        <p:nvSpPr>
          <p:cNvPr id="140" name="Google Shape;140;p20"/>
          <p:cNvSpPr txBox="1"/>
          <p:nvPr/>
        </p:nvSpPr>
        <p:spPr>
          <a:xfrm>
            <a:off x="3599700" y="4860030"/>
            <a:ext cx="19446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B7B7B7"/>
                </a:solidFill>
                <a:latin typeface="Roboto"/>
                <a:ea typeface="Roboto"/>
                <a:cs typeface="Roboto"/>
                <a:sym typeface="Roboto"/>
              </a:rPr>
              <a:t>Confidential &amp; Proprietary</a:t>
            </a:r>
            <a:endParaRPr b="0" i="0" sz="900" u="none" cap="none" strike="noStrike">
              <a:solidFill>
                <a:srgbClr val="B7B7B7"/>
              </a:solidFill>
              <a:latin typeface="Roboto"/>
              <a:ea typeface="Roboto"/>
              <a:cs typeface="Roboto"/>
              <a:sym typeface="Roboto"/>
            </a:endParaRPr>
          </a:p>
        </p:txBody>
      </p:sp>
      <p:sp>
        <p:nvSpPr>
          <p:cNvPr id="141" name="Google Shape;141;p20"/>
          <p:cNvSpPr/>
          <p:nvPr/>
        </p:nvSpPr>
        <p:spPr>
          <a:xfrm>
            <a:off x="8509802" y="4751494"/>
            <a:ext cx="291300" cy="289200"/>
          </a:xfrm>
          <a:prstGeom prst="ellipse">
            <a:avLst/>
          </a:prstGeom>
          <a:solidFill>
            <a:schemeClr val="dk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 sz="900" u="none" cap="none" strike="noStrike">
                <a:solidFill>
                  <a:srgbClr val="FFFFFF"/>
                </a:solidFill>
                <a:latin typeface="Roboto"/>
                <a:ea typeface="Roboto"/>
                <a:cs typeface="Roboto"/>
                <a:sym typeface="Roboto"/>
              </a:rPr>
              <a:t>‹#›</a:t>
            </a:fld>
            <a:endParaRPr b="0" i="0" sz="1000" u="none" cap="none" strike="noStrike">
              <a:solidFill>
                <a:srgbClr val="FFFFFF"/>
              </a:solidFill>
              <a:latin typeface="Roboto Medium"/>
              <a:ea typeface="Roboto Medium"/>
              <a:cs typeface="Roboto Medium"/>
              <a:sym typeface="Roboto Medium"/>
            </a:endParaRPr>
          </a:p>
        </p:txBody>
      </p:sp>
      <p:sp>
        <p:nvSpPr>
          <p:cNvPr id="142" name="Google Shape;142;p20"/>
          <p:cNvSpPr/>
          <p:nvPr/>
        </p:nvSpPr>
        <p:spPr>
          <a:xfrm>
            <a:off x="8509796" y="4658785"/>
            <a:ext cx="59100" cy="58500"/>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0"/>
          <p:cNvSpPr/>
          <p:nvPr/>
        </p:nvSpPr>
        <p:spPr>
          <a:xfrm>
            <a:off x="8350302" y="47172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 name="Google Shape;144;p20"/>
          <p:cNvPicPr preferRelativeResize="0"/>
          <p:nvPr/>
        </p:nvPicPr>
        <p:blipFill rotWithShape="1">
          <a:blip r:embed="rId2">
            <a:alphaModFix/>
          </a:blip>
          <a:srcRect b="0" l="0" r="79384" t="0"/>
          <a:stretch/>
        </p:blipFill>
        <p:spPr>
          <a:xfrm>
            <a:off x="228600" y="4806710"/>
            <a:ext cx="301600" cy="292600"/>
          </a:xfrm>
          <a:prstGeom prst="rect">
            <a:avLst/>
          </a:prstGeom>
          <a:noFill/>
          <a:ln>
            <a:noFill/>
          </a:ln>
        </p:spPr>
      </p:pic>
      <p:pic>
        <p:nvPicPr>
          <p:cNvPr id="145" name="Google Shape;145;p20"/>
          <p:cNvPicPr preferRelativeResize="0"/>
          <p:nvPr/>
        </p:nvPicPr>
        <p:blipFill rotWithShape="1">
          <a:blip r:embed="rId3">
            <a:alphaModFix/>
          </a:blip>
          <a:srcRect b="0" l="0" r="0" t="0"/>
          <a:stretch/>
        </p:blipFill>
        <p:spPr>
          <a:xfrm>
            <a:off x="7106811" y="4630919"/>
            <a:ext cx="919675" cy="514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1">
  <p:cSld name="TITLE_AND_BODY_1_1_2">
    <p:bg>
      <p:bgPr>
        <a:solidFill>
          <a:schemeClr val="lt1"/>
        </a:solidFill>
      </p:bgPr>
    </p:bg>
    <p:spTree>
      <p:nvGrpSpPr>
        <p:cNvPr id="146" name="Shape 146"/>
        <p:cNvGrpSpPr/>
        <p:nvPr/>
      </p:nvGrpSpPr>
      <p:grpSpPr>
        <a:xfrm>
          <a:off x="0" y="0"/>
          <a:ext cx="0" cy="0"/>
          <a:chOff x="0" y="0"/>
          <a:chExt cx="0" cy="0"/>
        </a:xfrm>
      </p:grpSpPr>
      <p:pic>
        <p:nvPicPr>
          <p:cNvPr id="147" name="Google Shape;147;p21"/>
          <p:cNvPicPr preferRelativeResize="0"/>
          <p:nvPr/>
        </p:nvPicPr>
        <p:blipFill rotWithShape="1">
          <a:blip r:embed="rId2">
            <a:alphaModFix/>
          </a:blip>
          <a:srcRect b="0" l="0" r="80435" t="0"/>
          <a:stretch/>
        </p:blipFill>
        <p:spPr>
          <a:xfrm>
            <a:off x="228600" y="4709160"/>
            <a:ext cx="286225" cy="292600"/>
          </a:xfrm>
          <a:prstGeom prst="rect">
            <a:avLst/>
          </a:prstGeom>
          <a:noFill/>
          <a:ln>
            <a:noFill/>
          </a:ln>
        </p:spPr>
      </p:pic>
      <p:sp>
        <p:nvSpPr>
          <p:cNvPr id="148" name="Google Shape;148;p21"/>
          <p:cNvSpPr txBox="1"/>
          <p:nvPr>
            <p:ph idx="1" type="body"/>
          </p:nvPr>
        </p:nvSpPr>
        <p:spPr>
          <a:xfrm>
            <a:off x="333725" y="1368275"/>
            <a:ext cx="8476800" cy="31992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0"/>
              </a:spcBef>
              <a:spcAft>
                <a:spcPts val="0"/>
              </a:spcAft>
              <a:buClr>
                <a:srgbClr val="434343"/>
              </a:buClr>
              <a:buSzPts val="2000"/>
              <a:buFont typeface="Roboto Light"/>
              <a:buChar char="·"/>
              <a:defRPr b="0" i="0" sz="2000" u="none" cap="none" strike="noStrike">
                <a:solidFill>
                  <a:srgbClr val="434343"/>
                </a:solidFill>
                <a:latin typeface="Roboto Light"/>
                <a:ea typeface="Roboto Light"/>
                <a:cs typeface="Roboto Light"/>
                <a:sym typeface="Roboto Light"/>
              </a:defRPr>
            </a:lvl1pPr>
            <a:lvl2pPr indent="-342900" lvl="1" marL="914400" marR="0" algn="l">
              <a:lnSpc>
                <a:spcPct val="100000"/>
              </a:lnSpc>
              <a:spcBef>
                <a:spcPts val="1000"/>
              </a:spcBef>
              <a:spcAft>
                <a:spcPts val="0"/>
              </a:spcAft>
              <a:buClr>
                <a:srgbClr val="434343"/>
              </a:buClr>
              <a:buSzPts val="1800"/>
              <a:buFont typeface="Roboto Light"/>
              <a:buChar char="·"/>
              <a:defRPr b="0" i="0" sz="1800" u="none" cap="none" strike="noStrike">
                <a:solidFill>
                  <a:srgbClr val="434343"/>
                </a:solidFill>
                <a:latin typeface="Roboto Light"/>
                <a:ea typeface="Roboto Light"/>
                <a:cs typeface="Roboto Light"/>
                <a:sym typeface="Roboto Light"/>
              </a:defRPr>
            </a:lvl2pPr>
            <a:lvl3pPr indent="-330200" lvl="2" marL="1371600" marR="0" algn="l">
              <a:lnSpc>
                <a:spcPct val="100000"/>
              </a:lnSpc>
              <a:spcBef>
                <a:spcPts val="1000"/>
              </a:spcBef>
              <a:spcAft>
                <a:spcPts val="0"/>
              </a:spcAft>
              <a:buClr>
                <a:srgbClr val="434343"/>
              </a:buClr>
              <a:buSzPts val="1600"/>
              <a:buFont typeface="Roboto Light"/>
              <a:buChar char="·"/>
              <a:defRPr b="0" i="0" sz="1600" u="none" cap="none" strike="noStrike">
                <a:solidFill>
                  <a:srgbClr val="434343"/>
                </a:solidFill>
                <a:latin typeface="Roboto Light"/>
                <a:ea typeface="Roboto Light"/>
                <a:cs typeface="Roboto Light"/>
                <a:sym typeface="Roboto Light"/>
              </a:defRPr>
            </a:lvl3pPr>
            <a:lvl4pPr indent="-317500" lvl="3" marL="18288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4pPr>
            <a:lvl5pPr indent="-317500" lvl="4" marL="22860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5pPr>
            <a:lvl6pPr indent="-317500" lvl="5" marL="27432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6pPr>
            <a:lvl7pPr indent="-317500" lvl="6" marL="32004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7pPr>
            <a:lvl8pPr indent="-317500" lvl="7" marL="3657600" marR="0" algn="l">
              <a:lnSpc>
                <a:spcPct val="100000"/>
              </a:lnSpc>
              <a:spcBef>
                <a:spcPts val="1000"/>
              </a:spcBef>
              <a:spcAft>
                <a:spcPts val="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8pPr>
            <a:lvl9pPr indent="-317500" lvl="8" marL="4114800" marR="0" algn="l">
              <a:lnSpc>
                <a:spcPct val="100000"/>
              </a:lnSpc>
              <a:spcBef>
                <a:spcPts val="1000"/>
              </a:spcBef>
              <a:spcAft>
                <a:spcPts val="1000"/>
              </a:spcAft>
              <a:buClr>
                <a:srgbClr val="434343"/>
              </a:buClr>
              <a:buSzPts val="1400"/>
              <a:buFont typeface="Roboto Light"/>
              <a:buChar char="·"/>
              <a:defRPr b="0" i="0" sz="1400" u="none" cap="none" strike="noStrike">
                <a:solidFill>
                  <a:srgbClr val="434343"/>
                </a:solidFill>
                <a:latin typeface="Roboto Light"/>
                <a:ea typeface="Roboto Light"/>
                <a:cs typeface="Roboto Light"/>
                <a:sym typeface="Roboto Light"/>
              </a:defRPr>
            </a:lvl9pPr>
          </a:lstStyle>
          <a:p/>
        </p:txBody>
      </p:sp>
      <p:sp>
        <p:nvSpPr>
          <p:cNvPr id="149" name="Google Shape;149;p21"/>
          <p:cNvSpPr txBox="1"/>
          <p:nvPr>
            <p:ph idx="2" type="subTitle"/>
          </p:nvPr>
        </p:nvSpPr>
        <p:spPr>
          <a:xfrm>
            <a:off x="333725" y="813725"/>
            <a:ext cx="8467500" cy="4005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chemeClr val="accent4"/>
              </a:buClr>
              <a:buSzPts val="2000"/>
              <a:buFont typeface="Roboto Medium"/>
              <a:buNone/>
              <a:defRPr b="0" i="0" sz="2000" u="none" cap="none" strike="noStrike">
                <a:solidFill>
                  <a:schemeClr val="accent4"/>
                </a:solidFill>
                <a:latin typeface="Roboto Medium"/>
                <a:ea typeface="Roboto Medium"/>
                <a:cs typeface="Roboto Medium"/>
                <a:sym typeface="Roboto Medium"/>
              </a:defRPr>
            </a:lvl1pPr>
            <a:lvl2pPr lvl="1"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2pPr>
            <a:lvl3pPr lvl="2"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3pPr>
            <a:lvl4pPr lvl="3"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4pPr>
            <a:lvl5pPr lvl="4"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5pPr>
            <a:lvl6pPr lvl="5"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6pPr>
            <a:lvl7pPr lvl="6"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7pPr>
            <a:lvl8pPr lvl="7"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8pPr>
            <a:lvl9pPr lvl="8" marR="0" algn="l">
              <a:lnSpc>
                <a:spcPct val="100000"/>
              </a:lnSpc>
              <a:spcBef>
                <a:spcPts val="0"/>
              </a:spcBef>
              <a:spcAft>
                <a:spcPts val="0"/>
              </a:spcAft>
              <a:buClr>
                <a:schemeClr val="accent4"/>
              </a:buClr>
              <a:buSzPts val="1400"/>
              <a:buFont typeface="Arial"/>
              <a:buNone/>
              <a:defRPr b="0" i="0" sz="1400" u="none" cap="none" strike="noStrike">
                <a:solidFill>
                  <a:schemeClr val="accent4"/>
                </a:solidFill>
                <a:latin typeface="Arial"/>
                <a:ea typeface="Arial"/>
                <a:cs typeface="Arial"/>
                <a:sym typeface="Arial"/>
              </a:defRPr>
            </a:lvl9pPr>
          </a:lstStyle>
          <a:p/>
        </p:txBody>
      </p:sp>
      <p:sp>
        <p:nvSpPr>
          <p:cNvPr id="150" name="Google Shape;150;p21"/>
          <p:cNvSpPr txBox="1"/>
          <p:nvPr>
            <p:ph type="title"/>
          </p:nvPr>
        </p:nvSpPr>
        <p:spPr>
          <a:xfrm>
            <a:off x="333725" y="268650"/>
            <a:ext cx="8476500" cy="534000"/>
          </a:xfrm>
          <a:prstGeom prst="rect">
            <a:avLst/>
          </a:prstGeom>
          <a:noFill/>
          <a:ln>
            <a:noFill/>
          </a:ln>
        </p:spPr>
        <p:txBody>
          <a:bodyPr anchorCtr="0" anchor="t" bIns="0" lIns="0" spcFirstLastPara="1" rIns="0" wrap="square" tIns="0">
            <a:spAutoFit/>
          </a:bodyPr>
          <a:lstStyle>
            <a:lvl1pPr lvl="0" marR="0" algn="l">
              <a:lnSpc>
                <a:spcPct val="90000"/>
              </a:lnSpc>
              <a:spcBef>
                <a:spcPts val="0"/>
              </a:spcBef>
              <a:spcAft>
                <a:spcPts val="0"/>
              </a:spcAft>
              <a:buClr>
                <a:schemeClr val="dk2"/>
              </a:buClr>
              <a:buSzPts val="2800"/>
              <a:buFont typeface="Roboto Light"/>
              <a:buNone/>
              <a:defRPr b="0" i="0" sz="2800" u="none" cap="none" strike="noStrike">
                <a:solidFill>
                  <a:schemeClr val="dk2"/>
                </a:solidFill>
                <a:latin typeface="Roboto Light"/>
                <a:ea typeface="Roboto Light"/>
                <a:cs typeface="Roboto Light"/>
                <a:sym typeface="Roboto Light"/>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151" name="Google Shape;151;p21"/>
          <p:cNvGrpSpPr/>
          <p:nvPr/>
        </p:nvGrpSpPr>
        <p:grpSpPr>
          <a:xfrm>
            <a:off x="8412480" y="4663440"/>
            <a:ext cx="450800" cy="381909"/>
            <a:chOff x="8350302" y="4506385"/>
            <a:chExt cx="450800" cy="381909"/>
          </a:xfrm>
        </p:grpSpPr>
        <p:sp>
          <p:nvSpPr>
            <p:cNvPr id="152" name="Google Shape;152;p21"/>
            <p:cNvSpPr/>
            <p:nvPr/>
          </p:nvSpPr>
          <p:spPr>
            <a:xfrm>
              <a:off x="8509802" y="4599094"/>
              <a:ext cx="291300" cy="289200"/>
            </a:xfrm>
            <a:prstGeom prst="ellipse">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 sz="900" u="none" cap="none" strike="noStrike">
                  <a:solidFill>
                    <a:schemeClr val="lt1"/>
                  </a:solidFill>
                  <a:latin typeface="Roboto"/>
                  <a:ea typeface="Roboto"/>
                  <a:cs typeface="Roboto"/>
                  <a:sym typeface="Roboto"/>
                </a:rPr>
                <a:t>‹#›</a:t>
              </a:fld>
              <a:endParaRPr b="0" i="0" sz="1000" u="none" cap="none" strike="noStrike">
                <a:solidFill>
                  <a:schemeClr val="lt1"/>
                </a:solidFill>
                <a:latin typeface="Roboto Medium"/>
                <a:ea typeface="Roboto Medium"/>
                <a:cs typeface="Roboto Medium"/>
                <a:sym typeface="Roboto Medium"/>
              </a:endParaRPr>
            </a:p>
          </p:txBody>
        </p:sp>
        <p:sp>
          <p:nvSpPr>
            <p:cNvPr id="153" name="Google Shape;153;p21"/>
            <p:cNvSpPr/>
            <p:nvPr/>
          </p:nvSpPr>
          <p:spPr>
            <a:xfrm>
              <a:off x="8509796" y="4506385"/>
              <a:ext cx="59100" cy="58500"/>
            </a:xfrm>
            <a:prstGeom prst="ellipse">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1"/>
            <p:cNvSpPr/>
            <p:nvPr/>
          </p:nvSpPr>
          <p:spPr>
            <a:xfrm>
              <a:off x="8350302" y="4564863"/>
              <a:ext cx="121800" cy="1206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5" name="Google Shape;155;p21"/>
          <p:cNvSpPr txBox="1"/>
          <p:nvPr/>
        </p:nvSpPr>
        <p:spPr>
          <a:xfrm>
            <a:off x="3599825" y="4786142"/>
            <a:ext cx="19446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B7B7B7"/>
                </a:solidFill>
                <a:latin typeface="Roboto"/>
                <a:ea typeface="Roboto"/>
                <a:cs typeface="Roboto"/>
                <a:sym typeface="Roboto"/>
              </a:rPr>
              <a:t>Confidential &amp; Proprietary</a:t>
            </a:r>
            <a:endParaRPr b="0" i="0" sz="900" u="none" cap="none" strike="noStrike">
              <a:solidFill>
                <a:srgbClr val="B7B7B7"/>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14" name="Shape 14"/>
        <p:cNvGrpSpPr/>
        <p:nvPr/>
      </p:nvGrpSpPr>
      <p:grpSpPr>
        <a:xfrm>
          <a:off x="0" y="0"/>
          <a:ext cx="0" cy="0"/>
          <a:chOff x="0" y="0"/>
          <a:chExt cx="0" cy="0"/>
        </a:xfrm>
      </p:grpSpPr>
      <p:pic>
        <p:nvPicPr>
          <p:cNvPr id="15" name="Google Shape;15;p4"/>
          <p:cNvPicPr preferRelativeResize="0"/>
          <p:nvPr/>
        </p:nvPicPr>
        <p:blipFill>
          <a:blip r:embed="rId2">
            <a:alphaModFix/>
          </a:blip>
          <a:stretch>
            <a:fillRect/>
          </a:stretch>
        </p:blipFill>
        <p:spPr>
          <a:xfrm>
            <a:off x="3820033" y="4530299"/>
            <a:ext cx="914400" cy="323193"/>
          </a:xfrm>
          <a:prstGeom prst="rect">
            <a:avLst/>
          </a:prstGeom>
          <a:noFill/>
          <a:ln>
            <a:noFill/>
          </a:ln>
        </p:spPr>
      </p:pic>
      <p:sp>
        <p:nvSpPr>
          <p:cNvPr id="16" name="Google Shape;16;p4"/>
          <p:cNvSpPr txBox="1"/>
          <p:nvPr>
            <p:ph type="title"/>
          </p:nvPr>
        </p:nvSpPr>
        <p:spPr>
          <a:xfrm>
            <a:off x="347575" y="1233925"/>
            <a:ext cx="5109900" cy="15060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2"/>
              </a:buClr>
              <a:buSzPts val="5000"/>
              <a:buFont typeface="Roboto Light"/>
              <a:buNone/>
              <a:defRPr sz="5000">
                <a:solidFill>
                  <a:schemeClr val="dk2"/>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subTitle"/>
          </p:nvPr>
        </p:nvSpPr>
        <p:spPr>
          <a:xfrm>
            <a:off x="344825" y="3151450"/>
            <a:ext cx="5106000" cy="8232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 name="Google Shape;18;p4"/>
          <p:cNvPicPr preferRelativeResize="0"/>
          <p:nvPr/>
        </p:nvPicPr>
        <p:blipFill rotWithShape="1">
          <a:blip r:embed="rId3">
            <a:alphaModFix/>
          </a:blip>
          <a:srcRect b="0" l="0" r="80943" t="0"/>
          <a:stretch/>
        </p:blipFill>
        <p:spPr>
          <a:xfrm>
            <a:off x="350975" y="4578100"/>
            <a:ext cx="278800" cy="2926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56" name="Shape 15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1">
  <p:cSld name="Header Only">
    <p:bg>
      <p:bgPr>
        <a:solidFill>
          <a:schemeClr val="lt1"/>
        </a:solidFill>
      </p:bgPr>
    </p:bg>
    <p:spTree>
      <p:nvGrpSpPr>
        <p:cNvPr id="157" name="Shape 157"/>
        <p:cNvGrpSpPr/>
        <p:nvPr/>
      </p:nvGrpSpPr>
      <p:grpSpPr>
        <a:xfrm>
          <a:off x="0" y="0"/>
          <a:ext cx="0" cy="0"/>
          <a:chOff x="0" y="0"/>
          <a:chExt cx="0" cy="0"/>
        </a:xfrm>
      </p:grpSpPr>
      <p:sp>
        <p:nvSpPr>
          <p:cNvPr id="158" name="Google Shape;158;p23"/>
          <p:cNvSpPr txBox="1"/>
          <p:nvPr>
            <p:ph type="title"/>
          </p:nvPr>
        </p:nvSpPr>
        <p:spPr>
          <a:xfrm>
            <a:off x="333725" y="268650"/>
            <a:ext cx="8476800" cy="387600"/>
          </a:xfrm>
          <a:prstGeom prst="rect">
            <a:avLst/>
          </a:prstGeom>
          <a:noFill/>
          <a:ln>
            <a:noFill/>
          </a:ln>
        </p:spPr>
        <p:txBody>
          <a:bodyPr anchorCtr="0" anchor="t" bIns="0" lIns="0" spcFirstLastPara="1" rIns="0" wrap="square" tIns="0">
            <a:spAutoFit/>
          </a:bodyPr>
          <a:lstStyle>
            <a:lvl1pPr lvl="0" marR="0" algn="l">
              <a:lnSpc>
                <a:spcPct val="90000"/>
              </a:lnSpc>
              <a:spcBef>
                <a:spcPts val="0"/>
              </a:spcBef>
              <a:spcAft>
                <a:spcPts val="0"/>
              </a:spcAft>
              <a:buClr>
                <a:schemeClr val="dk2"/>
              </a:buClr>
              <a:buSzPts val="2100"/>
              <a:buFont typeface="Roboto Light"/>
              <a:buNone/>
              <a:defRPr b="0" i="0" sz="2800" u="none" cap="none" strike="noStrike">
                <a:solidFill>
                  <a:schemeClr val="dk2"/>
                </a:solidFill>
                <a:latin typeface="Roboto Light"/>
                <a:ea typeface="Roboto Light"/>
                <a:cs typeface="Roboto Light"/>
                <a:sym typeface="Roboto Light"/>
              </a:defRPr>
            </a:lvl1pPr>
            <a:lvl2pPr lvl="1"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9" name="Google Shape;159;p23"/>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rgbClr val="B7B7B7"/>
              </a:buClr>
              <a:buSzPts val="900"/>
              <a:buFont typeface="Roboto"/>
              <a:buNone/>
            </a:pPr>
            <a:r>
              <a:rPr b="0" i="0" lang="en" sz="900" u="none" cap="none" strike="noStrike">
                <a:solidFill>
                  <a:srgbClr val="B7B7B7"/>
                </a:solidFill>
                <a:latin typeface="Roboto"/>
                <a:ea typeface="Roboto"/>
                <a:cs typeface="Roboto"/>
                <a:sym typeface="Roboto"/>
              </a:rPr>
              <a:t>Confidential &amp; Proprietary</a:t>
            </a:r>
            <a:endParaRPr b="0" i="0" sz="900" u="none" cap="none" strike="noStrike">
              <a:solidFill>
                <a:srgbClr val="B7B7B7"/>
              </a:solidFill>
              <a:latin typeface="Roboto"/>
              <a:ea typeface="Roboto"/>
              <a:cs typeface="Roboto"/>
              <a:sym typeface="Roboto"/>
            </a:endParaRPr>
          </a:p>
        </p:txBody>
      </p:sp>
      <p:sp>
        <p:nvSpPr>
          <p:cNvPr id="160" name="Google Shape;160;p23"/>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1100"/>
              <a:buFont typeface="Arial"/>
              <a:buNone/>
            </a:pPr>
            <a:fld id="{00000000-1234-1234-1234-123412341234}" type="slidenum">
              <a:rPr b="0" i="0" lang="en" sz="900" u="none" cap="none" strike="noStrike">
                <a:solidFill>
                  <a:srgbClr val="FFFFFF"/>
                </a:solidFill>
                <a:latin typeface="Roboto"/>
                <a:ea typeface="Roboto"/>
                <a:cs typeface="Roboto"/>
                <a:sym typeface="Roboto"/>
              </a:rPr>
              <a:t>‹#›</a:t>
            </a:fld>
            <a:endParaRPr b="0" i="0" sz="1000" u="none" cap="none" strike="noStrike">
              <a:solidFill>
                <a:srgbClr val="FFFFFF"/>
              </a:solidFill>
              <a:latin typeface="Roboto Medium"/>
              <a:ea typeface="Roboto Medium"/>
              <a:cs typeface="Roboto Medium"/>
              <a:sym typeface="Roboto Medium"/>
            </a:endParaRPr>
          </a:p>
        </p:txBody>
      </p:sp>
      <p:sp>
        <p:nvSpPr>
          <p:cNvPr id="161" name="Google Shape;161;p23"/>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 name="Google Shape;162;p23"/>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63" name="Google Shape;163;p23"/>
          <p:cNvPicPr preferRelativeResize="0"/>
          <p:nvPr/>
        </p:nvPicPr>
        <p:blipFill rotWithShape="1">
          <a:blip r:embed="rId2">
            <a:alphaModFix/>
          </a:blip>
          <a:srcRect b="0" l="0" r="79384" t="0"/>
          <a:stretch/>
        </p:blipFill>
        <p:spPr>
          <a:xfrm>
            <a:off x="228600" y="4654310"/>
            <a:ext cx="301600" cy="2926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3">
  <p:cSld name="TITLE_AND_BODY_1_1_1_4">
    <p:bg>
      <p:bgPr>
        <a:solidFill>
          <a:schemeClr val="lt1"/>
        </a:solidFill>
      </p:bgPr>
    </p:bg>
    <p:spTree>
      <p:nvGrpSpPr>
        <p:cNvPr id="164" name="Shape 164"/>
        <p:cNvGrpSpPr/>
        <p:nvPr/>
      </p:nvGrpSpPr>
      <p:grpSpPr>
        <a:xfrm>
          <a:off x="0" y="0"/>
          <a:ext cx="0" cy="0"/>
          <a:chOff x="0" y="0"/>
          <a:chExt cx="0" cy="0"/>
        </a:xfrm>
      </p:grpSpPr>
      <p:sp>
        <p:nvSpPr>
          <p:cNvPr id="165" name="Google Shape;165;p24"/>
          <p:cNvSpPr txBox="1"/>
          <p:nvPr>
            <p:ph idx="1" type="body"/>
          </p:nvPr>
        </p:nvSpPr>
        <p:spPr>
          <a:xfrm>
            <a:off x="333725"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166" name="Google Shape;166;p24"/>
          <p:cNvSpPr txBox="1"/>
          <p:nvPr>
            <p:ph idx="2" type="subTitle"/>
          </p:nvPr>
        </p:nvSpPr>
        <p:spPr>
          <a:xfrm>
            <a:off x="4572000" y="813725"/>
            <a:ext cx="42381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167" name="Google Shape;167;p24"/>
          <p:cNvSpPr txBox="1"/>
          <p:nvPr>
            <p:ph idx="3" type="body"/>
          </p:nvPr>
        </p:nvSpPr>
        <p:spPr>
          <a:xfrm>
            <a:off x="4572000"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168" name="Google Shape;168;p24"/>
          <p:cNvSpPr txBox="1"/>
          <p:nvPr>
            <p:ph idx="4" type="subTitle"/>
          </p:nvPr>
        </p:nvSpPr>
        <p:spPr>
          <a:xfrm>
            <a:off x="333725" y="813725"/>
            <a:ext cx="39966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169" name="Google Shape;169;p24"/>
          <p:cNvSpPr txBox="1"/>
          <p:nvPr>
            <p:ph type="title"/>
          </p:nvPr>
        </p:nvSpPr>
        <p:spPr>
          <a:xfrm>
            <a:off x="333725" y="268650"/>
            <a:ext cx="84765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24"/>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171" name="Google Shape;171;p24"/>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172" name="Google Shape;172;p24"/>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24"/>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p:cSld name="One Column">
    <p:bg>
      <p:bgPr>
        <a:solidFill>
          <a:schemeClr val="lt1"/>
        </a:solidFill>
      </p:bgPr>
    </p:bg>
    <p:spTree>
      <p:nvGrpSpPr>
        <p:cNvPr id="175" name="Shape 175"/>
        <p:cNvGrpSpPr/>
        <p:nvPr/>
      </p:nvGrpSpPr>
      <p:grpSpPr>
        <a:xfrm>
          <a:off x="0" y="0"/>
          <a:ext cx="0" cy="0"/>
          <a:chOff x="0" y="0"/>
          <a:chExt cx="0" cy="0"/>
        </a:xfrm>
      </p:grpSpPr>
      <p:sp>
        <p:nvSpPr>
          <p:cNvPr id="176" name="Google Shape;176;p25"/>
          <p:cNvSpPr txBox="1"/>
          <p:nvPr>
            <p:ph idx="1" type="body"/>
          </p:nvPr>
        </p:nvSpPr>
        <p:spPr>
          <a:xfrm>
            <a:off x="333725" y="1368275"/>
            <a:ext cx="8476800" cy="3437400"/>
          </a:xfrm>
          <a:prstGeom prst="rect">
            <a:avLst/>
          </a:prstGeom>
          <a:noFill/>
          <a:ln>
            <a:noFill/>
          </a:ln>
        </p:spPr>
        <p:txBody>
          <a:bodyPr anchorCtr="0" anchor="t" bIns="0" lIns="0" spcFirstLastPara="1" rIns="0" wrap="square" tIns="0">
            <a:noAutofit/>
          </a:bodyPr>
          <a:lstStyle>
            <a:lvl1pPr indent="-323850" lvl="0" marL="457200" marR="0" algn="l">
              <a:lnSpc>
                <a:spcPct val="100000"/>
              </a:lnSpc>
              <a:spcBef>
                <a:spcPts val="0"/>
              </a:spcBef>
              <a:spcAft>
                <a:spcPts val="0"/>
              </a:spcAft>
              <a:buClr>
                <a:srgbClr val="434343"/>
              </a:buClr>
              <a:buSzPts val="1500"/>
              <a:buFont typeface="Roboto Light"/>
              <a:buChar char="·"/>
              <a:defRPr b="0" i="0" sz="2000" u="none" cap="none" strike="noStrike">
                <a:solidFill>
                  <a:srgbClr val="434343"/>
                </a:solidFill>
                <a:latin typeface="Roboto Light"/>
                <a:ea typeface="Roboto Light"/>
                <a:cs typeface="Roboto Light"/>
                <a:sym typeface="Roboto Light"/>
              </a:defRPr>
            </a:lvl1pPr>
            <a:lvl2pPr indent="-317500" lvl="1" marL="914400" marR="0" algn="l">
              <a:lnSpc>
                <a:spcPct val="100000"/>
              </a:lnSpc>
              <a:spcBef>
                <a:spcPts val="1000"/>
              </a:spcBef>
              <a:spcAft>
                <a:spcPts val="0"/>
              </a:spcAft>
              <a:buClr>
                <a:srgbClr val="434343"/>
              </a:buClr>
              <a:buSzPts val="1400"/>
              <a:buFont typeface="Roboto Light"/>
              <a:buChar char="·"/>
              <a:defRPr b="0" i="0" sz="1800" u="none" cap="none" strike="noStrike">
                <a:solidFill>
                  <a:srgbClr val="434343"/>
                </a:solidFill>
                <a:latin typeface="Roboto Light"/>
                <a:ea typeface="Roboto Light"/>
                <a:cs typeface="Roboto Light"/>
                <a:sym typeface="Roboto Light"/>
              </a:defRPr>
            </a:lvl2pPr>
            <a:lvl3pPr indent="-304800" lvl="2" marL="1371600" marR="0" algn="l">
              <a:lnSpc>
                <a:spcPct val="100000"/>
              </a:lnSpc>
              <a:spcBef>
                <a:spcPts val="1000"/>
              </a:spcBef>
              <a:spcAft>
                <a:spcPts val="0"/>
              </a:spcAft>
              <a:buClr>
                <a:srgbClr val="434343"/>
              </a:buClr>
              <a:buSzPts val="1200"/>
              <a:buFont typeface="Roboto Light"/>
              <a:buChar char="·"/>
              <a:defRPr b="0" i="0" sz="1600" u="none" cap="none" strike="noStrike">
                <a:solidFill>
                  <a:srgbClr val="434343"/>
                </a:solidFill>
                <a:latin typeface="Roboto Light"/>
                <a:ea typeface="Roboto Light"/>
                <a:cs typeface="Roboto Light"/>
                <a:sym typeface="Roboto Light"/>
              </a:defRPr>
            </a:lvl3pPr>
            <a:lvl4pPr indent="-298450" lvl="3" marL="1828800" marR="0" algn="l">
              <a:lnSpc>
                <a:spcPct val="100000"/>
              </a:lnSpc>
              <a:spcBef>
                <a:spcPts val="1000"/>
              </a:spcBef>
              <a:spcAft>
                <a:spcPts val="0"/>
              </a:spcAft>
              <a:buClr>
                <a:srgbClr val="434343"/>
              </a:buClr>
              <a:buSzPts val="1100"/>
              <a:buFont typeface="Roboto Light"/>
              <a:buChar char="·"/>
              <a:defRPr b="0" i="0" sz="1400" u="none" cap="none" strike="noStrike">
                <a:solidFill>
                  <a:srgbClr val="434343"/>
                </a:solidFill>
                <a:latin typeface="Roboto Light"/>
                <a:ea typeface="Roboto Light"/>
                <a:cs typeface="Roboto Light"/>
                <a:sym typeface="Roboto Light"/>
              </a:defRPr>
            </a:lvl4pPr>
            <a:lvl5pPr indent="-298450" lvl="4" marL="2286000" marR="0" algn="l">
              <a:lnSpc>
                <a:spcPct val="100000"/>
              </a:lnSpc>
              <a:spcBef>
                <a:spcPts val="1000"/>
              </a:spcBef>
              <a:spcAft>
                <a:spcPts val="0"/>
              </a:spcAft>
              <a:buClr>
                <a:srgbClr val="434343"/>
              </a:buClr>
              <a:buSzPts val="1100"/>
              <a:buFont typeface="Roboto Light"/>
              <a:buChar char="·"/>
              <a:defRPr b="0" i="0" sz="1400" u="none" cap="none" strike="noStrike">
                <a:solidFill>
                  <a:srgbClr val="434343"/>
                </a:solidFill>
                <a:latin typeface="Roboto Light"/>
                <a:ea typeface="Roboto Light"/>
                <a:cs typeface="Roboto Light"/>
                <a:sym typeface="Roboto Light"/>
              </a:defRPr>
            </a:lvl5pPr>
            <a:lvl6pPr indent="-298450" lvl="5" marL="2743200" marR="0" algn="l">
              <a:lnSpc>
                <a:spcPct val="100000"/>
              </a:lnSpc>
              <a:spcBef>
                <a:spcPts val="1000"/>
              </a:spcBef>
              <a:spcAft>
                <a:spcPts val="0"/>
              </a:spcAft>
              <a:buClr>
                <a:srgbClr val="434343"/>
              </a:buClr>
              <a:buSzPts val="1100"/>
              <a:buFont typeface="Roboto Light"/>
              <a:buChar char="·"/>
              <a:defRPr b="0" i="0" sz="1400" u="none" cap="none" strike="noStrike">
                <a:solidFill>
                  <a:srgbClr val="434343"/>
                </a:solidFill>
                <a:latin typeface="Roboto Light"/>
                <a:ea typeface="Roboto Light"/>
                <a:cs typeface="Roboto Light"/>
                <a:sym typeface="Roboto Light"/>
              </a:defRPr>
            </a:lvl6pPr>
            <a:lvl7pPr indent="-298450" lvl="6" marL="3200400" marR="0" algn="l">
              <a:lnSpc>
                <a:spcPct val="100000"/>
              </a:lnSpc>
              <a:spcBef>
                <a:spcPts val="1000"/>
              </a:spcBef>
              <a:spcAft>
                <a:spcPts val="0"/>
              </a:spcAft>
              <a:buClr>
                <a:srgbClr val="434343"/>
              </a:buClr>
              <a:buSzPts val="1100"/>
              <a:buFont typeface="Roboto Light"/>
              <a:buChar char="·"/>
              <a:defRPr b="0" i="0" sz="1400" u="none" cap="none" strike="noStrike">
                <a:solidFill>
                  <a:srgbClr val="434343"/>
                </a:solidFill>
                <a:latin typeface="Roboto Light"/>
                <a:ea typeface="Roboto Light"/>
                <a:cs typeface="Roboto Light"/>
                <a:sym typeface="Roboto Light"/>
              </a:defRPr>
            </a:lvl7pPr>
            <a:lvl8pPr indent="-298450" lvl="7" marL="3657600" marR="0" algn="l">
              <a:lnSpc>
                <a:spcPct val="100000"/>
              </a:lnSpc>
              <a:spcBef>
                <a:spcPts val="1000"/>
              </a:spcBef>
              <a:spcAft>
                <a:spcPts val="0"/>
              </a:spcAft>
              <a:buClr>
                <a:srgbClr val="434343"/>
              </a:buClr>
              <a:buSzPts val="1100"/>
              <a:buFont typeface="Roboto Light"/>
              <a:buChar char="·"/>
              <a:defRPr b="0" i="0" sz="1400" u="none" cap="none" strike="noStrike">
                <a:solidFill>
                  <a:srgbClr val="434343"/>
                </a:solidFill>
                <a:latin typeface="Roboto Light"/>
                <a:ea typeface="Roboto Light"/>
                <a:cs typeface="Roboto Light"/>
                <a:sym typeface="Roboto Light"/>
              </a:defRPr>
            </a:lvl8pPr>
            <a:lvl9pPr indent="-298450" lvl="8" marL="4114800" marR="0" algn="l">
              <a:lnSpc>
                <a:spcPct val="100000"/>
              </a:lnSpc>
              <a:spcBef>
                <a:spcPts val="1000"/>
              </a:spcBef>
              <a:spcAft>
                <a:spcPts val="1000"/>
              </a:spcAft>
              <a:buClr>
                <a:srgbClr val="434343"/>
              </a:buClr>
              <a:buSzPts val="1100"/>
              <a:buFont typeface="Roboto Light"/>
              <a:buChar char="·"/>
              <a:defRPr b="0" i="0" sz="1400" u="none" cap="none" strike="noStrike">
                <a:solidFill>
                  <a:srgbClr val="434343"/>
                </a:solidFill>
                <a:latin typeface="Roboto Light"/>
                <a:ea typeface="Roboto Light"/>
                <a:cs typeface="Roboto Light"/>
                <a:sym typeface="Roboto Light"/>
              </a:defRPr>
            </a:lvl9pPr>
          </a:lstStyle>
          <a:p/>
        </p:txBody>
      </p:sp>
      <p:sp>
        <p:nvSpPr>
          <p:cNvPr id="177" name="Google Shape;177;p25"/>
          <p:cNvSpPr txBox="1"/>
          <p:nvPr>
            <p:ph type="title"/>
          </p:nvPr>
        </p:nvSpPr>
        <p:spPr>
          <a:xfrm>
            <a:off x="333725" y="268650"/>
            <a:ext cx="8476800" cy="387600"/>
          </a:xfrm>
          <a:prstGeom prst="rect">
            <a:avLst/>
          </a:prstGeom>
          <a:noFill/>
          <a:ln>
            <a:noFill/>
          </a:ln>
        </p:spPr>
        <p:txBody>
          <a:bodyPr anchorCtr="0" anchor="t" bIns="0" lIns="0" spcFirstLastPara="1" rIns="0" wrap="square" tIns="0">
            <a:spAutoFit/>
          </a:bodyPr>
          <a:lstStyle>
            <a:lvl1pPr lvl="0" marR="0" algn="l">
              <a:lnSpc>
                <a:spcPct val="90000"/>
              </a:lnSpc>
              <a:spcBef>
                <a:spcPts val="0"/>
              </a:spcBef>
              <a:spcAft>
                <a:spcPts val="0"/>
              </a:spcAft>
              <a:buClr>
                <a:schemeClr val="dk2"/>
              </a:buClr>
              <a:buSzPts val="2100"/>
              <a:buFont typeface="Roboto Light"/>
              <a:buNone/>
              <a:defRPr b="0" i="0" sz="2800" u="none" cap="none" strike="noStrike">
                <a:solidFill>
                  <a:schemeClr val="dk2"/>
                </a:solidFill>
                <a:latin typeface="Roboto Light"/>
                <a:ea typeface="Roboto Light"/>
                <a:cs typeface="Roboto Light"/>
                <a:sym typeface="Roboto Light"/>
              </a:defRPr>
            </a:lvl1pPr>
            <a:lvl2pPr lvl="1"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9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8" name="Google Shape;178;p25"/>
          <p:cNvSpPr txBox="1"/>
          <p:nvPr>
            <p:ph idx="2" type="subTitle"/>
          </p:nvPr>
        </p:nvSpPr>
        <p:spPr>
          <a:xfrm>
            <a:off x="333725" y="813725"/>
            <a:ext cx="8476800" cy="3078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chemeClr val="dk1"/>
              </a:buClr>
              <a:buSzPts val="1500"/>
              <a:buFont typeface="Roboto"/>
              <a:buNone/>
              <a:defRPr b="0" i="0" sz="2000" u="none" cap="none" strike="noStrike">
                <a:solidFill>
                  <a:schemeClr val="dk1"/>
                </a:solidFill>
                <a:latin typeface="Roboto"/>
                <a:ea typeface="Roboto"/>
                <a:cs typeface="Roboto"/>
                <a:sym typeface="Roboto"/>
              </a:defRPr>
            </a:lvl1pPr>
            <a:lvl2pPr lvl="1"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2pPr>
            <a:lvl3pPr lvl="2"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3pPr>
            <a:lvl4pPr lvl="3"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4pPr>
            <a:lvl5pPr lvl="4"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5pPr>
            <a:lvl6pPr lvl="5"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6pPr>
            <a:lvl7pPr lvl="6"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7pPr>
            <a:lvl8pPr lvl="7"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8pPr>
            <a:lvl9pPr lvl="8" marR="0" algn="l">
              <a:lnSpc>
                <a:spcPct val="100000"/>
              </a:lnSpc>
              <a:spcBef>
                <a:spcPts val="0"/>
              </a:spcBef>
              <a:spcAft>
                <a:spcPts val="0"/>
              </a:spcAft>
              <a:buClr>
                <a:schemeClr val="accent4"/>
              </a:buClr>
              <a:buSzPts val="1100"/>
              <a:buFont typeface="Arial"/>
              <a:buNone/>
              <a:defRPr b="0" i="0" sz="1400" u="none" cap="none" strike="noStrike">
                <a:solidFill>
                  <a:schemeClr val="accent4"/>
                </a:solidFill>
                <a:latin typeface="Arial"/>
                <a:ea typeface="Arial"/>
                <a:cs typeface="Arial"/>
                <a:sym typeface="Arial"/>
              </a:defRPr>
            </a:lvl9pPr>
          </a:lstStyle>
          <a:p/>
        </p:txBody>
      </p:sp>
      <p:sp>
        <p:nvSpPr>
          <p:cNvPr id="179" name="Google Shape;179;p25"/>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rgbClr val="B7B7B7"/>
              </a:buClr>
              <a:buSzPts val="900"/>
              <a:buFont typeface="Roboto"/>
              <a:buNone/>
            </a:pPr>
            <a:r>
              <a:rPr b="0" i="0" lang="en" sz="900" u="none" cap="none" strike="noStrike">
                <a:solidFill>
                  <a:srgbClr val="B7B7B7"/>
                </a:solidFill>
                <a:latin typeface="Roboto"/>
                <a:ea typeface="Roboto"/>
                <a:cs typeface="Roboto"/>
                <a:sym typeface="Roboto"/>
              </a:rPr>
              <a:t>Confidential &amp; Proprietary</a:t>
            </a:r>
            <a:endParaRPr b="0" i="0" sz="900" u="none" cap="none" strike="noStrike">
              <a:solidFill>
                <a:srgbClr val="B7B7B7"/>
              </a:solidFill>
              <a:latin typeface="Roboto"/>
              <a:ea typeface="Roboto"/>
              <a:cs typeface="Roboto"/>
              <a:sym typeface="Roboto"/>
            </a:endParaRPr>
          </a:p>
        </p:txBody>
      </p:sp>
      <p:sp>
        <p:nvSpPr>
          <p:cNvPr id="180" name="Google Shape;180;p25"/>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1100"/>
              <a:buFont typeface="Arial"/>
              <a:buNone/>
            </a:pPr>
            <a:fld id="{00000000-1234-1234-1234-123412341234}" type="slidenum">
              <a:rPr b="0" i="0" lang="en" sz="900" u="none" cap="none" strike="noStrike">
                <a:solidFill>
                  <a:srgbClr val="FFFFFF"/>
                </a:solidFill>
                <a:latin typeface="Roboto"/>
                <a:ea typeface="Roboto"/>
                <a:cs typeface="Roboto"/>
                <a:sym typeface="Roboto"/>
              </a:rPr>
              <a:t>‹#›</a:t>
            </a:fld>
            <a:endParaRPr b="0" i="0" sz="1000" u="none" cap="none" strike="noStrike">
              <a:solidFill>
                <a:srgbClr val="FFFFFF"/>
              </a:solidFill>
              <a:latin typeface="Roboto Medium"/>
              <a:ea typeface="Roboto Medium"/>
              <a:cs typeface="Roboto Medium"/>
              <a:sym typeface="Roboto Medium"/>
            </a:endParaRPr>
          </a:p>
        </p:txBody>
      </p:sp>
      <p:sp>
        <p:nvSpPr>
          <p:cNvPr id="181" name="Google Shape;181;p25"/>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 name="Google Shape;182;p25"/>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83" name="Google Shape;183;p25"/>
          <p:cNvPicPr preferRelativeResize="0"/>
          <p:nvPr/>
        </p:nvPicPr>
        <p:blipFill rotWithShape="1">
          <a:blip r:embed="rId2">
            <a:alphaModFix/>
          </a:blip>
          <a:srcRect b="0" l="0" r="79384" t="0"/>
          <a:stretch/>
        </p:blipFill>
        <p:spPr>
          <a:xfrm>
            <a:off x="228600" y="4654310"/>
            <a:ext cx="301600" cy="292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Caption">
  <p:cSld name="Image with Caption">
    <p:spTree>
      <p:nvGrpSpPr>
        <p:cNvPr id="184" name="Shape 184"/>
        <p:cNvGrpSpPr/>
        <p:nvPr/>
      </p:nvGrpSpPr>
      <p:grpSpPr>
        <a:xfrm>
          <a:off x="0" y="0"/>
          <a:ext cx="0" cy="0"/>
          <a:chOff x="0" y="0"/>
          <a:chExt cx="0" cy="0"/>
        </a:xfrm>
      </p:grpSpPr>
      <p:sp>
        <p:nvSpPr>
          <p:cNvPr id="185" name="Google Shape;185;p26"/>
          <p:cNvSpPr txBox="1"/>
          <p:nvPr>
            <p:ph idx="1" type="body"/>
          </p:nvPr>
        </p:nvSpPr>
        <p:spPr>
          <a:xfrm>
            <a:off x="332186" y="2442575"/>
            <a:ext cx="4077900" cy="2208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800"/>
              </a:spcBef>
              <a:spcAft>
                <a:spcPts val="0"/>
              </a:spcAft>
              <a:buClr>
                <a:schemeClr val="dk1"/>
              </a:buClr>
              <a:buSzPts val="1500"/>
              <a:buNone/>
              <a:defRPr sz="1500"/>
            </a:lvl1pPr>
            <a:lvl2pPr indent="-317500" lvl="1" marL="914400" algn="l">
              <a:lnSpc>
                <a:spcPct val="100000"/>
              </a:lnSpc>
              <a:spcBef>
                <a:spcPts val="400"/>
              </a:spcBef>
              <a:spcAft>
                <a:spcPts val="0"/>
              </a:spcAft>
              <a:buClr>
                <a:schemeClr val="dk1"/>
              </a:buClr>
              <a:buSzPts val="1400"/>
              <a:buChar char="○"/>
              <a:defRPr sz="1100"/>
            </a:lvl2pPr>
            <a:lvl3pPr indent="-317500" lvl="2" marL="1371600" algn="l">
              <a:lnSpc>
                <a:spcPct val="100000"/>
              </a:lnSpc>
              <a:spcBef>
                <a:spcPts val="400"/>
              </a:spcBef>
              <a:spcAft>
                <a:spcPts val="0"/>
              </a:spcAft>
              <a:buClr>
                <a:schemeClr val="dk1"/>
              </a:buClr>
              <a:buSzPts val="1400"/>
              <a:buChar char="■"/>
              <a:defRPr sz="1100"/>
            </a:lvl3pPr>
            <a:lvl4pPr indent="-317500" lvl="3" marL="1828800" algn="l">
              <a:lnSpc>
                <a:spcPct val="100000"/>
              </a:lnSpc>
              <a:spcBef>
                <a:spcPts val="400"/>
              </a:spcBef>
              <a:spcAft>
                <a:spcPts val="0"/>
              </a:spcAft>
              <a:buClr>
                <a:schemeClr val="dk1"/>
              </a:buClr>
              <a:buSzPts val="1400"/>
              <a:buChar char="●"/>
              <a:defRPr sz="1100"/>
            </a:lvl4pPr>
            <a:lvl5pPr indent="-317500" lvl="4" marL="2286000" algn="l">
              <a:lnSpc>
                <a:spcPct val="100000"/>
              </a:lnSpc>
              <a:spcBef>
                <a:spcPts val="400"/>
              </a:spcBef>
              <a:spcAft>
                <a:spcPts val="0"/>
              </a:spcAft>
              <a:buClr>
                <a:schemeClr val="dk1"/>
              </a:buClr>
              <a:buSzPts val="1400"/>
              <a:buChar char="○"/>
              <a:defRPr sz="1100"/>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186" name="Google Shape;186;p26"/>
          <p:cNvSpPr txBox="1"/>
          <p:nvPr>
            <p:ph type="title"/>
          </p:nvPr>
        </p:nvSpPr>
        <p:spPr>
          <a:xfrm>
            <a:off x="332185" y="1248971"/>
            <a:ext cx="4077900" cy="107160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dk2"/>
              </a:buClr>
              <a:buSzPts val="1400"/>
              <a:buChar char="●"/>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187" name="Google Shape;187;p26"/>
          <p:cNvSpPr txBox="1"/>
          <p:nvPr/>
        </p:nvSpPr>
        <p:spPr>
          <a:xfrm>
            <a:off x="332185" y="4812506"/>
            <a:ext cx="2755200" cy="16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800">
                <a:solidFill>
                  <a:schemeClr val="dk1"/>
                </a:solidFill>
                <a:latin typeface="Verdana"/>
                <a:ea typeface="Verdana"/>
                <a:cs typeface="Verdana"/>
                <a:sym typeface="Verdana"/>
              </a:rPr>
              <a:t>22 – 26 July · Munich, Germany and virtual</a:t>
            </a:r>
            <a:endParaRPr sz="1100"/>
          </a:p>
        </p:txBody>
      </p:sp>
      <p:sp>
        <p:nvSpPr>
          <p:cNvPr id="188" name="Google Shape;188;p26"/>
          <p:cNvSpPr txBox="1"/>
          <p:nvPr/>
        </p:nvSpPr>
        <p:spPr>
          <a:xfrm>
            <a:off x="3087292" y="4812506"/>
            <a:ext cx="1322700" cy="16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800">
                <a:solidFill>
                  <a:schemeClr val="dk1"/>
                </a:solidFill>
                <a:latin typeface="Verdana"/>
                <a:ea typeface="Verdana"/>
                <a:cs typeface="Verdana"/>
                <a:sym typeface="Verdana"/>
              </a:rPr>
              <a:t>aids2024.org</a:t>
            </a:r>
            <a:endParaRPr sz="1100"/>
          </a:p>
        </p:txBody>
      </p:sp>
      <p:sp>
        <p:nvSpPr>
          <p:cNvPr id="189" name="Google Shape;189;p26"/>
          <p:cNvSpPr txBox="1"/>
          <p:nvPr/>
        </p:nvSpPr>
        <p:spPr>
          <a:xfrm>
            <a:off x="4734018" y="4812507"/>
            <a:ext cx="1322700" cy="16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Verdana"/>
              <a:ea typeface="Verdana"/>
              <a:cs typeface="Verdana"/>
              <a:sym typeface="Verdana"/>
            </a:endParaRPr>
          </a:p>
        </p:txBody>
      </p:sp>
      <p:pic>
        <p:nvPicPr>
          <p:cNvPr id="190" name="Google Shape;190;p26"/>
          <p:cNvPicPr preferRelativeResize="0"/>
          <p:nvPr/>
        </p:nvPicPr>
        <p:blipFill rotWithShape="1">
          <a:blip r:embed="rId2">
            <a:alphaModFix/>
          </a:blip>
          <a:srcRect b="0" l="0" r="0" t="0"/>
          <a:stretch/>
        </p:blipFill>
        <p:spPr>
          <a:xfrm>
            <a:off x="5715000" y="0"/>
            <a:ext cx="3429000" cy="5143500"/>
          </a:xfrm>
          <a:prstGeom prst="rect">
            <a:avLst/>
          </a:prstGeom>
          <a:noFill/>
          <a:ln>
            <a:noFill/>
          </a:ln>
        </p:spPr>
      </p:pic>
      <p:sp>
        <p:nvSpPr>
          <p:cNvPr id="191" name="Google Shape;191;p26"/>
          <p:cNvSpPr/>
          <p:nvPr>
            <p:ph idx="2" type="pic"/>
          </p:nvPr>
        </p:nvSpPr>
        <p:spPr>
          <a:xfrm>
            <a:off x="4733100" y="853200"/>
            <a:ext cx="3550500" cy="3434400"/>
          </a:xfrm>
          <a:prstGeom prst="rect">
            <a:avLst/>
          </a:prstGeom>
          <a:solidFill>
            <a:schemeClr val="dk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92" name="Shape 192"/>
        <p:cNvGrpSpPr/>
        <p:nvPr/>
      </p:nvGrpSpPr>
      <p:grpSpPr>
        <a:xfrm>
          <a:off x="0" y="0"/>
          <a:ext cx="0" cy="0"/>
          <a:chOff x="0" y="0"/>
          <a:chExt cx="0" cy="0"/>
        </a:xfrm>
      </p:grpSpPr>
    </p:spTree>
  </p:cSld>
  <p:clrMapOvr>
    <a:masterClrMapping/>
  </p:clrMapOvr>
  <p:extLst>
    <p:ext uri="{DCECCB84-F9BA-43D5-87BE-67443E8EF086}">
      <p15:sldGuideLst>
        <p15:guide id="1" orient="horz" pos="1416">
          <p15:clr>
            <a:srgbClr val="FBAE40"/>
          </p15:clr>
        </p15:guide>
        <p15:guide id="2" orient="horz" pos="12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ext 4">
  <p:cSld name="Content with Text 4">
    <p:spTree>
      <p:nvGrpSpPr>
        <p:cNvPr id="193" name="Shape 193"/>
        <p:cNvGrpSpPr/>
        <p:nvPr/>
      </p:nvGrpSpPr>
      <p:grpSpPr>
        <a:xfrm>
          <a:off x="0" y="0"/>
          <a:ext cx="0" cy="0"/>
          <a:chOff x="0" y="0"/>
          <a:chExt cx="0" cy="0"/>
        </a:xfrm>
      </p:grpSpPr>
      <p:sp>
        <p:nvSpPr>
          <p:cNvPr id="194" name="Google Shape;194;p28"/>
          <p:cNvSpPr txBox="1"/>
          <p:nvPr>
            <p:ph idx="1" type="body"/>
          </p:nvPr>
        </p:nvSpPr>
        <p:spPr>
          <a:xfrm>
            <a:off x="6056710" y="1572817"/>
            <a:ext cx="2755200" cy="3077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800"/>
              </a:spcBef>
              <a:spcAft>
                <a:spcPts val="0"/>
              </a:spcAft>
              <a:buClr>
                <a:schemeClr val="dk1"/>
              </a:buClr>
              <a:buSzPts val="1500"/>
              <a:buNone/>
              <a:defRPr sz="1500"/>
            </a:lvl1pPr>
            <a:lvl2pPr indent="-317500" lvl="1" marL="914400" algn="l">
              <a:lnSpc>
                <a:spcPct val="100000"/>
              </a:lnSpc>
              <a:spcBef>
                <a:spcPts val="400"/>
              </a:spcBef>
              <a:spcAft>
                <a:spcPts val="0"/>
              </a:spcAft>
              <a:buClr>
                <a:schemeClr val="dk1"/>
              </a:buClr>
              <a:buSzPts val="1400"/>
              <a:buChar char="○"/>
              <a:defRPr sz="1100"/>
            </a:lvl2pPr>
            <a:lvl3pPr indent="-317500" lvl="2" marL="1371600" algn="l">
              <a:lnSpc>
                <a:spcPct val="100000"/>
              </a:lnSpc>
              <a:spcBef>
                <a:spcPts val="400"/>
              </a:spcBef>
              <a:spcAft>
                <a:spcPts val="0"/>
              </a:spcAft>
              <a:buClr>
                <a:schemeClr val="dk1"/>
              </a:buClr>
              <a:buSzPts val="1400"/>
              <a:buChar char="■"/>
              <a:defRPr sz="1100"/>
            </a:lvl3pPr>
            <a:lvl4pPr indent="-317500" lvl="3" marL="1828800" algn="l">
              <a:lnSpc>
                <a:spcPct val="100000"/>
              </a:lnSpc>
              <a:spcBef>
                <a:spcPts val="400"/>
              </a:spcBef>
              <a:spcAft>
                <a:spcPts val="0"/>
              </a:spcAft>
              <a:buClr>
                <a:schemeClr val="dk1"/>
              </a:buClr>
              <a:buSzPts val="1400"/>
              <a:buChar char="●"/>
              <a:defRPr sz="1100"/>
            </a:lvl4pPr>
            <a:lvl5pPr indent="-317500" lvl="4" marL="2286000" algn="l">
              <a:lnSpc>
                <a:spcPct val="100000"/>
              </a:lnSpc>
              <a:spcBef>
                <a:spcPts val="400"/>
              </a:spcBef>
              <a:spcAft>
                <a:spcPts val="0"/>
              </a:spcAft>
              <a:buClr>
                <a:schemeClr val="dk1"/>
              </a:buClr>
              <a:buSzPts val="1400"/>
              <a:buChar char="○"/>
              <a:defRPr sz="1100"/>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195" name="Google Shape;195;p28"/>
          <p:cNvSpPr txBox="1"/>
          <p:nvPr/>
        </p:nvSpPr>
        <p:spPr>
          <a:xfrm>
            <a:off x="332185" y="4812506"/>
            <a:ext cx="2755200" cy="16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800">
                <a:solidFill>
                  <a:schemeClr val="dk1"/>
                </a:solidFill>
                <a:latin typeface="Verdana"/>
                <a:ea typeface="Verdana"/>
                <a:cs typeface="Verdana"/>
                <a:sym typeface="Verdana"/>
              </a:rPr>
              <a:t>22 – 26 July · Munich, Germany and virtual</a:t>
            </a:r>
            <a:endParaRPr sz="1100"/>
          </a:p>
        </p:txBody>
      </p:sp>
      <p:sp>
        <p:nvSpPr>
          <p:cNvPr id="196" name="Google Shape;196;p28"/>
          <p:cNvSpPr txBox="1"/>
          <p:nvPr>
            <p:ph type="title"/>
          </p:nvPr>
        </p:nvSpPr>
        <p:spPr>
          <a:xfrm>
            <a:off x="3087293" y="330994"/>
            <a:ext cx="5724600" cy="918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400"/>
              <a:buChar char="●"/>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197" name="Google Shape;197;p28"/>
          <p:cNvSpPr txBox="1"/>
          <p:nvPr/>
        </p:nvSpPr>
        <p:spPr>
          <a:xfrm>
            <a:off x="3087292" y="4812506"/>
            <a:ext cx="1322700" cy="16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800">
                <a:solidFill>
                  <a:schemeClr val="dk1"/>
                </a:solidFill>
                <a:latin typeface="Verdana"/>
                <a:ea typeface="Verdana"/>
                <a:cs typeface="Verdana"/>
                <a:sym typeface="Verdana"/>
              </a:rPr>
              <a:t>aids2024.org</a:t>
            </a:r>
            <a:endParaRPr sz="1100"/>
          </a:p>
        </p:txBody>
      </p:sp>
      <p:sp>
        <p:nvSpPr>
          <p:cNvPr id="198" name="Google Shape;198;p28"/>
          <p:cNvSpPr txBox="1"/>
          <p:nvPr/>
        </p:nvSpPr>
        <p:spPr>
          <a:xfrm>
            <a:off x="4734018" y="4812507"/>
            <a:ext cx="1322700" cy="16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Verdana"/>
              <a:ea typeface="Verdana"/>
              <a:cs typeface="Verdana"/>
              <a:sym typeface="Verdana"/>
            </a:endParaRPr>
          </a:p>
        </p:txBody>
      </p:sp>
      <p:sp>
        <p:nvSpPr>
          <p:cNvPr id="199" name="Google Shape;199;p28"/>
          <p:cNvSpPr txBox="1"/>
          <p:nvPr>
            <p:ph idx="2" type="body"/>
          </p:nvPr>
        </p:nvSpPr>
        <p:spPr>
          <a:xfrm>
            <a:off x="332185" y="1572816"/>
            <a:ext cx="5400600" cy="3077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800"/>
              </a:spcBef>
              <a:spcAft>
                <a:spcPts val="0"/>
              </a:spcAft>
              <a:buClr>
                <a:schemeClr val="dk1"/>
              </a:buClr>
              <a:buSzPts val="1400"/>
              <a:buNone/>
              <a:defRPr sz="1100"/>
            </a:lvl1pPr>
            <a:lvl2pPr indent="-317500" lvl="1" marL="914400" algn="l">
              <a:lnSpc>
                <a:spcPct val="100000"/>
              </a:lnSpc>
              <a:spcBef>
                <a:spcPts val="400"/>
              </a:spcBef>
              <a:spcAft>
                <a:spcPts val="0"/>
              </a:spcAft>
              <a:buClr>
                <a:schemeClr val="dk1"/>
              </a:buClr>
              <a:buSzPts val="1400"/>
              <a:buChar char="○"/>
              <a:defRPr sz="1100"/>
            </a:lvl2pPr>
            <a:lvl3pPr indent="-317500" lvl="2" marL="1371600" algn="l">
              <a:lnSpc>
                <a:spcPct val="100000"/>
              </a:lnSpc>
              <a:spcBef>
                <a:spcPts val="400"/>
              </a:spcBef>
              <a:spcAft>
                <a:spcPts val="0"/>
              </a:spcAft>
              <a:buClr>
                <a:schemeClr val="dk1"/>
              </a:buClr>
              <a:buSzPts val="1400"/>
              <a:buChar char="■"/>
              <a:defRPr sz="1100"/>
            </a:lvl3pPr>
            <a:lvl4pPr indent="-317500" lvl="3" marL="1828800" algn="l">
              <a:lnSpc>
                <a:spcPct val="100000"/>
              </a:lnSpc>
              <a:spcBef>
                <a:spcPts val="400"/>
              </a:spcBef>
              <a:spcAft>
                <a:spcPts val="0"/>
              </a:spcAft>
              <a:buClr>
                <a:schemeClr val="dk1"/>
              </a:buClr>
              <a:buSzPts val="1400"/>
              <a:buChar char="●"/>
              <a:defRPr sz="1100"/>
            </a:lvl4pPr>
            <a:lvl5pPr indent="-317500" lvl="4" marL="2286000" algn="l">
              <a:lnSpc>
                <a:spcPct val="100000"/>
              </a:lnSpc>
              <a:spcBef>
                <a:spcPts val="400"/>
              </a:spcBef>
              <a:spcAft>
                <a:spcPts val="0"/>
              </a:spcAft>
              <a:buClr>
                <a:schemeClr val="dk1"/>
              </a:buClr>
              <a:buSzPts val="1400"/>
              <a:buChar char="○"/>
              <a:defRPr sz="1100"/>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Tree>
  </p:cSld>
  <p:clrMapOvr>
    <a:masterClrMapping/>
  </p:clrMapOvr>
  <p:extLst>
    <p:ext uri="{DCECCB84-F9BA-43D5-87BE-67443E8EF086}">
      <p15:sldGuideLst>
        <p15:guide id="1" orient="horz" pos="1416">
          <p15:clr>
            <a:srgbClr val="FBAE40"/>
          </p15:clr>
        </p15:guide>
        <p15:guide id="2" orient="horz" pos="12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4">
  <p:cSld name="TITLE_AND_BODY_1_1_1_5">
    <p:bg>
      <p:bgPr>
        <a:solidFill>
          <a:schemeClr val="lt1"/>
        </a:solidFill>
      </p:bgPr>
    </p:bg>
    <p:spTree>
      <p:nvGrpSpPr>
        <p:cNvPr id="200" name="Shape 200"/>
        <p:cNvGrpSpPr/>
        <p:nvPr/>
      </p:nvGrpSpPr>
      <p:grpSpPr>
        <a:xfrm>
          <a:off x="0" y="0"/>
          <a:ext cx="0" cy="0"/>
          <a:chOff x="0" y="0"/>
          <a:chExt cx="0" cy="0"/>
        </a:xfrm>
      </p:grpSpPr>
      <p:sp>
        <p:nvSpPr>
          <p:cNvPr id="201" name="Google Shape;201;p29"/>
          <p:cNvSpPr txBox="1"/>
          <p:nvPr>
            <p:ph idx="1" type="body"/>
          </p:nvPr>
        </p:nvSpPr>
        <p:spPr>
          <a:xfrm>
            <a:off x="333725"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202" name="Google Shape;202;p29"/>
          <p:cNvSpPr txBox="1"/>
          <p:nvPr>
            <p:ph idx="2" type="subTitle"/>
          </p:nvPr>
        </p:nvSpPr>
        <p:spPr>
          <a:xfrm>
            <a:off x="4572000" y="813725"/>
            <a:ext cx="42381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03" name="Google Shape;203;p29"/>
          <p:cNvSpPr txBox="1"/>
          <p:nvPr>
            <p:ph idx="3" type="body"/>
          </p:nvPr>
        </p:nvSpPr>
        <p:spPr>
          <a:xfrm>
            <a:off x="4572000" y="1368275"/>
            <a:ext cx="4238400" cy="3208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204" name="Google Shape;204;p29"/>
          <p:cNvSpPr txBox="1"/>
          <p:nvPr>
            <p:ph idx="4" type="subTitle"/>
          </p:nvPr>
        </p:nvSpPr>
        <p:spPr>
          <a:xfrm>
            <a:off x="333725" y="813725"/>
            <a:ext cx="39966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05" name="Google Shape;205;p29"/>
          <p:cNvSpPr txBox="1"/>
          <p:nvPr>
            <p:ph type="title"/>
          </p:nvPr>
        </p:nvSpPr>
        <p:spPr>
          <a:xfrm>
            <a:off x="333725" y="268650"/>
            <a:ext cx="84765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29"/>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207" name="Google Shape;207;p29"/>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208" name="Google Shape;208;p29"/>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 name="Google Shape;210;p29"/>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Blue" type="secHead">
  <p:cSld name="SECTION_HEADER">
    <p:bg>
      <p:bgPr>
        <a:solidFill>
          <a:schemeClr val="accent4"/>
        </a:solidFill>
      </p:bgPr>
    </p:bg>
    <p:spTree>
      <p:nvGrpSpPr>
        <p:cNvPr id="19" name="Shape 19"/>
        <p:cNvGrpSpPr/>
        <p:nvPr/>
      </p:nvGrpSpPr>
      <p:grpSpPr>
        <a:xfrm>
          <a:off x="0" y="0"/>
          <a:ext cx="0" cy="0"/>
          <a:chOff x="0" y="0"/>
          <a:chExt cx="0" cy="0"/>
        </a:xfrm>
      </p:grpSpPr>
      <p:sp>
        <p:nvSpPr>
          <p:cNvPr id="20" name="Google Shape;20;p5"/>
          <p:cNvSpPr txBox="1"/>
          <p:nvPr>
            <p:ph idx="1" type="subTitle"/>
          </p:nvPr>
        </p:nvSpPr>
        <p:spPr>
          <a:xfrm>
            <a:off x="344825" y="3151450"/>
            <a:ext cx="5106000" cy="8232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accent1"/>
              </a:buClr>
              <a:buSzPts val="2000"/>
              <a:buFont typeface="Roboto"/>
              <a:buNone/>
              <a:defRPr sz="2000">
                <a:solidFill>
                  <a:schemeClr val="accent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type="title"/>
          </p:nvPr>
        </p:nvSpPr>
        <p:spPr>
          <a:xfrm>
            <a:off x="347575" y="1562375"/>
            <a:ext cx="3764100" cy="11997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lt1"/>
              </a:buClr>
              <a:buSzPts val="4000"/>
              <a:buFont typeface="Roboto Light"/>
              <a:buNone/>
              <a:defRPr sz="4000">
                <a:solidFill>
                  <a:schemeClr val="lt1"/>
                </a:solidFill>
                <a:latin typeface="Roboto Light"/>
                <a:ea typeface="Roboto Light"/>
                <a:cs typeface="Roboto Light"/>
                <a:sym typeface="Roboto Ligh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Grey">
  <p:cSld name="SECTION_HEADER_2">
    <p:bg>
      <p:bgPr>
        <a:solidFill>
          <a:schemeClr val="lt2"/>
        </a:solidFill>
      </p:bgPr>
    </p:bg>
    <p:spTree>
      <p:nvGrpSpPr>
        <p:cNvPr id="22" name="Shape 22"/>
        <p:cNvGrpSpPr/>
        <p:nvPr/>
      </p:nvGrpSpPr>
      <p:grpSpPr>
        <a:xfrm>
          <a:off x="0" y="0"/>
          <a:ext cx="0" cy="0"/>
          <a:chOff x="0" y="0"/>
          <a:chExt cx="0" cy="0"/>
        </a:xfrm>
      </p:grpSpPr>
      <p:sp>
        <p:nvSpPr>
          <p:cNvPr id="23" name="Google Shape;23;p6"/>
          <p:cNvSpPr txBox="1"/>
          <p:nvPr>
            <p:ph idx="1" type="subTitle"/>
          </p:nvPr>
        </p:nvSpPr>
        <p:spPr>
          <a:xfrm>
            <a:off x="344825" y="3151450"/>
            <a:ext cx="5106000" cy="8232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4" name="Google Shape;24;p6"/>
          <p:cNvSpPr txBox="1"/>
          <p:nvPr>
            <p:ph type="title"/>
          </p:nvPr>
        </p:nvSpPr>
        <p:spPr>
          <a:xfrm>
            <a:off x="347575" y="1562375"/>
            <a:ext cx="3764100" cy="11997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2"/>
              </a:buClr>
              <a:buSzPts val="4000"/>
              <a:buFont typeface="Roboto Light"/>
              <a:buNone/>
              <a:defRPr sz="4000">
                <a:solidFill>
                  <a:schemeClr val="dk2"/>
                </a:solidFill>
                <a:latin typeface="Roboto Light"/>
                <a:ea typeface="Roboto Light"/>
                <a:cs typeface="Roboto Light"/>
                <a:sym typeface="Roboto 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Bubble Photo">
  <p:cSld name="SECTION_HEADER_1">
    <p:bg>
      <p:bgPr>
        <a:solidFill>
          <a:schemeClr val="lt1"/>
        </a:solidFill>
      </p:bgPr>
    </p:bg>
    <p:spTree>
      <p:nvGrpSpPr>
        <p:cNvPr id="25" name="Shape 25"/>
        <p:cNvGrpSpPr/>
        <p:nvPr/>
      </p:nvGrpSpPr>
      <p:grpSpPr>
        <a:xfrm>
          <a:off x="0" y="0"/>
          <a:ext cx="0" cy="0"/>
          <a:chOff x="0" y="0"/>
          <a:chExt cx="0" cy="0"/>
        </a:xfrm>
      </p:grpSpPr>
      <p:sp>
        <p:nvSpPr>
          <p:cNvPr id="26" name="Google Shape;26;p7"/>
          <p:cNvSpPr/>
          <p:nvPr/>
        </p:nvSpPr>
        <p:spPr>
          <a:xfrm>
            <a:off x="7842475" y="522825"/>
            <a:ext cx="1143000" cy="11430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7"/>
          <p:cNvSpPr txBox="1"/>
          <p:nvPr>
            <p:ph idx="1" type="subTitle"/>
          </p:nvPr>
        </p:nvSpPr>
        <p:spPr>
          <a:xfrm>
            <a:off x="344825" y="3151450"/>
            <a:ext cx="5106000" cy="8232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7"/>
          <p:cNvSpPr/>
          <p:nvPr>
            <p:ph idx="2" type="pic"/>
          </p:nvPr>
        </p:nvSpPr>
        <p:spPr>
          <a:xfrm>
            <a:off x="4916850" y="628650"/>
            <a:ext cx="3886200" cy="3886200"/>
          </a:xfrm>
          <a:prstGeom prst="ellipse">
            <a:avLst/>
          </a:prstGeom>
          <a:noFill/>
          <a:ln>
            <a:noFill/>
          </a:ln>
        </p:spPr>
      </p:sp>
      <p:sp>
        <p:nvSpPr>
          <p:cNvPr id="29" name="Google Shape;29;p7"/>
          <p:cNvSpPr/>
          <p:nvPr/>
        </p:nvSpPr>
        <p:spPr>
          <a:xfrm>
            <a:off x="7613875" y="400050"/>
            <a:ext cx="228600" cy="2286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7"/>
          <p:cNvSpPr txBox="1"/>
          <p:nvPr>
            <p:ph type="title"/>
          </p:nvPr>
        </p:nvSpPr>
        <p:spPr>
          <a:xfrm>
            <a:off x="347575" y="1562375"/>
            <a:ext cx="3764100" cy="11997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2"/>
              </a:buClr>
              <a:buSzPts val="4000"/>
              <a:buFont typeface="Roboto Light"/>
              <a:buNone/>
              <a:defRPr sz="4000">
                <a:solidFill>
                  <a:schemeClr val="dk2"/>
                </a:solidFill>
                <a:latin typeface="Roboto Light"/>
                <a:ea typeface="Roboto Light"/>
                <a:cs typeface="Roboto Light"/>
                <a:sym typeface="Roboto 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Photo BG">
  <p:cSld name="SECTION_HEADER_1_1">
    <p:bg>
      <p:bgPr>
        <a:solidFill>
          <a:schemeClr val="lt1"/>
        </a:solidFill>
      </p:bgPr>
    </p:bg>
    <p:spTree>
      <p:nvGrpSpPr>
        <p:cNvPr id="31" name="Shape 31"/>
        <p:cNvGrpSpPr/>
        <p:nvPr/>
      </p:nvGrpSpPr>
      <p:grpSpPr>
        <a:xfrm>
          <a:off x="0" y="0"/>
          <a:ext cx="0" cy="0"/>
          <a:chOff x="0" y="0"/>
          <a:chExt cx="0" cy="0"/>
        </a:xfrm>
      </p:grpSpPr>
      <p:sp>
        <p:nvSpPr>
          <p:cNvPr id="32" name="Google Shape;32;p8"/>
          <p:cNvSpPr/>
          <p:nvPr>
            <p:ph idx="2" type="pic"/>
          </p:nvPr>
        </p:nvSpPr>
        <p:spPr>
          <a:xfrm>
            <a:off x="0" y="-3450"/>
            <a:ext cx="9144000" cy="5150400"/>
          </a:xfrm>
          <a:prstGeom prst="rect">
            <a:avLst/>
          </a:prstGeom>
          <a:noFill/>
          <a:ln>
            <a:noFill/>
          </a:ln>
        </p:spPr>
      </p:sp>
      <p:sp>
        <p:nvSpPr>
          <p:cNvPr id="33" name="Google Shape;33;p8"/>
          <p:cNvSpPr txBox="1"/>
          <p:nvPr>
            <p:ph type="title"/>
          </p:nvPr>
        </p:nvSpPr>
        <p:spPr>
          <a:xfrm>
            <a:off x="347575" y="1562375"/>
            <a:ext cx="3764100" cy="11997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2"/>
              </a:buClr>
              <a:buSzPts val="4000"/>
              <a:buFont typeface="Roboto Light"/>
              <a:buNone/>
              <a:defRPr sz="4000">
                <a:solidFill>
                  <a:schemeClr val="dk2"/>
                </a:solidFill>
                <a:latin typeface="Roboto Light"/>
                <a:ea typeface="Roboto Light"/>
                <a:cs typeface="Roboto Light"/>
                <a:sym typeface="Roboto 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4" name="Google Shape;34;p8"/>
          <p:cNvSpPr txBox="1"/>
          <p:nvPr>
            <p:ph idx="1" type="subTitle"/>
          </p:nvPr>
        </p:nvSpPr>
        <p:spPr>
          <a:xfrm>
            <a:off x="344825" y="3151450"/>
            <a:ext cx="5106000" cy="8232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Dots" type="tx">
  <p:cSld name="TITLE_AND_BODY">
    <p:bg>
      <p:bgPr>
        <a:solidFill>
          <a:schemeClr val="lt1"/>
        </a:solidFill>
      </p:bgPr>
    </p:bg>
    <p:spTree>
      <p:nvGrpSpPr>
        <p:cNvPr id="35" name="Shape 35"/>
        <p:cNvGrpSpPr/>
        <p:nvPr/>
      </p:nvGrpSpPr>
      <p:grpSpPr>
        <a:xfrm>
          <a:off x="0" y="0"/>
          <a:ext cx="0" cy="0"/>
          <a:chOff x="0" y="0"/>
          <a:chExt cx="0" cy="0"/>
        </a:xfrm>
      </p:grpSpPr>
      <p:sp>
        <p:nvSpPr>
          <p:cNvPr id="36" name="Google Shape;36;p9"/>
          <p:cNvSpPr txBox="1"/>
          <p:nvPr>
            <p:ph type="title"/>
          </p:nvPr>
        </p:nvSpPr>
        <p:spPr>
          <a:xfrm>
            <a:off x="333725" y="268650"/>
            <a:ext cx="49167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37" name="Google Shape;37;p9"/>
          <p:cNvSpPr txBox="1"/>
          <p:nvPr>
            <p:ph idx="1" type="subTitle"/>
          </p:nvPr>
        </p:nvSpPr>
        <p:spPr>
          <a:xfrm>
            <a:off x="333725" y="813725"/>
            <a:ext cx="49167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accent4"/>
              </a:buClr>
              <a:buSzPts val="1400"/>
              <a:buNone/>
              <a:defRPr>
                <a:solidFill>
                  <a:schemeClr val="accent4"/>
                </a:solidFill>
              </a:defRPr>
            </a:lvl2pPr>
            <a:lvl3pPr lvl="2">
              <a:spcBef>
                <a:spcPts val="0"/>
              </a:spcBef>
              <a:spcAft>
                <a:spcPts val="0"/>
              </a:spcAft>
              <a:buClr>
                <a:schemeClr val="accent4"/>
              </a:buClr>
              <a:buSzPts val="1400"/>
              <a:buNone/>
              <a:defRPr>
                <a:solidFill>
                  <a:schemeClr val="accent4"/>
                </a:solidFill>
              </a:defRPr>
            </a:lvl3pPr>
            <a:lvl4pPr lvl="3">
              <a:spcBef>
                <a:spcPts val="0"/>
              </a:spcBef>
              <a:spcAft>
                <a:spcPts val="0"/>
              </a:spcAft>
              <a:buClr>
                <a:schemeClr val="accent4"/>
              </a:buClr>
              <a:buSzPts val="1400"/>
              <a:buNone/>
              <a:defRPr>
                <a:solidFill>
                  <a:schemeClr val="accent4"/>
                </a:solidFill>
              </a:defRPr>
            </a:lvl4pPr>
            <a:lvl5pPr lvl="4">
              <a:spcBef>
                <a:spcPts val="0"/>
              </a:spcBef>
              <a:spcAft>
                <a:spcPts val="0"/>
              </a:spcAft>
              <a:buClr>
                <a:schemeClr val="accent4"/>
              </a:buClr>
              <a:buSzPts val="1400"/>
              <a:buNone/>
              <a:defRPr>
                <a:solidFill>
                  <a:schemeClr val="accent4"/>
                </a:solidFill>
              </a:defRPr>
            </a:lvl5pPr>
            <a:lvl6pPr lvl="5">
              <a:spcBef>
                <a:spcPts val="0"/>
              </a:spcBef>
              <a:spcAft>
                <a:spcPts val="0"/>
              </a:spcAft>
              <a:buClr>
                <a:schemeClr val="accent4"/>
              </a:buClr>
              <a:buSzPts val="1400"/>
              <a:buNone/>
              <a:defRPr>
                <a:solidFill>
                  <a:schemeClr val="accent4"/>
                </a:solidFill>
              </a:defRPr>
            </a:lvl6pPr>
            <a:lvl7pPr lvl="6">
              <a:spcBef>
                <a:spcPts val="0"/>
              </a:spcBef>
              <a:spcAft>
                <a:spcPts val="0"/>
              </a:spcAft>
              <a:buClr>
                <a:schemeClr val="accent4"/>
              </a:buClr>
              <a:buSzPts val="1400"/>
              <a:buNone/>
              <a:defRPr>
                <a:solidFill>
                  <a:schemeClr val="accent4"/>
                </a:solidFill>
              </a:defRPr>
            </a:lvl7pPr>
            <a:lvl8pPr lvl="7">
              <a:spcBef>
                <a:spcPts val="0"/>
              </a:spcBef>
              <a:spcAft>
                <a:spcPts val="0"/>
              </a:spcAft>
              <a:buClr>
                <a:schemeClr val="accent4"/>
              </a:buClr>
              <a:buSzPts val="1400"/>
              <a:buNone/>
              <a:defRPr>
                <a:solidFill>
                  <a:schemeClr val="accent4"/>
                </a:solidFill>
              </a:defRPr>
            </a:lvl8pPr>
            <a:lvl9pPr lvl="8">
              <a:spcBef>
                <a:spcPts val="0"/>
              </a:spcBef>
              <a:spcAft>
                <a:spcPts val="0"/>
              </a:spcAft>
              <a:buClr>
                <a:schemeClr val="accent4"/>
              </a:buClr>
              <a:buSzPts val="1400"/>
              <a:buNone/>
              <a:defRPr>
                <a:solidFill>
                  <a:schemeClr val="accent4"/>
                </a:solidFill>
              </a:defRPr>
            </a:lvl9pPr>
          </a:lstStyle>
          <a:p/>
        </p:txBody>
      </p:sp>
      <p:sp>
        <p:nvSpPr>
          <p:cNvPr id="38" name="Google Shape;38;p9"/>
          <p:cNvSpPr txBox="1"/>
          <p:nvPr>
            <p:ph idx="2" type="body"/>
          </p:nvPr>
        </p:nvSpPr>
        <p:spPr>
          <a:xfrm>
            <a:off x="333725" y="1368275"/>
            <a:ext cx="4917000" cy="34374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39" name="Google Shape;39;p9"/>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40" name="Google Shape;40;p9"/>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41" name="Google Shape;41;p9"/>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 name="Google Shape;43;p9"/>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Dots + Quote">
  <p:cSld name="TITLE_AND_BODY_2">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0"/>
          <p:cNvSpPr/>
          <p:nvPr/>
        </p:nvSpPr>
        <p:spPr>
          <a:xfrm>
            <a:off x="3278275" y="-7075"/>
            <a:ext cx="5864100" cy="5143500"/>
          </a:xfrm>
          <a:prstGeom prst="rect">
            <a:avLst/>
          </a:prstGeom>
          <a:solidFill>
            <a:srgbClr val="FFFFFF">
              <a:alpha val="6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0"/>
          <p:cNvSpPr/>
          <p:nvPr/>
        </p:nvSpPr>
        <p:spPr>
          <a:xfrm>
            <a:off x="4916850" y="628650"/>
            <a:ext cx="3886200" cy="3886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0"/>
          <p:cNvSpPr txBox="1"/>
          <p:nvPr/>
        </p:nvSpPr>
        <p:spPr>
          <a:xfrm>
            <a:off x="6481800" y="645200"/>
            <a:ext cx="756300" cy="9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0">
                <a:solidFill>
                  <a:schemeClr val="accent4"/>
                </a:solidFill>
              </a:rPr>
              <a:t>”</a:t>
            </a:r>
            <a:endParaRPr b="1" sz="10000">
              <a:solidFill>
                <a:schemeClr val="accent4"/>
              </a:solidFill>
            </a:endParaRPr>
          </a:p>
        </p:txBody>
      </p:sp>
      <p:sp>
        <p:nvSpPr>
          <p:cNvPr id="48" name="Google Shape;48;p10"/>
          <p:cNvSpPr txBox="1"/>
          <p:nvPr>
            <p:ph idx="1" type="body"/>
          </p:nvPr>
        </p:nvSpPr>
        <p:spPr>
          <a:xfrm>
            <a:off x="333725" y="1368275"/>
            <a:ext cx="4917000" cy="34374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49" name="Google Shape;49;p10"/>
          <p:cNvSpPr txBox="1"/>
          <p:nvPr>
            <p:ph type="title"/>
          </p:nvPr>
        </p:nvSpPr>
        <p:spPr>
          <a:xfrm>
            <a:off x="333725" y="268650"/>
            <a:ext cx="49167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50" name="Google Shape;50;p10"/>
          <p:cNvSpPr txBox="1"/>
          <p:nvPr>
            <p:ph idx="2" type="subTitle"/>
          </p:nvPr>
        </p:nvSpPr>
        <p:spPr>
          <a:xfrm>
            <a:off x="333725" y="813725"/>
            <a:ext cx="49167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accent4"/>
              </a:buClr>
              <a:buSzPts val="1400"/>
              <a:buNone/>
              <a:defRPr>
                <a:solidFill>
                  <a:schemeClr val="accent4"/>
                </a:solidFill>
              </a:defRPr>
            </a:lvl2pPr>
            <a:lvl3pPr lvl="2">
              <a:spcBef>
                <a:spcPts val="0"/>
              </a:spcBef>
              <a:spcAft>
                <a:spcPts val="0"/>
              </a:spcAft>
              <a:buClr>
                <a:schemeClr val="accent4"/>
              </a:buClr>
              <a:buSzPts val="1400"/>
              <a:buNone/>
              <a:defRPr>
                <a:solidFill>
                  <a:schemeClr val="accent4"/>
                </a:solidFill>
              </a:defRPr>
            </a:lvl3pPr>
            <a:lvl4pPr lvl="3">
              <a:spcBef>
                <a:spcPts val="0"/>
              </a:spcBef>
              <a:spcAft>
                <a:spcPts val="0"/>
              </a:spcAft>
              <a:buClr>
                <a:schemeClr val="accent4"/>
              </a:buClr>
              <a:buSzPts val="1400"/>
              <a:buNone/>
              <a:defRPr>
                <a:solidFill>
                  <a:schemeClr val="accent4"/>
                </a:solidFill>
              </a:defRPr>
            </a:lvl4pPr>
            <a:lvl5pPr lvl="4">
              <a:spcBef>
                <a:spcPts val="0"/>
              </a:spcBef>
              <a:spcAft>
                <a:spcPts val="0"/>
              </a:spcAft>
              <a:buClr>
                <a:schemeClr val="accent4"/>
              </a:buClr>
              <a:buSzPts val="1400"/>
              <a:buNone/>
              <a:defRPr>
                <a:solidFill>
                  <a:schemeClr val="accent4"/>
                </a:solidFill>
              </a:defRPr>
            </a:lvl5pPr>
            <a:lvl6pPr lvl="5">
              <a:spcBef>
                <a:spcPts val="0"/>
              </a:spcBef>
              <a:spcAft>
                <a:spcPts val="0"/>
              </a:spcAft>
              <a:buClr>
                <a:schemeClr val="accent4"/>
              </a:buClr>
              <a:buSzPts val="1400"/>
              <a:buNone/>
              <a:defRPr>
                <a:solidFill>
                  <a:schemeClr val="accent4"/>
                </a:solidFill>
              </a:defRPr>
            </a:lvl6pPr>
            <a:lvl7pPr lvl="6">
              <a:spcBef>
                <a:spcPts val="0"/>
              </a:spcBef>
              <a:spcAft>
                <a:spcPts val="0"/>
              </a:spcAft>
              <a:buClr>
                <a:schemeClr val="accent4"/>
              </a:buClr>
              <a:buSzPts val="1400"/>
              <a:buNone/>
              <a:defRPr>
                <a:solidFill>
                  <a:schemeClr val="accent4"/>
                </a:solidFill>
              </a:defRPr>
            </a:lvl7pPr>
            <a:lvl8pPr lvl="7">
              <a:spcBef>
                <a:spcPts val="0"/>
              </a:spcBef>
              <a:spcAft>
                <a:spcPts val="0"/>
              </a:spcAft>
              <a:buClr>
                <a:schemeClr val="accent4"/>
              </a:buClr>
              <a:buSzPts val="1400"/>
              <a:buNone/>
              <a:defRPr>
                <a:solidFill>
                  <a:schemeClr val="accent4"/>
                </a:solidFill>
              </a:defRPr>
            </a:lvl8pPr>
            <a:lvl9pPr lvl="8">
              <a:spcBef>
                <a:spcPts val="0"/>
              </a:spcBef>
              <a:spcAft>
                <a:spcPts val="0"/>
              </a:spcAft>
              <a:buClr>
                <a:schemeClr val="accent4"/>
              </a:buClr>
              <a:buSzPts val="1400"/>
              <a:buNone/>
              <a:defRPr>
                <a:solidFill>
                  <a:schemeClr val="accent4"/>
                </a:solidFill>
              </a:defRPr>
            </a:lvl9pPr>
          </a:lstStyle>
          <a:p/>
        </p:txBody>
      </p:sp>
      <p:sp>
        <p:nvSpPr>
          <p:cNvPr id="51" name="Google Shape;51;p10"/>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52" name="Google Shape;52;p10"/>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53" name="Google Shape;53;p10"/>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0"/>
          <p:cNvPicPr preferRelativeResize="0"/>
          <p:nvPr/>
        </p:nvPicPr>
        <p:blipFill rotWithShape="1">
          <a:blip r:embed="rId3">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Blue + Quote">
  <p:cSld name="TITLE_AND_BODY_2_1">
    <p:bg>
      <p:bgPr>
        <a:solidFill>
          <a:schemeClr val="lt1"/>
        </a:solidFill>
      </p:bgPr>
    </p:bg>
    <p:spTree>
      <p:nvGrpSpPr>
        <p:cNvPr id="56" name="Shape 56"/>
        <p:cNvGrpSpPr/>
        <p:nvPr/>
      </p:nvGrpSpPr>
      <p:grpSpPr>
        <a:xfrm>
          <a:off x="0" y="0"/>
          <a:ext cx="0" cy="0"/>
          <a:chOff x="0" y="0"/>
          <a:chExt cx="0" cy="0"/>
        </a:xfrm>
      </p:grpSpPr>
      <p:sp>
        <p:nvSpPr>
          <p:cNvPr id="57" name="Google Shape;57;p11"/>
          <p:cNvSpPr/>
          <p:nvPr/>
        </p:nvSpPr>
        <p:spPr>
          <a:xfrm>
            <a:off x="8165425" y="3434175"/>
            <a:ext cx="585900" cy="5859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7466800" y="529850"/>
            <a:ext cx="1143000" cy="1143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p:nvPr/>
        </p:nvSpPr>
        <p:spPr>
          <a:xfrm>
            <a:off x="4916850" y="628650"/>
            <a:ext cx="3886200" cy="38862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1"/>
          <p:cNvSpPr txBox="1"/>
          <p:nvPr/>
        </p:nvSpPr>
        <p:spPr>
          <a:xfrm>
            <a:off x="6481800" y="645200"/>
            <a:ext cx="756300" cy="9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0">
                <a:solidFill>
                  <a:schemeClr val="lt1"/>
                </a:solidFill>
              </a:rPr>
              <a:t>”</a:t>
            </a:r>
            <a:endParaRPr b="1" sz="10000">
              <a:solidFill>
                <a:schemeClr val="lt1"/>
              </a:solidFill>
            </a:endParaRPr>
          </a:p>
        </p:txBody>
      </p:sp>
      <p:sp>
        <p:nvSpPr>
          <p:cNvPr id="61" name="Google Shape;61;p11"/>
          <p:cNvSpPr/>
          <p:nvPr/>
        </p:nvSpPr>
        <p:spPr>
          <a:xfrm>
            <a:off x="8803050" y="3364200"/>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idx="1" type="body"/>
          </p:nvPr>
        </p:nvSpPr>
        <p:spPr>
          <a:xfrm>
            <a:off x="333725" y="1368275"/>
            <a:ext cx="4917000" cy="34374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Clr>
                <a:srgbClr val="434343"/>
              </a:buClr>
              <a:buSzPts val="2000"/>
              <a:buFont typeface="Roboto Light"/>
              <a:buChar char="·"/>
              <a:defRPr sz="2000">
                <a:solidFill>
                  <a:srgbClr val="434343"/>
                </a:solidFill>
                <a:latin typeface="Roboto Light"/>
                <a:ea typeface="Roboto Light"/>
                <a:cs typeface="Roboto Light"/>
                <a:sym typeface="Roboto Light"/>
              </a:defRPr>
            </a:lvl1pPr>
            <a:lvl2pPr indent="-342900" lvl="1" marL="914400" algn="l">
              <a:lnSpc>
                <a:spcPct val="100000"/>
              </a:lnSpc>
              <a:spcBef>
                <a:spcPts val="1000"/>
              </a:spcBef>
              <a:spcAft>
                <a:spcPts val="0"/>
              </a:spcAft>
              <a:buClr>
                <a:srgbClr val="434343"/>
              </a:buClr>
              <a:buSzPts val="1800"/>
              <a:buFont typeface="Roboto Light"/>
              <a:buChar char="·"/>
              <a:defRPr sz="1800">
                <a:solidFill>
                  <a:srgbClr val="434343"/>
                </a:solidFill>
                <a:latin typeface="Roboto Light"/>
                <a:ea typeface="Roboto Light"/>
                <a:cs typeface="Roboto Light"/>
                <a:sym typeface="Roboto Light"/>
              </a:defRPr>
            </a:lvl2pPr>
            <a:lvl3pPr indent="-330200" lvl="2" marL="1371600" algn="l">
              <a:lnSpc>
                <a:spcPct val="100000"/>
              </a:lnSpc>
              <a:spcBef>
                <a:spcPts val="1000"/>
              </a:spcBef>
              <a:spcAft>
                <a:spcPts val="0"/>
              </a:spcAft>
              <a:buClr>
                <a:srgbClr val="434343"/>
              </a:buClr>
              <a:buSzPts val="1600"/>
              <a:buFont typeface="Roboto Light"/>
              <a:buChar char="·"/>
              <a:defRPr sz="1600">
                <a:solidFill>
                  <a:srgbClr val="434343"/>
                </a:solidFill>
                <a:latin typeface="Roboto Light"/>
                <a:ea typeface="Roboto Light"/>
                <a:cs typeface="Roboto Light"/>
                <a:sym typeface="Roboto Light"/>
              </a:defRPr>
            </a:lvl3pPr>
            <a:lvl4pPr indent="-317500" lvl="3" marL="18288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4pPr>
            <a:lvl5pPr indent="-317500" lvl="4" marL="22860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5pPr>
            <a:lvl6pPr indent="-317500" lvl="5" marL="27432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6pPr>
            <a:lvl7pPr indent="-317500" lvl="6" marL="32004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7pPr>
            <a:lvl8pPr indent="-317500" lvl="7" marL="3657600" algn="l">
              <a:lnSpc>
                <a:spcPct val="100000"/>
              </a:lnSpc>
              <a:spcBef>
                <a:spcPts val="1000"/>
              </a:spcBef>
              <a:spcAft>
                <a:spcPts val="0"/>
              </a:spcAft>
              <a:buClr>
                <a:srgbClr val="434343"/>
              </a:buClr>
              <a:buSzPts val="1400"/>
              <a:buFont typeface="Roboto Light"/>
              <a:buChar char="·"/>
              <a:defRPr>
                <a:solidFill>
                  <a:srgbClr val="434343"/>
                </a:solidFill>
                <a:latin typeface="Roboto Light"/>
                <a:ea typeface="Roboto Light"/>
                <a:cs typeface="Roboto Light"/>
                <a:sym typeface="Roboto Light"/>
              </a:defRPr>
            </a:lvl8pPr>
            <a:lvl9pPr indent="-317500" lvl="8" marL="4114800" algn="l">
              <a:lnSpc>
                <a:spcPct val="100000"/>
              </a:lnSpc>
              <a:spcBef>
                <a:spcPts val="1000"/>
              </a:spcBef>
              <a:spcAft>
                <a:spcPts val="1000"/>
              </a:spcAft>
              <a:buClr>
                <a:srgbClr val="434343"/>
              </a:buClr>
              <a:buSzPts val="1400"/>
              <a:buFont typeface="Roboto Light"/>
              <a:buChar char="·"/>
              <a:defRPr>
                <a:solidFill>
                  <a:srgbClr val="434343"/>
                </a:solidFill>
                <a:latin typeface="Roboto Light"/>
                <a:ea typeface="Roboto Light"/>
                <a:cs typeface="Roboto Light"/>
                <a:sym typeface="Roboto Light"/>
              </a:defRPr>
            </a:lvl9pPr>
          </a:lstStyle>
          <a:p/>
        </p:txBody>
      </p:sp>
      <p:sp>
        <p:nvSpPr>
          <p:cNvPr id="63" name="Google Shape;63;p11"/>
          <p:cNvSpPr txBox="1"/>
          <p:nvPr>
            <p:ph type="title"/>
          </p:nvPr>
        </p:nvSpPr>
        <p:spPr>
          <a:xfrm>
            <a:off x="333725" y="268650"/>
            <a:ext cx="4916700" cy="534000"/>
          </a:xfrm>
          <a:prstGeom prst="rect">
            <a:avLst/>
          </a:prstGeom>
          <a:noFill/>
          <a:ln>
            <a:noFill/>
          </a:ln>
        </p:spPr>
        <p:txBody>
          <a:bodyPr anchorCtr="0" anchor="t" bIns="0" lIns="0" spcFirstLastPara="1" rIns="0" wrap="square" tIns="0">
            <a:spAutoFit/>
          </a:bodyPr>
          <a:lstStyle>
            <a:lvl1pPr lvl="0">
              <a:lnSpc>
                <a:spcPct val="90000"/>
              </a:lnSpc>
              <a:spcBef>
                <a:spcPts val="0"/>
              </a:spcBef>
              <a:spcAft>
                <a:spcPts val="0"/>
              </a:spcAft>
              <a:buClr>
                <a:schemeClr val="dk2"/>
              </a:buClr>
              <a:buSzPts val="2800"/>
              <a:buFont typeface="Roboto Light"/>
              <a:buNone/>
              <a:defRPr sz="2800">
                <a:solidFill>
                  <a:schemeClr val="dk2"/>
                </a:solidFill>
                <a:latin typeface="Roboto Light"/>
                <a:ea typeface="Roboto Light"/>
                <a:cs typeface="Roboto Light"/>
                <a:sym typeface="Roboto Light"/>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64" name="Google Shape;64;p11"/>
          <p:cNvSpPr txBox="1"/>
          <p:nvPr>
            <p:ph idx="2" type="subTitle"/>
          </p:nvPr>
        </p:nvSpPr>
        <p:spPr>
          <a:xfrm>
            <a:off x="333725" y="813725"/>
            <a:ext cx="4916700" cy="4005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accent4"/>
              </a:buClr>
              <a:buSzPts val="1400"/>
              <a:buNone/>
              <a:defRPr>
                <a:solidFill>
                  <a:schemeClr val="accent4"/>
                </a:solidFill>
              </a:defRPr>
            </a:lvl2pPr>
            <a:lvl3pPr lvl="2">
              <a:spcBef>
                <a:spcPts val="0"/>
              </a:spcBef>
              <a:spcAft>
                <a:spcPts val="0"/>
              </a:spcAft>
              <a:buClr>
                <a:schemeClr val="accent4"/>
              </a:buClr>
              <a:buSzPts val="1400"/>
              <a:buNone/>
              <a:defRPr>
                <a:solidFill>
                  <a:schemeClr val="accent4"/>
                </a:solidFill>
              </a:defRPr>
            </a:lvl3pPr>
            <a:lvl4pPr lvl="3">
              <a:spcBef>
                <a:spcPts val="0"/>
              </a:spcBef>
              <a:spcAft>
                <a:spcPts val="0"/>
              </a:spcAft>
              <a:buClr>
                <a:schemeClr val="accent4"/>
              </a:buClr>
              <a:buSzPts val="1400"/>
              <a:buNone/>
              <a:defRPr>
                <a:solidFill>
                  <a:schemeClr val="accent4"/>
                </a:solidFill>
              </a:defRPr>
            </a:lvl4pPr>
            <a:lvl5pPr lvl="4">
              <a:spcBef>
                <a:spcPts val="0"/>
              </a:spcBef>
              <a:spcAft>
                <a:spcPts val="0"/>
              </a:spcAft>
              <a:buClr>
                <a:schemeClr val="accent4"/>
              </a:buClr>
              <a:buSzPts val="1400"/>
              <a:buNone/>
              <a:defRPr>
                <a:solidFill>
                  <a:schemeClr val="accent4"/>
                </a:solidFill>
              </a:defRPr>
            </a:lvl5pPr>
            <a:lvl6pPr lvl="5">
              <a:spcBef>
                <a:spcPts val="0"/>
              </a:spcBef>
              <a:spcAft>
                <a:spcPts val="0"/>
              </a:spcAft>
              <a:buClr>
                <a:schemeClr val="accent4"/>
              </a:buClr>
              <a:buSzPts val="1400"/>
              <a:buNone/>
              <a:defRPr>
                <a:solidFill>
                  <a:schemeClr val="accent4"/>
                </a:solidFill>
              </a:defRPr>
            </a:lvl6pPr>
            <a:lvl7pPr lvl="6">
              <a:spcBef>
                <a:spcPts val="0"/>
              </a:spcBef>
              <a:spcAft>
                <a:spcPts val="0"/>
              </a:spcAft>
              <a:buClr>
                <a:schemeClr val="accent4"/>
              </a:buClr>
              <a:buSzPts val="1400"/>
              <a:buNone/>
              <a:defRPr>
                <a:solidFill>
                  <a:schemeClr val="accent4"/>
                </a:solidFill>
              </a:defRPr>
            </a:lvl7pPr>
            <a:lvl8pPr lvl="7">
              <a:spcBef>
                <a:spcPts val="0"/>
              </a:spcBef>
              <a:spcAft>
                <a:spcPts val="0"/>
              </a:spcAft>
              <a:buClr>
                <a:schemeClr val="accent4"/>
              </a:buClr>
              <a:buSzPts val="1400"/>
              <a:buNone/>
              <a:defRPr>
                <a:solidFill>
                  <a:schemeClr val="accent4"/>
                </a:solidFill>
              </a:defRPr>
            </a:lvl8pPr>
            <a:lvl9pPr lvl="8">
              <a:spcBef>
                <a:spcPts val="0"/>
              </a:spcBef>
              <a:spcAft>
                <a:spcPts val="0"/>
              </a:spcAft>
              <a:buClr>
                <a:schemeClr val="accent4"/>
              </a:buClr>
              <a:buSzPts val="1400"/>
              <a:buNone/>
              <a:defRPr>
                <a:solidFill>
                  <a:schemeClr val="accent4"/>
                </a:solidFill>
              </a:defRPr>
            </a:lvl9pPr>
          </a:lstStyle>
          <a:p/>
        </p:txBody>
      </p:sp>
      <p:sp>
        <p:nvSpPr>
          <p:cNvPr id="65" name="Google Shape;65;p11"/>
          <p:cNvSpPr txBox="1"/>
          <p:nvPr/>
        </p:nvSpPr>
        <p:spPr>
          <a:xfrm>
            <a:off x="3599700" y="4783830"/>
            <a:ext cx="194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rgbClr val="B7B7B7"/>
                </a:solidFill>
                <a:latin typeface="Roboto"/>
                <a:ea typeface="Roboto"/>
                <a:cs typeface="Roboto"/>
                <a:sym typeface="Roboto"/>
              </a:rPr>
              <a:t>Confidential &amp; Proprietary</a:t>
            </a:r>
            <a:endParaRPr sz="900">
              <a:solidFill>
                <a:srgbClr val="B7B7B7"/>
              </a:solidFill>
              <a:latin typeface="Roboto"/>
              <a:ea typeface="Roboto"/>
              <a:cs typeface="Roboto"/>
              <a:sym typeface="Roboto"/>
            </a:endParaRPr>
          </a:p>
        </p:txBody>
      </p:sp>
      <p:sp>
        <p:nvSpPr>
          <p:cNvPr id="66" name="Google Shape;66;p11"/>
          <p:cNvSpPr/>
          <p:nvPr/>
        </p:nvSpPr>
        <p:spPr>
          <a:xfrm>
            <a:off x="8509802" y="4599094"/>
            <a:ext cx="291300" cy="289200"/>
          </a:xfrm>
          <a:prstGeom prst="ellipse">
            <a:avLst/>
          </a:prstGeom>
          <a:solidFill>
            <a:srgbClr val="EA2626"/>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400"/>
              <a:buFont typeface="Arial"/>
              <a:buNone/>
            </a:pPr>
            <a:fld id="{00000000-1234-1234-1234-123412341234}" type="slidenum">
              <a:rPr lang="en" sz="900">
                <a:solidFill>
                  <a:srgbClr val="FFFFFF"/>
                </a:solidFill>
                <a:latin typeface="Roboto"/>
                <a:ea typeface="Roboto"/>
                <a:cs typeface="Roboto"/>
                <a:sym typeface="Roboto"/>
              </a:rPr>
              <a:t>‹#›</a:t>
            </a:fld>
            <a:endParaRPr sz="1000">
              <a:solidFill>
                <a:srgbClr val="FFFFFF"/>
              </a:solidFill>
              <a:latin typeface="Roboto Medium"/>
              <a:ea typeface="Roboto Medium"/>
              <a:cs typeface="Roboto Medium"/>
              <a:sym typeface="Roboto Medium"/>
            </a:endParaRPr>
          </a:p>
        </p:txBody>
      </p:sp>
      <p:sp>
        <p:nvSpPr>
          <p:cNvPr id="67" name="Google Shape;67;p11"/>
          <p:cNvSpPr/>
          <p:nvPr/>
        </p:nvSpPr>
        <p:spPr>
          <a:xfrm>
            <a:off x="8509796" y="4506385"/>
            <a:ext cx="59100" cy="58500"/>
          </a:xfrm>
          <a:prstGeom prst="ellipse">
            <a:avLst/>
          </a:prstGeom>
          <a:solidFill>
            <a:srgbClr val="006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8350302" y="4564863"/>
            <a:ext cx="121800" cy="120600"/>
          </a:xfrm>
          <a:prstGeom prst="ellipse">
            <a:avLst/>
          </a:prstGeom>
          <a:solidFill>
            <a:srgbClr val="0067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1"/>
          <p:cNvPicPr preferRelativeResize="0"/>
          <p:nvPr/>
        </p:nvPicPr>
        <p:blipFill rotWithShape="1">
          <a:blip r:embed="rId2">
            <a:alphaModFix/>
          </a:blip>
          <a:srcRect b="0" l="0" r="79385" t="0"/>
          <a:stretch/>
        </p:blipFill>
        <p:spPr>
          <a:xfrm>
            <a:off x="228600" y="4654310"/>
            <a:ext cx="301600" cy="292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image" Target="../media/image52.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3.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3" name="Shape 1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024">
          <p15:clr>
            <a:srgbClr val="EA4335"/>
          </p15:clr>
        </p15:guide>
        <p15:guide id="2" pos="216">
          <p15:clr>
            <a:srgbClr val="EA4335"/>
          </p15:clr>
        </p15:guide>
        <p15:guide id="3" orient="horz" pos="216">
          <p15:clr>
            <a:srgbClr val="EA4335"/>
          </p15:clr>
        </p15:guide>
        <p15:guide id="4" pos="554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20" Type="http://schemas.openxmlformats.org/officeDocument/2006/relationships/image" Target="../media/image34.png"/><Relationship Id="rId22" Type="http://schemas.openxmlformats.org/officeDocument/2006/relationships/image" Target="../media/image33.png"/><Relationship Id="rId21" Type="http://schemas.openxmlformats.org/officeDocument/2006/relationships/image" Target="../media/image22.png"/><Relationship Id="rId23"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4.png"/><Relationship Id="rId5" Type="http://schemas.openxmlformats.org/officeDocument/2006/relationships/image" Target="../media/image26.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4.png"/><Relationship Id="rId11" Type="http://schemas.openxmlformats.org/officeDocument/2006/relationships/image" Target="../media/image41.png"/><Relationship Id="rId10" Type="http://schemas.openxmlformats.org/officeDocument/2006/relationships/image" Target="../media/image19.png"/><Relationship Id="rId13" Type="http://schemas.openxmlformats.org/officeDocument/2006/relationships/image" Target="../media/image27.png"/><Relationship Id="rId12" Type="http://schemas.openxmlformats.org/officeDocument/2006/relationships/image" Target="../media/image25.png"/><Relationship Id="rId15" Type="http://schemas.openxmlformats.org/officeDocument/2006/relationships/image" Target="../media/image17.png"/><Relationship Id="rId14" Type="http://schemas.openxmlformats.org/officeDocument/2006/relationships/image" Target="../media/image30.png"/><Relationship Id="rId17" Type="http://schemas.openxmlformats.org/officeDocument/2006/relationships/image" Target="../media/image32.png"/><Relationship Id="rId16" Type="http://schemas.openxmlformats.org/officeDocument/2006/relationships/image" Target="../media/image31.png"/><Relationship Id="rId19" Type="http://schemas.openxmlformats.org/officeDocument/2006/relationships/image" Target="../media/image43.png"/><Relationship Id="rId1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53.jpg"/><Relationship Id="rId7" Type="http://schemas.openxmlformats.org/officeDocument/2006/relationships/image" Target="../media/image42.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0"/>
          <p:cNvSpPr txBox="1"/>
          <p:nvPr>
            <p:ph type="title"/>
          </p:nvPr>
        </p:nvSpPr>
        <p:spPr>
          <a:xfrm>
            <a:off x="347575" y="1691125"/>
            <a:ext cx="5511300" cy="1847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3600">
                <a:solidFill>
                  <a:srgbClr val="006D38"/>
                </a:solidFill>
                <a:latin typeface="Roboto Medium"/>
                <a:ea typeface="Roboto Medium"/>
                <a:cs typeface="Roboto Medium"/>
                <a:sym typeface="Roboto Medium"/>
              </a:rPr>
              <a:t>Building a safe, accurate AI companion for self-care</a:t>
            </a:r>
            <a:endParaRPr i="1" sz="2100">
              <a:solidFill>
                <a:srgbClr val="006D38"/>
              </a:solidFill>
            </a:endParaRPr>
          </a:p>
          <a:p>
            <a:pPr indent="0" lvl="0" marL="0" rtl="0" algn="l">
              <a:spcBef>
                <a:spcPts val="0"/>
              </a:spcBef>
              <a:spcAft>
                <a:spcPts val="0"/>
              </a:spcAft>
              <a:buNone/>
            </a:pPr>
            <a:r>
              <a:rPr i="1" lang="en" sz="2400">
                <a:solidFill>
                  <a:srgbClr val="006D38"/>
                </a:solidFill>
              </a:rPr>
              <a:t>Lessons from real deployments in </a:t>
            </a:r>
            <a:endParaRPr i="1" sz="2400">
              <a:solidFill>
                <a:srgbClr val="006D38"/>
              </a:solidFill>
            </a:endParaRPr>
          </a:p>
          <a:p>
            <a:pPr indent="0" lvl="0" marL="0" rtl="0" algn="l">
              <a:spcBef>
                <a:spcPts val="0"/>
              </a:spcBef>
              <a:spcAft>
                <a:spcPts val="0"/>
              </a:spcAft>
              <a:buNone/>
            </a:pPr>
            <a:r>
              <a:rPr i="1" lang="en" sz="2400">
                <a:solidFill>
                  <a:srgbClr val="006D38"/>
                </a:solidFill>
              </a:rPr>
              <a:t>South Africa</a:t>
            </a:r>
            <a:endParaRPr i="1" sz="2400">
              <a:solidFill>
                <a:srgbClr val="006D38"/>
              </a:solidFill>
            </a:endParaRPr>
          </a:p>
        </p:txBody>
      </p:sp>
      <p:grpSp>
        <p:nvGrpSpPr>
          <p:cNvPr id="216" name="Google Shape;216;p30"/>
          <p:cNvGrpSpPr/>
          <p:nvPr/>
        </p:nvGrpSpPr>
        <p:grpSpPr>
          <a:xfrm>
            <a:off x="3171675" y="4393363"/>
            <a:ext cx="2292050" cy="737380"/>
            <a:chOff x="3171675" y="4393363"/>
            <a:chExt cx="2292050" cy="737380"/>
          </a:xfrm>
        </p:grpSpPr>
        <p:pic>
          <p:nvPicPr>
            <p:cNvPr id="217" name="Google Shape;217;p30"/>
            <p:cNvPicPr preferRelativeResize="0"/>
            <p:nvPr/>
          </p:nvPicPr>
          <p:blipFill>
            <a:blip r:embed="rId3">
              <a:alphaModFix/>
            </a:blip>
            <a:stretch>
              <a:fillRect/>
            </a:stretch>
          </p:blipFill>
          <p:spPr>
            <a:xfrm>
              <a:off x="3171675" y="4541650"/>
              <a:ext cx="2292050" cy="440800"/>
            </a:xfrm>
            <a:prstGeom prst="rect">
              <a:avLst/>
            </a:prstGeom>
            <a:noFill/>
            <a:ln>
              <a:noFill/>
            </a:ln>
          </p:spPr>
        </p:pic>
        <p:pic>
          <p:nvPicPr>
            <p:cNvPr id="218" name="Google Shape;218;p30"/>
            <p:cNvPicPr preferRelativeResize="0"/>
            <p:nvPr/>
          </p:nvPicPr>
          <p:blipFill>
            <a:blip r:embed="rId4">
              <a:alphaModFix/>
            </a:blip>
            <a:stretch>
              <a:fillRect/>
            </a:stretch>
          </p:blipFill>
          <p:spPr>
            <a:xfrm>
              <a:off x="3475224" y="4393363"/>
              <a:ext cx="1804201" cy="737380"/>
            </a:xfrm>
            <a:prstGeom prst="rect">
              <a:avLst/>
            </a:prstGeom>
            <a:noFill/>
            <a:ln>
              <a:noFill/>
            </a:ln>
          </p:spPr>
        </p:pic>
      </p:grpSp>
      <p:sp>
        <p:nvSpPr>
          <p:cNvPr id="219" name="Google Shape;219;p30"/>
          <p:cNvSpPr txBox="1"/>
          <p:nvPr/>
        </p:nvSpPr>
        <p:spPr>
          <a:xfrm>
            <a:off x="347575" y="4011900"/>
            <a:ext cx="8453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rgbClr val="130026"/>
                </a:solidFill>
                <a:latin typeface="Roboto Light"/>
                <a:ea typeface="Roboto Light"/>
                <a:cs typeface="Roboto Light"/>
                <a:sym typeface="Roboto Light"/>
              </a:rPr>
              <a:t>Rouella Mendonca</a:t>
            </a:r>
            <a:endParaRPr i="1" sz="1300">
              <a:solidFill>
                <a:srgbClr val="130026"/>
              </a:solidFill>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9"/>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39"/>
          <p:cNvSpPr txBox="1"/>
          <p:nvPr>
            <p:ph type="title"/>
          </p:nvPr>
        </p:nvSpPr>
        <p:spPr>
          <a:xfrm>
            <a:off x="333750" y="2971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Why Equity needs monitoring</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rPr lang="en" sz="1800">
                <a:solidFill>
                  <a:schemeClr val="accent5"/>
                </a:solidFill>
              </a:rPr>
              <a:t>Without monitoring, hallucinations are invisible – and risks go unaddressed</a:t>
            </a:r>
            <a:endParaRPr sz="1800">
              <a:solidFill>
                <a:schemeClr val="accent5"/>
              </a:solidFill>
            </a:endParaRPr>
          </a:p>
        </p:txBody>
      </p:sp>
      <p:sp>
        <p:nvSpPr>
          <p:cNvPr id="386" name="Google Shape;386;p39"/>
          <p:cNvSpPr txBox="1"/>
          <p:nvPr/>
        </p:nvSpPr>
        <p:spPr>
          <a:xfrm>
            <a:off x="342900" y="4201575"/>
            <a:ext cx="8458200" cy="5157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i="1" lang="en" sz="1700">
                <a:solidFill>
                  <a:schemeClr val="accent4"/>
                </a:solidFill>
                <a:latin typeface="Roboto Light"/>
                <a:ea typeface="Roboto Light"/>
                <a:cs typeface="Roboto Light"/>
                <a:sym typeface="Roboto Light"/>
              </a:rPr>
              <a:t>Without all three, AI tools risk reinforcing inequity</a:t>
            </a:r>
            <a:endParaRPr i="1" sz="1700">
              <a:solidFill>
                <a:schemeClr val="accent4"/>
              </a:solidFill>
              <a:latin typeface="Roboto Light"/>
              <a:ea typeface="Roboto Light"/>
              <a:cs typeface="Roboto Light"/>
              <a:sym typeface="Roboto Light"/>
            </a:endParaRPr>
          </a:p>
        </p:txBody>
      </p:sp>
      <p:pic>
        <p:nvPicPr>
          <p:cNvPr id="387" name="Google Shape;387;p39"/>
          <p:cNvPicPr preferRelativeResize="0"/>
          <p:nvPr/>
        </p:nvPicPr>
        <p:blipFill rotWithShape="1">
          <a:blip r:embed="rId3">
            <a:alphaModFix/>
          </a:blip>
          <a:srcRect b="9378" l="0" r="0" t="9419"/>
          <a:stretch/>
        </p:blipFill>
        <p:spPr>
          <a:xfrm>
            <a:off x="1866000" y="1261500"/>
            <a:ext cx="5571600" cy="3016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0"/>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3" name="Google Shape;393;p40"/>
          <p:cNvSpPr txBox="1"/>
          <p:nvPr>
            <p:ph type="title"/>
          </p:nvPr>
        </p:nvSpPr>
        <p:spPr>
          <a:xfrm>
            <a:off x="333750" y="2971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Now anyone can build safe AI </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rPr lang="en" sz="1800">
                <a:solidFill>
                  <a:schemeClr val="accent5"/>
                </a:solidFill>
              </a:rPr>
              <a:t>Foundation foundry tools to design and monitor custom solutions</a:t>
            </a:r>
            <a:endParaRPr sz="1800">
              <a:solidFill>
                <a:schemeClr val="accent5"/>
              </a:solidFill>
            </a:endParaRPr>
          </a:p>
        </p:txBody>
      </p:sp>
      <p:sp>
        <p:nvSpPr>
          <p:cNvPr id="394" name="Google Shape;394;p40"/>
          <p:cNvSpPr txBox="1"/>
          <p:nvPr/>
        </p:nvSpPr>
        <p:spPr>
          <a:xfrm>
            <a:off x="781787" y="3138900"/>
            <a:ext cx="2016300" cy="440100"/>
          </a:xfrm>
          <a:prstGeom prst="rect">
            <a:avLst/>
          </a:prstGeom>
          <a:noFill/>
          <a:ln>
            <a:noFill/>
          </a:ln>
        </p:spPr>
        <p:txBody>
          <a:bodyPr anchorCtr="0" anchor="t" bIns="0" lIns="0" spcFirstLastPara="1" rIns="0" wrap="square" tIns="0">
            <a:noAutofit/>
          </a:bodyPr>
          <a:lstStyle/>
          <a:p>
            <a:pPr indent="0" lvl="0" marL="0" rtl="0" algn="ctr">
              <a:spcBef>
                <a:spcPts val="500"/>
              </a:spcBef>
              <a:spcAft>
                <a:spcPts val="0"/>
              </a:spcAft>
              <a:buNone/>
            </a:pPr>
            <a:r>
              <a:rPr b="1" lang="en" sz="1200">
                <a:solidFill>
                  <a:srgbClr val="434343"/>
                </a:solidFill>
                <a:latin typeface="Roboto"/>
                <a:ea typeface="Roboto"/>
                <a:cs typeface="Roboto"/>
                <a:sym typeface="Roboto"/>
              </a:rPr>
              <a:t>Customization modules</a:t>
            </a:r>
            <a:endParaRPr b="1" sz="1200">
              <a:solidFill>
                <a:srgbClr val="434343"/>
              </a:solidFill>
              <a:latin typeface="Roboto"/>
              <a:ea typeface="Roboto"/>
              <a:cs typeface="Roboto"/>
              <a:sym typeface="Roboto"/>
            </a:endParaRPr>
          </a:p>
          <a:p>
            <a:pPr indent="0" lvl="0" marL="0" rtl="0" algn="ctr">
              <a:spcBef>
                <a:spcPts val="500"/>
              </a:spcBef>
              <a:spcAft>
                <a:spcPts val="0"/>
              </a:spcAft>
              <a:buNone/>
            </a:pPr>
            <a:r>
              <a:rPr lang="en" sz="1200">
                <a:solidFill>
                  <a:srgbClr val="434343"/>
                </a:solidFill>
                <a:latin typeface="Roboto Light"/>
                <a:ea typeface="Roboto Light"/>
                <a:cs typeface="Roboto Light"/>
                <a:sym typeface="Roboto Light"/>
              </a:rPr>
              <a:t>Prompt libraries, custom knowledge bases, condition and context specific tuning</a:t>
            </a:r>
            <a:endParaRPr sz="1200">
              <a:solidFill>
                <a:srgbClr val="434343"/>
              </a:solidFill>
              <a:latin typeface="Roboto Light"/>
              <a:ea typeface="Roboto Light"/>
              <a:cs typeface="Roboto Light"/>
              <a:sym typeface="Roboto Light"/>
            </a:endParaRPr>
          </a:p>
          <a:p>
            <a:pPr indent="0" lvl="0" marL="0" rtl="0" algn="ctr">
              <a:spcBef>
                <a:spcPts val="500"/>
              </a:spcBef>
              <a:spcAft>
                <a:spcPts val="0"/>
              </a:spcAft>
              <a:buNone/>
            </a:pPr>
            <a:r>
              <a:t/>
            </a:r>
            <a:endParaRPr>
              <a:solidFill>
                <a:srgbClr val="434343"/>
              </a:solidFill>
              <a:latin typeface="Roboto Light"/>
              <a:ea typeface="Roboto Light"/>
              <a:cs typeface="Roboto Light"/>
              <a:sym typeface="Roboto Light"/>
            </a:endParaRPr>
          </a:p>
        </p:txBody>
      </p:sp>
      <p:sp>
        <p:nvSpPr>
          <p:cNvPr id="395" name="Google Shape;395;p40"/>
          <p:cNvSpPr txBox="1"/>
          <p:nvPr/>
        </p:nvSpPr>
        <p:spPr>
          <a:xfrm>
            <a:off x="3762806" y="3138900"/>
            <a:ext cx="1869900" cy="440100"/>
          </a:xfrm>
          <a:prstGeom prst="rect">
            <a:avLst/>
          </a:prstGeom>
          <a:noFill/>
          <a:ln>
            <a:noFill/>
          </a:ln>
        </p:spPr>
        <p:txBody>
          <a:bodyPr anchorCtr="0" anchor="t" bIns="0" lIns="0" spcFirstLastPara="1" rIns="0" wrap="square" tIns="0">
            <a:noAutofit/>
          </a:bodyPr>
          <a:lstStyle/>
          <a:p>
            <a:pPr indent="0" lvl="0" marL="0" rtl="0" algn="ctr">
              <a:spcBef>
                <a:spcPts val="500"/>
              </a:spcBef>
              <a:spcAft>
                <a:spcPts val="0"/>
              </a:spcAft>
              <a:buNone/>
            </a:pPr>
            <a:r>
              <a:rPr b="1" lang="en" sz="1200">
                <a:solidFill>
                  <a:srgbClr val="434343"/>
                </a:solidFill>
                <a:latin typeface="Roboto"/>
                <a:ea typeface="Roboto"/>
                <a:cs typeface="Roboto"/>
                <a:sym typeface="Roboto"/>
              </a:rPr>
              <a:t>Evaluation leaderboards</a:t>
            </a:r>
            <a:endParaRPr b="1" sz="1200">
              <a:solidFill>
                <a:srgbClr val="434343"/>
              </a:solidFill>
              <a:latin typeface="Roboto"/>
              <a:ea typeface="Roboto"/>
              <a:cs typeface="Roboto"/>
              <a:sym typeface="Roboto"/>
            </a:endParaRPr>
          </a:p>
          <a:p>
            <a:pPr indent="0" lvl="0" marL="0" rtl="0" algn="ctr">
              <a:spcBef>
                <a:spcPts val="500"/>
              </a:spcBef>
              <a:spcAft>
                <a:spcPts val="0"/>
              </a:spcAft>
              <a:buNone/>
            </a:pPr>
            <a:r>
              <a:rPr lang="en" sz="1200">
                <a:solidFill>
                  <a:srgbClr val="434343"/>
                </a:solidFill>
                <a:latin typeface="Roboto Light"/>
                <a:ea typeface="Roboto Light"/>
                <a:cs typeface="Roboto Light"/>
                <a:sym typeface="Roboto Light"/>
              </a:rPr>
              <a:t>To choose the best LLM for each task</a:t>
            </a:r>
            <a:endParaRPr sz="1200">
              <a:solidFill>
                <a:srgbClr val="434343"/>
              </a:solidFill>
              <a:latin typeface="Roboto Light"/>
              <a:ea typeface="Roboto Light"/>
              <a:cs typeface="Roboto Light"/>
              <a:sym typeface="Roboto Light"/>
            </a:endParaRPr>
          </a:p>
          <a:p>
            <a:pPr indent="0" lvl="0" marL="0" rtl="0" algn="ctr">
              <a:spcBef>
                <a:spcPts val="500"/>
              </a:spcBef>
              <a:spcAft>
                <a:spcPts val="0"/>
              </a:spcAft>
              <a:buNone/>
            </a:pPr>
            <a:r>
              <a:t/>
            </a:r>
            <a:endParaRPr>
              <a:solidFill>
                <a:srgbClr val="434343"/>
              </a:solidFill>
              <a:latin typeface="Roboto Light"/>
              <a:ea typeface="Roboto Light"/>
              <a:cs typeface="Roboto Light"/>
              <a:sym typeface="Roboto Light"/>
            </a:endParaRPr>
          </a:p>
        </p:txBody>
      </p:sp>
      <p:sp>
        <p:nvSpPr>
          <p:cNvPr id="396" name="Google Shape;396;p40"/>
          <p:cNvSpPr txBox="1"/>
          <p:nvPr/>
        </p:nvSpPr>
        <p:spPr>
          <a:xfrm>
            <a:off x="6597425" y="3138900"/>
            <a:ext cx="1869900" cy="440100"/>
          </a:xfrm>
          <a:prstGeom prst="rect">
            <a:avLst/>
          </a:prstGeom>
          <a:noFill/>
          <a:ln>
            <a:noFill/>
          </a:ln>
        </p:spPr>
        <p:txBody>
          <a:bodyPr anchorCtr="0" anchor="t" bIns="0" lIns="0" spcFirstLastPara="1" rIns="0" wrap="square" tIns="0">
            <a:noAutofit/>
          </a:bodyPr>
          <a:lstStyle/>
          <a:p>
            <a:pPr indent="0" lvl="0" marL="0" rtl="0" algn="ctr">
              <a:spcBef>
                <a:spcPts val="500"/>
              </a:spcBef>
              <a:spcAft>
                <a:spcPts val="0"/>
              </a:spcAft>
              <a:buNone/>
            </a:pPr>
            <a:r>
              <a:rPr b="1" lang="en" sz="1200">
                <a:solidFill>
                  <a:srgbClr val="434343"/>
                </a:solidFill>
                <a:latin typeface="Roboto"/>
                <a:ea typeface="Roboto"/>
                <a:cs typeface="Roboto"/>
                <a:sym typeface="Roboto"/>
              </a:rPr>
              <a:t>Deploy and monitor</a:t>
            </a:r>
            <a:endParaRPr b="1" sz="1200">
              <a:solidFill>
                <a:srgbClr val="434343"/>
              </a:solidFill>
              <a:latin typeface="Roboto"/>
              <a:ea typeface="Roboto"/>
              <a:cs typeface="Roboto"/>
              <a:sym typeface="Roboto"/>
            </a:endParaRPr>
          </a:p>
          <a:p>
            <a:pPr indent="0" lvl="0" marL="0" rtl="0" algn="ctr">
              <a:spcBef>
                <a:spcPts val="500"/>
              </a:spcBef>
              <a:spcAft>
                <a:spcPts val="0"/>
              </a:spcAft>
              <a:buNone/>
            </a:pPr>
            <a:r>
              <a:rPr lang="en" sz="1200">
                <a:solidFill>
                  <a:srgbClr val="434343"/>
                </a:solidFill>
                <a:latin typeface="Roboto Light"/>
                <a:ea typeface="Roboto Light"/>
                <a:cs typeface="Roboto Light"/>
                <a:sym typeface="Roboto Light"/>
              </a:rPr>
              <a:t>Your own custom solution with no code</a:t>
            </a:r>
            <a:endParaRPr>
              <a:solidFill>
                <a:srgbClr val="434343"/>
              </a:solidFill>
              <a:latin typeface="Roboto Light"/>
              <a:ea typeface="Roboto Light"/>
              <a:cs typeface="Roboto Light"/>
              <a:sym typeface="Roboto Light"/>
            </a:endParaRPr>
          </a:p>
        </p:txBody>
      </p:sp>
      <p:pic>
        <p:nvPicPr>
          <p:cNvPr id="397" name="Google Shape;397;p40"/>
          <p:cNvPicPr preferRelativeResize="0"/>
          <p:nvPr/>
        </p:nvPicPr>
        <p:blipFill rotWithShape="1">
          <a:blip r:embed="rId3">
            <a:alphaModFix/>
          </a:blip>
          <a:srcRect b="52562" l="1009" r="80533" t="19041"/>
          <a:stretch/>
        </p:blipFill>
        <p:spPr>
          <a:xfrm>
            <a:off x="1077975" y="1482300"/>
            <a:ext cx="1423899" cy="1460524"/>
          </a:xfrm>
          <a:prstGeom prst="rect">
            <a:avLst/>
          </a:prstGeom>
          <a:noFill/>
          <a:ln>
            <a:noFill/>
          </a:ln>
        </p:spPr>
      </p:pic>
      <p:pic>
        <p:nvPicPr>
          <p:cNvPr id="398" name="Google Shape;398;p40"/>
          <p:cNvPicPr preferRelativeResize="0"/>
          <p:nvPr/>
        </p:nvPicPr>
        <p:blipFill rotWithShape="1">
          <a:blip r:embed="rId3">
            <a:alphaModFix/>
          </a:blip>
          <a:srcRect b="50495" l="35690" r="44347" t="17224"/>
          <a:stretch/>
        </p:blipFill>
        <p:spPr>
          <a:xfrm>
            <a:off x="4047804" y="1552925"/>
            <a:ext cx="1223700" cy="1319274"/>
          </a:xfrm>
          <a:prstGeom prst="rect">
            <a:avLst/>
          </a:prstGeom>
          <a:noFill/>
          <a:ln>
            <a:noFill/>
          </a:ln>
        </p:spPr>
      </p:pic>
      <p:pic>
        <p:nvPicPr>
          <p:cNvPr id="399" name="Google Shape;399;p40"/>
          <p:cNvPicPr preferRelativeResize="0"/>
          <p:nvPr/>
        </p:nvPicPr>
        <p:blipFill rotWithShape="1">
          <a:blip r:embed="rId3">
            <a:alphaModFix/>
          </a:blip>
          <a:srcRect b="51282" l="69795" r="7372" t="21110"/>
          <a:stretch/>
        </p:blipFill>
        <p:spPr>
          <a:xfrm>
            <a:off x="6820427" y="1724449"/>
            <a:ext cx="1423899" cy="11477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1"/>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p41"/>
          <p:cNvSpPr txBox="1"/>
          <p:nvPr>
            <p:ph type="title"/>
          </p:nvPr>
        </p:nvSpPr>
        <p:spPr>
          <a:xfrm>
            <a:off x="333750" y="2971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Want to go deeper?</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t/>
            </a:r>
            <a:endParaRPr b="1" sz="1800">
              <a:solidFill>
                <a:schemeClr val="accent5"/>
              </a:solidFill>
              <a:latin typeface="Roboto"/>
              <a:ea typeface="Roboto"/>
              <a:cs typeface="Roboto"/>
              <a:sym typeface="Roboto"/>
            </a:endParaRPr>
          </a:p>
        </p:txBody>
      </p:sp>
      <p:sp>
        <p:nvSpPr>
          <p:cNvPr id="406" name="Google Shape;406;p41"/>
          <p:cNvSpPr txBox="1"/>
          <p:nvPr/>
        </p:nvSpPr>
        <p:spPr>
          <a:xfrm>
            <a:off x="2800875" y="3240225"/>
            <a:ext cx="3152700" cy="144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3"/>
                </a:solidFill>
                <a:latin typeface="Roboto"/>
                <a:ea typeface="Roboto"/>
                <a:cs typeface="Roboto"/>
                <a:sym typeface="Roboto"/>
              </a:rPr>
              <a:t>Harnessing technology: Digital health applications</a:t>
            </a:r>
            <a:endParaRPr b="1" sz="1800">
              <a:solidFill>
                <a:schemeClr val="accent3"/>
              </a:solidFill>
              <a:latin typeface="Roboto"/>
              <a:ea typeface="Roboto"/>
              <a:cs typeface="Roboto"/>
              <a:sym typeface="Roboto"/>
            </a:endParaRPr>
          </a:p>
          <a:p>
            <a:pPr indent="0" lvl="0" marL="0" rtl="0" algn="ctr">
              <a:spcBef>
                <a:spcPts val="0"/>
              </a:spcBef>
              <a:spcAft>
                <a:spcPts val="0"/>
              </a:spcAft>
              <a:buNone/>
            </a:pPr>
            <a:r>
              <a:t/>
            </a:r>
            <a:endParaRPr>
              <a:solidFill>
                <a:srgbClr val="5B5B5B"/>
              </a:solidFill>
            </a:endParaRPr>
          </a:p>
          <a:p>
            <a:pPr indent="0" lvl="0" marL="0" rtl="0" algn="ctr">
              <a:spcBef>
                <a:spcPts val="0"/>
              </a:spcBef>
              <a:spcAft>
                <a:spcPts val="0"/>
              </a:spcAft>
              <a:buNone/>
            </a:pPr>
            <a:r>
              <a:rPr lang="en" sz="1600">
                <a:solidFill>
                  <a:srgbClr val="5B5B5B"/>
                </a:solidFill>
                <a:latin typeface="Roboto Light"/>
                <a:ea typeface="Roboto Light"/>
                <a:cs typeface="Roboto Light"/>
                <a:sym typeface="Roboto Light"/>
              </a:rPr>
              <a:t>17 July: 13:45 - 14:15</a:t>
            </a:r>
            <a:endParaRPr sz="1600">
              <a:solidFill>
                <a:srgbClr val="5B5B5B"/>
              </a:solidFill>
              <a:latin typeface="Roboto Light"/>
              <a:ea typeface="Roboto Light"/>
              <a:cs typeface="Roboto Light"/>
              <a:sym typeface="Roboto Light"/>
            </a:endParaRPr>
          </a:p>
          <a:p>
            <a:pPr indent="0" lvl="0" marL="0" rtl="0" algn="ctr">
              <a:spcBef>
                <a:spcPts val="0"/>
              </a:spcBef>
              <a:spcAft>
                <a:spcPts val="0"/>
              </a:spcAft>
              <a:buNone/>
            </a:pPr>
            <a:r>
              <a:rPr lang="en" sz="1600">
                <a:solidFill>
                  <a:srgbClr val="5B5B5B"/>
                </a:solidFill>
                <a:latin typeface="Roboto Light"/>
                <a:ea typeface="Roboto Light"/>
                <a:cs typeface="Roboto Light"/>
                <a:sym typeface="Roboto Light"/>
              </a:rPr>
              <a:t>MH4</a:t>
            </a:r>
            <a:endParaRPr sz="1600">
              <a:solidFill>
                <a:srgbClr val="5B5B5B"/>
              </a:solidFill>
              <a:latin typeface="Roboto Light"/>
              <a:ea typeface="Roboto Light"/>
              <a:cs typeface="Roboto Light"/>
              <a:sym typeface="Roboto Light"/>
            </a:endParaRPr>
          </a:p>
        </p:txBody>
      </p:sp>
      <p:pic>
        <p:nvPicPr>
          <p:cNvPr id="407" name="Google Shape;407;p41"/>
          <p:cNvPicPr preferRelativeResize="0"/>
          <p:nvPr/>
        </p:nvPicPr>
        <p:blipFill rotWithShape="1">
          <a:blip r:embed="rId3">
            <a:alphaModFix/>
          </a:blip>
          <a:srcRect b="24585" l="0" r="0" t="0"/>
          <a:stretch/>
        </p:blipFill>
        <p:spPr>
          <a:xfrm>
            <a:off x="3278925" y="1444275"/>
            <a:ext cx="2196606" cy="165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sp>
        <p:nvSpPr>
          <p:cNvPr id="412" name="Google Shape;412;p42"/>
          <p:cNvSpPr/>
          <p:nvPr/>
        </p:nvSpPr>
        <p:spPr>
          <a:xfrm>
            <a:off x="-11475" y="-48125"/>
            <a:ext cx="9245700" cy="5245200"/>
          </a:xfrm>
          <a:prstGeom prst="rect">
            <a:avLst/>
          </a:prstGeom>
          <a:solidFill>
            <a:srgbClr val="FFFFFF">
              <a:alpha val="905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3" name="Google Shape;413;p42"/>
          <p:cNvSpPr txBox="1"/>
          <p:nvPr>
            <p:ph idx="1" type="body"/>
          </p:nvPr>
        </p:nvSpPr>
        <p:spPr>
          <a:xfrm>
            <a:off x="587000" y="1370550"/>
            <a:ext cx="7666500" cy="221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i="1" lang="en" sz="3600">
                <a:solidFill>
                  <a:schemeClr val="accent3"/>
                </a:solidFill>
                <a:latin typeface="Roboto SemiBold"/>
                <a:ea typeface="Roboto SemiBold"/>
                <a:cs typeface="Roboto SemiBold"/>
                <a:sym typeface="Roboto SemiBold"/>
              </a:rPr>
              <a:t>Safe, accurate, and equitable AI isn’t a nice to have – its the foundation for scaling care that works</a:t>
            </a:r>
            <a:r>
              <a:rPr i="1" lang="en" sz="2400">
                <a:solidFill>
                  <a:srgbClr val="5B5B5B"/>
                </a:solidFill>
                <a:latin typeface="Roboto SemiBold"/>
                <a:ea typeface="Roboto SemiBold"/>
                <a:cs typeface="Roboto SemiBold"/>
                <a:sym typeface="Roboto SemiBold"/>
              </a:rPr>
              <a:t> </a:t>
            </a:r>
            <a:endParaRPr i="1" sz="2400">
              <a:solidFill>
                <a:srgbClr val="5B5B5B"/>
              </a:solidFill>
              <a:latin typeface="Roboto SemiBold"/>
              <a:ea typeface="Roboto SemiBold"/>
              <a:cs typeface="Roboto SemiBold"/>
              <a:sym typeface="Roboto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1"/>
          <p:cNvSpPr txBox="1"/>
          <p:nvPr>
            <p:ph type="title"/>
          </p:nvPr>
        </p:nvSpPr>
        <p:spPr>
          <a:xfrm>
            <a:off x="333750" y="297175"/>
            <a:ext cx="8636100" cy="3849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Self Care from Anywhere with Aimee</a:t>
            </a:r>
            <a:endParaRPr b="1" sz="1800">
              <a:solidFill>
                <a:schemeClr val="accent5"/>
              </a:solidFill>
              <a:latin typeface="Roboto"/>
              <a:ea typeface="Roboto"/>
              <a:cs typeface="Roboto"/>
              <a:sym typeface="Roboto"/>
            </a:endParaRPr>
          </a:p>
        </p:txBody>
      </p:sp>
      <p:pic>
        <p:nvPicPr>
          <p:cNvPr id="225" name="Google Shape;225;p31"/>
          <p:cNvPicPr preferRelativeResize="0"/>
          <p:nvPr/>
        </p:nvPicPr>
        <p:blipFill>
          <a:blip r:embed="rId3">
            <a:alphaModFix/>
          </a:blip>
          <a:stretch>
            <a:fillRect/>
          </a:stretch>
        </p:blipFill>
        <p:spPr>
          <a:xfrm>
            <a:off x="4819650" y="872575"/>
            <a:ext cx="3743400" cy="3733800"/>
          </a:xfrm>
          <a:prstGeom prst="ellipse">
            <a:avLst/>
          </a:prstGeom>
          <a:noFill/>
          <a:ln>
            <a:noFill/>
          </a:ln>
        </p:spPr>
      </p:pic>
      <p:sp>
        <p:nvSpPr>
          <p:cNvPr id="226" name="Google Shape;226;p31"/>
          <p:cNvSpPr txBox="1"/>
          <p:nvPr/>
        </p:nvSpPr>
        <p:spPr>
          <a:xfrm>
            <a:off x="342900" y="1933675"/>
            <a:ext cx="4029600" cy="188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5"/>
                </a:solidFill>
                <a:latin typeface="Roboto"/>
                <a:ea typeface="Roboto"/>
                <a:cs typeface="Roboto"/>
                <a:sym typeface="Roboto"/>
              </a:rPr>
              <a:t>Aimee is an AI companion for adolescent girls and young women in South Africa.</a:t>
            </a:r>
            <a:endParaRPr b="1" sz="1800">
              <a:solidFill>
                <a:schemeClr val="accent5"/>
              </a:solidFill>
              <a:latin typeface="Roboto"/>
              <a:ea typeface="Roboto"/>
              <a:cs typeface="Roboto"/>
              <a:sym typeface="Roboto"/>
            </a:endParaRPr>
          </a:p>
          <a:p>
            <a:pPr indent="0" lvl="0" marL="0" rtl="0" algn="ctr">
              <a:spcBef>
                <a:spcPts val="0"/>
              </a:spcBef>
              <a:spcAft>
                <a:spcPts val="0"/>
              </a:spcAft>
              <a:buNone/>
            </a:pPr>
            <a:r>
              <a:t/>
            </a:r>
            <a:endParaRPr b="1" sz="1800">
              <a:solidFill>
                <a:schemeClr val="accent3"/>
              </a:solidFill>
              <a:latin typeface="Roboto"/>
              <a:ea typeface="Roboto"/>
              <a:cs typeface="Roboto"/>
              <a:sym typeface="Roboto"/>
            </a:endParaRPr>
          </a:p>
          <a:p>
            <a:pPr indent="0" lvl="0" marL="0" rtl="0" algn="ctr">
              <a:lnSpc>
                <a:spcPct val="115000"/>
              </a:lnSpc>
              <a:spcBef>
                <a:spcPts val="0"/>
              </a:spcBef>
              <a:spcAft>
                <a:spcPts val="0"/>
              </a:spcAft>
              <a:buNone/>
            </a:pPr>
            <a:r>
              <a:rPr i="1" lang="en" sz="1800">
                <a:solidFill>
                  <a:schemeClr val="dk1"/>
                </a:solidFill>
                <a:latin typeface="Roboto Light"/>
                <a:ea typeface="Roboto Light"/>
                <a:cs typeface="Roboto Light"/>
                <a:sym typeface="Roboto Light"/>
              </a:rPr>
              <a:t>Co-designed with youth across South Africa, SHOUT-IT-NOW and Indlela</a:t>
            </a:r>
            <a:endParaRPr i="1" sz="1800">
              <a:solidFill>
                <a:schemeClr val="dk1"/>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2" title="IAS Aimee Image.png"/>
          <p:cNvPicPr preferRelativeResize="0"/>
          <p:nvPr/>
        </p:nvPicPr>
        <p:blipFill rotWithShape="1">
          <a:blip r:embed="rId3">
            <a:alphaModFix/>
          </a:blip>
          <a:srcRect b="0" l="39954" r="10682" t="0"/>
          <a:stretch/>
        </p:blipFill>
        <p:spPr>
          <a:xfrm>
            <a:off x="5528050" y="1250700"/>
            <a:ext cx="2779800" cy="3549900"/>
          </a:xfrm>
          <a:prstGeom prst="roundRect">
            <a:avLst>
              <a:gd fmla="val 16667" name="adj"/>
            </a:avLst>
          </a:prstGeom>
          <a:noFill/>
          <a:ln>
            <a:noFill/>
          </a:ln>
        </p:spPr>
      </p:pic>
      <p:sp>
        <p:nvSpPr>
          <p:cNvPr id="232" name="Google Shape;232;p32"/>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p32"/>
          <p:cNvSpPr txBox="1"/>
          <p:nvPr>
            <p:ph type="title"/>
          </p:nvPr>
        </p:nvSpPr>
        <p:spPr>
          <a:xfrm>
            <a:off x="333750" y="2971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The Challenge We’re </a:t>
            </a:r>
            <a:r>
              <a:rPr lang="en" sz="2500">
                <a:solidFill>
                  <a:schemeClr val="accent3"/>
                </a:solidFill>
                <a:latin typeface="Roboto"/>
                <a:ea typeface="Roboto"/>
                <a:cs typeface="Roboto"/>
                <a:sym typeface="Roboto"/>
              </a:rPr>
              <a:t>Solving</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rPr lang="en" sz="1800">
                <a:solidFill>
                  <a:schemeClr val="accent5"/>
                </a:solidFill>
              </a:rPr>
              <a:t>A growing care gap for youth, use of consumer AI, and innovators lack expertise.</a:t>
            </a:r>
            <a:endParaRPr sz="1800">
              <a:solidFill>
                <a:schemeClr val="accent5"/>
              </a:solidFill>
            </a:endParaRPr>
          </a:p>
        </p:txBody>
      </p:sp>
      <p:sp>
        <p:nvSpPr>
          <p:cNvPr id="234" name="Google Shape;234;p32"/>
          <p:cNvSpPr txBox="1"/>
          <p:nvPr/>
        </p:nvSpPr>
        <p:spPr>
          <a:xfrm>
            <a:off x="342900" y="1126075"/>
            <a:ext cx="4331100" cy="3476700"/>
          </a:xfrm>
          <a:prstGeom prst="rect">
            <a:avLst/>
          </a:prstGeom>
          <a:noFill/>
          <a:ln>
            <a:noFill/>
          </a:ln>
        </p:spPr>
        <p:txBody>
          <a:bodyPr anchorCtr="0" anchor="ctr" bIns="91425" lIns="91425" spcFirstLastPara="1" rIns="91425" wrap="square" tIns="91425">
            <a:noAutofit/>
          </a:bodyPr>
          <a:lstStyle/>
          <a:p>
            <a:pPr indent="-323850" lvl="0" marL="457200" rtl="0" algn="l">
              <a:lnSpc>
                <a:spcPct val="130000"/>
              </a:lnSpc>
              <a:spcBef>
                <a:spcPts val="0"/>
              </a:spcBef>
              <a:spcAft>
                <a:spcPts val="0"/>
              </a:spcAft>
              <a:buClr>
                <a:schemeClr val="accent4"/>
              </a:buClr>
              <a:buSzPts val="1500"/>
              <a:buFont typeface="Roboto Light"/>
              <a:buChar char="●"/>
            </a:pPr>
            <a:r>
              <a:rPr b="1" lang="en" sz="1500">
                <a:solidFill>
                  <a:schemeClr val="accent4"/>
                </a:solidFill>
                <a:latin typeface="Roboto"/>
                <a:ea typeface="Roboto"/>
                <a:cs typeface="Roboto"/>
                <a:sym typeface="Roboto"/>
              </a:rPr>
              <a:t>Millions of people</a:t>
            </a:r>
            <a:r>
              <a:rPr lang="en" sz="1500">
                <a:solidFill>
                  <a:schemeClr val="accent4"/>
                </a:solidFill>
                <a:latin typeface="Roboto Light"/>
                <a:ea typeface="Roboto Light"/>
                <a:cs typeface="Roboto Light"/>
                <a:sym typeface="Roboto Light"/>
              </a:rPr>
              <a:t> each week face preventable health risks but don’t access or trust formal care systems</a:t>
            </a:r>
            <a:endParaRPr sz="1500">
              <a:solidFill>
                <a:schemeClr val="accent4"/>
              </a:solidFill>
              <a:latin typeface="Roboto Light"/>
              <a:ea typeface="Roboto Light"/>
              <a:cs typeface="Roboto Light"/>
              <a:sym typeface="Roboto Light"/>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Clinics are overstretched, funding cuts</a:t>
            </a:r>
            <a:endParaRPr sz="1500">
              <a:solidFill>
                <a:schemeClr val="accent4"/>
              </a:solidFill>
              <a:latin typeface="Roboto Light"/>
              <a:ea typeface="Roboto Light"/>
              <a:cs typeface="Roboto Light"/>
              <a:sym typeface="Roboto Light"/>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Youth trust friends &amp; </a:t>
            </a:r>
            <a:r>
              <a:rPr lang="en" sz="1500">
                <a:solidFill>
                  <a:schemeClr val="accent4"/>
                </a:solidFill>
                <a:latin typeface="Roboto Light"/>
                <a:ea typeface="Roboto Light"/>
                <a:cs typeface="Roboto Light"/>
                <a:sym typeface="Roboto Light"/>
              </a:rPr>
              <a:t>consumer AI… sometimes more than health workers</a:t>
            </a:r>
            <a:r>
              <a:rPr lang="en" sz="1500">
                <a:solidFill>
                  <a:schemeClr val="accent4"/>
                </a:solidFill>
                <a:latin typeface="Roboto Light"/>
                <a:ea typeface="Roboto Light"/>
                <a:cs typeface="Roboto Light"/>
                <a:sym typeface="Roboto Light"/>
              </a:rPr>
              <a:t> – but AI tools are potentially unsafe, unmonitored, not personalized.</a:t>
            </a:r>
            <a:endParaRPr sz="1500">
              <a:solidFill>
                <a:schemeClr val="accent4"/>
              </a:solidFill>
              <a:latin typeface="Roboto Light"/>
              <a:ea typeface="Roboto Light"/>
              <a:cs typeface="Roboto Light"/>
              <a:sym typeface="Roboto Light"/>
            </a:endParaRPr>
          </a:p>
        </p:txBody>
      </p:sp>
      <p:sp>
        <p:nvSpPr>
          <p:cNvPr id="235" name="Google Shape;235;p32"/>
          <p:cNvSpPr/>
          <p:nvPr/>
        </p:nvSpPr>
        <p:spPr>
          <a:xfrm>
            <a:off x="6054775" y="3022377"/>
            <a:ext cx="1983600" cy="736500"/>
          </a:xfrm>
          <a:prstGeom prst="wedgeRectCallout">
            <a:avLst>
              <a:gd fmla="val -52804" name="adj1"/>
              <a:gd fmla="val 72668" name="adj2"/>
            </a:avLst>
          </a:prstGeom>
          <a:solidFill>
            <a:srgbClr val="096937"/>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rPr b="0" i="1" lang="en" sz="1200" u="none" cap="none" strike="noStrike">
                <a:solidFill>
                  <a:srgbClr val="FFFFFF"/>
                </a:solidFill>
                <a:latin typeface="Calibri"/>
                <a:ea typeface="Calibri"/>
                <a:cs typeface="Calibri"/>
                <a:sym typeface="Calibri"/>
              </a:rPr>
              <a:t>“But our local clinics they judge people, and they gossip …. it's not safe with us”</a:t>
            </a:r>
            <a:endParaRPr b="0" i="1" sz="1200" u="none" cap="none" strike="noStrik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3"/>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p33"/>
          <p:cNvSpPr txBox="1"/>
          <p:nvPr>
            <p:ph type="title"/>
          </p:nvPr>
        </p:nvSpPr>
        <p:spPr>
          <a:xfrm>
            <a:off x="333750" y="2971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Our Approach</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rPr lang="en" sz="1800">
                <a:solidFill>
                  <a:schemeClr val="accent5"/>
                </a:solidFill>
              </a:rPr>
              <a:t>From questions to care – guided by AI, grounded in community, </a:t>
            </a:r>
            <a:r>
              <a:rPr lang="en" sz="1800">
                <a:solidFill>
                  <a:schemeClr val="accent5"/>
                </a:solidFill>
              </a:rPr>
              <a:t>enabling innovators</a:t>
            </a:r>
            <a:endParaRPr sz="1800">
              <a:solidFill>
                <a:schemeClr val="accent5"/>
              </a:solidFill>
            </a:endParaRPr>
          </a:p>
        </p:txBody>
      </p:sp>
      <p:sp>
        <p:nvSpPr>
          <p:cNvPr id="242" name="Google Shape;242;p33"/>
          <p:cNvSpPr txBox="1"/>
          <p:nvPr/>
        </p:nvSpPr>
        <p:spPr>
          <a:xfrm>
            <a:off x="4381500" y="1202275"/>
            <a:ext cx="4331100" cy="3440700"/>
          </a:xfrm>
          <a:prstGeom prst="rect">
            <a:avLst/>
          </a:prstGeom>
          <a:no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b="1" lang="en" sz="1500">
                <a:solidFill>
                  <a:schemeClr val="accent4"/>
                </a:solidFill>
                <a:latin typeface="Roboto"/>
                <a:ea typeface="Roboto"/>
                <a:cs typeface="Roboto"/>
                <a:sym typeface="Roboto"/>
              </a:rPr>
              <a:t>For patients/clients:</a:t>
            </a:r>
            <a:endParaRPr b="1" sz="1500">
              <a:solidFill>
                <a:schemeClr val="accent4"/>
              </a:solidFill>
              <a:latin typeface="Roboto"/>
              <a:ea typeface="Roboto"/>
              <a:cs typeface="Roboto"/>
              <a:sym typeface="Roboto"/>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24/7 AI powered support through WhatsApp</a:t>
            </a:r>
            <a:endParaRPr sz="1500">
              <a:solidFill>
                <a:schemeClr val="accent4"/>
              </a:solidFill>
              <a:latin typeface="Roboto Light"/>
              <a:ea typeface="Roboto Light"/>
              <a:cs typeface="Roboto Light"/>
              <a:sym typeface="Roboto Light"/>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Empathetic, private, connection to care</a:t>
            </a:r>
            <a:endParaRPr sz="1500">
              <a:solidFill>
                <a:schemeClr val="accent4"/>
              </a:solidFill>
              <a:latin typeface="Roboto Light"/>
              <a:ea typeface="Roboto Light"/>
              <a:cs typeface="Roboto Light"/>
              <a:sym typeface="Roboto Light"/>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Co-designed with 500+ people in priority populations, peer mentors, and clinicians</a:t>
            </a:r>
            <a:endParaRPr sz="1500">
              <a:solidFill>
                <a:schemeClr val="accent4"/>
              </a:solidFill>
              <a:latin typeface="Roboto Light"/>
              <a:ea typeface="Roboto Light"/>
              <a:cs typeface="Roboto Light"/>
              <a:sym typeface="Roboto Light"/>
            </a:endParaRPr>
          </a:p>
          <a:p>
            <a:pPr indent="0" lvl="0" marL="0" rtl="0" algn="l">
              <a:lnSpc>
                <a:spcPct val="130000"/>
              </a:lnSpc>
              <a:spcBef>
                <a:spcPts val="1000"/>
              </a:spcBef>
              <a:spcAft>
                <a:spcPts val="0"/>
              </a:spcAft>
              <a:buNone/>
            </a:pPr>
            <a:r>
              <a:rPr b="1" lang="en" sz="1500">
                <a:solidFill>
                  <a:schemeClr val="accent4"/>
                </a:solidFill>
                <a:latin typeface="Roboto"/>
                <a:ea typeface="Roboto"/>
                <a:cs typeface="Roboto"/>
                <a:sym typeface="Roboto"/>
              </a:rPr>
              <a:t>For innovators &amp; local care delivery orgs:</a:t>
            </a:r>
            <a:endParaRPr b="1" sz="1500">
              <a:solidFill>
                <a:schemeClr val="accent4"/>
              </a:solidFill>
              <a:latin typeface="Roboto"/>
              <a:ea typeface="Roboto"/>
              <a:cs typeface="Roboto"/>
              <a:sym typeface="Roboto"/>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Trusted monitoring for any AI companion</a:t>
            </a:r>
            <a:endParaRPr sz="1500">
              <a:solidFill>
                <a:schemeClr val="accent4"/>
              </a:solidFill>
              <a:latin typeface="Roboto Light"/>
              <a:ea typeface="Roboto Light"/>
              <a:cs typeface="Roboto Light"/>
              <a:sym typeface="Roboto Light"/>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Affordable safety assurance &amp; traceability</a:t>
            </a:r>
            <a:endParaRPr sz="1500">
              <a:solidFill>
                <a:schemeClr val="accent4"/>
              </a:solidFill>
              <a:latin typeface="Roboto Light"/>
              <a:ea typeface="Roboto Light"/>
              <a:cs typeface="Roboto Light"/>
              <a:sym typeface="Roboto Light"/>
            </a:endParaRPr>
          </a:p>
          <a:p>
            <a:pPr indent="-323850" lvl="0" marL="457200" rtl="0" algn="l">
              <a:lnSpc>
                <a:spcPct val="130000"/>
              </a:lnSpc>
              <a:spcBef>
                <a:spcPts val="0"/>
              </a:spcBef>
              <a:spcAft>
                <a:spcPts val="0"/>
              </a:spcAft>
              <a:buClr>
                <a:schemeClr val="accent4"/>
              </a:buClr>
              <a:buSzPts val="1500"/>
              <a:buFont typeface="Roboto Light"/>
              <a:buChar char="●"/>
            </a:pPr>
            <a:r>
              <a:rPr lang="en" sz="1500">
                <a:solidFill>
                  <a:schemeClr val="accent4"/>
                </a:solidFill>
                <a:latin typeface="Roboto Light"/>
                <a:ea typeface="Roboto Light"/>
                <a:cs typeface="Roboto Light"/>
                <a:sym typeface="Roboto Light"/>
              </a:rPr>
              <a:t>Platform improvements across all programs</a:t>
            </a:r>
            <a:endParaRPr sz="1500">
              <a:solidFill>
                <a:schemeClr val="accent4"/>
              </a:solidFill>
              <a:latin typeface="Roboto Light"/>
              <a:ea typeface="Roboto Light"/>
              <a:cs typeface="Roboto Light"/>
              <a:sym typeface="Roboto Light"/>
            </a:endParaRPr>
          </a:p>
        </p:txBody>
      </p:sp>
      <p:pic>
        <p:nvPicPr>
          <p:cNvPr id="243" name="Google Shape;243;p33"/>
          <p:cNvPicPr preferRelativeResize="0"/>
          <p:nvPr/>
        </p:nvPicPr>
        <p:blipFill>
          <a:blip r:embed="rId3">
            <a:alphaModFix/>
          </a:blip>
          <a:stretch>
            <a:fillRect/>
          </a:stretch>
        </p:blipFill>
        <p:spPr>
          <a:xfrm>
            <a:off x="1027949" y="1123450"/>
            <a:ext cx="2320176" cy="3478101"/>
          </a:xfrm>
          <a:prstGeom prst="rect">
            <a:avLst/>
          </a:prstGeom>
          <a:noFill/>
          <a:ln>
            <a:noFill/>
          </a:ln>
        </p:spPr>
      </p:pic>
      <p:sp>
        <p:nvSpPr>
          <p:cNvPr id="244" name="Google Shape;244;p33"/>
          <p:cNvSpPr txBox="1"/>
          <p:nvPr/>
        </p:nvSpPr>
        <p:spPr>
          <a:xfrm>
            <a:off x="2474800" y="2662400"/>
            <a:ext cx="77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GUIDE</a:t>
            </a:r>
            <a:endParaRPr b="1">
              <a:latin typeface="Roboto"/>
              <a:ea typeface="Roboto"/>
              <a:cs typeface="Roboto"/>
              <a:sym typeface="Roboto"/>
            </a:endParaRPr>
          </a:p>
        </p:txBody>
      </p:sp>
      <p:sp>
        <p:nvSpPr>
          <p:cNvPr id="245" name="Google Shape;245;p33"/>
          <p:cNvSpPr txBox="1"/>
          <p:nvPr/>
        </p:nvSpPr>
        <p:spPr>
          <a:xfrm>
            <a:off x="866850" y="3651450"/>
            <a:ext cx="112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CONNECT</a:t>
            </a:r>
            <a:endParaRPr b="1">
              <a:latin typeface="Roboto"/>
              <a:ea typeface="Roboto"/>
              <a:cs typeface="Roboto"/>
              <a:sym typeface="Roboto"/>
            </a:endParaRPr>
          </a:p>
        </p:txBody>
      </p:sp>
      <p:sp>
        <p:nvSpPr>
          <p:cNvPr id="246" name="Google Shape;246;p33"/>
          <p:cNvSpPr txBox="1"/>
          <p:nvPr/>
        </p:nvSpPr>
        <p:spPr>
          <a:xfrm>
            <a:off x="1321650" y="1564075"/>
            <a:ext cx="59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ASK</a:t>
            </a:r>
            <a:endParaRPr b="1">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p:nvPr/>
        </p:nvSpPr>
        <p:spPr>
          <a:xfrm>
            <a:off x="578925" y="1042350"/>
            <a:ext cx="3756600" cy="1120800"/>
          </a:xfrm>
          <a:prstGeom prst="roundRect">
            <a:avLst>
              <a:gd fmla="val 16667" name="adj"/>
            </a:avLst>
          </a:prstGeom>
          <a:solidFill>
            <a:schemeClr val="lt1"/>
          </a:solidFill>
          <a:ln cap="flat" cmpd="sng" w="9525">
            <a:solidFill>
              <a:srgbClr val="D9D9D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34"/>
          <p:cNvSpPr/>
          <p:nvPr/>
        </p:nvSpPr>
        <p:spPr>
          <a:xfrm>
            <a:off x="578925" y="3121675"/>
            <a:ext cx="3756600" cy="1059000"/>
          </a:xfrm>
          <a:prstGeom prst="roundRect">
            <a:avLst>
              <a:gd fmla="val 16667" name="adj"/>
            </a:avLst>
          </a:prstGeom>
          <a:noFill/>
          <a:ln cap="flat" cmpd="sng" w="9525">
            <a:solidFill>
              <a:srgbClr val="D9D9D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34"/>
          <p:cNvSpPr txBox="1"/>
          <p:nvPr>
            <p:ph type="title"/>
          </p:nvPr>
        </p:nvSpPr>
        <p:spPr>
          <a:xfrm>
            <a:off x="333750" y="1447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Aimee is designed for safety</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rPr lang="en" sz="1800">
                <a:solidFill>
                  <a:schemeClr val="accent5"/>
                </a:solidFill>
              </a:rPr>
              <a:t>Use the best performing </a:t>
            </a:r>
            <a:r>
              <a:rPr lang="en" sz="1800">
                <a:solidFill>
                  <a:schemeClr val="accent5"/>
                </a:solidFill>
              </a:rPr>
              <a:t>LLMs</a:t>
            </a:r>
            <a:r>
              <a:rPr lang="en" sz="1800">
                <a:solidFill>
                  <a:schemeClr val="accent5"/>
                </a:solidFill>
              </a:rPr>
              <a:t>, and then monitor and detect harm in real-time</a:t>
            </a:r>
            <a:endParaRPr sz="1800">
              <a:solidFill>
                <a:schemeClr val="accent5"/>
              </a:solidFill>
            </a:endParaRPr>
          </a:p>
        </p:txBody>
      </p:sp>
      <p:pic>
        <p:nvPicPr>
          <p:cNvPr id="254" name="Google Shape;254;p34"/>
          <p:cNvPicPr preferRelativeResize="0"/>
          <p:nvPr/>
        </p:nvPicPr>
        <p:blipFill>
          <a:blip r:embed="rId3">
            <a:alphaModFix/>
          </a:blip>
          <a:stretch>
            <a:fillRect/>
          </a:stretch>
        </p:blipFill>
        <p:spPr>
          <a:xfrm>
            <a:off x="626675" y="3562867"/>
            <a:ext cx="551400" cy="176609"/>
          </a:xfrm>
          <a:prstGeom prst="rect">
            <a:avLst/>
          </a:prstGeom>
          <a:noFill/>
          <a:ln>
            <a:noFill/>
          </a:ln>
        </p:spPr>
      </p:pic>
      <p:pic>
        <p:nvPicPr>
          <p:cNvPr id="255" name="Google Shape;255;p34"/>
          <p:cNvPicPr preferRelativeResize="0"/>
          <p:nvPr/>
        </p:nvPicPr>
        <p:blipFill rotWithShape="1">
          <a:blip r:embed="rId4">
            <a:alphaModFix/>
          </a:blip>
          <a:srcRect b="29310" l="0" r="0" t="17124"/>
          <a:stretch/>
        </p:blipFill>
        <p:spPr>
          <a:xfrm>
            <a:off x="1004975" y="3806781"/>
            <a:ext cx="508575" cy="256369"/>
          </a:xfrm>
          <a:prstGeom prst="rect">
            <a:avLst/>
          </a:prstGeom>
          <a:noFill/>
          <a:ln>
            <a:noFill/>
          </a:ln>
        </p:spPr>
      </p:pic>
      <p:pic>
        <p:nvPicPr>
          <p:cNvPr id="256" name="Google Shape;256;p34"/>
          <p:cNvPicPr preferRelativeResize="0"/>
          <p:nvPr/>
        </p:nvPicPr>
        <p:blipFill>
          <a:blip r:embed="rId5">
            <a:alphaModFix/>
          </a:blip>
          <a:stretch>
            <a:fillRect/>
          </a:stretch>
        </p:blipFill>
        <p:spPr>
          <a:xfrm>
            <a:off x="1397163" y="3506183"/>
            <a:ext cx="317975" cy="299279"/>
          </a:xfrm>
          <a:prstGeom prst="rect">
            <a:avLst/>
          </a:prstGeom>
          <a:noFill/>
          <a:ln>
            <a:noFill/>
          </a:ln>
        </p:spPr>
      </p:pic>
      <p:pic>
        <p:nvPicPr>
          <p:cNvPr id="257" name="Google Shape;257;p34"/>
          <p:cNvPicPr preferRelativeResize="0"/>
          <p:nvPr/>
        </p:nvPicPr>
        <p:blipFill>
          <a:blip r:embed="rId6">
            <a:alphaModFix/>
          </a:blip>
          <a:stretch>
            <a:fillRect/>
          </a:stretch>
        </p:blipFill>
        <p:spPr>
          <a:xfrm>
            <a:off x="1787276" y="3847451"/>
            <a:ext cx="727100" cy="268415"/>
          </a:xfrm>
          <a:prstGeom prst="rect">
            <a:avLst/>
          </a:prstGeom>
          <a:noFill/>
          <a:ln>
            <a:noFill/>
          </a:ln>
        </p:spPr>
      </p:pic>
      <p:pic>
        <p:nvPicPr>
          <p:cNvPr id="258" name="Google Shape;258;p34"/>
          <p:cNvPicPr preferRelativeResize="0"/>
          <p:nvPr/>
        </p:nvPicPr>
        <p:blipFill>
          <a:blip r:embed="rId7">
            <a:alphaModFix/>
          </a:blip>
          <a:stretch>
            <a:fillRect/>
          </a:stretch>
        </p:blipFill>
        <p:spPr>
          <a:xfrm>
            <a:off x="2136000" y="3555878"/>
            <a:ext cx="445401" cy="181397"/>
          </a:xfrm>
          <a:prstGeom prst="rect">
            <a:avLst/>
          </a:prstGeom>
          <a:noFill/>
          <a:ln>
            <a:noFill/>
          </a:ln>
          <a:effectLst>
            <a:outerShdw blurRad="57150" rotWithShape="0" algn="bl" dir="5400000" dist="19050">
              <a:srgbClr val="000000">
                <a:alpha val="50000"/>
              </a:srgbClr>
            </a:outerShdw>
          </a:effectLst>
        </p:spPr>
      </p:pic>
      <p:sp>
        <p:nvSpPr>
          <p:cNvPr id="259" name="Google Shape;259;p34"/>
          <p:cNvSpPr txBox="1"/>
          <p:nvPr>
            <p:ph idx="1" type="body"/>
          </p:nvPr>
        </p:nvSpPr>
        <p:spPr>
          <a:xfrm>
            <a:off x="655125" y="3225200"/>
            <a:ext cx="2747100" cy="220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500"/>
              </a:spcBef>
              <a:spcAft>
                <a:spcPts val="0"/>
              </a:spcAft>
              <a:buNone/>
            </a:pPr>
            <a:r>
              <a:rPr lang="en" sz="1300">
                <a:solidFill>
                  <a:schemeClr val="accent5"/>
                </a:solidFill>
                <a:latin typeface="Roboto Medium"/>
                <a:ea typeface="Roboto Medium"/>
                <a:cs typeface="Roboto Medium"/>
                <a:sym typeface="Roboto Medium"/>
              </a:rPr>
              <a:t>Built with off the shelf LLMs</a:t>
            </a:r>
            <a:endParaRPr sz="1300">
              <a:solidFill>
                <a:schemeClr val="accent5"/>
              </a:solidFill>
              <a:latin typeface="Roboto Medium"/>
              <a:ea typeface="Roboto Medium"/>
              <a:cs typeface="Roboto Medium"/>
              <a:sym typeface="Roboto Medium"/>
            </a:endParaRPr>
          </a:p>
        </p:txBody>
      </p:sp>
      <p:sp>
        <p:nvSpPr>
          <p:cNvPr id="260" name="Google Shape;260;p34"/>
          <p:cNvSpPr/>
          <p:nvPr/>
        </p:nvSpPr>
        <p:spPr>
          <a:xfrm>
            <a:off x="578925" y="2176600"/>
            <a:ext cx="3756600" cy="905700"/>
          </a:xfrm>
          <a:prstGeom prst="roundRect">
            <a:avLst>
              <a:gd fmla="val 16667" name="adj"/>
            </a:avLst>
          </a:prstGeom>
          <a:noFill/>
          <a:ln cap="flat" cmpd="sng" w="9525">
            <a:solidFill>
              <a:srgbClr val="D9D9D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 name="Google Shape;261;p34"/>
          <p:cNvSpPr txBox="1"/>
          <p:nvPr>
            <p:ph idx="2" type="subTitle"/>
          </p:nvPr>
        </p:nvSpPr>
        <p:spPr>
          <a:xfrm>
            <a:off x="655125" y="1166700"/>
            <a:ext cx="2425500" cy="281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500"/>
              </a:spcBef>
              <a:spcAft>
                <a:spcPts val="0"/>
              </a:spcAft>
              <a:buNone/>
            </a:pPr>
            <a:r>
              <a:rPr lang="en" sz="1300">
                <a:solidFill>
                  <a:schemeClr val="accent5"/>
                </a:solidFill>
                <a:latin typeface="Roboto Medium"/>
                <a:ea typeface="Roboto Medium"/>
                <a:cs typeface="Roboto Medium"/>
                <a:sym typeface="Roboto Medium"/>
              </a:rPr>
              <a:t>Personalized to the user</a:t>
            </a:r>
            <a:endParaRPr sz="1300">
              <a:solidFill>
                <a:schemeClr val="accent5"/>
              </a:solidFill>
              <a:latin typeface="Roboto Medium"/>
              <a:ea typeface="Roboto Medium"/>
              <a:cs typeface="Roboto Medium"/>
              <a:sym typeface="Roboto Medium"/>
            </a:endParaRPr>
          </a:p>
          <a:p>
            <a:pPr indent="0" lvl="0" marL="0" rtl="0" algn="l">
              <a:lnSpc>
                <a:spcPct val="100000"/>
              </a:lnSpc>
              <a:spcBef>
                <a:spcPts val="500"/>
              </a:spcBef>
              <a:spcAft>
                <a:spcPts val="0"/>
              </a:spcAft>
              <a:buNone/>
            </a:pPr>
            <a:r>
              <a:t/>
            </a:r>
            <a:endParaRPr sz="1100">
              <a:solidFill>
                <a:schemeClr val="accent4"/>
              </a:solidFill>
            </a:endParaRPr>
          </a:p>
        </p:txBody>
      </p:sp>
      <p:sp>
        <p:nvSpPr>
          <p:cNvPr id="262" name="Google Shape;262;p34"/>
          <p:cNvSpPr txBox="1"/>
          <p:nvPr>
            <p:ph idx="1" type="body"/>
          </p:nvPr>
        </p:nvSpPr>
        <p:spPr>
          <a:xfrm>
            <a:off x="578925" y="2743244"/>
            <a:ext cx="14364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1300">
                <a:solidFill>
                  <a:schemeClr val="dk2"/>
                </a:solidFill>
                <a:latin typeface="Caveat"/>
                <a:ea typeface="Caveat"/>
                <a:cs typeface="Caveat"/>
                <a:sym typeface="Caveat"/>
              </a:rPr>
              <a:t>Local guidelines</a:t>
            </a:r>
            <a:endParaRPr sz="1300">
              <a:solidFill>
                <a:schemeClr val="dk2"/>
              </a:solidFill>
              <a:latin typeface="Caveat"/>
              <a:ea typeface="Caveat"/>
              <a:cs typeface="Caveat"/>
              <a:sym typeface="Caveat"/>
            </a:endParaRPr>
          </a:p>
          <a:p>
            <a:pPr indent="0" lvl="0" marL="0" rtl="0" algn="ctr">
              <a:lnSpc>
                <a:spcPct val="100000"/>
              </a:lnSpc>
              <a:spcBef>
                <a:spcPts val="500"/>
              </a:spcBef>
              <a:spcAft>
                <a:spcPts val="0"/>
              </a:spcAft>
              <a:buNone/>
            </a:pPr>
            <a:r>
              <a:t/>
            </a:r>
            <a:endParaRPr sz="1300">
              <a:solidFill>
                <a:schemeClr val="dk2"/>
              </a:solidFill>
              <a:latin typeface="Caveat"/>
              <a:ea typeface="Caveat"/>
              <a:cs typeface="Caveat"/>
              <a:sym typeface="Caveat"/>
            </a:endParaRPr>
          </a:p>
        </p:txBody>
      </p:sp>
      <p:sp>
        <p:nvSpPr>
          <p:cNvPr id="263" name="Google Shape;263;p34"/>
          <p:cNvSpPr txBox="1"/>
          <p:nvPr>
            <p:ph idx="1" type="body"/>
          </p:nvPr>
        </p:nvSpPr>
        <p:spPr>
          <a:xfrm>
            <a:off x="1640500" y="2742256"/>
            <a:ext cx="14364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1300">
                <a:solidFill>
                  <a:schemeClr val="accent2"/>
                </a:solidFill>
                <a:latin typeface="Caveat"/>
                <a:ea typeface="Caveat"/>
                <a:cs typeface="Caveat"/>
                <a:sym typeface="Caveat"/>
              </a:rPr>
              <a:t>WHO guidelines</a:t>
            </a:r>
            <a:endParaRPr sz="1300">
              <a:solidFill>
                <a:schemeClr val="accent2"/>
              </a:solidFill>
              <a:latin typeface="Caveat"/>
              <a:ea typeface="Caveat"/>
              <a:cs typeface="Caveat"/>
              <a:sym typeface="Caveat"/>
            </a:endParaRPr>
          </a:p>
          <a:p>
            <a:pPr indent="0" lvl="0" marL="0" rtl="0" algn="ctr">
              <a:lnSpc>
                <a:spcPct val="100000"/>
              </a:lnSpc>
              <a:spcBef>
                <a:spcPts val="500"/>
              </a:spcBef>
              <a:spcAft>
                <a:spcPts val="0"/>
              </a:spcAft>
              <a:buNone/>
            </a:pPr>
            <a:r>
              <a:t/>
            </a:r>
            <a:endParaRPr sz="1300">
              <a:solidFill>
                <a:schemeClr val="accent2"/>
              </a:solidFill>
              <a:latin typeface="Caveat"/>
              <a:ea typeface="Caveat"/>
              <a:cs typeface="Caveat"/>
              <a:sym typeface="Caveat"/>
            </a:endParaRPr>
          </a:p>
        </p:txBody>
      </p:sp>
      <p:sp>
        <p:nvSpPr>
          <p:cNvPr id="264" name="Google Shape;264;p34"/>
          <p:cNvSpPr txBox="1"/>
          <p:nvPr>
            <p:ph idx="1" type="body"/>
          </p:nvPr>
        </p:nvSpPr>
        <p:spPr>
          <a:xfrm>
            <a:off x="2628600" y="2608356"/>
            <a:ext cx="14364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1300">
                <a:solidFill>
                  <a:srgbClr val="674EA7"/>
                </a:solidFill>
                <a:latin typeface="Caveat"/>
                <a:ea typeface="Caveat"/>
                <a:cs typeface="Caveat"/>
                <a:sym typeface="Caveat"/>
              </a:rPr>
              <a:t>Training material</a:t>
            </a:r>
            <a:endParaRPr sz="1300">
              <a:solidFill>
                <a:srgbClr val="674EA7"/>
              </a:solidFill>
              <a:latin typeface="Caveat"/>
              <a:ea typeface="Caveat"/>
              <a:cs typeface="Caveat"/>
              <a:sym typeface="Caveat"/>
            </a:endParaRPr>
          </a:p>
          <a:p>
            <a:pPr indent="0" lvl="0" marL="0" rtl="0" algn="ctr">
              <a:lnSpc>
                <a:spcPct val="100000"/>
              </a:lnSpc>
              <a:spcBef>
                <a:spcPts val="500"/>
              </a:spcBef>
              <a:spcAft>
                <a:spcPts val="0"/>
              </a:spcAft>
              <a:buNone/>
            </a:pPr>
            <a:r>
              <a:t/>
            </a:r>
            <a:endParaRPr sz="1300">
              <a:solidFill>
                <a:srgbClr val="674EA7"/>
              </a:solidFill>
              <a:latin typeface="Caveat"/>
              <a:ea typeface="Caveat"/>
              <a:cs typeface="Caveat"/>
              <a:sym typeface="Caveat"/>
            </a:endParaRPr>
          </a:p>
        </p:txBody>
      </p:sp>
      <p:sp>
        <p:nvSpPr>
          <p:cNvPr id="265" name="Google Shape;265;p34"/>
          <p:cNvSpPr txBox="1"/>
          <p:nvPr>
            <p:ph idx="1" type="body"/>
          </p:nvPr>
        </p:nvSpPr>
        <p:spPr>
          <a:xfrm>
            <a:off x="2744100" y="2769231"/>
            <a:ext cx="14364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1300">
                <a:solidFill>
                  <a:schemeClr val="accent5"/>
                </a:solidFill>
                <a:latin typeface="Caveat"/>
                <a:ea typeface="Caveat"/>
                <a:cs typeface="Caveat"/>
                <a:sym typeface="Caveat"/>
              </a:rPr>
              <a:t>Slang dictionary</a:t>
            </a:r>
            <a:endParaRPr sz="1300">
              <a:solidFill>
                <a:schemeClr val="accent5"/>
              </a:solidFill>
              <a:latin typeface="Caveat"/>
              <a:ea typeface="Caveat"/>
              <a:cs typeface="Caveat"/>
              <a:sym typeface="Caveat"/>
            </a:endParaRPr>
          </a:p>
          <a:p>
            <a:pPr indent="0" lvl="0" marL="0" rtl="0" algn="ctr">
              <a:lnSpc>
                <a:spcPct val="100000"/>
              </a:lnSpc>
              <a:spcBef>
                <a:spcPts val="500"/>
              </a:spcBef>
              <a:spcAft>
                <a:spcPts val="0"/>
              </a:spcAft>
              <a:buNone/>
            </a:pPr>
            <a:r>
              <a:t/>
            </a:r>
            <a:endParaRPr sz="1300">
              <a:solidFill>
                <a:schemeClr val="accent5"/>
              </a:solidFill>
              <a:latin typeface="Caveat"/>
              <a:ea typeface="Caveat"/>
              <a:cs typeface="Caveat"/>
              <a:sym typeface="Caveat"/>
            </a:endParaRPr>
          </a:p>
        </p:txBody>
      </p:sp>
      <p:sp>
        <p:nvSpPr>
          <p:cNvPr id="266" name="Google Shape;266;p34"/>
          <p:cNvSpPr txBox="1"/>
          <p:nvPr>
            <p:ph idx="1" type="body"/>
          </p:nvPr>
        </p:nvSpPr>
        <p:spPr>
          <a:xfrm>
            <a:off x="655125" y="2295525"/>
            <a:ext cx="2477700" cy="220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500"/>
              </a:spcBef>
              <a:spcAft>
                <a:spcPts val="0"/>
              </a:spcAft>
              <a:buNone/>
            </a:pPr>
            <a:r>
              <a:rPr lang="en" sz="1300">
                <a:solidFill>
                  <a:schemeClr val="accent5"/>
                </a:solidFill>
                <a:latin typeface="Roboto Medium"/>
                <a:ea typeface="Roboto Medium"/>
                <a:cs typeface="Roboto Medium"/>
                <a:sym typeface="Roboto Medium"/>
              </a:rPr>
              <a:t>Guided by a knowledge base</a:t>
            </a:r>
            <a:endParaRPr sz="1300">
              <a:solidFill>
                <a:schemeClr val="accent5"/>
              </a:solidFill>
              <a:latin typeface="Roboto Medium"/>
              <a:ea typeface="Roboto Medium"/>
              <a:cs typeface="Roboto Medium"/>
              <a:sym typeface="Roboto Medium"/>
            </a:endParaRPr>
          </a:p>
          <a:p>
            <a:pPr indent="0" lvl="0" marL="0" rtl="0" algn="l">
              <a:lnSpc>
                <a:spcPct val="100000"/>
              </a:lnSpc>
              <a:spcBef>
                <a:spcPts val="500"/>
              </a:spcBef>
              <a:spcAft>
                <a:spcPts val="0"/>
              </a:spcAft>
              <a:buNone/>
            </a:pPr>
            <a:r>
              <a:t/>
            </a:r>
            <a:endParaRPr b="1" sz="1300">
              <a:solidFill>
                <a:schemeClr val="accent5"/>
              </a:solidFill>
              <a:latin typeface="Roboto"/>
              <a:ea typeface="Roboto"/>
              <a:cs typeface="Roboto"/>
              <a:sym typeface="Roboto"/>
            </a:endParaRPr>
          </a:p>
        </p:txBody>
      </p:sp>
      <p:pic>
        <p:nvPicPr>
          <p:cNvPr id="267" name="Google Shape;267;p34"/>
          <p:cNvPicPr preferRelativeResize="0"/>
          <p:nvPr/>
        </p:nvPicPr>
        <p:blipFill rotWithShape="1">
          <a:blip r:embed="rId8">
            <a:alphaModFix/>
          </a:blip>
          <a:srcRect b="13517" l="8714" r="9459" t="0"/>
          <a:stretch/>
        </p:blipFill>
        <p:spPr>
          <a:xfrm>
            <a:off x="782450" y="1408823"/>
            <a:ext cx="346773" cy="366501"/>
          </a:xfrm>
          <a:prstGeom prst="rect">
            <a:avLst/>
          </a:prstGeom>
          <a:noFill/>
          <a:ln>
            <a:noFill/>
          </a:ln>
        </p:spPr>
      </p:pic>
      <p:sp>
        <p:nvSpPr>
          <p:cNvPr id="268" name="Google Shape;268;p34"/>
          <p:cNvSpPr txBox="1"/>
          <p:nvPr>
            <p:ph idx="1" type="body"/>
          </p:nvPr>
        </p:nvSpPr>
        <p:spPr>
          <a:xfrm>
            <a:off x="619388" y="1770175"/>
            <a:ext cx="6729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800">
                <a:solidFill>
                  <a:schemeClr val="accent4"/>
                </a:solidFill>
              </a:rPr>
              <a:t>Client record</a:t>
            </a:r>
            <a:endParaRPr sz="800">
              <a:solidFill>
                <a:schemeClr val="accent4"/>
              </a:solidFill>
            </a:endParaRPr>
          </a:p>
          <a:p>
            <a:pPr indent="0" lvl="0" marL="0" rtl="0" algn="ctr">
              <a:lnSpc>
                <a:spcPct val="100000"/>
              </a:lnSpc>
              <a:spcBef>
                <a:spcPts val="500"/>
              </a:spcBef>
              <a:spcAft>
                <a:spcPts val="0"/>
              </a:spcAft>
              <a:buNone/>
            </a:pPr>
            <a:r>
              <a:t/>
            </a:r>
            <a:endParaRPr sz="800">
              <a:solidFill>
                <a:schemeClr val="accent4"/>
              </a:solidFill>
              <a:latin typeface="Caveat"/>
              <a:ea typeface="Caveat"/>
              <a:cs typeface="Caveat"/>
              <a:sym typeface="Caveat"/>
            </a:endParaRPr>
          </a:p>
        </p:txBody>
      </p:sp>
      <p:sp>
        <p:nvSpPr>
          <p:cNvPr id="269" name="Google Shape;269;p34"/>
          <p:cNvSpPr txBox="1"/>
          <p:nvPr>
            <p:ph idx="1" type="body"/>
          </p:nvPr>
        </p:nvSpPr>
        <p:spPr>
          <a:xfrm>
            <a:off x="1322563" y="1930675"/>
            <a:ext cx="7551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800">
                <a:solidFill>
                  <a:schemeClr val="accent4"/>
                </a:solidFill>
              </a:rPr>
              <a:t>Vulnerability</a:t>
            </a:r>
            <a:endParaRPr sz="800">
              <a:solidFill>
                <a:schemeClr val="accent4"/>
              </a:solidFill>
            </a:endParaRPr>
          </a:p>
          <a:p>
            <a:pPr indent="0" lvl="0" marL="0" rtl="0" algn="ctr">
              <a:lnSpc>
                <a:spcPct val="100000"/>
              </a:lnSpc>
              <a:spcBef>
                <a:spcPts val="500"/>
              </a:spcBef>
              <a:spcAft>
                <a:spcPts val="0"/>
              </a:spcAft>
              <a:buNone/>
            </a:pPr>
            <a:r>
              <a:t/>
            </a:r>
            <a:endParaRPr sz="1400">
              <a:solidFill>
                <a:schemeClr val="accent4"/>
              </a:solidFill>
              <a:latin typeface="Caveat"/>
              <a:ea typeface="Caveat"/>
              <a:cs typeface="Caveat"/>
              <a:sym typeface="Caveat"/>
            </a:endParaRPr>
          </a:p>
        </p:txBody>
      </p:sp>
      <p:pic>
        <p:nvPicPr>
          <p:cNvPr id="270" name="Google Shape;270;p34"/>
          <p:cNvPicPr preferRelativeResize="0"/>
          <p:nvPr/>
        </p:nvPicPr>
        <p:blipFill rotWithShape="1">
          <a:blip r:embed="rId9">
            <a:alphaModFix/>
          </a:blip>
          <a:srcRect b="18824" l="0" r="0" t="0"/>
          <a:stretch/>
        </p:blipFill>
        <p:spPr>
          <a:xfrm>
            <a:off x="1564300" y="1624560"/>
            <a:ext cx="271635" cy="220500"/>
          </a:xfrm>
          <a:prstGeom prst="rect">
            <a:avLst/>
          </a:prstGeom>
          <a:noFill/>
          <a:ln>
            <a:noFill/>
          </a:ln>
        </p:spPr>
      </p:pic>
      <p:pic>
        <p:nvPicPr>
          <p:cNvPr id="271" name="Google Shape;271;p34"/>
          <p:cNvPicPr preferRelativeResize="0"/>
          <p:nvPr/>
        </p:nvPicPr>
        <p:blipFill rotWithShape="1">
          <a:blip r:embed="rId10">
            <a:alphaModFix/>
          </a:blip>
          <a:srcRect b="18824" l="0" r="0" t="0"/>
          <a:stretch/>
        </p:blipFill>
        <p:spPr>
          <a:xfrm>
            <a:off x="2230063" y="1375138"/>
            <a:ext cx="346750" cy="281481"/>
          </a:xfrm>
          <a:prstGeom prst="rect">
            <a:avLst/>
          </a:prstGeom>
          <a:noFill/>
          <a:ln>
            <a:noFill/>
          </a:ln>
        </p:spPr>
      </p:pic>
      <p:sp>
        <p:nvSpPr>
          <p:cNvPr id="272" name="Google Shape;272;p34"/>
          <p:cNvSpPr txBox="1"/>
          <p:nvPr>
            <p:ph idx="1" type="body"/>
          </p:nvPr>
        </p:nvSpPr>
        <p:spPr>
          <a:xfrm>
            <a:off x="2025888" y="1695100"/>
            <a:ext cx="7551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800">
                <a:solidFill>
                  <a:schemeClr val="accent4"/>
                </a:solidFill>
              </a:rPr>
              <a:t>Client preferences</a:t>
            </a:r>
            <a:endParaRPr sz="800">
              <a:solidFill>
                <a:schemeClr val="accent4"/>
              </a:solidFill>
            </a:endParaRPr>
          </a:p>
          <a:p>
            <a:pPr indent="0" lvl="0" marL="0" rtl="0" algn="ctr">
              <a:lnSpc>
                <a:spcPct val="100000"/>
              </a:lnSpc>
              <a:spcBef>
                <a:spcPts val="500"/>
              </a:spcBef>
              <a:spcAft>
                <a:spcPts val="0"/>
              </a:spcAft>
              <a:buNone/>
            </a:pPr>
            <a:r>
              <a:t/>
            </a:r>
            <a:endParaRPr sz="1400">
              <a:solidFill>
                <a:schemeClr val="accent4"/>
              </a:solidFill>
              <a:latin typeface="Caveat"/>
              <a:ea typeface="Caveat"/>
              <a:cs typeface="Caveat"/>
              <a:sym typeface="Caveat"/>
            </a:endParaRPr>
          </a:p>
        </p:txBody>
      </p:sp>
      <p:pic>
        <p:nvPicPr>
          <p:cNvPr id="273" name="Google Shape;273;p34"/>
          <p:cNvPicPr preferRelativeResize="0"/>
          <p:nvPr/>
        </p:nvPicPr>
        <p:blipFill>
          <a:blip r:embed="rId11">
            <a:alphaModFix/>
          </a:blip>
          <a:stretch>
            <a:fillRect/>
          </a:stretch>
        </p:blipFill>
        <p:spPr>
          <a:xfrm>
            <a:off x="3677663" y="1433074"/>
            <a:ext cx="317979" cy="318000"/>
          </a:xfrm>
          <a:prstGeom prst="rect">
            <a:avLst/>
          </a:prstGeom>
          <a:noFill/>
          <a:ln>
            <a:noFill/>
          </a:ln>
        </p:spPr>
      </p:pic>
      <p:sp>
        <p:nvSpPr>
          <p:cNvPr id="274" name="Google Shape;274;p34"/>
          <p:cNvSpPr txBox="1"/>
          <p:nvPr>
            <p:ph idx="1" type="body"/>
          </p:nvPr>
        </p:nvSpPr>
        <p:spPr>
          <a:xfrm>
            <a:off x="3402263" y="1767125"/>
            <a:ext cx="7551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800">
                <a:solidFill>
                  <a:schemeClr val="accent4"/>
                </a:solidFill>
              </a:rPr>
              <a:t>Conversation context</a:t>
            </a:r>
            <a:endParaRPr sz="800">
              <a:solidFill>
                <a:schemeClr val="accent4"/>
              </a:solidFill>
            </a:endParaRPr>
          </a:p>
          <a:p>
            <a:pPr indent="0" lvl="0" marL="0" rtl="0" algn="ctr">
              <a:lnSpc>
                <a:spcPct val="100000"/>
              </a:lnSpc>
              <a:spcBef>
                <a:spcPts val="500"/>
              </a:spcBef>
              <a:spcAft>
                <a:spcPts val="0"/>
              </a:spcAft>
              <a:buNone/>
            </a:pPr>
            <a:r>
              <a:t/>
            </a:r>
            <a:endParaRPr sz="1400">
              <a:solidFill>
                <a:schemeClr val="accent4"/>
              </a:solidFill>
              <a:latin typeface="Caveat"/>
              <a:ea typeface="Caveat"/>
              <a:cs typeface="Caveat"/>
              <a:sym typeface="Caveat"/>
            </a:endParaRPr>
          </a:p>
        </p:txBody>
      </p:sp>
      <p:sp>
        <p:nvSpPr>
          <p:cNvPr id="275" name="Google Shape;275;p34"/>
          <p:cNvSpPr txBox="1"/>
          <p:nvPr>
            <p:ph idx="1" type="body"/>
          </p:nvPr>
        </p:nvSpPr>
        <p:spPr>
          <a:xfrm>
            <a:off x="925200" y="2572363"/>
            <a:ext cx="18006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1300">
                <a:solidFill>
                  <a:srgbClr val="FF9900"/>
                </a:solidFill>
                <a:latin typeface="Caveat"/>
                <a:ea typeface="Caveat"/>
                <a:cs typeface="Caveat"/>
                <a:sym typeface="Caveat"/>
              </a:rPr>
              <a:t>Local Emergency contacts</a:t>
            </a:r>
            <a:endParaRPr sz="1300">
              <a:solidFill>
                <a:srgbClr val="FF9900"/>
              </a:solidFill>
              <a:latin typeface="Caveat"/>
              <a:ea typeface="Caveat"/>
              <a:cs typeface="Caveat"/>
              <a:sym typeface="Caveat"/>
            </a:endParaRPr>
          </a:p>
        </p:txBody>
      </p:sp>
      <p:cxnSp>
        <p:nvCxnSpPr>
          <p:cNvPr id="276" name="Google Shape;276;p34"/>
          <p:cNvCxnSpPr/>
          <p:nvPr/>
        </p:nvCxnSpPr>
        <p:spPr>
          <a:xfrm>
            <a:off x="4597450" y="2675425"/>
            <a:ext cx="551400" cy="6000"/>
          </a:xfrm>
          <a:prstGeom prst="straightConnector1">
            <a:avLst/>
          </a:prstGeom>
          <a:noFill/>
          <a:ln cap="flat" cmpd="sng" w="19050">
            <a:solidFill>
              <a:srgbClr val="999999"/>
            </a:solidFill>
            <a:prstDash val="solid"/>
            <a:round/>
            <a:headEnd len="med" w="med" type="none"/>
            <a:tailEnd len="med" w="med" type="triangle"/>
          </a:ln>
        </p:spPr>
      </p:cxnSp>
      <p:pic>
        <p:nvPicPr>
          <p:cNvPr id="277" name="Google Shape;277;p34"/>
          <p:cNvPicPr preferRelativeResize="0"/>
          <p:nvPr/>
        </p:nvPicPr>
        <p:blipFill rotWithShape="1">
          <a:blip r:embed="rId12">
            <a:alphaModFix/>
          </a:blip>
          <a:srcRect b="18817" l="0" r="0" t="0"/>
          <a:stretch/>
        </p:blipFill>
        <p:spPr>
          <a:xfrm>
            <a:off x="5653341" y="1780199"/>
            <a:ext cx="508575" cy="385777"/>
          </a:xfrm>
          <a:prstGeom prst="rect">
            <a:avLst/>
          </a:prstGeom>
          <a:noFill/>
          <a:ln>
            <a:noFill/>
          </a:ln>
        </p:spPr>
      </p:pic>
      <p:pic>
        <p:nvPicPr>
          <p:cNvPr id="278" name="Google Shape;278;p34"/>
          <p:cNvPicPr preferRelativeResize="0"/>
          <p:nvPr/>
        </p:nvPicPr>
        <p:blipFill rotWithShape="1">
          <a:blip r:embed="rId13">
            <a:alphaModFix/>
          </a:blip>
          <a:srcRect b="16548" l="0" r="0" t="0"/>
          <a:stretch/>
        </p:blipFill>
        <p:spPr>
          <a:xfrm>
            <a:off x="5554628" y="2839183"/>
            <a:ext cx="551400" cy="484914"/>
          </a:xfrm>
          <a:prstGeom prst="rect">
            <a:avLst/>
          </a:prstGeom>
          <a:noFill/>
          <a:ln>
            <a:noFill/>
          </a:ln>
        </p:spPr>
      </p:pic>
      <p:pic>
        <p:nvPicPr>
          <p:cNvPr id="279" name="Google Shape;279;p34"/>
          <p:cNvPicPr preferRelativeResize="0"/>
          <p:nvPr/>
        </p:nvPicPr>
        <p:blipFill rotWithShape="1">
          <a:blip r:embed="rId14">
            <a:alphaModFix/>
          </a:blip>
          <a:srcRect b="15318" l="0" r="0" t="0"/>
          <a:stretch/>
        </p:blipFill>
        <p:spPr>
          <a:xfrm>
            <a:off x="6782228" y="1747696"/>
            <a:ext cx="551401" cy="450790"/>
          </a:xfrm>
          <a:prstGeom prst="rect">
            <a:avLst/>
          </a:prstGeom>
          <a:noFill/>
          <a:ln>
            <a:noFill/>
          </a:ln>
        </p:spPr>
      </p:pic>
      <p:pic>
        <p:nvPicPr>
          <p:cNvPr id="280" name="Google Shape;280;p34"/>
          <p:cNvPicPr preferRelativeResize="0"/>
          <p:nvPr/>
        </p:nvPicPr>
        <p:blipFill rotWithShape="1">
          <a:blip r:embed="rId15">
            <a:alphaModFix/>
          </a:blip>
          <a:srcRect b="20089" l="0" r="0" t="0"/>
          <a:stretch/>
        </p:blipFill>
        <p:spPr>
          <a:xfrm>
            <a:off x="6680375" y="2776888"/>
            <a:ext cx="755101" cy="544166"/>
          </a:xfrm>
          <a:prstGeom prst="rect">
            <a:avLst/>
          </a:prstGeom>
          <a:noFill/>
          <a:ln>
            <a:noFill/>
          </a:ln>
        </p:spPr>
      </p:pic>
      <p:sp>
        <p:nvSpPr>
          <p:cNvPr id="281" name="Google Shape;281;p34"/>
          <p:cNvSpPr txBox="1"/>
          <p:nvPr>
            <p:ph idx="1" type="body"/>
          </p:nvPr>
        </p:nvSpPr>
        <p:spPr>
          <a:xfrm>
            <a:off x="5496538" y="1358875"/>
            <a:ext cx="17283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1400">
                <a:solidFill>
                  <a:schemeClr val="accent5"/>
                </a:solidFill>
                <a:latin typeface="Roboto Medium"/>
                <a:ea typeface="Roboto Medium"/>
                <a:cs typeface="Roboto Medium"/>
                <a:sym typeface="Roboto Medium"/>
              </a:rPr>
              <a:t>Orchestrated tasks</a:t>
            </a:r>
            <a:endParaRPr baseline="30000" i="1" sz="1000">
              <a:solidFill>
                <a:schemeClr val="accent5"/>
              </a:solidFill>
              <a:latin typeface="Roboto Medium"/>
              <a:ea typeface="Roboto Medium"/>
              <a:cs typeface="Roboto Medium"/>
              <a:sym typeface="Roboto Medium"/>
            </a:endParaRPr>
          </a:p>
          <a:p>
            <a:pPr indent="0" lvl="0" marL="0" rtl="0" algn="ctr">
              <a:lnSpc>
                <a:spcPct val="100000"/>
              </a:lnSpc>
              <a:spcBef>
                <a:spcPts val="500"/>
              </a:spcBef>
              <a:spcAft>
                <a:spcPts val="0"/>
              </a:spcAft>
              <a:buNone/>
            </a:pPr>
            <a:r>
              <a:t/>
            </a:r>
            <a:endParaRPr sz="1200">
              <a:solidFill>
                <a:schemeClr val="accent4"/>
              </a:solidFill>
            </a:endParaRPr>
          </a:p>
        </p:txBody>
      </p:sp>
      <p:sp>
        <p:nvSpPr>
          <p:cNvPr id="282" name="Google Shape;282;p34"/>
          <p:cNvSpPr txBox="1"/>
          <p:nvPr>
            <p:ph idx="1" type="body"/>
          </p:nvPr>
        </p:nvSpPr>
        <p:spPr>
          <a:xfrm>
            <a:off x="5064106" y="2266913"/>
            <a:ext cx="16545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Conversation </a:t>
            </a:r>
            <a:endParaRPr sz="1000">
              <a:solidFill>
                <a:schemeClr val="accent4"/>
              </a:solidFill>
            </a:endParaRPr>
          </a:p>
          <a:p>
            <a:pPr indent="0" lvl="0" marL="0" rtl="0" algn="ctr">
              <a:lnSpc>
                <a:spcPct val="100000"/>
              </a:lnSpc>
              <a:spcBef>
                <a:spcPts val="0"/>
              </a:spcBef>
              <a:spcAft>
                <a:spcPts val="0"/>
              </a:spcAft>
              <a:buNone/>
            </a:pPr>
            <a:r>
              <a:rPr lang="en" sz="1000">
                <a:solidFill>
                  <a:schemeClr val="accent4"/>
                </a:solidFill>
              </a:rPr>
              <a:t>back and forth</a:t>
            </a:r>
            <a:endParaRPr sz="1000">
              <a:solidFill>
                <a:schemeClr val="accent4"/>
              </a:solidFill>
            </a:endParaRPr>
          </a:p>
        </p:txBody>
      </p:sp>
      <p:sp>
        <p:nvSpPr>
          <p:cNvPr id="283" name="Google Shape;283;p34"/>
          <p:cNvSpPr txBox="1"/>
          <p:nvPr>
            <p:ph idx="1" type="body"/>
          </p:nvPr>
        </p:nvSpPr>
        <p:spPr>
          <a:xfrm>
            <a:off x="5013581" y="3327375"/>
            <a:ext cx="1654500" cy="188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Conversation</a:t>
            </a:r>
            <a:endParaRPr sz="1000">
              <a:solidFill>
                <a:schemeClr val="accent4"/>
              </a:solidFill>
            </a:endParaRPr>
          </a:p>
          <a:p>
            <a:pPr indent="0" lvl="0" marL="0" rtl="0" algn="ctr">
              <a:lnSpc>
                <a:spcPct val="100000"/>
              </a:lnSpc>
              <a:spcBef>
                <a:spcPts val="0"/>
              </a:spcBef>
              <a:spcAft>
                <a:spcPts val="0"/>
              </a:spcAft>
              <a:buNone/>
            </a:pPr>
            <a:r>
              <a:rPr lang="en" sz="1000">
                <a:solidFill>
                  <a:schemeClr val="accent4"/>
                </a:solidFill>
              </a:rPr>
              <a:t>summarization</a:t>
            </a:r>
            <a:endParaRPr sz="1000">
              <a:solidFill>
                <a:schemeClr val="accent4"/>
              </a:solidFill>
            </a:endParaRPr>
          </a:p>
          <a:p>
            <a:pPr indent="0" lvl="0" marL="0" rtl="0" algn="ctr">
              <a:lnSpc>
                <a:spcPct val="100000"/>
              </a:lnSpc>
              <a:spcBef>
                <a:spcPts val="500"/>
              </a:spcBef>
              <a:spcAft>
                <a:spcPts val="0"/>
              </a:spcAft>
              <a:buNone/>
            </a:pPr>
            <a:r>
              <a:t/>
            </a:r>
            <a:endParaRPr sz="1000">
              <a:solidFill>
                <a:schemeClr val="accent4"/>
              </a:solidFill>
            </a:endParaRPr>
          </a:p>
        </p:txBody>
      </p:sp>
      <p:sp>
        <p:nvSpPr>
          <p:cNvPr id="284" name="Google Shape;284;p34"/>
          <p:cNvSpPr txBox="1"/>
          <p:nvPr>
            <p:ph idx="1" type="body"/>
          </p:nvPr>
        </p:nvSpPr>
        <p:spPr>
          <a:xfrm>
            <a:off x="6414101" y="2266913"/>
            <a:ext cx="1274700" cy="188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Client</a:t>
            </a:r>
            <a:endParaRPr sz="1000">
              <a:solidFill>
                <a:schemeClr val="accent4"/>
              </a:solidFill>
            </a:endParaRPr>
          </a:p>
          <a:p>
            <a:pPr indent="0" lvl="0" marL="0" rtl="0" algn="ctr">
              <a:lnSpc>
                <a:spcPct val="100000"/>
              </a:lnSpc>
              <a:spcBef>
                <a:spcPts val="0"/>
              </a:spcBef>
              <a:spcAft>
                <a:spcPts val="0"/>
              </a:spcAft>
              <a:buNone/>
            </a:pPr>
            <a:r>
              <a:rPr lang="en" sz="1000">
                <a:solidFill>
                  <a:schemeClr val="accent4"/>
                </a:solidFill>
              </a:rPr>
              <a:t>Information </a:t>
            </a:r>
            <a:endParaRPr sz="1000">
              <a:solidFill>
                <a:schemeClr val="accent4"/>
              </a:solidFill>
            </a:endParaRPr>
          </a:p>
          <a:p>
            <a:pPr indent="0" lvl="0" marL="0" rtl="0" algn="ctr">
              <a:lnSpc>
                <a:spcPct val="100000"/>
              </a:lnSpc>
              <a:spcBef>
                <a:spcPts val="0"/>
              </a:spcBef>
              <a:spcAft>
                <a:spcPts val="0"/>
              </a:spcAft>
              <a:buNone/>
            </a:pPr>
            <a:r>
              <a:rPr lang="en" sz="1000">
                <a:solidFill>
                  <a:schemeClr val="accent4"/>
                </a:solidFill>
              </a:rPr>
              <a:t>collection</a:t>
            </a:r>
            <a:endParaRPr sz="1000">
              <a:solidFill>
                <a:schemeClr val="accent4"/>
              </a:solidFill>
            </a:endParaRPr>
          </a:p>
          <a:p>
            <a:pPr indent="0" lvl="0" marL="0" rtl="0" algn="ctr">
              <a:lnSpc>
                <a:spcPct val="100000"/>
              </a:lnSpc>
              <a:spcBef>
                <a:spcPts val="500"/>
              </a:spcBef>
              <a:spcAft>
                <a:spcPts val="0"/>
              </a:spcAft>
              <a:buNone/>
            </a:pPr>
            <a:r>
              <a:t/>
            </a:r>
            <a:endParaRPr sz="1000">
              <a:solidFill>
                <a:schemeClr val="accent4"/>
              </a:solidFill>
            </a:endParaRPr>
          </a:p>
        </p:txBody>
      </p:sp>
      <p:sp>
        <p:nvSpPr>
          <p:cNvPr id="285" name="Google Shape;285;p34"/>
          <p:cNvSpPr txBox="1"/>
          <p:nvPr>
            <p:ph idx="1" type="body"/>
          </p:nvPr>
        </p:nvSpPr>
        <p:spPr>
          <a:xfrm>
            <a:off x="6224206" y="3327375"/>
            <a:ext cx="1654500" cy="188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Structured </a:t>
            </a:r>
            <a:endParaRPr sz="1000">
              <a:solidFill>
                <a:schemeClr val="accent4"/>
              </a:solidFill>
            </a:endParaRPr>
          </a:p>
          <a:p>
            <a:pPr indent="0" lvl="0" marL="0" rtl="0" algn="ctr">
              <a:lnSpc>
                <a:spcPct val="100000"/>
              </a:lnSpc>
              <a:spcBef>
                <a:spcPts val="0"/>
              </a:spcBef>
              <a:spcAft>
                <a:spcPts val="0"/>
              </a:spcAft>
              <a:buNone/>
            </a:pPr>
            <a:r>
              <a:rPr lang="en" sz="1000">
                <a:solidFill>
                  <a:schemeClr val="accent4"/>
                </a:solidFill>
              </a:rPr>
              <a:t>data extraction</a:t>
            </a:r>
            <a:endParaRPr sz="1000">
              <a:solidFill>
                <a:schemeClr val="accent4"/>
              </a:solidFill>
            </a:endParaRPr>
          </a:p>
          <a:p>
            <a:pPr indent="0" lvl="0" marL="0" rtl="0" algn="ctr">
              <a:lnSpc>
                <a:spcPct val="100000"/>
              </a:lnSpc>
              <a:spcBef>
                <a:spcPts val="0"/>
              </a:spcBef>
              <a:spcAft>
                <a:spcPts val="0"/>
              </a:spcAft>
              <a:buNone/>
            </a:pPr>
            <a:r>
              <a:rPr i="1" lang="en" sz="800">
                <a:solidFill>
                  <a:schemeClr val="accent4"/>
                </a:solidFill>
              </a:rPr>
              <a:t>for predictive ML</a:t>
            </a:r>
            <a:endParaRPr i="1" sz="800">
              <a:solidFill>
                <a:schemeClr val="accent4"/>
              </a:solidFill>
            </a:endParaRPr>
          </a:p>
          <a:p>
            <a:pPr indent="0" lvl="0" marL="0" rtl="0" algn="ctr">
              <a:lnSpc>
                <a:spcPct val="100000"/>
              </a:lnSpc>
              <a:spcBef>
                <a:spcPts val="500"/>
              </a:spcBef>
              <a:spcAft>
                <a:spcPts val="0"/>
              </a:spcAft>
              <a:buNone/>
            </a:pPr>
            <a:r>
              <a:t/>
            </a:r>
            <a:endParaRPr sz="800">
              <a:solidFill>
                <a:schemeClr val="accent4"/>
              </a:solidFill>
            </a:endParaRPr>
          </a:p>
        </p:txBody>
      </p:sp>
      <p:cxnSp>
        <p:nvCxnSpPr>
          <p:cNvPr id="286" name="Google Shape;286;p34"/>
          <p:cNvCxnSpPr/>
          <p:nvPr/>
        </p:nvCxnSpPr>
        <p:spPr>
          <a:xfrm>
            <a:off x="7489100" y="2644950"/>
            <a:ext cx="551400" cy="6000"/>
          </a:xfrm>
          <a:prstGeom prst="straightConnector1">
            <a:avLst/>
          </a:prstGeom>
          <a:noFill/>
          <a:ln cap="flat" cmpd="sng" w="19050">
            <a:solidFill>
              <a:srgbClr val="999999"/>
            </a:solidFill>
            <a:prstDash val="solid"/>
            <a:round/>
            <a:headEnd len="med" w="med" type="none"/>
            <a:tailEnd len="med" w="med" type="triangle"/>
          </a:ln>
        </p:spPr>
      </p:cxnSp>
      <p:pic>
        <p:nvPicPr>
          <p:cNvPr id="287" name="Google Shape;287;p34"/>
          <p:cNvPicPr preferRelativeResize="0"/>
          <p:nvPr/>
        </p:nvPicPr>
        <p:blipFill>
          <a:blip r:embed="rId16">
            <a:alphaModFix/>
          </a:blip>
          <a:stretch>
            <a:fillRect/>
          </a:stretch>
        </p:blipFill>
        <p:spPr>
          <a:xfrm>
            <a:off x="8233135" y="2716738"/>
            <a:ext cx="271625" cy="273529"/>
          </a:xfrm>
          <a:prstGeom prst="rect">
            <a:avLst/>
          </a:prstGeom>
          <a:noFill/>
          <a:ln>
            <a:noFill/>
          </a:ln>
        </p:spPr>
      </p:pic>
      <p:pic>
        <p:nvPicPr>
          <p:cNvPr id="288" name="Google Shape;288;p34"/>
          <p:cNvPicPr preferRelativeResize="0"/>
          <p:nvPr/>
        </p:nvPicPr>
        <p:blipFill>
          <a:blip r:embed="rId17">
            <a:alphaModFix/>
          </a:blip>
          <a:stretch>
            <a:fillRect/>
          </a:stretch>
        </p:blipFill>
        <p:spPr>
          <a:xfrm>
            <a:off x="8760583" y="2308983"/>
            <a:ext cx="208427" cy="256375"/>
          </a:xfrm>
          <a:prstGeom prst="rect">
            <a:avLst/>
          </a:prstGeom>
          <a:noFill/>
          <a:ln>
            <a:noFill/>
          </a:ln>
        </p:spPr>
      </p:pic>
      <p:pic>
        <p:nvPicPr>
          <p:cNvPr id="289" name="Google Shape;289;p34"/>
          <p:cNvPicPr preferRelativeResize="0"/>
          <p:nvPr/>
        </p:nvPicPr>
        <p:blipFill>
          <a:blip r:embed="rId18">
            <a:alphaModFix/>
          </a:blip>
          <a:stretch>
            <a:fillRect/>
          </a:stretch>
        </p:blipFill>
        <p:spPr>
          <a:xfrm>
            <a:off x="8296323" y="2311963"/>
            <a:ext cx="208425" cy="250411"/>
          </a:xfrm>
          <a:prstGeom prst="rect">
            <a:avLst/>
          </a:prstGeom>
          <a:noFill/>
          <a:ln>
            <a:noFill/>
          </a:ln>
        </p:spPr>
      </p:pic>
      <p:pic>
        <p:nvPicPr>
          <p:cNvPr id="290" name="Google Shape;290;p34"/>
          <p:cNvPicPr preferRelativeResize="0"/>
          <p:nvPr/>
        </p:nvPicPr>
        <p:blipFill rotWithShape="1">
          <a:blip r:embed="rId19">
            <a:alphaModFix/>
          </a:blip>
          <a:srcRect b="27388" l="39609" r="55925" t="63368"/>
          <a:stretch/>
        </p:blipFill>
        <p:spPr>
          <a:xfrm>
            <a:off x="8705800" y="2649521"/>
            <a:ext cx="318000" cy="366538"/>
          </a:xfrm>
          <a:prstGeom prst="rect">
            <a:avLst/>
          </a:prstGeom>
          <a:noFill/>
          <a:ln>
            <a:noFill/>
          </a:ln>
        </p:spPr>
      </p:pic>
      <p:sp>
        <p:nvSpPr>
          <p:cNvPr id="291" name="Google Shape;291;p34"/>
          <p:cNvSpPr txBox="1"/>
          <p:nvPr>
            <p:ph idx="1" type="body"/>
          </p:nvPr>
        </p:nvSpPr>
        <p:spPr>
          <a:xfrm>
            <a:off x="8040500" y="1536950"/>
            <a:ext cx="10083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400">
                <a:solidFill>
                  <a:schemeClr val="accent5"/>
                </a:solidFill>
                <a:latin typeface="Roboto Medium"/>
                <a:ea typeface="Roboto Medium"/>
                <a:cs typeface="Roboto Medium"/>
                <a:sym typeface="Roboto Medium"/>
              </a:rPr>
              <a:t>Any app or chatbot</a:t>
            </a:r>
            <a:endParaRPr i="1" sz="1100">
              <a:solidFill>
                <a:schemeClr val="accent5"/>
              </a:solidFill>
              <a:latin typeface="Roboto Medium"/>
              <a:ea typeface="Roboto Medium"/>
              <a:cs typeface="Roboto Medium"/>
              <a:sym typeface="Roboto Medium"/>
            </a:endParaRPr>
          </a:p>
        </p:txBody>
      </p:sp>
      <p:sp>
        <p:nvSpPr>
          <p:cNvPr id="292" name="Google Shape;292;p34"/>
          <p:cNvSpPr/>
          <p:nvPr/>
        </p:nvSpPr>
        <p:spPr>
          <a:xfrm>
            <a:off x="3447550" y="3181675"/>
            <a:ext cx="3180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 name="Google Shape;293;p34"/>
          <p:cNvSpPr/>
          <p:nvPr/>
        </p:nvSpPr>
        <p:spPr>
          <a:xfrm>
            <a:off x="3447550" y="3510475"/>
            <a:ext cx="3180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34"/>
          <p:cNvSpPr/>
          <p:nvPr/>
        </p:nvSpPr>
        <p:spPr>
          <a:xfrm>
            <a:off x="3447550" y="3839275"/>
            <a:ext cx="3180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34"/>
          <p:cNvSpPr txBox="1"/>
          <p:nvPr>
            <p:ph idx="1" type="body"/>
          </p:nvPr>
        </p:nvSpPr>
        <p:spPr>
          <a:xfrm>
            <a:off x="3301150" y="3257425"/>
            <a:ext cx="610800" cy="129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i="1" lang="en" sz="800">
                <a:solidFill>
                  <a:schemeClr val="accent4"/>
                </a:solidFill>
              </a:rPr>
              <a:t>SLM 1</a:t>
            </a:r>
            <a:endParaRPr i="1" sz="800">
              <a:solidFill>
                <a:schemeClr val="accent4"/>
              </a:solidFill>
            </a:endParaRPr>
          </a:p>
          <a:p>
            <a:pPr indent="0" lvl="0" marL="0" rtl="0" algn="ctr">
              <a:lnSpc>
                <a:spcPct val="100000"/>
              </a:lnSpc>
              <a:spcBef>
                <a:spcPts val="500"/>
              </a:spcBef>
              <a:spcAft>
                <a:spcPts val="0"/>
              </a:spcAft>
              <a:buNone/>
            </a:pPr>
            <a:r>
              <a:t/>
            </a:r>
            <a:endParaRPr i="1" sz="800">
              <a:solidFill>
                <a:schemeClr val="accent4"/>
              </a:solidFill>
            </a:endParaRPr>
          </a:p>
        </p:txBody>
      </p:sp>
      <p:sp>
        <p:nvSpPr>
          <p:cNvPr id="296" name="Google Shape;296;p34"/>
          <p:cNvSpPr txBox="1"/>
          <p:nvPr>
            <p:ph idx="1" type="body"/>
          </p:nvPr>
        </p:nvSpPr>
        <p:spPr>
          <a:xfrm>
            <a:off x="3301150" y="3586225"/>
            <a:ext cx="610800" cy="129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i="1" lang="en" sz="800">
                <a:solidFill>
                  <a:schemeClr val="accent4"/>
                </a:solidFill>
              </a:rPr>
              <a:t>SLM 2</a:t>
            </a:r>
            <a:endParaRPr i="1" sz="800">
              <a:solidFill>
                <a:schemeClr val="accent4"/>
              </a:solidFill>
            </a:endParaRPr>
          </a:p>
        </p:txBody>
      </p:sp>
      <p:sp>
        <p:nvSpPr>
          <p:cNvPr id="297" name="Google Shape;297;p34"/>
          <p:cNvSpPr txBox="1"/>
          <p:nvPr>
            <p:ph idx="1" type="body"/>
          </p:nvPr>
        </p:nvSpPr>
        <p:spPr>
          <a:xfrm>
            <a:off x="3301150" y="3915025"/>
            <a:ext cx="610800" cy="129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i="1" lang="en" sz="800">
                <a:solidFill>
                  <a:schemeClr val="accent4"/>
                </a:solidFill>
              </a:rPr>
              <a:t>SLM 3</a:t>
            </a:r>
            <a:endParaRPr i="1" sz="800">
              <a:solidFill>
                <a:schemeClr val="accent4"/>
              </a:solidFill>
            </a:endParaRPr>
          </a:p>
          <a:p>
            <a:pPr indent="0" lvl="0" marL="0" rtl="0" algn="ctr">
              <a:lnSpc>
                <a:spcPct val="100000"/>
              </a:lnSpc>
              <a:spcBef>
                <a:spcPts val="500"/>
              </a:spcBef>
              <a:spcAft>
                <a:spcPts val="0"/>
              </a:spcAft>
              <a:buNone/>
            </a:pPr>
            <a:r>
              <a:t/>
            </a:r>
            <a:endParaRPr i="1" sz="800">
              <a:solidFill>
                <a:schemeClr val="accent4"/>
              </a:solidFill>
            </a:endParaRPr>
          </a:p>
        </p:txBody>
      </p:sp>
      <p:sp>
        <p:nvSpPr>
          <p:cNvPr id="298" name="Google Shape;298;p34"/>
          <p:cNvSpPr/>
          <p:nvPr/>
        </p:nvSpPr>
        <p:spPr>
          <a:xfrm>
            <a:off x="578925" y="4220075"/>
            <a:ext cx="8395500" cy="735000"/>
          </a:xfrm>
          <a:prstGeom prst="roundRect">
            <a:avLst>
              <a:gd fmla="val 16667" name="adj"/>
            </a:avLst>
          </a:prstGeom>
          <a:solidFill>
            <a:srgbClr val="F3F3F3"/>
          </a:solidFill>
          <a:ln cap="flat" cmpd="sng" w="9525">
            <a:solidFill>
              <a:srgbClr val="EFEFEF"/>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9" name="Google Shape;299;p34"/>
          <p:cNvSpPr txBox="1"/>
          <p:nvPr>
            <p:ph idx="1" type="body"/>
          </p:nvPr>
        </p:nvSpPr>
        <p:spPr>
          <a:xfrm>
            <a:off x="3024644" y="4770613"/>
            <a:ext cx="16545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Periodic Evaluation</a:t>
            </a:r>
            <a:endParaRPr sz="1200">
              <a:solidFill>
                <a:schemeClr val="accent4"/>
              </a:solidFill>
            </a:endParaRPr>
          </a:p>
          <a:p>
            <a:pPr indent="0" lvl="0" marL="0" rtl="0" algn="ctr">
              <a:lnSpc>
                <a:spcPct val="100000"/>
              </a:lnSpc>
              <a:spcBef>
                <a:spcPts val="500"/>
              </a:spcBef>
              <a:spcAft>
                <a:spcPts val="0"/>
              </a:spcAft>
              <a:buNone/>
            </a:pPr>
            <a:r>
              <a:t/>
            </a:r>
            <a:endParaRPr sz="1200">
              <a:solidFill>
                <a:schemeClr val="accent4"/>
              </a:solidFill>
            </a:endParaRPr>
          </a:p>
        </p:txBody>
      </p:sp>
      <p:sp>
        <p:nvSpPr>
          <p:cNvPr id="300" name="Google Shape;300;p34"/>
          <p:cNvSpPr txBox="1"/>
          <p:nvPr>
            <p:ph idx="1" type="body"/>
          </p:nvPr>
        </p:nvSpPr>
        <p:spPr>
          <a:xfrm>
            <a:off x="4735356" y="4770613"/>
            <a:ext cx="16545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Real-time monitoring</a:t>
            </a:r>
            <a:endParaRPr sz="1200">
              <a:solidFill>
                <a:schemeClr val="accent4"/>
              </a:solidFill>
            </a:endParaRPr>
          </a:p>
          <a:p>
            <a:pPr indent="0" lvl="0" marL="0" rtl="0" algn="ctr">
              <a:lnSpc>
                <a:spcPct val="100000"/>
              </a:lnSpc>
              <a:spcBef>
                <a:spcPts val="500"/>
              </a:spcBef>
              <a:spcAft>
                <a:spcPts val="0"/>
              </a:spcAft>
              <a:buNone/>
            </a:pPr>
            <a:r>
              <a:t/>
            </a:r>
            <a:endParaRPr sz="1200">
              <a:solidFill>
                <a:schemeClr val="accent4"/>
              </a:solidFill>
            </a:endParaRPr>
          </a:p>
        </p:txBody>
      </p:sp>
      <p:sp>
        <p:nvSpPr>
          <p:cNvPr id="301" name="Google Shape;301;p34"/>
          <p:cNvSpPr txBox="1"/>
          <p:nvPr>
            <p:ph idx="1" type="body"/>
          </p:nvPr>
        </p:nvSpPr>
        <p:spPr>
          <a:xfrm>
            <a:off x="6674669" y="4770613"/>
            <a:ext cx="16545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000">
                <a:solidFill>
                  <a:schemeClr val="accent4"/>
                </a:solidFill>
              </a:rPr>
              <a:t>Real-time harm detection</a:t>
            </a:r>
            <a:endParaRPr sz="1200">
              <a:solidFill>
                <a:schemeClr val="accent4"/>
              </a:solidFill>
            </a:endParaRPr>
          </a:p>
          <a:p>
            <a:pPr indent="0" lvl="0" marL="0" rtl="0" algn="ctr">
              <a:lnSpc>
                <a:spcPct val="100000"/>
              </a:lnSpc>
              <a:spcBef>
                <a:spcPts val="500"/>
              </a:spcBef>
              <a:spcAft>
                <a:spcPts val="0"/>
              </a:spcAft>
              <a:buNone/>
            </a:pPr>
            <a:r>
              <a:t/>
            </a:r>
            <a:endParaRPr sz="1200">
              <a:solidFill>
                <a:schemeClr val="accent4"/>
              </a:solidFill>
            </a:endParaRPr>
          </a:p>
        </p:txBody>
      </p:sp>
      <p:pic>
        <p:nvPicPr>
          <p:cNvPr id="302" name="Google Shape;302;p34"/>
          <p:cNvPicPr preferRelativeResize="0"/>
          <p:nvPr/>
        </p:nvPicPr>
        <p:blipFill>
          <a:blip r:embed="rId20">
            <a:alphaModFix/>
          </a:blip>
          <a:stretch>
            <a:fillRect/>
          </a:stretch>
        </p:blipFill>
        <p:spPr>
          <a:xfrm>
            <a:off x="2878625" y="1561435"/>
            <a:ext cx="346749" cy="346749"/>
          </a:xfrm>
          <a:prstGeom prst="rect">
            <a:avLst/>
          </a:prstGeom>
          <a:noFill/>
          <a:ln>
            <a:noFill/>
          </a:ln>
        </p:spPr>
      </p:pic>
      <p:sp>
        <p:nvSpPr>
          <p:cNvPr id="303" name="Google Shape;303;p34"/>
          <p:cNvSpPr txBox="1"/>
          <p:nvPr>
            <p:ph idx="1" type="body"/>
          </p:nvPr>
        </p:nvSpPr>
        <p:spPr>
          <a:xfrm>
            <a:off x="2674438" y="1864588"/>
            <a:ext cx="755100" cy="220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lang="en" sz="800">
                <a:solidFill>
                  <a:schemeClr val="accent4"/>
                </a:solidFill>
              </a:rPr>
              <a:t>Trusted</a:t>
            </a:r>
            <a:br>
              <a:rPr lang="en" sz="800">
                <a:solidFill>
                  <a:schemeClr val="accent4"/>
                </a:solidFill>
              </a:rPr>
            </a:br>
            <a:r>
              <a:rPr lang="en" sz="800">
                <a:solidFill>
                  <a:schemeClr val="accent4"/>
                </a:solidFill>
              </a:rPr>
              <a:t>persona</a:t>
            </a:r>
            <a:endParaRPr sz="1400" u="sng">
              <a:solidFill>
                <a:schemeClr val="accent5"/>
              </a:solidFill>
              <a:latin typeface="Roboto Medium"/>
              <a:ea typeface="Roboto Medium"/>
              <a:cs typeface="Roboto Medium"/>
              <a:sym typeface="Roboto Medium"/>
            </a:endParaRPr>
          </a:p>
        </p:txBody>
      </p:sp>
      <p:pic>
        <p:nvPicPr>
          <p:cNvPr id="304" name="Google Shape;304;p34"/>
          <p:cNvPicPr preferRelativeResize="0"/>
          <p:nvPr/>
        </p:nvPicPr>
        <p:blipFill>
          <a:blip r:embed="rId21">
            <a:alphaModFix/>
          </a:blip>
          <a:stretch>
            <a:fillRect/>
          </a:stretch>
        </p:blipFill>
        <p:spPr>
          <a:xfrm>
            <a:off x="3668923" y="4394423"/>
            <a:ext cx="346776" cy="346776"/>
          </a:xfrm>
          <a:prstGeom prst="rect">
            <a:avLst/>
          </a:prstGeom>
          <a:noFill/>
          <a:ln>
            <a:noFill/>
          </a:ln>
        </p:spPr>
      </p:pic>
      <p:sp>
        <p:nvSpPr>
          <p:cNvPr id="305" name="Google Shape;305;p34"/>
          <p:cNvSpPr txBox="1"/>
          <p:nvPr>
            <p:ph idx="1" type="body"/>
          </p:nvPr>
        </p:nvSpPr>
        <p:spPr>
          <a:xfrm>
            <a:off x="655125" y="4353500"/>
            <a:ext cx="2088900" cy="484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500"/>
              </a:spcBef>
              <a:spcAft>
                <a:spcPts val="0"/>
              </a:spcAft>
              <a:buNone/>
            </a:pPr>
            <a:r>
              <a:rPr lang="en" sz="1300">
                <a:solidFill>
                  <a:schemeClr val="accent5"/>
                </a:solidFill>
                <a:latin typeface="Roboto Medium"/>
                <a:ea typeface="Roboto Medium"/>
                <a:cs typeface="Roboto Medium"/>
                <a:sym typeface="Roboto Medium"/>
              </a:rPr>
              <a:t>Monitored for safety and</a:t>
            </a:r>
            <a:br>
              <a:rPr lang="en" sz="1300">
                <a:solidFill>
                  <a:schemeClr val="accent5"/>
                </a:solidFill>
                <a:latin typeface="Roboto Medium"/>
                <a:ea typeface="Roboto Medium"/>
                <a:cs typeface="Roboto Medium"/>
                <a:sym typeface="Roboto Medium"/>
              </a:rPr>
            </a:br>
            <a:r>
              <a:rPr lang="en" sz="1300">
                <a:solidFill>
                  <a:schemeClr val="accent5"/>
                </a:solidFill>
                <a:latin typeface="Roboto Medium"/>
                <a:ea typeface="Roboto Medium"/>
                <a:cs typeface="Roboto Medium"/>
                <a:sym typeface="Roboto Medium"/>
              </a:rPr>
              <a:t>contextual relevance</a:t>
            </a:r>
            <a:endParaRPr sz="1300">
              <a:solidFill>
                <a:schemeClr val="accent5"/>
              </a:solidFill>
              <a:latin typeface="Roboto Medium"/>
              <a:ea typeface="Roboto Medium"/>
              <a:cs typeface="Roboto Medium"/>
              <a:sym typeface="Roboto Medium"/>
            </a:endParaRPr>
          </a:p>
        </p:txBody>
      </p:sp>
      <p:pic>
        <p:nvPicPr>
          <p:cNvPr id="306" name="Google Shape;306;p34"/>
          <p:cNvPicPr preferRelativeResize="0"/>
          <p:nvPr/>
        </p:nvPicPr>
        <p:blipFill>
          <a:blip r:embed="rId22">
            <a:alphaModFix/>
          </a:blip>
          <a:stretch>
            <a:fillRect/>
          </a:stretch>
        </p:blipFill>
        <p:spPr>
          <a:xfrm>
            <a:off x="7295075" y="4380725"/>
            <a:ext cx="413700" cy="413700"/>
          </a:xfrm>
          <a:prstGeom prst="rect">
            <a:avLst/>
          </a:prstGeom>
          <a:noFill/>
          <a:ln>
            <a:noFill/>
          </a:ln>
        </p:spPr>
      </p:pic>
      <p:pic>
        <p:nvPicPr>
          <p:cNvPr id="307" name="Google Shape;307;p34"/>
          <p:cNvPicPr preferRelativeResize="0"/>
          <p:nvPr/>
        </p:nvPicPr>
        <p:blipFill>
          <a:blip r:embed="rId23">
            <a:alphaModFix/>
          </a:blip>
          <a:stretch>
            <a:fillRect/>
          </a:stretch>
        </p:blipFill>
        <p:spPr>
          <a:xfrm>
            <a:off x="5405450" y="4364298"/>
            <a:ext cx="346776" cy="3467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5"/>
          <p:cNvSpPr txBox="1"/>
          <p:nvPr>
            <p:ph type="title"/>
          </p:nvPr>
        </p:nvSpPr>
        <p:spPr>
          <a:xfrm>
            <a:off x="333750" y="297175"/>
            <a:ext cx="8636100" cy="6003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000">
                <a:solidFill>
                  <a:schemeClr val="accent4"/>
                </a:solidFill>
                <a:latin typeface="Roboto Medium"/>
                <a:ea typeface="Roboto Medium"/>
                <a:cs typeface="Roboto Medium"/>
                <a:sym typeface="Roboto Medium"/>
              </a:rPr>
              <a:t>Monitoring and Evaluation of AI solutions</a:t>
            </a:r>
            <a:endParaRPr sz="2000">
              <a:solidFill>
                <a:schemeClr val="accent4"/>
              </a:solidFill>
              <a:latin typeface="Roboto Medium"/>
              <a:ea typeface="Roboto Medium"/>
              <a:cs typeface="Roboto Medium"/>
              <a:sym typeface="Roboto Medium"/>
            </a:endParaRPr>
          </a:p>
          <a:p>
            <a:pPr indent="0" lvl="0" marL="0" marR="0" rtl="0" algn="l">
              <a:lnSpc>
                <a:spcPct val="115000"/>
              </a:lnSpc>
              <a:spcBef>
                <a:spcPts val="0"/>
              </a:spcBef>
              <a:spcAft>
                <a:spcPts val="0"/>
              </a:spcAft>
              <a:buNone/>
            </a:pPr>
            <a:r>
              <a:rPr lang="en" sz="1600">
                <a:solidFill>
                  <a:schemeClr val="accent5"/>
                </a:solidFill>
              </a:rPr>
              <a:t>Supports up-front evaluation and dynamic flexible real-time monitoring</a:t>
            </a:r>
            <a:endParaRPr sz="1600">
              <a:solidFill>
                <a:schemeClr val="accent5"/>
              </a:solidFill>
            </a:endParaRPr>
          </a:p>
        </p:txBody>
      </p:sp>
      <p:cxnSp>
        <p:nvCxnSpPr>
          <p:cNvPr id="313" name="Google Shape;313;p35"/>
          <p:cNvCxnSpPr/>
          <p:nvPr/>
        </p:nvCxnSpPr>
        <p:spPr>
          <a:xfrm>
            <a:off x="4472950" y="1625525"/>
            <a:ext cx="0" cy="3006000"/>
          </a:xfrm>
          <a:prstGeom prst="straightConnector1">
            <a:avLst/>
          </a:prstGeom>
          <a:noFill/>
          <a:ln cap="flat" cmpd="sng" w="9525">
            <a:solidFill>
              <a:srgbClr val="B7B7B7"/>
            </a:solidFill>
            <a:prstDash val="solid"/>
            <a:round/>
            <a:headEnd len="med" w="med" type="none"/>
            <a:tailEnd len="med" w="med" type="none"/>
          </a:ln>
        </p:spPr>
      </p:cxnSp>
      <p:sp>
        <p:nvSpPr>
          <p:cNvPr id="314" name="Google Shape;314;p35"/>
          <p:cNvSpPr txBox="1"/>
          <p:nvPr>
            <p:ph idx="1" type="body"/>
          </p:nvPr>
        </p:nvSpPr>
        <p:spPr>
          <a:xfrm>
            <a:off x="354475" y="1345000"/>
            <a:ext cx="3956400" cy="354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600">
                <a:solidFill>
                  <a:schemeClr val="accent3"/>
                </a:solidFill>
                <a:latin typeface="Roboto"/>
                <a:ea typeface="Roboto"/>
                <a:cs typeface="Roboto"/>
                <a:sym typeface="Roboto"/>
              </a:rPr>
              <a:t>Automated framework</a:t>
            </a:r>
            <a:endParaRPr b="1" sz="1600">
              <a:solidFill>
                <a:schemeClr val="accent3"/>
              </a:solidFill>
              <a:latin typeface="Roboto"/>
              <a:ea typeface="Roboto"/>
              <a:cs typeface="Roboto"/>
              <a:sym typeface="Roboto"/>
            </a:endParaRPr>
          </a:p>
          <a:p>
            <a:pPr indent="0" lvl="0" marL="0" rtl="0" algn="l">
              <a:lnSpc>
                <a:spcPct val="100000"/>
              </a:lnSpc>
              <a:spcBef>
                <a:spcPts val="500"/>
              </a:spcBef>
              <a:spcAft>
                <a:spcPts val="0"/>
              </a:spcAft>
              <a:buNone/>
            </a:pPr>
            <a:r>
              <a:t/>
            </a:r>
            <a:endParaRPr sz="1400"/>
          </a:p>
          <a:p>
            <a:pPr indent="0" lvl="0" marL="0" rtl="0" algn="l">
              <a:lnSpc>
                <a:spcPct val="100000"/>
              </a:lnSpc>
              <a:spcBef>
                <a:spcPts val="1000"/>
              </a:spcBef>
              <a:spcAft>
                <a:spcPts val="0"/>
              </a:spcAft>
              <a:buNone/>
            </a:pPr>
            <a:r>
              <a:t/>
            </a:r>
            <a:endParaRPr b="1" sz="1200">
              <a:latin typeface="Roboto"/>
              <a:ea typeface="Roboto"/>
              <a:cs typeface="Roboto"/>
              <a:sym typeface="Roboto"/>
            </a:endParaRPr>
          </a:p>
        </p:txBody>
      </p:sp>
      <p:sp>
        <p:nvSpPr>
          <p:cNvPr id="315" name="Google Shape;315;p35"/>
          <p:cNvSpPr txBox="1"/>
          <p:nvPr>
            <p:ph idx="1" type="body"/>
          </p:nvPr>
        </p:nvSpPr>
        <p:spPr>
          <a:xfrm>
            <a:off x="228312" y="3552075"/>
            <a:ext cx="20163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200">
                <a:latin typeface="Roboto"/>
                <a:ea typeface="Roboto"/>
                <a:cs typeface="Roboto"/>
                <a:sym typeface="Roboto"/>
              </a:rPr>
              <a:t>Metrics and benchmarks </a:t>
            </a:r>
            <a:r>
              <a:rPr lang="en" sz="1200"/>
              <a:t>Optimized for target market to evaluate accuracy &amp; local relatability</a:t>
            </a:r>
            <a:endParaRPr sz="1200"/>
          </a:p>
          <a:p>
            <a:pPr indent="0" lvl="0" marL="0" rtl="0" algn="ctr">
              <a:lnSpc>
                <a:spcPct val="100000"/>
              </a:lnSpc>
              <a:spcBef>
                <a:spcPts val="1000"/>
              </a:spcBef>
              <a:spcAft>
                <a:spcPts val="0"/>
              </a:spcAft>
              <a:buNone/>
            </a:pPr>
            <a:r>
              <a:t/>
            </a:r>
            <a:endParaRPr sz="1400"/>
          </a:p>
        </p:txBody>
      </p:sp>
      <p:sp>
        <p:nvSpPr>
          <p:cNvPr id="316" name="Google Shape;316;p35"/>
          <p:cNvSpPr txBox="1"/>
          <p:nvPr>
            <p:ph idx="1" type="body"/>
          </p:nvPr>
        </p:nvSpPr>
        <p:spPr>
          <a:xfrm>
            <a:off x="2384775" y="3552075"/>
            <a:ext cx="20163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200">
                <a:latin typeface="Roboto"/>
                <a:ea typeface="Roboto"/>
                <a:cs typeface="Roboto"/>
                <a:sym typeface="Roboto"/>
              </a:rPr>
              <a:t>Real-time monitoring</a:t>
            </a:r>
            <a:r>
              <a:rPr lang="en" sz="1200"/>
              <a:t> </a:t>
            </a:r>
            <a:endParaRPr sz="1200"/>
          </a:p>
          <a:p>
            <a:pPr indent="0" lvl="0" marL="0" rtl="0" algn="ctr">
              <a:lnSpc>
                <a:spcPct val="100000"/>
              </a:lnSpc>
              <a:spcBef>
                <a:spcPts val="0"/>
              </a:spcBef>
              <a:spcAft>
                <a:spcPts val="0"/>
              </a:spcAft>
              <a:buNone/>
            </a:pPr>
            <a:r>
              <a:rPr lang="en" sz="1200"/>
              <a:t>run on an ongoing basis to evaluate current state</a:t>
            </a:r>
            <a:endParaRPr sz="1200"/>
          </a:p>
          <a:p>
            <a:pPr indent="0" lvl="0" marL="0" rtl="0" algn="ctr">
              <a:lnSpc>
                <a:spcPct val="100000"/>
              </a:lnSpc>
              <a:spcBef>
                <a:spcPts val="500"/>
              </a:spcBef>
              <a:spcAft>
                <a:spcPts val="0"/>
              </a:spcAft>
              <a:buNone/>
            </a:pPr>
            <a:r>
              <a:t/>
            </a:r>
            <a:endParaRPr sz="1400"/>
          </a:p>
        </p:txBody>
      </p:sp>
      <p:pic>
        <p:nvPicPr>
          <p:cNvPr id="317" name="Google Shape;317;p35"/>
          <p:cNvPicPr preferRelativeResize="0"/>
          <p:nvPr/>
        </p:nvPicPr>
        <p:blipFill rotWithShape="1">
          <a:blip r:embed="rId3">
            <a:alphaModFix/>
          </a:blip>
          <a:srcRect b="13766" l="0" r="0" t="14753"/>
          <a:stretch/>
        </p:blipFill>
        <p:spPr>
          <a:xfrm>
            <a:off x="2818926" y="2388400"/>
            <a:ext cx="1199700" cy="857400"/>
          </a:xfrm>
          <a:prstGeom prst="roundRect">
            <a:avLst>
              <a:gd fmla="val 16667" name="adj"/>
            </a:avLst>
          </a:prstGeom>
          <a:noFill/>
          <a:ln>
            <a:noFill/>
          </a:ln>
        </p:spPr>
      </p:pic>
      <p:sp>
        <p:nvSpPr>
          <p:cNvPr id="318" name="Google Shape;318;p35"/>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9" name="Google Shape;319;p35"/>
          <p:cNvPicPr preferRelativeResize="0"/>
          <p:nvPr/>
        </p:nvPicPr>
        <p:blipFill rotWithShape="1">
          <a:blip r:embed="rId4">
            <a:alphaModFix/>
          </a:blip>
          <a:srcRect b="27790" l="37142" r="23247" t="29711"/>
          <a:stretch/>
        </p:blipFill>
        <p:spPr>
          <a:xfrm>
            <a:off x="387038" y="2417950"/>
            <a:ext cx="1199700" cy="857400"/>
          </a:xfrm>
          <a:prstGeom prst="roundRect">
            <a:avLst>
              <a:gd fmla="val 16667" name="adj"/>
            </a:avLst>
          </a:prstGeom>
          <a:noFill/>
          <a:ln>
            <a:noFill/>
          </a:ln>
        </p:spPr>
      </p:pic>
      <p:pic>
        <p:nvPicPr>
          <p:cNvPr id="320" name="Google Shape;320;p35" title="llmasjudge-removebg-preview.png"/>
          <p:cNvPicPr preferRelativeResize="0"/>
          <p:nvPr/>
        </p:nvPicPr>
        <p:blipFill>
          <a:blip r:embed="rId5">
            <a:alphaModFix/>
          </a:blip>
          <a:stretch>
            <a:fillRect/>
          </a:stretch>
        </p:blipFill>
        <p:spPr>
          <a:xfrm>
            <a:off x="1190875" y="2371438"/>
            <a:ext cx="950425" cy="950425"/>
          </a:xfrm>
          <a:prstGeom prst="rect">
            <a:avLst/>
          </a:prstGeom>
          <a:noFill/>
          <a:ln>
            <a:noFill/>
          </a:ln>
        </p:spPr>
      </p:pic>
      <p:sp>
        <p:nvSpPr>
          <p:cNvPr id="321" name="Google Shape;321;p35"/>
          <p:cNvSpPr txBox="1"/>
          <p:nvPr>
            <p:ph idx="2" type="subTitle"/>
          </p:nvPr>
        </p:nvSpPr>
        <p:spPr>
          <a:xfrm>
            <a:off x="5028450" y="1323775"/>
            <a:ext cx="3670800" cy="379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600">
                <a:solidFill>
                  <a:schemeClr val="accent3"/>
                </a:solidFill>
              </a:rPr>
              <a:t>Sampled human in the loop labeling</a:t>
            </a:r>
            <a:endParaRPr b="1" sz="1600">
              <a:solidFill>
                <a:schemeClr val="accent3"/>
              </a:solidFill>
              <a:latin typeface="Roboto"/>
              <a:ea typeface="Roboto"/>
              <a:cs typeface="Roboto"/>
              <a:sym typeface="Roboto"/>
            </a:endParaRPr>
          </a:p>
          <a:p>
            <a:pPr indent="0" lvl="0" marL="0" rtl="0" algn="l">
              <a:lnSpc>
                <a:spcPct val="100000"/>
              </a:lnSpc>
              <a:spcBef>
                <a:spcPts val="0"/>
              </a:spcBef>
              <a:spcAft>
                <a:spcPts val="0"/>
              </a:spcAft>
              <a:buNone/>
            </a:pPr>
            <a:r>
              <a:t/>
            </a:r>
            <a:endParaRPr sz="1400"/>
          </a:p>
          <a:p>
            <a:pPr indent="0" lvl="0" marL="0" rtl="0" algn="l">
              <a:lnSpc>
                <a:spcPct val="100000"/>
              </a:lnSpc>
              <a:spcBef>
                <a:spcPts val="1000"/>
              </a:spcBef>
              <a:spcAft>
                <a:spcPts val="0"/>
              </a:spcAft>
              <a:buNone/>
            </a:pPr>
            <a:r>
              <a:t/>
            </a:r>
            <a:endParaRPr b="1" sz="1200">
              <a:latin typeface="Roboto"/>
              <a:ea typeface="Roboto"/>
              <a:cs typeface="Roboto"/>
              <a:sym typeface="Roboto"/>
            </a:endParaRPr>
          </a:p>
        </p:txBody>
      </p:sp>
      <p:sp>
        <p:nvSpPr>
          <p:cNvPr id="322" name="Google Shape;322;p35"/>
          <p:cNvSpPr txBox="1"/>
          <p:nvPr>
            <p:ph idx="1" type="body"/>
          </p:nvPr>
        </p:nvSpPr>
        <p:spPr>
          <a:xfrm>
            <a:off x="4590312" y="3530850"/>
            <a:ext cx="20163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200">
                <a:latin typeface="Roboto"/>
                <a:ea typeface="Roboto"/>
                <a:cs typeface="Roboto"/>
                <a:sym typeface="Roboto"/>
              </a:rPr>
              <a:t>On the ground labeling </a:t>
            </a:r>
            <a:endParaRPr b="1" sz="1200">
              <a:latin typeface="Roboto"/>
              <a:ea typeface="Roboto"/>
              <a:cs typeface="Roboto"/>
              <a:sym typeface="Roboto"/>
            </a:endParaRPr>
          </a:p>
          <a:p>
            <a:pPr indent="0" lvl="0" marL="0" rtl="0" algn="ctr">
              <a:lnSpc>
                <a:spcPct val="100000"/>
              </a:lnSpc>
              <a:spcBef>
                <a:spcPts val="0"/>
              </a:spcBef>
              <a:spcAft>
                <a:spcPts val="0"/>
              </a:spcAft>
              <a:buNone/>
            </a:pPr>
            <a:r>
              <a:rPr lang="en" sz="1200"/>
              <a:t>Of images and conversations to act as ground truth for evaluation</a:t>
            </a:r>
            <a:endParaRPr sz="1200"/>
          </a:p>
          <a:p>
            <a:pPr indent="0" lvl="0" marL="0" rtl="0" algn="ctr">
              <a:lnSpc>
                <a:spcPct val="100000"/>
              </a:lnSpc>
              <a:spcBef>
                <a:spcPts val="500"/>
              </a:spcBef>
              <a:spcAft>
                <a:spcPts val="0"/>
              </a:spcAft>
              <a:buNone/>
            </a:pPr>
            <a:r>
              <a:t/>
            </a:r>
            <a:endParaRPr sz="1400"/>
          </a:p>
        </p:txBody>
      </p:sp>
      <p:sp>
        <p:nvSpPr>
          <p:cNvPr id="323" name="Google Shape;323;p35"/>
          <p:cNvSpPr txBox="1"/>
          <p:nvPr>
            <p:ph idx="1" type="body"/>
          </p:nvPr>
        </p:nvSpPr>
        <p:spPr>
          <a:xfrm>
            <a:off x="6697612" y="3530850"/>
            <a:ext cx="2016300" cy="4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200">
                <a:latin typeface="Roboto"/>
                <a:ea typeface="Roboto"/>
                <a:cs typeface="Roboto"/>
                <a:sym typeface="Roboto"/>
              </a:rPr>
              <a:t>Local expertise</a:t>
            </a:r>
            <a:endParaRPr b="1" sz="1200">
              <a:latin typeface="Roboto"/>
              <a:ea typeface="Roboto"/>
              <a:cs typeface="Roboto"/>
              <a:sym typeface="Roboto"/>
            </a:endParaRPr>
          </a:p>
          <a:p>
            <a:pPr indent="0" lvl="0" marL="0" rtl="0" algn="ctr">
              <a:lnSpc>
                <a:spcPct val="100000"/>
              </a:lnSpc>
              <a:spcBef>
                <a:spcPts val="0"/>
              </a:spcBef>
              <a:spcAft>
                <a:spcPts val="0"/>
              </a:spcAft>
              <a:buNone/>
            </a:pPr>
            <a:r>
              <a:rPr lang="en" sz="1200"/>
              <a:t>With labeling done by trained clinicians (for accuracy) and those with lived experience (for relatability)</a:t>
            </a:r>
            <a:endParaRPr sz="1200"/>
          </a:p>
          <a:p>
            <a:pPr indent="0" lvl="0" marL="0" rtl="0" algn="ctr">
              <a:lnSpc>
                <a:spcPct val="100000"/>
              </a:lnSpc>
              <a:spcBef>
                <a:spcPts val="1000"/>
              </a:spcBef>
              <a:spcAft>
                <a:spcPts val="0"/>
              </a:spcAft>
              <a:buNone/>
            </a:pPr>
            <a:r>
              <a:t/>
            </a:r>
            <a:endParaRPr sz="1400"/>
          </a:p>
        </p:txBody>
      </p:sp>
      <p:pic>
        <p:nvPicPr>
          <p:cNvPr id="324" name="Google Shape;324;p35"/>
          <p:cNvPicPr preferRelativeResize="0"/>
          <p:nvPr/>
        </p:nvPicPr>
        <p:blipFill rotWithShape="1">
          <a:blip r:embed="rId6">
            <a:alphaModFix/>
          </a:blip>
          <a:srcRect b="29875" l="0" r="0" t="36722"/>
          <a:stretch/>
        </p:blipFill>
        <p:spPr>
          <a:xfrm>
            <a:off x="4686900" y="1754877"/>
            <a:ext cx="2064300" cy="1225800"/>
          </a:xfrm>
          <a:prstGeom prst="roundRect">
            <a:avLst>
              <a:gd fmla="val 16667" name="adj"/>
            </a:avLst>
          </a:prstGeom>
          <a:noFill/>
          <a:ln>
            <a:noFill/>
          </a:ln>
        </p:spPr>
      </p:pic>
      <p:pic>
        <p:nvPicPr>
          <p:cNvPr id="325" name="Google Shape;325;p35"/>
          <p:cNvPicPr preferRelativeResize="0"/>
          <p:nvPr/>
        </p:nvPicPr>
        <p:blipFill rotWithShape="1">
          <a:blip r:embed="rId7">
            <a:alphaModFix/>
          </a:blip>
          <a:srcRect b="18828" l="7648" r="36486" t="36827"/>
          <a:stretch/>
        </p:blipFill>
        <p:spPr>
          <a:xfrm>
            <a:off x="6624450" y="2158375"/>
            <a:ext cx="1983600" cy="1180800"/>
          </a:xfrm>
          <a:prstGeom prst="roundRect">
            <a:avLst>
              <a:gd fmla="val 16667" name="adj"/>
            </a:avLst>
          </a:prstGeom>
          <a:noFill/>
          <a:ln>
            <a:noFill/>
          </a:ln>
        </p:spPr>
      </p:pic>
      <p:pic>
        <p:nvPicPr>
          <p:cNvPr id="326" name="Google Shape;326;p35" title="noun-circular-arrows-3772650.png"/>
          <p:cNvPicPr preferRelativeResize="0"/>
          <p:nvPr/>
        </p:nvPicPr>
        <p:blipFill rotWithShape="1">
          <a:blip r:embed="rId8">
            <a:alphaModFix/>
          </a:blip>
          <a:srcRect b="16261" l="0" r="0" t="0"/>
          <a:stretch/>
        </p:blipFill>
        <p:spPr>
          <a:xfrm>
            <a:off x="4094825" y="1074900"/>
            <a:ext cx="716840" cy="600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2" name="Google Shape;332;p36"/>
          <p:cNvSpPr txBox="1"/>
          <p:nvPr>
            <p:ph idx="2" type="subTitle"/>
          </p:nvPr>
        </p:nvSpPr>
        <p:spPr>
          <a:xfrm>
            <a:off x="333725" y="661325"/>
            <a:ext cx="84675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accent5"/>
                </a:solidFill>
                <a:latin typeface="Roboto Light"/>
                <a:ea typeface="Roboto Light"/>
                <a:cs typeface="Roboto Light"/>
                <a:sym typeface="Roboto Light"/>
              </a:rPr>
              <a:t>What we learned – </a:t>
            </a:r>
            <a:r>
              <a:rPr lang="en">
                <a:solidFill>
                  <a:schemeClr val="accent5"/>
                </a:solidFill>
                <a:latin typeface="Roboto Light"/>
                <a:ea typeface="Roboto Light"/>
                <a:cs typeface="Roboto Light"/>
                <a:sym typeface="Roboto Light"/>
              </a:rPr>
              <a:t>and </a:t>
            </a:r>
            <a:r>
              <a:rPr lang="en">
                <a:solidFill>
                  <a:schemeClr val="accent5"/>
                </a:solidFill>
                <a:latin typeface="Roboto Light"/>
                <a:ea typeface="Roboto Light"/>
                <a:cs typeface="Roboto Light"/>
                <a:sym typeface="Roboto Light"/>
              </a:rPr>
              <a:t>optimized</a:t>
            </a:r>
            <a:endParaRPr>
              <a:solidFill>
                <a:schemeClr val="accent5"/>
              </a:solidFill>
              <a:latin typeface="Roboto Light"/>
              <a:ea typeface="Roboto Light"/>
              <a:cs typeface="Roboto Light"/>
              <a:sym typeface="Roboto Light"/>
            </a:endParaRPr>
          </a:p>
        </p:txBody>
      </p:sp>
      <p:sp>
        <p:nvSpPr>
          <p:cNvPr id="333" name="Google Shape;333;p36"/>
          <p:cNvSpPr txBox="1"/>
          <p:nvPr>
            <p:ph type="title"/>
          </p:nvPr>
        </p:nvSpPr>
        <p:spPr>
          <a:xfrm>
            <a:off x="333725" y="268650"/>
            <a:ext cx="8476500" cy="384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2500">
                <a:solidFill>
                  <a:schemeClr val="accent3"/>
                </a:solidFill>
                <a:latin typeface="Roboto"/>
                <a:ea typeface="Roboto"/>
                <a:cs typeface="Roboto"/>
                <a:sym typeface="Roboto"/>
              </a:rPr>
              <a:t>What we’ve seen - learnings from the field</a:t>
            </a:r>
            <a:endParaRPr sz="2500">
              <a:solidFill>
                <a:schemeClr val="accent3"/>
              </a:solidFill>
              <a:latin typeface="Roboto"/>
              <a:ea typeface="Roboto"/>
              <a:cs typeface="Roboto"/>
              <a:sym typeface="Roboto"/>
            </a:endParaRPr>
          </a:p>
        </p:txBody>
      </p:sp>
      <p:pic>
        <p:nvPicPr>
          <p:cNvPr id="334" name="Google Shape;334;p36"/>
          <p:cNvPicPr preferRelativeResize="0"/>
          <p:nvPr/>
        </p:nvPicPr>
        <p:blipFill>
          <a:blip r:embed="rId3">
            <a:alphaModFix/>
          </a:blip>
          <a:stretch>
            <a:fillRect/>
          </a:stretch>
        </p:blipFill>
        <p:spPr>
          <a:xfrm>
            <a:off x="426425" y="1243425"/>
            <a:ext cx="3996825" cy="3688725"/>
          </a:xfrm>
          <a:prstGeom prst="rect">
            <a:avLst/>
          </a:prstGeom>
          <a:noFill/>
          <a:ln>
            <a:noFill/>
          </a:ln>
        </p:spPr>
      </p:pic>
      <p:sp>
        <p:nvSpPr>
          <p:cNvPr id="335" name="Google Shape;335;p36"/>
          <p:cNvSpPr/>
          <p:nvPr/>
        </p:nvSpPr>
        <p:spPr>
          <a:xfrm>
            <a:off x="4373325" y="969125"/>
            <a:ext cx="4712700" cy="3970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4"/>
                </a:solidFill>
                <a:latin typeface="Roboto"/>
                <a:ea typeface="Roboto"/>
                <a:cs typeface="Roboto"/>
                <a:sym typeface="Roboto"/>
              </a:rPr>
              <a:t>Metric misses → metric tuning</a:t>
            </a:r>
            <a:endParaRPr sz="1500">
              <a:solidFill>
                <a:schemeClr val="accent4"/>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b="1" lang="en" sz="1500">
                <a:latin typeface="Roboto"/>
                <a:ea typeface="Roboto"/>
                <a:cs typeface="Roboto"/>
                <a:sym typeface="Roboto"/>
              </a:rPr>
              <a:t>🤖Learning:</a:t>
            </a:r>
            <a:r>
              <a:rPr lang="en" sz="1500">
                <a:latin typeface="Roboto Light"/>
                <a:ea typeface="Roboto Light"/>
                <a:cs typeface="Roboto Light"/>
                <a:sym typeface="Roboto Light"/>
              </a:rPr>
              <a:t> </a:t>
            </a:r>
            <a:r>
              <a:rPr lang="en" sz="1500">
                <a:latin typeface="Roboto Light"/>
                <a:ea typeface="Roboto Light"/>
                <a:cs typeface="Roboto Light"/>
                <a:sym typeface="Roboto Light"/>
              </a:rPr>
              <a:t>AI companion is doing great at clinical appropriateness but the metric sometimes treats clinical data as non-clinical </a:t>
            </a:r>
            <a:r>
              <a:rPr b="1" lang="en" sz="1500">
                <a:latin typeface="Roboto"/>
                <a:ea typeface="Roboto"/>
                <a:cs typeface="Roboto"/>
                <a:sym typeface="Roboto"/>
              </a:rPr>
              <a:t>→ </a:t>
            </a:r>
            <a:r>
              <a:rPr lang="en" sz="1500">
                <a:latin typeface="Roboto Light"/>
                <a:ea typeface="Roboto Light"/>
                <a:cs typeface="Roboto Light"/>
                <a:sym typeface="Roboto Light"/>
              </a:rPr>
              <a:t>🛠️</a:t>
            </a:r>
            <a:r>
              <a:rPr b="1" lang="en" sz="1500">
                <a:latin typeface="Roboto"/>
                <a:ea typeface="Roboto"/>
                <a:cs typeface="Roboto"/>
                <a:sym typeface="Roboto"/>
              </a:rPr>
              <a:t>Action taken: </a:t>
            </a:r>
            <a:r>
              <a:rPr lang="en" sz="1500">
                <a:latin typeface="Roboto Light"/>
                <a:ea typeface="Roboto Light"/>
                <a:cs typeface="Roboto Light"/>
                <a:sym typeface="Roboto Light"/>
              </a:rPr>
              <a:t>Tune clinical appropriateness metric so it better understands nuances such as GBV, mental health is also relevant clinical data.</a:t>
            </a:r>
            <a:endParaRPr sz="15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1500">
              <a:latin typeface="Roboto Light"/>
              <a:ea typeface="Roboto Light"/>
              <a:cs typeface="Roboto Light"/>
              <a:sym typeface="Roboto Light"/>
            </a:endParaRPr>
          </a:p>
          <a:p>
            <a:pPr indent="0" lvl="0" marL="0" rtl="0" algn="l">
              <a:lnSpc>
                <a:spcPct val="115000"/>
              </a:lnSpc>
              <a:spcBef>
                <a:spcPts val="0"/>
              </a:spcBef>
              <a:spcAft>
                <a:spcPts val="0"/>
              </a:spcAft>
              <a:buNone/>
            </a:pPr>
            <a:r>
              <a:rPr b="1" lang="en" sz="1500">
                <a:solidFill>
                  <a:schemeClr val="accent4"/>
                </a:solidFill>
                <a:latin typeface="Roboto"/>
                <a:ea typeface="Roboto"/>
                <a:cs typeface="Roboto"/>
                <a:sym typeface="Roboto"/>
              </a:rPr>
              <a:t>Human bias → human evaluator training</a:t>
            </a:r>
            <a:endParaRPr b="1" sz="1500">
              <a:solidFill>
                <a:schemeClr val="accent4"/>
              </a:solidFill>
              <a:latin typeface="Roboto"/>
              <a:ea typeface="Roboto"/>
              <a:cs typeface="Roboto"/>
              <a:sym typeface="Roboto"/>
            </a:endParaRPr>
          </a:p>
          <a:p>
            <a:pPr indent="0" lvl="0" marL="0" rtl="0" algn="l">
              <a:lnSpc>
                <a:spcPct val="115000"/>
              </a:lnSpc>
              <a:spcBef>
                <a:spcPts val="0"/>
              </a:spcBef>
              <a:spcAft>
                <a:spcPts val="0"/>
              </a:spcAft>
              <a:buNone/>
            </a:pPr>
            <a:r>
              <a:rPr b="1" lang="en" sz="1500">
                <a:latin typeface="Roboto"/>
                <a:ea typeface="Roboto"/>
                <a:cs typeface="Roboto"/>
                <a:sym typeface="Roboto"/>
              </a:rPr>
              <a:t>🤖</a:t>
            </a:r>
            <a:r>
              <a:rPr b="1" lang="en" sz="1500">
                <a:latin typeface="Roboto"/>
                <a:ea typeface="Roboto"/>
                <a:cs typeface="Roboto"/>
                <a:sym typeface="Roboto"/>
              </a:rPr>
              <a:t>Learning: </a:t>
            </a:r>
            <a:r>
              <a:rPr lang="en" sz="1500">
                <a:latin typeface="Roboto Light"/>
                <a:ea typeface="Roboto Light"/>
                <a:cs typeface="Roboto Light"/>
                <a:sym typeface="Roboto Light"/>
              </a:rPr>
              <a:t>The automated framework is better than humans at looking at metrics in isolation (without bias) </a:t>
            </a:r>
            <a:r>
              <a:rPr b="1" lang="en" sz="1500">
                <a:latin typeface="Roboto"/>
                <a:ea typeface="Roboto"/>
                <a:cs typeface="Roboto"/>
                <a:sym typeface="Roboto"/>
              </a:rPr>
              <a:t>→</a:t>
            </a:r>
            <a:r>
              <a:rPr lang="en" sz="1500">
                <a:latin typeface="Roboto Light"/>
                <a:ea typeface="Roboto Light"/>
                <a:cs typeface="Roboto Light"/>
                <a:sym typeface="Roboto Light"/>
              </a:rPr>
              <a:t> </a:t>
            </a:r>
            <a:endParaRPr sz="15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1500">
                <a:latin typeface="Roboto Light"/>
                <a:ea typeface="Roboto Light"/>
                <a:cs typeface="Roboto Light"/>
                <a:sym typeface="Roboto Light"/>
              </a:rPr>
              <a:t>🛠️</a:t>
            </a:r>
            <a:r>
              <a:rPr b="1" lang="en" sz="1500">
                <a:latin typeface="Roboto"/>
                <a:ea typeface="Roboto"/>
                <a:cs typeface="Roboto"/>
                <a:sym typeface="Roboto"/>
              </a:rPr>
              <a:t>Action taken: </a:t>
            </a:r>
            <a:r>
              <a:rPr lang="en" sz="1500">
                <a:latin typeface="Roboto Light"/>
                <a:ea typeface="Roboto Light"/>
                <a:cs typeface="Roboto Light"/>
                <a:sym typeface="Roboto Light"/>
              </a:rPr>
              <a:t>Humans were provided additional training to evaluate metrics independently.</a:t>
            </a:r>
            <a:endParaRPr sz="1500">
              <a:latin typeface="Roboto Light"/>
              <a:ea typeface="Roboto Light"/>
              <a:cs typeface="Roboto Light"/>
              <a:sym typeface="Roboto Light"/>
            </a:endParaRPr>
          </a:p>
        </p:txBody>
      </p:sp>
      <p:sp>
        <p:nvSpPr>
          <p:cNvPr id="336" name="Google Shape;336;p36"/>
          <p:cNvSpPr/>
          <p:nvPr/>
        </p:nvSpPr>
        <p:spPr>
          <a:xfrm>
            <a:off x="166775" y="1102275"/>
            <a:ext cx="4206600" cy="383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 name="Google Shape;337;p36"/>
          <p:cNvSpPr/>
          <p:nvPr/>
        </p:nvSpPr>
        <p:spPr>
          <a:xfrm flipH="1">
            <a:off x="497475" y="1559677"/>
            <a:ext cx="3363600" cy="2440200"/>
          </a:xfrm>
          <a:prstGeom prst="wedgeRoundRectCallout">
            <a:avLst>
              <a:gd fmla="val 3228" name="adj1"/>
              <a:gd fmla="val 59384" name="adj2"/>
              <a:gd fmla="val 0" name="adj3"/>
            </a:avLst>
          </a:prstGeom>
          <a:solidFill>
            <a:srgbClr val="CFE2F3"/>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"Eish, I get it. That can be a bit tricky to manage, especially when you're thinking about relationships and ""sneaky links"", hey? It's important to look after yourself too. Between us, how do you usually balance your high libido and safe practices when you're in the moment?"</a:t>
            </a:r>
            <a:endParaRPr b="1">
              <a:latin typeface="Montserrat"/>
              <a:ea typeface="Montserrat"/>
              <a:cs typeface="Montserrat"/>
              <a:sym typeface="Montserrat"/>
            </a:endParaRPr>
          </a:p>
        </p:txBody>
      </p:sp>
      <p:pic>
        <p:nvPicPr>
          <p:cNvPr id="338" name="Google Shape;338;p36"/>
          <p:cNvPicPr preferRelativeResize="0"/>
          <p:nvPr/>
        </p:nvPicPr>
        <p:blipFill>
          <a:blip r:embed="rId4">
            <a:alphaModFix/>
          </a:blip>
          <a:stretch>
            <a:fillRect/>
          </a:stretch>
        </p:blipFill>
        <p:spPr>
          <a:xfrm>
            <a:off x="333722" y="1062250"/>
            <a:ext cx="652800" cy="651000"/>
          </a:xfrm>
          <a:prstGeom prst="ellipse">
            <a:avLst/>
          </a:prstGeom>
          <a:noFill/>
          <a:ln>
            <a:noFill/>
          </a:ln>
        </p:spPr>
      </p:pic>
      <p:sp>
        <p:nvSpPr>
          <p:cNvPr id="339" name="Google Shape;339;p36"/>
          <p:cNvSpPr/>
          <p:nvPr/>
        </p:nvSpPr>
        <p:spPr>
          <a:xfrm>
            <a:off x="1144450" y="4281150"/>
            <a:ext cx="376800" cy="455700"/>
          </a:xfrm>
          <a:prstGeom prst="down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36"/>
          <p:cNvSpPr txBox="1"/>
          <p:nvPr/>
        </p:nvSpPr>
        <p:spPr>
          <a:xfrm>
            <a:off x="497475" y="4736850"/>
            <a:ext cx="1752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Light"/>
                <a:ea typeface="Roboto Light"/>
                <a:cs typeface="Roboto Light"/>
                <a:sym typeface="Roboto Light"/>
              </a:rPr>
              <a:t>Automated framework</a:t>
            </a:r>
            <a:endParaRPr sz="1200">
              <a:latin typeface="Roboto Light"/>
              <a:ea typeface="Roboto Light"/>
              <a:cs typeface="Roboto Light"/>
              <a:sym typeface="Roboto Light"/>
            </a:endParaRPr>
          </a:p>
        </p:txBody>
      </p:sp>
      <p:sp>
        <p:nvSpPr>
          <p:cNvPr id="341" name="Google Shape;341;p36"/>
          <p:cNvSpPr/>
          <p:nvPr/>
        </p:nvSpPr>
        <p:spPr>
          <a:xfrm rot="10800000">
            <a:off x="2872100" y="4281150"/>
            <a:ext cx="376800" cy="4557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 name="Google Shape;342;p36"/>
          <p:cNvSpPr txBox="1"/>
          <p:nvPr/>
        </p:nvSpPr>
        <p:spPr>
          <a:xfrm>
            <a:off x="2505050" y="4736850"/>
            <a:ext cx="111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Light"/>
                <a:ea typeface="Roboto Light"/>
                <a:cs typeface="Roboto Light"/>
                <a:sym typeface="Roboto Light"/>
              </a:rPr>
              <a:t>Clinician label</a:t>
            </a:r>
            <a:endParaRPr sz="1200">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7"/>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 name="Google Shape;348;p37"/>
          <p:cNvSpPr txBox="1"/>
          <p:nvPr>
            <p:ph idx="2" type="subTitle"/>
          </p:nvPr>
        </p:nvSpPr>
        <p:spPr>
          <a:xfrm>
            <a:off x="333725" y="661325"/>
            <a:ext cx="84675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accent5"/>
                </a:solidFill>
                <a:latin typeface="Roboto Light"/>
                <a:ea typeface="Roboto Light"/>
                <a:cs typeface="Roboto Light"/>
                <a:sym typeface="Roboto Light"/>
              </a:rPr>
              <a:t>What we learned – </a:t>
            </a:r>
            <a:r>
              <a:rPr lang="en">
                <a:solidFill>
                  <a:schemeClr val="accent5"/>
                </a:solidFill>
                <a:latin typeface="Roboto Light"/>
                <a:ea typeface="Roboto Light"/>
                <a:cs typeface="Roboto Light"/>
                <a:sym typeface="Roboto Light"/>
              </a:rPr>
              <a:t>and </a:t>
            </a:r>
            <a:r>
              <a:rPr lang="en">
                <a:solidFill>
                  <a:schemeClr val="accent5"/>
                </a:solidFill>
                <a:latin typeface="Roboto Light"/>
                <a:ea typeface="Roboto Light"/>
                <a:cs typeface="Roboto Light"/>
                <a:sym typeface="Roboto Light"/>
              </a:rPr>
              <a:t>optimized</a:t>
            </a:r>
            <a:endParaRPr>
              <a:solidFill>
                <a:schemeClr val="accent5"/>
              </a:solidFill>
              <a:latin typeface="Roboto Light"/>
              <a:ea typeface="Roboto Light"/>
              <a:cs typeface="Roboto Light"/>
              <a:sym typeface="Roboto Light"/>
            </a:endParaRPr>
          </a:p>
        </p:txBody>
      </p:sp>
      <p:sp>
        <p:nvSpPr>
          <p:cNvPr id="349" name="Google Shape;349;p37"/>
          <p:cNvSpPr txBox="1"/>
          <p:nvPr>
            <p:ph type="title"/>
          </p:nvPr>
        </p:nvSpPr>
        <p:spPr>
          <a:xfrm>
            <a:off x="333725" y="268650"/>
            <a:ext cx="8476500" cy="384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2500">
                <a:solidFill>
                  <a:schemeClr val="accent3"/>
                </a:solidFill>
                <a:latin typeface="Roboto"/>
                <a:ea typeface="Roboto"/>
                <a:cs typeface="Roboto"/>
                <a:sym typeface="Roboto"/>
              </a:rPr>
              <a:t>What we’ve seen - learnings from the field</a:t>
            </a:r>
            <a:endParaRPr sz="2500">
              <a:solidFill>
                <a:schemeClr val="accent3"/>
              </a:solidFill>
              <a:latin typeface="Roboto"/>
              <a:ea typeface="Roboto"/>
              <a:cs typeface="Roboto"/>
              <a:sym typeface="Roboto"/>
            </a:endParaRPr>
          </a:p>
        </p:txBody>
      </p:sp>
      <p:sp>
        <p:nvSpPr>
          <p:cNvPr id="350" name="Google Shape;350;p37"/>
          <p:cNvSpPr/>
          <p:nvPr/>
        </p:nvSpPr>
        <p:spPr>
          <a:xfrm>
            <a:off x="4373325" y="969125"/>
            <a:ext cx="4712700" cy="3970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4"/>
                </a:solidFill>
                <a:latin typeface="Roboto"/>
                <a:ea typeface="Roboto"/>
                <a:cs typeface="Roboto"/>
                <a:sym typeface="Roboto"/>
              </a:rPr>
              <a:t>Empathy is subjective and context matters</a:t>
            </a:r>
            <a:endParaRPr sz="1500">
              <a:solidFill>
                <a:schemeClr val="accent4"/>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b="1" lang="en" sz="1500">
                <a:latin typeface="Roboto"/>
                <a:ea typeface="Roboto"/>
                <a:cs typeface="Roboto"/>
                <a:sym typeface="Roboto"/>
              </a:rPr>
              <a:t>🤖</a:t>
            </a:r>
            <a:r>
              <a:rPr b="1" lang="en" sz="1500">
                <a:latin typeface="Roboto"/>
                <a:ea typeface="Roboto"/>
                <a:cs typeface="Roboto"/>
                <a:sym typeface="Roboto"/>
              </a:rPr>
              <a:t>Learning:</a:t>
            </a:r>
            <a:r>
              <a:rPr lang="en" sz="1500">
                <a:latin typeface="Roboto Light"/>
                <a:ea typeface="Roboto Light"/>
                <a:cs typeface="Roboto Light"/>
                <a:sym typeface="Roboto Light"/>
              </a:rPr>
              <a:t> On AI companion empathy, </a:t>
            </a:r>
            <a:r>
              <a:rPr b="1" lang="en" sz="1500">
                <a:latin typeface="Roboto"/>
                <a:ea typeface="Roboto"/>
                <a:cs typeface="Roboto"/>
                <a:sym typeface="Roboto"/>
              </a:rPr>
              <a:t>community members rated empathy high</a:t>
            </a:r>
            <a:r>
              <a:rPr lang="en" sz="1500">
                <a:latin typeface="Roboto Light"/>
                <a:ea typeface="Roboto Light"/>
                <a:cs typeface="Roboto Light"/>
                <a:sym typeface="Roboto Light"/>
              </a:rPr>
              <a:t>, the automated framework rated it low</a:t>
            </a:r>
            <a:r>
              <a:rPr b="1" lang="en" sz="1500">
                <a:latin typeface="Roboto"/>
                <a:ea typeface="Roboto"/>
                <a:cs typeface="Roboto"/>
                <a:sym typeface="Roboto"/>
              </a:rPr>
              <a:t> </a:t>
            </a:r>
            <a:r>
              <a:rPr lang="en" sz="1500">
                <a:latin typeface="Roboto Light"/>
                <a:ea typeface="Roboto Light"/>
                <a:cs typeface="Roboto Light"/>
                <a:sym typeface="Roboto Light"/>
              </a:rPr>
              <a:t>→ </a:t>
            </a:r>
            <a:endParaRPr sz="15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1500">
                <a:latin typeface="Roboto Light"/>
                <a:ea typeface="Roboto Light"/>
                <a:cs typeface="Roboto Light"/>
                <a:sym typeface="Roboto Light"/>
              </a:rPr>
              <a:t>🛠️</a:t>
            </a:r>
            <a:r>
              <a:rPr b="1" lang="en" sz="1500">
                <a:latin typeface="Roboto"/>
                <a:ea typeface="Roboto"/>
                <a:cs typeface="Roboto"/>
                <a:sym typeface="Roboto"/>
              </a:rPr>
              <a:t>Action taken: </a:t>
            </a:r>
            <a:r>
              <a:rPr lang="en" sz="1500">
                <a:latin typeface="Roboto Light"/>
                <a:ea typeface="Roboto Light"/>
                <a:cs typeface="Roboto Light"/>
                <a:sym typeface="Roboto Light"/>
              </a:rPr>
              <a:t>Tune empathy metric so it understands tones and priorities and can provide clear justifications. E.g. unlike humans, automated empathy metric currently penalizes for information collection.</a:t>
            </a:r>
            <a:endParaRPr sz="1500">
              <a:latin typeface="Roboto Light"/>
              <a:ea typeface="Roboto Light"/>
              <a:cs typeface="Roboto Light"/>
              <a:sym typeface="Roboto Light"/>
            </a:endParaRPr>
          </a:p>
        </p:txBody>
      </p:sp>
      <p:pic>
        <p:nvPicPr>
          <p:cNvPr id="351" name="Google Shape;351;p37"/>
          <p:cNvPicPr preferRelativeResize="0"/>
          <p:nvPr/>
        </p:nvPicPr>
        <p:blipFill>
          <a:blip r:embed="rId3">
            <a:alphaModFix/>
          </a:blip>
          <a:stretch>
            <a:fillRect/>
          </a:stretch>
        </p:blipFill>
        <p:spPr>
          <a:xfrm>
            <a:off x="522925" y="1260200"/>
            <a:ext cx="3986430" cy="3679125"/>
          </a:xfrm>
          <a:prstGeom prst="rect">
            <a:avLst/>
          </a:prstGeom>
          <a:noFill/>
          <a:ln>
            <a:noFill/>
          </a:ln>
        </p:spPr>
      </p:pic>
      <p:sp>
        <p:nvSpPr>
          <p:cNvPr id="352" name="Google Shape;352;p37"/>
          <p:cNvSpPr/>
          <p:nvPr/>
        </p:nvSpPr>
        <p:spPr>
          <a:xfrm>
            <a:off x="166775" y="1102275"/>
            <a:ext cx="4206600" cy="383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 name="Google Shape;353;p37"/>
          <p:cNvSpPr/>
          <p:nvPr/>
        </p:nvSpPr>
        <p:spPr>
          <a:xfrm flipH="1">
            <a:off x="476925" y="2065626"/>
            <a:ext cx="3363600" cy="1777200"/>
          </a:xfrm>
          <a:prstGeom prst="wedgeRoundRectCallout">
            <a:avLst>
              <a:gd fmla="val 3228" name="adj1"/>
              <a:gd fmla="val 59384" name="adj2"/>
              <a:gd fmla="val 0" name="adj3"/>
            </a:avLst>
          </a:prstGeom>
          <a:solidFill>
            <a:srgbClr val="D9EAD3"/>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a:t>
            </a:r>
            <a:r>
              <a:rPr b="1" lang="en">
                <a:latin typeface="Montserrat"/>
                <a:ea typeface="Montserrat"/>
                <a:cs typeface="Montserrat"/>
                <a:sym typeface="Montserrat"/>
              </a:rPr>
              <a:t>That's great that you tested today! May I ask what the result of your test was, and what type of test you took?</a:t>
            </a:r>
            <a:r>
              <a:rPr b="1" lang="en">
                <a:latin typeface="Montserrat"/>
                <a:ea typeface="Montserrat"/>
                <a:cs typeface="Montserrat"/>
                <a:sym typeface="Montserrat"/>
              </a:rPr>
              <a:t>"</a:t>
            </a:r>
            <a:endParaRPr b="1">
              <a:latin typeface="Montserrat"/>
              <a:ea typeface="Montserrat"/>
              <a:cs typeface="Montserrat"/>
              <a:sym typeface="Montserrat"/>
            </a:endParaRPr>
          </a:p>
        </p:txBody>
      </p:sp>
      <p:pic>
        <p:nvPicPr>
          <p:cNvPr id="354" name="Google Shape;354;p37"/>
          <p:cNvPicPr preferRelativeResize="0"/>
          <p:nvPr/>
        </p:nvPicPr>
        <p:blipFill>
          <a:blip r:embed="rId4">
            <a:alphaModFix/>
          </a:blip>
          <a:stretch>
            <a:fillRect/>
          </a:stretch>
        </p:blipFill>
        <p:spPr>
          <a:xfrm>
            <a:off x="285772" y="1610150"/>
            <a:ext cx="652800" cy="651000"/>
          </a:xfrm>
          <a:prstGeom prst="ellipse">
            <a:avLst/>
          </a:prstGeom>
          <a:noFill/>
          <a:ln>
            <a:noFill/>
          </a:ln>
        </p:spPr>
      </p:pic>
      <p:sp>
        <p:nvSpPr>
          <p:cNvPr id="355" name="Google Shape;355;p37"/>
          <p:cNvSpPr/>
          <p:nvPr/>
        </p:nvSpPr>
        <p:spPr>
          <a:xfrm>
            <a:off x="1144450" y="4204950"/>
            <a:ext cx="376800" cy="455700"/>
          </a:xfrm>
          <a:prstGeom prst="down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 name="Google Shape;356;p37"/>
          <p:cNvSpPr txBox="1"/>
          <p:nvPr/>
        </p:nvSpPr>
        <p:spPr>
          <a:xfrm>
            <a:off x="497475" y="4660650"/>
            <a:ext cx="1752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Light"/>
                <a:ea typeface="Roboto Light"/>
                <a:cs typeface="Roboto Light"/>
                <a:sym typeface="Roboto Light"/>
              </a:rPr>
              <a:t>Automated framework</a:t>
            </a:r>
            <a:endParaRPr sz="1200">
              <a:latin typeface="Roboto Light"/>
              <a:ea typeface="Roboto Light"/>
              <a:cs typeface="Roboto Light"/>
              <a:sym typeface="Roboto Light"/>
            </a:endParaRPr>
          </a:p>
        </p:txBody>
      </p:sp>
      <p:sp>
        <p:nvSpPr>
          <p:cNvPr id="357" name="Google Shape;357;p37"/>
          <p:cNvSpPr/>
          <p:nvPr/>
        </p:nvSpPr>
        <p:spPr>
          <a:xfrm rot="10800000">
            <a:off x="2872100" y="4204950"/>
            <a:ext cx="376800" cy="4557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 name="Google Shape;358;p37"/>
          <p:cNvSpPr txBox="1"/>
          <p:nvPr/>
        </p:nvSpPr>
        <p:spPr>
          <a:xfrm>
            <a:off x="2505050" y="4660650"/>
            <a:ext cx="111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Light"/>
                <a:ea typeface="Roboto Light"/>
                <a:cs typeface="Roboto Light"/>
                <a:sym typeface="Roboto Light"/>
              </a:rPr>
              <a:t>Clinician label</a:t>
            </a:r>
            <a:endParaRPr sz="1200">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8"/>
          <p:cNvSpPr txBox="1"/>
          <p:nvPr/>
        </p:nvSpPr>
        <p:spPr>
          <a:xfrm>
            <a:off x="5491650" y="3902925"/>
            <a:ext cx="3478200" cy="663900"/>
          </a:xfrm>
          <a:prstGeom prst="rect">
            <a:avLst/>
          </a:prstGeom>
          <a:no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Last HIV test result: Positive</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Did you get confirmatory testing?</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           </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                        HIV status</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t/>
            </a:r>
            <a:endParaRPr sz="1500">
              <a:solidFill>
                <a:schemeClr val="accent4"/>
              </a:solidFill>
              <a:latin typeface="Roboto Light"/>
              <a:ea typeface="Roboto Light"/>
              <a:cs typeface="Roboto Light"/>
              <a:sym typeface="Roboto Light"/>
            </a:endParaRPr>
          </a:p>
        </p:txBody>
      </p:sp>
      <p:sp>
        <p:nvSpPr>
          <p:cNvPr id="364" name="Google Shape;364;p38"/>
          <p:cNvSpPr/>
          <p:nvPr/>
        </p:nvSpPr>
        <p:spPr>
          <a:xfrm>
            <a:off x="3673500" y="4736775"/>
            <a:ext cx="1752900" cy="29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38"/>
          <p:cNvSpPr txBox="1"/>
          <p:nvPr>
            <p:ph type="title"/>
          </p:nvPr>
        </p:nvSpPr>
        <p:spPr>
          <a:xfrm>
            <a:off x="333750" y="297175"/>
            <a:ext cx="8636100" cy="719700"/>
          </a:xfrm>
          <a:prstGeom prst="rect">
            <a:avLst/>
          </a:prstGeom>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2500">
                <a:solidFill>
                  <a:schemeClr val="accent3"/>
                </a:solidFill>
                <a:latin typeface="Roboto"/>
                <a:ea typeface="Roboto"/>
                <a:cs typeface="Roboto"/>
                <a:sym typeface="Roboto"/>
              </a:rPr>
              <a:t>Real-world LLM failures we caught early</a:t>
            </a:r>
            <a:endParaRPr b="1" sz="2500">
              <a:solidFill>
                <a:schemeClr val="accent3"/>
              </a:solidFill>
              <a:latin typeface="Roboto"/>
              <a:ea typeface="Roboto"/>
              <a:cs typeface="Roboto"/>
              <a:sym typeface="Roboto"/>
            </a:endParaRPr>
          </a:p>
          <a:p>
            <a:pPr indent="0" lvl="0" marL="0" marR="0" rtl="0" algn="l">
              <a:lnSpc>
                <a:spcPct val="115000"/>
              </a:lnSpc>
              <a:spcBef>
                <a:spcPts val="0"/>
              </a:spcBef>
              <a:spcAft>
                <a:spcPts val="0"/>
              </a:spcAft>
              <a:buNone/>
            </a:pPr>
            <a:r>
              <a:rPr lang="en" sz="1800">
                <a:solidFill>
                  <a:schemeClr val="accent5"/>
                </a:solidFill>
              </a:rPr>
              <a:t>Monitoring helps surface and fix AI issues fast</a:t>
            </a:r>
            <a:endParaRPr sz="1800">
              <a:solidFill>
                <a:schemeClr val="accent5"/>
              </a:solidFill>
            </a:endParaRPr>
          </a:p>
        </p:txBody>
      </p:sp>
      <p:cxnSp>
        <p:nvCxnSpPr>
          <p:cNvPr id="366" name="Google Shape;366;p38"/>
          <p:cNvCxnSpPr/>
          <p:nvPr/>
        </p:nvCxnSpPr>
        <p:spPr>
          <a:xfrm>
            <a:off x="4472950" y="1549325"/>
            <a:ext cx="0" cy="3006000"/>
          </a:xfrm>
          <a:prstGeom prst="straightConnector1">
            <a:avLst/>
          </a:prstGeom>
          <a:noFill/>
          <a:ln cap="flat" cmpd="sng" w="9525">
            <a:solidFill>
              <a:schemeClr val="lt2"/>
            </a:solidFill>
            <a:prstDash val="solid"/>
            <a:round/>
            <a:headEnd len="med" w="med" type="none"/>
            <a:tailEnd len="med" w="med" type="none"/>
          </a:ln>
        </p:spPr>
      </p:cxnSp>
      <p:sp>
        <p:nvSpPr>
          <p:cNvPr id="367" name="Google Shape;367;p38"/>
          <p:cNvSpPr txBox="1"/>
          <p:nvPr>
            <p:ph idx="1" type="body"/>
          </p:nvPr>
        </p:nvSpPr>
        <p:spPr>
          <a:xfrm>
            <a:off x="275775" y="1192600"/>
            <a:ext cx="3956400" cy="354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600">
                <a:solidFill>
                  <a:schemeClr val="accent3"/>
                </a:solidFill>
                <a:latin typeface="Roboto"/>
                <a:ea typeface="Roboto"/>
                <a:cs typeface="Roboto"/>
                <a:sym typeface="Roboto"/>
              </a:rPr>
              <a:t>❌ Before: assume test is HIV</a:t>
            </a:r>
            <a:endParaRPr b="1" sz="1600">
              <a:solidFill>
                <a:schemeClr val="accent3"/>
              </a:solidFill>
              <a:latin typeface="Roboto"/>
              <a:ea typeface="Roboto"/>
              <a:cs typeface="Roboto"/>
              <a:sym typeface="Roboto"/>
            </a:endParaRPr>
          </a:p>
          <a:p>
            <a:pPr indent="0" lvl="0" marL="0" rtl="0" algn="l">
              <a:lnSpc>
                <a:spcPct val="100000"/>
              </a:lnSpc>
              <a:spcBef>
                <a:spcPts val="500"/>
              </a:spcBef>
              <a:spcAft>
                <a:spcPts val="0"/>
              </a:spcAft>
              <a:buNone/>
            </a:pPr>
            <a:r>
              <a:t/>
            </a:r>
            <a:endParaRPr sz="1400"/>
          </a:p>
          <a:p>
            <a:pPr indent="0" lvl="0" marL="0" rtl="0" algn="l">
              <a:lnSpc>
                <a:spcPct val="100000"/>
              </a:lnSpc>
              <a:spcBef>
                <a:spcPts val="1000"/>
              </a:spcBef>
              <a:spcAft>
                <a:spcPts val="0"/>
              </a:spcAft>
              <a:buNone/>
            </a:pPr>
            <a:r>
              <a:t/>
            </a:r>
            <a:endParaRPr b="1" sz="1200">
              <a:latin typeface="Roboto"/>
              <a:ea typeface="Roboto"/>
              <a:cs typeface="Roboto"/>
              <a:sym typeface="Roboto"/>
            </a:endParaRPr>
          </a:p>
        </p:txBody>
      </p:sp>
      <p:sp>
        <p:nvSpPr>
          <p:cNvPr id="368" name="Google Shape;368;p38"/>
          <p:cNvSpPr/>
          <p:nvPr/>
        </p:nvSpPr>
        <p:spPr>
          <a:xfrm flipH="1">
            <a:off x="104400" y="1547500"/>
            <a:ext cx="2048700" cy="862500"/>
          </a:xfrm>
          <a:prstGeom prst="wedgeRoundRectCallout">
            <a:avLst>
              <a:gd fmla="val -57439" name="adj1"/>
              <a:gd fmla="val 36298" name="adj2"/>
              <a:gd fmla="val 0" name="adj3"/>
            </a:avLst>
          </a:prstGeom>
          <a:solidFill>
            <a:srgbClr val="CFE2F3"/>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"I just got my test result and am worried” </a:t>
            </a:r>
            <a:endParaRPr b="1">
              <a:latin typeface="Montserrat"/>
              <a:ea typeface="Montserrat"/>
              <a:cs typeface="Montserrat"/>
              <a:sym typeface="Montserrat"/>
            </a:endParaRPr>
          </a:p>
        </p:txBody>
      </p:sp>
      <p:sp>
        <p:nvSpPr>
          <p:cNvPr id="369" name="Google Shape;369;p38"/>
          <p:cNvSpPr/>
          <p:nvPr/>
        </p:nvSpPr>
        <p:spPr>
          <a:xfrm flipH="1">
            <a:off x="1949550" y="2337750"/>
            <a:ext cx="2450400" cy="708000"/>
          </a:xfrm>
          <a:prstGeom prst="wedgeRoundRectCallout">
            <a:avLst>
              <a:gd fmla="val 58764" name="adj1"/>
              <a:gd fmla="val 6156" name="adj2"/>
              <a:gd fmla="val 0" name="adj3"/>
            </a:avLst>
          </a:prstGeom>
          <a:solidFill>
            <a:srgbClr val="D9EAD3"/>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Montserrat"/>
                <a:ea typeface="Montserrat"/>
                <a:cs typeface="Montserrat"/>
                <a:sym typeface="Montserrat"/>
              </a:rPr>
              <a:t>“Could you share your HIV test result"</a:t>
            </a:r>
            <a:endParaRPr b="1">
              <a:latin typeface="Montserrat"/>
              <a:ea typeface="Montserrat"/>
              <a:cs typeface="Montserrat"/>
              <a:sym typeface="Montserrat"/>
            </a:endParaRPr>
          </a:p>
        </p:txBody>
      </p:sp>
      <p:sp>
        <p:nvSpPr>
          <p:cNvPr id="370" name="Google Shape;370;p38"/>
          <p:cNvSpPr/>
          <p:nvPr/>
        </p:nvSpPr>
        <p:spPr>
          <a:xfrm flipH="1">
            <a:off x="4600200" y="1547500"/>
            <a:ext cx="2048700" cy="862500"/>
          </a:xfrm>
          <a:prstGeom prst="wedgeRoundRectCallout">
            <a:avLst>
              <a:gd fmla="val -57439" name="adj1"/>
              <a:gd fmla="val 36298" name="adj2"/>
              <a:gd fmla="val 0" name="adj3"/>
            </a:avLst>
          </a:prstGeom>
          <a:solidFill>
            <a:srgbClr val="CFE2F3"/>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"I just got my test result and am worried” </a:t>
            </a:r>
            <a:endParaRPr b="1">
              <a:latin typeface="Montserrat"/>
              <a:ea typeface="Montserrat"/>
              <a:cs typeface="Montserrat"/>
              <a:sym typeface="Montserrat"/>
            </a:endParaRPr>
          </a:p>
        </p:txBody>
      </p:sp>
      <p:sp>
        <p:nvSpPr>
          <p:cNvPr id="371" name="Google Shape;371;p38"/>
          <p:cNvSpPr/>
          <p:nvPr/>
        </p:nvSpPr>
        <p:spPr>
          <a:xfrm flipH="1">
            <a:off x="6445350" y="2337750"/>
            <a:ext cx="2450400" cy="708000"/>
          </a:xfrm>
          <a:prstGeom prst="wedgeRoundRectCallout">
            <a:avLst>
              <a:gd fmla="val 58764" name="adj1"/>
              <a:gd fmla="val 6156" name="adj2"/>
              <a:gd fmla="val 0" name="adj3"/>
            </a:avLst>
          </a:prstGeom>
          <a:solidFill>
            <a:srgbClr val="D9EAD3"/>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Montserrat"/>
                <a:ea typeface="Montserrat"/>
                <a:cs typeface="Montserrat"/>
                <a:sym typeface="Montserrat"/>
              </a:rPr>
              <a:t>“What test was it and what were the results?"</a:t>
            </a:r>
            <a:endParaRPr b="1">
              <a:latin typeface="Montserrat"/>
              <a:ea typeface="Montserrat"/>
              <a:cs typeface="Montserrat"/>
              <a:sym typeface="Montserrat"/>
            </a:endParaRPr>
          </a:p>
        </p:txBody>
      </p:sp>
      <p:sp>
        <p:nvSpPr>
          <p:cNvPr id="372" name="Google Shape;372;p38"/>
          <p:cNvSpPr txBox="1"/>
          <p:nvPr>
            <p:ph idx="1" type="body"/>
          </p:nvPr>
        </p:nvSpPr>
        <p:spPr>
          <a:xfrm>
            <a:off x="275775" y="3354875"/>
            <a:ext cx="3956400" cy="354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500"/>
              </a:spcBef>
              <a:spcAft>
                <a:spcPts val="0"/>
              </a:spcAft>
              <a:buNone/>
            </a:pPr>
            <a:r>
              <a:rPr b="1" lang="en" sz="1600">
                <a:solidFill>
                  <a:schemeClr val="accent3"/>
                </a:solidFill>
                <a:latin typeface="Roboto"/>
                <a:ea typeface="Roboto"/>
                <a:cs typeface="Roboto"/>
                <a:sym typeface="Roboto"/>
              </a:rPr>
              <a:t>❌ Before: Confused test result vs. status</a:t>
            </a:r>
            <a:endParaRPr b="1" sz="1600">
              <a:solidFill>
                <a:schemeClr val="accent3"/>
              </a:solidFill>
              <a:latin typeface="Roboto"/>
              <a:ea typeface="Roboto"/>
              <a:cs typeface="Roboto"/>
              <a:sym typeface="Roboto"/>
            </a:endParaRPr>
          </a:p>
          <a:p>
            <a:pPr indent="0" lvl="0" marL="0" rtl="0" algn="l">
              <a:lnSpc>
                <a:spcPct val="100000"/>
              </a:lnSpc>
              <a:spcBef>
                <a:spcPts val="500"/>
              </a:spcBef>
              <a:spcAft>
                <a:spcPts val="0"/>
              </a:spcAft>
              <a:buNone/>
            </a:pPr>
            <a:r>
              <a:t/>
            </a:r>
            <a:endParaRPr sz="1400"/>
          </a:p>
          <a:p>
            <a:pPr indent="0" lvl="0" marL="0" rtl="0" algn="l">
              <a:lnSpc>
                <a:spcPct val="100000"/>
              </a:lnSpc>
              <a:spcBef>
                <a:spcPts val="1000"/>
              </a:spcBef>
              <a:spcAft>
                <a:spcPts val="0"/>
              </a:spcAft>
              <a:buNone/>
            </a:pPr>
            <a:r>
              <a:t/>
            </a:r>
            <a:endParaRPr b="1" sz="1200">
              <a:latin typeface="Roboto"/>
              <a:ea typeface="Roboto"/>
              <a:cs typeface="Roboto"/>
              <a:sym typeface="Roboto"/>
            </a:endParaRPr>
          </a:p>
        </p:txBody>
      </p:sp>
      <p:sp>
        <p:nvSpPr>
          <p:cNvPr id="373" name="Google Shape;373;p38"/>
          <p:cNvSpPr txBox="1"/>
          <p:nvPr>
            <p:ph idx="1" type="body"/>
          </p:nvPr>
        </p:nvSpPr>
        <p:spPr>
          <a:xfrm>
            <a:off x="4600200" y="3354875"/>
            <a:ext cx="4441500" cy="354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600">
                <a:solidFill>
                  <a:schemeClr val="accent3"/>
                </a:solidFill>
                <a:latin typeface="Roboto"/>
                <a:ea typeface="Roboto"/>
                <a:cs typeface="Roboto"/>
                <a:sym typeface="Roboto"/>
              </a:rPr>
              <a:t>✅ After: Structured prompting + new definition </a:t>
            </a:r>
            <a:endParaRPr sz="1400"/>
          </a:p>
          <a:p>
            <a:pPr indent="0" lvl="0" marL="0" rtl="0" algn="l">
              <a:lnSpc>
                <a:spcPct val="100000"/>
              </a:lnSpc>
              <a:spcBef>
                <a:spcPts val="500"/>
              </a:spcBef>
              <a:spcAft>
                <a:spcPts val="0"/>
              </a:spcAft>
              <a:buNone/>
            </a:pPr>
            <a:r>
              <a:t/>
            </a:r>
            <a:endParaRPr b="1" sz="1200">
              <a:latin typeface="Roboto"/>
              <a:ea typeface="Roboto"/>
              <a:cs typeface="Roboto"/>
              <a:sym typeface="Roboto"/>
            </a:endParaRPr>
          </a:p>
        </p:txBody>
      </p:sp>
      <p:sp>
        <p:nvSpPr>
          <p:cNvPr id="374" name="Google Shape;374;p38"/>
          <p:cNvSpPr txBox="1"/>
          <p:nvPr/>
        </p:nvSpPr>
        <p:spPr>
          <a:xfrm>
            <a:off x="922725" y="3988400"/>
            <a:ext cx="2662500" cy="663900"/>
          </a:xfrm>
          <a:prstGeom prst="rect">
            <a:avLst/>
          </a:prstGeom>
          <a:no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Last HIV test result: Positive</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           </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en" sz="1500">
                <a:solidFill>
                  <a:schemeClr val="accent4"/>
                </a:solidFill>
                <a:latin typeface="Roboto Light"/>
                <a:ea typeface="Roboto Light"/>
                <a:cs typeface="Roboto Light"/>
                <a:sym typeface="Roboto Light"/>
              </a:rPr>
              <a:t>                HIV status: Positive</a:t>
            </a:r>
            <a:endParaRPr sz="1500">
              <a:solidFill>
                <a:schemeClr val="accent4"/>
              </a:solidFill>
              <a:latin typeface="Roboto Light"/>
              <a:ea typeface="Roboto Light"/>
              <a:cs typeface="Roboto Light"/>
              <a:sym typeface="Roboto Light"/>
            </a:endParaRPr>
          </a:p>
          <a:p>
            <a:pPr indent="0" lvl="0" marL="0" rtl="0" algn="l">
              <a:lnSpc>
                <a:spcPct val="130000"/>
              </a:lnSpc>
              <a:spcBef>
                <a:spcPts val="0"/>
              </a:spcBef>
              <a:spcAft>
                <a:spcPts val="0"/>
              </a:spcAft>
              <a:buNone/>
            </a:pPr>
            <a:r>
              <a:t/>
            </a:r>
            <a:endParaRPr sz="1500">
              <a:solidFill>
                <a:schemeClr val="accent4"/>
              </a:solidFill>
              <a:latin typeface="Roboto Light"/>
              <a:ea typeface="Roboto Light"/>
              <a:cs typeface="Roboto Light"/>
              <a:sym typeface="Roboto Light"/>
            </a:endParaRPr>
          </a:p>
        </p:txBody>
      </p:sp>
      <p:cxnSp>
        <p:nvCxnSpPr>
          <p:cNvPr id="375" name="Google Shape;375;p38"/>
          <p:cNvCxnSpPr>
            <a:stCxn id="374" idx="0"/>
          </p:cNvCxnSpPr>
          <p:nvPr/>
        </p:nvCxnSpPr>
        <p:spPr>
          <a:xfrm flipH="1" rot="-5400000">
            <a:off x="2275575" y="3966800"/>
            <a:ext cx="364800" cy="408000"/>
          </a:xfrm>
          <a:prstGeom prst="curvedConnector4">
            <a:avLst>
              <a:gd fmla="val 27412" name="adj1"/>
              <a:gd fmla="val 94724" name="adj2"/>
            </a:avLst>
          </a:prstGeom>
          <a:noFill/>
          <a:ln cap="flat" cmpd="sng" w="19050">
            <a:solidFill>
              <a:srgbClr val="130026"/>
            </a:solidFill>
            <a:prstDash val="solid"/>
            <a:round/>
            <a:headEnd len="med" w="med" type="none"/>
            <a:tailEnd len="med" w="med" type="stealth"/>
          </a:ln>
        </p:spPr>
      </p:cxnSp>
      <p:cxnSp>
        <p:nvCxnSpPr>
          <p:cNvPr id="376" name="Google Shape;376;p38"/>
          <p:cNvCxnSpPr/>
          <p:nvPr/>
        </p:nvCxnSpPr>
        <p:spPr>
          <a:xfrm flipH="1" rot="-5400000">
            <a:off x="6748800" y="3881325"/>
            <a:ext cx="364800" cy="408000"/>
          </a:xfrm>
          <a:prstGeom prst="curvedConnector4">
            <a:avLst>
              <a:gd fmla="val 27412" name="adj1"/>
              <a:gd fmla="val 94724" name="adj2"/>
            </a:avLst>
          </a:prstGeom>
          <a:noFill/>
          <a:ln cap="flat" cmpd="sng" w="19050">
            <a:solidFill>
              <a:srgbClr val="130026"/>
            </a:solidFill>
            <a:prstDash val="solid"/>
            <a:round/>
            <a:headEnd len="med" w="med" type="none"/>
            <a:tailEnd len="med" w="med" type="stealth"/>
          </a:ln>
        </p:spPr>
      </p:cxnSp>
      <p:cxnSp>
        <p:nvCxnSpPr>
          <p:cNvPr id="377" name="Google Shape;377;p38"/>
          <p:cNvCxnSpPr/>
          <p:nvPr/>
        </p:nvCxnSpPr>
        <p:spPr>
          <a:xfrm flipH="1" rot="-5400000">
            <a:off x="6779600" y="4439275"/>
            <a:ext cx="364800" cy="408000"/>
          </a:xfrm>
          <a:prstGeom prst="curvedConnector4">
            <a:avLst>
              <a:gd fmla="val 27412" name="adj1"/>
              <a:gd fmla="val 94724" name="adj2"/>
            </a:avLst>
          </a:prstGeom>
          <a:noFill/>
          <a:ln cap="flat" cmpd="sng" w="19050">
            <a:solidFill>
              <a:srgbClr val="130026"/>
            </a:solidFill>
            <a:prstDash val="solid"/>
            <a:round/>
            <a:headEnd len="med" w="med" type="none"/>
            <a:tailEnd len="med" w="med" type="stealth"/>
          </a:ln>
        </p:spPr>
      </p:cxnSp>
      <p:cxnSp>
        <p:nvCxnSpPr>
          <p:cNvPr id="378" name="Google Shape;378;p38"/>
          <p:cNvCxnSpPr/>
          <p:nvPr/>
        </p:nvCxnSpPr>
        <p:spPr>
          <a:xfrm>
            <a:off x="-22800" y="3230150"/>
            <a:ext cx="9189600" cy="0"/>
          </a:xfrm>
          <a:prstGeom prst="straightConnector1">
            <a:avLst/>
          </a:prstGeom>
          <a:noFill/>
          <a:ln cap="flat" cmpd="sng" w="38100">
            <a:solidFill>
              <a:srgbClr val="EFEFEF"/>
            </a:solidFill>
            <a:prstDash val="solid"/>
            <a:round/>
            <a:headEnd len="med" w="med" type="none"/>
            <a:tailEnd len="med" w="med" type="none"/>
          </a:ln>
        </p:spPr>
      </p:cxnSp>
      <p:sp>
        <p:nvSpPr>
          <p:cNvPr id="379" name="Google Shape;379;p38"/>
          <p:cNvSpPr txBox="1"/>
          <p:nvPr>
            <p:ph idx="1" type="body"/>
          </p:nvPr>
        </p:nvSpPr>
        <p:spPr>
          <a:xfrm>
            <a:off x="4600200" y="1192600"/>
            <a:ext cx="4441500" cy="354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500"/>
              </a:spcBef>
              <a:spcAft>
                <a:spcPts val="0"/>
              </a:spcAft>
              <a:buNone/>
            </a:pPr>
            <a:r>
              <a:rPr b="1" lang="en" sz="1600">
                <a:solidFill>
                  <a:schemeClr val="accent3"/>
                </a:solidFill>
                <a:latin typeface="Roboto"/>
                <a:ea typeface="Roboto"/>
                <a:cs typeface="Roboto"/>
                <a:sym typeface="Roboto"/>
              </a:rPr>
              <a:t>✅ After: Structured prompting + new definition </a:t>
            </a:r>
            <a:endParaRPr sz="1400"/>
          </a:p>
          <a:p>
            <a:pPr indent="0" lvl="0" marL="0" rtl="0" algn="l">
              <a:lnSpc>
                <a:spcPct val="100000"/>
              </a:lnSpc>
              <a:spcBef>
                <a:spcPts val="500"/>
              </a:spcBef>
              <a:spcAft>
                <a:spcPts val="0"/>
              </a:spcAft>
              <a:buNone/>
            </a:pPr>
            <a:r>
              <a:t/>
            </a:r>
            <a:endParaRPr b="1" sz="12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ealth Pulse Template">
  <a:themeElements>
    <a:clrScheme name="Simple Light">
      <a:dk1>
        <a:srgbClr val="130026"/>
      </a:dk1>
      <a:lt1>
        <a:srgbClr val="FFFFFF"/>
      </a:lt1>
      <a:dk2>
        <a:srgbClr val="EA2626"/>
      </a:dk2>
      <a:lt2>
        <a:srgbClr val="EFEFEF"/>
      </a:lt2>
      <a:accent1>
        <a:srgbClr val="39BCED"/>
      </a:accent1>
      <a:accent2>
        <a:srgbClr val="0067B4"/>
      </a:accent2>
      <a:accent3>
        <a:srgbClr val="2E3192"/>
      </a:accent3>
      <a:accent4>
        <a:srgbClr val="2D4178"/>
      </a:accent4>
      <a:accent5>
        <a:srgbClr val="006D38"/>
      </a:accent5>
      <a:accent6>
        <a:srgbClr val="6B0000"/>
      </a:accent6>
      <a:hlink>
        <a:srgbClr val="2E319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