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8" r:id="rId5"/>
    <p:sldMasterId id="2147483692" r:id="rId6"/>
  </p:sldMasterIdLst>
  <p:notesMasterIdLst>
    <p:notesMasterId r:id="rId22"/>
  </p:notesMasterIdLst>
  <p:handoutMasterIdLst>
    <p:handoutMasterId r:id="rId23"/>
  </p:handoutMasterIdLst>
  <p:sldIdLst>
    <p:sldId id="494" r:id="rId7"/>
    <p:sldId id="519" r:id="rId8"/>
    <p:sldId id="514" r:id="rId9"/>
    <p:sldId id="495" r:id="rId10"/>
    <p:sldId id="518" r:id="rId11"/>
    <p:sldId id="499" r:id="rId12"/>
    <p:sldId id="500" r:id="rId13"/>
    <p:sldId id="501" r:id="rId14"/>
    <p:sldId id="520" r:id="rId15"/>
    <p:sldId id="521" r:id="rId16"/>
    <p:sldId id="516" r:id="rId17"/>
    <p:sldId id="517" r:id="rId18"/>
    <p:sldId id="505" r:id="rId19"/>
    <p:sldId id="285" r:id="rId20"/>
    <p:sldId id="451" r:id="rId21"/>
  </p:sldIdLst>
  <p:sldSz cx="12192000" cy="6858000"/>
  <p:notesSz cx="6858000" cy="9144000"/>
  <p:defaultTextStyle>
    <a:defPPr>
      <a:defRPr lang="en-US"/>
    </a:defPPr>
    <a:lvl1pPr marL="0" algn="l" defTabSz="457250" rtl="0" eaLnBrk="1" latinLnBrk="0" hangingPunct="1">
      <a:defRPr sz="1867" kern="1200">
        <a:solidFill>
          <a:schemeClr val="tx1"/>
        </a:solidFill>
        <a:latin typeface="+mn-lt"/>
        <a:ea typeface="+mn-ea"/>
        <a:cs typeface="+mn-cs"/>
      </a:defRPr>
    </a:lvl1pPr>
    <a:lvl2pPr marL="457250" algn="l" defTabSz="457250" rtl="0" eaLnBrk="1" latinLnBrk="0" hangingPunct="1">
      <a:defRPr sz="1867" kern="1200">
        <a:solidFill>
          <a:schemeClr val="tx1"/>
        </a:solidFill>
        <a:latin typeface="+mn-lt"/>
        <a:ea typeface="+mn-ea"/>
        <a:cs typeface="+mn-cs"/>
      </a:defRPr>
    </a:lvl2pPr>
    <a:lvl3pPr marL="914498" algn="l" defTabSz="457250" rtl="0" eaLnBrk="1" latinLnBrk="0" hangingPunct="1">
      <a:defRPr sz="1867" kern="1200">
        <a:solidFill>
          <a:schemeClr val="tx1"/>
        </a:solidFill>
        <a:latin typeface="+mn-lt"/>
        <a:ea typeface="+mn-ea"/>
        <a:cs typeface="+mn-cs"/>
      </a:defRPr>
    </a:lvl3pPr>
    <a:lvl4pPr marL="1371748" algn="l" defTabSz="457250" rtl="0" eaLnBrk="1" latinLnBrk="0" hangingPunct="1">
      <a:defRPr sz="1867" kern="1200">
        <a:solidFill>
          <a:schemeClr val="tx1"/>
        </a:solidFill>
        <a:latin typeface="+mn-lt"/>
        <a:ea typeface="+mn-ea"/>
        <a:cs typeface="+mn-cs"/>
      </a:defRPr>
    </a:lvl4pPr>
    <a:lvl5pPr marL="1828998" algn="l" defTabSz="457250" rtl="0" eaLnBrk="1" latinLnBrk="0" hangingPunct="1">
      <a:defRPr sz="1867" kern="1200">
        <a:solidFill>
          <a:schemeClr val="tx1"/>
        </a:solidFill>
        <a:latin typeface="+mn-lt"/>
        <a:ea typeface="+mn-ea"/>
        <a:cs typeface="+mn-cs"/>
      </a:defRPr>
    </a:lvl5pPr>
    <a:lvl6pPr marL="2286248" algn="l" defTabSz="457250" rtl="0" eaLnBrk="1" latinLnBrk="0" hangingPunct="1">
      <a:defRPr sz="1867" kern="1200">
        <a:solidFill>
          <a:schemeClr val="tx1"/>
        </a:solidFill>
        <a:latin typeface="+mn-lt"/>
        <a:ea typeface="+mn-ea"/>
        <a:cs typeface="+mn-cs"/>
      </a:defRPr>
    </a:lvl6pPr>
    <a:lvl7pPr marL="2743497" algn="l" defTabSz="457250" rtl="0" eaLnBrk="1" latinLnBrk="0" hangingPunct="1">
      <a:defRPr sz="1867" kern="1200">
        <a:solidFill>
          <a:schemeClr val="tx1"/>
        </a:solidFill>
        <a:latin typeface="+mn-lt"/>
        <a:ea typeface="+mn-ea"/>
        <a:cs typeface="+mn-cs"/>
      </a:defRPr>
    </a:lvl7pPr>
    <a:lvl8pPr marL="3200747" algn="l" defTabSz="457250" rtl="0" eaLnBrk="1" latinLnBrk="0" hangingPunct="1">
      <a:defRPr sz="1867" kern="1200">
        <a:solidFill>
          <a:schemeClr val="tx1"/>
        </a:solidFill>
        <a:latin typeface="+mn-lt"/>
        <a:ea typeface="+mn-ea"/>
        <a:cs typeface="+mn-cs"/>
      </a:defRPr>
    </a:lvl8pPr>
    <a:lvl9pPr marL="3657997" algn="l" defTabSz="457250" rtl="0" eaLnBrk="1" latinLnBrk="0" hangingPunct="1">
      <a:defRPr sz="1867"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197" userDrawn="1">
          <p15:clr>
            <a:srgbClr val="A4A3A4"/>
          </p15:clr>
        </p15:guide>
        <p15:guide id="3" orient="horz" pos="3987" userDrawn="1">
          <p15:clr>
            <a:srgbClr val="A4A3A4"/>
          </p15:clr>
        </p15:guide>
        <p15:guide id="4" orient="horz" pos="4224" userDrawn="1">
          <p15:clr>
            <a:srgbClr val="A4A3A4"/>
          </p15:clr>
        </p15:guide>
        <p15:guide id="7" pos="3839" userDrawn="1">
          <p15:clr>
            <a:srgbClr val="A4A3A4"/>
          </p15:clr>
        </p15:guide>
        <p15:guide id="8" pos="385" userDrawn="1">
          <p15:clr>
            <a:srgbClr val="A4A3A4"/>
          </p15:clr>
        </p15:guide>
        <p15:guide id="9" orient="horz" pos="22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FDF016-9AEB-00A6-F884-F265EC39F75C}" name="Homony, Brenda" initials="BH" userId="S::Homonyb@merck.com::a089da12-c323-4ae4-94d4-eff71f5f9bfc" providerId="AD"/>
  <p188:author id="{FCB24A1F-FD68-7C29-47D1-5249127C754D}" name="Plank, Rebeca Milanesi" initials="RP" userId="S::plankr@merck.com::9737f55a-2bc9-4f8d-8a7e-ef26dfa7d4dc" providerId="AD"/>
  <p188:author id="{0BE48A2A-B06F-06B5-9972-EAE64A04EDE0}" name="Armstrong, Iffet" initials="AI" userId="S::armstrif@merck.com::9c93f6a1-bd17-4d08-b896-b60e99fcb73b" providerId="AD"/>
  <p188:author id="{BDAE5A89-9CC7-0ADD-5D9E-C81486D03649}" name="Leiby, Melanie" initials="LM" userId="S::leiby@merck.com::a986b379-b3c2-4e80-bebc-8e3fb8bccac8" providerId="AD"/>
  <p188:author id="{7E73AEBF-1269-7FFE-93B8-172FBC61727F}" name="Yashna Singh" initials="YS" userId="S::Yashna.Singh@hiv-research.org.za::c54770d8-748e-4379-8c97-bf05687aaec3" providerId="AD"/>
  <p188:author id="{26B295C0-97F9-4809-0A85-7A2B4A177CA6}" name="Stamm, Luisa" initials="LS" userId="S::stamml@merck.com::5b632d7a-6919-41fe-b145-ac36c9d87011" providerId="AD"/>
  <p188:author id="{DB991ECE-9ED8-2AA7-6D71-A79CDE42A439}" name="Wilks, Sue" initials="WS" userId="S::wilkssus@merck.com::ea695432-578b-476a-ab46-61fc79c95848" providerId="AD"/>
  <p188:author id="{65DB55F4-FA7D-ABD0-00AF-70BE3500CC87}" name="Strohmaier, Kim M." initials="KS" userId="S::STROHMAI@merck.com::c3a18b98-f1fa-4a70-9fb4-fdce583d0c9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Barbara Abrams 267-305-2023" initials="BA" lastIdx="15" clrIdx="0"/>
  <p:cmAuthor id="1" name="Anita Shaw" initials="AS" lastIdx="12" clrIdx="1"/>
  <p:cmAuthor id="2" name="Melissa Tice" initials="MT" lastIdx="1" clrIdx="2"/>
  <p:cmAuthor id="3" name="Kerry M. Cuprys 732-594-1159" initials="KMC" lastIdx="7" clrIdx="3"/>
  <p:cmAuthor id="4" name="Leiby, Melanie" initials="LM" lastIdx="5" clrIdx="4">
    <p:extLst>
      <p:ext uri="{19B8F6BF-5375-455C-9EA6-DF929625EA0E}">
        <p15:presenceInfo xmlns:p15="http://schemas.microsoft.com/office/powerpoint/2012/main" userId="S::leiby@merck.com::a986b379-b3c2-4e80-bebc-8e3fb8bccac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7C"/>
    <a:srgbClr val="6ECEB2"/>
    <a:srgbClr val="0070C0"/>
    <a:srgbClr val="000000"/>
    <a:srgbClr val="ECECEC"/>
    <a:srgbClr val="F09E9E"/>
    <a:srgbClr val="84B1E8"/>
    <a:srgbClr val="610F0F"/>
    <a:srgbClr val="649DE2"/>
    <a:srgbClr val="1D55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40" autoAdjust="0"/>
    <p:restoredTop sz="93447" autoAdjust="0"/>
  </p:normalViewPr>
  <p:slideViewPr>
    <p:cSldViewPr snapToGrid="0" showGuides="1">
      <p:cViewPr varScale="1">
        <p:scale>
          <a:sx n="99" d="100"/>
          <a:sy n="99" d="100"/>
        </p:scale>
        <p:origin x="149" y="72"/>
      </p:cViewPr>
      <p:guideLst>
        <p:guide orient="horz" pos="197"/>
        <p:guide orient="horz" pos="3987"/>
        <p:guide orient="horz" pos="4224"/>
        <p:guide pos="3839"/>
        <p:guide pos="385"/>
        <p:guide orient="horz" pos="2260"/>
      </p:guideLst>
    </p:cSldViewPr>
  </p:slideViewPr>
  <p:notesTextViewPr>
    <p:cViewPr>
      <p:scale>
        <a:sx n="100" d="100"/>
        <a:sy n="100" d="100"/>
      </p:scale>
      <p:origin x="0" y="0"/>
    </p:cViewPr>
  </p:notesTextViewPr>
  <p:sorterViewPr>
    <p:cViewPr>
      <p:scale>
        <a:sx n="110" d="100"/>
        <a:sy n="110" d="100"/>
      </p:scale>
      <p:origin x="0" y="-3356"/>
    </p:cViewPr>
  </p:sorterViewPr>
  <p:notesViewPr>
    <p:cSldViewPr snapToGrid="0">
      <p:cViewPr varScale="1">
        <p:scale>
          <a:sx n="48" d="100"/>
          <a:sy n="48" d="100"/>
        </p:scale>
        <p:origin x="2752"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ohmaier, Kim M." userId="c3a18b98-f1fa-4a70-9fb4-fdce583d0c9f" providerId="ADAL" clId="{E6D3C852-5C79-4B22-89BF-3758BB66F62F}"/>
    <pc:docChg chg="custSel addSld delSld modSld">
      <pc:chgData name="Strohmaier, Kim M." userId="c3a18b98-f1fa-4a70-9fb4-fdce583d0c9f" providerId="ADAL" clId="{E6D3C852-5C79-4B22-89BF-3758BB66F62F}" dt="2025-07-14T14:52:15.009" v="28" actId="1076"/>
      <pc:docMkLst>
        <pc:docMk/>
      </pc:docMkLst>
      <pc:sldChg chg="modSp add del mod setBg">
        <pc:chgData name="Strohmaier, Kim M." userId="c3a18b98-f1fa-4a70-9fb4-fdce583d0c9f" providerId="ADAL" clId="{E6D3C852-5C79-4B22-89BF-3758BB66F62F}" dt="2025-07-14T14:37:15.770" v="16" actId="1076"/>
        <pc:sldMkLst>
          <pc:docMk/>
          <pc:sldMk cId="2213201982" sldId="285"/>
        </pc:sldMkLst>
        <pc:spChg chg="mod">
          <ac:chgData name="Strohmaier, Kim M." userId="c3a18b98-f1fa-4a70-9fb4-fdce583d0c9f" providerId="ADAL" clId="{E6D3C852-5C79-4B22-89BF-3758BB66F62F}" dt="2025-07-14T14:37:15.770" v="16" actId="1076"/>
          <ac:spMkLst>
            <pc:docMk/>
            <pc:sldMk cId="2213201982" sldId="285"/>
            <ac:spMk id="22" creationId="{A52AA41F-052F-4998-B9EE-CFB48587CB53}"/>
          </ac:spMkLst>
        </pc:spChg>
      </pc:sldChg>
      <pc:sldChg chg="delSp modSp mod">
        <pc:chgData name="Strohmaier, Kim M." userId="c3a18b98-f1fa-4a70-9fb4-fdce583d0c9f" providerId="ADAL" clId="{E6D3C852-5C79-4B22-89BF-3758BB66F62F}" dt="2025-07-14T14:23:06.530" v="2" actId="21"/>
        <pc:sldMkLst>
          <pc:docMk/>
          <pc:sldMk cId="3520741589" sldId="505"/>
        </pc:sldMkLst>
        <pc:spChg chg="mod">
          <ac:chgData name="Strohmaier, Kim M." userId="c3a18b98-f1fa-4a70-9fb4-fdce583d0c9f" providerId="ADAL" clId="{E6D3C852-5C79-4B22-89BF-3758BB66F62F}" dt="2025-07-14T14:22:55.845" v="0" actId="20577"/>
          <ac:spMkLst>
            <pc:docMk/>
            <pc:sldMk cId="3520741589" sldId="505"/>
            <ac:spMk id="2" creationId="{70148478-D411-62C5-51F2-725DECB6A442}"/>
          </ac:spMkLst>
        </pc:spChg>
        <pc:spChg chg="del mod">
          <ac:chgData name="Strohmaier, Kim M." userId="c3a18b98-f1fa-4a70-9fb4-fdce583d0c9f" providerId="ADAL" clId="{E6D3C852-5C79-4B22-89BF-3758BB66F62F}" dt="2025-07-14T14:23:06.530" v="2" actId="21"/>
          <ac:spMkLst>
            <pc:docMk/>
            <pc:sldMk cId="3520741589" sldId="505"/>
            <ac:spMk id="6" creationId="{F2D33CFE-BF1B-7D02-C179-4C087B149968}"/>
          </ac:spMkLst>
        </pc:spChg>
      </pc:sldChg>
      <pc:sldChg chg="del">
        <pc:chgData name="Strohmaier, Kim M." userId="c3a18b98-f1fa-4a70-9fb4-fdce583d0c9f" providerId="ADAL" clId="{E6D3C852-5C79-4B22-89BF-3758BB66F62F}" dt="2025-07-14T14:42:51.476" v="25" actId="2696"/>
        <pc:sldMkLst>
          <pc:docMk/>
          <pc:sldMk cId="2372195582" sldId="515"/>
        </pc:sldMkLst>
      </pc:sldChg>
      <pc:sldChg chg="modSp mod">
        <pc:chgData name="Strohmaier, Kim M." userId="c3a18b98-f1fa-4a70-9fb4-fdce583d0c9f" providerId="ADAL" clId="{E6D3C852-5C79-4B22-89BF-3758BB66F62F}" dt="2025-07-14T14:25:35.113" v="6" actId="6549"/>
        <pc:sldMkLst>
          <pc:docMk/>
          <pc:sldMk cId="971804961" sldId="519"/>
        </pc:sldMkLst>
        <pc:spChg chg="mod">
          <ac:chgData name="Strohmaier, Kim M." userId="c3a18b98-f1fa-4a70-9fb4-fdce583d0c9f" providerId="ADAL" clId="{E6D3C852-5C79-4B22-89BF-3758BB66F62F}" dt="2025-07-14T14:25:35.113" v="6" actId="6549"/>
          <ac:spMkLst>
            <pc:docMk/>
            <pc:sldMk cId="971804961" sldId="519"/>
            <ac:spMk id="3" creationId="{CFF12720-7AF1-4C6E-3C4C-F0947F159766}"/>
          </ac:spMkLst>
        </pc:spChg>
      </pc:sldChg>
      <pc:sldChg chg="modSp mod">
        <pc:chgData name="Strohmaier, Kim M." userId="c3a18b98-f1fa-4a70-9fb4-fdce583d0c9f" providerId="ADAL" clId="{E6D3C852-5C79-4B22-89BF-3758BB66F62F}" dt="2025-07-14T14:36:20.636" v="12" actId="20577"/>
        <pc:sldMkLst>
          <pc:docMk/>
          <pc:sldMk cId="970982368" sldId="520"/>
        </pc:sldMkLst>
        <pc:spChg chg="mod">
          <ac:chgData name="Strohmaier, Kim M." userId="c3a18b98-f1fa-4a70-9fb4-fdce583d0c9f" providerId="ADAL" clId="{E6D3C852-5C79-4B22-89BF-3758BB66F62F}" dt="2025-07-14T14:36:20.636" v="12" actId="20577"/>
          <ac:spMkLst>
            <pc:docMk/>
            <pc:sldMk cId="970982368" sldId="520"/>
            <ac:spMk id="7" creationId="{2502E33F-EB36-D966-C0F9-77C1146A0573}"/>
          </ac:spMkLst>
        </pc:spChg>
        <pc:graphicFrameChg chg="mod modGraphic">
          <ac:chgData name="Strohmaier, Kim M." userId="c3a18b98-f1fa-4a70-9fb4-fdce583d0c9f" providerId="ADAL" clId="{E6D3C852-5C79-4B22-89BF-3758BB66F62F}" dt="2025-07-14T14:34:44.405" v="10" actId="1076"/>
          <ac:graphicFrameMkLst>
            <pc:docMk/>
            <pc:sldMk cId="970982368" sldId="520"/>
            <ac:graphicFrameMk id="6" creationId="{038CC58F-089B-693A-FD79-55EA356CB7E8}"/>
          </ac:graphicFrameMkLst>
        </pc:graphicFrameChg>
      </pc:sldChg>
      <pc:sldChg chg="addSp delSp modSp add mod">
        <pc:chgData name="Strohmaier, Kim M." userId="c3a18b98-f1fa-4a70-9fb4-fdce583d0c9f" providerId="ADAL" clId="{E6D3C852-5C79-4B22-89BF-3758BB66F62F}" dt="2025-07-14T14:52:15.009" v="28" actId="1076"/>
        <pc:sldMkLst>
          <pc:docMk/>
          <pc:sldMk cId="1065754827" sldId="521"/>
        </pc:sldMkLst>
        <pc:spChg chg="add mod">
          <ac:chgData name="Strohmaier, Kim M." userId="c3a18b98-f1fa-4a70-9fb4-fdce583d0c9f" providerId="ADAL" clId="{E6D3C852-5C79-4B22-89BF-3758BB66F62F}" dt="2025-07-14T14:40:57.814" v="21" actId="1076"/>
          <ac:spMkLst>
            <pc:docMk/>
            <pc:sldMk cId="1065754827" sldId="521"/>
            <ac:spMk id="4" creationId="{2F2A590A-D76B-D1D2-2991-1A3A390C9A67}"/>
          </ac:spMkLst>
        </pc:spChg>
        <pc:spChg chg="add mod">
          <ac:chgData name="Strohmaier, Kim M." userId="c3a18b98-f1fa-4a70-9fb4-fdce583d0c9f" providerId="ADAL" clId="{E6D3C852-5C79-4B22-89BF-3758BB66F62F}" dt="2025-07-14T14:41:44.928" v="24" actId="1076"/>
          <ac:spMkLst>
            <pc:docMk/>
            <pc:sldMk cId="1065754827" sldId="521"/>
            <ac:spMk id="15" creationId="{217ACEF3-B1D6-0D1E-7DC7-8E3E8C752E83}"/>
          </ac:spMkLst>
        </pc:spChg>
        <pc:spChg chg="add mod">
          <ac:chgData name="Strohmaier, Kim M." userId="c3a18b98-f1fa-4a70-9fb4-fdce583d0c9f" providerId="ADAL" clId="{E6D3C852-5C79-4B22-89BF-3758BB66F62F}" dt="2025-07-14T14:52:15.009" v="28" actId="1076"/>
          <ac:spMkLst>
            <pc:docMk/>
            <pc:sldMk cId="1065754827" sldId="521"/>
            <ac:spMk id="18" creationId="{FF9B884A-C9A4-B1BA-39BC-1F146F075157}"/>
          </ac:spMkLst>
        </pc:spChg>
        <pc:graphicFrameChg chg="del">
          <ac:chgData name="Strohmaier, Kim M." userId="c3a18b98-f1fa-4a70-9fb4-fdce583d0c9f" providerId="ADAL" clId="{E6D3C852-5C79-4B22-89BF-3758BB66F62F}" dt="2025-07-14T14:37:40.973" v="18" actId="478"/>
          <ac:graphicFrameMkLst>
            <pc:docMk/>
            <pc:sldMk cId="1065754827" sldId="521"/>
            <ac:graphicFrameMk id="9" creationId="{EB862E88-57EB-5393-A3F9-D22592C5EC4D}"/>
          </ac:graphicFrameMkLst>
        </pc:graphicFrameChg>
        <pc:graphicFrameChg chg="add mod">
          <ac:chgData name="Strohmaier, Kim M." userId="c3a18b98-f1fa-4a70-9fb4-fdce583d0c9f" providerId="ADAL" clId="{E6D3C852-5C79-4B22-89BF-3758BB66F62F}" dt="2025-07-14T14:40:57.814" v="21" actId="1076"/>
          <ac:graphicFrameMkLst>
            <pc:docMk/>
            <pc:sldMk cId="1065754827" sldId="521"/>
            <ac:graphicFrameMk id="12" creationId="{A54FAFB7-CAA9-D42F-9614-4A8768DC0CD5}"/>
          </ac:graphicFrameMkLst>
        </pc:graphicFrameChg>
        <pc:graphicFrameChg chg="del">
          <ac:chgData name="Strohmaier, Kim M." userId="c3a18b98-f1fa-4a70-9fb4-fdce583d0c9f" providerId="ADAL" clId="{E6D3C852-5C79-4B22-89BF-3758BB66F62F}" dt="2025-07-14T14:41:11.202" v="22" actId="478"/>
          <ac:graphicFrameMkLst>
            <pc:docMk/>
            <pc:sldMk cId="1065754827" sldId="521"/>
            <ac:graphicFrameMk id="14" creationId="{2753BF97-F528-0765-2649-941683B5AAEC}"/>
          </ac:graphicFrameMkLst>
        </pc:graphicFrameChg>
        <pc:graphicFrameChg chg="add del mod">
          <ac:chgData name="Strohmaier, Kim M." userId="c3a18b98-f1fa-4a70-9fb4-fdce583d0c9f" providerId="ADAL" clId="{E6D3C852-5C79-4B22-89BF-3758BB66F62F}" dt="2025-07-14T14:51:53.480" v="26" actId="478"/>
          <ac:graphicFrameMkLst>
            <pc:docMk/>
            <pc:sldMk cId="1065754827" sldId="521"/>
            <ac:graphicFrameMk id="17" creationId="{40FA9573-F14F-E14B-D392-7B1515E934F3}"/>
          </ac:graphicFrameMkLst>
        </pc:graphicFrameChg>
        <pc:graphicFrameChg chg="add mod">
          <ac:chgData name="Strohmaier, Kim M." userId="c3a18b98-f1fa-4a70-9fb4-fdce583d0c9f" providerId="ADAL" clId="{E6D3C852-5C79-4B22-89BF-3758BB66F62F}" dt="2025-07-14T14:52:15.009" v="28" actId="1076"/>
          <ac:graphicFrameMkLst>
            <pc:docMk/>
            <pc:sldMk cId="1065754827" sldId="521"/>
            <ac:graphicFrameMk id="19" creationId="{BD2EBF69-9DEB-4FD2-3738-08E811ED015A}"/>
          </ac:graphicFrameMkLst>
        </pc:graphicFrameChg>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4ADD42-F051-BB48-8CA0-D782EDE5FA5D}" type="datetimeFigureOut">
              <a:rPr lang="en-US" smtClean="0"/>
              <a:pPr/>
              <a:t>7/15/2025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28B791-6D4D-8446-83F5-DC926254B617}" type="slidenum">
              <a:rPr lang="en-US" smtClean="0"/>
              <a:pPr/>
              <a:t>‹#›</a:t>
            </a:fld>
            <a:endParaRPr lang="en-US" dirty="0"/>
          </a:p>
        </p:txBody>
      </p:sp>
    </p:spTree>
    <p:extLst>
      <p:ext uri="{BB962C8B-B14F-4D97-AF65-F5344CB8AC3E}">
        <p14:creationId xmlns:p14="http://schemas.microsoft.com/office/powerpoint/2010/main" val="34851677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4B3924-F588-0345-A2F5-3BF0FA73E93A}" type="datetimeFigureOut">
              <a:rPr lang="en-US" smtClean="0"/>
              <a:pPr/>
              <a:t>7/15/2025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28D681-7867-E949-A3D2-41DDE609BEDB}" type="slidenum">
              <a:rPr lang="en-US" smtClean="0"/>
              <a:pPr/>
              <a:t>‹#›</a:t>
            </a:fld>
            <a:endParaRPr lang="en-US" dirty="0"/>
          </a:p>
        </p:txBody>
      </p:sp>
    </p:spTree>
    <p:extLst>
      <p:ext uri="{BB962C8B-B14F-4D97-AF65-F5344CB8AC3E}">
        <p14:creationId xmlns:p14="http://schemas.microsoft.com/office/powerpoint/2010/main" val="1188120667"/>
      </p:ext>
    </p:extLst>
  </p:cSld>
  <p:clrMap bg1="lt1" tx1="dk1" bg2="lt2" tx2="dk2" accent1="accent1" accent2="accent2" accent3="accent3" accent4="accent4" accent5="accent5" accent6="accent6" hlink="hlink" folHlink="folHlink"/>
  <p:hf dt="0"/>
  <p:notesStyle>
    <a:lvl1pPr marL="0" algn="l" defTabSz="457250" rtl="0" eaLnBrk="1" latinLnBrk="0" hangingPunct="1">
      <a:defRPr sz="1200" kern="1200">
        <a:solidFill>
          <a:schemeClr val="tx1"/>
        </a:solidFill>
        <a:latin typeface="+mn-lt"/>
        <a:ea typeface="+mn-ea"/>
        <a:cs typeface="+mn-cs"/>
      </a:defRPr>
    </a:lvl1pPr>
    <a:lvl2pPr marL="457250" algn="l" defTabSz="457250" rtl="0" eaLnBrk="1" latinLnBrk="0" hangingPunct="1">
      <a:defRPr sz="1200" kern="1200">
        <a:solidFill>
          <a:schemeClr val="tx1"/>
        </a:solidFill>
        <a:latin typeface="+mn-lt"/>
        <a:ea typeface="+mn-ea"/>
        <a:cs typeface="+mn-cs"/>
      </a:defRPr>
    </a:lvl2pPr>
    <a:lvl3pPr marL="914498" algn="l" defTabSz="457250" rtl="0" eaLnBrk="1" latinLnBrk="0" hangingPunct="1">
      <a:defRPr sz="1200" kern="1200">
        <a:solidFill>
          <a:schemeClr val="tx1"/>
        </a:solidFill>
        <a:latin typeface="+mn-lt"/>
        <a:ea typeface="+mn-ea"/>
        <a:cs typeface="+mn-cs"/>
      </a:defRPr>
    </a:lvl3pPr>
    <a:lvl4pPr marL="1371748" algn="l" defTabSz="457250" rtl="0" eaLnBrk="1" latinLnBrk="0" hangingPunct="1">
      <a:defRPr sz="1200" kern="1200">
        <a:solidFill>
          <a:schemeClr val="tx1"/>
        </a:solidFill>
        <a:latin typeface="+mn-lt"/>
        <a:ea typeface="+mn-ea"/>
        <a:cs typeface="+mn-cs"/>
      </a:defRPr>
    </a:lvl4pPr>
    <a:lvl5pPr marL="1828998" algn="l" defTabSz="457250" rtl="0" eaLnBrk="1" latinLnBrk="0" hangingPunct="1">
      <a:defRPr sz="1200" kern="1200">
        <a:solidFill>
          <a:schemeClr val="tx1"/>
        </a:solidFill>
        <a:latin typeface="+mn-lt"/>
        <a:ea typeface="+mn-ea"/>
        <a:cs typeface="+mn-cs"/>
      </a:defRPr>
    </a:lvl5pPr>
    <a:lvl6pPr marL="2286248" algn="l" defTabSz="457250" rtl="0" eaLnBrk="1" latinLnBrk="0" hangingPunct="1">
      <a:defRPr sz="1200" kern="1200">
        <a:solidFill>
          <a:schemeClr val="tx1"/>
        </a:solidFill>
        <a:latin typeface="+mn-lt"/>
        <a:ea typeface="+mn-ea"/>
        <a:cs typeface="+mn-cs"/>
      </a:defRPr>
    </a:lvl6pPr>
    <a:lvl7pPr marL="2743497" algn="l" defTabSz="457250" rtl="0" eaLnBrk="1" latinLnBrk="0" hangingPunct="1">
      <a:defRPr sz="1200" kern="1200">
        <a:solidFill>
          <a:schemeClr val="tx1"/>
        </a:solidFill>
        <a:latin typeface="+mn-lt"/>
        <a:ea typeface="+mn-ea"/>
        <a:cs typeface="+mn-cs"/>
      </a:defRPr>
    </a:lvl7pPr>
    <a:lvl8pPr marL="3200747" algn="l" defTabSz="457250" rtl="0" eaLnBrk="1" latinLnBrk="0" hangingPunct="1">
      <a:defRPr sz="1200" kern="1200">
        <a:solidFill>
          <a:schemeClr val="tx1"/>
        </a:solidFill>
        <a:latin typeface="+mn-lt"/>
        <a:ea typeface="+mn-ea"/>
        <a:cs typeface="+mn-cs"/>
      </a:defRPr>
    </a:lvl8pPr>
    <a:lvl9pPr marL="3657997" algn="l" defTabSz="45725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28D681-7867-E949-A3D2-41DDE609BEDB}" type="slidenum">
              <a:rPr lang="en-US" smtClean="0"/>
              <a:pPr/>
              <a:t>1</a:t>
            </a:fld>
            <a:endParaRPr lang="en-US" dirty="0"/>
          </a:p>
        </p:txBody>
      </p:sp>
    </p:spTree>
    <p:extLst>
      <p:ext uri="{BB962C8B-B14F-4D97-AF65-F5344CB8AC3E}">
        <p14:creationId xmlns:p14="http://schemas.microsoft.com/office/powerpoint/2010/main" val="346157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8F6FF-3699-3362-C703-794CA6C59C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8B813C-9F4A-FB46-7B5D-561FA593BB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C68414-16AC-45C9-9830-3160864A7C34}"/>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893CC2B5-FEF2-F508-F0F1-C0017C5B6ABC}"/>
              </a:ext>
            </a:extLst>
          </p:cNvPr>
          <p:cNvSpPr>
            <a:spLocks noGrp="1"/>
          </p:cNvSpPr>
          <p:nvPr>
            <p:ph type="hdr" sz="quarter"/>
          </p:nvPr>
        </p:nvSpPr>
        <p:spPr/>
        <p: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DD33A63-E1F2-E2DF-AC70-643FE480BB63}"/>
              </a:ext>
            </a:extLst>
          </p:cNvPr>
          <p:cNvSpPr>
            <a:spLocks noGrp="1"/>
          </p:cNvSpPr>
          <p:nvPr>
            <p:ph type="ftr" sz="quarter" idx="4"/>
          </p:nvPr>
        </p:nvSpPr>
        <p:spPr/>
        <p: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03FB1CE-F525-E849-6D72-9F7A7BDF8472}"/>
              </a:ext>
            </a:extLst>
          </p:cNvPr>
          <p:cNvSpPr>
            <a:spLocks noGrp="1"/>
          </p:cNvSpPr>
          <p:nvPr>
            <p:ph type="sldNum" sz="quarter" idx="5"/>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91C14715-4D7F-4233-AC78-1890DECF22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1415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28D681-7867-E949-A3D2-41DDE609BEDB}" type="slidenum">
              <a:rPr lang="en-US" smtClean="0"/>
              <a:pPr/>
              <a:t>15</a:t>
            </a:fld>
            <a:endParaRPr lang="en-US" dirty="0"/>
          </a:p>
        </p:txBody>
      </p:sp>
    </p:spTree>
    <p:extLst>
      <p:ext uri="{BB962C8B-B14F-4D97-AF65-F5344CB8AC3E}">
        <p14:creationId xmlns:p14="http://schemas.microsoft.com/office/powerpoint/2010/main" val="846835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i="1"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28D681-7867-E949-A3D2-41DDE609BEDB}" type="slidenum">
              <a:rPr lang="en-US" smtClean="0"/>
              <a:pPr/>
              <a:t>2</a:t>
            </a:fld>
            <a:endParaRPr lang="en-US" dirty="0"/>
          </a:p>
        </p:txBody>
      </p:sp>
    </p:spTree>
    <p:extLst>
      <p:ext uri="{BB962C8B-B14F-4D97-AF65-F5344CB8AC3E}">
        <p14:creationId xmlns:p14="http://schemas.microsoft.com/office/powerpoint/2010/main" val="479760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dirty="0"/>
              <a:t>Sites per country: Israel 3, South Africa 5, and United States 10.</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28D681-7867-E949-A3D2-41DDE609BEDB}" type="slidenum">
              <a:rPr lang="en-US" smtClean="0"/>
              <a:pPr/>
              <a:t>5</a:t>
            </a:fld>
            <a:endParaRPr lang="en-US" dirty="0"/>
          </a:p>
        </p:txBody>
      </p:sp>
    </p:spTree>
    <p:extLst>
      <p:ext uri="{BB962C8B-B14F-4D97-AF65-F5344CB8AC3E}">
        <p14:creationId xmlns:p14="http://schemas.microsoft.com/office/powerpoint/2010/main" val="307130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nSpc>
                <a:spcPct val="150000"/>
              </a:lnSpc>
              <a:spcBef>
                <a:spcPts val="0"/>
              </a:spcBef>
              <a:spcAft>
                <a:spcPts val="0"/>
              </a:spcAft>
              <a:buFont typeface="Symbol" panose="05050102010706020507" pitchFamily="18" charset="2"/>
              <a:buChar char=""/>
            </a:pPr>
            <a:r>
              <a:rPr lang="en-US" dirty="0">
                <a:solidFill>
                  <a:srgbClr val="000000"/>
                </a:solidFill>
                <a:effectLst/>
                <a:latin typeface="Arial" panose="020B0604020202020204" pitchFamily="34" charset="0"/>
                <a:ea typeface="Times New Roman" panose="02020603050405020304" pitchFamily="18" charset="0"/>
              </a:rPr>
              <a:t>350 participants were enrolled and received at least one dose of study intervention; 328 (93.7%) received all 6 doses. </a:t>
            </a:r>
            <a:endParaRPr lang="en-US"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dirty="0">
                <a:solidFill>
                  <a:srgbClr val="000000"/>
                </a:solidFill>
                <a:effectLst/>
                <a:latin typeface="Arial" panose="020B0604020202020204" pitchFamily="34" charset="0"/>
                <a:ea typeface="Times New Roman" panose="02020603050405020304" pitchFamily="18" charset="0"/>
              </a:rPr>
              <a:t>The study population was 58.3% female; 51.4% White, 41.4% Black/African American, and 2.3% Asian.</a:t>
            </a:r>
            <a:endParaRPr lang="en-US"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dirty="0">
                <a:solidFill>
                  <a:srgbClr val="000000"/>
                </a:solidFill>
                <a:effectLst/>
                <a:latin typeface="Arial" panose="020B0604020202020204" pitchFamily="34" charset="0"/>
                <a:ea typeface="Times New Roman" panose="02020603050405020304" pitchFamily="18" charset="0"/>
              </a:rPr>
              <a:t>Median age was 28 years (IQR 23 to 34).</a:t>
            </a:r>
          </a:p>
          <a:p>
            <a:pPr marL="342900" marR="0" lvl="0" indent="-342900">
              <a:lnSpc>
                <a:spcPct val="150000"/>
              </a:lnSpc>
              <a:spcBef>
                <a:spcPts val="0"/>
              </a:spcBef>
              <a:spcAft>
                <a:spcPts val="0"/>
              </a:spcAft>
              <a:buFont typeface="Symbol" panose="05050102010706020507" pitchFamily="18" charset="2"/>
              <a:buChar char=""/>
            </a:pPr>
            <a:r>
              <a:rPr lang="en-US" dirty="0">
                <a:solidFill>
                  <a:srgbClr val="000000"/>
                </a:solidFill>
                <a:effectLst/>
                <a:latin typeface="Arial" panose="020B0604020202020204" pitchFamily="34" charset="0"/>
                <a:ea typeface="Times New Roman" panose="02020603050405020304" pitchFamily="18" charset="0"/>
              </a:rPr>
              <a:t>Enrollment targets: </a:t>
            </a:r>
            <a:r>
              <a:rPr lang="en-US" sz="1800" dirty="0">
                <a:effectLst/>
                <a:latin typeface="Segoe UI" panose="020B0502040204020203" pitchFamily="34" charset="0"/>
              </a:rPr>
              <a:t>≥30% women, ≥30% men; ≥80% age ≤35 years; ≥30% enrolled in Africa.</a:t>
            </a:r>
          </a:p>
          <a:p>
            <a:pPr marL="342900" marR="0" lvl="0" indent="-342900" algn="l" defTabSz="457250" rtl="0" eaLnBrk="1" fontAlgn="auto" latinLnBrk="0" hangingPunct="1">
              <a:lnSpc>
                <a:spcPct val="150000"/>
              </a:lnSpc>
              <a:spcBef>
                <a:spcPts val="0"/>
              </a:spcBef>
              <a:spcAft>
                <a:spcPts val="0"/>
              </a:spcAft>
              <a:buClrTx/>
              <a:buSzTx/>
              <a:buFont typeface="Symbol" panose="05050102010706020507" pitchFamily="18" charset="2"/>
              <a:buChar char=""/>
              <a:tabLst/>
              <a:defRPr/>
            </a:pPr>
            <a:r>
              <a:rPr lang="en-US" dirty="0"/>
              <a:t>Sites per country: Israel 3, South Africa 5, and United States 10.</a:t>
            </a:r>
            <a:endParaRPr lang="en-US" dirty="0">
              <a:effectLst/>
              <a:latin typeface="Times New Roman" panose="02020603050405020304" pitchFamily="18" charset="0"/>
              <a:ea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28D681-7867-E949-A3D2-41DDE609BEDB}" type="slidenum">
              <a:rPr lang="en-US" smtClean="0"/>
              <a:pPr/>
              <a:t>7</a:t>
            </a:fld>
            <a:endParaRPr lang="en-US" dirty="0"/>
          </a:p>
        </p:txBody>
      </p:sp>
    </p:spTree>
    <p:extLst>
      <p:ext uri="{BB962C8B-B14F-4D97-AF65-F5344CB8AC3E}">
        <p14:creationId xmlns:p14="http://schemas.microsoft.com/office/powerpoint/2010/main" val="310227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fontAlgn="base">
              <a:spcBef>
                <a:spcPts val="300"/>
              </a:spcBef>
              <a:spcAft>
                <a:spcPts val="0"/>
              </a:spcAft>
              <a:buSzPts val="1600"/>
              <a:buFont typeface="Arial" panose="020B0604020202020204" pitchFamily="34" charset="0"/>
              <a:buNone/>
              <a:tabLst>
                <a:tab pos="228600" algn="l"/>
              </a:tabLst>
            </a:pPr>
            <a:r>
              <a:rPr lang="en-US" sz="1800" u="none" strike="noStrike" dirty="0">
                <a:effectLst/>
                <a:latin typeface="Times New Roman" panose="02020603050405020304" pitchFamily="18" charset="0"/>
                <a:ea typeface="MS Gothic" panose="020B0609070205080204" pitchFamily="49" charset="-128"/>
                <a:cs typeface="Times New Roman" panose="02020603050405020304" pitchFamily="18" charset="0"/>
              </a:rPr>
              <a:t>One participant </a:t>
            </a:r>
            <a:r>
              <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a:effectLst/>
                <a:latin typeface="Times New Roman" panose="02020603050405020304" pitchFamily="18" charset="0"/>
                <a:ea typeface="MS Gothic" panose="020B0609070205080204" pitchFamily="49" charset="-128"/>
                <a:cs typeface="Times New Roman" panose="02020603050405020304" pitchFamily="18" charset="0"/>
              </a:rPr>
              <a:t>in the 3 mg MK-8527 group reported a Grade 3 SAE of abortion spontaneous on Day 138 at approximately 6 weeks gestation (1 month, 18 days after the participant’s fourth [final] qm dose). The event resolved and was considered to be drug related by the investigator.</a:t>
            </a:r>
            <a:r>
              <a:rPr lang="en-US" sz="1800" u="none" strike="noStrike" dirty="0">
                <a:solidFill>
                  <a:srgbClr val="0000FF"/>
                </a:solidFill>
                <a:effectLst/>
                <a:latin typeface="Times New Roman" panose="02020603050405020304" pitchFamily="18" charset="0"/>
                <a:ea typeface="MS Gothic" panose="020B0609070205080204" pitchFamily="49" charset="-128"/>
                <a:cs typeface="Times New Roman" panose="02020603050405020304" pitchFamily="18" charset="0"/>
              </a:rPr>
              <a:t> </a:t>
            </a:r>
          </a:p>
          <a:p>
            <a:pPr marL="0" marR="0" lvl="0" indent="0" fontAlgn="base">
              <a:spcBef>
                <a:spcPts val="300"/>
              </a:spcBef>
              <a:spcAft>
                <a:spcPts val="0"/>
              </a:spcAft>
              <a:buSzPts val="1600"/>
              <a:buFont typeface="Arial" panose="020B0604020202020204" pitchFamily="34" charset="0"/>
              <a:buNone/>
              <a:tabLst>
                <a:tab pos="228600" algn="l"/>
              </a:tabLst>
            </a:pPr>
            <a:endParaRPr lang="en-US" sz="1800" u="none" strike="noStrike" dirty="0">
              <a:effectLst/>
              <a:latin typeface="Times New Roman" panose="02020603050405020304" pitchFamily="18" charset="0"/>
              <a:ea typeface="MS Gothic" panose="020B0609070205080204" pitchFamily="49" charset="-128"/>
              <a:cs typeface="Times New Roman" panose="02020603050405020304" pitchFamily="18" charset="0"/>
            </a:endParaRPr>
          </a:p>
          <a:p>
            <a:pPr marL="0" marR="0" lvl="0" indent="0" fontAlgn="base">
              <a:spcBef>
                <a:spcPts val="300"/>
              </a:spcBef>
              <a:spcAft>
                <a:spcPts val="0"/>
              </a:spcAft>
              <a:buSzPts val="1600"/>
              <a:buFont typeface="Arial" panose="020B0604020202020204" pitchFamily="34" charset="0"/>
              <a:buNone/>
              <a:tabLst>
                <a:tab pos="228600" algn="l"/>
              </a:tabLst>
            </a:pPr>
            <a:r>
              <a:rPr lang="en-US" sz="1800" u="sng" strike="noStrike" dirty="0">
                <a:effectLst/>
                <a:latin typeface="Times New Roman" panose="02020603050405020304" pitchFamily="18" charset="0"/>
                <a:ea typeface="MS Gothic" panose="020B0609070205080204" pitchFamily="49" charset="-128"/>
                <a:cs typeface="Times New Roman" panose="02020603050405020304" pitchFamily="18" charset="0"/>
              </a:rPr>
              <a:t>Two participants discontinued due to a drug-related AE</a:t>
            </a:r>
            <a:r>
              <a:rPr lang="en-US" sz="1800" u="none" strike="noStrike" dirty="0">
                <a:effectLst/>
                <a:latin typeface="Times New Roman" panose="02020603050405020304" pitchFamily="18" charset="0"/>
                <a:ea typeface="MS Gothic" panose="020B0609070205080204" pitchFamily="49" charset="-128"/>
                <a:cs typeface="Times New Roman" panose="02020603050405020304" pitchFamily="18" charset="0"/>
              </a:rPr>
              <a:t>:</a:t>
            </a:r>
          </a:p>
          <a:p>
            <a:pPr marL="0" marR="0">
              <a:spcBef>
                <a:spcPts val="0"/>
              </a:spcBef>
              <a:spcAft>
                <a:spcPts val="0"/>
              </a:spcAft>
            </a:pPr>
            <a:r>
              <a:rPr lang="en-US" sz="1800" dirty="0">
                <a:effectLst/>
                <a:latin typeface="TimesNewRoman"/>
                <a:ea typeface="Aptos" panose="020B0004020202020204" pitchFamily="34" charset="0"/>
                <a:cs typeface="Times New Roman" panose="02020603050405020304" pitchFamily="18" charset="0"/>
              </a:rPr>
              <a:t>- In the 6-mg MK-8527 group, 1 participant discontinued due to decreases in TLC and CD4 counts (Grade ≤1, drug related, nonserious, and resolved); see more information in slide 9 (this is the confirmed case of lymphocyte and CD4 count decline).</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dirty="0">
                <a:effectLst/>
                <a:latin typeface="TimesNewRoman"/>
                <a:ea typeface="Aptos" panose="020B0004020202020204" pitchFamily="34" charset="0"/>
                <a:cs typeface="Times New Roman" panose="02020603050405020304" pitchFamily="18" charset="0"/>
              </a:rPr>
              <a:t>- In the 12-mg MK-8527 group, 1 participant discontinued due to hypoesthesia (</a:t>
            </a:r>
            <a:r>
              <a:rPr lang="en-US" sz="1800" b="1" dirty="0">
                <a:effectLst/>
                <a:latin typeface="TimesNewRoman"/>
                <a:ea typeface="Aptos" panose="020B0004020202020204" pitchFamily="34" charset="0"/>
                <a:cs typeface="Times New Roman" panose="02020603050405020304" pitchFamily="18" charset="0"/>
              </a:rPr>
              <a:t>PI reported term: numbness of cheeks</a:t>
            </a:r>
            <a:r>
              <a:rPr lang="en-US" sz="1800" dirty="0">
                <a:effectLst/>
                <a:latin typeface="TimesNewRoman"/>
                <a:ea typeface="Aptos" panose="020B0004020202020204" pitchFamily="34" charset="0"/>
                <a:cs typeface="Times New Roman" panose="02020603050405020304" pitchFamily="18" charset="0"/>
              </a:rPr>
              <a:t>) (Grade 2, drug related, nonserious, and resolved in 11 days).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28D681-7867-E949-A3D2-41DDE609BEDB}" type="slidenum">
              <a:rPr lang="en-US" smtClean="0"/>
              <a:pPr/>
              <a:t>8</a:t>
            </a:fld>
            <a:endParaRPr lang="en-US" dirty="0"/>
          </a:p>
        </p:txBody>
      </p:sp>
    </p:spTree>
    <p:extLst>
      <p:ext uri="{BB962C8B-B14F-4D97-AF65-F5344CB8AC3E}">
        <p14:creationId xmlns:p14="http://schemas.microsoft.com/office/powerpoint/2010/main" val="2082714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Drug-related AEs with toxicity Grade 3-4 were reported for 3 participants.</a:t>
            </a:r>
          </a:p>
          <a:p>
            <a:pPr marL="285750" marR="0" indent="-285750">
              <a:lnSpc>
                <a:spcPct val="107000"/>
              </a:lnSpc>
              <a:spcBef>
                <a:spcPts val="0"/>
              </a:spcBef>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MK-8527 3 mg: grade 3, drug-related SAE of spontaneous abortion.</a:t>
            </a:r>
          </a:p>
          <a:p>
            <a:pPr marL="285750" marR="0" indent="-285750">
              <a:lnSpc>
                <a:spcPct val="107000"/>
              </a:lnSpc>
              <a:spcBef>
                <a:spcPts val="0"/>
              </a:spcBef>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MK-8527 12 mg: grade 4, drug‑related AE of lipase increased on Day 162 (21 days since last dose); resolved within approximately 8 days. No concurrent AEs were reported for this participant.</a:t>
            </a:r>
          </a:p>
          <a:p>
            <a:pPr marL="285750" marR="0" indent="-285750">
              <a:lnSpc>
                <a:spcPct val="107000"/>
              </a:lnSpc>
              <a:spcBef>
                <a:spcPts val="0"/>
              </a:spcBef>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Placebo: grade 3, drug-related SAE of osteoarthritis.</a:t>
            </a:r>
          </a:p>
          <a:p>
            <a:pPr marL="285750" marR="0" indent="-285750">
              <a:lnSpc>
                <a:spcPct val="107000"/>
              </a:lnSpc>
              <a:spcBef>
                <a:spcPts val="0"/>
              </a:spcBef>
              <a:spcAft>
                <a:spcPts val="800"/>
              </a:spcAft>
              <a:buFont typeface="Arial" panose="020B0604020202020204" pitchFamily="34" charset="0"/>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Two participants met the protocol-defined discontinuation criteria for</a:t>
            </a:r>
            <a:r>
              <a:rPr lang="en-US" sz="18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confirmed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decreases in total lymphocyte and/or CD4 counts.</a:t>
            </a:r>
          </a:p>
          <a:p>
            <a:pPr marL="285750" marR="0" indent="-285750">
              <a:lnSpc>
                <a:spcPct val="107000"/>
              </a:lnSpc>
              <a:spcBef>
                <a:spcPts val="0"/>
              </a:spcBef>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One participant in the 6 mg MK-8527 group discontinued study intervention after 3 doses due to confirmed declines in total lymphocyte count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36.5% from baseline; nadir 0.80x10</a:t>
            </a:r>
            <a:r>
              <a:rPr lang="en-US" sz="1800" kern="100" baseline="30000" dirty="0">
                <a:effectLst/>
                <a:latin typeface="Aptos" panose="020B0004020202020204" pitchFamily="34" charset="0"/>
                <a:ea typeface="Aptos" panose="020B0004020202020204" pitchFamily="34" charset="0"/>
                <a:cs typeface="Times New Roman" panose="02020603050405020304" pitchFamily="18" charset="0"/>
              </a:rPr>
              <a:t>9</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/L) and CD4 count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51.4% from baseline; nadir 313 cells/mm</a:t>
            </a:r>
            <a:r>
              <a:rPr lang="en-US" sz="1800" kern="100" baseline="30000" dirty="0">
                <a:effectLst/>
                <a:latin typeface="Aptos" panose="020B0004020202020204" pitchFamily="34" charset="0"/>
                <a:ea typeface="Aptos" panose="020B0004020202020204" pitchFamily="34" charset="0"/>
                <a:cs typeface="Times New Roman" panose="02020603050405020304" pitchFamily="18" charset="0"/>
              </a:rPr>
              <a:t>3</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the Week 12 visit. These declines resolved </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(2 consecutive values &gt;=1.0 x10</a:t>
            </a:r>
            <a:r>
              <a:rPr lang="en-US" sz="1800" b="0" kern="100" baseline="30000" dirty="0">
                <a:effectLst/>
                <a:latin typeface="Aptos" panose="020B0004020202020204" pitchFamily="34" charset="0"/>
                <a:ea typeface="Aptos" panose="020B0004020202020204" pitchFamily="34" charset="0"/>
                <a:cs typeface="Times New Roman" panose="02020603050405020304" pitchFamily="18" charset="0"/>
              </a:rPr>
              <a:t>9</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/L lymphocytes and &gt;=500 cells/mm</a:t>
            </a:r>
            <a:r>
              <a:rPr lang="en-US" sz="1800" b="0" kern="100" baseline="30000" dirty="0">
                <a:effectLst/>
                <a:latin typeface="Aptos" panose="020B0004020202020204" pitchFamily="34" charset="0"/>
                <a:ea typeface="Aptos" panose="020B0004020202020204" pitchFamily="34" charset="0"/>
                <a:cs typeface="Times New Roman" panose="02020603050405020304" pitchFamily="18" charset="0"/>
              </a:rPr>
              <a:t>3 </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CD4 cell count) within 60 days.</a:t>
            </a:r>
          </a:p>
          <a:p>
            <a:pPr marL="285750" marR="0" indent="-285750">
              <a:lnSpc>
                <a:spcPct val="107000"/>
              </a:lnSpc>
              <a:spcBef>
                <a:spcPts val="0"/>
              </a:spcBef>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One participant in the 12 mg MK-8527 group had declines in total lymphocyte count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54.1% from baseline; nadir 0.61x10</a:t>
            </a:r>
            <a:r>
              <a:rPr lang="en-US" sz="1800" kern="100" baseline="30000" dirty="0">
                <a:effectLst/>
                <a:latin typeface="Aptos" panose="020B0004020202020204" pitchFamily="34" charset="0"/>
                <a:ea typeface="Aptos" panose="020B0004020202020204" pitchFamily="34" charset="0"/>
                <a:cs typeface="Times New Roman" panose="02020603050405020304" pitchFamily="18" charset="0"/>
              </a:rPr>
              <a:t>9</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/L) and CD4 count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43.7% from baseline; nadir 452 cells/mm</a:t>
            </a:r>
            <a:r>
              <a:rPr lang="en-US" sz="1800" kern="100" baseline="30000" dirty="0">
                <a:effectLst/>
                <a:latin typeface="Aptos" panose="020B0004020202020204" pitchFamily="34" charset="0"/>
                <a:ea typeface="Aptos" panose="020B0004020202020204" pitchFamily="34" charset="0"/>
                <a:cs typeface="Times New Roman" panose="02020603050405020304" pitchFamily="18" charset="0"/>
              </a:rPr>
              <a:t>3</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Follow-up Day 1 </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(1 day after the 6</a:t>
            </a:r>
            <a:r>
              <a:rPr lang="en-US" sz="1800" b="0" kern="100" baseline="30000" dirty="0">
                <a:effectLst/>
                <a:latin typeface="Aptos" panose="020B0004020202020204" pitchFamily="34" charset="0"/>
                <a:ea typeface="Aptos" panose="020B0004020202020204" pitchFamily="34" charset="0"/>
                <a:cs typeface="Times New Roman" panose="02020603050405020304" pitchFamily="18" charset="0"/>
              </a:rPr>
              <a:t>th</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/final QM dose. At the Follow-up Week 4 visit, the decrease in lymphocytes was confirmed (-32.3% from baseline; value: 0.90x10</a:t>
            </a:r>
            <a:r>
              <a:rPr lang="en-US" sz="1800" b="0" kern="100" baseline="30000" dirty="0">
                <a:effectLst/>
                <a:latin typeface="Aptos" panose="020B0004020202020204" pitchFamily="34" charset="0"/>
                <a:ea typeface="Aptos" panose="020B0004020202020204" pitchFamily="34" charset="0"/>
                <a:cs typeface="Times New Roman" panose="02020603050405020304" pitchFamily="18" charset="0"/>
              </a:rPr>
              <a:t>9</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/L).  At the Follow-up Week 4 visit, the CD4 count had improved (533 cells/mm</a:t>
            </a:r>
            <a:r>
              <a:rPr lang="en-US" sz="1800" b="0" kern="100" baseline="30000" dirty="0">
                <a:effectLst/>
                <a:latin typeface="Aptos" panose="020B0004020202020204" pitchFamily="34" charset="0"/>
                <a:ea typeface="Aptos" panose="020B0004020202020204" pitchFamily="34" charset="0"/>
                <a:cs typeface="Times New Roman" panose="02020603050405020304" pitchFamily="18" charset="0"/>
              </a:rPr>
              <a:t>3</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 and so was not confirmed.  The decline in lymphocytes resolved (2 consecutive values &gt;=1.0 x10</a:t>
            </a:r>
            <a:r>
              <a:rPr lang="en-US" sz="1800" b="0" kern="100" baseline="30000" dirty="0">
                <a:effectLst/>
                <a:latin typeface="Aptos" panose="020B0004020202020204" pitchFamily="34" charset="0"/>
                <a:ea typeface="Aptos" panose="020B0004020202020204" pitchFamily="34" charset="0"/>
                <a:cs typeface="Times New Roman" panose="02020603050405020304" pitchFamily="18" charset="0"/>
              </a:rPr>
              <a:t>9</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/L lymphocytes) in 49 days.</a:t>
            </a:r>
            <a:endParaRPr lang="en-US" sz="1800" b="0" strike="sngStrike"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457250"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1800" b="0" i="0" u="sng" kern="600" cap="none" spc="30" normalizeH="0" baseline="0" noProof="0" dirty="0">
                <a:ln>
                  <a:noFill/>
                </a:ln>
                <a:solidFill>
                  <a:schemeClr val="tx1"/>
                </a:solidFill>
                <a:effectLst/>
                <a:uLnTx/>
                <a:uFillTx/>
                <a:latin typeface="Arial"/>
                <a:ea typeface="+mn-ea"/>
                <a:cs typeface="+mn-cs"/>
              </a:rPr>
              <a:t>Drug-Related Decrease in CD4 </a:t>
            </a:r>
            <a:r>
              <a:rPr lang="en-US" sz="1800" u="sng" kern="600" spc="30" dirty="0">
                <a:solidFill>
                  <a:schemeClr val="tx1"/>
                </a:solidFill>
                <a:latin typeface="Arial"/>
              </a:rPr>
              <a:t>Count</a:t>
            </a:r>
            <a:r>
              <a:rPr lang="en-US" sz="1800" kern="600" spc="30" dirty="0">
                <a:solidFill>
                  <a:schemeClr val="tx1"/>
                </a:solidFill>
                <a:latin typeface="Arial"/>
              </a:rPr>
              <a:t>: </a:t>
            </a:r>
            <a:r>
              <a:rPr kumimoji="0" lang="en-US" sz="1800" b="0" i="0" u="none" kern="600" cap="none" spc="30" normalizeH="0" baseline="0" noProof="0" dirty="0">
                <a:ln>
                  <a:noFill/>
                </a:ln>
                <a:solidFill>
                  <a:schemeClr val="tx1"/>
                </a:solidFill>
                <a:effectLst/>
                <a:uLnTx/>
                <a:uFillTx/>
                <a:latin typeface="Arial"/>
                <a:ea typeface="+mn-ea"/>
                <a:cs typeface="+mn-cs"/>
              </a:rPr>
              <a:t>3 mg:</a:t>
            </a:r>
            <a:r>
              <a:rPr lang="en-US" sz="1800" kern="600" spc="30" dirty="0">
                <a:solidFill>
                  <a:schemeClr val="tx1"/>
                </a:solidFill>
                <a:latin typeface="Arial"/>
              </a:rPr>
              <a:t> </a:t>
            </a:r>
            <a:r>
              <a:rPr kumimoji="0" lang="en-US" sz="1800" b="0" i="0" u="none" kern="600" cap="none" spc="30" normalizeH="0" baseline="0" noProof="0" dirty="0">
                <a:ln>
                  <a:noFill/>
                </a:ln>
                <a:solidFill>
                  <a:schemeClr val="tx1"/>
                </a:solidFill>
                <a:effectLst/>
                <a:uLnTx/>
                <a:uFillTx/>
                <a:latin typeface="Arial"/>
                <a:ea typeface="+mn-ea"/>
                <a:cs typeface="+mn-cs"/>
              </a:rPr>
              <a:t>G0(1),G1(1); 6 mg: </a:t>
            </a:r>
            <a:r>
              <a:rPr lang="en-US" sz="1800" kern="600" spc="30" dirty="0">
                <a:solidFill>
                  <a:schemeClr val="tx1"/>
                </a:solidFill>
                <a:latin typeface="Arial"/>
              </a:rPr>
              <a:t>G1(1); </a:t>
            </a:r>
            <a:r>
              <a:rPr kumimoji="0" lang="en-US" sz="1800" b="0" i="0" u="none" kern="600" cap="none" spc="30" normalizeH="0" baseline="0" noProof="0" dirty="0">
                <a:ln>
                  <a:noFill/>
                </a:ln>
                <a:solidFill>
                  <a:schemeClr val="tx1"/>
                </a:solidFill>
                <a:effectLst/>
                <a:uLnTx/>
                <a:uFillTx/>
                <a:latin typeface="Arial"/>
                <a:ea typeface="+mn-ea"/>
                <a:cs typeface="+mn-cs"/>
              </a:rPr>
              <a:t>12 mg: G0(1),G2(2); </a:t>
            </a:r>
            <a:r>
              <a:rPr lang="en-US" sz="1800" kern="600" spc="30" dirty="0">
                <a:solidFill>
                  <a:schemeClr val="tx1"/>
                </a:solidFill>
                <a:latin typeface="Arial"/>
              </a:rPr>
              <a:t>P</a:t>
            </a:r>
            <a:r>
              <a:rPr kumimoji="0" lang="en-US" sz="1800" b="0" i="0" u="none" kern="600" cap="none" spc="30" normalizeH="0" baseline="0" noProof="0" dirty="0" err="1">
                <a:ln>
                  <a:noFill/>
                </a:ln>
                <a:solidFill>
                  <a:schemeClr val="tx1"/>
                </a:solidFill>
                <a:effectLst/>
                <a:uLnTx/>
                <a:uFillTx/>
                <a:latin typeface="Arial"/>
                <a:ea typeface="+mn-ea"/>
                <a:cs typeface="+mn-cs"/>
              </a:rPr>
              <a:t>lacebo</a:t>
            </a:r>
            <a:r>
              <a:rPr kumimoji="0" lang="en-US" sz="1800" b="0" i="0" u="none" kern="600" cap="none" spc="30" normalizeH="0" baseline="0" noProof="0" dirty="0">
                <a:ln>
                  <a:noFill/>
                </a:ln>
                <a:solidFill>
                  <a:schemeClr val="tx1"/>
                </a:solidFill>
                <a:effectLst/>
                <a:uLnTx/>
                <a:uFillTx/>
                <a:latin typeface="Arial"/>
                <a:ea typeface="+mn-ea"/>
                <a:cs typeface="+mn-cs"/>
              </a:rPr>
              <a:t>: G0(1).</a:t>
            </a:r>
          </a:p>
          <a:p>
            <a:pPr marL="0" marR="0" lvl="0" indent="0" algn="l" defTabSz="457250" rtl="0" eaLnBrk="1" fontAlgn="auto" latinLnBrk="0" hangingPunct="1">
              <a:lnSpc>
                <a:spcPct val="107000"/>
              </a:lnSpc>
              <a:spcBef>
                <a:spcPts val="0"/>
              </a:spcBef>
              <a:spcAft>
                <a:spcPts val="800"/>
              </a:spcAft>
              <a:buClrTx/>
              <a:buSzTx/>
              <a:buFont typeface="Arial" panose="020B0604020202020204" pitchFamily="34" charset="0"/>
              <a:buNone/>
              <a:tabLst/>
              <a:defRPr/>
            </a:pPr>
            <a:endParaRPr kumimoji="0" lang="en-US" sz="1800" b="0" i="0" u="sng" kern="600" cap="none" spc="30" normalizeH="0" baseline="0" noProof="0" dirty="0">
              <a:ln>
                <a:noFill/>
              </a:ln>
              <a:solidFill>
                <a:schemeClr val="tx1"/>
              </a:solidFill>
              <a:effectLst/>
              <a:uLnTx/>
              <a:uFillTx/>
              <a:latin typeface="Arial"/>
              <a:ea typeface="+mn-ea"/>
              <a:cs typeface="+mn-cs"/>
            </a:endParaRPr>
          </a:p>
          <a:p>
            <a:pPr marL="0" marR="0" lvl="0" indent="0" algn="l" defTabSz="457250"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1800" b="0" i="0" u="sng" kern="600" cap="none" spc="30" normalizeH="0" baseline="0" noProof="0" dirty="0">
                <a:ln>
                  <a:noFill/>
                </a:ln>
                <a:solidFill>
                  <a:schemeClr val="tx1"/>
                </a:solidFill>
                <a:effectLst/>
                <a:uLnTx/>
                <a:uFillTx/>
                <a:latin typeface="Arial"/>
                <a:ea typeface="+mn-ea"/>
                <a:cs typeface="+mn-cs"/>
              </a:rPr>
              <a:t>Drug-Related Decrease in Lymphocyte</a:t>
            </a:r>
            <a:r>
              <a:rPr lang="en-US" sz="1800" u="sng" kern="600" spc="30" dirty="0">
                <a:solidFill>
                  <a:schemeClr val="tx1"/>
                </a:solidFill>
                <a:latin typeface="Arial"/>
              </a:rPr>
              <a:t> Count</a:t>
            </a:r>
            <a:r>
              <a:rPr lang="en-US" sz="1800" kern="600" spc="30" dirty="0">
                <a:solidFill>
                  <a:schemeClr val="tx1"/>
                </a:solidFill>
                <a:latin typeface="Arial"/>
              </a:rPr>
              <a:t>: 3</a:t>
            </a:r>
            <a:r>
              <a:rPr kumimoji="0" lang="en-US" sz="1800" b="0" i="0" u="none" kern="600" cap="none" spc="30" normalizeH="0" baseline="0" noProof="0" dirty="0">
                <a:ln>
                  <a:noFill/>
                </a:ln>
                <a:solidFill>
                  <a:schemeClr val="tx1"/>
                </a:solidFill>
                <a:effectLst/>
                <a:uLnTx/>
                <a:uFillTx/>
                <a:latin typeface="Arial"/>
                <a:ea typeface="+mn-ea"/>
                <a:cs typeface="+mn-cs"/>
              </a:rPr>
              <a:t> mg: </a:t>
            </a:r>
            <a:r>
              <a:rPr lang="en-US" sz="1800" kern="600" spc="30" dirty="0">
                <a:solidFill>
                  <a:schemeClr val="tx1"/>
                </a:solidFill>
                <a:latin typeface="Arial"/>
              </a:rPr>
              <a:t>0, </a:t>
            </a:r>
            <a:r>
              <a:rPr kumimoji="0" lang="en-US" sz="1800" b="0" i="0" u="none" kern="600" cap="none" spc="30" normalizeH="0" baseline="0" noProof="0" dirty="0">
                <a:ln>
                  <a:noFill/>
                </a:ln>
                <a:solidFill>
                  <a:schemeClr val="tx1"/>
                </a:solidFill>
                <a:effectLst/>
                <a:uLnTx/>
                <a:uFillTx/>
                <a:latin typeface="Arial"/>
                <a:ea typeface="+mn-ea"/>
                <a:cs typeface="+mn-cs"/>
              </a:rPr>
              <a:t>6 mg: G0(1), 12 mg: </a:t>
            </a:r>
            <a:r>
              <a:rPr lang="en-US" sz="1800" kern="600" spc="30" dirty="0">
                <a:solidFill>
                  <a:schemeClr val="tx1"/>
                </a:solidFill>
                <a:latin typeface="Arial"/>
              </a:rPr>
              <a:t>G0(2),G1(1),G2(1), P</a:t>
            </a:r>
            <a:r>
              <a:rPr kumimoji="0" lang="en-US" sz="1800" b="0" i="0" u="none" kern="600" cap="none" spc="30" normalizeH="0" baseline="0" noProof="0" dirty="0" err="1">
                <a:ln>
                  <a:noFill/>
                </a:ln>
                <a:solidFill>
                  <a:schemeClr val="tx1"/>
                </a:solidFill>
                <a:effectLst/>
                <a:uLnTx/>
                <a:uFillTx/>
                <a:latin typeface="Arial"/>
                <a:ea typeface="+mn-ea"/>
                <a:cs typeface="+mn-cs"/>
              </a:rPr>
              <a:t>lacebo</a:t>
            </a:r>
            <a:r>
              <a:rPr kumimoji="0" lang="en-US" sz="1800" b="0" i="0" u="none" kern="600" cap="none" spc="30" normalizeH="0" baseline="0" noProof="0" dirty="0">
                <a:ln>
                  <a:noFill/>
                </a:ln>
                <a:solidFill>
                  <a:schemeClr val="tx1"/>
                </a:solidFill>
                <a:effectLst/>
                <a:uLnTx/>
                <a:uFillTx/>
                <a:latin typeface="Arial"/>
                <a:ea typeface="+mn-ea"/>
                <a:cs typeface="+mn-cs"/>
              </a:rPr>
              <a:t>: G0(1).</a:t>
            </a:r>
          </a:p>
          <a:p>
            <a:pPr marL="0" marR="0" indent="0">
              <a:lnSpc>
                <a:spcPct val="107000"/>
              </a:lnSpc>
              <a:spcBef>
                <a:spcPts val="0"/>
              </a:spcBef>
              <a:spcAft>
                <a:spcPts val="800"/>
              </a:spcAft>
              <a:buFont typeface="Arial" panose="020B0604020202020204" pitchFamily="34" charset="0"/>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28D681-7867-E949-A3D2-41DDE609BEDB}" type="slidenum">
              <a:rPr lang="en-US" smtClean="0"/>
              <a:pPr/>
              <a:t>9</a:t>
            </a:fld>
            <a:endParaRPr lang="en-US" dirty="0"/>
          </a:p>
        </p:txBody>
      </p:sp>
    </p:spTree>
    <p:extLst>
      <p:ext uri="{BB962C8B-B14F-4D97-AF65-F5344CB8AC3E}">
        <p14:creationId xmlns:p14="http://schemas.microsoft.com/office/powerpoint/2010/main" val="1554875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2ED1F-031C-7ED6-6164-1703970C55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6FB2BA-D2E7-5F57-0112-C8479F81E3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96C8DF-2D95-8594-44C4-9B3D2B1CF31E}"/>
              </a:ext>
            </a:extLst>
          </p:cNvPr>
          <p:cNvSpPr>
            <a:spLocks noGrp="1"/>
          </p:cNvSpPr>
          <p:nvPr>
            <p:ph type="body" idx="1"/>
          </p:nvPr>
        </p:nvSpPr>
        <p:spPr/>
        <p:txBody>
          <a:bodyPr/>
          <a:lstStyle/>
          <a:p>
            <a:r>
              <a:rPr lang="en-US" dirty="0"/>
              <a:t>Study drug was administered at weeks 0, 4, 8, 12, 16, and 20.</a:t>
            </a:r>
          </a:p>
        </p:txBody>
      </p:sp>
      <p:sp>
        <p:nvSpPr>
          <p:cNvPr id="4" name="Header Placeholder 3">
            <a:extLst>
              <a:ext uri="{FF2B5EF4-FFF2-40B4-BE49-F238E27FC236}">
                <a16:creationId xmlns:a16="http://schemas.microsoft.com/office/drawing/2014/main" id="{879A191C-715A-3911-FD01-3823370F7124}"/>
              </a:ext>
            </a:extLst>
          </p:cNvPr>
          <p:cNvSpPr>
            <a:spLocks noGrp="1"/>
          </p:cNvSpPr>
          <p:nvPr>
            <p:ph type="hdr" sz="quarter"/>
          </p:nvPr>
        </p:nvSpPr>
        <p:spPr/>
        <p:txBody>
          <a:bodyPr/>
          <a:lstStyle/>
          <a:p>
            <a:endParaRPr lang="en-US" dirty="0"/>
          </a:p>
        </p:txBody>
      </p:sp>
      <p:sp>
        <p:nvSpPr>
          <p:cNvPr id="5" name="Footer Placeholder 4">
            <a:extLst>
              <a:ext uri="{FF2B5EF4-FFF2-40B4-BE49-F238E27FC236}">
                <a16:creationId xmlns:a16="http://schemas.microsoft.com/office/drawing/2014/main" id="{31D57DD4-97C9-AD2A-14F6-9BD7CA6B4DDA}"/>
              </a:ext>
            </a:extLst>
          </p:cNvPr>
          <p:cNvSpPr>
            <a:spLocks noGrp="1"/>
          </p:cNvSpPr>
          <p:nvPr>
            <p:ph type="ftr" sz="quarter" idx="4"/>
          </p:nvPr>
        </p:nvSpPr>
        <p:spPr/>
        <p:txBody>
          <a:bodyPr/>
          <a:lstStyle/>
          <a:p>
            <a:endParaRPr lang="en-US" dirty="0"/>
          </a:p>
        </p:txBody>
      </p:sp>
      <p:sp>
        <p:nvSpPr>
          <p:cNvPr id="6" name="Slide Number Placeholder 5">
            <a:extLst>
              <a:ext uri="{FF2B5EF4-FFF2-40B4-BE49-F238E27FC236}">
                <a16:creationId xmlns:a16="http://schemas.microsoft.com/office/drawing/2014/main" id="{9F28D267-55F6-2877-8F69-6E844A116BE7}"/>
              </a:ext>
            </a:extLst>
          </p:cNvPr>
          <p:cNvSpPr>
            <a:spLocks noGrp="1"/>
          </p:cNvSpPr>
          <p:nvPr>
            <p:ph type="sldNum" sz="quarter" idx="5"/>
          </p:nvPr>
        </p:nvSpPr>
        <p:spPr/>
        <p:txBody>
          <a:bodyPr/>
          <a:lstStyle/>
          <a:p>
            <a:fld id="{1428D681-7867-E949-A3D2-41DDE609BEDB}" type="slidenum">
              <a:rPr lang="en-US" smtClean="0"/>
              <a:pPr/>
              <a:t>10</a:t>
            </a:fld>
            <a:endParaRPr lang="en-US" dirty="0"/>
          </a:p>
        </p:txBody>
      </p:sp>
    </p:spTree>
    <p:extLst>
      <p:ext uri="{BB962C8B-B14F-4D97-AF65-F5344CB8AC3E}">
        <p14:creationId xmlns:p14="http://schemas.microsoft.com/office/powerpoint/2010/main" val="756304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28D681-7867-E949-A3D2-41DDE609BEDB}" type="slidenum">
              <a:rPr lang="en-US" smtClean="0"/>
              <a:pPr/>
              <a:t>11</a:t>
            </a:fld>
            <a:endParaRPr lang="en-US" dirty="0"/>
          </a:p>
        </p:txBody>
      </p:sp>
    </p:spTree>
    <p:extLst>
      <p:ext uri="{BB962C8B-B14F-4D97-AF65-F5344CB8AC3E}">
        <p14:creationId xmlns:p14="http://schemas.microsoft.com/office/powerpoint/2010/main" val="1063169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MK-8527 oral QM dose of ≥6 mg is expected to meet the therapeutic preventive threshold for </a:t>
            </a:r>
            <a:r>
              <a:rPr lang="en-US" b="0" dirty="0" err="1">
                <a:latin typeface="Arial" panose="020B0604020202020204" pitchFamily="34" charset="0"/>
                <a:cs typeface="Arial" panose="020B0604020202020204" pitchFamily="34" charset="0"/>
              </a:rPr>
              <a:t>PreP.</a:t>
            </a:r>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Dose selection for phase 3 was based on multiple factors that will be the subject of a future presentation.</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28D681-7867-E949-A3D2-41DDE609BEDB}" type="slidenum">
              <a:rPr lang="en-US" smtClean="0"/>
              <a:pPr/>
              <a:t>12</a:t>
            </a:fld>
            <a:endParaRPr lang="en-US" dirty="0"/>
          </a:p>
        </p:txBody>
      </p:sp>
    </p:spTree>
    <p:extLst>
      <p:ext uri="{BB962C8B-B14F-4D97-AF65-F5344CB8AC3E}">
        <p14:creationId xmlns:p14="http://schemas.microsoft.com/office/powerpoint/2010/main" val="1748392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4817" y="786384"/>
            <a:ext cx="10978081" cy="2239920"/>
          </a:xfrm>
        </p:spPr>
        <p:txBody>
          <a:bodyPr lIns="0" tIns="0" rIns="0" bIns="0">
            <a:normAutofit/>
          </a:bodyPr>
          <a:lstStyle>
            <a:lvl1pPr>
              <a:lnSpc>
                <a:spcPct val="90000"/>
              </a:lnSpc>
              <a:defRPr sz="3800" b="0" cap="none" spc="131">
                <a:solidFill>
                  <a:srgbClr val="000000"/>
                </a:solidFill>
                <a:latin typeface="Arial" panose="020B0604020202020204" pitchFamily="34" charset="0"/>
                <a:cs typeface="Arial" panose="020B0604020202020204" pitchFamily="34" charset="0"/>
              </a:defRPr>
            </a:lvl1pPr>
          </a:lstStyle>
          <a:p>
            <a:r>
              <a:rPr lang="en-US" dirty="0"/>
              <a:t>&lt;Insert Title&gt;</a:t>
            </a:r>
          </a:p>
        </p:txBody>
      </p:sp>
      <p:sp>
        <p:nvSpPr>
          <p:cNvPr id="3" name="Subtitle 2"/>
          <p:cNvSpPr>
            <a:spLocks noGrp="1"/>
          </p:cNvSpPr>
          <p:nvPr>
            <p:ph type="subTitle" idx="1" hasCustomPrompt="1"/>
          </p:nvPr>
        </p:nvSpPr>
        <p:spPr>
          <a:xfrm>
            <a:off x="864817" y="4238501"/>
            <a:ext cx="10978080" cy="924363"/>
          </a:xfrm>
          <a:prstGeom prst="rect">
            <a:avLst/>
          </a:prstGeom>
        </p:spPr>
        <p:txBody>
          <a:bodyPr lIns="0" tIns="0" rIns="0" bIns="0">
            <a:noAutofit/>
          </a:bodyPr>
          <a:lstStyle>
            <a:lvl1pPr marL="0" indent="0" algn="l">
              <a:lnSpc>
                <a:spcPct val="100000"/>
              </a:lnSpc>
              <a:spcBef>
                <a:spcPts val="1200"/>
              </a:spcBef>
              <a:buNone/>
              <a:defRPr sz="1600" spc="31" baseline="0">
                <a:solidFill>
                  <a:srgbClr val="000000"/>
                </a:solidFill>
              </a:defRPr>
            </a:lvl1pPr>
            <a:lvl2pPr marL="457250" indent="0" algn="ctr">
              <a:buNone/>
              <a:defRPr>
                <a:solidFill>
                  <a:schemeClr val="tx1">
                    <a:tint val="75000"/>
                  </a:schemeClr>
                </a:solidFill>
              </a:defRPr>
            </a:lvl2pPr>
            <a:lvl3pPr marL="914498" indent="0" algn="ctr">
              <a:buNone/>
              <a:defRPr>
                <a:solidFill>
                  <a:schemeClr val="tx1">
                    <a:tint val="75000"/>
                  </a:schemeClr>
                </a:solidFill>
              </a:defRPr>
            </a:lvl3pPr>
            <a:lvl4pPr marL="1371748" indent="0" algn="ctr">
              <a:buNone/>
              <a:defRPr>
                <a:solidFill>
                  <a:schemeClr val="tx1">
                    <a:tint val="75000"/>
                  </a:schemeClr>
                </a:solidFill>
              </a:defRPr>
            </a:lvl4pPr>
            <a:lvl5pPr marL="1828998" indent="0" algn="ctr">
              <a:buNone/>
              <a:defRPr>
                <a:solidFill>
                  <a:schemeClr val="tx1">
                    <a:tint val="75000"/>
                  </a:schemeClr>
                </a:solidFill>
              </a:defRPr>
            </a:lvl5pPr>
            <a:lvl6pPr marL="2286248" indent="0" algn="ctr">
              <a:buNone/>
              <a:defRPr>
                <a:solidFill>
                  <a:schemeClr val="tx1">
                    <a:tint val="75000"/>
                  </a:schemeClr>
                </a:solidFill>
              </a:defRPr>
            </a:lvl6pPr>
            <a:lvl7pPr marL="2743497" indent="0" algn="ctr">
              <a:buNone/>
              <a:defRPr>
                <a:solidFill>
                  <a:schemeClr val="tx1">
                    <a:tint val="75000"/>
                  </a:schemeClr>
                </a:solidFill>
              </a:defRPr>
            </a:lvl7pPr>
            <a:lvl8pPr marL="3200747" indent="0" algn="ctr">
              <a:buNone/>
              <a:defRPr>
                <a:solidFill>
                  <a:schemeClr val="tx1">
                    <a:tint val="75000"/>
                  </a:schemeClr>
                </a:solidFill>
              </a:defRPr>
            </a:lvl8pPr>
            <a:lvl9pPr marL="3657997" indent="0" algn="ctr">
              <a:buNone/>
              <a:defRPr>
                <a:solidFill>
                  <a:schemeClr val="tx1">
                    <a:tint val="75000"/>
                  </a:schemeClr>
                </a:solidFill>
              </a:defRPr>
            </a:lvl9pPr>
          </a:lstStyle>
          <a:p>
            <a:r>
              <a:rPr lang="en-US" dirty="0"/>
              <a:t>&lt;Affiliations&gt;</a:t>
            </a:r>
          </a:p>
        </p:txBody>
      </p:sp>
      <p:sp>
        <p:nvSpPr>
          <p:cNvPr id="9" name="Text Placeholder 8"/>
          <p:cNvSpPr>
            <a:spLocks noGrp="1"/>
          </p:cNvSpPr>
          <p:nvPr>
            <p:ph type="body" sz="quarter" idx="13" hasCustomPrompt="1"/>
          </p:nvPr>
        </p:nvSpPr>
        <p:spPr>
          <a:xfrm>
            <a:off x="864817" y="3582608"/>
            <a:ext cx="10978081" cy="656883"/>
          </a:xfrm>
          <a:prstGeom prst="rect">
            <a:avLst/>
          </a:prstGeom>
        </p:spPr>
        <p:txBody>
          <a:bodyPr lIns="0" tIns="0" rIns="0" bIns="0" anchor="t">
            <a:noAutofit/>
          </a:bodyPr>
          <a:lstStyle>
            <a:lvl1pPr marL="0" indent="0">
              <a:buNone/>
              <a:defRPr sz="2000" b="0" spc="31">
                <a:solidFill>
                  <a:srgbClr val="000000"/>
                </a:solidFill>
                <a:latin typeface="Arial" panose="020B0604020202020204" pitchFamily="34" charset="0"/>
                <a:cs typeface="Arial" panose="020B0604020202020204" pitchFamily="34" charset="0"/>
              </a:defRPr>
            </a:lvl1pPr>
            <a:lvl2pPr>
              <a:defRPr sz="1467"/>
            </a:lvl2pPr>
            <a:lvl3pPr>
              <a:defRPr sz="1467"/>
            </a:lvl3pPr>
            <a:lvl4pPr>
              <a:defRPr sz="1467"/>
            </a:lvl4pPr>
            <a:lvl5pPr>
              <a:defRPr sz="1467"/>
            </a:lvl5pPr>
          </a:lstStyle>
          <a:p>
            <a:pPr lvl="0"/>
            <a:r>
              <a:rPr lang="en-US" dirty="0"/>
              <a:t>&lt;Authors&gt;</a:t>
            </a:r>
          </a:p>
        </p:txBody>
      </p:sp>
      <p:sp>
        <p:nvSpPr>
          <p:cNvPr id="7" name="Text Placeholder 4">
            <a:extLst>
              <a:ext uri="{FF2B5EF4-FFF2-40B4-BE49-F238E27FC236}">
                <a16:creationId xmlns:a16="http://schemas.microsoft.com/office/drawing/2014/main" id="{D2571DC2-D6A3-4185-B1A8-3DB7ADC1CFEA}"/>
              </a:ext>
            </a:extLst>
          </p:cNvPr>
          <p:cNvSpPr>
            <a:spLocks noGrp="1"/>
          </p:cNvSpPr>
          <p:nvPr>
            <p:ph type="body" sz="quarter" idx="15" hasCustomPrompt="1"/>
          </p:nvPr>
        </p:nvSpPr>
        <p:spPr>
          <a:xfrm>
            <a:off x="7610947" y="-1"/>
            <a:ext cx="4572000" cy="252239"/>
          </a:xfrm>
        </p:spPr>
        <p:txBody>
          <a:bodyPr tIns="45720" rIns="137160">
            <a:noAutofit/>
          </a:bodyPr>
          <a:lstStyle>
            <a:lvl1pPr marL="0" indent="0" algn="r">
              <a:buFontTx/>
              <a:buNone/>
              <a:defRPr sz="1200">
                <a:solidFill>
                  <a:srgbClr val="000000"/>
                </a:solidFill>
                <a:latin typeface="Arial" panose="020B0604020202020204" pitchFamily="34" charset="0"/>
                <a:cs typeface="Arial" panose="020B0604020202020204" pitchFamily="34" charset="0"/>
              </a:defRPr>
            </a:lvl1pPr>
            <a:lvl2pPr marL="609584" indent="0">
              <a:buFontTx/>
              <a:buNone/>
              <a:defRPr/>
            </a:lvl2pPr>
            <a:lvl3pPr marL="1217052" indent="0">
              <a:buFontTx/>
              <a:buNone/>
              <a:defRPr/>
            </a:lvl3pPr>
            <a:lvl4pPr marL="1680591" indent="0">
              <a:buFontTx/>
              <a:buNone/>
              <a:defRPr/>
            </a:lvl4pPr>
            <a:lvl5pPr marL="2142013" indent="0">
              <a:buFontTx/>
              <a:buNone/>
              <a:defRPr/>
            </a:lvl5pPr>
          </a:lstStyle>
          <a:p>
            <a:pPr lvl="0"/>
            <a:r>
              <a:rPr lang="en-US" dirty="0"/>
              <a:t>Label for locking</a:t>
            </a:r>
          </a:p>
        </p:txBody>
      </p:sp>
      <p:sp>
        <p:nvSpPr>
          <p:cNvPr id="4" name="Rectangle 3">
            <a:extLst>
              <a:ext uri="{FF2B5EF4-FFF2-40B4-BE49-F238E27FC236}">
                <a16:creationId xmlns:a16="http://schemas.microsoft.com/office/drawing/2014/main" id="{B57B93F3-F76B-6B32-6BFF-AE04A79B27B3}"/>
              </a:ext>
            </a:extLst>
          </p:cNvPr>
          <p:cNvSpPr/>
          <p:nvPr userDrawn="1"/>
        </p:nvSpPr>
        <p:spPr>
          <a:xfrm>
            <a:off x="0" y="-2"/>
            <a:ext cx="692727" cy="6858001"/>
          </a:xfrm>
          <a:prstGeom prst="rect">
            <a:avLst/>
          </a:prstGeom>
          <a:solidFill>
            <a:schemeClr val="bg2"/>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600" spc="30" dirty="0"/>
          </a:p>
        </p:txBody>
      </p:sp>
      <p:cxnSp>
        <p:nvCxnSpPr>
          <p:cNvPr id="8" name="Straight Connector 7">
            <a:extLst>
              <a:ext uri="{FF2B5EF4-FFF2-40B4-BE49-F238E27FC236}">
                <a16:creationId xmlns:a16="http://schemas.microsoft.com/office/drawing/2014/main" id="{29E31562-4309-AB16-5795-77103BC5B3C0}"/>
              </a:ext>
            </a:extLst>
          </p:cNvPr>
          <p:cNvCxnSpPr>
            <a:cxnSpLocks/>
          </p:cNvCxnSpPr>
          <p:nvPr userDrawn="1"/>
        </p:nvCxnSpPr>
        <p:spPr>
          <a:xfrm>
            <a:off x="870337" y="3275393"/>
            <a:ext cx="109347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Footer Placeholder 2">
            <a:extLst>
              <a:ext uri="{FF2B5EF4-FFF2-40B4-BE49-F238E27FC236}">
                <a16:creationId xmlns:a16="http://schemas.microsoft.com/office/drawing/2014/main" id="{63A4ABEF-630D-F074-215D-98D55F76574E}"/>
              </a:ext>
            </a:extLst>
          </p:cNvPr>
          <p:cNvSpPr>
            <a:spLocks noGrp="1"/>
          </p:cNvSpPr>
          <p:nvPr>
            <p:ph type="ftr" sz="quarter" idx="3"/>
          </p:nvPr>
        </p:nvSpPr>
        <p:spPr>
          <a:xfrm>
            <a:off x="832918" y="6356350"/>
            <a:ext cx="11190513" cy="501650"/>
          </a:xfrm>
          <a:prstGeom prst="rect">
            <a:avLst/>
          </a:prstGeom>
        </p:spPr>
        <p:txBody>
          <a:bodyPr vert="horz" lIns="0" tIns="0" rIns="0" bIns="91440" rtlCol="0" anchor="b" anchorCtr="0"/>
          <a:lstStyle>
            <a:lvl1pPr algn="l">
              <a:defRPr sz="1000">
                <a:solidFill>
                  <a:srgbClr val="000000"/>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434536697"/>
      </p:ext>
    </p:extLst>
  </p:cSld>
  <p:clrMapOvr>
    <a:masterClrMapping/>
  </p:clrMapOvr>
  <p:hf hdr="0" dt="0"/>
  <p:extLst>
    <p:ext uri="{DCECCB84-F9BA-43D5-87BE-67443E8EF086}">
      <p15:sldGuideLst xmlns:p15="http://schemas.microsoft.com/office/powerpoint/2012/main">
        <p15:guide id="3" orient="horz" pos="480">
          <p15:clr>
            <a:srgbClr val="FBAE40"/>
          </p15:clr>
        </p15:guide>
        <p15:guide id="4" orient="horz" pos="4056">
          <p15:clr>
            <a:srgbClr val="FBAE40"/>
          </p15:clr>
        </p15:guide>
        <p15:guide id="5" pos="52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F364A-640E-4F4E-82A5-F897D2BE1BA2}"/>
              </a:ext>
            </a:extLst>
          </p:cNvPr>
          <p:cNvSpPr>
            <a:spLocks noGrp="1"/>
          </p:cNvSpPr>
          <p:nvPr>
            <p:ph type="ctrTitle"/>
          </p:nvPr>
        </p:nvSpPr>
        <p:spPr>
          <a:xfrm>
            <a:off x="563563" y="1880315"/>
            <a:ext cx="5249862" cy="2315518"/>
          </a:xfrm>
        </p:spPr>
        <p:txBody>
          <a:bodyPr anchor="t"/>
          <a:lstStyle>
            <a:lvl1pPr algn="l">
              <a:lnSpc>
                <a:spcPct val="90000"/>
              </a:lnSpc>
              <a:defRPr sz="4200"/>
            </a:lvl1pPr>
          </a:lstStyle>
          <a:p>
            <a:r>
              <a:rPr lang="en-US"/>
              <a:t>Click to edit Master title style</a:t>
            </a:r>
          </a:p>
        </p:txBody>
      </p:sp>
      <p:sp>
        <p:nvSpPr>
          <p:cNvPr id="3" name="Subtitle 2">
            <a:extLst>
              <a:ext uri="{FF2B5EF4-FFF2-40B4-BE49-F238E27FC236}">
                <a16:creationId xmlns:a16="http://schemas.microsoft.com/office/drawing/2014/main" id="{96B58808-244F-CE43-A36A-80C715D110A8}"/>
              </a:ext>
            </a:extLst>
          </p:cNvPr>
          <p:cNvSpPr>
            <a:spLocks noGrp="1"/>
          </p:cNvSpPr>
          <p:nvPr>
            <p:ph type="subTitle" idx="1"/>
          </p:nvPr>
        </p:nvSpPr>
        <p:spPr>
          <a:xfrm>
            <a:off x="563563" y="4462670"/>
            <a:ext cx="5249862" cy="1558718"/>
          </a:xfrm>
        </p:spPr>
        <p:txBody>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BEB01C9F-CC4B-A54E-9A76-1C2460E50240}"/>
              </a:ext>
            </a:extLst>
          </p:cNvPr>
          <p:cNvSpPr>
            <a:spLocks noGrp="1"/>
          </p:cNvSpPr>
          <p:nvPr>
            <p:ph type="ftr" sz="quarter" idx="11"/>
          </p:nvPr>
        </p:nvSpPr>
        <p:spPr>
          <a:xfrm>
            <a:off x="4829520" y="6300437"/>
            <a:ext cx="2532959" cy="283464"/>
          </a:xfrm>
          <a:prstGeom prst="rect">
            <a:avLst/>
          </a:prstGeom>
          <a:noFill/>
        </p:spPr>
        <p:txBody>
          <a:bodyPr/>
          <a:lstStyle>
            <a:lvl1pPr algn="ctr">
              <a:defRPr/>
            </a:lvl1pPr>
          </a:lstStyle>
          <a:p>
            <a:r>
              <a:rPr lang="en-US"/>
              <a:t>Merck confidential. For internal use only.</a:t>
            </a:r>
          </a:p>
        </p:txBody>
      </p:sp>
      <p:pic>
        <p:nvPicPr>
          <p:cNvPr id="8" name="Picture 7">
            <a:extLst>
              <a:ext uri="{FF2B5EF4-FFF2-40B4-BE49-F238E27FC236}">
                <a16:creationId xmlns:a16="http://schemas.microsoft.com/office/drawing/2014/main" id="{9F44F69E-6C9E-5655-4379-782CB24ABD5F}"/>
              </a:ext>
            </a:extLst>
          </p:cNvPr>
          <p:cNvPicPr>
            <a:picLocks noChangeAspect="1"/>
          </p:cNvPicPr>
          <p:nvPr userDrawn="1"/>
        </p:nvPicPr>
        <p:blipFill>
          <a:blip r:embed="rId3"/>
          <a:stretch>
            <a:fillRect/>
          </a:stretch>
        </p:blipFill>
        <p:spPr>
          <a:xfrm>
            <a:off x="563563" y="616080"/>
            <a:ext cx="1966582" cy="266441"/>
          </a:xfrm>
          <a:prstGeom prst="rect">
            <a:avLst/>
          </a:prstGeom>
        </p:spPr>
      </p:pic>
      <p:sp>
        <p:nvSpPr>
          <p:cNvPr id="10" name="Text Placeholder 9">
            <a:extLst>
              <a:ext uri="{FF2B5EF4-FFF2-40B4-BE49-F238E27FC236}">
                <a16:creationId xmlns:a16="http://schemas.microsoft.com/office/drawing/2014/main" id="{740B5BE0-C6D8-DE87-D6FF-8D2B75B71514}"/>
              </a:ext>
            </a:extLst>
          </p:cNvPr>
          <p:cNvSpPr>
            <a:spLocks noGrp="1"/>
          </p:cNvSpPr>
          <p:nvPr>
            <p:ph type="body" sz="quarter" idx="12"/>
          </p:nvPr>
        </p:nvSpPr>
        <p:spPr>
          <a:xfrm>
            <a:off x="563563" y="6300437"/>
            <a:ext cx="3241108" cy="283464"/>
          </a:xfrm>
        </p:spPr>
        <p:txBody>
          <a:bodyPr anchor="ctr"/>
          <a:lstStyle>
            <a:lvl1pPr>
              <a:defRPr sz="1200" b="1" cap="all" baseline="0"/>
            </a:lvl1pPr>
          </a:lstStyle>
          <a:p>
            <a:pPr lvl="0"/>
            <a:r>
              <a:rPr lang="en-US"/>
              <a:t>Click to edit Master text styles</a:t>
            </a:r>
          </a:p>
        </p:txBody>
      </p:sp>
    </p:spTree>
    <p:extLst>
      <p:ext uri="{BB962C8B-B14F-4D97-AF65-F5344CB8AC3E}">
        <p14:creationId xmlns:p14="http://schemas.microsoft.com/office/powerpoint/2010/main" val="1177007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F364A-640E-4F4E-82A5-F897D2BE1BA2}"/>
              </a:ext>
            </a:extLst>
          </p:cNvPr>
          <p:cNvSpPr>
            <a:spLocks noGrp="1"/>
          </p:cNvSpPr>
          <p:nvPr>
            <p:ph type="ctrTitle"/>
          </p:nvPr>
        </p:nvSpPr>
        <p:spPr>
          <a:xfrm>
            <a:off x="563563" y="1880315"/>
            <a:ext cx="5249862" cy="2315518"/>
          </a:xfrm>
        </p:spPr>
        <p:txBody>
          <a:bodyPr anchor="t"/>
          <a:lstStyle>
            <a:lvl1pPr algn="l">
              <a:lnSpc>
                <a:spcPct val="90000"/>
              </a:lnSpc>
              <a:defRPr sz="4200"/>
            </a:lvl1pPr>
          </a:lstStyle>
          <a:p>
            <a:r>
              <a:rPr lang="en-US"/>
              <a:t>Click to edit Master title style</a:t>
            </a:r>
          </a:p>
        </p:txBody>
      </p:sp>
      <p:sp>
        <p:nvSpPr>
          <p:cNvPr id="3" name="Subtitle 2">
            <a:extLst>
              <a:ext uri="{FF2B5EF4-FFF2-40B4-BE49-F238E27FC236}">
                <a16:creationId xmlns:a16="http://schemas.microsoft.com/office/drawing/2014/main" id="{96B58808-244F-CE43-A36A-80C715D110A8}"/>
              </a:ext>
            </a:extLst>
          </p:cNvPr>
          <p:cNvSpPr>
            <a:spLocks noGrp="1"/>
          </p:cNvSpPr>
          <p:nvPr>
            <p:ph type="subTitle" idx="1"/>
          </p:nvPr>
        </p:nvSpPr>
        <p:spPr>
          <a:xfrm>
            <a:off x="563563" y="4462670"/>
            <a:ext cx="5249862" cy="1558718"/>
          </a:xfrm>
        </p:spPr>
        <p:txBody>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BEB01C9F-CC4B-A54E-9A76-1C2460E50240}"/>
              </a:ext>
            </a:extLst>
          </p:cNvPr>
          <p:cNvSpPr>
            <a:spLocks noGrp="1"/>
          </p:cNvSpPr>
          <p:nvPr>
            <p:ph type="ftr" sz="quarter" idx="11"/>
          </p:nvPr>
        </p:nvSpPr>
        <p:spPr>
          <a:xfrm>
            <a:off x="4829520" y="6300437"/>
            <a:ext cx="2532959" cy="283464"/>
          </a:xfrm>
          <a:prstGeom prst="rect">
            <a:avLst/>
          </a:prstGeom>
          <a:noFill/>
        </p:spPr>
        <p:txBody>
          <a:bodyPr/>
          <a:lstStyle>
            <a:lvl1pPr algn="ctr">
              <a:defRPr/>
            </a:lvl1pPr>
          </a:lstStyle>
          <a:p>
            <a:r>
              <a:rPr lang="en-US"/>
              <a:t>Merck confidential. For internal use only.</a:t>
            </a:r>
          </a:p>
        </p:txBody>
      </p:sp>
      <p:pic>
        <p:nvPicPr>
          <p:cNvPr id="8" name="Picture 7">
            <a:extLst>
              <a:ext uri="{FF2B5EF4-FFF2-40B4-BE49-F238E27FC236}">
                <a16:creationId xmlns:a16="http://schemas.microsoft.com/office/drawing/2014/main" id="{9F44F69E-6C9E-5655-4379-782CB24ABD5F}"/>
              </a:ext>
            </a:extLst>
          </p:cNvPr>
          <p:cNvPicPr>
            <a:picLocks noChangeAspect="1"/>
          </p:cNvPicPr>
          <p:nvPr userDrawn="1"/>
        </p:nvPicPr>
        <p:blipFill>
          <a:blip r:embed="rId3"/>
          <a:srcRect l="32" r="32"/>
          <a:stretch/>
        </p:blipFill>
        <p:spPr>
          <a:xfrm>
            <a:off x="563563" y="616080"/>
            <a:ext cx="1965314" cy="266441"/>
          </a:xfrm>
          <a:prstGeom prst="rect">
            <a:avLst/>
          </a:prstGeom>
        </p:spPr>
      </p:pic>
      <p:sp>
        <p:nvSpPr>
          <p:cNvPr id="10" name="Text Placeholder 9">
            <a:extLst>
              <a:ext uri="{FF2B5EF4-FFF2-40B4-BE49-F238E27FC236}">
                <a16:creationId xmlns:a16="http://schemas.microsoft.com/office/drawing/2014/main" id="{740B5BE0-C6D8-DE87-D6FF-8D2B75B71514}"/>
              </a:ext>
            </a:extLst>
          </p:cNvPr>
          <p:cNvSpPr>
            <a:spLocks noGrp="1"/>
          </p:cNvSpPr>
          <p:nvPr>
            <p:ph type="body" sz="quarter" idx="12"/>
          </p:nvPr>
        </p:nvSpPr>
        <p:spPr>
          <a:xfrm>
            <a:off x="563563" y="6300437"/>
            <a:ext cx="3241108" cy="283464"/>
          </a:xfrm>
        </p:spPr>
        <p:txBody>
          <a:bodyPr anchor="ctr"/>
          <a:lstStyle>
            <a:lvl1pPr>
              <a:defRPr sz="1200" b="1" cap="all" baseline="0"/>
            </a:lvl1pPr>
          </a:lstStyle>
          <a:p>
            <a:pPr lvl="0"/>
            <a:r>
              <a:rPr lang="en-US"/>
              <a:t>Click to edit Master text styles</a:t>
            </a:r>
          </a:p>
        </p:txBody>
      </p:sp>
    </p:spTree>
    <p:extLst>
      <p:ext uri="{BB962C8B-B14F-4D97-AF65-F5344CB8AC3E}">
        <p14:creationId xmlns:p14="http://schemas.microsoft.com/office/powerpoint/2010/main" val="1239672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F364A-640E-4F4E-82A5-F897D2BE1BA2}"/>
              </a:ext>
            </a:extLst>
          </p:cNvPr>
          <p:cNvSpPr>
            <a:spLocks noGrp="1"/>
          </p:cNvSpPr>
          <p:nvPr>
            <p:ph type="ctrTitle"/>
          </p:nvPr>
        </p:nvSpPr>
        <p:spPr>
          <a:xfrm>
            <a:off x="563563" y="1880315"/>
            <a:ext cx="5249862" cy="2315518"/>
          </a:xfrm>
        </p:spPr>
        <p:txBody>
          <a:bodyPr anchor="t"/>
          <a:lstStyle>
            <a:lvl1pPr algn="l">
              <a:lnSpc>
                <a:spcPct val="90000"/>
              </a:lnSpc>
              <a:defRPr sz="4200"/>
            </a:lvl1pPr>
          </a:lstStyle>
          <a:p>
            <a:r>
              <a:rPr lang="en-US"/>
              <a:t>Click to edit Master title style</a:t>
            </a:r>
          </a:p>
        </p:txBody>
      </p:sp>
      <p:sp>
        <p:nvSpPr>
          <p:cNvPr id="3" name="Subtitle 2">
            <a:extLst>
              <a:ext uri="{FF2B5EF4-FFF2-40B4-BE49-F238E27FC236}">
                <a16:creationId xmlns:a16="http://schemas.microsoft.com/office/drawing/2014/main" id="{96B58808-244F-CE43-A36A-80C715D110A8}"/>
              </a:ext>
            </a:extLst>
          </p:cNvPr>
          <p:cNvSpPr>
            <a:spLocks noGrp="1"/>
          </p:cNvSpPr>
          <p:nvPr>
            <p:ph type="subTitle" idx="1"/>
          </p:nvPr>
        </p:nvSpPr>
        <p:spPr>
          <a:xfrm>
            <a:off x="563563" y="4462670"/>
            <a:ext cx="5249862" cy="1558718"/>
          </a:xfrm>
        </p:spPr>
        <p:txBody>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BEB01C9F-CC4B-A54E-9A76-1C2460E50240}"/>
              </a:ext>
            </a:extLst>
          </p:cNvPr>
          <p:cNvSpPr>
            <a:spLocks noGrp="1"/>
          </p:cNvSpPr>
          <p:nvPr>
            <p:ph type="ftr" sz="quarter" idx="11"/>
          </p:nvPr>
        </p:nvSpPr>
        <p:spPr>
          <a:xfrm>
            <a:off x="4829520" y="6300437"/>
            <a:ext cx="2532959" cy="283464"/>
          </a:xfrm>
          <a:prstGeom prst="rect">
            <a:avLst/>
          </a:prstGeom>
          <a:noFill/>
        </p:spPr>
        <p:txBody>
          <a:bodyPr/>
          <a:lstStyle>
            <a:lvl1pPr algn="ctr">
              <a:defRPr/>
            </a:lvl1pPr>
          </a:lstStyle>
          <a:p>
            <a:r>
              <a:rPr lang="en-US"/>
              <a:t>Merck confidential. For internal use only.</a:t>
            </a:r>
          </a:p>
        </p:txBody>
      </p:sp>
      <p:pic>
        <p:nvPicPr>
          <p:cNvPr id="8" name="Picture 7">
            <a:extLst>
              <a:ext uri="{FF2B5EF4-FFF2-40B4-BE49-F238E27FC236}">
                <a16:creationId xmlns:a16="http://schemas.microsoft.com/office/drawing/2014/main" id="{9F44F69E-6C9E-5655-4379-782CB24ABD5F}"/>
              </a:ext>
            </a:extLst>
          </p:cNvPr>
          <p:cNvPicPr>
            <a:picLocks noChangeAspect="1"/>
          </p:cNvPicPr>
          <p:nvPr userDrawn="1"/>
        </p:nvPicPr>
        <p:blipFill>
          <a:blip r:embed="rId3"/>
          <a:srcRect l="32" r="32"/>
          <a:stretch/>
        </p:blipFill>
        <p:spPr>
          <a:xfrm>
            <a:off x="563563" y="616080"/>
            <a:ext cx="1965314" cy="266441"/>
          </a:xfrm>
          <a:prstGeom prst="rect">
            <a:avLst/>
          </a:prstGeom>
        </p:spPr>
      </p:pic>
      <p:sp>
        <p:nvSpPr>
          <p:cNvPr id="10" name="Text Placeholder 9">
            <a:extLst>
              <a:ext uri="{FF2B5EF4-FFF2-40B4-BE49-F238E27FC236}">
                <a16:creationId xmlns:a16="http://schemas.microsoft.com/office/drawing/2014/main" id="{740B5BE0-C6D8-DE87-D6FF-8D2B75B71514}"/>
              </a:ext>
            </a:extLst>
          </p:cNvPr>
          <p:cNvSpPr>
            <a:spLocks noGrp="1"/>
          </p:cNvSpPr>
          <p:nvPr>
            <p:ph type="body" sz="quarter" idx="12"/>
          </p:nvPr>
        </p:nvSpPr>
        <p:spPr>
          <a:xfrm>
            <a:off x="563563" y="6300437"/>
            <a:ext cx="3241108" cy="283464"/>
          </a:xfrm>
        </p:spPr>
        <p:txBody>
          <a:bodyPr anchor="ctr"/>
          <a:lstStyle>
            <a:lvl1pPr>
              <a:defRPr sz="1200" b="1" cap="all" baseline="0"/>
            </a:lvl1pPr>
          </a:lstStyle>
          <a:p>
            <a:pPr lvl="0"/>
            <a:r>
              <a:rPr lang="en-US"/>
              <a:t>Click to edit Master text styles</a:t>
            </a:r>
          </a:p>
        </p:txBody>
      </p:sp>
    </p:spTree>
    <p:extLst>
      <p:ext uri="{BB962C8B-B14F-4D97-AF65-F5344CB8AC3E}">
        <p14:creationId xmlns:p14="http://schemas.microsoft.com/office/powerpoint/2010/main" val="884528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13A32-AF63-A94B-941C-01B1BD9C9342}"/>
              </a:ext>
            </a:extLst>
          </p:cNvPr>
          <p:cNvSpPr>
            <a:spLocks noGrp="1"/>
          </p:cNvSpPr>
          <p:nvPr>
            <p:ph type="title"/>
          </p:nvPr>
        </p:nvSpPr>
        <p:spPr>
          <a:xfrm>
            <a:off x="818971" y="1810512"/>
            <a:ext cx="8260635" cy="4210876"/>
          </a:xfrm>
        </p:spPr>
        <p:txBody>
          <a:bodyPr anchor="t"/>
          <a:lstStyle>
            <a:lvl1pPr>
              <a:lnSpc>
                <a:spcPct val="85000"/>
              </a:lnSpc>
              <a:defRPr sz="6200"/>
            </a:lvl1pPr>
          </a:lstStyle>
          <a:p>
            <a:r>
              <a:rPr lang="en-US"/>
              <a:t>Click to edit Master title style</a:t>
            </a:r>
          </a:p>
        </p:txBody>
      </p:sp>
      <p:sp>
        <p:nvSpPr>
          <p:cNvPr id="5" name="Footer Placeholder 4">
            <a:extLst>
              <a:ext uri="{FF2B5EF4-FFF2-40B4-BE49-F238E27FC236}">
                <a16:creationId xmlns:a16="http://schemas.microsoft.com/office/drawing/2014/main" id="{7BCF04C9-D23E-6B42-866E-367609034D44}"/>
              </a:ext>
            </a:extLst>
          </p:cNvPr>
          <p:cNvSpPr>
            <a:spLocks noGrp="1"/>
          </p:cNvSpPr>
          <p:nvPr>
            <p:ph type="ftr" sz="quarter" idx="11"/>
          </p:nvPr>
        </p:nvSpPr>
        <p:spPr>
          <a:xfrm>
            <a:off x="4829520" y="6300437"/>
            <a:ext cx="2532959" cy="283464"/>
          </a:xfrm>
          <a:prstGeom prst="rect">
            <a:avLst/>
          </a:prstGeom>
          <a:noFill/>
        </p:spPr>
        <p:txBody>
          <a:bodyPr/>
          <a:lstStyle>
            <a:lvl1pPr algn="ctr">
              <a:defRPr/>
            </a:lvl1pPr>
          </a:lstStyle>
          <a:p>
            <a:r>
              <a:rPr lang="en-US"/>
              <a:t>Merck confidential. For internal use only.</a:t>
            </a:r>
          </a:p>
        </p:txBody>
      </p:sp>
    </p:spTree>
    <p:extLst>
      <p:ext uri="{BB962C8B-B14F-4D97-AF65-F5344CB8AC3E}">
        <p14:creationId xmlns:p14="http://schemas.microsoft.com/office/powerpoint/2010/main" val="3135656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13A32-AF63-A94B-941C-01B1BD9C9342}"/>
              </a:ext>
            </a:extLst>
          </p:cNvPr>
          <p:cNvSpPr>
            <a:spLocks noGrp="1"/>
          </p:cNvSpPr>
          <p:nvPr>
            <p:ph type="title"/>
          </p:nvPr>
        </p:nvSpPr>
        <p:spPr>
          <a:xfrm>
            <a:off x="818971" y="1810512"/>
            <a:ext cx="8260635" cy="4210876"/>
          </a:xfrm>
        </p:spPr>
        <p:txBody>
          <a:bodyPr anchor="t"/>
          <a:lstStyle>
            <a:lvl1pPr>
              <a:lnSpc>
                <a:spcPct val="85000"/>
              </a:lnSpc>
              <a:defRPr sz="6200"/>
            </a:lvl1pPr>
          </a:lstStyle>
          <a:p>
            <a:r>
              <a:rPr lang="en-US"/>
              <a:t>Click to edit Master title style</a:t>
            </a:r>
          </a:p>
        </p:txBody>
      </p:sp>
      <p:sp>
        <p:nvSpPr>
          <p:cNvPr id="5" name="Footer Placeholder 4">
            <a:extLst>
              <a:ext uri="{FF2B5EF4-FFF2-40B4-BE49-F238E27FC236}">
                <a16:creationId xmlns:a16="http://schemas.microsoft.com/office/drawing/2014/main" id="{7BCF04C9-D23E-6B42-866E-367609034D44}"/>
              </a:ext>
            </a:extLst>
          </p:cNvPr>
          <p:cNvSpPr>
            <a:spLocks noGrp="1"/>
          </p:cNvSpPr>
          <p:nvPr>
            <p:ph type="ftr" sz="quarter" idx="11"/>
          </p:nvPr>
        </p:nvSpPr>
        <p:spPr>
          <a:xfrm>
            <a:off x="4829520" y="6300437"/>
            <a:ext cx="2532959" cy="283464"/>
          </a:xfrm>
          <a:prstGeom prst="rect">
            <a:avLst/>
          </a:prstGeom>
          <a:noFill/>
        </p:spPr>
        <p:txBody>
          <a:bodyPr/>
          <a:lstStyle>
            <a:lvl1pPr algn="ctr">
              <a:defRPr/>
            </a:lvl1pPr>
          </a:lstStyle>
          <a:p>
            <a:r>
              <a:rPr lang="en-US"/>
              <a:t>Merck confidential. For internal use only.</a:t>
            </a:r>
          </a:p>
        </p:txBody>
      </p:sp>
    </p:spTree>
    <p:extLst>
      <p:ext uri="{BB962C8B-B14F-4D97-AF65-F5344CB8AC3E}">
        <p14:creationId xmlns:p14="http://schemas.microsoft.com/office/powerpoint/2010/main" val="1034541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solidFill>
          <a:srgbClr val="BEF40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13A32-AF63-A94B-941C-01B1BD9C9342}"/>
              </a:ext>
            </a:extLst>
          </p:cNvPr>
          <p:cNvSpPr>
            <a:spLocks noGrp="1"/>
          </p:cNvSpPr>
          <p:nvPr>
            <p:ph type="title"/>
          </p:nvPr>
        </p:nvSpPr>
        <p:spPr>
          <a:xfrm>
            <a:off x="818971" y="1810512"/>
            <a:ext cx="8260635" cy="4210876"/>
          </a:xfrm>
        </p:spPr>
        <p:txBody>
          <a:bodyPr anchor="t"/>
          <a:lstStyle>
            <a:lvl1pPr>
              <a:lnSpc>
                <a:spcPct val="85000"/>
              </a:lnSpc>
              <a:defRPr sz="6200"/>
            </a:lvl1pPr>
          </a:lstStyle>
          <a:p>
            <a:r>
              <a:rPr lang="en-US"/>
              <a:t>Click to edit Master title style</a:t>
            </a:r>
          </a:p>
        </p:txBody>
      </p:sp>
      <p:sp>
        <p:nvSpPr>
          <p:cNvPr id="5" name="Footer Placeholder 4">
            <a:extLst>
              <a:ext uri="{FF2B5EF4-FFF2-40B4-BE49-F238E27FC236}">
                <a16:creationId xmlns:a16="http://schemas.microsoft.com/office/drawing/2014/main" id="{7BCF04C9-D23E-6B42-866E-367609034D44}"/>
              </a:ext>
            </a:extLst>
          </p:cNvPr>
          <p:cNvSpPr>
            <a:spLocks noGrp="1"/>
          </p:cNvSpPr>
          <p:nvPr>
            <p:ph type="ftr" sz="quarter" idx="11"/>
          </p:nvPr>
        </p:nvSpPr>
        <p:spPr>
          <a:xfrm>
            <a:off x="4829520" y="6300437"/>
            <a:ext cx="2532959" cy="283464"/>
          </a:xfrm>
          <a:prstGeom prst="rect">
            <a:avLst/>
          </a:prstGeom>
          <a:noFill/>
        </p:spPr>
        <p:txBody>
          <a:bodyPr/>
          <a:lstStyle>
            <a:lvl1pPr algn="ctr">
              <a:defRPr/>
            </a:lvl1pPr>
          </a:lstStyle>
          <a:p>
            <a:r>
              <a:rPr lang="en-US"/>
              <a:t>Merck confidential. For internal use only.</a:t>
            </a:r>
          </a:p>
        </p:txBody>
      </p:sp>
    </p:spTree>
    <p:extLst>
      <p:ext uri="{BB962C8B-B14F-4D97-AF65-F5344CB8AC3E}">
        <p14:creationId xmlns:p14="http://schemas.microsoft.com/office/powerpoint/2010/main" val="1040928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13A32-AF63-A94B-941C-01B1BD9C9342}"/>
              </a:ext>
            </a:extLst>
          </p:cNvPr>
          <p:cNvSpPr>
            <a:spLocks noGrp="1"/>
          </p:cNvSpPr>
          <p:nvPr>
            <p:ph type="title"/>
          </p:nvPr>
        </p:nvSpPr>
        <p:spPr>
          <a:xfrm>
            <a:off x="1501552" y="1810512"/>
            <a:ext cx="8260635" cy="3427702"/>
          </a:xfrm>
        </p:spPr>
        <p:txBody>
          <a:bodyPr anchor="t"/>
          <a:lstStyle>
            <a:lvl1pPr>
              <a:lnSpc>
                <a:spcPct val="85000"/>
              </a:lnSpc>
              <a:defRPr sz="6200"/>
            </a:lvl1pPr>
          </a:lstStyle>
          <a:p>
            <a:r>
              <a:rPr lang="en-US"/>
              <a:t>Click to edit Master title style</a:t>
            </a:r>
          </a:p>
        </p:txBody>
      </p:sp>
      <p:sp>
        <p:nvSpPr>
          <p:cNvPr id="5" name="Footer Placeholder 4">
            <a:extLst>
              <a:ext uri="{FF2B5EF4-FFF2-40B4-BE49-F238E27FC236}">
                <a16:creationId xmlns:a16="http://schemas.microsoft.com/office/drawing/2014/main" id="{7BCF04C9-D23E-6B42-866E-367609034D44}"/>
              </a:ext>
            </a:extLst>
          </p:cNvPr>
          <p:cNvSpPr>
            <a:spLocks noGrp="1"/>
          </p:cNvSpPr>
          <p:nvPr>
            <p:ph type="ftr" sz="quarter" idx="11"/>
          </p:nvPr>
        </p:nvSpPr>
        <p:spPr>
          <a:xfrm>
            <a:off x="4829520" y="6300437"/>
            <a:ext cx="2532959" cy="283464"/>
          </a:xfrm>
          <a:prstGeom prst="rect">
            <a:avLst/>
          </a:prstGeom>
          <a:noFill/>
        </p:spPr>
        <p:txBody>
          <a:bodyPr/>
          <a:lstStyle>
            <a:lvl1pPr algn="ctr">
              <a:defRPr/>
            </a:lvl1pPr>
          </a:lstStyle>
          <a:p>
            <a:r>
              <a:rPr lang="en-US"/>
              <a:t>Merck confidential. For internal use only.</a:t>
            </a:r>
          </a:p>
        </p:txBody>
      </p:sp>
    </p:spTree>
    <p:extLst>
      <p:ext uri="{BB962C8B-B14F-4D97-AF65-F5344CB8AC3E}">
        <p14:creationId xmlns:p14="http://schemas.microsoft.com/office/powerpoint/2010/main" val="503546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266B2-075B-4847-9A2D-0B675A3C9A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CDA4AB-013C-134C-A5F8-76B32A3CBC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752342D-B482-324B-8C63-60DD3D98CE42}"/>
              </a:ext>
            </a:extLst>
          </p:cNvPr>
          <p:cNvSpPr>
            <a:spLocks noGrp="1"/>
          </p:cNvSpPr>
          <p:nvPr>
            <p:ph type="ftr" sz="quarter" idx="11"/>
          </p:nvPr>
        </p:nvSpPr>
        <p:spPr/>
        <p:txBody>
          <a:bodyPr/>
          <a:lstStyle/>
          <a:p>
            <a:r>
              <a:rPr lang="en-US"/>
              <a:t>Merck confidential. For internal use only.</a:t>
            </a:r>
          </a:p>
        </p:txBody>
      </p:sp>
      <p:sp>
        <p:nvSpPr>
          <p:cNvPr id="6" name="Slide Number Placeholder 5">
            <a:extLst>
              <a:ext uri="{FF2B5EF4-FFF2-40B4-BE49-F238E27FC236}">
                <a16:creationId xmlns:a16="http://schemas.microsoft.com/office/drawing/2014/main" id="{18018424-4A29-644E-B984-2CB1F94D5EC8}"/>
              </a:ext>
            </a:extLst>
          </p:cNvPr>
          <p:cNvSpPr>
            <a:spLocks noGrp="1"/>
          </p:cNvSpPr>
          <p:nvPr>
            <p:ph type="sldNum" sz="quarter" idx="12"/>
          </p:nvPr>
        </p:nvSpPr>
        <p:spPr/>
        <p:txBody>
          <a:bodyPr/>
          <a:lstStyle/>
          <a:p>
            <a:fld id="{0E627469-E42A-6C49-B11C-E8BEC0D4F63F}" type="slidenum">
              <a:rPr lang="en-US" smtClean="0"/>
              <a:t>‹#›</a:t>
            </a:fld>
            <a:endParaRPr lang="en-US"/>
          </a:p>
        </p:txBody>
      </p:sp>
    </p:spTree>
    <p:extLst>
      <p:ext uri="{BB962C8B-B14F-4D97-AF65-F5344CB8AC3E}">
        <p14:creationId xmlns:p14="http://schemas.microsoft.com/office/powerpoint/2010/main" val="1855141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266B2-075B-4847-9A2D-0B675A3C9AE3}"/>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9752342D-B482-324B-8C63-60DD3D98CE42}"/>
              </a:ext>
            </a:extLst>
          </p:cNvPr>
          <p:cNvSpPr>
            <a:spLocks noGrp="1"/>
          </p:cNvSpPr>
          <p:nvPr>
            <p:ph type="ftr" sz="quarter" idx="11"/>
          </p:nvPr>
        </p:nvSpPr>
        <p:spPr/>
        <p:txBody>
          <a:bodyPr/>
          <a:lstStyle/>
          <a:p>
            <a:r>
              <a:rPr lang="en-US"/>
              <a:t>Merck confidential. For internal use only.</a:t>
            </a:r>
          </a:p>
        </p:txBody>
      </p:sp>
      <p:sp>
        <p:nvSpPr>
          <p:cNvPr id="6" name="Slide Number Placeholder 5">
            <a:extLst>
              <a:ext uri="{FF2B5EF4-FFF2-40B4-BE49-F238E27FC236}">
                <a16:creationId xmlns:a16="http://schemas.microsoft.com/office/drawing/2014/main" id="{18018424-4A29-644E-B984-2CB1F94D5EC8}"/>
              </a:ext>
            </a:extLst>
          </p:cNvPr>
          <p:cNvSpPr>
            <a:spLocks noGrp="1"/>
          </p:cNvSpPr>
          <p:nvPr>
            <p:ph type="sldNum" sz="quarter" idx="12"/>
          </p:nvPr>
        </p:nvSpPr>
        <p:spPr/>
        <p:txBody>
          <a:bodyPr/>
          <a:lstStyle/>
          <a:p>
            <a:fld id="{0E627469-E42A-6C49-B11C-E8BEC0D4F63F}" type="slidenum">
              <a:rPr lang="en-US" smtClean="0"/>
              <a:t>‹#›</a:t>
            </a:fld>
            <a:endParaRPr lang="en-US"/>
          </a:p>
        </p:txBody>
      </p:sp>
      <p:sp>
        <p:nvSpPr>
          <p:cNvPr id="8" name="Text Placeholder 2">
            <a:extLst>
              <a:ext uri="{FF2B5EF4-FFF2-40B4-BE49-F238E27FC236}">
                <a16:creationId xmlns:a16="http://schemas.microsoft.com/office/drawing/2014/main" id="{EF71ED29-6AB2-239D-180A-23D6A95190BF}"/>
              </a:ext>
            </a:extLst>
          </p:cNvPr>
          <p:cNvSpPr>
            <a:spLocks noGrp="1"/>
          </p:cNvSpPr>
          <p:nvPr>
            <p:ph type="body" idx="13"/>
          </p:nvPr>
        </p:nvSpPr>
        <p:spPr>
          <a:xfrm>
            <a:off x="563880" y="1586633"/>
            <a:ext cx="11064240" cy="353350"/>
          </a:xfrm>
        </p:spPr>
        <p:txBody>
          <a:bodyPr anchor="t"/>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2">
            <a:extLst>
              <a:ext uri="{FF2B5EF4-FFF2-40B4-BE49-F238E27FC236}">
                <a16:creationId xmlns:a16="http://schemas.microsoft.com/office/drawing/2014/main" id="{DF790A21-BA1F-0BCB-D73C-A0DCCF5EDE7E}"/>
              </a:ext>
            </a:extLst>
          </p:cNvPr>
          <p:cNvSpPr>
            <a:spLocks noGrp="1"/>
          </p:cNvSpPr>
          <p:nvPr>
            <p:ph idx="1"/>
          </p:nvPr>
        </p:nvSpPr>
        <p:spPr>
          <a:xfrm>
            <a:off x="563880" y="1939983"/>
            <a:ext cx="11064240" cy="40818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9709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1AE7F-C3EB-7447-BE01-8D0E6A3994E7}"/>
              </a:ext>
            </a:extLst>
          </p:cNvPr>
          <p:cNvSpPr>
            <a:spLocks noGrp="1"/>
          </p:cNvSpPr>
          <p:nvPr>
            <p:ph type="title"/>
          </p:nvPr>
        </p:nvSpPr>
        <p:spPr>
          <a:xfrm>
            <a:off x="563880" y="436418"/>
            <a:ext cx="11064240" cy="1067146"/>
          </a:xfrm>
        </p:spPr>
        <p:txBody>
          <a:bodyPr/>
          <a:lstStyle/>
          <a:p>
            <a:r>
              <a:rPr lang="en-US"/>
              <a:t>Click to edit Master title style</a:t>
            </a:r>
          </a:p>
        </p:txBody>
      </p:sp>
      <p:sp>
        <p:nvSpPr>
          <p:cNvPr id="6" name="Footer Placeholder 5">
            <a:extLst>
              <a:ext uri="{FF2B5EF4-FFF2-40B4-BE49-F238E27FC236}">
                <a16:creationId xmlns:a16="http://schemas.microsoft.com/office/drawing/2014/main" id="{3276CBEE-9427-F94A-97A5-564BE6BB2DCE}"/>
              </a:ext>
            </a:extLst>
          </p:cNvPr>
          <p:cNvSpPr>
            <a:spLocks noGrp="1"/>
          </p:cNvSpPr>
          <p:nvPr>
            <p:ph type="ftr" sz="quarter" idx="11"/>
          </p:nvPr>
        </p:nvSpPr>
        <p:spPr/>
        <p:txBody>
          <a:bodyPr/>
          <a:lstStyle/>
          <a:p>
            <a:r>
              <a:rPr lang="en-US"/>
              <a:t>Merck confidential. For internal use only.</a:t>
            </a:r>
          </a:p>
        </p:txBody>
      </p:sp>
      <p:sp>
        <p:nvSpPr>
          <p:cNvPr id="7" name="Slide Number Placeholder 6">
            <a:extLst>
              <a:ext uri="{FF2B5EF4-FFF2-40B4-BE49-F238E27FC236}">
                <a16:creationId xmlns:a16="http://schemas.microsoft.com/office/drawing/2014/main" id="{DFEE88F4-3916-3640-A5A2-FF0BEE1D6B91}"/>
              </a:ext>
            </a:extLst>
          </p:cNvPr>
          <p:cNvSpPr>
            <a:spLocks noGrp="1"/>
          </p:cNvSpPr>
          <p:nvPr>
            <p:ph type="sldNum" sz="quarter" idx="12"/>
          </p:nvPr>
        </p:nvSpPr>
        <p:spPr/>
        <p:txBody>
          <a:bodyPr/>
          <a:lstStyle/>
          <a:p>
            <a:fld id="{0E627469-E42A-6C49-B11C-E8BEC0D4F63F}" type="slidenum">
              <a:rPr lang="en-US" smtClean="0"/>
              <a:t>‹#›</a:t>
            </a:fld>
            <a:endParaRPr lang="en-US"/>
          </a:p>
        </p:txBody>
      </p:sp>
      <p:sp>
        <p:nvSpPr>
          <p:cNvPr id="9" name="Content Placeholder 2">
            <a:extLst>
              <a:ext uri="{FF2B5EF4-FFF2-40B4-BE49-F238E27FC236}">
                <a16:creationId xmlns:a16="http://schemas.microsoft.com/office/drawing/2014/main" id="{0890A292-CF72-9EFB-80A7-B39B1916643E}"/>
              </a:ext>
            </a:extLst>
          </p:cNvPr>
          <p:cNvSpPr>
            <a:spLocks noGrp="1"/>
          </p:cNvSpPr>
          <p:nvPr>
            <p:ph idx="1"/>
          </p:nvPr>
        </p:nvSpPr>
        <p:spPr>
          <a:xfrm>
            <a:off x="563880" y="1586633"/>
            <a:ext cx="5250180" cy="44352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8132F2D9-7218-6499-51A4-1595BBC433F8}"/>
              </a:ext>
            </a:extLst>
          </p:cNvPr>
          <p:cNvSpPr>
            <a:spLocks noGrp="1"/>
          </p:cNvSpPr>
          <p:nvPr>
            <p:ph idx="13"/>
          </p:nvPr>
        </p:nvSpPr>
        <p:spPr>
          <a:xfrm>
            <a:off x="6377940" y="1586633"/>
            <a:ext cx="5250180" cy="44352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576625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4904" y="786384"/>
            <a:ext cx="10978081" cy="2239920"/>
          </a:xfrm>
        </p:spPr>
        <p:txBody>
          <a:bodyPr lIns="0" tIns="0" rIns="0" bIns="0">
            <a:normAutofit/>
          </a:bodyPr>
          <a:lstStyle>
            <a:lvl1pPr>
              <a:lnSpc>
                <a:spcPct val="90000"/>
              </a:lnSpc>
              <a:defRPr sz="3800" b="0" cap="none" spc="131">
                <a:solidFill>
                  <a:srgbClr val="000000"/>
                </a:solidFill>
                <a:latin typeface="Arial" panose="020B0604020202020204" pitchFamily="34" charset="0"/>
                <a:cs typeface="Arial" panose="020B0604020202020204" pitchFamily="34" charset="0"/>
              </a:defRPr>
            </a:lvl1pPr>
          </a:lstStyle>
          <a:p>
            <a:r>
              <a:rPr lang="en-US" dirty="0"/>
              <a:t>&lt;Section Title&gt;</a:t>
            </a:r>
          </a:p>
        </p:txBody>
      </p:sp>
      <p:sp>
        <p:nvSpPr>
          <p:cNvPr id="9" name="Text Placeholder 8"/>
          <p:cNvSpPr>
            <a:spLocks noGrp="1"/>
          </p:cNvSpPr>
          <p:nvPr>
            <p:ph type="body" sz="quarter" idx="13" hasCustomPrompt="1"/>
          </p:nvPr>
        </p:nvSpPr>
        <p:spPr>
          <a:xfrm>
            <a:off x="374904" y="3582608"/>
            <a:ext cx="10978081" cy="924364"/>
          </a:xfrm>
          <a:prstGeom prst="rect">
            <a:avLst/>
          </a:prstGeom>
        </p:spPr>
        <p:txBody>
          <a:bodyPr lIns="0" tIns="0" rIns="0" bIns="0">
            <a:noAutofit/>
          </a:bodyPr>
          <a:lstStyle>
            <a:lvl1pPr marL="0" indent="0">
              <a:buNone/>
              <a:defRPr sz="2400" b="0" spc="31">
                <a:solidFill>
                  <a:srgbClr val="000000"/>
                </a:solidFill>
                <a:latin typeface="Arial" panose="020B0604020202020204" pitchFamily="34" charset="0"/>
                <a:cs typeface="Arial" panose="020B0604020202020204" pitchFamily="34" charset="0"/>
              </a:defRPr>
            </a:lvl1pPr>
            <a:lvl2pPr>
              <a:defRPr sz="1467"/>
            </a:lvl2pPr>
            <a:lvl3pPr>
              <a:defRPr sz="1467"/>
            </a:lvl3pPr>
            <a:lvl4pPr>
              <a:defRPr sz="1467"/>
            </a:lvl4pPr>
            <a:lvl5pPr>
              <a:defRPr sz="1467"/>
            </a:lvl5pPr>
          </a:lstStyle>
          <a:p>
            <a:pPr lvl="0"/>
            <a:r>
              <a:rPr lang="en-US" dirty="0"/>
              <a:t>&lt;Subsection Title&gt;</a:t>
            </a:r>
          </a:p>
        </p:txBody>
      </p:sp>
      <p:sp>
        <p:nvSpPr>
          <p:cNvPr id="7" name="Text Placeholder 4">
            <a:extLst>
              <a:ext uri="{FF2B5EF4-FFF2-40B4-BE49-F238E27FC236}">
                <a16:creationId xmlns:a16="http://schemas.microsoft.com/office/drawing/2014/main" id="{D2571DC2-D6A3-4185-B1A8-3DB7ADC1CFEA}"/>
              </a:ext>
            </a:extLst>
          </p:cNvPr>
          <p:cNvSpPr>
            <a:spLocks noGrp="1"/>
          </p:cNvSpPr>
          <p:nvPr>
            <p:ph type="body" sz="quarter" idx="15" hasCustomPrompt="1"/>
          </p:nvPr>
        </p:nvSpPr>
        <p:spPr>
          <a:xfrm>
            <a:off x="7610947" y="-1"/>
            <a:ext cx="4572000" cy="252239"/>
          </a:xfrm>
        </p:spPr>
        <p:txBody>
          <a:bodyPr tIns="45720" rIns="137160">
            <a:noAutofit/>
          </a:bodyPr>
          <a:lstStyle>
            <a:lvl1pPr marL="0" indent="0" algn="r">
              <a:buFontTx/>
              <a:buNone/>
              <a:defRPr sz="1200">
                <a:solidFill>
                  <a:srgbClr val="000000"/>
                </a:solidFill>
                <a:latin typeface="Arial" panose="020B0604020202020204" pitchFamily="34" charset="0"/>
                <a:cs typeface="Arial" panose="020B0604020202020204" pitchFamily="34" charset="0"/>
              </a:defRPr>
            </a:lvl1pPr>
            <a:lvl2pPr marL="609584" indent="0">
              <a:buFontTx/>
              <a:buNone/>
              <a:defRPr/>
            </a:lvl2pPr>
            <a:lvl3pPr marL="1217052" indent="0">
              <a:buFontTx/>
              <a:buNone/>
              <a:defRPr/>
            </a:lvl3pPr>
            <a:lvl4pPr marL="1680591" indent="0">
              <a:buFontTx/>
              <a:buNone/>
              <a:defRPr/>
            </a:lvl4pPr>
            <a:lvl5pPr marL="2142013" indent="0">
              <a:buFontTx/>
              <a:buNone/>
              <a:defRPr/>
            </a:lvl5pPr>
          </a:lstStyle>
          <a:p>
            <a:pPr lvl="0"/>
            <a:r>
              <a:rPr lang="en-US" dirty="0"/>
              <a:t>Label for locking</a:t>
            </a:r>
          </a:p>
        </p:txBody>
      </p:sp>
      <p:sp>
        <p:nvSpPr>
          <p:cNvPr id="3" name="Footer Placeholder 2">
            <a:extLst>
              <a:ext uri="{FF2B5EF4-FFF2-40B4-BE49-F238E27FC236}">
                <a16:creationId xmlns:a16="http://schemas.microsoft.com/office/drawing/2014/main" id="{01D04DFF-2CBF-7FB1-EFD3-128F332EDF9B}"/>
              </a:ext>
            </a:extLst>
          </p:cNvPr>
          <p:cNvSpPr>
            <a:spLocks noGrp="1"/>
          </p:cNvSpPr>
          <p:nvPr>
            <p:ph type="ftr" sz="quarter" idx="3"/>
          </p:nvPr>
        </p:nvSpPr>
        <p:spPr>
          <a:xfrm>
            <a:off x="-2" y="6356350"/>
            <a:ext cx="12192001" cy="501650"/>
          </a:xfrm>
          <a:prstGeom prst="rect">
            <a:avLst/>
          </a:prstGeom>
        </p:spPr>
        <p:txBody>
          <a:bodyPr vert="horz" lIns="137160" tIns="0" rIns="137160" bIns="91440" rtlCol="0" anchor="b" anchorCtr="0"/>
          <a:lstStyle>
            <a:lvl1pPr algn="l">
              <a:defRPr sz="1000">
                <a:solidFill>
                  <a:srgbClr val="000000"/>
                </a:solidFill>
                <a:latin typeface="Arial" panose="020B0604020202020204" pitchFamily="34" charset="0"/>
                <a:cs typeface="Arial" panose="020B0604020202020204" pitchFamily="34" charset="0"/>
              </a:defRPr>
            </a:lvl1pPr>
          </a:lstStyle>
          <a:p>
            <a:endParaRPr lang="en-US" dirty="0"/>
          </a:p>
        </p:txBody>
      </p:sp>
      <p:cxnSp>
        <p:nvCxnSpPr>
          <p:cNvPr id="5" name="Straight Connector 4">
            <a:extLst>
              <a:ext uri="{FF2B5EF4-FFF2-40B4-BE49-F238E27FC236}">
                <a16:creationId xmlns:a16="http://schemas.microsoft.com/office/drawing/2014/main" id="{945CEA5A-B47A-97CE-EFBE-29381B3A3D22}"/>
              </a:ext>
            </a:extLst>
          </p:cNvPr>
          <p:cNvCxnSpPr>
            <a:cxnSpLocks/>
          </p:cNvCxnSpPr>
          <p:nvPr userDrawn="1"/>
        </p:nvCxnSpPr>
        <p:spPr>
          <a:xfrm>
            <a:off x="368710" y="3275393"/>
            <a:ext cx="11436327"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313513"/>
      </p:ext>
    </p:extLst>
  </p:cSld>
  <p:clrMapOvr>
    <a:masterClrMapping/>
  </p:clrMapOvr>
  <p:hf hdr="0" dt="0"/>
  <p:extLst>
    <p:ext uri="{DCECCB84-F9BA-43D5-87BE-67443E8EF086}">
      <p15:sldGuideLst xmlns:p15="http://schemas.microsoft.com/office/powerpoint/2012/main">
        <p15:guide id="3" orient="horz" pos="480">
          <p15:clr>
            <a:srgbClr val="FBAE40"/>
          </p15:clr>
        </p15:guide>
        <p15:guide id="4" orient="horz" pos="4056">
          <p15:clr>
            <a:srgbClr val="FBAE40"/>
          </p15:clr>
        </p15:guide>
        <p15:guide id="5" pos="52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with Subhea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9356090B-002F-B348-B646-B38DAF51406D}"/>
              </a:ext>
            </a:extLst>
          </p:cNvPr>
          <p:cNvSpPr>
            <a:spLocks noGrp="1"/>
          </p:cNvSpPr>
          <p:nvPr>
            <p:ph type="ftr" sz="quarter" idx="11"/>
          </p:nvPr>
        </p:nvSpPr>
        <p:spPr/>
        <p:txBody>
          <a:bodyPr/>
          <a:lstStyle/>
          <a:p>
            <a:r>
              <a:rPr lang="en-US"/>
              <a:t>Merck confidential. For internal use only.</a:t>
            </a:r>
          </a:p>
        </p:txBody>
      </p:sp>
      <p:sp>
        <p:nvSpPr>
          <p:cNvPr id="9" name="Slide Number Placeholder 8">
            <a:extLst>
              <a:ext uri="{FF2B5EF4-FFF2-40B4-BE49-F238E27FC236}">
                <a16:creationId xmlns:a16="http://schemas.microsoft.com/office/drawing/2014/main" id="{4E1BACF2-B2A7-7449-B15D-1490EE515C4B}"/>
              </a:ext>
            </a:extLst>
          </p:cNvPr>
          <p:cNvSpPr>
            <a:spLocks noGrp="1"/>
          </p:cNvSpPr>
          <p:nvPr>
            <p:ph type="sldNum" sz="quarter" idx="12"/>
          </p:nvPr>
        </p:nvSpPr>
        <p:spPr/>
        <p:txBody>
          <a:bodyPr/>
          <a:lstStyle/>
          <a:p>
            <a:fld id="{0E627469-E42A-6C49-B11C-E8BEC0D4F63F}" type="slidenum">
              <a:rPr lang="en-US" smtClean="0"/>
              <a:t>‹#›</a:t>
            </a:fld>
            <a:endParaRPr lang="en-US"/>
          </a:p>
        </p:txBody>
      </p:sp>
      <p:sp>
        <p:nvSpPr>
          <p:cNvPr id="10" name="Title 9">
            <a:extLst>
              <a:ext uri="{FF2B5EF4-FFF2-40B4-BE49-F238E27FC236}">
                <a16:creationId xmlns:a16="http://schemas.microsoft.com/office/drawing/2014/main" id="{C2EAA0F3-E0B0-38FC-3A98-083591BAC257}"/>
              </a:ext>
            </a:extLst>
          </p:cNvPr>
          <p:cNvSpPr>
            <a:spLocks noGrp="1"/>
          </p:cNvSpPr>
          <p:nvPr>
            <p:ph type="title"/>
          </p:nvPr>
        </p:nvSpPr>
        <p:spPr/>
        <p:txBody>
          <a:bodyPr/>
          <a:lstStyle/>
          <a:p>
            <a:r>
              <a:rPr lang="en-US"/>
              <a:t>Click to edit Master title style</a:t>
            </a:r>
          </a:p>
        </p:txBody>
      </p:sp>
      <p:sp>
        <p:nvSpPr>
          <p:cNvPr id="2" name="Content Placeholder 2">
            <a:extLst>
              <a:ext uri="{FF2B5EF4-FFF2-40B4-BE49-F238E27FC236}">
                <a16:creationId xmlns:a16="http://schemas.microsoft.com/office/drawing/2014/main" id="{9C62F59C-2973-6834-9229-1063B90F094C}"/>
              </a:ext>
            </a:extLst>
          </p:cNvPr>
          <p:cNvSpPr>
            <a:spLocks noGrp="1"/>
          </p:cNvSpPr>
          <p:nvPr>
            <p:ph idx="14"/>
          </p:nvPr>
        </p:nvSpPr>
        <p:spPr>
          <a:xfrm>
            <a:off x="563880" y="1939983"/>
            <a:ext cx="5250180" cy="40818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B6967E5E-BAA0-DAFC-8F98-EE436C4F2CB0}"/>
              </a:ext>
            </a:extLst>
          </p:cNvPr>
          <p:cNvSpPr>
            <a:spLocks noGrp="1"/>
          </p:cNvSpPr>
          <p:nvPr>
            <p:ph idx="15"/>
          </p:nvPr>
        </p:nvSpPr>
        <p:spPr>
          <a:xfrm>
            <a:off x="6377940" y="1939983"/>
            <a:ext cx="5250180" cy="40818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4089A0F8-0B7C-DB13-E77C-172387F315E9}"/>
              </a:ext>
            </a:extLst>
          </p:cNvPr>
          <p:cNvSpPr>
            <a:spLocks noGrp="1"/>
          </p:cNvSpPr>
          <p:nvPr>
            <p:ph type="body" idx="13"/>
          </p:nvPr>
        </p:nvSpPr>
        <p:spPr>
          <a:xfrm>
            <a:off x="563880" y="1586633"/>
            <a:ext cx="5250180" cy="353350"/>
          </a:xfrm>
        </p:spPr>
        <p:txBody>
          <a:bodyPr anchor="t"/>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2">
            <a:extLst>
              <a:ext uri="{FF2B5EF4-FFF2-40B4-BE49-F238E27FC236}">
                <a16:creationId xmlns:a16="http://schemas.microsoft.com/office/drawing/2014/main" id="{2A6EB7AA-BADE-06B3-9DCA-166BC0458681}"/>
              </a:ext>
            </a:extLst>
          </p:cNvPr>
          <p:cNvSpPr>
            <a:spLocks noGrp="1"/>
          </p:cNvSpPr>
          <p:nvPr>
            <p:ph type="body" idx="16"/>
          </p:nvPr>
        </p:nvSpPr>
        <p:spPr>
          <a:xfrm>
            <a:off x="6377940" y="1586633"/>
            <a:ext cx="5250180" cy="353350"/>
          </a:xfrm>
        </p:spPr>
        <p:txBody>
          <a:bodyPr anchor="t"/>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54137486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4EFA1-7250-CA49-B2BF-8ED200C2B90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90D7C2EF-CEDA-2948-BFF2-B646ED150E6D}"/>
              </a:ext>
            </a:extLst>
          </p:cNvPr>
          <p:cNvSpPr>
            <a:spLocks noGrp="1"/>
          </p:cNvSpPr>
          <p:nvPr>
            <p:ph type="ftr" sz="quarter" idx="11"/>
          </p:nvPr>
        </p:nvSpPr>
        <p:spPr/>
        <p:txBody>
          <a:bodyPr/>
          <a:lstStyle/>
          <a:p>
            <a:r>
              <a:rPr lang="en-US"/>
              <a:t>Merck confidential. For internal use only.</a:t>
            </a:r>
          </a:p>
        </p:txBody>
      </p:sp>
      <p:sp>
        <p:nvSpPr>
          <p:cNvPr id="5" name="Slide Number Placeholder 4">
            <a:extLst>
              <a:ext uri="{FF2B5EF4-FFF2-40B4-BE49-F238E27FC236}">
                <a16:creationId xmlns:a16="http://schemas.microsoft.com/office/drawing/2014/main" id="{77581A9B-E059-014D-B2ED-3366109BA205}"/>
              </a:ext>
            </a:extLst>
          </p:cNvPr>
          <p:cNvSpPr>
            <a:spLocks noGrp="1"/>
          </p:cNvSpPr>
          <p:nvPr>
            <p:ph type="sldNum" sz="quarter" idx="12"/>
          </p:nvPr>
        </p:nvSpPr>
        <p:spPr/>
        <p:txBody>
          <a:bodyPr/>
          <a:lstStyle/>
          <a:p>
            <a:fld id="{0E627469-E42A-6C49-B11C-E8BEC0D4F63F}" type="slidenum">
              <a:rPr lang="en-US" smtClean="0"/>
              <a:t>‹#›</a:t>
            </a:fld>
            <a:endParaRPr lang="en-US"/>
          </a:p>
        </p:txBody>
      </p:sp>
    </p:spTree>
    <p:extLst>
      <p:ext uri="{BB962C8B-B14F-4D97-AF65-F5344CB8AC3E}">
        <p14:creationId xmlns:p14="http://schemas.microsoft.com/office/powerpoint/2010/main" val="1373295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Subhead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4EFA1-7250-CA49-B2BF-8ED200C2B90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90D7C2EF-CEDA-2948-BFF2-B646ED150E6D}"/>
              </a:ext>
            </a:extLst>
          </p:cNvPr>
          <p:cNvSpPr>
            <a:spLocks noGrp="1"/>
          </p:cNvSpPr>
          <p:nvPr>
            <p:ph type="ftr" sz="quarter" idx="11"/>
          </p:nvPr>
        </p:nvSpPr>
        <p:spPr/>
        <p:txBody>
          <a:bodyPr/>
          <a:lstStyle/>
          <a:p>
            <a:r>
              <a:rPr lang="en-US"/>
              <a:t>Merck confidential. For internal use only.</a:t>
            </a:r>
          </a:p>
        </p:txBody>
      </p:sp>
      <p:sp>
        <p:nvSpPr>
          <p:cNvPr id="5" name="Slide Number Placeholder 4">
            <a:extLst>
              <a:ext uri="{FF2B5EF4-FFF2-40B4-BE49-F238E27FC236}">
                <a16:creationId xmlns:a16="http://schemas.microsoft.com/office/drawing/2014/main" id="{77581A9B-E059-014D-B2ED-3366109BA205}"/>
              </a:ext>
            </a:extLst>
          </p:cNvPr>
          <p:cNvSpPr>
            <a:spLocks noGrp="1"/>
          </p:cNvSpPr>
          <p:nvPr>
            <p:ph type="sldNum" sz="quarter" idx="12"/>
          </p:nvPr>
        </p:nvSpPr>
        <p:spPr/>
        <p:txBody>
          <a:bodyPr/>
          <a:lstStyle/>
          <a:p>
            <a:fld id="{0E627469-E42A-6C49-B11C-E8BEC0D4F63F}" type="slidenum">
              <a:rPr lang="en-US" smtClean="0"/>
              <a:t>‹#›</a:t>
            </a:fld>
            <a:endParaRPr lang="en-US"/>
          </a:p>
        </p:txBody>
      </p:sp>
      <p:sp>
        <p:nvSpPr>
          <p:cNvPr id="3" name="Text Placeholder 2">
            <a:extLst>
              <a:ext uri="{FF2B5EF4-FFF2-40B4-BE49-F238E27FC236}">
                <a16:creationId xmlns:a16="http://schemas.microsoft.com/office/drawing/2014/main" id="{17DB52E9-9A18-D9C9-75E5-EF93C81A7631}"/>
              </a:ext>
            </a:extLst>
          </p:cNvPr>
          <p:cNvSpPr>
            <a:spLocks noGrp="1"/>
          </p:cNvSpPr>
          <p:nvPr>
            <p:ph type="body" idx="13"/>
          </p:nvPr>
        </p:nvSpPr>
        <p:spPr>
          <a:xfrm>
            <a:off x="563880" y="1586633"/>
            <a:ext cx="11064240" cy="353350"/>
          </a:xfrm>
        </p:spPr>
        <p:txBody>
          <a:bodyPr anchor="t"/>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426379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een Line Lef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9356090B-002F-B348-B646-B38DAF51406D}"/>
              </a:ext>
            </a:extLst>
          </p:cNvPr>
          <p:cNvSpPr>
            <a:spLocks noGrp="1"/>
          </p:cNvSpPr>
          <p:nvPr>
            <p:ph type="ftr" sz="quarter" idx="11"/>
          </p:nvPr>
        </p:nvSpPr>
        <p:spPr/>
        <p:txBody>
          <a:bodyPr/>
          <a:lstStyle/>
          <a:p>
            <a:r>
              <a:rPr lang="en-US"/>
              <a:t>Merck confidential. For internal use only.</a:t>
            </a:r>
          </a:p>
        </p:txBody>
      </p:sp>
      <p:sp>
        <p:nvSpPr>
          <p:cNvPr id="9" name="Slide Number Placeholder 8">
            <a:extLst>
              <a:ext uri="{FF2B5EF4-FFF2-40B4-BE49-F238E27FC236}">
                <a16:creationId xmlns:a16="http://schemas.microsoft.com/office/drawing/2014/main" id="{4E1BACF2-B2A7-7449-B15D-1490EE515C4B}"/>
              </a:ext>
            </a:extLst>
          </p:cNvPr>
          <p:cNvSpPr>
            <a:spLocks noGrp="1"/>
          </p:cNvSpPr>
          <p:nvPr>
            <p:ph type="sldNum" sz="quarter" idx="12"/>
          </p:nvPr>
        </p:nvSpPr>
        <p:spPr/>
        <p:txBody>
          <a:bodyPr/>
          <a:lstStyle/>
          <a:p>
            <a:fld id="{0E627469-E42A-6C49-B11C-E8BEC0D4F63F}" type="slidenum">
              <a:rPr lang="en-US" smtClean="0"/>
              <a:t>‹#›</a:t>
            </a:fld>
            <a:endParaRPr lang="en-US"/>
          </a:p>
        </p:txBody>
      </p:sp>
      <p:sp>
        <p:nvSpPr>
          <p:cNvPr id="10" name="Title 9">
            <a:extLst>
              <a:ext uri="{FF2B5EF4-FFF2-40B4-BE49-F238E27FC236}">
                <a16:creationId xmlns:a16="http://schemas.microsoft.com/office/drawing/2014/main" id="{C2EAA0F3-E0B0-38FC-3A98-083591BAC257}"/>
              </a:ext>
            </a:extLst>
          </p:cNvPr>
          <p:cNvSpPr>
            <a:spLocks noGrp="1"/>
          </p:cNvSpPr>
          <p:nvPr>
            <p:ph type="title"/>
          </p:nvPr>
        </p:nvSpPr>
        <p:spPr/>
        <p:txBody>
          <a:bodyPr/>
          <a:lstStyle/>
          <a:p>
            <a:r>
              <a:rPr lang="en-US"/>
              <a:t>Click to edit Master title style</a:t>
            </a:r>
          </a:p>
        </p:txBody>
      </p:sp>
      <p:sp>
        <p:nvSpPr>
          <p:cNvPr id="2" name="Content Placeholder 2">
            <a:extLst>
              <a:ext uri="{FF2B5EF4-FFF2-40B4-BE49-F238E27FC236}">
                <a16:creationId xmlns:a16="http://schemas.microsoft.com/office/drawing/2014/main" id="{9C62F59C-2973-6834-9229-1063B90F094C}"/>
              </a:ext>
            </a:extLst>
          </p:cNvPr>
          <p:cNvSpPr>
            <a:spLocks noGrp="1"/>
          </p:cNvSpPr>
          <p:nvPr>
            <p:ph idx="14"/>
          </p:nvPr>
        </p:nvSpPr>
        <p:spPr>
          <a:xfrm>
            <a:off x="563880" y="2244377"/>
            <a:ext cx="5250180" cy="37774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B6967E5E-BAA0-DAFC-8F98-EE436C4F2CB0}"/>
              </a:ext>
            </a:extLst>
          </p:cNvPr>
          <p:cNvSpPr>
            <a:spLocks noGrp="1"/>
          </p:cNvSpPr>
          <p:nvPr>
            <p:ph idx="15"/>
          </p:nvPr>
        </p:nvSpPr>
        <p:spPr>
          <a:xfrm>
            <a:off x="6377940" y="1939983"/>
            <a:ext cx="5250180" cy="40818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4089A0F8-0B7C-DB13-E77C-172387F315E9}"/>
              </a:ext>
            </a:extLst>
          </p:cNvPr>
          <p:cNvSpPr>
            <a:spLocks noGrp="1"/>
          </p:cNvSpPr>
          <p:nvPr>
            <p:ph type="body" idx="13"/>
          </p:nvPr>
        </p:nvSpPr>
        <p:spPr>
          <a:xfrm>
            <a:off x="563880" y="1586633"/>
            <a:ext cx="5250180" cy="353350"/>
          </a:xfrm>
        </p:spPr>
        <p:txBody>
          <a:bodyPr anchor="t"/>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2">
            <a:extLst>
              <a:ext uri="{FF2B5EF4-FFF2-40B4-BE49-F238E27FC236}">
                <a16:creationId xmlns:a16="http://schemas.microsoft.com/office/drawing/2014/main" id="{2A6EB7AA-BADE-06B3-9DCA-166BC0458681}"/>
              </a:ext>
            </a:extLst>
          </p:cNvPr>
          <p:cNvSpPr>
            <a:spLocks noGrp="1"/>
          </p:cNvSpPr>
          <p:nvPr>
            <p:ph type="body" idx="16"/>
          </p:nvPr>
        </p:nvSpPr>
        <p:spPr>
          <a:xfrm>
            <a:off x="6377940" y="1586633"/>
            <a:ext cx="5250180" cy="353350"/>
          </a:xfrm>
        </p:spPr>
        <p:txBody>
          <a:bodyPr anchor="t"/>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6" name="Straight Connector 5">
            <a:extLst>
              <a:ext uri="{FF2B5EF4-FFF2-40B4-BE49-F238E27FC236}">
                <a16:creationId xmlns:a16="http://schemas.microsoft.com/office/drawing/2014/main" id="{BA08B5C3-1DC2-452C-1104-23BD05AD8FBF}"/>
              </a:ext>
            </a:extLst>
          </p:cNvPr>
          <p:cNvCxnSpPr>
            <a:cxnSpLocks/>
          </p:cNvCxnSpPr>
          <p:nvPr userDrawn="1"/>
        </p:nvCxnSpPr>
        <p:spPr>
          <a:xfrm flipH="1">
            <a:off x="563563" y="1891027"/>
            <a:ext cx="5249862"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40705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een Line Righ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9356090B-002F-B348-B646-B38DAF51406D}"/>
              </a:ext>
            </a:extLst>
          </p:cNvPr>
          <p:cNvSpPr>
            <a:spLocks noGrp="1"/>
          </p:cNvSpPr>
          <p:nvPr>
            <p:ph type="ftr" sz="quarter" idx="11"/>
          </p:nvPr>
        </p:nvSpPr>
        <p:spPr/>
        <p:txBody>
          <a:bodyPr/>
          <a:lstStyle/>
          <a:p>
            <a:r>
              <a:rPr lang="en-US"/>
              <a:t>Merck confidential. For internal use only.</a:t>
            </a:r>
          </a:p>
        </p:txBody>
      </p:sp>
      <p:sp>
        <p:nvSpPr>
          <p:cNvPr id="9" name="Slide Number Placeholder 8">
            <a:extLst>
              <a:ext uri="{FF2B5EF4-FFF2-40B4-BE49-F238E27FC236}">
                <a16:creationId xmlns:a16="http://schemas.microsoft.com/office/drawing/2014/main" id="{4E1BACF2-B2A7-7449-B15D-1490EE515C4B}"/>
              </a:ext>
            </a:extLst>
          </p:cNvPr>
          <p:cNvSpPr>
            <a:spLocks noGrp="1"/>
          </p:cNvSpPr>
          <p:nvPr>
            <p:ph type="sldNum" sz="quarter" idx="12"/>
          </p:nvPr>
        </p:nvSpPr>
        <p:spPr/>
        <p:txBody>
          <a:bodyPr/>
          <a:lstStyle/>
          <a:p>
            <a:fld id="{0E627469-E42A-6C49-B11C-E8BEC0D4F63F}" type="slidenum">
              <a:rPr lang="en-US" smtClean="0"/>
              <a:t>‹#›</a:t>
            </a:fld>
            <a:endParaRPr lang="en-US"/>
          </a:p>
        </p:txBody>
      </p:sp>
      <p:sp>
        <p:nvSpPr>
          <p:cNvPr id="10" name="Title 9">
            <a:extLst>
              <a:ext uri="{FF2B5EF4-FFF2-40B4-BE49-F238E27FC236}">
                <a16:creationId xmlns:a16="http://schemas.microsoft.com/office/drawing/2014/main" id="{C2EAA0F3-E0B0-38FC-3A98-083591BAC2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967E5E-BAA0-DAFC-8F98-EE436C4F2CB0}"/>
              </a:ext>
            </a:extLst>
          </p:cNvPr>
          <p:cNvSpPr>
            <a:spLocks noGrp="1"/>
          </p:cNvSpPr>
          <p:nvPr>
            <p:ph idx="15"/>
          </p:nvPr>
        </p:nvSpPr>
        <p:spPr>
          <a:xfrm>
            <a:off x="6377940" y="2244377"/>
            <a:ext cx="5250180" cy="37774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4089A0F8-0B7C-DB13-E77C-172387F315E9}"/>
              </a:ext>
            </a:extLst>
          </p:cNvPr>
          <p:cNvSpPr>
            <a:spLocks noGrp="1"/>
          </p:cNvSpPr>
          <p:nvPr>
            <p:ph type="body" idx="13"/>
          </p:nvPr>
        </p:nvSpPr>
        <p:spPr>
          <a:xfrm>
            <a:off x="563880" y="1586633"/>
            <a:ext cx="5250180" cy="353350"/>
          </a:xfrm>
        </p:spPr>
        <p:txBody>
          <a:bodyPr anchor="t"/>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2">
            <a:extLst>
              <a:ext uri="{FF2B5EF4-FFF2-40B4-BE49-F238E27FC236}">
                <a16:creationId xmlns:a16="http://schemas.microsoft.com/office/drawing/2014/main" id="{2A6EB7AA-BADE-06B3-9DCA-166BC0458681}"/>
              </a:ext>
            </a:extLst>
          </p:cNvPr>
          <p:cNvSpPr>
            <a:spLocks noGrp="1"/>
          </p:cNvSpPr>
          <p:nvPr>
            <p:ph type="body" idx="16"/>
          </p:nvPr>
        </p:nvSpPr>
        <p:spPr>
          <a:xfrm>
            <a:off x="6377940" y="1586633"/>
            <a:ext cx="5250180" cy="353350"/>
          </a:xfrm>
        </p:spPr>
        <p:txBody>
          <a:bodyPr anchor="t"/>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6" name="Straight Connector 5">
            <a:extLst>
              <a:ext uri="{FF2B5EF4-FFF2-40B4-BE49-F238E27FC236}">
                <a16:creationId xmlns:a16="http://schemas.microsoft.com/office/drawing/2014/main" id="{BA08B5C3-1DC2-452C-1104-23BD05AD8FBF}"/>
              </a:ext>
            </a:extLst>
          </p:cNvPr>
          <p:cNvCxnSpPr>
            <a:cxnSpLocks/>
          </p:cNvCxnSpPr>
          <p:nvPr userDrawn="1"/>
        </p:nvCxnSpPr>
        <p:spPr>
          <a:xfrm flipH="1">
            <a:off x="6377940" y="1891027"/>
            <a:ext cx="524986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1B8AF05D-91BB-40EB-DF5C-FD371E1E72B7}"/>
              </a:ext>
            </a:extLst>
          </p:cNvPr>
          <p:cNvSpPr>
            <a:spLocks noGrp="1"/>
          </p:cNvSpPr>
          <p:nvPr>
            <p:ph idx="14"/>
          </p:nvPr>
        </p:nvSpPr>
        <p:spPr>
          <a:xfrm>
            <a:off x="563880" y="1939983"/>
            <a:ext cx="5250180" cy="40818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3840053"/>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een Line Full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266B2-075B-4847-9A2D-0B675A3C9AE3}"/>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9752342D-B482-324B-8C63-60DD3D98CE42}"/>
              </a:ext>
            </a:extLst>
          </p:cNvPr>
          <p:cNvSpPr>
            <a:spLocks noGrp="1"/>
          </p:cNvSpPr>
          <p:nvPr>
            <p:ph type="ftr" sz="quarter" idx="11"/>
          </p:nvPr>
        </p:nvSpPr>
        <p:spPr/>
        <p:txBody>
          <a:bodyPr/>
          <a:lstStyle/>
          <a:p>
            <a:r>
              <a:rPr lang="en-US"/>
              <a:t>Merck confidential. For internal use only.</a:t>
            </a:r>
          </a:p>
        </p:txBody>
      </p:sp>
      <p:sp>
        <p:nvSpPr>
          <p:cNvPr id="6" name="Slide Number Placeholder 5">
            <a:extLst>
              <a:ext uri="{FF2B5EF4-FFF2-40B4-BE49-F238E27FC236}">
                <a16:creationId xmlns:a16="http://schemas.microsoft.com/office/drawing/2014/main" id="{18018424-4A29-644E-B984-2CB1F94D5EC8}"/>
              </a:ext>
            </a:extLst>
          </p:cNvPr>
          <p:cNvSpPr>
            <a:spLocks noGrp="1"/>
          </p:cNvSpPr>
          <p:nvPr>
            <p:ph type="sldNum" sz="quarter" idx="12"/>
          </p:nvPr>
        </p:nvSpPr>
        <p:spPr/>
        <p:txBody>
          <a:bodyPr/>
          <a:lstStyle/>
          <a:p>
            <a:fld id="{0E627469-E42A-6C49-B11C-E8BEC0D4F63F}" type="slidenum">
              <a:rPr lang="en-US" smtClean="0"/>
              <a:t>‹#›</a:t>
            </a:fld>
            <a:endParaRPr lang="en-US"/>
          </a:p>
        </p:txBody>
      </p:sp>
      <p:sp>
        <p:nvSpPr>
          <p:cNvPr id="8" name="Text Placeholder 2">
            <a:extLst>
              <a:ext uri="{FF2B5EF4-FFF2-40B4-BE49-F238E27FC236}">
                <a16:creationId xmlns:a16="http://schemas.microsoft.com/office/drawing/2014/main" id="{EF71ED29-6AB2-239D-180A-23D6A95190BF}"/>
              </a:ext>
            </a:extLst>
          </p:cNvPr>
          <p:cNvSpPr>
            <a:spLocks noGrp="1"/>
          </p:cNvSpPr>
          <p:nvPr>
            <p:ph type="body" idx="13"/>
          </p:nvPr>
        </p:nvSpPr>
        <p:spPr>
          <a:xfrm>
            <a:off x="563880" y="1586633"/>
            <a:ext cx="11064240" cy="353350"/>
          </a:xfrm>
        </p:spPr>
        <p:txBody>
          <a:bodyPr anchor="t"/>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2">
            <a:extLst>
              <a:ext uri="{FF2B5EF4-FFF2-40B4-BE49-F238E27FC236}">
                <a16:creationId xmlns:a16="http://schemas.microsoft.com/office/drawing/2014/main" id="{DF790A21-BA1F-0BCB-D73C-A0DCCF5EDE7E}"/>
              </a:ext>
            </a:extLst>
          </p:cNvPr>
          <p:cNvSpPr>
            <a:spLocks noGrp="1"/>
          </p:cNvSpPr>
          <p:nvPr>
            <p:ph idx="1"/>
          </p:nvPr>
        </p:nvSpPr>
        <p:spPr>
          <a:xfrm>
            <a:off x="563880" y="2244377"/>
            <a:ext cx="11064240" cy="37774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C07CCB77-68FA-2698-2319-24C8D2AC2C0D}"/>
              </a:ext>
            </a:extLst>
          </p:cNvPr>
          <p:cNvCxnSpPr>
            <a:cxnSpLocks/>
          </p:cNvCxnSpPr>
          <p:nvPr userDrawn="1"/>
        </p:nvCxnSpPr>
        <p:spPr>
          <a:xfrm flipH="1">
            <a:off x="563563" y="1891027"/>
            <a:ext cx="1106455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3843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Data Callou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3B50BB-1AFD-DEC2-68CE-4140488A166F}"/>
              </a:ext>
            </a:extLst>
          </p:cNvPr>
          <p:cNvSpPr>
            <a:spLocks noGrp="1"/>
          </p:cNvSpPr>
          <p:nvPr>
            <p:ph type="body" sz="quarter" idx="13" hasCustomPrompt="1"/>
          </p:nvPr>
        </p:nvSpPr>
        <p:spPr>
          <a:xfrm>
            <a:off x="563563" y="1801509"/>
            <a:ext cx="2569464" cy="2569464"/>
          </a:xfrm>
          <a:prstGeom prst="ellipse">
            <a:avLst/>
          </a:prstGeom>
          <a:solidFill>
            <a:schemeClr val="bg2"/>
          </a:solidFill>
        </p:spPr>
        <p:txBody>
          <a:bodyPr wrap="none" anchor="ctr"/>
          <a:lstStyle>
            <a:lvl1pPr algn="ctr">
              <a:spcBef>
                <a:spcPts val="0"/>
              </a:spcBef>
              <a:defRPr sz="8500" b="1"/>
            </a:lvl1pPr>
          </a:lstStyle>
          <a:p>
            <a:pPr lvl="0"/>
            <a:r>
              <a:rPr lang="en-US"/>
              <a:t>##</a:t>
            </a:r>
          </a:p>
        </p:txBody>
      </p:sp>
      <p:sp>
        <p:nvSpPr>
          <p:cNvPr id="2" name="Title 1">
            <a:extLst>
              <a:ext uri="{FF2B5EF4-FFF2-40B4-BE49-F238E27FC236}">
                <a16:creationId xmlns:a16="http://schemas.microsoft.com/office/drawing/2014/main" id="{E014EFA1-7250-CA49-B2BF-8ED200C2B907}"/>
              </a:ext>
            </a:extLst>
          </p:cNvPr>
          <p:cNvSpPr>
            <a:spLocks noGrp="1"/>
          </p:cNvSpPr>
          <p:nvPr>
            <p:ph type="title"/>
          </p:nvPr>
        </p:nvSpPr>
        <p:spPr>
          <a:xfrm>
            <a:off x="563880" y="436417"/>
            <a:ext cx="11064240" cy="1149495"/>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90D7C2EF-CEDA-2948-BFF2-B646ED150E6D}"/>
              </a:ext>
            </a:extLst>
          </p:cNvPr>
          <p:cNvSpPr>
            <a:spLocks noGrp="1"/>
          </p:cNvSpPr>
          <p:nvPr>
            <p:ph type="ftr" sz="quarter" idx="11"/>
          </p:nvPr>
        </p:nvSpPr>
        <p:spPr/>
        <p:txBody>
          <a:bodyPr/>
          <a:lstStyle/>
          <a:p>
            <a:r>
              <a:rPr lang="en-US"/>
              <a:t>Merck confidential. For internal use only.</a:t>
            </a:r>
          </a:p>
        </p:txBody>
      </p:sp>
      <p:sp>
        <p:nvSpPr>
          <p:cNvPr id="5" name="Slide Number Placeholder 4">
            <a:extLst>
              <a:ext uri="{FF2B5EF4-FFF2-40B4-BE49-F238E27FC236}">
                <a16:creationId xmlns:a16="http://schemas.microsoft.com/office/drawing/2014/main" id="{77581A9B-E059-014D-B2ED-3366109BA205}"/>
              </a:ext>
            </a:extLst>
          </p:cNvPr>
          <p:cNvSpPr>
            <a:spLocks noGrp="1"/>
          </p:cNvSpPr>
          <p:nvPr>
            <p:ph type="sldNum" sz="quarter" idx="12"/>
          </p:nvPr>
        </p:nvSpPr>
        <p:spPr/>
        <p:txBody>
          <a:bodyPr/>
          <a:lstStyle/>
          <a:p>
            <a:fld id="{0E627469-E42A-6C49-B11C-E8BEC0D4F63F}" type="slidenum">
              <a:rPr lang="en-US" smtClean="0"/>
              <a:t>‹#›</a:t>
            </a:fld>
            <a:endParaRPr lang="en-US"/>
          </a:p>
        </p:txBody>
      </p:sp>
      <p:sp>
        <p:nvSpPr>
          <p:cNvPr id="9" name="Text Placeholder 8">
            <a:extLst>
              <a:ext uri="{FF2B5EF4-FFF2-40B4-BE49-F238E27FC236}">
                <a16:creationId xmlns:a16="http://schemas.microsoft.com/office/drawing/2014/main" id="{A5342812-B0D4-4350-1F5A-845D45C1F562}"/>
              </a:ext>
            </a:extLst>
          </p:cNvPr>
          <p:cNvSpPr>
            <a:spLocks noGrp="1"/>
          </p:cNvSpPr>
          <p:nvPr>
            <p:ph type="body" sz="quarter" idx="14"/>
          </p:nvPr>
        </p:nvSpPr>
        <p:spPr>
          <a:xfrm>
            <a:off x="563879" y="3882935"/>
            <a:ext cx="2569147" cy="299500"/>
          </a:xfrm>
        </p:spPr>
        <p:txBody>
          <a:bodyPr/>
          <a:lstStyle>
            <a:lvl1pPr>
              <a:defRPr sz="1400" b="1"/>
            </a:lvl1pPr>
          </a:lstStyle>
          <a:p>
            <a:pPr lvl="0"/>
            <a:r>
              <a:rPr lang="en-US"/>
              <a:t>Click to edit Master text styles</a:t>
            </a:r>
          </a:p>
        </p:txBody>
      </p:sp>
      <p:sp>
        <p:nvSpPr>
          <p:cNvPr id="10" name="Text Placeholder 8">
            <a:extLst>
              <a:ext uri="{FF2B5EF4-FFF2-40B4-BE49-F238E27FC236}">
                <a16:creationId xmlns:a16="http://schemas.microsoft.com/office/drawing/2014/main" id="{ECDA80CA-98E8-30C5-A521-190F8D63BC64}"/>
              </a:ext>
            </a:extLst>
          </p:cNvPr>
          <p:cNvSpPr>
            <a:spLocks noGrp="1"/>
          </p:cNvSpPr>
          <p:nvPr>
            <p:ph type="body" sz="quarter" idx="15"/>
          </p:nvPr>
        </p:nvSpPr>
        <p:spPr>
          <a:xfrm>
            <a:off x="563879" y="4182435"/>
            <a:ext cx="2569147" cy="1838953"/>
          </a:xfrm>
        </p:spPr>
        <p:txBody>
          <a:bodyPr/>
          <a:lstStyle>
            <a:lvl1pPr>
              <a:defRPr sz="1100" b="1"/>
            </a:lvl1pPr>
          </a:lstStyle>
          <a:p>
            <a:pPr lvl="0"/>
            <a:r>
              <a:rPr lang="en-US"/>
              <a:t>Click to edit Master text styles</a:t>
            </a:r>
          </a:p>
        </p:txBody>
      </p:sp>
      <p:sp>
        <p:nvSpPr>
          <p:cNvPr id="11" name="Text Placeholder 5">
            <a:extLst>
              <a:ext uri="{FF2B5EF4-FFF2-40B4-BE49-F238E27FC236}">
                <a16:creationId xmlns:a16="http://schemas.microsoft.com/office/drawing/2014/main" id="{C4121409-A5CC-8093-796E-F6B418428194}"/>
              </a:ext>
            </a:extLst>
          </p:cNvPr>
          <p:cNvSpPr>
            <a:spLocks noGrp="1"/>
          </p:cNvSpPr>
          <p:nvPr>
            <p:ph type="body" sz="quarter" idx="16" hasCustomPrompt="1"/>
          </p:nvPr>
        </p:nvSpPr>
        <p:spPr>
          <a:xfrm>
            <a:off x="4299033" y="1801509"/>
            <a:ext cx="2569464" cy="2569464"/>
          </a:xfrm>
          <a:prstGeom prst="ellipse">
            <a:avLst/>
          </a:prstGeom>
          <a:solidFill>
            <a:schemeClr val="bg2"/>
          </a:solidFill>
        </p:spPr>
        <p:txBody>
          <a:bodyPr wrap="none" anchor="ctr"/>
          <a:lstStyle>
            <a:lvl1pPr algn="ctr">
              <a:spcBef>
                <a:spcPts val="0"/>
              </a:spcBef>
              <a:defRPr sz="8500" b="1"/>
            </a:lvl1pPr>
          </a:lstStyle>
          <a:p>
            <a:pPr lvl="0"/>
            <a:r>
              <a:rPr lang="en-US"/>
              <a:t>##</a:t>
            </a:r>
          </a:p>
        </p:txBody>
      </p:sp>
      <p:sp>
        <p:nvSpPr>
          <p:cNvPr id="12" name="Text Placeholder 8">
            <a:extLst>
              <a:ext uri="{FF2B5EF4-FFF2-40B4-BE49-F238E27FC236}">
                <a16:creationId xmlns:a16="http://schemas.microsoft.com/office/drawing/2014/main" id="{90DC68C3-F090-AA25-8247-4688F34B6BB3}"/>
              </a:ext>
            </a:extLst>
          </p:cNvPr>
          <p:cNvSpPr>
            <a:spLocks noGrp="1"/>
          </p:cNvSpPr>
          <p:nvPr>
            <p:ph type="body" sz="quarter" idx="17"/>
          </p:nvPr>
        </p:nvSpPr>
        <p:spPr>
          <a:xfrm>
            <a:off x="4299349" y="3882935"/>
            <a:ext cx="2569147" cy="299500"/>
          </a:xfrm>
        </p:spPr>
        <p:txBody>
          <a:bodyPr/>
          <a:lstStyle>
            <a:lvl1pPr>
              <a:defRPr sz="1400" b="1"/>
            </a:lvl1pPr>
          </a:lstStyle>
          <a:p>
            <a:pPr lvl="0"/>
            <a:r>
              <a:rPr lang="en-US"/>
              <a:t>Click to edit Master text styles</a:t>
            </a:r>
          </a:p>
        </p:txBody>
      </p:sp>
      <p:sp>
        <p:nvSpPr>
          <p:cNvPr id="13" name="Text Placeholder 8">
            <a:extLst>
              <a:ext uri="{FF2B5EF4-FFF2-40B4-BE49-F238E27FC236}">
                <a16:creationId xmlns:a16="http://schemas.microsoft.com/office/drawing/2014/main" id="{E401BBCA-FD41-CB35-13A4-CC83E0E95B1A}"/>
              </a:ext>
            </a:extLst>
          </p:cNvPr>
          <p:cNvSpPr>
            <a:spLocks noGrp="1"/>
          </p:cNvSpPr>
          <p:nvPr>
            <p:ph type="body" sz="quarter" idx="18"/>
          </p:nvPr>
        </p:nvSpPr>
        <p:spPr>
          <a:xfrm>
            <a:off x="4299349" y="4182435"/>
            <a:ext cx="2569147" cy="1838953"/>
          </a:xfrm>
        </p:spPr>
        <p:txBody>
          <a:bodyPr/>
          <a:lstStyle>
            <a:lvl1pPr>
              <a:defRPr sz="1100" b="1"/>
            </a:lvl1pPr>
          </a:lstStyle>
          <a:p>
            <a:pPr lvl="0"/>
            <a:r>
              <a:rPr lang="en-US"/>
              <a:t>Click to edit Master text styles</a:t>
            </a:r>
          </a:p>
        </p:txBody>
      </p:sp>
      <p:sp>
        <p:nvSpPr>
          <p:cNvPr id="18" name="Text Placeholder 5">
            <a:extLst>
              <a:ext uri="{FF2B5EF4-FFF2-40B4-BE49-F238E27FC236}">
                <a16:creationId xmlns:a16="http://schemas.microsoft.com/office/drawing/2014/main" id="{11BCCF4F-2BF7-8F80-108B-8A7B64ACBF07}"/>
              </a:ext>
            </a:extLst>
          </p:cNvPr>
          <p:cNvSpPr>
            <a:spLocks noGrp="1"/>
          </p:cNvSpPr>
          <p:nvPr>
            <p:ph type="body" sz="quarter" idx="19" hasCustomPrompt="1"/>
          </p:nvPr>
        </p:nvSpPr>
        <p:spPr>
          <a:xfrm>
            <a:off x="8034820" y="1801509"/>
            <a:ext cx="2569464" cy="2569464"/>
          </a:xfrm>
          <a:prstGeom prst="ellipse">
            <a:avLst/>
          </a:prstGeom>
          <a:solidFill>
            <a:schemeClr val="bg2"/>
          </a:solidFill>
        </p:spPr>
        <p:txBody>
          <a:bodyPr wrap="none" anchor="ctr"/>
          <a:lstStyle>
            <a:lvl1pPr algn="ctr">
              <a:spcBef>
                <a:spcPts val="0"/>
              </a:spcBef>
              <a:defRPr sz="8500" b="1"/>
            </a:lvl1pPr>
          </a:lstStyle>
          <a:p>
            <a:pPr lvl="0"/>
            <a:r>
              <a:rPr lang="en-US"/>
              <a:t>##</a:t>
            </a:r>
          </a:p>
        </p:txBody>
      </p:sp>
      <p:sp>
        <p:nvSpPr>
          <p:cNvPr id="19" name="Text Placeholder 8">
            <a:extLst>
              <a:ext uri="{FF2B5EF4-FFF2-40B4-BE49-F238E27FC236}">
                <a16:creationId xmlns:a16="http://schemas.microsoft.com/office/drawing/2014/main" id="{6315A0F0-F3D7-6B87-C87D-3D5FDE2B729A}"/>
              </a:ext>
            </a:extLst>
          </p:cNvPr>
          <p:cNvSpPr>
            <a:spLocks noGrp="1"/>
          </p:cNvSpPr>
          <p:nvPr>
            <p:ph type="body" sz="quarter" idx="20"/>
          </p:nvPr>
        </p:nvSpPr>
        <p:spPr>
          <a:xfrm>
            <a:off x="8035136" y="3882935"/>
            <a:ext cx="2569147" cy="299500"/>
          </a:xfrm>
        </p:spPr>
        <p:txBody>
          <a:bodyPr/>
          <a:lstStyle>
            <a:lvl1pPr>
              <a:defRPr sz="1400" b="1"/>
            </a:lvl1pPr>
          </a:lstStyle>
          <a:p>
            <a:pPr lvl="0"/>
            <a:r>
              <a:rPr lang="en-US"/>
              <a:t>Click to edit Master text styles</a:t>
            </a:r>
          </a:p>
        </p:txBody>
      </p:sp>
      <p:sp>
        <p:nvSpPr>
          <p:cNvPr id="20" name="Text Placeholder 8">
            <a:extLst>
              <a:ext uri="{FF2B5EF4-FFF2-40B4-BE49-F238E27FC236}">
                <a16:creationId xmlns:a16="http://schemas.microsoft.com/office/drawing/2014/main" id="{FAA4CD01-4A67-D3F4-2C59-8EE2CAF5FD36}"/>
              </a:ext>
            </a:extLst>
          </p:cNvPr>
          <p:cNvSpPr>
            <a:spLocks noGrp="1"/>
          </p:cNvSpPr>
          <p:nvPr>
            <p:ph type="body" sz="quarter" idx="21"/>
          </p:nvPr>
        </p:nvSpPr>
        <p:spPr>
          <a:xfrm>
            <a:off x="8035136" y="4182435"/>
            <a:ext cx="2569147" cy="1838953"/>
          </a:xfrm>
        </p:spPr>
        <p:txBody>
          <a:bodyPr/>
          <a:lstStyle>
            <a:lvl1pPr>
              <a:defRPr sz="1100" b="1"/>
            </a:lvl1pPr>
          </a:lstStyle>
          <a:p>
            <a:pPr lvl="0"/>
            <a:r>
              <a:rPr lang="en-US"/>
              <a:t>Click to edit Master text styles</a:t>
            </a:r>
          </a:p>
        </p:txBody>
      </p:sp>
    </p:spTree>
    <p:extLst>
      <p:ext uri="{BB962C8B-B14F-4D97-AF65-F5344CB8AC3E}">
        <p14:creationId xmlns:p14="http://schemas.microsoft.com/office/powerpoint/2010/main" val="33255278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4EFA1-7250-CA49-B2BF-8ED200C2B907}"/>
              </a:ext>
            </a:extLst>
          </p:cNvPr>
          <p:cNvSpPr>
            <a:spLocks noGrp="1"/>
          </p:cNvSpPr>
          <p:nvPr>
            <p:ph type="title"/>
          </p:nvPr>
        </p:nvSpPr>
        <p:spPr>
          <a:xfrm>
            <a:off x="563880" y="436417"/>
            <a:ext cx="4456447" cy="1149495"/>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90D7C2EF-CEDA-2948-BFF2-B646ED150E6D}"/>
              </a:ext>
            </a:extLst>
          </p:cNvPr>
          <p:cNvSpPr>
            <a:spLocks noGrp="1"/>
          </p:cNvSpPr>
          <p:nvPr>
            <p:ph type="ftr" sz="quarter" idx="11"/>
          </p:nvPr>
        </p:nvSpPr>
        <p:spPr/>
        <p:txBody>
          <a:bodyPr/>
          <a:lstStyle/>
          <a:p>
            <a:r>
              <a:rPr lang="en-US"/>
              <a:t>Merck confidential. For internal use only.</a:t>
            </a:r>
          </a:p>
        </p:txBody>
      </p:sp>
      <p:sp>
        <p:nvSpPr>
          <p:cNvPr id="5" name="Slide Number Placeholder 4">
            <a:extLst>
              <a:ext uri="{FF2B5EF4-FFF2-40B4-BE49-F238E27FC236}">
                <a16:creationId xmlns:a16="http://schemas.microsoft.com/office/drawing/2014/main" id="{77581A9B-E059-014D-B2ED-3366109BA205}"/>
              </a:ext>
            </a:extLst>
          </p:cNvPr>
          <p:cNvSpPr>
            <a:spLocks noGrp="1"/>
          </p:cNvSpPr>
          <p:nvPr>
            <p:ph type="sldNum" sz="quarter" idx="12"/>
          </p:nvPr>
        </p:nvSpPr>
        <p:spPr/>
        <p:txBody>
          <a:bodyPr/>
          <a:lstStyle/>
          <a:p>
            <a:fld id="{0E627469-E42A-6C49-B11C-E8BEC0D4F63F}" type="slidenum">
              <a:rPr lang="en-US" smtClean="0"/>
              <a:t>‹#›</a:t>
            </a:fld>
            <a:endParaRPr lang="en-US"/>
          </a:p>
        </p:txBody>
      </p:sp>
      <p:sp>
        <p:nvSpPr>
          <p:cNvPr id="8" name="Picture Placeholder 7">
            <a:extLst>
              <a:ext uri="{FF2B5EF4-FFF2-40B4-BE49-F238E27FC236}">
                <a16:creationId xmlns:a16="http://schemas.microsoft.com/office/drawing/2014/main" id="{8E135787-6FA1-9681-5BA1-397490589CFB}"/>
              </a:ext>
            </a:extLst>
          </p:cNvPr>
          <p:cNvSpPr>
            <a:spLocks noGrp="1"/>
          </p:cNvSpPr>
          <p:nvPr>
            <p:ph type="pic" sz="quarter" idx="13"/>
          </p:nvPr>
        </p:nvSpPr>
        <p:spPr>
          <a:xfrm>
            <a:off x="5813424" y="434975"/>
            <a:ext cx="5814695" cy="4884000"/>
          </a:xfrm>
          <a:solidFill>
            <a:schemeClr val="bg1">
              <a:lumMod val="95000"/>
            </a:schemeClr>
          </a:solidFill>
        </p:spPr>
        <p:txBody>
          <a:bodyPr bIns="914400" anchor="ctr"/>
          <a:lstStyle>
            <a:lvl1pPr algn="ctr">
              <a:defRPr/>
            </a:lvl1pPr>
          </a:lstStyle>
          <a:p>
            <a:r>
              <a:rPr lang="en-US"/>
              <a:t>Click icon to add picture</a:t>
            </a:r>
          </a:p>
        </p:txBody>
      </p:sp>
      <p:sp>
        <p:nvSpPr>
          <p:cNvPr id="10" name="Text Placeholder 9">
            <a:extLst>
              <a:ext uri="{FF2B5EF4-FFF2-40B4-BE49-F238E27FC236}">
                <a16:creationId xmlns:a16="http://schemas.microsoft.com/office/drawing/2014/main" id="{02F79397-9ABF-1118-C538-AB3DDEC71774}"/>
              </a:ext>
            </a:extLst>
          </p:cNvPr>
          <p:cNvSpPr>
            <a:spLocks noGrp="1"/>
          </p:cNvSpPr>
          <p:nvPr>
            <p:ph type="body" sz="quarter" idx="14" hasCustomPrompt="1"/>
          </p:nvPr>
        </p:nvSpPr>
        <p:spPr>
          <a:xfrm rot="20620814">
            <a:off x="5176903" y="860621"/>
            <a:ext cx="1300966" cy="1300967"/>
          </a:xfrm>
          <a:prstGeom prst="ellipse">
            <a:avLst/>
          </a:prstGeom>
          <a:solidFill>
            <a:srgbClr val="BEF408"/>
          </a:solidFill>
        </p:spPr>
        <p:txBody>
          <a:bodyPr anchor="ctr">
            <a:normAutofit/>
          </a:bodyPr>
          <a:lstStyle>
            <a:lvl1pPr algn="ctr">
              <a:defRPr sz="2000" b="1" cap="all" baseline="0"/>
            </a:lvl1pPr>
          </a:lstStyle>
          <a:p>
            <a:pPr lvl="0"/>
            <a:r>
              <a:rPr lang="en-US"/>
              <a:t>LOREM IPSUM</a:t>
            </a:r>
          </a:p>
        </p:txBody>
      </p:sp>
      <p:sp>
        <p:nvSpPr>
          <p:cNvPr id="11" name="Text Placeholder 9">
            <a:extLst>
              <a:ext uri="{FF2B5EF4-FFF2-40B4-BE49-F238E27FC236}">
                <a16:creationId xmlns:a16="http://schemas.microsoft.com/office/drawing/2014/main" id="{60DEDF3E-54F6-A277-BAC7-A3970294B0F9}"/>
              </a:ext>
            </a:extLst>
          </p:cNvPr>
          <p:cNvSpPr>
            <a:spLocks noGrp="1"/>
          </p:cNvSpPr>
          <p:nvPr>
            <p:ph type="body" sz="quarter" idx="15" hasCustomPrompt="1"/>
          </p:nvPr>
        </p:nvSpPr>
        <p:spPr>
          <a:xfrm rot="604113">
            <a:off x="9800420" y="4257809"/>
            <a:ext cx="1561497" cy="1561498"/>
          </a:xfrm>
          <a:prstGeom prst="ellipse">
            <a:avLst/>
          </a:prstGeom>
          <a:solidFill>
            <a:srgbClr val="BEF408"/>
          </a:solidFill>
        </p:spPr>
        <p:txBody>
          <a:bodyPr anchor="ctr">
            <a:normAutofit/>
          </a:bodyPr>
          <a:lstStyle>
            <a:lvl1pPr algn="ctr">
              <a:defRPr sz="2000" b="1" cap="all" baseline="0"/>
            </a:lvl1pPr>
          </a:lstStyle>
          <a:p>
            <a:pPr lvl="0"/>
            <a:r>
              <a:rPr lang="en-US"/>
              <a:t>LOREM IPSUM</a:t>
            </a:r>
          </a:p>
        </p:txBody>
      </p:sp>
    </p:spTree>
    <p:extLst>
      <p:ext uri="{BB962C8B-B14F-4D97-AF65-F5344CB8AC3E}">
        <p14:creationId xmlns:p14="http://schemas.microsoft.com/office/powerpoint/2010/main" val="1990613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mage/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DD3E8CA-F8E6-93F3-04A9-677DE5A41455}"/>
              </a:ext>
            </a:extLst>
          </p:cNvPr>
          <p:cNvSpPr/>
          <p:nvPr userDrawn="1"/>
        </p:nvSpPr>
        <p:spPr>
          <a:xfrm>
            <a:off x="0" y="-1"/>
            <a:ext cx="6376988"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FAA42510-4835-A366-4946-D9D6302E06D9}"/>
              </a:ext>
            </a:extLst>
          </p:cNvPr>
          <p:cNvSpPr>
            <a:spLocks noGrp="1"/>
          </p:cNvSpPr>
          <p:nvPr>
            <p:ph type="pic" sz="quarter" idx="13"/>
          </p:nvPr>
        </p:nvSpPr>
        <p:spPr>
          <a:xfrm>
            <a:off x="563563" y="656823"/>
            <a:ext cx="4712564" cy="4712564"/>
          </a:xfrm>
          <a:prstGeom prst="ellipse">
            <a:avLst/>
          </a:prstGeom>
          <a:solidFill>
            <a:schemeClr val="bg1">
              <a:lumMod val="95000"/>
            </a:schemeClr>
          </a:solidFill>
        </p:spPr>
        <p:txBody>
          <a:bodyPr bIns="914400" anchor="ctr"/>
          <a:lstStyle>
            <a:lvl1pPr algn="ctr">
              <a:defRPr/>
            </a:lvl1pPr>
          </a:lstStyle>
          <a:p>
            <a:r>
              <a:rPr lang="en-US"/>
              <a:t>Click icon to add picture</a:t>
            </a:r>
          </a:p>
        </p:txBody>
      </p:sp>
      <p:sp>
        <p:nvSpPr>
          <p:cNvPr id="9" name="Text Placeholder 9">
            <a:extLst>
              <a:ext uri="{FF2B5EF4-FFF2-40B4-BE49-F238E27FC236}">
                <a16:creationId xmlns:a16="http://schemas.microsoft.com/office/drawing/2014/main" id="{FB0F4F65-BF39-B645-81B3-6D91A74BC734}"/>
              </a:ext>
            </a:extLst>
          </p:cNvPr>
          <p:cNvSpPr>
            <a:spLocks noGrp="1"/>
          </p:cNvSpPr>
          <p:nvPr>
            <p:ph type="body" sz="quarter" idx="15" hasCustomPrompt="1"/>
          </p:nvPr>
        </p:nvSpPr>
        <p:spPr>
          <a:xfrm rot="604113">
            <a:off x="3682955" y="4257809"/>
            <a:ext cx="1561497" cy="1561498"/>
          </a:xfrm>
          <a:prstGeom prst="ellipse">
            <a:avLst/>
          </a:prstGeom>
          <a:solidFill>
            <a:srgbClr val="BEF408"/>
          </a:solidFill>
        </p:spPr>
        <p:txBody>
          <a:bodyPr anchor="ctr">
            <a:normAutofit/>
          </a:bodyPr>
          <a:lstStyle>
            <a:lvl1pPr algn="ctr">
              <a:defRPr sz="2000" b="1" cap="all" baseline="0"/>
            </a:lvl1pPr>
          </a:lstStyle>
          <a:p>
            <a:pPr lvl="0"/>
            <a:r>
              <a:rPr lang="en-US"/>
              <a:t>LOREM IPSUM</a:t>
            </a:r>
          </a:p>
        </p:txBody>
      </p:sp>
      <p:sp>
        <p:nvSpPr>
          <p:cNvPr id="2" name="Title 1">
            <a:extLst>
              <a:ext uri="{FF2B5EF4-FFF2-40B4-BE49-F238E27FC236}">
                <a16:creationId xmlns:a16="http://schemas.microsoft.com/office/drawing/2014/main" id="{E014EFA1-7250-CA49-B2BF-8ED200C2B907}"/>
              </a:ext>
            </a:extLst>
          </p:cNvPr>
          <p:cNvSpPr>
            <a:spLocks noGrp="1"/>
          </p:cNvSpPr>
          <p:nvPr>
            <p:ph type="title"/>
          </p:nvPr>
        </p:nvSpPr>
        <p:spPr>
          <a:xfrm>
            <a:off x="7044744" y="436417"/>
            <a:ext cx="4583376" cy="2992583"/>
          </a:xfrm>
        </p:spPr>
        <p:txBody>
          <a:bodyPr/>
          <a:lstStyle>
            <a:lvl1pPr marL="228600" indent="-228600">
              <a:lnSpc>
                <a:spcPct val="95000"/>
              </a:lnSpc>
              <a:defRPr sz="3500"/>
            </a:lvl1pPr>
          </a:lstStyle>
          <a:p>
            <a:r>
              <a:rPr lang="en-US"/>
              <a:t>Click to edit Master title style</a:t>
            </a:r>
          </a:p>
        </p:txBody>
      </p:sp>
      <p:sp>
        <p:nvSpPr>
          <p:cNvPr id="4" name="Footer Placeholder 3">
            <a:extLst>
              <a:ext uri="{FF2B5EF4-FFF2-40B4-BE49-F238E27FC236}">
                <a16:creationId xmlns:a16="http://schemas.microsoft.com/office/drawing/2014/main" id="{90D7C2EF-CEDA-2948-BFF2-B646ED150E6D}"/>
              </a:ext>
            </a:extLst>
          </p:cNvPr>
          <p:cNvSpPr>
            <a:spLocks noGrp="1"/>
          </p:cNvSpPr>
          <p:nvPr>
            <p:ph type="ftr" sz="quarter" idx="11"/>
          </p:nvPr>
        </p:nvSpPr>
        <p:spPr/>
        <p:txBody>
          <a:bodyPr/>
          <a:lstStyle/>
          <a:p>
            <a:r>
              <a:rPr lang="en-US"/>
              <a:t>Merck confidential. For internal use only.</a:t>
            </a:r>
          </a:p>
        </p:txBody>
      </p:sp>
      <p:sp>
        <p:nvSpPr>
          <p:cNvPr id="5" name="Slide Number Placeholder 4">
            <a:extLst>
              <a:ext uri="{FF2B5EF4-FFF2-40B4-BE49-F238E27FC236}">
                <a16:creationId xmlns:a16="http://schemas.microsoft.com/office/drawing/2014/main" id="{77581A9B-E059-014D-B2ED-3366109BA205}"/>
              </a:ext>
            </a:extLst>
          </p:cNvPr>
          <p:cNvSpPr>
            <a:spLocks noGrp="1"/>
          </p:cNvSpPr>
          <p:nvPr>
            <p:ph type="sldNum" sz="quarter" idx="12"/>
          </p:nvPr>
        </p:nvSpPr>
        <p:spPr/>
        <p:txBody>
          <a:bodyPr/>
          <a:lstStyle/>
          <a:p>
            <a:fld id="{0E627469-E42A-6C49-B11C-E8BEC0D4F63F}" type="slidenum">
              <a:rPr lang="en-US" smtClean="0"/>
              <a:t>‹#›</a:t>
            </a:fld>
            <a:endParaRPr lang="en-US"/>
          </a:p>
        </p:txBody>
      </p:sp>
      <p:pic>
        <p:nvPicPr>
          <p:cNvPr id="10" name="Picture 9">
            <a:extLst>
              <a:ext uri="{FF2B5EF4-FFF2-40B4-BE49-F238E27FC236}">
                <a16:creationId xmlns:a16="http://schemas.microsoft.com/office/drawing/2014/main" id="{E37113C8-CD4E-0BA1-12C8-61F5835AEE1A}"/>
              </a:ext>
            </a:extLst>
          </p:cNvPr>
          <p:cNvPicPr>
            <a:picLocks noChangeAspect="1"/>
          </p:cNvPicPr>
          <p:nvPr userDrawn="1"/>
        </p:nvPicPr>
        <p:blipFill>
          <a:blip r:embed="rId2"/>
          <a:srcRect l="32" r="32"/>
          <a:stretch/>
        </p:blipFill>
        <p:spPr>
          <a:xfrm>
            <a:off x="563880" y="6356350"/>
            <a:ext cx="1324673" cy="179588"/>
          </a:xfrm>
          <a:prstGeom prst="rect">
            <a:avLst/>
          </a:prstGeom>
        </p:spPr>
      </p:pic>
      <p:sp>
        <p:nvSpPr>
          <p:cNvPr id="11" name="Text Placeholder 8">
            <a:extLst>
              <a:ext uri="{FF2B5EF4-FFF2-40B4-BE49-F238E27FC236}">
                <a16:creationId xmlns:a16="http://schemas.microsoft.com/office/drawing/2014/main" id="{8108A56D-6CD4-C3A9-69A1-BE2D266C6EC8}"/>
              </a:ext>
            </a:extLst>
          </p:cNvPr>
          <p:cNvSpPr>
            <a:spLocks noGrp="1"/>
          </p:cNvSpPr>
          <p:nvPr>
            <p:ph type="body" sz="quarter" idx="14"/>
          </p:nvPr>
        </p:nvSpPr>
        <p:spPr>
          <a:xfrm>
            <a:off x="7263684" y="3962669"/>
            <a:ext cx="4364435" cy="495882"/>
          </a:xfrm>
        </p:spPr>
        <p:txBody>
          <a:bodyPr/>
          <a:lstStyle>
            <a:lvl1pPr>
              <a:defRPr sz="1600" b="1"/>
            </a:lvl1pPr>
          </a:lstStyle>
          <a:p>
            <a:pPr lvl="0"/>
            <a:r>
              <a:rPr lang="en-US"/>
              <a:t>Click to edit Master text styles</a:t>
            </a:r>
          </a:p>
        </p:txBody>
      </p:sp>
    </p:spTree>
    <p:extLst>
      <p:ext uri="{BB962C8B-B14F-4D97-AF65-F5344CB8AC3E}">
        <p14:creationId xmlns:p14="http://schemas.microsoft.com/office/powerpoint/2010/main" val="18041698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Image/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DD3E8CA-F8E6-93F3-04A9-677DE5A41455}"/>
              </a:ext>
            </a:extLst>
          </p:cNvPr>
          <p:cNvSpPr/>
          <p:nvPr userDrawn="1"/>
        </p:nvSpPr>
        <p:spPr>
          <a:xfrm>
            <a:off x="0" y="-1"/>
            <a:ext cx="6376988" cy="6857999"/>
          </a:xfrm>
          <a:prstGeom prst="rect">
            <a:avLst/>
          </a:prstGeom>
          <a:solidFill>
            <a:srgbClr val="BEF4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FAA42510-4835-A366-4946-D9D6302E06D9}"/>
              </a:ext>
            </a:extLst>
          </p:cNvPr>
          <p:cNvSpPr>
            <a:spLocks noGrp="1"/>
          </p:cNvSpPr>
          <p:nvPr>
            <p:ph type="pic" sz="quarter" idx="13"/>
          </p:nvPr>
        </p:nvSpPr>
        <p:spPr>
          <a:xfrm>
            <a:off x="563563" y="656823"/>
            <a:ext cx="4712564" cy="4712564"/>
          </a:xfrm>
          <a:prstGeom prst="ellipse">
            <a:avLst/>
          </a:prstGeom>
          <a:solidFill>
            <a:schemeClr val="bg1">
              <a:lumMod val="95000"/>
            </a:schemeClr>
          </a:solidFill>
        </p:spPr>
        <p:txBody>
          <a:bodyPr bIns="914400" anchor="ctr"/>
          <a:lstStyle>
            <a:lvl1pPr algn="ctr">
              <a:defRPr/>
            </a:lvl1pPr>
          </a:lstStyle>
          <a:p>
            <a:r>
              <a:rPr lang="en-US"/>
              <a:t>Click icon to add picture</a:t>
            </a:r>
          </a:p>
        </p:txBody>
      </p:sp>
      <p:sp>
        <p:nvSpPr>
          <p:cNvPr id="9" name="Text Placeholder 9">
            <a:extLst>
              <a:ext uri="{FF2B5EF4-FFF2-40B4-BE49-F238E27FC236}">
                <a16:creationId xmlns:a16="http://schemas.microsoft.com/office/drawing/2014/main" id="{FB0F4F65-BF39-B645-81B3-6D91A74BC734}"/>
              </a:ext>
            </a:extLst>
          </p:cNvPr>
          <p:cNvSpPr>
            <a:spLocks noGrp="1"/>
          </p:cNvSpPr>
          <p:nvPr>
            <p:ph type="body" sz="quarter" idx="15" hasCustomPrompt="1"/>
          </p:nvPr>
        </p:nvSpPr>
        <p:spPr>
          <a:xfrm rot="604113">
            <a:off x="3682955" y="4257809"/>
            <a:ext cx="1561497" cy="1561498"/>
          </a:xfrm>
          <a:prstGeom prst="ellipse">
            <a:avLst/>
          </a:prstGeom>
          <a:solidFill>
            <a:schemeClr val="tx2"/>
          </a:solidFill>
        </p:spPr>
        <p:txBody>
          <a:bodyPr anchor="ctr">
            <a:normAutofit/>
          </a:bodyPr>
          <a:lstStyle>
            <a:lvl1pPr algn="ctr">
              <a:defRPr sz="2000" b="1" cap="all" baseline="0"/>
            </a:lvl1pPr>
          </a:lstStyle>
          <a:p>
            <a:pPr lvl="0"/>
            <a:r>
              <a:rPr lang="en-US"/>
              <a:t>LOREM IPSUM</a:t>
            </a:r>
          </a:p>
        </p:txBody>
      </p:sp>
      <p:sp>
        <p:nvSpPr>
          <p:cNvPr id="2" name="Title 1">
            <a:extLst>
              <a:ext uri="{FF2B5EF4-FFF2-40B4-BE49-F238E27FC236}">
                <a16:creationId xmlns:a16="http://schemas.microsoft.com/office/drawing/2014/main" id="{E014EFA1-7250-CA49-B2BF-8ED200C2B907}"/>
              </a:ext>
            </a:extLst>
          </p:cNvPr>
          <p:cNvSpPr>
            <a:spLocks noGrp="1"/>
          </p:cNvSpPr>
          <p:nvPr>
            <p:ph type="title"/>
          </p:nvPr>
        </p:nvSpPr>
        <p:spPr>
          <a:xfrm>
            <a:off x="7044744" y="436417"/>
            <a:ext cx="4583376" cy="2992583"/>
          </a:xfrm>
        </p:spPr>
        <p:txBody>
          <a:bodyPr/>
          <a:lstStyle>
            <a:lvl1pPr marL="228600" indent="-228600">
              <a:lnSpc>
                <a:spcPct val="95000"/>
              </a:lnSpc>
              <a:defRPr sz="3500"/>
            </a:lvl1pPr>
          </a:lstStyle>
          <a:p>
            <a:r>
              <a:rPr lang="en-US"/>
              <a:t>Click to edit Master title style</a:t>
            </a:r>
          </a:p>
        </p:txBody>
      </p:sp>
      <p:sp>
        <p:nvSpPr>
          <p:cNvPr id="4" name="Footer Placeholder 3">
            <a:extLst>
              <a:ext uri="{FF2B5EF4-FFF2-40B4-BE49-F238E27FC236}">
                <a16:creationId xmlns:a16="http://schemas.microsoft.com/office/drawing/2014/main" id="{90D7C2EF-CEDA-2948-BFF2-B646ED150E6D}"/>
              </a:ext>
            </a:extLst>
          </p:cNvPr>
          <p:cNvSpPr>
            <a:spLocks noGrp="1"/>
          </p:cNvSpPr>
          <p:nvPr>
            <p:ph type="ftr" sz="quarter" idx="11"/>
          </p:nvPr>
        </p:nvSpPr>
        <p:spPr/>
        <p:txBody>
          <a:bodyPr/>
          <a:lstStyle/>
          <a:p>
            <a:r>
              <a:rPr lang="en-US"/>
              <a:t>Merck confidential. For internal use only.</a:t>
            </a:r>
          </a:p>
        </p:txBody>
      </p:sp>
      <p:sp>
        <p:nvSpPr>
          <p:cNvPr id="5" name="Slide Number Placeholder 4">
            <a:extLst>
              <a:ext uri="{FF2B5EF4-FFF2-40B4-BE49-F238E27FC236}">
                <a16:creationId xmlns:a16="http://schemas.microsoft.com/office/drawing/2014/main" id="{77581A9B-E059-014D-B2ED-3366109BA205}"/>
              </a:ext>
            </a:extLst>
          </p:cNvPr>
          <p:cNvSpPr>
            <a:spLocks noGrp="1"/>
          </p:cNvSpPr>
          <p:nvPr>
            <p:ph type="sldNum" sz="quarter" idx="12"/>
          </p:nvPr>
        </p:nvSpPr>
        <p:spPr/>
        <p:txBody>
          <a:bodyPr/>
          <a:lstStyle/>
          <a:p>
            <a:fld id="{0E627469-E42A-6C49-B11C-E8BEC0D4F63F}" type="slidenum">
              <a:rPr lang="en-US" smtClean="0"/>
              <a:t>‹#›</a:t>
            </a:fld>
            <a:endParaRPr lang="en-US"/>
          </a:p>
        </p:txBody>
      </p:sp>
      <p:pic>
        <p:nvPicPr>
          <p:cNvPr id="10" name="Picture 9">
            <a:extLst>
              <a:ext uri="{FF2B5EF4-FFF2-40B4-BE49-F238E27FC236}">
                <a16:creationId xmlns:a16="http://schemas.microsoft.com/office/drawing/2014/main" id="{E37113C8-CD4E-0BA1-12C8-61F5835AEE1A}"/>
              </a:ext>
            </a:extLst>
          </p:cNvPr>
          <p:cNvPicPr>
            <a:picLocks noChangeAspect="1"/>
          </p:cNvPicPr>
          <p:nvPr userDrawn="1"/>
        </p:nvPicPr>
        <p:blipFill>
          <a:blip r:embed="rId2"/>
          <a:srcRect l="32" r="32"/>
          <a:stretch/>
        </p:blipFill>
        <p:spPr>
          <a:xfrm>
            <a:off x="563880" y="6356350"/>
            <a:ext cx="1324673" cy="179588"/>
          </a:xfrm>
          <a:prstGeom prst="rect">
            <a:avLst/>
          </a:prstGeom>
        </p:spPr>
      </p:pic>
      <p:sp>
        <p:nvSpPr>
          <p:cNvPr id="11" name="Text Placeholder 8">
            <a:extLst>
              <a:ext uri="{FF2B5EF4-FFF2-40B4-BE49-F238E27FC236}">
                <a16:creationId xmlns:a16="http://schemas.microsoft.com/office/drawing/2014/main" id="{8108A56D-6CD4-C3A9-69A1-BE2D266C6EC8}"/>
              </a:ext>
            </a:extLst>
          </p:cNvPr>
          <p:cNvSpPr>
            <a:spLocks noGrp="1"/>
          </p:cNvSpPr>
          <p:nvPr>
            <p:ph type="body" sz="quarter" idx="14"/>
          </p:nvPr>
        </p:nvSpPr>
        <p:spPr>
          <a:xfrm>
            <a:off x="7263684" y="3962669"/>
            <a:ext cx="4364435" cy="495882"/>
          </a:xfrm>
        </p:spPr>
        <p:txBody>
          <a:bodyPr/>
          <a:lstStyle>
            <a:lvl1pPr>
              <a:defRPr sz="1600" b="1"/>
            </a:lvl1pPr>
          </a:lstStyle>
          <a:p>
            <a:pPr lvl="0"/>
            <a:r>
              <a:rPr lang="en-US"/>
              <a:t>Click to edit Master text styles</a:t>
            </a:r>
          </a:p>
        </p:txBody>
      </p:sp>
    </p:spTree>
    <p:extLst>
      <p:ext uri="{BB962C8B-B14F-4D97-AF65-F5344CB8AC3E}">
        <p14:creationId xmlns:p14="http://schemas.microsoft.com/office/powerpoint/2010/main" val="2784095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048" y="1598085"/>
            <a:ext cx="11436348" cy="4482044"/>
          </a:xfrm>
          <a:prstGeom prst="rect">
            <a:avLst/>
          </a:prstGeom>
        </p:spPr>
        <p:txBody>
          <a:bodyPr lIns="0" tIns="0" rIns="0" bIns="0">
            <a:normAutofit/>
          </a:bodyPr>
          <a:lstStyle>
            <a:lvl1pPr>
              <a:lnSpc>
                <a:spcPct val="100000"/>
              </a:lnSpc>
              <a:spcBef>
                <a:spcPts val="1200"/>
              </a:spcBef>
              <a:buClr>
                <a:schemeClr val="bg2"/>
              </a:buClr>
              <a:defRPr sz="2200">
                <a:solidFill>
                  <a:srgbClr val="000000"/>
                </a:solidFill>
                <a:latin typeface="Arial" panose="020B0604020202020204" pitchFamily="34" charset="0"/>
                <a:cs typeface="Arial" panose="020B0604020202020204" pitchFamily="34" charset="0"/>
              </a:defRPr>
            </a:lvl1pPr>
            <a:lvl2pPr marL="514350" indent="-285750">
              <a:lnSpc>
                <a:spcPct val="100000"/>
              </a:lnSpc>
              <a:spcBef>
                <a:spcPts val="200"/>
              </a:spcBef>
              <a:buClr>
                <a:schemeClr val="bg2"/>
              </a:buClr>
              <a:buSzPct val="100000"/>
              <a:buFont typeface="Arial Narrow" panose="020B0606020202030204" pitchFamily="34" charset="0"/>
              <a:buChar char="–"/>
              <a:defRPr sz="2200">
                <a:solidFill>
                  <a:srgbClr val="000000"/>
                </a:solidFill>
                <a:latin typeface="Arial" panose="020B0604020202020204" pitchFamily="34" charset="0"/>
                <a:cs typeface="Arial" panose="020B0604020202020204" pitchFamily="34" charset="0"/>
              </a:defRPr>
            </a:lvl2pPr>
            <a:lvl3pPr marL="742950" indent="-228600">
              <a:lnSpc>
                <a:spcPct val="100000"/>
              </a:lnSpc>
              <a:spcBef>
                <a:spcPts val="200"/>
              </a:spcBef>
              <a:buClr>
                <a:schemeClr val="bg2"/>
              </a:buClr>
              <a:buFont typeface="Wingdings" panose="05000000000000000000" pitchFamily="2" charset="2"/>
              <a:buChar char="§"/>
              <a:defRPr sz="2200">
                <a:solidFill>
                  <a:srgbClr val="000000"/>
                </a:solidFill>
                <a:latin typeface="Arial" panose="020B0604020202020204" pitchFamily="34" charset="0"/>
                <a:cs typeface="Arial" panose="020B0604020202020204" pitchFamily="34" charset="0"/>
              </a:defRPr>
            </a:lvl3pPr>
            <a:lvl4pPr marL="1028700" indent="-228600">
              <a:lnSpc>
                <a:spcPct val="100000"/>
              </a:lnSpc>
              <a:spcBef>
                <a:spcPts val="200"/>
              </a:spcBef>
              <a:buClr>
                <a:schemeClr val="bg2"/>
              </a:buClr>
              <a:buSzPct val="100000"/>
              <a:tabLst/>
              <a:defRPr sz="2200">
                <a:solidFill>
                  <a:srgbClr val="000000"/>
                </a:solidFill>
                <a:latin typeface="Arial" panose="020B0604020202020204" pitchFamily="34" charset="0"/>
                <a:cs typeface="Arial" panose="020B0604020202020204" pitchFamily="34" charset="0"/>
              </a:defRPr>
            </a:lvl4pPr>
            <a:lvl5pPr marL="1257300" indent="-171450">
              <a:lnSpc>
                <a:spcPct val="100000"/>
              </a:lnSpc>
              <a:spcBef>
                <a:spcPts val="200"/>
              </a:spcBef>
              <a:buClr>
                <a:schemeClr val="bg2"/>
              </a:buClr>
              <a:defRPr sz="2200">
                <a:solidFill>
                  <a:srgbClr val="000000"/>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77825" y="255181"/>
            <a:ext cx="11436349" cy="972746"/>
          </a:xfrm>
        </p:spPr>
        <p:txBody>
          <a:bodyPr lIns="0" tIns="0" rIns="0" bIns="45720" anchor="b">
            <a:noAutofit/>
          </a:bodyPr>
          <a:lstStyle>
            <a:lvl1pPr>
              <a:defRPr sz="3200" b="0">
                <a:solidFill>
                  <a:srgbClr val="000000"/>
                </a:solidFill>
                <a:latin typeface="Arial" panose="020B0604020202020204" pitchFamily="34" charset="0"/>
                <a:cs typeface="Arial" panose="020B0604020202020204" pitchFamily="34" charset="0"/>
              </a:defRPr>
            </a:lvl1pPr>
          </a:lstStyle>
          <a:p>
            <a:r>
              <a:rPr lang="en-US" dirty="0"/>
              <a:t>&lt;Slide Title&gt;</a:t>
            </a:r>
          </a:p>
        </p:txBody>
      </p:sp>
      <p:cxnSp>
        <p:nvCxnSpPr>
          <p:cNvPr id="10" name="Straight Connector 9">
            <a:extLst>
              <a:ext uri="{FF2B5EF4-FFF2-40B4-BE49-F238E27FC236}">
                <a16:creationId xmlns:a16="http://schemas.microsoft.com/office/drawing/2014/main" id="{A0D126F0-0D23-46CA-BFB7-A1BFB0B90603}"/>
              </a:ext>
            </a:extLst>
          </p:cNvPr>
          <p:cNvCxnSpPr/>
          <p:nvPr/>
        </p:nvCxnSpPr>
        <p:spPr>
          <a:xfrm>
            <a:off x="377825" y="1227932"/>
            <a:ext cx="11436350"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Footer Placeholder 2">
            <a:extLst>
              <a:ext uri="{FF2B5EF4-FFF2-40B4-BE49-F238E27FC236}">
                <a16:creationId xmlns:a16="http://schemas.microsoft.com/office/drawing/2014/main" id="{57B7DAE8-9A88-41ED-9152-A2693AB22A3F}"/>
              </a:ext>
            </a:extLst>
          </p:cNvPr>
          <p:cNvSpPr>
            <a:spLocks noGrp="1"/>
          </p:cNvSpPr>
          <p:nvPr>
            <p:ph type="ftr" sz="quarter" idx="3"/>
          </p:nvPr>
        </p:nvSpPr>
        <p:spPr>
          <a:xfrm>
            <a:off x="-2" y="6356350"/>
            <a:ext cx="12192001" cy="501650"/>
          </a:xfrm>
          <a:prstGeom prst="rect">
            <a:avLst/>
          </a:prstGeom>
        </p:spPr>
        <p:txBody>
          <a:bodyPr vert="horz" lIns="137160" tIns="0" rIns="137160" bIns="91440" rtlCol="0" anchor="b" anchorCtr="0"/>
          <a:lstStyle>
            <a:lvl1pPr algn="l">
              <a:defRPr sz="1000">
                <a:solidFill>
                  <a:srgbClr val="000000"/>
                </a:solidFill>
                <a:latin typeface="Arial" panose="020B0604020202020204" pitchFamily="34" charset="0"/>
                <a:cs typeface="Arial" panose="020B0604020202020204" pitchFamily="34" charset="0"/>
              </a:defRPr>
            </a:lvl1pPr>
          </a:lstStyle>
          <a:p>
            <a:endParaRPr lang="en-US" dirty="0"/>
          </a:p>
        </p:txBody>
      </p:sp>
      <p:sp>
        <p:nvSpPr>
          <p:cNvPr id="5" name="Text Placeholder 4">
            <a:extLst>
              <a:ext uri="{FF2B5EF4-FFF2-40B4-BE49-F238E27FC236}">
                <a16:creationId xmlns:a16="http://schemas.microsoft.com/office/drawing/2014/main" id="{6CFC96CB-0B90-4F97-BEB8-48B483269B75}"/>
              </a:ext>
            </a:extLst>
          </p:cNvPr>
          <p:cNvSpPr>
            <a:spLocks noGrp="1"/>
          </p:cNvSpPr>
          <p:nvPr>
            <p:ph type="body" sz="quarter" idx="15" hasCustomPrompt="1"/>
          </p:nvPr>
        </p:nvSpPr>
        <p:spPr>
          <a:xfrm>
            <a:off x="7620000" y="-1"/>
            <a:ext cx="4572000" cy="252239"/>
          </a:xfrm>
        </p:spPr>
        <p:txBody>
          <a:bodyPr tIns="45720" rIns="137160">
            <a:noAutofit/>
          </a:bodyPr>
          <a:lstStyle>
            <a:lvl1pPr marL="0" indent="0" algn="r">
              <a:buFontTx/>
              <a:buNone/>
              <a:defRPr sz="1200">
                <a:solidFill>
                  <a:srgbClr val="000000"/>
                </a:solidFill>
                <a:latin typeface="Arial" panose="020B0604020202020204" pitchFamily="34" charset="0"/>
                <a:cs typeface="Arial" panose="020B0604020202020204" pitchFamily="34" charset="0"/>
              </a:defRPr>
            </a:lvl1pPr>
            <a:lvl2pPr marL="609584" indent="0">
              <a:buFontTx/>
              <a:buNone/>
              <a:defRPr/>
            </a:lvl2pPr>
            <a:lvl3pPr marL="1217052" indent="0">
              <a:buFontTx/>
              <a:buNone/>
              <a:defRPr/>
            </a:lvl3pPr>
            <a:lvl4pPr marL="1680591" indent="0">
              <a:buFontTx/>
              <a:buNone/>
              <a:defRPr/>
            </a:lvl4pPr>
            <a:lvl5pPr marL="2142013" indent="0">
              <a:buFontTx/>
              <a:buNone/>
              <a:defRPr/>
            </a:lvl5pPr>
          </a:lstStyle>
          <a:p>
            <a:pPr marL="0" marR="0" lvl="0" indent="0" algn="r" defTabSz="457250" rtl="0" eaLnBrk="1" fontAlgn="auto" latinLnBrk="0" hangingPunct="1">
              <a:lnSpc>
                <a:spcPct val="100000"/>
              </a:lnSpc>
              <a:spcBef>
                <a:spcPts val="0"/>
              </a:spcBef>
              <a:spcAft>
                <a:spcPts val="0"/>
              </a:spcAft>
              <a:buClr>
                <a:schemeClr val="bg2"/>
              </a:buClr>
              <a:buSzPct val="95000"/>
              <a:buFontTx/>
              <a:buNone/>
              <a:tabLst/>
              <a:defRPr/>
            </a:pPr>
            <a:r>
              <a:rPr lang="en-US" dirty="0"/>
              <a:t>Label for locking</a:t>
            </a:r>
          </a:p>
        </p:txBody>
      </p:sp>
    </p:spTree>
    <p:extLst>
      <p:ext uri="{BB962C8B-B14F-4D97-AF65-F5344CB8AC3E}">
        <p14:creationId xmlns:p14="http://schemas.microsoft.com/office/powerpoint/2010/main" val="373347744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BEF40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4EFA1-7250-CA49-B2BF-8ED200C2B907}"/>
              </a:ext>
            </a:extLst>
          </p:cNvPr>
          <p:cNvSpPr>
            <a:spLocks noGrp="1"/>
          </p:cNvSpPr>
          <p:nvPr>
            <p:ph type="title"/>
          </p:nvPr>
        </p:nvSpPr>
        <p:spPr>
          <a:xfrm>
            <a:off x="615079" y="1363913"/>
            <a:ext cx="8734983" cy="3236176"/>
          </a:xfrm>
        </p:spPr>
        <p:txBody>
          <a:bodyPr/>
          <a:lstStyle>
            <a:lvl1pPr marL="228600" indent="-228600">
              <a:lnSpc>
                <a:spcPct val="95000"/>
              </a:lnSpc>
              <a:defRPr sz="4500"/>
            </a:lvl1pPr>
          </a:lstStyle>
          <a:p>
            <a:r>
              <a:rPr lang="en-US"/>
              <a:t>Click to edit Master title style</a:t>
            </a:r>
          </a:p>
        </p:txBody>
      </p:sp>
      <p:sp>
        <p:nvSpPr>
          <p:cNvPr id="4" name="Footer Placeholder 3">
            <a:extLst>
              <a:ext uri="{FF2B5EF4-FFF2-40B4-BE49-F238E27FC236}">
                <a16:creationId xmlns:a16="http://schemas.microsoft.com/office/drawing/2014/main" id="{90D7C2EF-CEDA-2948-BFF2-B646ED150E6D}"/>
              </a:ext>
            </a:extLst>
          </p:cNvPr>
          <p:cNvSpPr>
            <a:spLocks noGrp="1"/>
          </p:cNvSpPr>
          <p:nvPr>
            <p:ph type="ftr" sz="quarter" idx="11"/>
          </p:nvPr>
        </p:nvSpPr>
        <p:spPr>
          <a:blipFill>
            <a:blip r:embed="rId2"/>
            <a:stretch>
              <a:fillRect/>
            </a:stretch>
          </a:blipFill>
        </p:spPr>
        <p:txBody>
          <a:bodyPr/>
          <a:lstStyle/>
          <a:p>
            <a:r>
              <a:rPr lang="en-US"/>
              <a:t>Merck confidential. For internal use only.</a:t>
            </a:r>
          </a:p>
        </p:txBody>
      </p:sp>
      <p:sp>
        <p:nvSpPr>
          <p:cNvPr id="5" name="Slide Number Placeholder 4">
            <a:extLst>
              <a:ext uri="{FF2B5EF4-FFF2-40B4-BE49-F238E27FC236}">
                <a16:creationId xmlns:a16="http://schemas.microsoft.com/office/drawing/2014/main" id="{77581A9B-E059-014D-B2ED-3366109BA205}"/>
              </a:ext>
            </a:extLst>
          </p:cNvPr>
          <p:cNvSpPr>
            <a:spLocks noGrp="1"/>
          </p:cNvSpPr>
          <p:nvPr>
            <p:ph type="sldNum" sz="quarter" idx="12"/>
          </p:nvPr>
        </p:nvSpPr>
        <p:spPr/>
        <p:txBody>
          <a:bodyPr/>
          <a:lstStyle/>
          <a:p>
            <a:fld id="{0E627469-E42A-6C49-B11C-E8BEC0D4F63F}" type="slidenum">
              <a:rPr lang="en-US" smtClean="0"/>
              <a:t>‹#›</a:t>
            </a:fld>
            <a:endParaRPr lang="en-US"/>
          </a:p>
        </p:txBody>
      </p:sp>
      <p:sp>
        <p:nvSpPr>
          <p:cNvPr id="7" name="Text Placeholder 8">
            <a:extLst>
              <a:ext uri="{FF2B5EF4-FFF2-40B4-BE49-F238E27FC236}">
                <a16:creationId xmlns:a16="http://schemas.microsoft.com/office/drawing/2014/main" id="{67CF0034-E42C-C9D9-113D-39F00A5A3C5B}"/>
              </a:ext>
            </a:extLst>
          </p:cNvPr>
          <p:cNvSpPr>
            <a:spLocks noGrp="1"/>
          </p:cNvSpPr>
          <p:nvPr>
            <p:ph type="body" sz="quarter" idx="14"/>
          </p:nvPr>
        </p:nvSpPr>
        <p:spPr>
          <a:xfrm>
            <a:off x="888464" y="5202322"/>
            <a:ext cx="4353238" cy="495882"/>
          </a:xfrm>
        </p:spPr>
        <p:txBody>
          <a:bodyPr/>
          <a:lstStyle>
            <a:lvl1pPr>
              <a:defRPr sz="1600" b="1"/>
            </a:lvl1pPr>
          </a:lstStyle>
          <a:p>
            <a:pPr lvl="0"/>
            <a:r>
              <a:rPr lang="en-US"/>
              <a:t>Click to edit Master text styles</a:t>
            </a:r>
          </a:p>
        </p:txBody>
      </p:sp>
      <p:pic>
        <p:nvPicPr>
          <p:cNvPr id="9" name="Picture 8">
            <a:extLst>
              <a:ext uri="{FF2B5EF4-FFF2-40B4-BE49-F238E27FC236}">
                <a16:creationId xmlns:a16="http://schemas.microsoft.com/office/drawing/2014/main" id="{36E7BD78-3A0A-DD42-A0A7-A90A14824118}"/>
              </a:ext>
            </a:extLst>
          </p:cNvPr>
          <p:cNvPicPr>
            <a:picLocks noChangeAspect="1"/>
          </p:cNvPicPr>
          <p:nvPr userDrawn="1"/>
        </p:nvPicPr>
        <p:blipFill>
          <a:blip r:embed="rId3"/>
          <a:srcRect l="32" r="32"/>
          <a:stretch/>
        </p:blipFill>
        <p:spPr>
          <a:xfrm>
            <a:off x="563880" y="6356350"/>
            <a:ext cx="1324673" cy="179588"/>
          </a:xfrm>
          <a:prstGeom prst="rect">
            <a:avLst/>
          </a:prstGeom>
        </p:spPr>
      </p:pic>
    </p:spTree>
    <p:extLst>
      <p:ext uri="{BB962C8B-B14F-4D97-AF65-F5344CB8AC3E}">
        <p14:creationId xmlns:p14="http://schemas.microsoft.com/office/powerpoint/2010/main" val="515071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4EFA1-7250-CA49-B2BF-8ED200C2B907}"/>
              </a:ext>
            </a:extLst>
          </p:cNvPr>
          <p:cNvSpPr>
            <a:spLocks noGrp="1"/>
          </p:cNvSpPr>
          <p:nvPr>
            <p:ph type="title"/>
          </p:nvPr>
        </p:nvSpPr>
        <p:spPr>
          <a:xfrm>
            <a:off x="1669965" y="1479007"/>
            <a:ext cx="9252501" cy="3076320"/>
          </a:xfrm>
        </p:spPr>
        <p:txBody>
          <a:bodyPr/>
          <a:lstStyle>
            <a:lvl1pPr marL="228600" indent="-228600">
              <a:lnSpc>
                <a:spcPct val="95000"/>
              </a:lnSpc>
              <a:defRPr sz="4500"/>
            </a:lvl1pPr>
          </a:lstStyle>
          <a:p>
            <a:r>
              <a:rPr lang="en-US"/>
              <a:t>Click to edit Master title style</a:t>
            </a:r>
          </a:p>
        </p:txBody>
      </p:sp>
      <p:sp>
        <p:nvSpPr>
          <p:cNvPr id="4" name="Footer Placeholder 3">
            <a:extLst>
              <a:ext uri="{FF2B5EF4-FFF2-40B4-BE49-F238E27FC236}">
                <a16:creationId xmlns:a16="http://schemas.microsoft.com/office/drawing/2014/main" id="{90D7C2EF-CEDA-2948-BFF2-B646ED150E6D}"/>
              </a:ext>
            </a:extLst>
          </p:cNvPr>
          <p:cNvSpPr>
            <a:spLocks noGrp="1"/>
          </p:cNvSpPr>
          <p:nvPr>
            <p:ph type="ftr" sz="quarter" idx="11"/>
          </p:nvPr>
        </p:nvSpPr>
        <p:spPr>
          <a:blipFill>
            <a:blip r:embed="rId3"/>
            <a:stretch>
              <a:fillRect/>
            </a:stretch>
          </a:blipFill>
        </p:spPr>
        <p:txBody>
          <a:bodyPr/>
          <a:lstStyle/>
          <a:p>
            <a:r>
              <a:rPr lang="en-US"/>
              <a:t>Merck confidential. For internal use only.</a:t>
            </a:r>
          </a:p>
        </p:txBody>
      </p:sp>
      <p:sp>
        <p:nvSpPr>
          <p:cNvPr id="5" name="Slide Number Placeholder 4">
            <a:extLst>
              <a:ext uri="{FF2B5EF4-FFF2-40B4-BE49-F238E27FC236}">
                <a16:creationId xmlns:a16="http://schemas.microsoft.com/office/drawing/2014/main" id="{77581A9B-E059-014D-B2ED-3366109BA205}"/>
              </a:ext>
            </a:extLst>
          </p:cNvPr>
          <p:cNvSpPr>
            <a:spLocks noGrp="1"/>
          </p:cNvSpPr>
          <p:nvPr>
            <p:ph type="sldNum" sz="quarter" idx="12"/>
          </p:nvPr>
        </p:nvSpPr>
        <p:spPr/>
        <p:txBody>
          <a:bodyPr/>
          <a:lstStyle/>
          <a:p>
            <a:fld id="{0E627469-E42A-6C49-B11C-E8BEC0D4F63F}" type="slidenum">
              <a:rPr lang="en-US" smtClean="0"/>
              <a:t>‹#›</a:t>
            </a:fld>
            <a:endParaRPr lang="en-US"/>
          </a:p>
        </p:txBody>
      </p:sp>
      <p:sp>
        <p:nvSpPr>
          <p:cNvPr id="7" name="Text Placeholder 8">
            <a:extLst>
              <a:ext uri="{FF2B5EF4-FFF2-40B4-BE49-F238E27FC236}">
                <a16:creationId xmlns:a16="http://schemas.microsoft.com/office/drawing/2014/main" id="{67CF0034-E42C-C9D9-113D-39F00A5A3C5B}"/>
              </a:ext>
            </a:extLst>
          </p:cNvPr>
          <p:cNvSpPr>
            <a:spLocks noGrp="1"/>
          </p:cNvSpPr>
          <p:nvPr>
            <p:ph type="body" sz="quarter" idx="14"/>
          </p:nvPr>
        </p:nvSpPr>
        <p:spPr>
          <a:xfrm>
            <a:off x="1958403" y="4854592"/>
            <a:ext cx="4353238" cy="495882"/>
          </a:xfrm>
        </p:spPr>
        <p:txBody>
          <a:bodyPr/>
          <a:lstStyle>
            <a:lvl1pPr>
              <a:defRPr sz="1600" b="1"/>
            </a:lvl1pPr>
          </a:lstStyle>
          <a:p>
            <a:pPr lvl="0"/>
            <a:r>
              <a:rPr lang="en-US"/>
              <a:t>Click to edit Master text styles</a:t>
            </a:r>
          </a:p>
        </p:txBody>
      </p:sp>
      <p:pic>
        <p:nvPicPr>
          <p:cNvPr id="3" name="Picture 2">
            <a:extLst>
              <a:ext uri="{FF2B5EF4-FFF2-40B4-BE49-F238E27FC236}">
                <a16:creationId xmlns:a16="http://schemas.microsoft.com/office/drawing/2014/main" id="{E527FA2D-FE85-FB73-BC42-E47AECC903BB}"/>
              </a:ext>
            </a:extLst>
          </p:cNvPr>
          <p:cNvPicPr>
            <a:picLocks noChangeAspect="1"/>
          </p:cNvPicPr>
          <p:nvPr userDrawn="1"/>
        </p:nvPicPr>
        <p:blipFill>
          <a:blip r:embed="rId4"/>
          <a:srcRect l="32" r="32"/>
          <a:stretch/>
        </p:blipFill>
        <p:spPr>
          <a:xfrm>
            <a:off x="563880" y="6356350"/>
            <a:ext cx="1324673" cy="179588"/>
          </a:xfrm>
          <a:prstGeom prst="rect">
            <a:avLst/>
          </a:prstGeom>
        </p:spPr>
      </p:pic>
    </p:spTree>
    <p:extLst>
      <p:ext uri="{BB962C8B-B14F-4D97-AF65-F5344CB8AC3E}">
        <p14:creationId xmlns:p14="http://schemas.microsoft.com/office/powerpoint/2010/main" val="37739664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661E7BE-DD51-B742-90F7-87FE22F1AF8C}"/>
              </a:ext>
            </a:extLst>
          </p:cNvPr>
          <p:cNvSpPr>
            <a:spLocks noGrp="1"/>
          </p:cNvSpPr>
          <p:nvPr>
            <p:ph type="ftr" sz="quarter" idx="11"/>
          </p:nvPr>
        </p:nvSpPr>
        <p:spPr/>
        <p:txBody>
          <a:bodyPr/>
          <a:lstStyle/>
          <a:p>
            <a:r>
              <a:rPr lang="en-US"/>
              <a:t>Merck confidential. For internal use only.</a:t>
            </a:r>
          </a:p>
        </p:txBody>
      </p:sp>
      <p:sp>
        <p:nvSpPr>
          <p:cNvPr id="4" name="Slide Number Placeholder 3">
            <a:extLst>
              <a:ext uri="{FF2B5EF4-FFF2-40B4-BE49-F238E27FC236}">
                <a16:creationId xmlns:a16="http://schemas.microsoft.com/office/drawing/2014/main" id="{B5DCA16A-A8A2-8245-BF53-9CD2F7C83993}"/>
              </a:ext>
            </a:extLst>
          </p:cNvPr>
          <p:cNvSpPr>
            <a:spLocks noGrp="1"/>
          </p:cNvSpPr>
          <p:nvPr>
            <p:ph type="sldNum" sz="quarter" idx="12"/>
          </p:nvPr>
        </p:nvSpPr>
        <p:spPr/>
        <p:txBody>
          <a:bodyPr/>
          <a:lstStyle/>
          <a:p>
            <a:fld id="{0E627469-E42A-6C49-B11C-E8BEC0D4F63F}" type="slidenum">
              <a:rPr lang="en-US" smtClean="0"/>
              <a:t>‹#›</a:t>
            </a:fld>
            <a:endParaRPr lang="en-US"/>
          </a:p>
        </p:txBody>
      </p:sp>
    </p:spTree>
    <p:extLst>
      <p:ext uri="{BB962C8B-B14F-4D97-AF65-F5344CB8AC3E}">
        <p14:creationId xmlns:p14="http://schemas.microsoft.com/office/powerpoint/2010/main" val="18766692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661E7BE-DD51-B742-90F7-87FE22F1AF8C}"/>
              </a:ext>
            </a:extLst>
          </p:cNvPr>
          <p:cNvSpPr>
            <a:spLocks noGrp="1"/>
          </p:cNvSpPr>
          <p:nvPr>
            <p:ph type="ftr" sz="quarter" idx="11"/>
          </p:nvPr>
        </p:nvSpPr>
        <p:spPr>
          <a:xfrm>
            <a:off x="4829520" y="6300437"/>
            <a:ext cx="2532959" cy="283464"/>
          </a:xfrm>
          <a:prstGeom prst="rect">
            <a:avLst/>
          </a:prstGeom>
          <a:noFill/>
        </p:spPr>
        <p:txBody>
          <a:bodyPr/>
          <a:lstStyle>
            <a:lvl1pPr algn="ctr">
              <a:defRPr/>
            </a:lvl1pPr>
          </a:lstStyle>
          <a:p>
            <a:r>
              <a:rPr lang="en-US"/>
              <a:t>Merck confidential. For internal use only.</a:t>
            </a:r>
          </a:p>
        </p:txBody>
      </p:sp>
      <p:pic>
        <p:nvPicPr>
          <p:cNvPr id="6" name="Picture 5">
            <a:extLst>
              <a:ext uri="{FF2B5EF4-FFF2-40B4-BE49-F238E27FC236}">
                <a16:creationId xmlns:a16="http://schemas.microsoft.com/office/drawing/2014/main" id="{5E230876-20D9-D5F6-25C8-F1DC040E12A8}"/>
              </a:ext>
            </a:extLst>
          </p:cNvPr>
          <p:cNvPicPr>
            <a:picLocks noChangeAspect="1"/>
          </p:cNvPicPr>
          <p:nvPr userDrawn="1"/>
        </p:nvPicPr>
        <p:blipFill>
          <a:blip r:embed="rId3"/>
          <a:srcRect l="32" r="32"/>
          <a:stretch/>
        </p:blipFill>
        <p:spPr>
          <a:xfrm>
            <a:off x="6980710" y="3142625"/>
            <a:ext cx="4224701" cy="572749"/>
          </a:xfrm>
          <a:prstGeom prst="rect">
            <a:avLst/>
          </a:prstGeom>
        </p:spPr>
      </p:pic>
    </p:spTree>
    <p:extLst>
      <p:ext uri="{BB962C8B-B14F-4D97-AF65-F5344CB8AC3E}">
        <p14:creationId xmlns:p14="http://schemas.microsoft.com/office/powerpoint/2010/main" val="731341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with Subhea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048" y="2061029"/>
            <a:ext cx="11436348" cy="4019099"/>
          </a:xfrm>
          <a:prstGeom prst="rect">
            <a:avLst/>
          </a:prstGeom>
        </p:spPr>
        <p:txBody>
          <a:bodyPr lIns="0" tIns="0" rIns="0" bIns="0">
            <a:normAutofit/>
          </a:bodyPr>
          <a:lstStyle>
            <a:lvl1pPr>
              <a:lnSpc>
                <a:spcPct val="100000"/>
              </a:lnSpc>
              <a:spcBef>
                <a:spcPts val="1200"/>
              </a:spcBef>
              <a:buClr>
                <a:schemeClr val="bg2"/>
              </a:buClr>
              <a:defRPr sz="2200">
                <a:solidFill>
                  <a:srgbClr val="000000"/>
                </a:solidFill>
                <a:latin typeface="Arial" panose="020B0604020202020204" pitchFamily="34" charset="0"/>
                <a:cs typeface="Arial" panose="020B0604020202020204" pitchFamily="34" charset="0"/>
              </a:defRPr>
            </a:lvl1pPr>
            <a:lvl2pPr marL="514350" indent="-285750">
              <a:lnSpc>
                <a:spcPct val="100000"/>
              </a:lnSpc>
              <a:spcBef>
                <a:spcPts val="200"/>
              </a:spcBef>
              <a:buClr>
                <a:schemeClr val="bg2"/>
              </a:buClr>
              <a:buSzPct val="100000"/>
              <a:buFont typeface="Arial Narrow" panose="020B0606020202030204" pitchFamily="34" charset="0"/>
              <a:buChar char="–"/>
              <a:defRPr sz="2200">
                <a:solidFill>
                  <a:srgbClr val="000000"/>
                </a:solidFill>
                <a:latin typeface="Arial" panose="020B0604020202020204" pitchFamily="34" charset="0"/>
                <a:cs typeface="Arial" panose="020B0604020202020204" pitchFamily="34" charset="0"/>
              </a:defRPr>
            </a:lvl2pPr>
            <a:lvl3pPr marL="742950" indent="-228600">
              <a:lnSpc>
                <a:spcPct val="100000"/>
              </a:lnSpc>
              <a:spcBef>
                <a:spcPts val="200"/>
              </a:spcBef>
              <a:buClr>
                <a:schemeClr val="bg2"/>
              </a:buClr>
              <a:buFont typeface="Wingdings" panose="05000000000000000000" pitchFamily="2" charset="2"/>
              <a:buChar char="§"/>
              <a:defRPr sz="2200">
                <a:solidFill>
                  <a:srgbClr val="000000"/>
                </a:solidFill>
                <a:latin typeface="Arial" panose="020B0604020202020204" pitchFamily="34" charset="0"/>
                <a:cs typeface="Arial" panose="020B0604020202020204" pitchFamily="34" charset="0"/>
              </a:defRPr>
            </a:lvl3pPr>
            <a:lvl4pPr marL="1028700" indent="-228600">
              <a:lnSpc>
                <a:spcPct val="100000"/>
              </a:lnSpc>
              <a:spcBef>
                <a:spcPts val="200"/>
              </a:spcBef>
              <a:buClr>
                <a:schemeClr val="bg2"/>
              </a:buClr>
              <a:buSzPct val="100000"/>
              <a:tabLst/>
              <a:defRPr sz="2200">
                <a:solidFill>
                  <a:srgbClr val="000000"/>
                </a:solidFill>
                <a:latin typeface="Arial" panose="020B0604020202020204" pitchFamily="34" charset="0"/>
                <a:cs typeface="Arial" panose="020B0604020202020204" pitchFamily="34" charset="0"/>
              </a:defRPr>
            </a:lvl4pPr>
            <a:lvl5pPr marL="1257300" indent="-171450">
              <a:lnSpc>
                <a:spcPct val="100000"/>
              </a:lnSpc>
              <a:spcBef>
                <a:spcPts val="200"/>
              </a:spcBef>
              <a:buClr>
                <a:schemeClr val="bg2"/>
              </a:buClr>
              <a:defRPr sz="2200">
                <a:solidFill>
                  <a:srgbClr val="000000"/>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77825" y="276447"/>
            <a:ext cx="11436349" cy="951480"/>
          </a:xfrm>
        </p:spPr>
        <p:txBody>
          <a:bodyPr lIns="0" tIns="0" rIns="0" bIns="45720" anchor="b">
            <a:noAutofit/>
          </a:bodyPr>
          <a:lstStyle>
            <a:lvl1pPr>
              <a:defRPr sz="3200" b="0">
                <a:solidFill>
                  <a:srgbClr val="000000"/>
                </a:solidFill>
                <a:latin typeface="Arial" panose="020B0604020202020204" pitchFamily="34" charset="0"/>
                <a:cs typeface="Arial" panose="020B0604020202020204" pitchFamily="34" charset="0"/>
              </a:defRPr>
            </a:lvl1pPr>
          </a:lstStyle>
          <a:p>
            <a:r>
              <a:rPr lang="en-US" dirty="0"/>
              <a:t>&lt;Slide Title&gt;</a:t>
            </a:r>
          </a:p>
        </p:txBody>
      </p:sp>
      <p:cxnSp>
        <p:nvCxnSpPr>
          <p:cNvPr id="10" name="Straight Connector 9">
            <a:extLst>
              <a:ext uri="{FF2B5EF4-FFF2-40B4-BE49-F238E27FC236}">
                <a16:creationId xmlns:a16="http://schemas.microsoft.com/office/drawing/2014/main" id="{A0D126F0-0D23-46CA-BFB7-A1BFB0B90603}"/>
              </a:ext>
            </a:extLst>
          </p:cNvPr>
          <p:cNvCxnSpPr/>
          <p:nvPr/>
        </p:nvCxnSpPr>
        <p:spPr>
          <a:xfrm>
            <a:off x="377825" y="1227932"/>
            <a:ext cx="11436350"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CFC96CB-0B90-4F97-BEB8-48B483269B75}"/>
              </a:ext>
            </a:extLst>
          </p:cNvPr>
          <p:cNvSpPr>
            <a:spLocks noGrp="1"/>
          </p:cNvSpPr>
          <p:nvPr>
            <p:ph type="body" sz="quarter" idx="15" hasCustomPrompt="1"/>
          </p:nvPr>
        </p:nvSpPr>
        <p:spPr>
          <a:xfrm>
            <a:off x="7620000" y="-1"/>
            <a:ext cx="4572000" cy="252239"/>
          </a:xfrm>
        </p:spPr>
        <p:txBody>
          <a:bodyPr tIns="45720" rIns="137160">
            <a:noAutofit/>
          </a:bodyPr>
          <a:lstStyle>
            <a:lvl1pPr marL="0" indent="0" algn="r">
              <a:buFontTx/>
              <a:buNone/>
              <a:defRPr sz="1200">
                <a:solidFill>
                  <a:srgbClr val="000000"/>
                </a:solidFill>
                <a:latin typeface="Arial" panose="020B0604020202020204" pitchFamily="34" charset="0"/>
                <a:cs typeface="Arial" panose="020B0604020202020204" pitchFamily="34" charset="0"/>
              </a:defRPr>
            </a:lvl1pPr>
            <a:lvl2pPr marL="609584" indent="0">
              <a:buFontTx/>
              <a:buNone/>
              <a:defRPr/>
            </a:lvl2pPr>
            <a:lvl3pPr marL="1217052" indent="0">
              <a:buFontTx/>
              <a:buNone/>
              <a:defRPr/>
            </a:lvl3pPr>
            <a:lvl4pPr marL="1680591" indent="0">
              <a:buFontTx/>
              <a:buNone/>
              <a:defRPr/>
            </a:lvl4pPr>
            <a:lvl5pPr marL="2142013" indent="0">
              <a:buFontTx/>
              <a:buNone/>
              <a:defRPr/>
            </a:lvl5pPr>
          </a:lstStyle>
          <a:p>
            <a:pPr marL="0" marR="0" lvl="0" indent="0" algn="r" defTabSz="457250" rtl="0" eaLnBrk="1" fontAlgn="auto" latinLnBrk="0" hangingPunct="1">
              <a:lnSpc>
                <a:spcPct val="100000"/>
              </a:lnSpc>
              <a:spcBef>
                <a:spcPts val="0"/>
              </a:spcBef>
              <a:spcAft>
                <a:spcPts val="0"/>
              </a:spcAft>
              <a:buClr>
                <a:schemeClr val="bg2"/>
              </a:buClr>
              <a:buSzPct val="95000"/>
              <a:buFontTx/>
              <a:buNone/>
              <a:tabLst/>
              <a:defRPr/>
            </a:pPr>
            <a:r>
              <a:rPr lang="en-US" dirty="0"/>
              <a:t>Label for locking</a:t>
            </a:r>
          </a:p>
        </p:txBody>
      </p:sp>
      <p:sp>
        <p:nvSpPr>
          <p:cNvPr id="8" name="Footer Placeholder 2">
            <a:extLst>
              <a:ext uri="{FF2B5EF4-FFF2-40B4-BE49-F238E27FC236}">
                <a16:creationId xmlns:a16="http://schemas.microsoft.com/office/drawing/2014/main" id="{57B7DAE8-9A88-41ED-9152-A2693AB22A3F}"/>
              </a:ext>
            </a:extLst>
          </p:cNvPr>
          <p:cNvSpPr>
            <a:spLocks noGrp="1"/>
          </p:cNvSpPr>
          <p:nvPr>
            <p:ph type="ftr" sz="quarter" idx="3"/>
          </p:nvPr>
        </p:nvSpPr>
        <p:spPr>
          <a:xfrm>
            <a:off x="-2" y="6356350"/>
            <a:ext cx="12192001" cy="501650"/>
          </a:xfrm>
          <a:prstGeom prst="rect">
            <a:avLst/>
          </a:prstGeom>
        </p:spPr>
        <p:txBody>
          <a:bodyPr vert="horz" lIns="137160" tIns="0" rIns="137160" bIns="91440" rtlCol="0" anchor="b" anchorCtr="0"/>
          <a:lstStyle>
            <a:lvl1pPr algn="l">
              <a:defRPr sz="1000">
                <a:solidFill>
                  <a:srgbClr val="000000"/>
                </a:solidFill>
                <a:latin typeface="Arial" panose="020B0604020202020204" pitchFamily="34" charset="0"/>
                <a:cs typeface="Arial" panose="020B0604020202020204" pitchFamily="34" charset="0"/>
              </a:defRPr>
            </a:lvl1pPr>
          </a:lstStyle>
          <a:p>
            <a:endParaRPr lang="en-US" dirty="0"/>
          </a:p>
        </p:txBody>
      </p:sp>
      <p:sp>
        <p:nvSpPr>
          <p:cNvPr id="4" name="Text Placeholder 9">
            <a:extLst>
              <a:ext uri="{FF2B5EF4-FFF2-40B4-BE49-F238E27FC236}">
                <a16:creationId xmlns:a16="http://schemas.microsoft.com/office/drawing/2014/main" id="{6E75E460-B64C-67C2-925D-7E0841CF3ED5}"/>
              </a:ext>
            </a:extLst>
          </p:cNvPr>
          <p:cNvSpPr>
            <a:spLocks noGrp="1"/>
          </p:cNvSpPr>
          <p:nvPr>
            <p:ph type="body" sz="quarter" idx="13" hasCustomPrompt="1"/>
          </p:nvPr>
        </p:nvSpPr>
        <p:spPr>
          <a:xfrm>
            <a:off x="381000" y="1382487"/>
            <a:ext cx="11433175" cy="547914"/>
          </a:xfrm>
          <a:prstGeom prst="rect">
            <a:avLst/>
          </a:prstGeom>
        </p:spPr>
        <p:txBody>
          <a:bodyPr>
            <a:normAutofit/>
          </a:bodyPr>
          <a:lstStyle>
            <a:lvl1pPr marL="0" indent="0">
              <a:buNone/>
              <a:defRPr sz="2400" b="1">
                <a:solidFill>
                  <a:schemeClr val="tx1"/>
                </a:solidFill>
              </a:defRPr>
            </a:lvl1pPr>
          </a:lstStyle>
          <a:p>
            <a:pPr lvl="0"/>
            <a:r>
              <a:rPr lang="en-US" dirty="0"/>
              <a:t>&lt;Insert Subhead&gt;</a:t>
            </a:r>
          </a:p>
        </p:txBody>
      </p:sp>
    </p:spTree>
    <p:extLst>
      <p:ext uri="{BB962C8B-B14F-4D97-AF65-F5344CB8AC3E}">
        <p14:creationId xmlns:p14="http://schemas.microsoft.com/office/powerpoint/2010/main" val="42190663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7825" y="244549"/>
            <a:ext cx="11436349" cy="983378"/>
          </a:xfrm>
        </p:spPr>
        <p:txBody>
          <a:bodyPr lIns="0" tIns="0" rIns="0" bIns="45720" anchor="b">
            <a:noAutofit/>
          </a:bodyPr>
          <a:lstStyle>
            <a:lvl1pPr>
              <a:defRPr sz="3200" b="0">
                <a:solidFill>
                  <a:srgbClr val="000000"/>
                </a:solidFill>
                <a:latin typeface="Arial" panose="020B0604020202020204" pitchFamily="34" charset="0"/>
                <a:cs typeface="Arial" panose="020B0604020202020204" pitchFamily="34" charset="0"/>
              </a:defRPr>
            </a:lvl1pPr>
          </a:lstStyle>
          <a:p>
            <a:r>
              <a:rPr lang="en-US" dirty="0"/>
              <a:t>&lt;Slide Title&gt;</a:t>
            </a:r>
          </a:p>
        </p:txBody>
      </p:sp>
      <p:cxnSp>
        <p:nvCxnSpPr>
          <p:cNvPr id="10" name="Straight Connector 9">
            <a:extLst>
              <a:ext uri="{FF2B5EF4-FFF2-40B4-BE49-F238E27FC236}">
                <a16:creationId xmlns:a16="http://schemas.microsoft.com/office/drawing/2014/main" id="{A0D126F0-0D23-46CA-BFB7-A1BFB0B90603}"/>
              </a:ext>
            </a:extLst>
          </p:cNvPr>
          <p:cNvCxnSpPr/>
          <p:nvPr/>
        </p:nvCxnSpPr>
        <p:spPr>
          <a:xfrm>
            <a:off x="377825" y="1227932"/>
            <a:ext cx="11436350"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E3D41DD0-2BAD-40ED-B59C-AAADB26A054A}"/>
              </a:ext>
            </a:extLst>
          </p:cNvPr>
          <p:cNvSpPr>
            <a:spLocks noGrp="1"/>
          </p:cNvSpPr>
          <p:nvPr>
            <p:ph type="body" sz="quarter" idx="15" hasCustomPrompt="1"/>
          </p:nvPr>
        </p:nvSpPr>
        <p:spPr>
          <a:xfrm>
            <a:off x="7620000" y="-1"/>
            <a:ext cx="4572000" cy="252239"/>
          </a:xfrm>
        </p:spPr>
        <p:txBody>
          <a:bodyPr tIns="45720" rIns="137160">
            <a:noAutofit/>
          </a:bodyPr>
          <a:lstStyle>
            <a:lvl1pPr marL="0" indent="0" algn="r">
              <a:buFontTx/>
              <a:buNone/>
              <a:defRPr sz="1200">
                <a:solidFill>
                  <a:srgbClr val="000000"/>
                </a:solidFill>
                <a:latin typeface="Arial" panose="020B0604020202020204" pitchFamily="34" charset="0"/>
                <a:cs typeface="Arial" panose="020B0604020202020204" pitchFamily="34" charset="0"/>
              </a:defRPr>
            </a:lvl1pPr>
            <a:lvl2pPr marL="609584" indent="0">
              <a:buFontTx/>
              <a:buNone/>
              <a:defRPr/>
            </a:lvl2pPr>
            <a:lvl3pPr marL="1217052" indent="0">
              <a:buFontTx/>
              <a:buNone/>
              <a:defRPr/>
            </a:lvl3pPr>
            <a:lvl4pPr marL="1680591" indent="0">
              <a:buFontTx/>
              <a:buNone/>
              <a:defRPr/>
            </a:lvl4pPr>
            <a:lvl5pPr marL="2142013" indent="0">
              <a:buFontTx/>
              <a:buNone/>
              <a:defRPr/>
            </a:lvl5pPr>
          </a:lstStyle>
          <a:p>
            <a:pPr lvl="0"/>
            <a:r>
              <a:rPr lang="en-US" dirty="0"/>
              <a:t>Label for locking</a:t>
            </a:r>
          </a:p>
        </p:txBody>
      </p:sp>
      <p:sp>
        <p:nvSpPr>
          <p:cNvPr id="7" name="Footer Placeholder 2">
            <a:extLst>
              <a:ext uri="{FF2B5EF4-FFF2-40B4-BE49-F238E27FC236}">
                <a16:creationId xmlns:a16="http://schemas.microsoft.com/office/drawing/2014/main" id="{922FE14F-A39F-4BF4-8EAE-B628F105CC12}"/>
              </a:ext>
            </a:extLst>
          </p:cNvPr>
          <p:cNvSpPr>
            <a:spLocks noGrp="1"/>
          </p:cNvSpPr>
          <p:nvPr>
            <p:ph type="ftr" sz="quarter" idx="3"/>
          </p:nvPr>
        </p:nvSpPr>
        <p:spPr>
          <a:xfrm>
            <a:off x="-2" y="6356350"/>
            <a:ext cx="12192001" cy="501650"/>
          </a:xfrm>
          <a:prstGeom prst="rect">
            <a:avLst/>
          </a:prstGeom>
        </p:spPr>
        <p:txBody>
          <a:bodyPr vert="horz" lIns="137160" tIns="0" rIns="137160" bIns="91440" rtlCol="0" anchor="b" anchorCtr="0"/>
          <a:lstStyle>
            <a:lvl1pPr algn="l">
              <a:defRPr sz="1000">
                <a:solidFill>
                  <a:srgbClr val="000000"/>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252843300"/>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E3D41DD0-2BAD-40ED-B59C-AAADB26A054A}"/>
              </a:ext>
            </a:extLst>
          </p:cNvPr>
          <p:cNvSpPr>
            <a:spLocks noGrp="1"/>
          </p:cNvSpPr>
          <p:nvPr>
            <p:ph type="body" sz="quarter" idx="15" hasCustomPrompt="1"/>
          </p:nvPr>
        </p:nvSpPr>
        <p:spPr>
          <a:xfrm>
            <a:off x="7620000" y="-1"/>
            <a:ext cx="4572000" cy="252239"/>
          </a:xfrm>
        </p:spPr>
        <p:txBody>
          <a:bodyPr tIns="45720" rIns="137160">
            <a:noAutofit/>
          </a:bodyPr>
          <a:lstStyle>
            <a:lvl1pPr marL="0" indent="0" algn="r">
              <a:buFontTx/>
              <a:buNone/>
              <a:defRPr sz="1200">
                <a:solidFill>
                  <a:srgbClr val="000000"/>
                </a:solidFill>
                <a:latin typeface="Arial" panose="020B0604020202020204" pitchFamily="34" charset="0"/>
                <a:cs typeface="Arial" panose="020B0604020202020204" pitchFamily="34" charset="0"/>
              </a:defRPr>
            </a:lvl1pPr>
            <a:lvl2pPr marL="609584" indent="0">
              <a:buFontTx/>
              <a:buNone/>
              <a:defRPr/>
            </a:lvl2pPr>
            <a:lvl3pPr marL="1217052" indent="0">
              <a:buFontTx/>
              <a:buNone/>
              <a:defRPr/>
            </a:lvl3pPr>
            <a:lvl4pPr marL="1680591" indent="0">
              <a:buFontTx/>
              <a:buNone/>
              <a:defRPr/>
            </a:lvl4pPr>
            <a:lvl5pPr marL="2142013" indent="0">
              <a:buFontTx/>
              <a:buNone/>
              <a:defRPr/>
            </a:lvl5pPr>
          </a:lstStyle>
          <a:p>
            <a:pPr lvl="0"/>
            <a:r>
              <a:rPr lang="en-US" dirty="0"/>
              <a:t>Label for locking</a:t>
            </a:r>
          </a:p>
        </p:txBody>
      </p:sp>
      <p:sp>
        <p:nvSpPr>
          <p:cNvPr id="7" name="Footer Placeholder 2">
            <a:extLst>
              <a:ext uri="{FF2B5EF4-FFF2-40B4-BE49-F238E27FC236}">
                <a16:creationId xmlns:a16="http://schemas.microsoft.com/office/drawing/2014/main" id="{922FE14F-A39F-4BF4-8EAE-B628F105CC12}"/>
              </a:ext>
            </a:extLst>
          </p:cNvPr>
          <p:cNvSpPr>
            <a:spLocks noGrp="1"/>
          </p:cNvSpPr>
          <p:nvPr>
            <p:ph type="ftr" sz="quarter" idx="3"/>
          </p:nvPr>
        </p:nvSpPr>
        <p:spPr>
          <a:xfrm>
            <a:off x="-2" y="6356350"/>
            <a:ext cx="12192001" cy="501650"/>
          </a:xfrm>
          <a:prstGeom prst="rect">
            <a:avLst/>
          </a:prstGeom>
        </p:spPr>
        <p:txBody>
          <a:bodyPr vert="horz" lIns="137160" tIns="0" rIns="137160" bIns="91440" rtlCol="0" anchor="b" anchorCtr="0"/>
          <a:lstStyle>
            <a:lvl1pPr algn="l">
              <a:defRPr sz="1000">
                <a:solidFill>
                  <a:srgbClr val="000000"/>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970383950"/>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column">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CE5D1F0-AB30-43D1-A0AE-998C4E040FC2}"/>
              </a:ext>
            </a:extLst>
          </p:cNvPr>
          <p:cNvSpPr>
            <a:spLocks noGrp="1"/>
          </p:cNvSpPr>
          <p:nvPr>
            <p:ph type="title" hasCustomPrompt="1"/>
          </p:nvPr>
        </p:nvSpPr>
        <p:spPr>
          <a:xfrm>
            <a:off x="377825" y="313267"/>
            <a:ext cx="11436349" cy="914660"/>
          </a:xfrm>
        </p:spPr>
        <p:txBody>
          <a:bodyPr lIns="0" tIns="0" rIns="0" bIns="45720" anchor="b">
            <a:noAutofit/>
          </a:bodyPr>
          <a:lstStyle>
            <a:lvl1pPr>
              <a:defRPr sz="3200" b="0">
                <a:solidFill>
                  <a:srgbClr val="000000"/>
                </a:solidFill>
                <a:latin typeface="Arial" panose="020B0604020202020204" pitchFamily="34" charset="0"/>
                <a:cs typeface="Arial" panose="020B0604020202020204" pitchFamily="34" charset="0"/>
              </a:defRPr>
            </a:lvl1pPr>
          </a:lstStyle>
          <a:p>
            <a:r>
              <a:rPr lang="en-US" dirty="0"/>
              <a:t>&lt;Slide Title&gt;</a:t>
            </a:r>
          </a:p>
        </p:txBody>
      </p:sp>
      <p:sp>
        <p:nvSpPr>
          <p:cNvPr id="12" name="Content Placeholder 2"/>
          <p:cNvSpPr>
            <a:spLocks noGrp="1"/>
          </p:cNvSpPr>
          <p:nvPr>
            <p:ph idx="13"/>
          </p:nvPr>
        </p:nvSpPr>
        <p:spPr>
          <a:xfrm>
            <a:off x="381001" y="1598085"/>
            <a:ext cx="5514564" cy="4482044"/>
          </a:xfrm>
          <a:prstGeom prst="rect">
            <a:avLst/>
          </a:prstGeom>
        </p:spPr>
        <p:txBody>
          <a:bodyPr lIns="0" tIns="0" rIns="0" bIns="0"/>
          <a:lstStyle>
            <a:lvl1pPr>
              <a:spcBef>
                <a:spcPts val="1200"/>
              </a:spcBef>
              <a:buClr>
                <a:schemeClr val="bg2"/>
              </a:buClr>
              <a:defRPr>
                <a:solidFill>
                  <a:srgbClr val="000000"/>
                </a:solidFill>
              </a:defRPr>
            </a:lvl1pPr>
            <a:lvl2pPr marL="509588" indent="-276225">
              <a:buClr>
                <a:schemeClr val="bg2"/>
              </a:buClr>
              <a:buFont typeface="Arial Narrow" panose="020B0606020202030204" pitchFamily="34" charset="0"/>
              <a:buChar char="–"/>
              <a:defRPr>
                <a:solidFill>
                  <a:srgbClr val="000000"/>
                </a:solidFill>
              </a:defRPr>
            </a:lvl2pPr>
            <a:lvl3pPr>
              <a:buClr>
                <a:schemeClr val="bg2"/>
              </a:buClr>
              <a:defRPr>
                <a:solidFill>
                  <a:srgbClr val="000000"/>
                </a:solidFill>
              </a:defRPr>
            </a:lvl3pPr>
            <a:lvl4pPr>
              <a:buClr>
                <a:schemeClr val="bg2"/>
              </a:buClr>
              <a:defRPr>
                <a:solidFill>
                  <a:srgbClr val="000000"/>
                </a:solidFill>
              </a:defRPr>
            </a:lvl4pPr>
            <a:lvl5pPr>
              <a:buClr>
                <a:schemeClr val="bg2"/>
              </a:buCl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
          </p:nvPr>
        </p:nvSpPr>
        <p:spPr>
          <a:xfrm>
            <a:off x="6307016" y="1598085"/>
            <a:ext cx="5514564" cy="4482044"/>
          </a:xfrm>
          <a:prstGeom prst="rect">
            <a:avLst/>
          </a:prstGeom>
        </p:spPr>
        <p:txBody>
          <a:bodyPr lIns="0" tIns="0" rIns="0" bIns="0"/>
          <a:lstStyle>
            <a:lvl1pPr>
              <a:spcBef>
                <a:spcPts val="1200"/>
              </a:spcBef>
              <a:buClr>
                <a:schemeClr val="bg2"/>
              </a:buClr>
              <a:defRPr>
                <a:solidFill>
                  <a:srgbClr val="000000"/>
                </a:solidFill>
              </a:defRPr>
            </a:lvl1pPr>
            <a:lvl2pPr marL="509588" indent="-276225">
              <a:buClr>
                <a:schemeClr val="bg2"/>
              </a:buClr>
              <a:buFont typeface="Arial Narrow" panose="020B0606020202030204" pitchFamily="34" charset="0"/>
              <a:buChar char="–"/>
              <a:defRPr>
                <a:solidFill>
                  <a:srgbClr val="000000"/>
                </a:solidFill>
              </a:defRPr>
            </a:lvl2pPr>
            <a:lvl3pPr>
              <a:buClr>
                <a:schemeClr val="bg2"/>
              </a:buClr>
              <a:defRPr>
                <a:solidFill>
                  <a:srgbClr val="000000"/>
                </a:solidFill>
              </a:defRPr>
            </a:lvl3pPr>
            <a:lvl4pPr>
              <a:buClr>
                <a:schemeClr val="bg2"/>
              </a:buClr>
              <a:defRPr>
                <a:solidFill>
                  <a:srgbClr val="000000"/>
                </a:solidFill>
              </a:defRPr>
            </a:lvl4pPr>
            <a:lvl5pPr>
              <a:buClr>
                <a:schemeClr val="bg2"/>
              </a:buCl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C260AA23-087E-4675-9E2F-DDEBC5D945D6}"/>
              </a:ext>
            </a:extLst>
          </p:cNvPr>
          <p:cNvCxnSpPr/>
          <p:nvPr/>
        </p:nvCxnSpPr>
        <p:spPr>
          <a:xfrm>
            <a:off x="377825" y="1227932"/>
            <a:ext cx="11436350"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 Placeholder 4">
            <a:extLst>
              <a:ext uri="{FF2B5EF4-FFF2-40B4-BE49-F238E27FC236}">
                <a16:creationId xmlns:a16="http://schemas.microsoft.com/office/drawing/2014/main" id="{D1C18BB7-8B96-401D-A546-77E2D23E1CAA}"/>
              </a:ext>
            </a:extLst>
          </p:cNvPr>
          <p:cNvSpPr>
            <a:spLocks noGrp="1"/>
          </p:cNvSpPr>
          <p:nvPr>
            <p:ph type="body" sz="quarter" idx="15" hasCustomPrompt="1"/>
          </p:nvPr>
        </p:nvSpPr>
        <p:spPr>
          <a:xfrm>
            <a:off x="7620000" y="-1"/>
            <a:ext cx="4572000" cy="252239"/>
          </a:xfrm>
        </p:spPr>
        <p:txBody>
          <a:bodyPr tIns="45720" rIns="137160">
            <a:noAutofit/>
          </a:bodyPr>
          <a:lstStyle>
            <a:lvl1pPr marL="0" indent="0" algn="r">
              <a:buFontTx/>
              <a:buNone/>
              <a:defRPr sz="1200">
                <a:solidFill>
                  <a:srgbClr val="000000"/>
                </a:solidFill>
                <a:latin typeface="Arial" panose="020B0604020202020204" pitchFamily="34" charset="0"/>
                <a:cs typeface="Arial" panose="020B0604020202020204" pitchFamily="34" charset="0"/>
              </a:defRPr>
            </a:lvl1pPr>
            <a:lvl2pPr marL="609584" indent="0">
              <a:buFontTx/>
              <a:buNone/>
              <a:defRPr/>
            </a:lvl2pPr>
            <a:lvl3pPr marL="1217052" indent="0">
              <a:buFontTx/>
              <a:buNone/>
              <a:defRPr/>
            </a:lvl3pPr>
            <a:lvl4pPr marL="1680591" indent="0">
              <a:buFontTx/>
              <a:buNone/>
              <a:defRPr/>
            </a:lvl4pPr>
            <a:lvl5pPr marL="2142013" indent="0">
              <a:buFontTx/>
              <a:buNone/>
              <a:defRPr/>
            </a:lvl5pPr>
          </a:lstStyle>
          <a:p>
            <a:pPr lvl="0"/>
            <a:r>
              <a:rPr lang="en-US" dirty="0"/>
              <a:t>Label for locking</a:t>
            </a:r>
          </a:p>
        </p:txBody>
      </p:sp>
      <p:sp>
        <p:nvSpPr>
          <p:cNvPr id="9" name="Footer Placeholder 2">
            <a:extLst>
              <a:ext uri="{FF2B5EF4-FFF2-40B4-BE49-F238E27FC236}">
                <a16:creationId xmlns:a16="http://schemas.microsoft.com/office/drawing/2014/main" id="{C36112B8-8E42-4B63-B721-4E1EF886376A}"/>
              </a:ext>
            </a:extLst>
          </p:cNvPr>
          <p:cNvSpPr>
            <a:spLocks noGrp="1"/>
          </p:cNvSpPr>
          <p:nvPr>
            <p:ph type="ftr" sz="quarter" idx="3"/>
          </p:nvPr>
        </p:nvSpPr>
        <p:spPr>
          <a:xfrm>
            <a:off x="-2" y="6356350"/>
            <a:ext cx="12192001" cy="501650"/>
          </a:xfrm>
          <a:prstGeom prst="rect">
            <a:avLst/>
          </a:prstGeom>
        </p:spPr>
        <p:txBody>
          <a:bodyPr vert="horz" lIns="137160" tIns="0" rIns="137160" bIns="91440" rtlCol="0" anchor="b" anchorCtr="0"/>
          <a:lstStyle>
            <a:lvl1pPr algn="l">
              <a:defRPr sz="1000">
                <a:solidFill>
                  <a:srgbClr val="000000"/>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992698006"/>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stacked text content">
    <p:spTree>
      <p:nvGrpSpPr>
        <p:cNvPr id="1" name=""/>
        <p:cNvGrpSpPr/>
        <p:nvPr/>
      </p:nvGrpSpPr>
      <p:grpSpPr>
        <a:xfrm>
          <a:off x="0" y="0"/>
          <a:ext cx="0" cy="0"/>
          <a:chOff x="0" y="0"/>
          <a:chExt cx="0" cy="0"/>
        </a:xfrm>
      </p:grpSpPr>
      <p:sp>
        <p:nvSpPr>
          <p:cNvPr id="9" name="Content Placeholder 2"/>
          <p:cNvSpPr>
            <a:spLocks noGrp="1"/>
          </p:cNvSpPr>
          <p:nvPr>
            <p:ph idx="15"/>
          </p:nvPr>
        </p:nvSpPr>
        <p:spPr>
          <a:xfrm>
            <a:off x="381000" y="1598084"/>
            <a:ext cx="11430000" cy="2622224"/>
          </a:xfrm>
          <a:prstGeom prst="rect">
            <a:avLst/>
          </a:prstGeom>
        </p:spPr>
        <p:txBody>
          <a:bodyPr lIns="0" tIns="0" rIns="0" bIns="0"/>
          <a:lstStyle>
            <a:lvl1pPr>
              <a:spcBef>
                <a:spcPts val="1200"/>
              </a:spcBef>
              <a:buClr>
                <a:schemeClr val="bg2"/>
              </a:buClr>
              <a:defRPr>
                <a:solidFill>
                  <a:srgbClr val="000000"/>
                </a:solidFill>
              </a:defRPr>
            </a:lvl1pPr>
            <a:lvl2pPr marL="509588" indent="-276225">
              <a:buFont typeface="Arial Narrow" panose="020B0606020202030204" pitchFamily="34" charset="0"/>
              <a:buChar char="–"/>
              <a:tabLst/>
              <a:defRPr>
                <a:solidFill>
                  <a:srgbClr val="000000"/>
                </a:solidFill>
              </a:defRPr>
            </a:lvl2pPr>
            <a:lvl3pPr>
              <a:buClr>
                <a:schemeClr val="bg2"/>
              </a:buClr>
              <a:defRPr>
                <a:solidFill>
                  <a:srgbClr val="000000"/>
                </a:solidFill>
              </a:defRPr>
            </a:lvl3pPr>
            <a:lvl4pPr>
              <a:defRPr>
                <a:solidFill>
                  <a:srgbClr val="000000"/>
                </a:solidFill>
              </a:defRPr>
            </a:lvl4pPr>
            <a:lvl5pPr>
              <a:buClr>
                <a:schemeClr val="bg2"/>
              </a:buCl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6"/>
          </p:nvPr>
        </p:nvSpPr>
        <p:spPr>
          <a:xfrm>
            <a:off x="377826" y="4392248"/>
            <a:ext cx="11433174" cy="1727200"/>
          </a:xfrm>
          <a:prstGeom prst="rect">
            <a:avLst/>
          </a:prstGeom>
        </p:spPr>
        <p:txBody>
          <a:bodyPr lIns="0" tIns="0" rIns="0" bIns="0"/>
          <a:lstStyle>
            <a:lvl1pPr>
              <a:spcBef>
                <a:spcPts val="1200"/>
              </a:spcBef>
              <a:defRPr>
                <a:solidFill>
                  <a:srgbClr val="000000"/>
                </a:solidFill>
              </a:defRPr>
            </a:lvl1pPr>
            <a:lvl2pPr marL="509588" indent="-276225">
              <a:buFont typeface="Arial Narrow" panose="020B0606020202030204" pitchFamily="34" charset="0"/>
              <a:buChar cha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ED8B0AF7-33D8-4EB8-97F6-21BCAD234435}"/>
              </a:ext>
            </a:extLst>
          </p:cNvPr>
          <p:cNvSpPr>
            <a:spLocks noGrp="1"/>
          </p:cNvSpPr>
          <p:nvPr>
            <p:ph type="title" hasCustomPrompt="1"/>
          </p:nvPr>
        </p:nvSpPr>
        <p:spPr>
          <a:xfrm>
            <a:off x="377825" y="313267"/>
            <a:ext cx="11436349" cy="914660"/>
          </a:xfrm>
        </p:spPr>
        <p:txBody>
          <a:bodyPr lIns="0" tIns="0" rIns="0" bIns="45720" anchor="b">
            <a:normAutofit/>
          </a:bodyPr>
          <a:lstStyle>
            <a:lvl1pPr>
              <a:defRPr sz="3200" b="0">
                <a:solidFill>
                  <a:srgbClr val="000000"/>
                </a:solidFill>
                <a:latin typeface="Arial" panose="020B0604020202020204" pitchFamily="34" charset="0"/>
                <a:cs typeface="Arial" panose="020B0604020202020204" pitchFamily="34" charset="0"/>
              </a:defRPr>
            </a:lvl1pPr>
          </a:lstStyle>
          <a:p>
            <a:r>
              <a:rPr lang="en-US" dirty="0"/>
              <a:t>&lt;Slide Title&gt;</a:t>
            </a:r>
          </a:p>
        </p:txBody>
      </p:sp>
      <p:cxnSp>
        <p:nvCxnSpPr>
          <p:cNvPr id="13" name="Straight Connector 12">
            <a:extLst>
              <a:ext uri="{FF2B5EF4-FFF2-40B4-BE49-F238E27FC236}">
                <a16:creationId xmlns:a16="http://schemas.microsoft.com/office/drawing/2014/main" id="{65E91ED9-7601-4209-BA9A-3074EC6DAD40}"/>
              </a:ext>
            </a:extLst>
          </p:cNvPr>
          <p:cNvCxnSpPr/>
          <p:nvPr/>
        </p:nvCxnSpPr>
        <p:spPr>
          <a:xfrm>
            <a:off x="377825" y="1227932"/>
            <a:ext cx="11436350"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D1A9998E-C754-4ED1-9ABC-7B99E87CA2AE}"/>
              </a:ext>
            </a:extLst>
          </p:cNvPr>
          <p:cNvSpPr>
            <a:spLocks noGrp="1"/>
          </p:cNvSpPr>
          <p:nvPr>
            <p:ph type="body" sz="quarter" idx="17" hasCustomPrompt="1"/>
          </p:nvPr>
        </p:nvSpPr>
        <p:spPr>
          <a:xfrm>
            <a:off x="7620000" y="-1"/>
            <a:ext cx="4572000" cy="252239"/>
          </a:xfrm>
        </p:spPr>
        <p:txBody>
          <a:bodyPr tIns="45720" rIns="137160">
            <a:noAutofit/>
          </a:bodyPr>
          <a:lstStyle>
            <a:lvl1pPr marL="0" indent="0" algn="r">
              <a:buFontTx/>
              <a:buNone/>
              <a:defRPr sz="1200">
                <a:solidFill>
                  <a:srgbClr val="000000"/>
                </a:solidFill>
                <a:latin typeface="Arial" panose="020B0604020202020204" pitchFamily="34" charset="0"/>
                <a:cs typeface="Arial" panose="020B0604020202020204" pitchFamily="34" charset="0"/>
              </a:defRPr>
            </a:lvl1pPr>
            <a:lvl2pPr marL="609584" indent="0">
              <a:buFontTx/>
              <a:buNone/>
              <a:defRPr/>
            </a:lvl2pPr>
            <a:lvl3pPr marL="1217052" indent="0">
              <a:buFontTx/>
              <a:buNone/>
              <a:defRPr/>
            </a:lvl3pPr>
            <a:lvl4pPr marL="1680591" indent="0">
              <a:buFontTx/>
              <a:buNone/>
              <a:defRPr/>
            </a:lvl4pPr>
            <a:lvl5pPr marL="2142013" indent="0">
              <a:buFontTx/>
              <a:buNone/>
              <a:defRPr/>
            </a:lvl5pPr>
          </a:lstStyle>
          <a:p>
            <a:pPr lvl="0"/>
            <a:r>
              <a:rPr lang="en-US" dirty="0"/>
              <a:t>Label for locking</a:t>
            </a:r>
          </a:p>
        </p:txBody>
      </p:sp>
      <p:sp>
        <p:nvSpPr>
          <p:cNvPr id="10" name="Footer Placeholder 2">
            <a:extLst>
              <a:ext uri="{FF2B5EF4-FFF2-40B4-BE49-F238E27FC236}">
                <a16:creationId xmlns:a16="http://schemas.microsoft.com/office/drawing/2014/main" id="{3B5BC054-C3FB-4A91-85D1-FAF830CF0E2C}"/>
              </a:ext>
            </a:extLst>
          </p:cNvPr>
          <p:cNvSpPr>
            <a:spLocks noGrp="1"/>
          </p:cNvSpPr>
          <p:nvPr>
            <p:ph type="ftr" sz="quarter" idx="3"/>
          </p:nvPr>
        </p:nvSpPr>
        <p:spPr>
          <a:xfrm>
            <a:off x="-2" y="6356350"/>
            <a:ext cx="12192001" cy="501650"/>
          </a:xfrm>
          <a:prstGeom prst="rect">
            <a:avLst/>
          </a:prstGeom>
        </p:spPr>
        <p:txBody>
          <a:bodyPr vert="horz" lIns="137160" tIns="0" rIns="137160" bIns="91440" rtlCol="0" anchor="b" anchorCtr="0"/>
          <a:lstStyle>
            <a:lvl1pPr algn="l">
              <a:defRPr sz="1000">
                <a:solidFill>
                  <a:srgbClr val="000000"/>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390362090"/>
      </p:ext>
    </p:extLst>
  </p:cSld>
  <p:clrMapOvr>
    <a:masterClrMapping/>
  </p:clrMapOvr>
  <p:extLst>
    <p:ext uri="{DCECCB84-F9BA-43D5-87BE-67443E8EF086}">
      <p15:sldGuideLst xmlns:p15="http://schemas.microsoft.com/office/powerpoint/2012/main">
        <p15:guide id="3" pos="3840" userDrawn="1">
          <p15:clr>
            <a:srgbClr val="FBAE40"/>
          </p15:clr>
        </p15:guide>
        <p15:guide id="4" orient="horz" pos="27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4904" y="1199338"/>
            <a:ext cx="10978081" cy="2239920"/>
          </a:xfrm>
        </p:spPr>
        <p:txBody>
          <a:bodyPr lIns="0" tIns="0" rIns="0" bIns="0">
            <a:normAutofit/>
          </a:bodyPr>
          <a:lstStyle>
            <a:lvl1pPr>
              <a:lnSpc>
                <a:spcPct val="90000"/>
              </a:lnSpc>
              <a:defRPr sz="3800" b="0" cap="none" spc="131">
                <a:solidFill>
                  <a:srgbClr val="000000"/>
                </a:solidFill>
                <a:latin typeface="Arial" panose="020B0604020202020204" pitchFamily="34" charset="0"/>
                <a:cs typeface="Arial" panose="020B0604020202020204" pitchFamily="34" charset="0"/>
              </a:defRPr>
            </a:lvl1pPr>
          </a:lstStyle>
          <a:p>
            <a:r>
              <a:rPr lang="en-US" dirty="0"/>
              <a:t>&lt;Closing Slide&gt;</a:t>
            </a:r>
          </a:p>
        </p:txBody>
      </p:sp>
      <p:sp>
        <p:nvSpPr>
          <p:cNvPr id="7" name="Text Placeholder 4">
            <a:extLst>
              <a:ext uri="{FF2B5EF4-FFF2-40B4-BE49-F238E27FC236}">
                <a16:creationId xmlns:a16="http://schemas.microsoft.com/office/drawing/2014/main" id="{D2571DC2-D6A3-4185-B1A8-3DB7ADC1CFEA}"/>
              </a:ext>
            </a:extLst>
          </p:cNvPr>
          <p:cNvSpPr>
            <a:spLocks noGrp="1"/>
          </p:cNvSpPr>
          <p:nvPr>
            <p:ph type="body" sz="quarter" idx="15" hasCustomPrompt="1"/>
          </p:nvPr>
        </p:nvSpPr>
        <p:spPr>
          <a:xfrm>
            <a:off x="7610947" y="-1"/>
            <a:ext cx="4572000" cy="252239"/>
          </a:xfrm>
        </p:spPr>
        <p:txBody>
          <a:bodyPr tIns="45720" rIns="137160">
            <a:noAutofit/>
          </a:bodyPr>
          <a:lstStyle>
            <a:lvl1pPr marL="0" indent="0" algn="r">
              <a:buFontTx/>
              <a:buNone/>
              <a:defRPr sz="1200">
                <a:solidFill>
                  <a:srgbClr val="000000"/>
                </a:solidFill>
                <a:latin typeface="Arial" panose="020B0604020202020204" pitchFamily="34" charset="0"/>
                <a:cs typeface="Arial" panose="020B0604020202020204" pitchFamily="34" charset="0"/>
              </a:defRPr>
            </a:lvl1pPr>
            <a:lvl2pPr marL="609584" indent="0">
              <a:buFontTx/>
              <a:buNone/>
              <a:defRPr/>
            </a:lvl2pPr>
            <a:lvl3pPr marL="1217052" indent="0">
              <a:buFontTx/>
              <a:buNone/>
              <a:defRPr/>
            </a:lvl3pPr>
            <a:lvl4pPr marL="1680591" indent="0">
              <a:buFontTx/>
              <a:buNone/>
              <a:defRPr/>
            </a:lvl4pPr>
            <a:lvl5pPr marL="2142013" indent="0">
              <a:buFontTx/>
              <a:buNone/>
              <a:defRPr/>
            </a:lvl5pPr>
          </a:lstStyle>
          <a:p>
            <a:pPr lvl="0"/>
            <a:r>
              <a:rPr lang="en-US" dirty="0"/>
              <a:t>Label for locking</a:t>
            </a:r>
          </a:p>
        </p:txBody>
      </p:sp>
      <p:sp>
        <p:nvSpPr>
          <p:cNvPr id="3" name="Footer Placeholder 2">
            <a:extLst>
              <a:ext uri="{FF2B5EF4-FFF2-40B4-BE49-F238E27FC236}">
                <a16:creationId xmlns:a16="http://schemas.microsoft.com/office/drawing/2014/main" id="{01D04DFF-2CBF-7FB1-EFD3-128F332EDF9B}"/>
              </a:ext>
            </a:extLst>
          </p:cNvPr>
          <p:cNvSpPr>
            <a:spLocks noGrp="1"/>
          </p:cNvSpPr>
          <p:nvPr>
            <p:ph type="ftr" sz="quarter" idx="3"/>
          </p:nvPr>
        </p:nvSpPr>
        <p:spPr>
          <a:xfrm>
            <a:off x="-2" y="6356350"/>
            <a:ext cx="12192001" cy="501650"/>
          </a:xfrm>
          <a:prstGeom prst="rect">
            <a:avLst/>
          </a:prstGeom>
        </p:spPr>
        <p:txBody>
          <a:bodyPr vert="horz" lIns="137160" tIns="0" rIns="137160" bIns="91440" rtlCol="0" anchor="b" anchorCtr="0"/>
          <a:lstStyle>
            <a:lvl1pPr algn="l">
              <a:defRPr sz="1000">
                <a:solidFill>
                  <a:srgbClr val="000000"/>
                </a:solidFill>
                <a:latin typeface="Arial" panose="020B0604020202020204" pitchFamily="34" charset="0"/>
                <a:cs typeface="Arial" panose="020B0604020202020204" pitchFamily="34" charset="0"/>
              </a:defRPr>
            </a:lvl1pPr>
          </a:lstStyle>
          <a:p>
            <a:endParaRPr lang="en-US" dirty="0"/>
          </a:p>
        </p:txBody>
      </p:sp>
      <p:cxnSp>
        <p:nvCxnSpPr>
          <p:cNvPr id="5" name="Straight Connector 4">
            <a:extLst>
              <a:ext uri="{FF2B5EF4-FFF2-40B4-BE49-F238E27FC236}">
                <a16:creationId xmlns:a16="http://schemas.microsoft.com/office/drawing/2014/main" id="{945CEA5A-B47A-97CE-EFBE-29381B3A3D22}"/>
              </a:ext>
            </a:extLst>
          </p:cNvPr>
          <p:cNvCxnSpPr>
            <a:cxnSpLocks/>
          </p:cNvCxnSpPr>
          <p:nvPr userDrawn="1"/>
        </p:nvCxnSpPr>
        <p:spPr>
          <a:xfrm>
            <a:off x="368710" y="3688347"/>
            <a:ext cx="11436327"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7617145"/>
      </p:ext>
    </p:extLst>
  </p:cSld>
  <p:clrMapOvr>
    <a:masterClrMapping/>
  </p:clrMapOvr>
  <p:hf hdr="0" dt="0"/>
  <p:extLst>
    <p:ext uri="{DCECCB84-F9BA-43D5-87BE-67443E8EF086}">
      <p15:sldGuideLst xmlns:p15="http://schemas.microsoft.com/office/powerpoint/2012/main">
        <p15:guide id="3" orient="horz" pos="480">
          <p15:clr>
            <a:srgbClr val="FBAE40"/>
          </p15:clr>
        </p15:guide>
        <p15:guide id="4" orient="horz" pos="4056">
          <p15:clr>
            <a:srgbClr val="FBAE40"/>
          </p15:clr>
        </p15:guide>
        <p15:guide id="5" pos="52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image" Target="../media/image1.png"/><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theme" Target="../theme/theme2.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0"/>
            <a:ext cx="11429999" cy="12192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4" name="Text Placeholder 3"/>
          <p:cNvSpPr>
            <a:spLocks noGrp="1"/>
          </p:cNvSpPr>
          <p:nvPr>
            <p:ph type="body" idx="1"/>
          </p:nvPr>
        </p:nvSpPr>
        <p:spPr>
          <a:xfrm>
            <a:off x="381000" y="1597152"/>
            <a:ext cx="11430000" cy="442569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C76D9B4B-4A0C-41A0-BA56-6CDF747D6F73}"/>
              </a:ext>
            </a:extLst>
          </p:cNvPr>
          <p:cNvSpPr>
            <a:spLocks noGrp="1"/>
          </p:cNvSpPr>
          <p:nvPr>
            <p:ph type="ftr" sz="quarter" idx="3"/>
          </p:nvPr>
        </p:nvSpPr>
        <p:spPr>
          <a:xfrm>
            <a:off x="-2" y="6356350"/>
            <a:ext cx="12192001" cy="501650"/>
          </a:xfrm>
          <a:prstGeom prst="rect">
            <a:avLst/>
          </a:prstGeom>
        </p:spPr>
        <p:txBody>
          <a:bodyPr vert="horz" lIns="137160" tIns="0" rIns="137160" bIns="91440" rtlCol="0" anchor="b" anchorCtr="0"/>
          <a:lstStyle>
            <a:lvl1pPr algn="l">
              <a:defRPr sz="1000">
                <a:solidFill>
                  <a:srgbClr val="000000"/>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766702260"/>
      </p:ext>
    </p:extLst>
  </p:cSld>
  <p:clrMap bg1="lt1" tx1="dk1" bg2="lt2" tx2="dk2" accent1="accent1" accent2="accent2" accent3="accent3" accent4="accent4" accent5="accent5" accent6="accent6" hlink="hlink" folHlink="folHlink"/>
  <p:sldLayoutIdLst>
    <p:sldLayoutId id="2147483679" r:id="rId1"/>
    <p:sldLayoutId id="2147483686" r:id="rId2"/>
    <p:sldLayoutId id="2147483680" r:id="rId3"/>
    <p:sldLayoutId id="2147483684" r:id="rId4"/>
    <p:sldLayoutId id="2147483681" r:id="rId5"/>
    <p:sldLayoutId id="2147483690" r:id="rId6"/>
    <p:sldLayoutId id="2147483682" r:id="rId7"/>
    <p:sldLayoutId id="2147483683" r:id="rId8"/>
    <p:sldLayoutId id="2147483691" r:id="rId9"/>
  </p:sldLayoutIdLst>
  <p:hf hdr="0" dt="0"/>
  <p:txStyles>
    <p:titleStyle>
      <a:lvl1pPr algn="l" defTabSz="457250" rtl="0" eaLnBrk="1" latinLnBrk="0" hangingPunct="1">
        <a:lnSpc>
          <a:spcPct val="90000"/>
        </a:lnSpc>
        <a:spcBef>
          <a:spcPct val="0"/>
        </a:spcBef>
        <a:buNone/>
        <a:defRPr sz="3200" b="0" kern="600" spc="51">
          <a:solidFill>
            <a:srgbClr val="000000"/>
          </a:solidFill>
          <a:effectLst/>
          <a:latin typeface="Arial" panose="020B0604020202020204" pitchFamily="34" charset="0"/>
          <a:ea typeface="+mj-ea"/>
          <a:cs typeface="Arial" panose="020B0604020202020204" pitchFamily="34" charset="0"/>
        </a:defRPr>
      </a:lvl1pPr>
    </p:titleStyle>
    <p:bodyStyle>
      <a:lvl1pPr marL="225425" indent="-225425" algn="l" defTabSz="457250" rtl="0" eaLnBrk="1" latinLnBrk="0" hangingPunct="1">
        <a:lnSpc>
          <a:spcPct val="100000"/>
        </a:lnSpc>
        <a:spcBef>
          <a:spcPts val="0"/>
        </a:spcBef>
        <a:buClr>
          <a:schemeClr val="bg2"/>
        </a:buClr>
        <a:buSzPct val="95000"/>
        <a:buFont typeface="Arial Black" panose="020B0A04020102020204" pitchFamily="34" charset="0"/>
        <a:buChar char="•"/>
        <a:defRPr sz="2200" kern="600" spc="31">
          <a:solidFill>
            <a:srgbClr val="000000"/>
          </a:solidFill>
          <a:latin typeface="Arial" panose="020B0604020202020204" pitchFamily="34" charset="0"/>
          <a:ea typeface="+mn-ea"/>
          <a:cs typeface="Arial" panose="020B0604020202020204" pitchFamily="34" charset="0"/>
        </a:defRPr>
      </a:lvl1pPr>
      <a:lvl2pPr marL="517525" indent="-284163" algn="l" defTabSz="457250" rtl="0" eaLnBrk="1" latinLnBrk="0" hangingPunct="1">
        <a:lnSpc>
          <a:spcPct val="100000"/>
        </a:lnSpc>
        <a:spcBef>
          <a:spcPts val="0"/>
        </a:spcBef>
        <a:buClr>
          <a:schemeClr val="bg2"/>
        </a:buClr>
        <a:buSzPct val="100000"/>
        <a:buFont typeface="Arial Narrow" panose="020B0606020202030204" pitchFamily="34" charset="0"/>
        <a:buChar char="–"/>
        <a:defRPr sz="2200" kern="600" spc="31">
          <a:solidFill>
            <a:srgbClr val="000000"/>
          </a:solidFill>
          <a:latin typeface="Arial" panose="020B0604020202020204" pitchFamily="34" charset="0"/>
          <a:ea typeface="+mn-ea"/>
          <a:cs typeface="Arial" panose="020B0604020202020204" pitchFamily="34" charset="0"/>
        </a:defRPr>
      </a:lvl2pPr>
      <a:lvl3pPr marL="738188" indent="-220663" algn="l" defTabSz="457250" rtl="0" eaLnBrk="1" latinLnBrk="0" hangingPunct="1">
        <a:lnSpc>
          <a:spcPct val="100000"/>
        </a:lnSpc>
        <a:spcBef>
          <a:spcPts val="0"/>
        </a:spcBef>
        <a:buClr>
          <a:schemeClr val="bg2"/>
        </a:buClr>
        <a:buSzPct val="95000"/>
        <a:buFont typeface="Wingdings" panose="05000000000000000000" pitchFamily="2" charset="2"/>
        <a:buChar char="§"/>
        <a:defRPr sz="2200" kern="600" spc="31">
          <a:solidFill>
            <a:srgbClr val="000000"/>
          </a:solidFill>
          <a:latin typeface="Arial" panose="020B0604020202020204" pitchFamily="34" charset="0"/>
          <a:ea typeface="+mn-ea"/>
          <a:cs typeface="Arial" panose="020B0604020202020204" pitchFamily="34" charset="0"/>
        </a:defRPr>
      </a:lvl3pPr>
      <a:lvl4pPr marL="1025525" indent="-222250" algn="l" defTabSz="457250" rtl="0" eaLnBrk="1" latinLnBrk="0" hangingPunct="1">
        <a:lnSpc>
          <a:spcPct val="100000"/>
        </a:lnSpc>
        <a:spcBef>
          <a:spcPts val="0"/>
        </a:spcBef>
        <a:buClr>
          <a:schemeClr val="bg2"/>
        </a:buClr>
        <a:buSzPct val="100000"/>
        <a:buFont typeface="Arial Narrow" panose="020B0606020202030204" pitchFamily="34" charset="0"/>
        <a:buChar char="–"/>
        <a:tabLst/>
        <a:defRPr sz="2200" kern="600" spc="31">
          <a:solidFill>
            <a:srgbClr val="000000"/>
          </a:solidFill>
          <a:latin typeface="Arial" panose="020B0604020202020204" pitchFamily="34" charset="0"/>
          <a:ea typeface="+mn-ea"/>
          <a:cs typeface="Arial" panose="020B0604020202020204" pitchFamily="34" charset="0"/>
        </a:defRPr>
      </a:lvl4pPr>
      <a:lvl5pPr marL="1255713" indent="-165100" algn="l" defTabSz="457250" rtl="0" eaLnBrk="1" latinLnBrk="0" hangingPunct="1">
        <a:lnSpc>
          <a:spcPct val="100000"/>
        </a:lnSpc>
        <a:spcBef>
          <a:spcPts val="0"/>
        </a:spcBef>
        <a:buClr>
          <a:schemeClr val="bg2"/>
        </a:buClr>
        <a:buSzPct val="90000"/>
        <a:buFont typeface="Arial Black" panose="020B0A04020102020204" pitchFamily="34" charset="0"/>
        <a:buChar char="•"/>
        <a:defRPr sz="2200" kern="600" spc="31">
          <a:solidFill>
            <a:srgbClr val="000000"/>
          </a:solidFill>
          <a:latin typeface="Arial" panose="020B0604020202020204" pitchFamily="34" charset="0"/>
          <a:ea typeface="+mn-ea"/>
          <a:cs typeface="Arial" panose="020B0604020202020204" pitchFamily="34" charset="0"/>
        </a:defRPr>
      </a:lvl5pPr>
      <a:lvl6pPr marL="2514872" indent="-228625" algn="l" defTabSz="457250" rtl="0" eaLnBrk="1" latinLnBrk="0" hangingPunct="1">
        <a:spcBef>
          <a:spcPct val="20000"/>
        </a:spcBef>
        <a:buFont typeface="Arial"/>
        <a:buChar char="•"/>
        <a:defRPr sz="2000" kern="1200">
          <a:solidFill>
            <a:schemeClr val="tx1"/>
          </a:solidFill>
          <a:latin typeface="+mn-lt"/>
          <a:ea typeface="+mn-ea"/>
          <a:cs typeface="+mn-cs"/>
        </a:defRPr>
      </a:lvl6pPr>
      <a:lvl7pPr marL="2972122" indent="-228625" algn="l" defTabSz="457250" rtl="0" eaLnBrk="1" latinLnBrk="0" hangingPunct="1">
        <a:spcBef>
          <a:spcPct val="20000"/>
        </a:spcBef>
        <a:buFont typeface="Arial"/>
        <a:buChar char="•"/>
        <a:defRPr sz="2000" kern="1200">
          <a:solidFill>
            <a:schemeClr val="tx1"/>
          </a:solidFill>
          <a:latin typeface="+mn-lt"/>
          <a:ea typeface="+mn-ea"/>
          <a:cs typeface="+mn-cs"/>
        </a:defRPr>
      </a:lvl7pPr>
      <a:lvl8pPr marL="3429372" indent="-228625" algn="l" defTabSz="457250" rtl="0" eaLnBrk="1" latinLnBrk="0" hangingPunct="1">
        <a:spcBef>
          <a:spcPct val="20000"/>
        </a:spcBef>
        <a:buFont typeface="Arial"/>
        <a:buChar char="•"/>
        <a:defRPr sz="2000" kern="1200">
          <a:solidFill>
            <a:schemeClr val="tx1"/>
          </a:solidFill>
          <a:latin typeface="+mn-lt"/>
          <a:ea typeface="+mn-ea"/>
          <a:cs typeface="+mn-cs"/>
        </a:defRPr>
      </a:lvl8pPr>
      <a:lvl9pPr marL="3886621" indent="-228625" algn="l" defTabSz="45725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50" rtl="0" eaLnBrk="1" latinLnBrk="0" hangingPunct="1">
        <a:defRPr sz="1867" kern="1200">
          <a:solidFill>
            <a:schemeClr val="tx1"/>
          </a:solidFill>
          <a:latin typeface="+mn-lt"/>
          <a:ea typeface="+mn-ea"/>
          <a:cs typeface="+mn-cs"/>
        </a:defRPr>
      </a:lvl1pPr>
      <a:lvl2pPr marL="457250" algn="l" defTabSz="457250" rtl="0" eaLnBrk="1" latinLnBrk="0" hangingPunct="1">
        <a:defRPr sz="1867" kern="1200">
          <a:solidFill>
            <a:schemeClr val="tx1"/>
          </a:solidFill>
          <a:latin typeface="+mn-lt"/>
          <a:ea typeface="+mn-ea"/>
          <a:cs typeface="+mn-cs"/>
        </a:defRPr>
      </a:lvl2pPr>
      <a:lvl3pPr marL="914498" algn="l" defTabSz="457250" rtl="0" eaLnBrk="1" latinLnBrk="0" hangingPunct="1">
        <a:defRPr sz="1867" kern="1200">
          <a:solidFill>
            <a:schemeClr val="tx1"/>
          </a:solidFill>
          <a:latin typeface="+mn-lt"/>
          <a:ea typeface="+mn-ea"/>
          <a:cs typeface="+mn-cs"/>
        </a:defRPr>
      </a:lvl3pPr>
      <a:lvl4pPr marL="1371748" algn="l" defTabSz="457250" rtl="0" eaLnBrk="1" latinLnBrk="0" hangingPunct="1">
        <a:defRPr sz="1867" kern="1200">
          <a:solidFill>
            <a:schemeClr val="tx1"/>
          </a:solidFill>
          <a:latin typeface="+mn-lt"/>
          <a:ea typeface="+mn-ea"/>
          <a:cs typeface="+mn-cs"/>
        </a:defRPr>
      </a:lvl4pPr>
      <a:lvl5pPr marL="1828998" algn="l" defTabSz="457250" rtl="0" eaLnBrk="1" latinLnBrk="0" hangingPunct="1">
        <a:defRPr sz="1867" kern="1200">
          <a:solidFill>
            <a:schemeClr val="tx1"/>
          </a:solidFill>
          <a:latin typeface="+mn-lt"/>
          <a:ea typeface="+mn-ea"/>
          <a:cs typeface="+mn-cs"/>
        </a:defRPr>
      </a:lvl5pPr>
      <a:lvl6pPr marL="2286248" algn="l" defTabSz="457250" rtl="0" eaLnBrk="1" latinLnBrk="0" hangingPunct="1">
        <a:defRPr sz="1867" kern="1200">
          <a:solidFill>
            <a:schemeClr val="tx1"/>
          </a:solidFill>
          <a:latin typeface="+mn-lt"/>
          <a:ea typeface="+mn-ea"/>
          <a:cs typeface="+mn-cs"/>
        </a:defRPr>
      </a:lvl6pPr>
      <a:lvl7pPr marL="2743497" algn="l" defTabSz="457250" rtl="0" eaLnBrk="1" latinLnBrk="0" hangingPunct="1">
        <a:defRPr sz="1867" kern="1200">
          <a:solidFill>
            <a:schemeClr val="tx1"/>
          </a:solidFill>
          <a:latin typeface="+mn-lt"/>
          <a:ea typeface="+mn-ea"/>
          <a:cs typeface="+mn-cs"/>
        </a:defRPr>
      </a:lvl7pPr>
      <a:lvl8pPr marL="3200747" algn="l" defTabSz="457250" rtl="0" eaLnBrk="1" latinLnBrk="0" hangingPunct="1">
        <a:defRPr sz="1867" kern="1200">
          <a:solidFill>
            <a:schemeClr val="tx1"/>
          </a:solidFill>
          <a:latin typeface="+mn-lt"/>
          <a:ea typeface="+mn-ea"/>
          <a:cs typeface="+mn-cs"/>
        </a:defRPr>
      </a:lvl8pPr>
      <a:lvl9pPr marL="3657997" algn="l" defTabSz="457250"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7" pos="3840" userDrawn="1">
          <p15:clr>
            <a:srgbClr val="F26B43"/>
          </p15:clr>
        </p15:guide>
        <p15:guide id="8" orient="horz" pos="192" userDrawn="1">
          <p15:clr>
            <a:srgbClr val="F26B43"/>
          </p15:clr>
        </p15:guide>
        <p15:guide id="9" pos="240" userDrawn="1">
          <p15:clr>
            <a:srgbClr val="F26B43"/>
          </p15:clr>
        </p15:guide>
        <p15:guide id="10" pos="7440" userDrawn="1">
          <p15:clr>
            <a:srgbClr val="F26B43"/>
          </p15:clr>
        </p15:guide>
        <p15:guide id="11" orient="horz" pos="1008" userDrawn="1">
          <p15:clr>
            <a:srgbClr val="F26B43"/>
          </p15:clr>
        </p15:guide>
        <p15:guide id="12" orient="horz" pos="76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575083-FF10-AB49-9943-0392EA82C6A4}"/>
              </a:ext>
            </a:extLst>
          </p:cNvPr>
          <p:cNvSpPr>
            <a:spLocks noGrp="1"/>
          </p:cNvSpPr>
          <p:nvPr>
            <p:ph type="title"/>
          </p:nvPr>
        </p:nvSpPr>
        <p:spPr>
          <a:xfrm>
            <a:off x="563880" y="436417"/>
            <a:ext cx="11064240" cy="1149495"/>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E50F90DC-2AC0-024B-ADFF-94166A7EF9F5}"/>
              </a:ext>
            </a:extLst>
          </p:cNvPr>
          <p:cNvSpPr>
            <a:spLocks noGrp="1"/>
          </p:cNvSpPr>
          <p:nvPr>
            <p:ph type="body" idx="1"/>
          </p:nvPr>
        </p:nvSpPr>
        <p:spPr>
          <a:xfrm>
            <a:off x="563880" y="1586633"/>
            <a:ext cx="11064240" cy="443523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63762C0-BA52-A347-A72A-D6EE353B8B8E}"/>
              </a:ext>
            </a:extLst>
          </p:cNvPr>
          <p:cNvSpPr>
            <a:spLocks noGrp="1"/>
          </p:cNvSpPr>
          <p:nvPr>
            <p:ph type="ftr" sz="quarter" idx="3"/>
          </p:nvPr>
        </p:nvSpPr>
        <p:spPr>
          <a:xfrm>
            <a:off x="8753999" y="6300437"/>
            <a:ext cx="2532959" cy="283464"/>
          </a:xfrm>
          <a:prstGeom prst="roundRect">
            <a:avLst>
              <a:gd name="adj" fmla="val 50000"/>
            </a:avLst>
          </a:prstGeom>
          <a:blipFill>
            <a:blip r:embed="rId26"/>
            <a:stretch>
              <a:fillRect/>
            </a:stretch>
          </a:blipFill>
          <a:ln>
            <a:noFill/>
          </a:ln>
        </p:spPr>
        <p:txBody>
          <a:bodyPr vert="horz" lIns="91440" tIns="0" rIns="91440" bIns="0" rtlCol="0" anchor="ctr">
            <a:normAutofit/>
          </a:bodyPr>
          <a:lstStyle>
            <a:lvl1pPr marL="0" indent="0" algn="r">
              <a:buFont typeface="Arial" panose="020B0604020202020204" pitchFamily="34" charset="0"/>
              <a:buNone/>
              <a:defRPr sz="850" b="1">
                <a:solidFill>
                  <a:schemeClr val="tx1"/>
                </a:solidFill>
              </a:defRPr>
            </a:lvl1pPr>
          </a:lstStyle>
          <a:p>
            <a:r>
              <a:rPr lang="en-US"/>
              <a:t>Merck confidential. For internal use only.</a:t>
            </a:r>
          </a:p>
        </p:txBody>
      </p:sp>
      <p:sp>
        <p:nvSpPr>
          <p:cNvPr id="6" name="Slide Number Placeholder 5">
            <a:extLst>
              <a:ext uri="{FF2B5EF4-FFF2-40B4-BE49-F238E27FC236}">
                <a16:creationId xmlns:a16="http://schemas.microsoft.com/office/drawing/2014/main" id="{4CC7E3DA-62C8-B149-8D77-FA13611C91E1}"/>
              </a:ext>
            </a:extLst>
          </p:cNvPr>
          <p:cNvSpPr>
            <a:spLocks noGrp="1"/>
          </p:cNvSpPr>
          <p:nvPr>
            <p:ph type="sldNum" sz="quarter" idx="4"/>
          </p:nvPr>
        </p:nvSpPr>
        <p:spPr>
          <a:xfrm>
            <a:off x="11344656" y="6300437"/>
            <a:ext cx="283464" cy="283464"/>
          </a:xfrm>
          <a:prstGeom prst="ellipse">
            <a:avLst/>
          </a:prstGeom>
          <a:ln>
            <a:solidFill>
              <a:schemeClr val="tx1"/>
            </a:solidFill>
          </a:ln>
        </p:spPr>
        <p:txBody>
          <a:bodyPr vert="horz" lIns="0" tIns="0" rIns="0" bIns="0" rtlCol="0" anchor="ctr">
            <a:normAutofit/>
          </a:bodyPr>
          <a:lstStyle>
            <a:lvl1pPr algn="ctr">
              <a:defRPr sz="800" b="1">
                <a:solidFill>
                  <a:schemeClr val="tx1"/>
                </a:solidFill>
              </a:defRPr>
            </a:lvl1pPr>
          </a:lstStyle>
          <a:p>
            <a:fld id="{0E627469-E42A-6C49-B11C-E8BEC0D4F63F}" type="slidenum">
              <a:rPr lang="en-US" smtClean="0"/>
              <a:pPr/>
              <a:t>‹#›</a:t>
            </a:fld>
            <a:endParaRPr lang="en-US"/>
          </a:p>
        </p:txBody>
      </p:sp>
      <p:pic>
        <p:nvPicPr>
          <p:cNvPr id="10" name="Picture 9">
            <a:extLst>
              <a:ext uri="{FF2B5EF4-FFF2-40B4-BE49-F238E27FC236}">
                <a16:creationId xmlns:a16="http://schemas.microsoft.com/office/drawing/2014/main" id="{C4E569AE-E8B0-351E-17BE-1D3ED02633E2}"/>
              </a:ext>
            </a:extLst>
          </p:cNvPr>
          <p:cNvPicPr>
            <a:picLocks noChangeAspect="1"/>
          </p:cNvPicPr>
          <p:nvPr userDrawn="1"/>
        </p:nvPicPr>
        <p:blipFill>
          <a:blip r:embed="rId27"/>
          <a:stretch>
            <a:fillRect/>
          </a:stretch>
        </p:blipFill>
        <p:spPr>
          <a:xfrm>
            <a:off x="563880" y="6356350"/>
            <a:ext cx="1325528" cy="179588"/>
          </a:xfrm>
          <a:prstGeom prst="rect">
            <a:avLst/>
          </a:prstGeom>
        </p:spPr>
      </p:pic>
    </p:spTree>
    <p:extLst>
      <p:ext uri="{BB962C8B-B14F-4D97-AF65-F5344CB8AC3E}">
        <p14:creationId xmlns:p14="http://schemas.microsoft.com/office/powerpoint/2010/main" val="13197148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Lst>
  <p:hf hdr="0" dt="0"/>
  <p:txStyles>
    <p:titleStyle>
      <a:lvl1pPr algn="l" defTabSz="914400" rtl="0" eaLnBrk="1" fontAlgn="ctr" latinLnBrk="0" hangingPunct="1">
        <a:lnSpc>
          <a:spcPct val="100000"/>
        </a:lnSpc>
        <a:spcBef>
          <a:spcPct val="0"/>
        </a:spcBef>
        <a:buNone/>
        <a:defRPr sz="3000" b="1" kern="1200">
          <a:solidFill>
            <a:schemeClr val="tx1"/>
          </a:solidFill>
          <a:latin typeface="+mj-lt"/>
          <a:ea typeface="+mj-ea"/>
          <a:cs typeface="+mj-cs"/>
        </a:defRPr>
      </a:lvl1pPr>
    </p:titleStyle>
    <p:bodyStyle>
      <a:lvl1pPr marL="0" indent="0" algn="l" defTabSz="914400" rtl="0" eaLnBrk="1" fontAlgn="ctr" latinLnBrk="0" hangingPunct="1">
        <a:lnSpc>
          <a:spcPct val="100000"/>
        </a:lnSpc>
        <a:spcBef>
          <a:spcPts val="1000"/>
        </a:spcBef>
        <a:buFont typeface="Arial" panose="020B0604020202020204" pitchFamily="34" charset="0"/>
        <a:buNone/>
        <a:defRPr sz="1600" kern="1200">
          <a:solidFill>
            <a:schemeClr val="tx1"/>
          </a:solidFill>
          <a:latin typeface="+mn-lt"/>
          <a:ea typeface="+mn-ea"/>
          <a:cs typeface="+mn-cs"/>
        </a:defRPr>
      </a:lvl1pPr>
      <a:lvl2pPr marL="228600" indent="-228600" algn="l" defTabSz="914400" rtl="0" eaLnBrk="1" fontAlgn="ctr"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2pPr>
      <a:lvl3pPr marL="457200" indent="-228600" algn="l" defTabSz="914400" rtl="0" eaLnBrk="1" fontAlgn="ctr" latinLnBrk="0" hangingPunct="1">
        <a:lnSpc>
          <a:spcPct val="100000"/>
        </a:lnSpc>
        <a:spcBef>
          <a:spcPts val="500"/>
        </a:spcBef>
        <a:buFont typeface="System Font Regular"/>
        <a:buChar char="–"/>
        <a:defRPr sz="1400" kern="1200">
          <a:solidFill>
            <a:schemeClr val="tx1"/>
          </a:solidFill>
          <a:latin typeface="+mn-lt"/>
          <a:ea typeface="+mn-ea"/>
          <a:cs typeface="+mn-cs"/>
        </a:defRPr>
      </a:lvl3pPr>
      <a:lvl4pPr marL="685800" indent="-228600" algn="l" defTabSz="914400" rtl="0" eaLnBrk="1" fontAlgn="ctr"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228600" algn="l" defTabSz="914400" rtl="0" eaLnBrk="1" fontAlgn="ctr" latinLnBrk="0" hangingPunct="1">
        <a:lnSpc>
          <a:spcPct val="100000"/>
        </a:lnSpc>
        <a:spcBef>
          <a:spcPts val="500"/>
        </a:spcBef>
        <a:buFont typeface="System Font Regular"/>
        <a:buChar char="–"/>
        <a:defRPr sz="1200" kern="1200">
          <a:solidFill>
            <a:schemeClr val="tx1"/>
          </a:solidFill>
          <a:latin typeface="+mn-lt"/>
          <a:ea typeface="+mn-ea"/>
          <a:cs typeface="+mn-cs"/>
        </a:defRPr>
      </a:lvl5pPr>
      <a:lvl6pPr marL="2514600" indent="-228600" algn="l" defTabSz="914400"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fontAlgn="ctr" latinLnBrk="0" hangingPunct="1">
        <a:defRPr sz="1800" kern="1200">
          <a:solidFill>
            <a:schemeClr val="tx1"/>
          </a:solidFill>
          <a:latin typeface="+mn-lt"/>
          <a:ea typeface="+mn-ea"/>
          <a:cs typeface="+mn-cs"/>
        </a:defRPr>
      </a:lvl1pPr>
      <a:lvl2pPr marL="457200" algn="l" defTabSz="914400" rtl="0" eaLnBrk="1" fontAlgn="ctr" latinLnBrk="0" hangingPunct="1">
        <a:defRPr sz="1800" kern="1200">
          <a:solidFill>
            <a:schemeClr val="tx1"/>
          </a:solidFill>
          <a:latin typeface="+mn-lt"/>
          <a:ea typeface="+mn-ea"/>
          <a:cs typeface="+mn-cs"/>
        </a:defRPr>
      </a:lvl2pPr>
      <a:lvl3pPr marL="914400" algn="l" defTabSz="914400" rtl="0" eaLnBrk="1" fontAlgn="ctr" latinLnBrk="0" hangingPunct="1">
        <a:defRPr sz="1800" kern="1200">
          <a:solidFill>
            <a:schemeClr val="tx1"/>
          </a:solidFill>
          <a:latin typeface="+mn-lt"/>
          <a:ea typeface="+mn-ea"/>
          <a:cs typeface="+mn-cs"/>
        </a:defRPr>
      </a:lvl3pPr>
      <a:lvl4pPr marL="1371600" algn="l" defTabSz="914400" rtl="0" eaLnBrk="1" fontAlgn="ctr" latinLnBrk="0" hangingPunct="1">
        <a:defRPr sz="1800" kern="1200">
          <a:solidFill>
            <a:schemeClr val="tx1"/>
          </a:solidFill>
          <a:latin typeface="+mn-lt"/>
          <a:ea typeface="+mn-ea"/>
          <a:cs typeface="+mn-cs"/>
        </a:defRPr>
      </a:lvl4pPr>
      <a:lvl5pPr marL="1828800" algn="l" defTabSz="914400" rtl="0" eaLnBrk="1" fontAlgn="ctr" latinLnBrk="0" hangingPunct="1">
        <a:defRPr sz="1800" kern="1200">
          <a:solidFill>
            <a:schemeClr val="tx1"/>
          </a:solidFill>
          <a:latin typeface="+mn-lt"/>
          <a:ea typeface="+mn-ea"/>
          <a:cs typeface="+mn-cs"/>
        </a:defRPr>
      </a:lvl5pPr>
      <a:lvl6pPr marL="2286000" algn="l" defTabSz="914400" rtl="0" eaLnBrk="1" fontAlgn="ctr" latinLnBrk="0" hangingPunct="1">
        <a:defRPr sz="1800" kern="1200">
          <a:solidFill>
            <a:schemeClr val="tx1"/>
          </a:solidFill>
          <a:latin typeface="+mn-lt"/>
          <a:ea typeface="+mn-ea"/>
          <a:cs typeface="+mn-cs"/>
        </a:defRPr>
      </a:lvl6pPr>
      <a:lvl7pPr marL="2743200" algn="l" defTabSz="914400" rtl="0" eaLnBrk="1" fontAlgn="ctr" latinLnBrk="0" hangingPunct="1">
        <a:defRPr sz="1800" kern="1200">
          <a:solidFill>
            <a:schemeClr val="tx1"/>
          </a:solidFill>
          <a:latin typeface="+mn-lt"/>
          <a:ea typeface="+mn-ea"/>
          <a:cs typeface="+mn-cs"/>
        </a:defRPr>
      </a:lvl7pPr>
      <a:lvl8pPr marL="3200400" algn="l" defTabSz="914400" rtl="0" eaLnBrk="1" fontAlgn="ctr" latinLnBrk="0" hangingPunct="1">
        <a:defRPr sz="1800" kern="1200">
          <a:solidFill>
            <a:schemeClr val="tx1"/>
          </a:solidFill>
          <a:latin typeface="+mn-lt"/>
          <a:ea typeface="+mn-ea"/>
          <a:cs typeface="+mn-cs"/>
        </a:defRPr>
      </a:lvl8pPr>
      <a:lvl9pPr marL="3657600" algn="l" defTabSz="914400" rtl="0" eaLnBrk="1" fontAlgn="ctr"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99">
          <p15:clr>
            <a:srgbClr val="F26B43"/>
          </p15:clr>
        </p15:guide>
        <p15:guide id="2" orient="horz" pos="1222">
          <p15:clr>
            <a:srgbClr val="F26B43"/>
          </p15:clr>
        </p15:guide>
        <p15:guide id="3" pos="355">
          <p15:clr>
            <a:srgbClr val="F26B43"/>
          </p15:clr>
        </p15:guide>
        <p15:guide id="4" pos="3662">
          <p15:clr>
            <a:srgbClr val="F26B43"/>
          </p15:clr>
        </p15:guide>
        <p15:guide id="5" orient="horz" pos="3793">
          <p15:clr>
            <a:srgbClr val="F26B43"/>
          </p15:clr>
        </p15:guide>
        <p15:guide id="6" pos="4017">
          <p15:clr>
            <a:srgbClr val="F26B43"/>
          </p15:clr>
        </p15:guide>
        <p15:guide id="7" pos="7324">
          <p15:clr>
            <a:srgbClr val="F26B43"/>
          </p15:clr>
        </p15:guide>
        <p15:guide id="8" orient="horz" pos="27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5.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hyperlink" Target="https://bit.ly/4jMCVwJ"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bit.ly/43SGlrY"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www.who.int/teams/global-hiv-hepatitis-and-stis-programmes/hiv/strategic-information/hiv-data-and-statistics"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D3579-FDCF-3B50-2BF4-A9FD14A63C6D}"/>
              </a:ext>
            </a:extLst>
          </p:cNvPr>
          <p:cNvSpPr>
            <a:spLocks noGrp="1"/>
          </p:cNvSpPr>
          <p:nvPr>
            <p:ph type="ctrTitle"/>
          </p:nvPr>
        </p:nvSpPr>
        <p:spPr>
          <a:xfrm>
            <a:off x="864816" y="1383030"/>
            <a:ext cx="10978081" cy="1725930"/>
          </a:xfrm>
        </p:spPr>
        <p:txBody>
          <a:bodyPr>
            <a:normAutofit/>
          </a:bodyPr>
          <a:lstStyle/>
          <a:p>
            <a:r>
              <a:rPr lang="en-US" sz="3600" dirty="0"/>
              <a:t>Safety and Pharmacokinetics of MK-8527 Oral Once-monthly: a Phase 2 Study in Adults at Low Risk of HIV-1 Exposure</a:t>
            </a:r>
          </a:p>
        </p:txBody>
      </p:sp>
      <p:sp>
        <p:nvSpPr>
          <p:cNvPr id="3" name="Subtitle 2">
            <a:extLst>
              <a:ext uri="{FF2B5EF4-FFF2-40B4-BE49-F238E27FC236}">
                <a16:creationId xmlns:a16="http://schemas.microsoft.com/office/drawing/2014/main" id="{6E5BCCE3-31F5-24A1-9065-9EF062639DBA}"/>
              </a:ext>
            </a:extLst>
          </p:cNvPr>
          <p:cNvSpPr>
            <a:spLocks noGrp="1"/>
          </p:cNvSpPr>
          <p:nvPr>
            <p:ph type="subTitle" idx="1"/>
          </p:nvPr>
        </p:nvSpPr>
        <p:spPr>
          <a:xfrm>
            <a:off x="864817" y="4723192"/>
            <a:ext cx="10978080" cy="1541922"/>
          </a:xfrm>
        </p:spPr>
        <p:txBody>
          <a:bodyPr/>
          <a:lstStyle/>
          <a:p>
            <a:r>
              <a:rPr lang="en-US" sz="1200" baseline="30000" dirty="0">
                <a:effectLst/>
                <a:latin typeface="Arial" panose="020B0604020202020204" pitchFamily="34" charset="0"/>
                <a:ea typeface="Times New Roman" panose="02020603050405020304" pitchFamily="18" charset="0"/>
              </a:rPr>
              <a:t>1</a:t>
            </a:r>
            <a:r>
              <a:rPr lang="en-US" sz="1200" dirty="0">
                <a:effectLst/>
                <a:latin typeface="Arial" panose="020B0604020202020204" pitchFamily="34" charset="0"/>
                <a:ea typeface="Times New Roman" panose="02020603050405020304" pitchFamily="18" charset="0"/>
              </a:rPr>
              <a:t>Fenway Health and Department of Medicine, Beth Israel Deaconess Medical Center, Boston, MA, USA; </a:t>
            </a:r>
            <a:r>
              <a:rPr lang="en-US" sz="1200" baseline="30000" dirty="0">
                <a:effectLst/>
                <a:latin typeface="Arial" panose="020B0604020202020204" pitchFamily="34" charset="0"/>
                <a:ea typeface="Times New Roman" panose="02020603050405020304" pitchFamily="18" charset="0"/>
              </a:rPr>
              <a:t>2</a:t>
            </a:r>
            <a:r>
              <a:rPr lang="en-US" sz="1200" dirty="0">
                <a:effectLst/>
                <a:latin typeface="Arial" panose="020B0604020202020204" pitchFamily="34" charset="0"/>
                <a:ea typeface="Times New Roman" panose="02020603050405020304" pitchFamily="18" charset="0"/>
              </a:rPr>
              <a:t>Harvard Medical School, Boston, MA, USA; </a:t>
            </a:r>
            <a:r>
              <a:rPr lang="en-US" sz="1200" baseline="30000" dirty="0">
                <a:effectLst/>
                <a:latin typeface="Arial" panose="020B0604020202020204" pitchFamily="34" charset="0"/>
                <a:ea typeface="Times New Roman" panose="02020603050405020304" pitchFamily="18" charset="0"/>
              </a:rPr>
              <a:t>3</a:t>
            </a:r>
            <a:r>
              <a:rPr lang="en-US" sz="1200" dirty="0">
                <a:effectLst/>
                <a:latin typeface="Arial" panose="020B0604020202020204" pitchFamily="34" charset="0"/>
                <a:ea typeface="Times New Roman" panose="02020603050405020304" pitchFamily="18" charset="0"/>
              </a:rPr>
              <a:t>Qhakaza </a:t>
            </a:r>
            <a:r>
              <a:rPr lang="en-US" sz="1200" dirty="0" err="1">
                <a:effectLst/>
                <a:latin typeface="Arial" panose="020B0604020202020204" pitchFamily="34" charset="0"/>
                <a:ea typeface="Times New Roman" panose="02020603050405020304" pitchFamily="18" charset="0"/>
              </a:rPr>
              <a:t>Mbokodo</a:t>
            </a:r>
            <a:r>
              <a:rPr lang="en-US" sz="1200" dirty="0">
                <a:effectLst/>
                <a:latin typeface="Arial" panose="020B0604020202020204" pitchFamily="34" charset="0"/>
                <a:ea typeface="Times New Roman" panose="02020603050405020304" pitchFamily="18" charset="0"/>
              </a:rPr>
              <a:t> Research Clinic, Ladysmith, South Africa; </a:t>
            </a:r>
            <a:r>
              <a:rPr lang="en-US" sz="1200" baseline="30000" dirty="0">
                <a:effectLst/>
                <a:latin typeface="Arial" panose="020B0604020202020204" pitchFamily="34" charset="0"/>
                <a:ea typeface="Times New Roman" panose="02020603050405020304" pitchFamily="18" charset="0"/>
              </a:rPr>
              <a:t>4</a:t>
            </a:r>
            <a:r>
              <a:rPr lang="en-US" sz="1200" dirty="0">
                <a:effectLst/>
                <a:latin typeface="Arial" panose="020B0604020202020204" pitchFamily="34" charset="0"/>
                <a:ea typeface="Times New Roman" panose="02020603050405020304" pitchFamily="18" charset="0"/>
              </a:rPr>
              <a:t>Josha Research, Bloemfontein, South Africa; </a:t>
            </a:r>
            <a:r>
              <a:rPr lang="en-US" sz="1200" baseline="30000" dirty="0">
                <a:effectLst/>
                <a:latin typeface="Arial" panose="020B0604020202020204" pitchFamily="34" charset="0"/>
                <a:ea typeface="Times New Roman" panose="02020603050405020304" pitchFamily="18" charset="0"/>
              </a:rPr>
              <a:t>5</a:t>
            </a:r>
            <a:r>
              <a:rPr lang="en-US" sz="1200" dirty="0">
                <a:effectLst/>
                <a:latin typeface="Arial" panose="020B0604020202020204" pitchFamily="34" charset="0"/>
                <a:ea typeface="Times New Roman" panose="02020603050405020304" pitchFamily="18" charset="0"/>
              </a:rPr>
              <a:t>Hadassah-Hebrew University Medical Center, Jerusalem, Israel; </a:t>
            </a:r>
            <a:r>
              <a:rPr lang="en-US" sz="1200" baseline="30000" dirty="0">
                <a:effectLst/>
                <a:latin typeface="Arial" panose="020B0604020202020204" pitchFamily="34" charset="0"/>
                <a:ea typeface="Times New Roman" panose="02020603050405020304" pitchFamily="18" charset="0"/>
              </a:rPr>
              <a:t>6</a:t>
            </a:r>
            <a:r>
              <a:rPr lang="en-US" sz="1200" dirty="0">
                <a:effectLst/>
                <a:latin typeface="Arial" panose="020B0604020202020204" pitchFamily="34" charset="0"/>
                <a:ea typeface="Times New Roman" panose="02020603050405020304" pitchFamily="18" charset="0"/>
              </a:rPr>
              <a:t>Rambam Health Care Campus, Haifa, Israel; </a:t>
            </a:r>
            <a:r>
              <a:rPr lang="en-US" sz="1200" baseline="30000" dirty="0">
                <a:effectLst/>
                <a:latin typeface="Arial" panose="020B0604020202020204" pitchFamily="34" charset="0"/>
                <a:ea typeface="Times New Roman" panose="02020603050405020304" pitchFamily="18" charset="0"/>
              </a:rPr>
              <a:t>7</a:t>
            </a:r>
            <a:r>
              <a:rPr lang="en-US" sz="1200" dirty="0">
                <a:effectLst/>
                <a:latin typeface="Arial" panose="020B0604020202020204" pitchFamily="34" charset="0"/>
                <a:ea typeface="Times New Roman" panose="02020603050405020304" pitchFamily="18" charset="0"/>
              </a:rPr>
              <a:t>Wits RHI, University of the Witwatersrand, Johannesburg, South Africa; </a:t>
            </a:r>
            <a:r>
              <a:rPr lang="en-US" sz="1200" baseline="30000" dirty="0">
                <a:effectLst/>
                <a:latin typeface="Arial" panose="020B0604020202020204" pitchFamily="34" charset="0"/>
                <a:ea typeface="Times New Roman" panose="02020603050405020304" pitchFamily="18" charset="0"/>
                <a:cs typeface="Times New Roman" panose="02020603050405020304" pitchFamily="18" charset="0"/>
              </a:rPr>
              <a:t>8</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Albuquerque Clinical Trials, Inc., Albuquerque, NM, USA; </a:t>
            </a:r>
            <a:r>
              <a:rPr lang="en-US" sz="1200" baseline="30000" dirty="0">
                <a:effectLst/>
                <a:latin typeface="Arial" panose="020B0604020202020204" pitchFamily="34" charset="0"/>
                <a:ea typeface="Times New Roman" panose="02020603050405020304" pitchFamily="18" charset="0"/>
              </a:rPr>
              <a:t>9</a:t>
            </a:r>
            <a:r>
              <a:rPr lang="en-US" sz="1200" dirty="0">
                <a:effectLst/>
                <a:latin typeface="Arial" panose="020B0604020202020204" pitchFamily="34" charset="0"/>
                <a:ea typeface="Times New Roman" panose="02020603050405020304" pitchFamily="18" charset="0"/>
              </a:rPr>
              <a:t>Velocity Clinical Research, Rockville, MD, USA; </a:t>
            </a:r>
            <a:r>
              <a:rPr lang="en-US" sz="1200" baseline="30000" dirty="0">
                <a:effectLst/>
                <a:latin typeface="Arial" panose="020B0604020202020204" pitchFamily="34" charset="0"/>
                <a:ea typeface="Times New Roman" panose="02020603050405020304" pitchFamily="18" charset="0"/>
              </a:rPr>
              <a:t>10</a:t>
            </a:r>
            <a:r>
              <a:rPr lang="en-US" sz="1200" dirty="0">
                <a:effectLst/>
                <a:latin typeface="Arial" panose="020B0604020202020204" pitchFamily="34" charset="0"/>
                <a:ea typeface="Times New Roman" panose="02020603050405020304" pitchFamily="18" charset="0"/>
              </a:rPr>
              <a:t>University of Washington &amp; Fred Hutchinson Cancer Center - Seattle HIV Vaccine Trials Unit, Seattle, WA, USA; </a:t>
            </a:r>
            <a:r>
              <a:rPr lang="en-US" sz="1200" baseline="30000" dirty="0">
                <a:effectLst/>
                <a:latin typeface="Arial" panose="020B0604020202020204" pitchFamily="34" charset="0"/>
                <a:ea typeface="Times New Roman" panose="02020603050405020304" pitchFamily="18" charset="0"/>
              </a:rPr>
              <a:t>11</a:t>
            </a:r>
            <a:r>
              <a:rPr lang="en-US" sz="1200" dirty="0">
                <a:effectLst/>
                <a:latin typeface="Arial" panose="020B0604020202020204" pitchFamily="34" charset="0"/>
                <a:ea typeface="Times New Roman" panose="02020603050405020304" pitchFamily="18" charset="0"/>
              </a:rPr>
              <a:t>Helen Joseph Hospital-Clinical HIV Research Unit, Johannesburg, South Africa; </a:t>
            </a:r>
            <a:r>
              <a:rPr lang="en-US" sz="1200" baseline="30000" dirty="0">
                <a:effectLst/>
                <a:latin typeface="Arial" panose="020B0604020202020204" pitchFamily="34" charset="0"/>
                <a:ea typeface="Times New Roman" panose="02020603050405020304" pitchFamily="18" charset="0"/>
              </a:rPr>
              <a:t>12</a:t>
            </a:r>
            <a:r>
              <a:rPr lang="en-US" sz="1200" dirty="0">
                <a:effectLst/>
                <a:latin typeface="Arial" panose="020B0604020202020204" pitchFamily="34" charset="0"/>
                <a:ea typeface="Times New Roman" panose="02020603050405020304" pitchFamily="18" charset="0"/>
              </a:rPr>
              <a:t>Advanced Research for Health Improvement, Immokalee, FL, USA; </a:t>
            </a:r>
            <a:r>
              <a:rPr lang="en-US" sz="1200" baseline="30000" dirty="0">
                <a:effectLst/>
                <a:latin typeface="Arial" panose="020B0604020202020204" pitchFamily="34" charset="0"/>
                <a:ea typeface="Times New Roman" panose="02020603050405020304" pitchFamily="18" charset="0"/>
              </a:rPr>
              <a:t>13</a:t>
            </a:r>
            <a:r>
              <a:rPr lang="en-US" sz="1200" dirty="0">
                <a:effectLst/>
                <a:latin typeface="Arial" panose="020B0604020202020204" pitchFamily="34" charset="0"/>
                <a:ea typeface="Times New Roman" panose="02020603050405020304" pitchFamily="18" charset="0"/>
              </a:rPr>
              <a:t>Desmond Tutu HIV Centre, Institute of Infectious Diseases and Molecular Medicine, University of Cape Town, South Africa; </a:t>
            </a:r>
            <a:r>
              <a:rPr lang="en-US" sz="1200" baseline="30000" dirty="0">
                <a:effectLst/>
                <a:latin typeface="Arial" panose="020B0604020202020204" pitchFamily="34" charset="0"/>
                <a:ea typeface="Times New Roman" panose="02020603050405020304" pitchFamily="18" charset="0"/>
              </a:rPr>
              <a:t>14</a:t>
            </a:r>
            <a:r>
              <a:rPr lang="en-US" sz="1200" dirty="0">
                <a:effectLst/>
                <a:latin typeface="Arial" panose="020B0604020202020204" pitchFamily="34" charset="0"/>
                <a:ea typeface="Times New Roman" panose="02020603050405020304" pitchFamily="18" charset="0"/>
              </a:rPr>
              <a:t>Prism Health North Texas, Oak Cliff Health Center, Dallas, TX, USA; </a:t>
            </a:r>
            <a:r>
              <a:rPr lang="en-US" sz="1200" baseline="30000" dirty="0">
                <a:effectLst/>
                <a:latin typeface="Arial" panose="020B0604020202020204" pitchFamily="34" charset="0"/>
                <a:ea typeface="Times New Roman" panose="02020603050405020304" pitchFamily="18" charset="0"/>
              </a:rPr>
              <a:t>15</a:t>
            </a:r>
            <a:r>
              <a:rPr lang="en-US" sz="1200" dirty="0">
                <a:effectLst/>
                <a:latin typeface="Arial" panose="020B0604020202020204" pitchFamily="34" charset="0"/>
                <a:ea typeface="Times New Roman" panose="02020603050405020304" pitchFamily="18" charset="0"/>
              </a:rPr>
              <a:t>University of Pittsburgh, Pittsburgh, PA, USA; </a:t>
            </a:r>
            <a:r>
              <a:rPr lang="en-US" sz="1200" baseline="30000" dirty="0">
                <a:effectLst/>
                <a:latin typeface="Arial" panose="020B0604020202020204" pitchFamily="34" charset="0"/>
                <a:ea typeface="Times New Roman" panose="02020603050405020304" pitchFamily="18" charset="0"/>
              </a:rPr>
              <a:t>16</a:t>
            </a:r>
            <a:r>
              <a:rPr lang="en-US" sz="1200" dirty="0">
                <a:effectLst/>
                <a:latin typeface="Arial" panose="020B0604020202020204" pitchFamily="34" charset="0"/>
                <a:ea typeface="Times New Roman" panose="02020603050405020304" pitchFamily="18" charset="0"/>
              </a:rPr>
              <a:t>Bridge HIV- San Francisco Department of Public Health, San Francisco, CA, USA; </a:t>
            </a:r>
            <a:r>
              <a:rPr lang="en-US" sz="1200" baseline="30000" dirty="0">
                <a:effectLst/>
                <a:latin typeface="Arial" panose="020B0604020202020204" pitchFamily="34" charset="0"/>
                <a:ea typeface="Times New Roman" panose="02020603050405020304" pitchFamily="18" charset="0"/>
              </a:rPr>
              <a:t>17</a:t>
            </a:r>
            <a:r>
              <a:rPr lang="en-US" sz="1200" dirty="0">
                <a:effectLst/>
                <a:latin typeface="Arial" panose="020B0604020202020204" pitchFamily="34" charset="0"/>
                <a:ea typeface="Times New Roman" panose="02020603050405020304" pitchFamily="18" charset="0"/>
              </a:rPr>
              <a:t>Merck &amp; Co., Inc., Rahway, NJ, USA.</a:t>
            </a:r>
            <a:br>
              <a:rPr lang="en-US" sz="1800" dirty="0">
                <a:effectLst/>
                <a:latin typeface="Times New Roman" panose="02020603050405020304" pitchFamily="18" charset="0"/>
                <a:ea typeface="Times New Roman" panose="02020603050405020304" pitchFamily="18" charset="0"/>
              </a:rPr>
            </a:br>
            <a:endParaRPr lang="en-US" sz="1800" dirty="0">
              <a:effectLst/>
              <a:latin typeface="Times New Roman" panose="02020603050405020304" pitchFamily="18" charset="0"/>
              <a:ea typeface="Times New Roman" panose="02020603050405020304" pitchFamily="18" charset="0"/>
            </a:endParaRPr>
          </a:p>
          <a:p>
            <a:pPr algn="ctr"/>
            <a:r>
              <a:rPr kumimoji="0" lang="it-IT" sz="1200" b="0" i="0" u="none" strike="noStrike" kern="600" cap="none" spc="3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 – 17 July  •  Kigali, Rwanda</a:t>
            </a:r>
          </a:p>
          <a:p>
            <a:pPr algn="r"/>
            <a:endParaRPr lang="en-US" dirty="0"/>
          </a:p>
        </p:txBody>
      </p:sp>
      <p:sp>
        <p:nvSpPr>
          <p:cNvPr id="4" name="Text Placeholder 3">
            <a:extLst>
              <a:ext uri="{FF2B5EF4-FFF2-40B4-BE49-F238E27FC236}">
                <a16:creationId xmlns:a16="http://schemas.microsoft.com/office/drawing/2014/main" id="{904FA171-3505-0662-932F-141011F800A0}"/>
              </a:ext>
            </a:extLst>
          </p:cNvPr>
          <p:cNvSpPr>
            <a:spLocks noGrp="1"/>
          </p:cNvSpPr>
          <p:nvPr>
            <p:ph type="body" sz="quarter" idx="13"/>
          </p:nvPr>
        </p:nvSpPr>
        <p:spPr>
          <a:xfrm>
            <a:off x="864816" y="3437366"/>
            <a:ext cx="10978081" cy="1294192"/>
          </a:xfrm>
        </p:spPr>
        <p:txBody>
          <a:bodyPr/>
          <a:lstStyle/>
          <a:p>
            <a:r>
              <a:rPr lang="en-US" sz="1600" dirty="0">
                <a:effectLst/>
                <a:ea typeface="Times New Roman" panose="02020603050405020304" pitchFamily="18" charset="0"/>
              </a:rPr>
              <a:t>Kenneth Mayer</a:t>
            </a:r>
            <a:r>
              <a:rPr lang="en-US" sz="1600" baseline="30000" dirty="0">
                <a:effectLst/>
                <a:ea typeface="Times New Roman" panose="02020603050405020304" pitchFamily="18" charset="0"/>
              </a:rPr>
              <a:t>1,2</a:t>
            </a:r>
            <a:r>
              <a:rPr lang="en-US" sz="1600" dirty="0">
                <a:effectLst/>
                <a:ea typeface="Times New Roman" panose="02020603050405020304" pitchFamily="18" charset="0"/>
              </a:rPr>
              <a:t>, Philip Kotze</a:t>
            </a:r>
            <a:r>
              <a:rPr lang="en-US" sz="1600" baseline="30000" dirty="0">
                <a:effectLst/>
                <a:ea typeface="Times New Roman" panose="02020603050405020304" pitchFamily="18" charset="0"/>
              </a:rPr>
              <a:t>3</a:t>
            </a:r>
            <a:r>
              <a:rPr lang="en-US" sz="1600" dirty="0">
                <a:effectLst/>
                <a:ea typeface="Times New Roman" panose="02020603050405020304" pitchFamily="18" charset="0"/>
              </a:rPr>
              <a:t>, Johannes Lombaard</a:t>
            </a:r>
            <a:r>
              <a:rPr lang="en-US" sz="1600" baseline="30000" dirty="0">
                <a:effectLst/>
                <a:ea typeface="Times New Roman" panose="02020603050405020304" pitchFamily="18" charset="0"/>
              </a:rPr>
              <a:t>4</a:t>
            </a:r>
            <a:r>
              <a:rPr lang="en-US" sz="1600" dirty="0">
                <a:effectLst/>
                <a:ea typeface="Times New Roman" panose="02020603050405020304" pitchFamily="18" charset="0"/>
              </a:rPr>
              <a:t>, </a:t>
            </a:r>
            <a:r>
              <a:rPr lang="en-US" sz="1600" dirty="0" err="1">
                <a:effectLst/>
                <a:ea typeface="Times New Roman" panose="02020603050405020304" pitchFamily="18" charset="0"/>
              </a:rPr>
              <a:t>Yoseph</a:t>
            </a:r>
            <a:r>
              <a:rPr lang="en-US" sz="1600" dirty="0">
                <a:effectLst/>
                <a:ea typeface="Times New Roman" panose="02020603050405020304" pitchFamily="18" charset="0"/>
              </a:rPr>
              <a:t> Caraco</a:t>
            </a:r>
            <a:r>
              <a:rPr lang="en-US" sz="1600" baseline="30000" dirty="0">
                <a:effectLst/>
                <a:ea typeface="Times New Roman" panose="02020603050405020304" pitchFamily="18" charset="0"/>
              </a:rPr>
              <a:t>5</a:t>
            </a:r>
            <a:r>
              <a:rPr lang="en-US" sz="1600" dirty="0">
                <a:effectLst/>
                <a:ea typeface="Times New Roman" panose="02020603050405020304" pitchFamily="18" charset="0"/>
              </a:rPr>
              <a:t>, </a:t>
            </a:r>
            <a:r>
              <a:rPr lang="en-US" sz="1600" dirty="0" err="1">
                <a:effectLst/>
                <a:ea typeface="Times New Roman" panose="02020603050405020304" pitchFamily="18" charset="0"/>
              </a:rPr>
              <a:t>Avivit</a:t>
            </a:r>
            <a:r>
              <a:rPr lang="en-US" sz="1600" dirty="0">
                <a:effectLst/>
                <a:ea typeface="Times New Roman" panose="02020603050405020304" pitchFamily="18" charset="0"/>
              </a:rPr>
              <a:t> Peer</a:t>
            </a:r>
            <a:r>
              <a:rPr lang="en-US" sz="1600" baseline="30000" dirty="0">
                <a:effectLst/>
                <a:ea typeface="Times New Roman" panose="02020603050405020304" pitchFamily="18" charset="0"/>
              </a:rPr>
              <a:t>6</a:t>
            </a:r>
            <a:r>
              <a:rPr lang="en-US" sz="1600" dirty="0">
                <a:effectLst/>
                <a:ea typeface="Times New Roman" panose="02020603050405020304" pitchFamily="18" charset="0"/>
              </a:rPr>
              <a:t>, Nicole Poovan</a:t>
            </a:r>
            <a:r>
              <a:rPr lang="en-US" sz="1600" baseline="30000" dirty="0">
                <a:effectLst/>
                <a:ea typeface="Times New Roman" panose="02020603050405020304" pitchFamily="18" charset="0"/>
              </a:rPr>
              <a:t>7</a:t>
            </a:r>
            <a:r>
              <a:rPr lang="en-US" sz="1600" dirty="0">
                <a:effectLst/>
                <a:ea typeface="Times New Roman" panose="02020603050405020304" pitchFamily="18" charset="0"/>
              </a:rPr>
              <a:t>, </a:t>
            </a:r>
            <a:r>
              <a:rPr lang="en-US" sz="1600" dirty="0" err="1">
                <a:effectLst/>
                <a:ea typeface="Times New Roman" panose="02020603050405020304" pitchFamily="18" charset="0"/>
              </a:rPr>
              <a:t>Satkirin</a:t>
            </a:r>
            <a:r>
              <a:rPr lang="en-US" sz="1600" dirty="0">
                <a:effectLst/>
                <a:ea typeface="Times New Roman" panose="02020603050405020304" pitchFamily="18" charset="0"/>
              </a:rPr>
              <a:t> Khalsa</a:t>
            </a:r>
            <a:r>
              <a:rPr lang="en-US" sz="1600" baseline="30000" dirty="0">
                <a:effectLst/>
                <a:ea typeface="Times New Roman" panose="02020603050405020304" pitchFamily="18" charset="0"/>
              </a:rPr>
              <a:t>8</a:t>
            </a:r>
            <a:r>
              <a:rPr lang="en-US" sz="1600" dirty="0">
                <a:effectLst/>
                <a:ea typeface="Times New Roman" panose="02020603050405020304" pitchFamily="18" charset="0"/>
              </a:rPr>
              <a:t>, Shishir Khetan</a:t>
            </a:r>
            <a:r>
              <a:rPr lang="en-US" sz="1600" baseline="30000" dirty="0">
                <a:effectLst/>
                <a:ea typeface="Times New Roman" panose="02020603050405020304" pitchFamily="18" charset="0"/>
              </a:rPr>
              <a:t>9</a:t>
            </a:r>
            <a:r>
              <a:rPr lang="en-US" sz="1600" dirty="0">
                <a:effectLst/>
                <a:ea typeface="Times New Roman" panose="02020603050405020304" pitchFamily="18" charset="0"/>
              </a:rPr>
              <a:t>, Adrienne E. Shapiro</a:t>
            </a:r>
            <a:r>
              <a:rPr lang="en-US" sz="1600" baseline="30000" dirty="0">
                <a:effectLst/>
                <a:ea typeface="Times New Roman" panose="02020603050405020304" pitchFamily="18" charset="0"/>
              </a:rPr>
              <a:t>10</a:t>
            </a:r>
            <a:r>
              <a:rPr lang="en-US" sz="1600" dirty="0">
                <a:effectLst/>
                <a:ea typeface="Times New Roman" panose="02020603050405020304" pitchFamily="18" charset="0"/>
              </a:rPr>
              <a:t>, Mohammed Rassool</a:t>
            </a:r>
            <a:r>
              <a:rPr lang="en-US" sz="1600" baseline="30000" dirty="0">
                <a:effectLst/>
                <a:ea typeface="Times New Roman" panose="02020603050405020304" pitchFamily="18" charset="0"/>
              </a:rPr>
              <a:t>11</a:t>
            </a:r>
            <a:r>
              <a:rPr lang="en-US" sz="1600" dirty="0">
                <a:effectLst/>
                <a:ea typeface="Times New Roman" panose="02020603050405020304" pitchFamily="18" charset="0"/>
              </a:rPr>
              <a:t>, Antonio Gonzalez</a:t>
            </a:r>
            <a:r>
              <a:rPr lang="en-US" sz="1600" baseline="30000" dirty="0">
                <a:effectLst/>
                <a:ea typeface="Times New Roman" panose="02020603050405020304" pitchFamily="18" charset="0"/>
              </a:rPr>
              <a:t>12</a:t>
            </a:r>
            <a:r>
              <a:rPr lang="en-US" sz="1600" dirty="0">
                <a:effectLst/>
                <a:ea typeface="Times New Roman" panose="02020603050405020304" pitchFamily="18" charset="0"/>
              </a:rPr>
              <a:t>, </a:t>
            </a:r>
            <a:r>
              <a:rPr lang="en-US" sz="1600" dirty="0" err="1">
                <a:effectLst/>
                <a:ea typeface="Times New Roman" panose="02020603050405020304" pitchFamily="18" charset="0"/>
              </a:rPr>
              <a:t>Yashna</a:t>
            </a:r>
            <a:r>
              <a:rPr lang="en-US" sz="1600" dirty="0">
                <a:effectLst/>
                <a:ea typeface="Times New Roman" panose="02020603050405020304" pitchFamily="18" charset="0"/>
              </a:rPr>
              <a:t> Singh</a:t>
            </a:r>
            <a:r>
              <a:rPr lang="en-US" sz="1600" baseline="30000" dirty="0">
                <a:effectLst/>
                <a:ea typeface="Times New Roman" panose="02020603050405020304" pitchFamily="18" charset="0"/>
              </a:rPr>
              <a:t>13</a:t>
            </a:r>
            <a:r>
              <a:rPr lang="en-US" sz="1600" dirty="0">
                <a:effectLst/>
                <a:ea typeface="Times New Roman" panose="02020603050405020304" pitchFamily="18" charset="0"/>
              </a:rPr>
              <a:t>, Gary Sinclair</a:t>
            </a:r>
            <a:r>
              <a:rPr lang="en-US" sz="1600" baseline="30000" dirty="0">
                <a:effectLst/>
                <a:ea typeface="Times New Roman" panose="02020603050405020304" pitchFamily="18" charset="0"/>
              </a:rPr>
              <a:t>14</a:t>
            </a:r>
            <a:r>
              <a:rPr lang="en-US" sz="1600" dirty="0">
                <a:effectLst/>
                <a:ea typeface="Times New Roman" panose="02020603050405020304" pitchFamily="18" charset="0"/>
              </a:rPr>
              <a:t>, Sharon Riddler</a:t>
            </a:r>
            <a:r>
              <a:rPr lang="en-US" sz="1600" baseline="30000" dirty="0">
                <a:effectLst/>
                <a:ea typeface="Times New Roman" panose="02020603050405020304" pitchFamily="18" charset="0"/>
              </a:rPr>
              <a:t>15</a:t>
            </a:r>
            <a:r>
              <a:rPr lang="en-US" sz="1600" dirty="0">
                <a:effectLst/>
                <a:ea typeface="Times New Roman" panose="02020603050405020304" pitchFamily="18" charset="0"/>
              </a:rPr>
              <a:t>, Susan Buchbinder</a:t>
            </a:r>
            <a:r>
              <a:rPr lang="en-US" sz="1600" baseline="30000" dirty="0">
                <a:effectLst/>
                <a:ea typeface="Times New Roman" panose="02020603050405020304" pitchFamily="18" charset="0"/>
              </a:rPr>
              <a:t>16</a:t>
            </a:r>
            <a:r>
              <a:rPr lang="en-US" sz="1600" dirty="0">
                <a:effectLst/>
                <a:ea typeface="Times New Roman" panose="02020603050405020304" pitchFamily="18" charset="0"/>
              </a:rPr>
              <a:t>, Michelle Vesay</a:t>
            </a:r>
            <a:r>
              <a:rPr lang="en-US" sz="1600" baseline="30000" dirty="0">
                <a:effectLst/>
                <a:ea typeface="Times New Roman" panose="02020603050405020304" pitchFamily="18" charset="0"/>
              </a:rPr>
              <a:t>17</a:t>
            </a:r>
            <a:r>
              <a:rPr lang="en-US" sz="1600" dirty="0">
                <a:effectLst/>
                <a:ea typeface="Times New Roman" panose="02020603050405020304" pitchFamily="18" charset="0"/>
              </a:rPr>
              <a:t>, Brenda Homony</a:t>
            </a:r>
            <a:r>
              <a:rPr lang="en-US" sz="1600" baseline="30000" dirty="0">
                <a:effectLst/>
                <a:ea typeface="Times New Roman" panose="02020603050405020304" pitchFamily="18" charset="0"/>
              </a:rPr>
              <a:t>17</a:t>
            </a:r>
            <a:r>
              <a:rPr lang="en-US" sz="1600" dirty="0">
                <a:effectLst/>
                <a:ea typeface="Times New Roman" panose="02020603050405020304" pitchFamily="18" charset="0"/>
              </a:rPr>
              <a:t>, Barbara Evans</a:t>
            </a:r>
            <a:r>
              <a:rPr lang="en-US" sz="1600" baseline="30000" dirty="0">
                <a:effectLst/>
                <a:ea typeface="Times New Roman" panose="02020603050405020304" pitchFamily="18" charset="0"/>
              </a:rPr>
              <a:t>17</a:t>
            </a:r>
            <a:r>
              <a:rPr lang="en-US" sz="1600" dirty="0">
                <a:effectLst/>
                <a:ea typeface="Times New Roman" panose="02020603050405020304" pitchFamily="18" charset="0"/>
              </a:rPr>
              <a:t>, Anjana Grandhi</a:t>
            </a:r>
            <a:r>
              <a:rPr lang="en-US" sz="1600" baseline="30000" dirty="0">
                <a:effectLst/>
                <a:ea typeface="Times New Roman" panose="02020603050405020304" pitchFamily="18" charset="0"/>
              </a:rPr>
              <a:t>17</a:t>
            </a:r>
            <a:r>
              <a:rPr lang="en-US" sz="1600" dirty="0">
                <a:effectLst/>
                <a:ea typeface="Times New Roman" panose="02020603050405020304" pitchFamily="18" charset="0"/>
              </a:rPr>
              <a:t>, Chenguang Zhang</a:t>
            </a:r>
            <a:r>
              <a:rPr lang="en-US" sz="1600" baseline="30000" dirty="0">
                <a:effectLst/>
                <a:ea typeface="Times New Roman" panose="02020603050405020304" pitchFamily="18" charset="0"/>
              </a:rPr>
              <a:t>17</a:t>
            </a:r>
            <a:r>
              <a:rPr lang="en-US" sz="1600" dirty="0">
                <a:effectLst/>
                <a:ea typeface="Times New Roman" panose="02020603050405020304" pitchFamily="18" charset="0"/>
              </a:rPr>
              <a:t>, Maja Skataric</a:t>
            </a:r>
            <a:r>
              <a:rPr lang="en-US" sz="1600" baseline="30000" dirty="0">
                <a:effectLst/>
                <a:ea typeface="Times New Roman" panose="02020603050405020304" pitchFamily="18" charset="0"/>
              </a:rPr>
              <a:t>17</a:t>
            </a:r>
            <a:r>
              <a:rPr lang="en-US" sz="1600" dirty="0">
                <a:effectLst/>
                <a:ea typeface="Times New Roman" panose="02020603050405020304" pitchFamily="18" charset="0"/>
              </a:rPr>
              <a:t>, Michael N. Robertson</a:t>
            </a:r>
            <a:r>
              <a:rPr lang="en-US" sz="1600" baseline="30000" dirty="0">
                <a:effectLst/>
                <a:ea typeface="Times New Roman" panose="02020603050405020304" pitchFamily="18" charset="0"/>
              </a:rPr>
              <a:t>17</a:t>
            </a:r>
            <a:r>
              <a:rPr lang="en-US" sz="1600" dirty="0">
                <a:effectLst/>
                <a:ea typeface="Times New Roman" panose="02020603050405020304" pitchFamily="18" charset="0"/>
              </a:rPr>
              <a:t>, Yash Kapoor</a:t>
            </a:r>
            <a:r>
              <a:rPr lang="en-US" sz="1600" baseline="30000" dirty="0">
                <a:effectLst/>
                <a:ea typeface="Times New Roman" panose="02020603050405020304" pitchFamily="18" charset="0"/>
              </a:rPr>
              <a:t>17</a:t>
            </a:r>
            <a:r>
              <a:rPr lang="en-US" sz="1600" dirty="0">
                <a:effectLst/>
                <a:ea typeface="Times New Roman" panose="02020603050405020304" pitchFamily="18" charset="0"/>
              </a:rPr>
              <a:t>, Randolph P. Matthews</a:t>
            </a:r>
            <a:r>
              <a:rPr lang="en-US" sz="1600" baseline="30000" dirty="0">
                <a:effectLst/>
                <a:ea typeface="Times New Roman" panose="02020603050405020304" pitchFamily="18" charset="0"/>
              </a:rPr>
              <a:t>17</a:t>
            </a:r>
            <a:r>
              <a:rPr lang="en-US" sz="1600" dirty="0">
                <a:effectLst/>
                <a:ea typeface="Times New Roman" panose="02020603050405020304" pitchFamily="18" charset="0"/>
              </a:rPr>
              <a:t>, Rebeca M. Plank</a:t>
            </a:r>
            <a:r>
              <a:rPr lang="en-US" sz="1600" baseline="30000" dirty="0">
                <a:effectLst/>
                <a:ea typeface="Times New Roman" panose="02020603050405020304" pitchFamily="18" charset="0"/>
              </a:rPr>
              <a:t>17</a:t>
            </a:r>
            <a:endParaRPr lang="en-US" sz="1600" dirty="0">
              <a:effectLst/>
              <a:ea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D1286BA0-002A-A700-E1D6-BF8C152632F5}"/>
              </a:ext>
            </a:extLst>
          </p:cNvPr>
          <p:cNvPicPr>
            <a:picLocks noChangeAspect="1"/>
          </p:cNvPicPr>
          <p:nvPr/>
        </p:nvPicPr>
        <p:blipFill>
          <a:blip r:embed="rId3"/>
          <a:srcRect/>
          <a:stretch/>
        </p:blipFill>
        <p:spPr>
          <a:xfrm>
            <a:off x="10241552" y="64126"/>
            <a:ext cx="1769829" cy="1318904"/>
          </a:xfrm>
          <a:prstGeom prst="rect">
            <a:avLst/>
          </a:prstGeom>
        </p:spPr>
      </p:pic>
      <p:sp>
        <p:nvSpPr>
          <p:cNvPr id="5" name="TextBox 4">
            <a:extLst>
              <a:ext uri="{FF2B5EF4-FFF2-40B4-BE49-F238E27FC236}">
                <a16:creationId xmlns:a16="http://schemas.microsoft.com/office/drawing/2014/main" id="{5A282FBF-F2C6-A9E5-E6C3-2957EB6F53FA}"/>
              </a:ext>
            </a:extLst>
          </p:cNvPr>
          <p:cNvSpPr txBox="1"/>
          <p:nvPr/>
        </p:nvSpPr>
        <p:spPr>
          <a:xfrm>
            <a:off x="864816" y="203200"/>
            <a:ext cx="3220112" cy="276999"/>
          </a:xfrm>
          <a:prstGeom prst="rect">
            <a:avLst/>
          </a:prstGeom>
          <a:noFill/>
        </p:spPr>
        <p:txBody>
          <a:bodyPr wrap="none" lIns="0" tIns="0" rIns="0" bIns="0" rtlCol="0" anchor="t" anchorCtr="0">
            <a:spAutoFit/>
          </a:bodyPr>
          <a:lstStyle/>
          <a:p>
            <a:r>
              <a:rPr lang="en-US" sz="1800" kern="600" spc="30" dirty="0"/>
              <a:t>Oral presentation OAS0106LB</a:t>
            </a:r>
          </a:p>
        </p:txBody>
      </p:sp>
    </p:spTree>
    <p:extLst>
      <p:ext uri="{BB962C8B-B14F-4D97-AF65-F5344CB8AC3E}">
        <p14:creationId xmlns:p14="http://schemas.microsoft.com/office/powerpoint/2010/main" val="828157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D7F27-BF30-EBCE-0BCD-503AAEE60F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34810E-CC20-9D24-7B74-9583D860E621}"/>
              </a:ext>
            </a:extLst>
          </p:cNvPr>
          <p:cNvSpPr>
            <a:spLocks noGrp="1"/>
          </p:cNvSpPr>
          <p:nvPr>
            <p:ph type="title"/>
          </p:nvPr>
        </p:nvSpPr>
        <p:spPr/>
        <p:txBody>
          <a:bodyPr/>
          <a:lstStyle/>
          <a:p>
            <a:r>
              <a:rPr lang="en-US" sz="2800" kern="0" dirty="0">
                <a:effectLst/>
                <a:latin typeface="Arial" panose="020B0604020202020204" pitchFamily="34" charset="0"/>
                <a:ea typeface="Times New Roman" panose="02020603050405020304" pitchFamily="18" charset="0"/>
              </a:rPr>
              <a:t>No Meaningful Change in </a:t>
            </a:r>
            <a:r>
              <a:rPr lang="en-US" sz="2800" kern="0" dirty="0">
                <a:ea typeface="Times New Roman" panose="02020603050405020304" pitchFamily="18" charset="0"/>
              </a:rPr>
              <a:t>T</a:t>
            </a:r>
            <a:r>
              <a:rPr lang="en-US" sz="2800" kern="0" dirty="0">
                <a:effectLst/>
                <a:latin typeface="Arial" panose="020B0604020202020204" pitchFamily="34" charset="0"/>
                <a:ea typeface="Times New Roman" panose="02020603050405020304" pitchFamily="18" charset="0"/>
              </a:rPr>
              <a:t>otal </a:t>
            </a:r>
            <a:r>
              <a:rPr lang="en-US" sz="2800" kern="0" dirty="0">
                <a:ea typeface="Times New Roman" panose="02020603050405020304" pitchFamily="18" charset="0"/>
              </a:rPr>
              <a:t>L</a:t>
            </a:r>
            <a:r>
              <a:rPr lang="en-US" sz="2800" kern="0" dirty="0">
                <a:effectLst/>
                <a:latin typeface="Arial" panose="020B0604020202020204" pitchFamily="34" charset="0"/>
                <a:ea typeface="Times New Roman" panose="02020603050405020304" pitchFamily="18" charset="0"/>
              </a:rPr>
              <a:t>ymphocyte Count </a:t>
            </a:r>
            <a:r>
              <a:rPr lang="en-US" sz="2800" kern="0" dirty="0">
                <a:ea typeface="Times New Roman" panose="02020603050405020304" pitchFamily="18" charset="0"/>
              </a:rPr>
              <a:t>or</a:t>
            </a:r>
            <a:r>
              <a:rPr lang="en-US" sz="2800" kern="0" dirty="0">
                <a:effectLst/>
                <a:latin typeface="Arial" panose="020B0604020202020204" pitchFamily="34" charset="0"/>
                <a:ea typeface="Times New Roman" panose="02020603050405020304" pitchFamily="18" charset="0"/>
              </a:rPr>
              <a:t> CD4 </a:t>
            </a:r>
            <a:r>
              <a:rPr lang="en-US" sz="2800" kern="0" dirty="0">
                <a:ea typeface="Times New Roman" panose="02020603050405020304" pitchFamily="18" charset="0"/>
              </a:rPr>
              <a:t>C</a:t>
            </a:r>
            <a:r>
              <a:rPr lang="en-US" sz="2800" kern="0" dirty="0">
                <a:effectLst/>
                <a:latin typeface="Arial" panose="020B0604020202020204" pitchFamily="34" charset="0"/>
                <a:ea typeface="Times New Roman" panose="02020603050405020304" pitchFamily="18" charset="0"/>
              </a:rPr>
              <a:t>ount for MK-8527 Doses up </a:t>
            </a:r>
            <a:r>
              <a:rPr lang="en-US" sz="2800" kern="0" dirty="0">
                <a:ea typeface="Times New Roman" panose="02020603050405020304" pitchFamily="18" charset="0"/>
              </a:rPr>
              <a:t>t</a:t>
            </a:r>
            <a:r>
              <a:rPr lang="en-US" sz="2800" kern="0" dirty="0">
                <a:effectLst/>
                <a:latin typeface="Arial" panose="020B0604020202020204" pitchFamily="34" charset="0"/>
                <a:ea typeface="Times New Roman" panose="02020603050405020304" pitchFamily="18" charset="0"/>
              </a:rPr>
              <a:t>o 12 mg oral QM</a:t>
            </a:r>
            <a:endParaRPr lang="en-US" sz="2800" dirty="0"/>
          </a:p>
        </p:txBody>
      </p:sp>
      <p:sp>
        <p:nvSpPr>
          <p:cNvPr id="5" name="Text Placeholder 4">
            <a:extLst>
              <a:ext uri="{FF2B5EF4-FFF2-40B4-BE49-F238E27FC236}">
                <a16:creationId xmlns:a16="http://schemas.microsoft.com/office/drawing/2014/main" id="{CED69015-E514-6E4F-AEA6-93288DDAFDC6}"/>
              </a:ext>
            </a:extLst>
          </p:cNvPr>
          <p:cNvSpPr>
            <a:spLocks noGrp="1"/>
          </p:cNvSpPr>
          <p:nvPr>
            <p:ph type="body" sz="quarter" idx="15"/>
          </p:nvPr>
        </p:nvSpPr>
        <p:spPr/>
        <p:txBody>
          <a:bodyPr/>
          <a:lstStyle/>
          <a:p>
            <a:endParaRPr lang="en-US"/>
          </a:p>
        </p:txBody>
      </p:sp>
      <p:sp>
        <p:nvSpPr>
          <p:cNvPr id="6" name="Footer Placeholder 5">
            <a:extLst>
              <a:ext uri="{FF2B5EF4-FFF2-40B4-BE49-F238E27FC236}">
                <a16:creationId xmlns:a16="http://schemas.microsoft.com/office/drawing/2014/main" id="{87601FD1-2385-7C0D-2CD9-4154AE6CDDB8}"/>
              </a:ext>
            </a:extLst>
          </p:cNvPr>
          <p:cNvSpPr>
            <a:spLocks noGrp="1"/>
          </p:cNvSpPr>
          <p:nvPr>
            <p:ph type="ftr" sz="quarter" idx="3"/>
          </p:nvPr>
        </p:nvSpPr>
        <p:spPr/>
        <p:txBody>
          <a:bodyPr/>
          <a:lstStyle/>
          <a:p>
            <a:endParaRPr lang="en-US" dirty="0"/>
          </a:p>
        </p:txBody>
      </p:sp>
      <p:sp>
        <p:nvSpPr>
          <p:cNvPr id="7" name="Rectangle 2">
            <a:extLst>
              <a:ext uri="{FF2B5EF4-FFF2-40B4-BE49-F238E27FC236}">
                <a16:creationId xmlns:a16="http://schemas.microsoft.com/office/drawing/2014/main" id="{1DD82B6C-F7A0-AB33-B632-23714B058C0C}"/>
              </a:ext>
            </a:extLst>
          </p:cNvPr>
          <p:cNvSpPr>
            <a:spLocks noChangeArrowheads="1"/>
          </p:cNvSpPr>
          <p:nvPr/>
        </p:nvSpPr>
        <p:spPr bwMode="auto">
          <a:xfrm>
            <a:off x="6096000" y="1553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C0D1BCF5-0194-46EE-1515-3B4FE2AB0B1E}"/>
              </a:ext>
            </a:extLst>
          </p:cNvPr>
          <p:cNvSpPr>
            <a:spLocks noChangeArrowheads="1"/>
          </p:cNvSpPr>
          <p:nvPr/>
        </p:nvSpPr>
        <p:spPr bwMode="auto">
          <a:xfrm>
            <a:off x="5998029" y="1553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a:extLst>
              <a:ext uri="{FF2B5EF4-FFF2-40B4-BE49-F238E27FC236}">
                <a16:creationId xmlns:a16="http://schemas.microsoft.com/office/drawing/2014/main" id="{974A998E-F0DA-62BE-90B4-9F8C228C03E1}"/>
              </a:ext>
            </a:extLst>
          </p:cNvPr>
          <p:cNvSpPr>
            <a:spLocks noChangeArrowheads="1"/>
          </p:cNvSpPr>
          <p:nvPr/>
        </p:nvSpPr>
        <p:spPr bwMode="auto">
          <a:xfrm>
            <a:off x="152400" y="1553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a:extLst>
              <a:ext uri="{FF2B5EF4-FFF2-40B4-BE49-F238E27FC236}">
                <a16:creationId xmlns:a16="http://schemas.microsoft.com/office/drawing/2014/main" id="{B54AFFC5-89B5-BE9C-E86D-0C59664E4405}"/>
              </a:ext>
            </a:extLst>
          </p:cNvPr>
          <p:cNvSpPr txBox="1"/>
          <p:nvPr/>
        </p:nvSpPr>
        <p:spPr>
          <a:xfrm>
            <a:off x="751110" y="5513946"/>
            <a:ext cx="5344888" cy="830997"/>
          </a:xfrm>
          <a:prstGeom prst="rect">
            <a:avLst/>
          </a:prstGeom>
          <a:noFill/>
        </p:spPr>
        <p:txBody>
          <a:bodyPr wrap="square">
            <a:spAutoFit/>
          </a:bodyPr>
          <a:lstStyle/>
          <a:p>
            <a:pPr marR="0" lvl="0" algn="l" defTabSz="457250" rtl="0" eaLnBrk="1" fontAlgn="auto" latinLnBrk="0" hangingPunct="1">
              <a:lnSpc>
                <a:spcPct val="100000"/>
              </a:lnSpc>
              <a:spcBef>
                <a:spcPts val="0"/>
              </a:spcBef>
              <a:spcAft>
                <a:spcPts val="0"/>
              </a:spcAft>
              <a:buClrTx/>
              <a:buSzTx/>
              <a:tabLst/>
              <a:defRPr/>
            </a:pPr>
            <a:r>
              <a:rPr kumimoji="0" lang="en-US" sz="1600" b="0" i="0" u="sng" strike="noStrike" kern="600" cap="none" spc="30" normalizeH="0" baseline="0" noProof="0" dirty="0">
                <a:ln>
                  <a:noFill/>
                </a:ln>
                <a:solidFill>
                  <a:srgbClr val="000000"/>
                </a:solidFill>
                <a:effectLst/>
                <a:uLnTx/>
                <a:uFillTx/>
                <a:latin typeface="Arial"/>
                <a:ea typeface="+mn-ea"/>
                <a:cs typeface="+mn-cs"/>
              </a:rPr>
              <a:t>Mean % change at Week 24 (4 weeks after </a:t>
            </a:r>
            <a:r>
              <a:rPr lang="en-US" sz="1600" u="sng" kern="600" spc="30" dirty="0">
                <a:solidFill>
                  <a:srgbClr val="000000"/>
                </a:solidFill>
                <a:latin typeface="Arial"/>
              </a:rPr>
              <a:t>last</a:t>
            </a:r>
            <a:r>
              <a:rPr kumimoji="0" lang="en-US" sz="1600" b="0" i="0" u="sng" strike="noStrike" kern="600" cap="none" spc="30" normalizeH="0" baseline="0" noProof="0" dirty="0">
                <a:ln>
                  <a:noFill/>
                </a:ln>
                <a:solidFill>
                  <a:srgbClr val="000000"/>
                </a:solidFill>
                <a:effectLst/>
                <a:uLnTx/>
                <a:uFillTx/>
                <a:latin typeface="Arial"/>
                <a:ea typeface="+mn-ea"/>
                <a:cs typeface="+mn-cs"/>
              </a:rPr>
              <a:t> dose) </a:t>
            </a:r>
          </a:p>
          <a:p>
            <a:pPr marR="0" lvl="0" algn="l" defTabSz="457250" rtl="0" eaLnBrk="1" fontAlgn="auto" latinLnBrk="0" hangingPunct="1">
              <a:lnSpc>
                <a:spcPct val="100000"/>
              </a:lnSpc>
              <a:spcBef>
                <a:spcPts val="0"/>
              </a:spcBef>
              <a:spcAft>
                <a:spcPts val="0"/>
              </a:spcAft>
              <a:buClrTx/>
              <a:buSzTx/>
              <a:tabLst/>
              <a:defRPr/>
            </a:pPr>
            <a:r>
              <a:rPr kumimoji="0" lang="en-US" sz="1600" b="0" i="0" u="none" strike="noStrike" kern="600" cap="none" spc="30" normalizeH="0" baseline="0" noProof="0" dirty="0">
                <a:ln>
                  <a:noFill/>
                </a:ln>
                <a:solidFill>
                  <a:srgbClr val="000000"/>
                </a:solidFill>
                <a:effectLst/>
                <a:uLnTx/>
                <a:uFillTx/>
                <a:latin typeface="Arial"/>
                <a:ea typeface="+mn-ea"/>
                <a:cs typeface="+mn-cs"/>
              </a:rPr>
              <a:t>	3 mg: +2.90%		12 mg: +4.52% </a:t>
            </a:r>
          </a:p>
          <a:p>
            <a:pPr marR="0" lvl="0" algn="l" defTabSz="457250" rtl="0" eaLnBrk="1" fontAlgn="auto" latinLnBrk="0" hangingPunct="1">
              <a:lnSpc>
                <a:spcPct val="100000"/>
              </a:lnSpc>
              <a:spcBef>
                <a:spcPts val="0"/>
              </a:spcBef>
              <a:spcAft>
                <a:spcPts val="0"/>
              </a:spcAft>
              <a:buClrTx/>
              <a:buSzTx/>
              <a:tabLst/>
              <a:defRPr/>
            </a:pPr>
            <a:r>
              <a:rPr kumimoji="0" lang="en-US" sz="1600" b="0" i="0" u="none" strike="noStrike" kern="600" cap="none" spc="30" normalizeH="0" baseline="0" noProof="0" dirty="0">
                <a:ln>
                  <a:noFill/>
                </a:ln>
                <a:solidFill>
                  <a:srgbClr val="000000"/>
                </a:solidFill>
                <a:effectLst/>
                <a:uLnTx/>
                <a:uFillTx/>
                <a:latin typeface="Arial"/>
                <a:ea typeface="+mn-ea"/>
                <a:cs typeface="+mn-cs"/>
              </a:rPr>
              <a:t>	6 mg: -0.32%</a:t>
            </a:r>
            <a:r>
              <a:rPr lang="en-US" sz="1600" kern="600" spc="30" dirty="0">
                <a:solidFill>
                  <a:srgbClr val="000000"/>
                </a:solidFill>
                <a:latin typeface="Arial"/>
              </a:rPr>
              <a:t> 		P</a:t>
            </a:r>
            <a:r>
              <a:rPr kumimoji="0" lang="en-US" sz="1600" b="0" i="0" u="none" strike="noStrike" kern="600" cap="none" spc="30" normalizeH="0" baseline="0" noProof="0" dirty="0" err="1">
                <a:ln>
                  <a:noFill/>
                </a:ln>
                <a:solidFill>
                  <a:srgbClr val="000000"/>
                </a:solidFill>
                <a:effectLst/>
                <a:uLnTx/>
                <a:uFillTx/>
                <a:latin typeface="Arial"/>
                <a:ea typeface="+mn-ea"/>
                <a:cs typeface="+mn-cs"/>
              </a:rPr>
              <a:t>lacebo</a:t>
            </a:r>
            <a:r>
              <a:rPr kumimoji="0" lang="en-US" sz="1600" b="0" i="0" u="none" strike="noStrike" kern="600" cap="none" spc="30" normalizeH="0" baseline="0" noProof="0" dirty="0">
                <a:ln>
                  <a:noFill/>
                </a:ln>
                <a:solidFill>
                  <a:srgbClr val="000000"/>
                </a:solidFill>
                <a:effectLst/>
                <a:uLnTx/>
                <a:uFillTx/>
                <a:latin typeface="Arial"/>
                <a:ea typeface="+mn-ea"/>
                <a:cs typeface="+mn-cs"/>
              </a:rPr>
              <a:t>: -0.04%</a:t>
            </a:r>
          </a:p>
        </p:txBody>
      </p:sp>
      <p:sp>
        <p:nvSpPr>
          <p:cNvPr id="8" name="Rectangle 2">
            <a:extLst>
              <a:ext uri="{FF2B5EF4-FFF2-40B4-BE49-F238E27FC236}">
                <a16:creationId xmlns:a16="http://schemas.microsoft.com/office/drawing/2014/main" id="{71F607AF-705A-25EB-8EC8-D2111386DF67}"/>
              </a:ext>
            </a:extLst>
          </p:cNvPr>
          <p:cNvSpPr>
            <a:spLocks noChangeArrowheads="1"/>
          </p:cNvSpPr>
          <p:nvPr/>
        </p:nvSpPr>
        <p:spPr bwMode="auto">
          <a:xfrm>
            <a:off x="377825" y="128895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960FF03C-AADC-EFE0-BCB3-C735378BE45F}"/>
              </a:ext>
            </a:extLst>
          </p:cNvPr>
          <p:cNvSpPr>
            <a:spLocks noChangeArrowheads="1"/>
          </p:cNvSpPr>
          <p:nvPr/>
        </p:nvSpPr>
        <p:spPr bwMode="auto">
          <a:xfrm>
            <a:off x="6248399" y="13003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a:extLst>
              <a:ext uri="{FF2B5EF4-FFF2-40B4-BE49-F238E27FC236}">
                <a16:creationId xmlns:a16="http://schemas.microsoft.com/office/drawing/2014/main" id="{A4141046-D468-61A8-E5BB-C5B91187BBA8}"/>
              </a:ext>
            </a:extLst>
          </p:cNvPr>
          <p:cNvSpPr txBox="1"/>
          <p:nvPr/>
        </p:nvSpPr>
        <p:spPr>
          <a:xfrm>
            <a:off x="6817847" y="5553195"/>
            <a:ext cx="5124929" cy="738664"/>
          </a:xfrm>
          <a:prstGeom prst="rect">
            <a:avLst/>
          </a:prstGeom>
          <a:noFill/>
        </p:spPr>
        <p:txBody>
          <a:bodyPr wrap="none" lIns="0" tIns="0" rIns="0" bIns="0" rtlCol="0" anchor="t" anchorCtr="0">
            <a:spAutoFit/>
          </a:bodyPr>
          <a:lstStyle/>
          <a:p>
            <a:pPr marL="0" marR="0" lvl="0" indent="0" algn="l" defTabSz="457250" rtl="0" eaLnBrk="1" fontAlgn="auto" latinLnBrk="0" hangingPunct="1">
              <a:lnSpc>
                <a:spcPct val="100000"/>
              </a:lnSpc>
              <a:spcBef>
                <a:spcPts val="0"/>
              </a:spcBef>
              <a:spcAft>
                <a:spcPts val="0"/>
              </a:spcAft>
              <a:buClrTx/>
              <a:buSzTx/>
              <a:buFontTx/>
              <a:buNone/>
              <a:tabLst/>
              <a:defRPr/>
            </a:pPr>
            <a:r>
              <a:rPr kumimoji="0" lang="en-US" sz="1600" b="0" i="0" u="sng" strike="noStrike" kern="600" cap="none" spc="30" normalizeH="0" baseline="0" noProof="0" dirty="0">
                <a:ln>
                  <a:noFill/>
                </a:ln>
                <a:solidFill>
                  <a:srgbClr val="000000"/>
                </a:solidFill>
                <a:effectLst/>
                <a:uLnTx/>
                <a:uFillTx/>
                <a:latin typeface="Arial"/>
                <a:ea typeface="+mn-ea"/>
                <a:cs typeface="+mn-cs"/>
              </a:rPr>
              <a:t>Mean % change at Week 24 (4 weeks after last dose) </a:t>
            </a:r>
          </a:p>
          <a:p>
            <a:pPr marL="0" marR="0" lvl="0" indent="0" algn="l" defTabSz="457250" rtl="0" eaLnBrk="1" fontAlgn="auto" latinLnBrk="0" hangingPunct="1">
              <a:lnSpc>
                <a:spcPct val="100000"/>
              </a:lnSpc>
              <a:spcBef>
                <a:spcPts val="0"/>
              </a:spcBef>
              <a:spcAft>
                <a:spcPts val="0"/>
              </a:spcAft>
              <a:buClrTx/>
              <a:buSzTx/>
              <a:buFontTx/>
              <a:buNone/>
              <a:tabLst/>
              <a:defRPr/>
            </a:pPr>
            <a:r>
              <a:rPr kumimoji="0" lang="en-US" sz="1600" b="0" i="0" u="none" strike="noStrike" kern="600" cap="none" spc="30" normalizeH="0" baseline="0" noProof="0" dirty="0">
                <a:ln>
                  <a:noFill/>
                </a:ln>
                <a:solidFill>
                  <a:srgbClr val="000000"/>
                </a:solidFill>
                <a:effectLst/>
                <a:uLnTx/>
                <a:uFillTx/>
                <a:latin typeface="Arial"/>
                <a:ea typeface="+mn-ea"/>
                <a:cs typeface="+mn-cs"/>
              </a:rPr>
              <a:t>	3 mg: +6.1%		12 mg: +5.7% </a:t>
            </a:r>
          </a:p>
          <a:p>
            <a:pPr marL="0" marR="0" lvl="0" indent="0" algn="l" defTabSz="457250" rtl="0" eaLnBrk="1" fontAlgn="auto" latinLnBrk="0" hangingPunct="1">
              <a:lnSpc>
                <a:spcPct val="100000"/>
              </a:lnSpc>
              <a:spcBef>
                <a:spcPts val="0"/>
              </a:spcBef>
              <a:spcAft>
                <a:spcPts val="0"/>
              </a:spcAft>
              <a:buClrTx/>
              <a:buSzTx/>
              <a:buFontTx/>
              <a:buNone/>
              <a:tabLst/>
              <a:defRPr/>
            </a:pPr>
            <a:r>
              <a:rPr kumimoji="0" lang="en-US" sz="1600" b="0" i="0" u="none" strike="noStrike" kern="600" cap="none" spc="30" normalizeH="0" baseline="0" noProof="0" dirty="0">
                <a:ln>
                  <a:noFill/>
                </a:ln>
                <a:solidFill>
                  <a:srgbClr val="000000"/>
                </a:solidFill>
                <a:effectLst/>
                <a:uLnTx/>
                <a:uFillTx/>
                <a:latin typeface="Arial"/>
                <a:ea typeface="+mn-ea"/>
                <a:cs typeface="+mn-cs"/>
              </a:rPr>
              <a:t>	6 mg: +1.6% 		Placebo: +2.3%</a:t>
            </a:r>
          </a:p>
        </p:txBody>
      </p:sp>
      <p:sp>
        <p:nvSpPr>
          <p:cNvPr id="4" name="Rectangle 2">
            <a:extLst>
              <a:ext uri="{FF2B5EF4-FFF2-40B4-BE49-F238E27FC236}">
                <a16:creationId xmlns:a16="http://schemas.microsoft.com/office/drawing/2014/main" id="{2F2A590A-D76B-D1D2-2991-1A3A390C9A67}"/>
              </a:ext>
            </a:extLst>
          </p:cNvPr>
          <p:cNvSpPr>
            <a:spLocks noChangeArrowheads="1"/>
          </p:cNvSpPr>
          <p:nvPr/>
        </p:nvSpPr>
        <p:spPr bwMode="auto">
          <a:xfrm>
            <a:off x="304799" y="13648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a:extLst>
              <a:ext uri="{FF2B5EF4-FFF2-40B4-BE49-F238E27FC236}">
                <a16:creationId xmlns:a16="http://schemas.microsoft.com/office/drawing/2014/main" id="{A54FAFB7-CAA9-D42F-9614-4A8768DC0CD5}"/>
              </a:ext>
            </a:extLst>
          </p:cNvPr>
          <p:cNvGraphicFramePr>
            <a:graphicFrameLocks noChangeAspect="1"/>
          </p:cNvGraphicFramePr>
          <p:nvPr>
            <p:extLst>
              <p:ext uri="{D42A27DB-BD31-4B8C-83A1-F6EECF244321}">
                <p14:modId xmlns:p14="http://schemas.microsoft.com/office/powerpoint/2010/main" val="111071788"/>
              </p:ext>
            </p:extLst>
          </p:nvPr>
        </p:nvGraphicFramePr>
        <p:xfrm>
          <a:off x="304799" y="1364854"/>
          <a:ext cx="5943600" cy="4114800"/>
        </p:xfrm>
        <a:graphic>
          <a:graphicData uri="http://schemas.openxmlformats.org/presentationml/2006/ole">
            <mc:AlternateContent xmlns:mc="http://schemas.openxmlformats.org/markup-compatibility/2006">
              <mc:Choice xmlns:v="urn:schemas-microsoft-com:vml" Requires="v">
                <p:oleObj spid="_x0000_s1026" name="Prism 10" r:id="rId4" imgW="6717251" imgH="4650369" progId="Prism10.Document">
                  <p:embed/>
                </p:oleObj>
              </mc:Choice>
              <mc:Fallback>
                <p:oleObj name="Prism 10" r:id="rId4" imgW="6717251" imgH="4650369" progId="Prism10.Document">
                  <p:embed/>
                  <p:pic>
                    <p:nvPicPr>
                      <p:cNvPr id="12" name="Object 11">
                        <a:extLst>
                          <a:ext uri="{FF2B5EF4-FFF2-40B4-BE49-F238E27FC236}">
                            <a16:creationId xmlns:a16="http://schemas.microsoft.com/office/drawing/2014/main" id="{A54FAFB7-CAA9-D42F-9614-4A8768DC0C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99" y="1364854"/>
                        <a:ext cx="5943600" cy="4114800"/>
                      </a:xfrm>
                      <a:prstGeom prst="rect">
                        <a:avLst/>
                      </a:prstGeom>
                      <a:solidFill>
                        <a:srgbClr val="FFFFFF"/>
                      </a:solidFill>
                    </p:spPr>
                  </p:pic>
                </p:oleObj>
              </mc:Fallback>
            </mc:AlternateContent>
          </a:graphicData>
        </a:graphic>
      </p:graphicFrame>
      <p:sp>
        <p:nvSpPr>
          <p:cNvPr id="15" name="Rectangle 4">
            <a:extLst>
              <a:ext uri="{FF2B5EF4-FFF2-40B4-BE49-F238E27FC236}">
                <a16:creationId xmlns:a16="http://schemas.microsoft.com/office/drawing/2014/main" id="{217ACEF3-B1D6-0D1E-7DC7-8E3E8C752E83}"/>
              </a:ext>
            </a:extLst>
          </p:cNvPr>
          <p:cNvSpPr>
            <a:spLocks noChangeArrowheads="1"/>
          </p:cNvSpPr>
          <p:nvPr/>
        </p:nvSpPr>
        <p:spPr bwMode="auto">
          <a:xfrm>
            <a:off x="6106162" y="136485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6">
            <a:extLst>
              <a:ext uri="{FF2B5EF4-FFF2-40B4-BE49-F238E27FC236}">
                <a16:creationId xmlns:a16="http://schemas.microsoft.com/office/drawing/2014/main" id="{FF9B884A-C9A4-B1BA-39BC-1F146F075157}"/>
              </a:ext>
            </a:extLst>
          </p:cNvPr>
          <p:cNvSpPr>
            <a:spLocks noChangeArrowheads="1"/>
          </p:cNvSpPr>
          <p:nvPr/>
        </p:nvSpPr>
        <p:spPr bwMode="auto">
          <a:xfrm>
            <a:off x="6238241" y="136485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a:extLst>
              <a:ext uri="{FF2B5EF4-FFF2-40B4-BE49-F238E27FC236}">
                <a16:creationId xmlns:a16="http://schemas.microsoft.com/office/drawing/2014/main" id="{BD2EBF69-9DEB-4FD2-3738-08E811ED015A}"/>
              </a:ext>
            </a:extLst>
          </p:cNvPr>
          <p:cNvGraphicFramePr>
            <a:graphicFrameLocks noChangeAspect="1"/>
          </p:cNvGraphicFramePr>
          <p:nvPr>
            <p:extLst>
              <p:ext uri="{D42A27DB-BD31-4B8C-83A1-F6EECF244321}">
                <p14:modId xmlns:p14="http://schemas.microsoft.com/office/powerpoint/2010/main" val="1047563212"/>
              </p:ext>
            </p:extLst>
          </p:nvPr>
        </p:nvGraphicFramePr>
        <p:xfrm>
          <a:off x="6238241" y="1364852"/>
          <a:ext cx="5943600" cy="4114800"/>
        </p:xfrm>
        <a:graphic>
          <a:graphicData uri="http://schemas.openxmlformats.org/presentationml/2006/ole">
            <mc:AlternateContent xmlns:mc="http://schemas.openxmlformats.org/markup-compatibility/2006">
              <mc:Choice xmlns:v="urn:schemas-microsoft-com:vml" Requires="v">
                <p:oleObj spid="_x0000_s1027" name="Prism 10" r:id="rId6" imgW="6717251" imgH="4651809" progId="Prism10.Document">
                  <p:embed/>
                </p:oleObj>
              </mc:Choice>
              <mc:Fallback>
                <p:oleObj name="Prism 10" r:id="rId6" imgW="6717251" imgH="4651809" progId="Prism10.Document">
                  <p:embed/>
                  <p:pic>
                    <p:nvPicPr>
                      <p:cNvPr id="19" name="Object 18">
                        <a:extLst>
                          <a:ext uri="{FF2B5EF4-FFF2-40B4-BE49-F238E27FC236}">
                            <a16:creationId xmlns:a16="http://schemas.microsoft.com/office/drawing/2014/main" id="{BD2EBF69-9DEB-4FD2-3738-08E811ED01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8241" y="1364852"/>
                        <a:ext cx="5943600" cy="4114800"/>
                      </a:xfrm>
                      <a:prstGeom prst="rect">
                        <a:avLst/>
                      </a:prstGeom>
                      <a:solidFill>
                        <a:srgbClr val="FFFFFF"/>
                      </a:solidFill>
                    </p:spPr>
                  </p:pic>
                </p:oleObj>
              </mc:Fallback>
            </mc:AlternateContent>
          </a:graphicData>
        </a:graphic>
      </p:graphicFrame>
    </p:spTree>
    <p:extLst>
      <p:ext uri="{BB962C8B-B14F-4D97-AF65-F5344CB8AC3E}">
        <p14:creationId xmlns:p14="http://schemas.microsoft.com/office/powerpoint/2010/main" val="1065754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E3A3EB-098D-F842-11BF-7BC680FC183E}"/>
              </a:ext>
            </a:extLst>
          </p:cNvPr>
          <p:cNvSpPr>
            <a:spLocks noGrp="1"/>
          </p:cNvSpPr>
          <p:nvPr>
            <p:ph type="title"/>
          </p:nvPr>
        </p:nvSpPr>
        <p:spPr/>
        <p:txBody>
          <a:bodyPr/>
          <a:lstStyle/>
          <a:p>
            <a:r>
              <a:rPr lang="en-US" dirty="0"/>
              <a:t>MK-8527 in Plasma</a:t>
            </a:r>
          </a:p>
        </p:txBody>
      </p:sp>
      <p:graphicFrame>
        <p:nvGraphicFramePr>
          <p:cNvPr id="9" name="Content Placeholder 8">
            <a:extLst>
              <a:ext uri="{FF2B5EF4-FFF2-40B4-BE49-F238E27FC236}">
                <a16:creationId xmlns:a16="http://schemas.microsoft.com/office/drawing/2014/main" id="{0D548805-13CE-AACE-FEA6-C40E164697C5}"/>
              </a:ext>
            </a:extLst>
          </p:cNvPr>
          <p:cNvGraphicFramePr>
            <a:graphicFrameLocks noGrp="1"/>
          </p:cNvGraphicFramePr>
          <p:nvPr>
            <p:ph idx="13"/>
            <p:extLst>
              <p:ext uri="{D42A27DB-BD31-4B8C-83A1-F6EECF244321}">
                <p14:modId xmlns:p14="http://schemas.microsoft.com/office/powerpoint/2010/main" val="46079593"/>
              </p:ext>
            </p:extLst>
          </p:nvPr>
        </p:nvGraphicFramePr>
        <p:xfrm>
          <a:off x="6640497" y="1510240"/>
          <a:ext cx="5173677" cy="4813039"/>
        </p:xfrm>
        <a:graphic>
          <a:graphicData uri="http://schemas.openxmlformats.org/drawingml/2006/table">
            <a:tbl>
              <a:tblPr firstRow="1" bandRow="1">
                <a:tableStyleId>{5C22544A-7EE6-4342-B048-85BDC9FD1C3A}</a:tableStyleId>
              </a:tblPr>
              <a:tblGrid>
                <a:gridCol w="620187">
                  <a:extLst>
                    <a:ext uri="{9D8B030D-6E8A-4147-A177-3AD203B41FA5}">
                      <a16:colId xmlns:a16="http://schemas.microsoft.com/office/drawing/2014/main" val="204530495"/>
                    </a:ext>
                  </a:extLst>
                </a:gridCol>
                <a:gridCol w="1055508">
                  <a:extLst>
                    <a:ext uri="{9D8B030D-6E8A-4147-A177-3AD203B41FA5}">
                      <a16:colId xmlns:a16="http://schemas.microsoft.com/office/drawing/2014/main" val="2301254354"/>
                    </a:ext>
                  </a:extLst>
                </a:gridCol>
                <a:gridCol w="376792">
                  <a:extLst>
                    <a:ext uri="{9D8B030D-6E8A-4147-A177-3AD203B41FA5}">
                      <a16:colId xmlns:a16="http://schemas.microsoft.com/office/drawing/2014/main" val="627194019"/>
                    </a:ext>
                  </a:extLst>
                </a:gridCol>
                <a:gridCol w="1371600">
                  <a:extLst>
                    <a:ext uri="{9D8B030D-6E8A-4147-A177-3AD203B41FA5}">
                      <a16:colId xmlns:a16="http://schemas.microsoft.com/office/drawing/2014/main" val="4281957540"/>
                    </a:ext>
                  </a:extLst>
                </a:gridCol>
                <a:gridCol w="377990">
                  <a:extLst>
                    <a:ext uri="{9D8B030D-6E8A-4147-A177-3AD203B41FA5}">
                      <a16:colId xmlns:a16="http://schemas.microsoft.com/office/drawing/2014/main" val="1910091666"/>
                    </a:ext>
                  </a:extLst>
                </a:gridCol>
                <a:gridCol w="1371600">
                  <a:extLst>
                    <a:ext uri="{9D8B030D-6E8A-4147-A177-3AD203B41FA5}">
                      <a16:colId xmlns:a16="http://schemas.microsoft.com/office/drawing/2014/main" val="1402713635"/>
                    </a:ext>
                  </a:extLst>
                </a:gridCol>
              </a:tblGrid>
              <a:tr h="563498">
                <a:tc rowSpan="2">
                  <a:txBody>
                    <a:bodyPr/>
                    <a:lstStyle/>
                    <a:p>
                      <a:r>
                        <a:rPr lang="en-US" sz="1400" dirty="0">
                          <a:solidFill>
                            <a:schemeClr val="tx1"/>
                          </a:solidFill>
                        </a:rPr>
                        <a:t>Dose (mg)</a:t>
                      </a:r>
                    </a:p>
                  </a:txBody>
                  <a:tcPr anchor="ctr">
                    <a:solidFill>
                      <a:schemeClr val="accent1"/>
                    </a:solidFill>
                  </a:tcPr>
                </a:tc>
                <a:tc rowSpan="2">
                  <a:txBody>
                    <a:bodyPr/>
                    <a:lstStyle/>
                    <a:p>
                      <a:r>
                        <a:rPr lang="en-US" sz="1400" dirty="0">
                          <a:solidFill>
                            <a:schemeClr val="tx1"/>
                          </a:solidFill>
                        </a:rPr>
                        <a:t>Parameter</a:t>
                      </a:r>
                    </a:p>
                  </a:txBody>
                  <a:tcPr anchor="ctr">
                    <a:solidFill>
                      <a:schemeClr val="accent1"/>
                    </a:solidFill>
                  </a:tcPr>
                </a:tc>
                <a:tc gridSpan="2">
                  <a:txBody>
                    <a:bodyPr/>
                    <a:lstStyle/>
                    <a:p>
                      <a:pPr marL="0" marR="0" algn="ctr">
                        <a:lnSpc>
                          <a:spcPct val="107000"/>
                        </a:lnSpc>
                        <a:spcBef>
                          <a:spcPts val="0"/>
                        </a:spcBef>
                        <a:spcAft>
                          <a:spcPts val="0"/>
                        </a:spcAft>
                      </a:pPr>
                      <a:r>
                        <a:rPr lang="en-US" sz="1400" b="1" kern="100" dirty="0">
                          <a:solidFill>
                            <a:schemeClr val="tx1"/>
                          </a:solidFill>
                          <a:effectLst/>
                        </a:rPr>
                        <a:t>First Dose (Day 1)</a:t>
                      </a:r>
                      <a:endParaRPr lang="en-US" sz="14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solidFill>
                  </a:tcPr>
                </a:tc>
                <a:tc hMerge="1">
                  <a:txBody>
                    <a:bodyPr/>
                    <a:lstStyle/>
                    <a:p>
                      <a:pPr marL="0" marR="0" algn="ctr">
                        <a:lnSpc>
                          <a:spcPct val="107000"/>
                        </a:lnSpc>
                        <a:spcBef>
                          <a:spcPts val="0"/>
                        </a:spcBef>
                        <a:spcAft>
                          <a:spcPts val="0"/>
                        </a:spcAft>
                      </a:pPr>
                      <a:endParaRPr lang="en-US" sz="1200" kern="100" dirty="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1400" b="1" kern="100" dirty="0">
                          <a:solidFill>
                            <a:schemeClr val="tx1"/>
                          </a:solidFill>
                          <a:effectLst/>
                        </a:rPr>
                        <a:t>Last Dose (</a:t>
                      </a:r>
                      <a:r>
                        <a:rPr lang="en-US" sz="1400" b="1" kern="100" dirty="0" err="1">
                          <a:solidFill>
                            <a:schemeClr val="tx1"/>
                          </a:solidFill>
                          <a:effectLst/>
                        </a:rPr>
                        <a:t>Wk</a:t>
                      </a:r>
                      <a:r>
                        <a:rPr lang="en-US" sz="1400" b="1" kern="100" dirty="0">
                          <a:solidFill>
                            <a:schemeClr val="tx1"/>
                          </a:solidFill>
                          <a:effectLst/>
                        </a:rPr>
                        <a:t> 20)</a:t>
                      </a:r>
                      <a:endParaRPr lang="en-US" sz="1400" kern="100" dirty="0">
                        <a:solidFill>
                          <a:schemeClr val="tx1"/>
                        </a:solidFill>
                        <a:effectLst/>
                        <a:latin typeface="Times New Roman" panose="02020603050405020304" pitchFamily="18" charset="0"/>
                      </a:endParaRPr>
                    </a:p>
                  </a:txBody>
                  <a:tcPr marL="68580" marR="68580" marT="0" marB="0" anchor="ctr">
                    <a:solidFill>
                      <a:schemeClr val="accent1"/>
                    </a:solidFill>
                  </a:tcPr>
                </a:tc>
                <a:tc hMerge="1">
                  <a:txBody>
                    <a:bodyPr/>
                    <a:lstStyle/>
                    <a:p>
                      <a:endParaRPr dirty="0"/>
                    </a:p>
                  </a:txBody>
                  <a:tcPr marL="68580" marR="68580" marT="0" marB="0" anchor="ctr"/>
                </a:tc>
                <a:extLst>
                  <a:ext uri="{0D108BD9-81ED-4DB2-BD59-A6C34878D82A}">
                    <a16:rowId xmlns:a16="http://schemas.microsoft.com/office/drawing/2014/main" val="1537438919"/>
                  </a:ext>
                </a:extLst>
              </a:tr>
              <a:tr h="480413">
                <a:tc vMerge="1">
                  <a:txBody>
                    <a:bodyPr/>
                    <a:lstStyle/>
                    <a:p>
                      <a:endParaRPr lang="en-US" dirty="0"/>
                    </a:p>
                  </a:txBody>
                  <a:tcPr/>
                </a:tc>
                <a:tc vMerge="1">
                  <a:txBody>
                    <a:bodyPr/>
                    <a:lstStyle/>
                    <a:p>
                      <a:endParaRPr lang="en-US" dirty="0"/>
                    </a:p>
                  </a:txBody>
                  <a:tcPr/>
                </a:tc>
                <a:tc>
                  <a:txBody>
                    <a:bodyPr/>
                    <a:lstStyle/>
                    <a:p>
                      <a:pPr algn="ctr"/>
                      <a:r>
                        <a:rPr lang="en-US" sz="1400" b="1">
                          <a:solidFill>
                            <a:schemeClr val="tx1"/>
                          </a:solidFill>
                        </a:rPr>
                        <a:t>N</a:t>
                      </a:r>
                      <a:endParaRPr lang="en-US" sz="1400" b="1" dirty="0">
                        <a:solidFill>
                          <a:schemeClr val="tx1"/>
                        </a:solidFill>
                      </a:endParaRPr>
                    </a:p>
                  </a:txBody>
                  <a:tcPr anchor="ctr">
                    <a:lnL w="12700" cap="flat" cmpd="sng" algn="ctr">
                      <a:solidFill>
                        <a:schemeClr val="bg1"/>
                      </a:solidFill>
                      <a:prstDash val="solid"/>
                      <a:round/>
                      <a:headEnd type="none" w="med" len="med"/>
                      <a:tailEnd type="none" w="med" len="med"/>
                    </a:lnL>
                    <a:solidFill>
                      <a:schemeClr val="accent1"/>
                    </a:solidFill>
                  </a:tcPr>
                </a:tc>
                <a:tc>
                  <a:txBody>
                    <a:bodyPr/>
                    <a:lstStyle/>
                    <a:p>
                      <a:pPr algn="ctr"/>
                      <a:r>
                        <a:rPr lang="en-US" sz="1400" b="1" kern="1200" dirty="0">
                          <a:solidFill>
                            <a:schemeClr val="tx1"/>
                          </a:solidFill>
                          <a:effectLst/>
                        </a:rPr>
                        <a:t>GM (GCV%)</a:t>
                      </a:r>
                      <a:endParaRPr lang="en-US" sz="1400" b="1" dirty="0">
                        <a:solidFill>
                          <a:schemeClr val="tx1"/>
                        </a:solidFill>
                      </a:endParaRPr>
                    </a:p>
                  </a:txBody>
                  <a:tcPr anchor="ctr">
                    <a:solidFill>
                      <a:schemeClr val="accent1"/>
                    </a:solidFill>
                  </a:tcPr>
                </a:tc>
                <a:tc>
                  <a:txBody>
                    <a:bodyPr/>
                    <a:lstStyle/>
                    <a:p>
                      <a:pPr algn="ctr"/>
                      <a:r>
                        <a:rPr lang="en-US" sz="1400" b="1">
                          <a:solidFill>
                            <a:schemeClr val="tx1"/>
                          </a:solidFill>
                        </a:rPr>
                        <a:t>N</a:t>
                      </a:r>
                      <a:endParaRPr lang="en-US" sz="1400" b="1" dirty="0">
                        <a:solidFill>
                          <a:schemeClr val="tx1"/>
                        </a:solidFill>
                      </a:endParaRPr>
                    </a:p>
                  </a:txBody>
                  <a:tcPr anchor="ctr">
                    <a:solidFill>
                      <a:schemeClr val="accent1"/>
                    </a:solidFill>
                  </a:tcPr>
                </a:tc>
                <a:tc>
                  <a:txBody>
                    <a:bodyPr/>
                    <a:lstStyle/>
                    <a:p>
                      <a:pPr algn="ctr"/>
                      <a:r>
                        <a:rPr lang="en-US" sz="1400" b="1" dirty="0">
                          <a:solidFill>
                            <a:schemeClr val="tx1"/>
                          </a:solidFill>
                        </a:rPr>
                        <a:t>GM (GCV%)</a:t>
                      </a:r>
                    </a:p>
                  </a:txBody>
                  <a:tcPr anchor="ctr">
                    <a:solidFill>
                      <a:schemeClr val="accent1"/>
                    </a:solidFill>
                  </a:tcPr>
                </a:tc>
                <a:extLst>
                  <a:ext uri="{0D108BD9-81ED-4DB2-BD59-A6C34878D82A}">
                    <a16:rowId xmlns:a16="http://schemas.microsoft.com/office/drawing/2014/main" val="743149277"/>
                  </a:ext>
                </a:extLst>
              </a:tr>
              <a:tr h="521508">
                <a:tc rowSpan="2">
                  <a:txBody>
                    <a:bodyPr/>
                    <a:lstStyle/>
                    <a:p>
                      <a:pPr algn="ctr"/>
                      <a:r>
                        <a:rPr lang="en-US" sz="1400" b="1" dirty="0">
                          <a:solidFill>
                            <a:schemeClr val="bg1"/>
                          </a:solidFill>
                        </a:rPr>
                        <a:t>12</a:t>
                      </a:r>
                    </a:p>
                  </a:txBody>
                  <a:tcPr anchor="ctr">
                    <a:solidFill>
                      <a:schemeClr val="accent3"/>
                    </a:solidFill>
                  </a:tcPr>
                </a:tc>
                <a:tc>
                  <a:txBody>
                    <a:bodyPr/>
                    <a:lstStyle/>
                    <a:p>
                      <a:pPr marL="0" marR="0">
                        <a:lnSpc>
                          <a:spcPct val="107000"/>
                        </a:lnSpc>
                        <a:spcBef>
                          <a:spcPts val="0"/>
                        </a:spcBef>
                        <a:spcAft>
                          <a:spcPts val="0"/>
                        </a:spcAft>
                      </a:pPr>
                      <a:r>
                        <a:rPr lang="en-US" sz="1400" kern="100" dirty="0">
                          <a:effectLst/>
                        </a:rPr>
                        <a:t>AUC</a:t>
                      </a:r>
                      <a:r>
                        <a:rPr lang="en-US" sz="1400" kern="100" baseline="-25000" dirty="0">
                          <a:effectLst/>
                        </a:rPr>
                        <a:t>0-last</a:t>
                      </a:r>
                      <a:endParaRPr lang="en-US" sz="1400" kern="100" baseline="30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effectLst/>
                        </a:rPr>
                        <a:t>97</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effectLst/>
                        </a:rPr>
                        <a:t>0.861 (34.1)</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effectLst/>
                        </a:rPr>
                        <a:t>95</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effectLst/>
                        </a:rPr>
                        <a:t>0.836 (55.0)</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304530332"/>
                  </a:ext>
                </a:extLst>
              </a:tr>
              <a:tr h="521508">
                <a:tc vMerge="1">
                  <a:txBody>
                    <a:bodyPr/>
                    <a:lstStyle/>
                    <a:p>
                      <a:endParaRPr lang="en-US" dirty="0"/>
                    </a:p>
                  </a:txBody>
                  <a:tcPr/>
                </a:tc>
                <a:tc>
                  <a:txBody>
                    <a:bodyPr/>
                    <a:lstStyle/>
                    <a:p>
                      <a:pPr marL="0" marR="0">
                        <a:lnSpc>
                          <a:spcPct val="107000"/>
                        </a:lnSpc>
                        <a:spcBef>
                          <a:spcPts val="0"/>
                        </a:spcBef>
                        <a:spcAft>
                          <a:spcPts val="0"/>
                        </a:spcAft>
                      </a:pPr>
                      <a:r>
                        <a:rPr lang="en-US" sz="1400" kern="100">
                          <a:effectLst/>
                        </a:rPr>
                        <a:t>C</a:t>
                      </a:r>
                      <a:r>
                        <a:rPr lang="en-US" sz="1400" kern="100" baseline="-25000">
                          <a:effectLst/>
                        </a:rPr>
                        <a:t>max</a:t>
                      </a:r>
                      <a:endParaRPr lang="en-US" sz="1400" kern="100" baseline="30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a:effectLst/>
                        </a:rPr>
                        <a:t>97</a:t>
                      </a:r>
                      <a:endParaRPr lang="en-US" sz="1400" kern="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effectLst/>
                        </a:rPr>
                        <a:t>0.113 (64.5)</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a:effectLst/>
                        </a:rPr>
                        <a:t>95</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effectLst/>
                        </a:rPr>
                        <a:t>0.108 (72.5)</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202519611"/>
                  </a:ext>
                </a:extLst>
              </a:tr>
              <a:tr h="521508">
                <a:tc rowSpan="2">
                  <a:txBody>
                    <a:bodyPr/>
                    <a:lstStyle/>
                    <a:p>
                      <a:pPr algn="ctr"/>
                      <a:r>
                        <a:rPr lang="en-US" sz="1400" b="1" dirty="0"/>
                        <a:t>6</a:t>
                      </a:r>
                    </a:p>
                  </a:txBody>
                  <a:tcPr anchor="ctr">
                    <a:solidFill>
                      <a:schemeClr val="tx2"/>
                    </a:solidFill>
                  </a:tcPr>
                </a:tc>
                <a:tc>
                  <a:txBody>
                    <a:bodyPr/>
                    <a:lstStyle/>
                    <a:p>
                      <a:pPr marL="0" marR="0" lvl="0" indent="0" algn="l" defTabSz="457250" rtl="0" eaLnBrk="1" fontAlgn="auto" latinLnBrk="0" hangingPunct="1">
                        <a:lnSpc>
                          <a:spcPct val="107000"/>
                        </a:lnSpc>
                        <a:spcBef>
                          <a:spcPts val="0"/>
                        </a:spcBef>
                        <a:spcAft>
                          <a:spcPts val="0"/>
                        </a:spcAft>
                        <a:buClrTx/>
                        <a:buSzTx/>
                        <a:buFontTx/>
                        <a:buNone/>
                        <a:tabLst/>
                        <a:defRPr/>
                      </a:pPr>
                      <a:r>
                        <a:rPr lang="en-US" sz="1400" kern="100" dirty="0">
                          <a:effectLst/>
                        </a:rPr>
                        <a:t>AUC</a:t>
                      </a:r>
                      <a:r>
                        <a:rPr lang="en-US" sz="1400" kern="100" baseline="-25000" dirty="0">
                          <a:effectLst/>
                        </a:rPr>
                        <a:t>0-last</a:t>
                      </a:r>
                      <a:endParaRPr lang="en-US" sz="1400" kern="100" baseline="-25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a:effectLst/>
                        </a:rPr>
                        <a:t>96</a:t>
                      </a:r>
                      <a:endParaRPr lang="en-US" sz="1400" kern="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effectLst/>
                        </a:rPr>
                        <a:t>0.397 (36.1)</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a:effectLst/>
                        </a:rPr>
                        <a:t>92</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effectLst/>
                        </a:rPr>
                        <a:t>0.404 (37.3)</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044271911"/>
                  </a:ext>
                </a:extLst>
              </a:tr>
              <a:tr h="521508">
                <a:tc vMerge="1">
                  <a:txBody>
                    <a:bodyPr/>
                    <a:lstStyle/>
                    <a:p>
                      <a:endParaRPr lang="en-US" dirty="0"/>
                    </a:p>
                  </a:txBody>
                  <a:tcPr/>
                </a:tc>
                <a:tc>
                  <a:txBody>
                    <a:bodyPr/>
                    <a:lstStyle/>
                    <a:p>
                      <a:pPr marL="0" marR="0">
                        <a:lnSpc>
                          <a:spcPct val="107000"/>
                        </a:lnSpc>
                        <a:spcBef>
                          <a:spcPts val="0"/>
                        </a:spcBef>
                        <a:spcAft>
                          <a:spcPts val="0"/>
                        </a:spcAft>
                      </a:pPr>
                      <a:r>
                        <a:rPr lang="en-US" sz="1400" kern="100">
                          <a:effectLst/>
                        </a:rPr>
                        <a:t>C</a:t>
                      </a:r>
                      <a:r>
                        <a:rPr lang="en-US" sz="1400" kern="100" baseline="-25000">
                          <a:effectLst/>
                        </a:rPr>
                        <a:t>max</a:t>
                      </a:r>
                      <a:r>
                        <a:rPr lang="en-US" sz="1400" kern="100">
                          <a:effectLst/>
                        </a:rPr>
                        <a:t> </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a:effectLst/>
                        </a:rPr>
                        <a:t>96</a:t>
                      </a:r>
                      <a:endParaRPr lang="en-US" sz="1400" kern="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effectLst/>
                        </a:rPr>
                        <a:t>0.0490 (75.6)</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a:effectLst/>
                        </a:rPr>
                        <a:t>92</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effectLst/>
                        </a:rPr>
                        <a:t>0.0538 (73.5)</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07972410"/>
                  </a:ext>
                </a:extLst>
              </a:tr>
              <a:tr h="521508">
                <a:tc rowSpan="2">
                  <a:txBody>
                    <a:bodyPr/>
                    <a:lstStyle/>
                    <a:p>
                      <a:pPr algn="ctr"/>
                      <a:r>
                        <a:rPr lang="en-US" sz="1400" b="1" dirty="0">
                          <a:solidFill>
                            <a:schemeClr val="bg1"/>
                          </a:solidFill>
                        </a:rPr>
                        <a:t>3</a:t>
                      </a:r>
                    </a:p>
                  </a:txBody>
                  <a:tcPr anchor="ctr">
                    <a:solidFill>
                      <a:schemeClr val="bg2"/>
                    </a:solidFill>
                  </a:tcPr>
                </a:tc>
                <a:tc>
                  <a:txBody>
                    <a:bodyPr/>
                    <a:lstStyle/>
                    <a:p>
                      <a:pPr marL="0" marR="0" lvl="0" indent="0" algn="l" defTabSz="457250" rtl="0" eaLnBrk="1" fontAlgn="auto" latinLnBrk="0" hangingPunct="1">
                        <a:lnSpc>
                          <a:spcPct val="107000"/>
                        </a:lnSpc>
                        <a:spcBef>
                          <a:spcPts val="0"/>
                        </a:spcBef>
                        <a:spcAft>
                          <a:spcPts val="0"/>
                        </a:spcAft>
                        <a:buClrTx/>
                        <a:buSzTx/>
                        <a:buFontTx/>
                        <a:buNone/>
                        <a:tabLst/>
                        <a:defRPr/>
                      </a:pPr>
                      <a:r>
                        <a:rPr lang="en-US" sz="1400" kern="100">
                          <a:effectLst/>
                        </a:rPr>
                        <a:t>AUC</a:t>
                      </a:r>
                      <a:r>
                        <a:rPr lang="en-US" sz="1400" kern="100" baseline="-25000">
                          <a:effectLst/>
                        </a:rPr>
                        <a:t>0-last</a:t>
                      </a:r>
                      <a:endParaRPr lang="en-US" sz="1400" kern="100" baseline="-25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effectLst/>
                        </a:rPr>
                        <a:t>95</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effectLst/>
                        </a:rPr>
                        <a:t>0.132 (84.8)</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a:effectLst/>
                        </a:rPr>
                        <a:t>78</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effectLst/>
                        </a:rPr>
                        <a:t>0.129 (81.5)</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329892452"/>
                  </a:ext>
                </a:extLst>
              </a:tr>
              <a:tr h="521508">
                <a:tc vMerge="1">
                  <a:txBody>
                    <a:bodyPr/>
                    <a:lstStyle/>
                    <a:p>
                      <a:endParaRPr lang="en-US" dirty="0"/>
                    </a:p>
                  </a:txBody>
                  <a:tcPr/>
                </a:tc>
                <a:tc>
                  <a:txBody>
                    <a:bodyPr/>
                    <a:lstStyle/>
                    <a:p>
                      <a:pPr marL="0" marR="0">
                        <a:lnSpc>
                          <a:spcPct val="107000"/>
                        </a:lnSpc>
                        <a:spcBef>
                          <a:spcPts val="0"/>
                        </a:spcBef>
                        <a:spcAft>
                          <a:spcPts val="0"/>
                        </a:spcAft>
                      </a:pPr>
                      <a:r>
                        <a:rPr lang="en-US" sz="1400" kern="100">
                          <a:effectLst/>
                        </a:rPr>
                        <a:t>C</a:t>
                      </a:r>
                      <a:r>
                        <a:rPr lang="en-US" sz="1400" kern="100" baseline="-25000">
                          <a:effectLst/>
                        </a:rPr>
                        <a:t>max</a:t>
                      </a:r>
                      <a:r>
                        <a:rPr lang="en-US" sz="1400" kern="100">
                          <a:effectLst/>
                        </a:rPr>
                        <a:t> </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effectLst/>
                        </a:rPr>
                        <a:t>95</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effectLst/>
                        </a:rPr>
                        <a:t>0.0289 (69.0)</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effectLst/>
                        </a:rPr>
                        <a:t>78</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effectLst/>
                        </a:rPr>
                        <a:t>0.0320 (67.5)</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54732867"/>
                  </a:ext>
                </a:extLst>
              </a:tr>
              <a:tr h="521508">
                <a:tc gridSpan="6">
                  <a:txBody>
                    <a:bodyPr/>
                    <a:lstStyle/>
                    <a:p>
                      <a:pPr marL="0" marR="0" lvl="0" indent="0" algn="l" defTabSz="457250" rtl="0" eaLnBrk="1" fontAlgn="auto" latinLnBrk="0" hangingPunct="1">
                        <a:lnSpc>
                          <a:spcPct val="100000"/>
                        </a:lnSpc>
                        <a:spcBef>
                          <a:spcPts val="0"/>
                        </a:spcBef>
                        <a:spcAft>
                          <a:spcPts val="0"/>
                        </a:spcAft>
                        <a:buClrTx/>
                        <a:buSzTx/>
                        <a:buFontTx/>
                        <a:buNone/>
                        <a:tabLst/>
                        <a:defRPr/>
                      </a:pPr>
                      <a:r>
                        <a:rPr lang="en-US" sz="1200" kern="100" baseline="0" dirty="0">
                          <a:effectLst/>
                        </a:rPr>
                        <a:t>AUC, area under the curve (</a:t>
                      </a:r>
                      <a:r>
                        <a:rPr lang="en-US" sz="1200" kern="100" dirty="0" err="1">
                          <a:effectLst/>
                        </a:rPr>
                        <a:t>hr</a:t>
                      </a:r>
                      <a:r>
                        <a:rPr lang="en-US" sz="1200" kern="100" dirty="0">
                          <a:effectLst/>
                        </a:rPr>
                        <a:t>*µmol/L). </a:t>
                      </a:r>
                      <a:r>
                        <a:rPr lang="en-US" sz="1200" kern="100" dirty="0" err="1">
                          <a:effectLst/>
                        </a:rPr>
                        <a:t>C</a:t>
                      </a:r>
                      <a:r>
                        <a:rPr lang="en-US" sz="1200" kern="100" baseline="-25000" dirty="0" err="1">
                          <a:effectLst/>
                        </a:rPr>
                        <a:t>max</a:t>
                      </a:r>
                      <a:r>
                        <a:rPr lang="en-US" sz="1200" kern="100" dirty="0">
                          <a:effectLst/>
                        </a:rPr>
                        <a:t>, maximum concentration in plasma (µmol/L). GM, geometric mean. GCV%, geometric coefficient of variation.</a:t>
                      </a:r>
                      <a:endParaRPr lang="en-US" sz="1200" kern="100" dirty="0">
                        <a:effectLst/>
                        <a:latin typeface="Times New Roman" panose="02020603050405020304" pitchFamily="18" charset="0"/>
                        <a:ea typeface="Times New Roman" panose="02020603050405020304" pitchFamily="18" charset="0"/>
                      </a:endParaRPr>
                    </a:p>
                  </a:txBody>
                  <a:tcPr>
                    <a:noFill/>
                  </a:tcPr>
                </a:tc>
                <a:tc hMerge="1">
                  <a:txBody>
                    <a:bodyPr/>
                    <a:lstStyle/>
                    <a:p>
                      <a:pPr marL="0" marR="0">
                        <a:lnSpc>
                          <a:spcPct val="107000"/>
                        </a:lnSpc>
                        <a:spcBef>
                          <a:spcPts val="0"/>
                        </a:spcBef>
                        <a:spcAft>
                          <a:spcPts val="0"/>
                        </a:spcAft>
                      </a:pPr>
                      <a:endParaRPr lang="en-US" sz="1600" kern="1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pPr marL="0" marR="0" algn="ctr">
                        <a:lnSpc>
                          <a:spcPct val="107000"/>
                        </a:lnSpc>
                        <a:spcBef>
                          <a:spcPts val="0"/>
                        </a:spcBef>
                        <a:spcAft>
                          <a:spcPts val="0"/>
                        </a:spcAft>
                      </a:pPr>
                      <a:endParaRPr lang="en-US" sz="1600" kern="1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pPr marL="0" marR="0" algn="ctr">
                        <a:lnSpc>
                          <a:spcPct val="107000"/>
                        </a:lnSpc>
                        <a:spcBef>
                          <a:spcPts val="0"/>
                        </a:spcBef>
                        <a:spcAft>
                          <a:spcPts val="0"/>
                        </a:spcAft>
                      </a:pPr>
                      <a:endParaRPr lang="en-US" sz="1600" kern="1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pPr marL="0" marR="0" algn="ctr">
                        <a:lnSpc>
                          <a:spcPct val="107000"/>
                        </a:lnSpc>
                        <a:spcBef>
                          <a:spcPts val="0"/>
                        </a:spcBef>
                        <a:spcAft>
                          <a:spcPts val="0"/>
                        </a:spcAft>
                      </a:pPr>
                      <a:endParaRPr lang="en-US" sz="1600" kern="1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pPr marL="0" marR="0" algn="ctr">
                        <a:lnSpc>
                          <a:spcPct val="107000"/>
                        </a:lnSpc>
                        <a:spcBef>
                          <a:spcPts val="0"/>
                        </a:spcBef>
                        <a:spcAft>
                          <a:spcPts val="0"/>
                        </a:spcAft>
                      </a:pPr>
                      <a:endParaRPr lang="en-US" sz="1600" kern="1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855002907"/>
                  </a:ext>
                </a:extLst>
              </a:tr>
            </a:tbl>
          </a:graphicData>
        </a:graphic>
      </p:graphicFrame>
      <p:sp>
        <p:nvSpPr>
          <p:cNvPr id="8" name="Text Placeholder 7">
            <a:extLst>
              <a:ext uri="{FF2B5EF4-FFF2-40B4-BE49-F238E27FC236}">
                <a16:creationId xmlns:a16="http://schemas.microsoft.com/office/drawing/2014/main" id="{FDFBCFCD-BB0A-465B-EA64-06B0B67C9BED}"/>
              </a:ext>
            </a:extLst>
          </p:cNvPr>
          <p:cNvSpPr>
            <a:spLocks noGrp="1"/>
          </p:cNvSpPr>
          <p:nvPr>
            <p:ph type="body" sz="quarter" idx="15"/>
          </p:nvPr>
        </p:nvSpPr>
        <p:spPr/>
        <p:txBody>
          <a:bodyPr/>
          <a:lstStyle/>
          <a:p>
            <a:endParaRPr lang="en-US"/>
          </a:p>
        </p:txBody>
      </p:sp>
      <p:sp>
        <p:nvSpPr>
          <p:cNvPr id="4" name="Footer Placeholder 3">
            <a:extLst>
              <a:ext uri="{FF2B5EF4-FFF2-40B4-BE49-F238E27FC236}">
                <a16:creationId xmlns:a16="http://schemas.microsoft.com/office/drawing/2014/main" id="{DCF5CA42-A1F3-8B8A-EADC-8FAF65065F2D}"/>
              </a:ext>
            </a:extLst>
          </p:cNvPr>
          <p:cNvSpPr>
            <a:spLocks noGrp="1"/>
          </p:cNvSpPr>
          <p:nvPr>
            <p:ph type="ftr" sz="quarter" idx="3"/>
          </p:nvPr>
        </p:nvSpPr>
        <p:spPr/>
        <p:txBody>
          <a:bodyPr/>
          <a:lstStyle/>
          <a:p>
            <a:endParaRPr lang="en-US" dirty="0"/>
          </a:p>
        </p:txBody>
      </p:sp>
      <p:sp>
        <p:nvSpPr>
          <p:cNvPr id="10" name="TextBox 9">
            <a:extLst>
              <a:ext uri="{FF2B5EF4-FFF2-40B4-BE49-F238E27FC236}">
                <a16:creationId xmlns:a16="http://schemas.microsoft.com/office/drawing/2014/main" id="{00772030-F372-8405-F315-EE4DDEF2482A}"/>
              </a:ext>
            </a:extLst>
          </p:cNvPr>
          <p:cNvSpPr txBox="1"/>
          <p:nvPr/>
        </p:nvSpPr>
        <p:spPr>
          <a:xfrm>
            <a:off x="377825" y="1511677"/>
            <a:ext cx="6113122" cy="400110"/>
          </a:xfrm>
          <a:prstGeom prst="rect">
            <a:avLst/>
          </a:prstGeom>
          <a:noFill/>
        </p:spPr>
        <p:txBody>
          <a:bodyPr wrap="square">
            <a:spAutoFit/>
          </a:bodyPr>
          <a:lstStyle/>
          <a:p>
            <a:r>
              <a:rPr lang="fr-FR" sz="2000" u="sng" dirty="0"/>
              <a:t>Concentration vs Time Profiles (semi-log </a:t>
            </a:r>
            <a:r>
              <a:rPr lang="fr-FR" sz="2000" u="sng" dirty="0" err="1"/>
              <a:t>scale</a:t>
            </a:r>
            <a:r>
              <a:rPr lang="fr-FR" sz="2000" u="sng" dirty="0"/>
              <a:t>)</a:t>
            </a:r>
            <a:endParaRPr lang="en-US" sz="2000" u="sng" kern="600" spc="30" dirty="0" err="1"/>
          </a:p>
        </p:txBody>
      </p:sp>
      <p:sp>
        <p:nvSpPr>
          <p:cNvPr id="2" name="TextBox 1">
            <a:extLst>
              <a:ext uri="{FF2B5EF4-FFF2-40B4-BE49-F238E27FC236}">
                <a16:creationId xmlns:a16="http://schemas.microsoft.com/office/drawing/2014/main" id="{805D455E-FCCE-A3BD-BBAD-95994EC55C6D}"/>
              </a:ext>
            </a:extLst>
          </p:cNvPr>
          <p:cNvSpPr txBox="1"/>
          <p:nvPr/>
        </p:nvSpPr>
        <p:spPr>
          <a:xfrm>
            <a:off x="377825" y="5402189"/>
            <a:ext cx="5514975" cy="815608"/>
          </a:xfrm>
          <a:prstGeom prst="rect">
            <a:avLst/>
          </a:prstGeom>
          <a:noFill/>
        </p:spPr>
        <p:txBody>
          <a:bodyPr wrap="square" lIns="0" tIns="0" rIns="0" bIns="0" rtlCol="0" anchor="t" anchorCtr="0">
            <a:spAutoFit/>
          </a:bodyPr>
          <a:lstStyle/>
          <a:p>
            <a:pPr marL="285750" indent="-285750">
              <a:spcAft>
                <a:spcPts val="600"/>
              </a:spcAft>
              <a:buFont typeface="Arial" panose="020B0604020202020204" pitchFamily="34" charset="0"/>
              <a:buChar char="•"/>
            </a:pPr>
            <a:r>
              <a:rPr lang="en-US" sz="1600" kern="600" spc="30" dirty="0"/>
              <a:t>PK parameters for MK-8527 are dose-proportional</a:t>
            </a:r>
          </a:p>
          <a:p>
            <a:pPr marL="285750" indent="-285750">
              <a:buFont typeface="Arial" panose="020B0604020202020204" pitchFamily="34" charset="0"/>
              <a:buChar char="•"/>
            </a:pPr>
            <a:r>
              <a:rPr lang="en-US" sz="1600" kern="600" spc="30" dirty="0"/>
              <a:t>No apparent accumulation of MK-8527 in plasma with monthly dosing</a:t>
            </a:r>
          </a:p>
        </p:txBody>
      </p:sp>
      <p:grpSp>
        <p:nvGrpSpPr>
          <p:cNvPr id="5" name="Group 4">
            <a:extLst>
              <a:ext uri="{FF2B5EF4-FFF2-40B4-BE49-F238E27FC236}">
                <a16:creationId xmlns:a16="http://schemas.microsoft.com/office/drawing/2014/main" id="{2142CC2C-8171-7B12-F7F8-1203C07A3C2A}"/>
              </a:ext>
            </a:extLst>
          </p:cNvPr>
          <p:cNvGrpSpPr/>
          <p:nvPr/>
        </p:nvGrpSpPr>
        <p:grpSpPr>
          <a:xfrm>
            <a:off x="145741" y="1984781"/>
            <a:ext cx="5950259" cy="3201911"/>
            <a:chOff x="1017218" y="1913703"/>
            <a:chExt cx="10267730" cy="3657607"/>
          </a:xfrm>
        </p:grpSpPr>
        <p:pic>
          <p:nvPicPr>
            <p:cNvPr id="6" name="Picture 5" descr="A graph of a number of blue and green lines&#10;&#10;AI-generated content may be incorrect.">
              <a:extLst>
                <a:ext uri="{FF2B5EF4-FFF2-40B4-BE49-F238E27FC236}">
                  <a16:creationId xmlns:a16="http://schemas.microsoft.com/office/drawing/2014/main" id="{F62BDED6-2DCD-912F-ADE9-D81ABBD08631}"/>
                </a:ext>
              </a:extLst>
            </p:cNvPr>
            <p:cNvPicPr>
              <a:picLocks noChangeAspect="1"/>
            </p:cNvPicPr>
            <p:nvPr/>
          </p:nvPicPr>
          <p:blipFill>
            <a:blip r:embed="rId3"/>
            <a:stretch>
              <a:fillRect/>
            </a:stretch>
          </p:blipFill>
          <p:spPr>
            <a:xfrm>
              <a:off x="5798537" y="1913703"/>
              <a:ext cx="5486411" cy="3657607"/>
            </a:xfrm>
            <a:prstGeom prst="rect">
              <a:avLst/>
            </a:prstGeom>
          </p:spPr>
        </p:pic>
        <p:pic>
          <p:nvPicPr>
            <p:cNvPr id="7" name="Picture 6">
              <a:extLst>
                <a:ext uri="{FF2B5EF4-FFF2-40B4-BE49-F238E27FC236}">
                  <a16:creationId xmlns:a16="http://schemas.microsoft.com/office/drawing/2014/main" id="{1359D3E6-473A-6863-BC1C-9C34FC3A91F6}"/>
                </a:ext>
              </a:extLst>
            </p:cNvPr>
            <p:cNvPicPr>
              <a:picLocks noChangeAspect="1"/>
            </p:cNvPicPr>
            <p:nvPr/>
          </p:nvPicPr>
          <p:blipFill>
            <a:blip r:embed="rId4"/>
            <a:stretch>
              <a:fillRect/>
            </a:stretch>
          </p:blipFill>
          <p:spPr>
            <a:xfrm>
              <a:off x="9602112" y="1913703"/>
              <a:ext cx="1682836" cy="825542"/>
            </a:xfrm>
            <a:prstGeom prst="rect">
              <a:avLst/>
            </a:prstGeom>
          </p:spPr>
        </p:pic>
        <p:pic>
          <p:nvPicPr>
            <p:cNvPr id="11" name="Picture 10" descr="A graph of a line graph&#10;&#10;AI-generated content may be incorrect.">
              <a:extLst>
                <a:ext uri="{FF2B5EF4-FFF2-40B4-BE49-F238E27FC236}">
                  <a16:creationId xmlns:a16="http://schemas.microsoft.com/office/drawing/2014/main" id="{A1B35B00-D41B-F183-39B5-68F3C7C8F358}"/>
                </a:ext>
              </a:extLst>
            </p:cNvPr>
            <p:cNvPicPr>
              <a:picLocks noChangeAspect="1"/>
            </p:cNvPicPr>
            <p:nvPr/>
          </p:nvPicPr>
          <p:blipFill>
            <a:blip r:embed="rId5"/>
            <a:stretch>
              <a:fillRect/>
            </a:stretch>
          </p:blipFill>
          <p:spPr>
            <a:xfrm>
              <a:off x="1017218" y="1913703"/>
              <a:ext cx="5486411" cy="3657607"/>
            </a:xfrm>
            <a:prstGeom prst="rect">
              <a:avLst/>
            </a:prstGeom>
          </p:spPr>
        </p:pic>
      </p:grpSp>
    </p:spTree>
    <p:extLst>
      <p:ext uri="{BB962C8B-B14F-4D97-AF65-F5344CB8AC3E}">
        <p14:creationId xmlns:p14="http://schemas.microsoft.com/office/powerpoint/2010/main" val="2061232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E3A3EB-098D-F842-11BF-7BC680FC183E}"/>
              </a:ext>
            </a:extLst>
          </p:cNvPr>
          <p:cNvSpPr>
            <a:spLocks noGrp="1"/>
          </p:cNvSpPr>
          <p:nvPr>
            <p:ph type="title"/>
          </p:nvPr>
        </p:nvSpPr>
        <p:spPr/>
        <p:txBody>
          <a:bodyPr/>
          <a:lstStyle/>
          <a:p>
            <a:r>
              <a:rPr lang="en-US" dirty="0"/>
              <a:t>MK-8527-TP in PBMCs</a:t>
            </a:r>
          </a:p>
        </p:txBody>
      </p:sp>
      <p:sp>
        <p:nvSpPr>
          <p:cNvPr id="8" name="Text Placeholder 7">
            <a:extLst>
              <a:ext uri="{FF2B5EF4-FFF2-40B4-BE49-F238E27FC236}">
                <a16:creationId xmlns:a16="http://schemas.microsoft.com/office/drawing/2014/main" id="{FDFBCFCD-BB0A-465B-EA64-06B0B67C9BED}"/>
              </a:ext>
            </a:extLst>
          </p:cNvPr>
          <p:cNvSpPr>
            <a:spLocks noGrp="1"/>
          </p:cNvSpPr>
          <p:nvPr>
            <p:ph type="body" sz="quarter" idx="15"/>
          </p:nvPr>
        </p:nvSpPr>
        <p:spPr/>
        <p:txBody>
          <a:bodyPr/>
          <a:lstStyle/>
          <a:p>
            <a:endParaRPr lang="en-US"/>
          </a:p>
        </p:txBody>
      </p:sp>
      <p:sp>
        <p:nvSpPr>
          <p:cNvPr id="4" name="Footer Placeholder 3">
            <a:extLst>
              <a:ext uri="{FF2B5EF4-FFF2-40B4-BE49-F238E27FC236}">
                <a16:creationId xmlns:a16="http://schemas.microsoft.com/office/drawing/2014/main" id="{DCF5CA42-A1F3-8B8A-EADC-8FAF65065F2D}"/>
              </a:ext>
            </a:extLst>
          </p:cNvPr>
          <p:cNvSpPr>
            <a:spLocks noGrp="1"/>
          </p:cNvSpPr>
          <p:nvPr>
            <p:ph type="ftr" sz="quarter" idx="3"/>
          </p:nvPr>
        </p:nvSpPr>
        <p:spPr/>
        <p:txBody>
          <a:bodyPr/>
          <a:lstStyle/>
          <a:p>
            <a:endParaRPr lang="en-US" dirty="0"/>
          </a:p>
        </p:txBody>
      </p:sp>
      <p:graphicFrame>
        <p:nvGraphicFramePr>
          <p:cNvPr id="15" name="Content Placeholder 14">
            <a:extLst>
              <a:ext uri="{FF2B5EF4-FFF2-40B4-BE49-F238E27FC236}">
                <a16:creationId xmlns:a16="http://schemas.microsoft.com/office/drawing/2014/main" id="{D5783601-26D2-0DF8-F4EE-43530BD67916}"/>
              </a:ext>
            </a:extLst>
          </p:cNvPr>
          <p:cNvGraphicFramePr>
            <a:graphicFrameLocks noGrp="1"/>
          </p:cNvGraphicFramePr>
          <p:nvPr>
            <p:ph idx="1"/>
            <p:extLst>
              <p:ext uri="{D42A27DB-BD31-4B8C-83A1-F6EECF244321}">
                <p14:modId xmlns:p14="http://schemas.microsoft.com/office/powerpoint/2010/main" val="1142657594"/>
              </p:ext>
            </p:extLst>
          </p:nvPr>
        </p:nvGraphicFramePr>
        <p:xfrm>
          <a:off x="6618208" y="1481972"/>
          <a:ext cx="5212080" cy="4800142"/>
        </p:xfrm>
        <a:graphic>
          <a:graphicData uri="http://schemas.openxmlformats.org/drawingml/2006/table">
            <a:tbl>
              <a:tblPr firstRow="1" bandRow="1">
                <a:tableStyleId>{5C22544A-7EE6-4342-B048-85BDC9FD1C3A}</a:tableStyleId>
              </a:tblPr>
              <a:tblGrid>
                <a:gridCol w="625370">
                  <a:extLst>
                    <a:ext uri="{9D8B030D-6E8A-4147-A177-3AD203B41FA5}">
                      <a16:colId xmlns:a16="http://schemas.microsoft.com/office/drawing/2014/main" val="427483780"/>
                    </a:ext>
                  </a:extLst>
                </a:gridCol>
                <a:gridCol w="1087818">
                  <a:extLst>
                    <a:ext uri="{9D8B030D-6E8A-4147-A177-3AD203B41FA5}">
                      <a16:colId xmlns:a16="http://schemas.microsoft.com/office/drawing/2014/main" val="1598542087"/>
                    </a:ext>
                  </a:extLst>
                </a:gridCol>
                <a:gridCol w="434285">
                  <a:extLst>
                    <a:ext uri="{9D8B030D-6E8A-4147-A177-3AD203B41FA5}">
                      <a16:colId xmlns:a16="http://schemas.microsoft.com/office/drawing/2014/main" val="1098431021"/>
                    </a:ext>
                  </a:extLst>
                </a:gridCol>
                <a:gridCol w="1302854">
                  <a:extLst>
                    <a:ext uri="{9D8B030D-6E8A-4147-A177-3AD203B41FA5}">
                      <a16:colId xmlns:a16="http://schemas.microsoft.com/office/drawing/2014/main" val="3292218281"/>
                    </a:ext>
                  </a:extLst>
                </a:gridCol>
                <a:gridCol w="516762">
                  <a:extLst>
                    <a:ext uri="{9D8B030D-6E8A-4147-A177-3AD203B41FA5}">
                      <a16:colId xmlns:a16="http://schemas.microsoft.com/office/drawing/2014/main" val="4010204262"/>
                    </a:ext>
                  </a:extLst>
                </a:gridCol>
                <a:gridCol w="1244991">
                  <a:extLst>
                    <a:ext uri="{9D8B030D-6E8A-4147-A177-3AD203B41FA5}">
                      <a16:colId xmlns:a16="http://schemas.microsoft.com/office/drawing/2014/main" val="2472051986"/>
                    </a:ext>
                  </a:extLst>
                </a:gridCol>
              </a:tblGrid>
              <a:tr h="506919">
                <a:tc rowSpan="2">
                  <a:txBody>
                    <a:bodyPr/>
                    <a:lstStyle/>
                    <a:p>
                      <a:r>
                        <a:rPr lang="en-US" sz="1400" dirty="0">
                          <a:solidFill>
                            <a:schemeClr val="tx1"/>
                          </a:solidFill>
                        </a:rPr>
                        <a:t>Dose (mg)</a:t>
                      </a:r>
                    </a:p>
                  </a:txBody>
                  <a:tcPr anchor="ctr">
                    <a:solidFill>
                      <a:schemeClr val="accent1"/>
                    </a:solidFill>
                  </a:tcPr>
                </a:tc>
                <a:tc rowSpan="2">
                  <a:txBody>
                    <a:bodyPr/>
                    <a:lstStyle/>
                    <a:p>
                      <a:r>
                        <a:rPr lang="en-US" sz="1400" dirty="0">
                          <a:solidFill>
                            <a:schemeClr val="tx1"/>
                          </a:solidFill>
                        </a:rPr>
                        <a:t>Parameter</a:t>
                      </a:r>
                    </a:p>
                  </a:txBody>
                  <a:tcPr anchor="ctr">
                    <a:solidFill>
                      <a:schemeClr val="accent1"/>
                    </a:solidFill>
                  </a:tcPr>
                </a:tc>
                <a:tc gridSpan="2">
                  <a:txBody>
                    <a:bodyPr/>
                    <a:lstStyle/>
                    <a:p>
                      <a:pPr marL="0" marR="0" algn="ctr">
                        <a:lnSpc>
                          <a:spcPct val="107000"/>
                        </a:lnSpc>
                        <a:spcBef>
                          <a:spcPts val="0"/>
                        </a:spcBef>
                        <a:spcAft>
                          <a:spcPts val="0"/>
                        </a:spcAft>
                      </a:pPr>
                      <a:r>
                        <a:rPr lang="en-US" sz="1400" b="1" kern="100" dirty="0">
                          <a:solidFill>
                            <a:schemeClr val="tx1"/>
                          </a:solidFill>
                          <a:effectLst/>
                        </a:rPr>
                        <a:t>First Dose (Day 1)</a:t>
                      </a:r>
                      <a:endParaRPr lang="en-US" sz="14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solidFill>
                  </a:tcPr>
                </a:tc>
                <a:tc hMerge="1">
                  <a:txBody>
                    <a:bodyPr/>
                    <a:lstStyle/>
                    <a:p>
                      <a:pPr marL="0" marR="0" algn="ctr">
                        <a:lnSpc>
                          <a:spcPct val="107000"/>
                        </a:lnSpc>
                        <a:spcBef>
                          <a:spcPts val="0"/>
                        </a:spcBef>
                        <a:spcAft>
                          <a:spcPts val="0"/>
                        </a:spcAft>
                      </a:pPr>
                      <a:endParaRPr lang="en-US" sz="1200" kern="100" dirty="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1400" b="1" kern="100" dirty="0">
                          <a:solidFill>
                            <a:schemeClr val="tx1"/>
                          </a:solidFill>
                          <a:effectLst/>
                        </a:rPr>
                        <a:t>Last Dose (</a:t>
                      </a:r>
                      <a:r>
                        <a:rPr lang="en-US" sz="1400" b="1" kern="100" dirty="0" err="1">
                          <a:solidFill>
                            <a:schemeClr val="tx1"/>
                          </a:solidFill>
                          <a:effectLst/>
                        </a:rPr>
                        <a:t>Wk</a:t>
                      </a:r>
                      <a:r>
                        <a:rPr lang="en-US" sz="1400" b="1" kern="100" dirty="0">
                          <a:solidFill>
                            <a:schemeClr val="tx1"/>
                          </a:solidFill>
                          <a:effectLst/>
                        </a:rPr>
                        <a:t> 20)</a:t>
                      </a:r>
                      <a:endParaRPr lang="en-US" sz="1400" kern="100" dirty="0">
                        <a:solidFill>
                          <a:schemeClr val="tx1"/>
                        </a:solidFill>
                        <a:effectLst/>
                        <a:latin typeface="Times New Roman" panose="02020603050405020304" pitchFamily="18" charset="0"/>
                      </a:endParaRPr>
                    </a:p>
                  </a:txBody>
                  <a:tcPr marL="68580" marR="68580" marT="0" marB="0" anchor="ctr">
                    <a:solidFill>
                      <a:schemeClr val="accent1"/>
                    </a:solidFill>
                  </a:tcPr>
                </a:tc>
                <a:tc hMerge="1">
                  <a:txBody>
                    <a:bodyPr/>
                    <a:lstStyle/>
                    <a:p>
                      <a:endParaRPr dirty="0"/>
                    </a:p>
                  </a:txBody>
                  <a:tcPr marL="68580" marR="68580" marT="0" marB="0" anchor="ctr"/>
                </a:tc>
                <a:extLst>
                  <a:ext uri="{0D108BD9-81ED-4DB2-BD59-A6C34878D82A}">
                    <a16:rowId xmlns:a16="http://schemas.microsoft.com/office/drawing/2014/main" val="3921723408"/>
                  </a:ext>
                </a:extLst>
              </a:tr>
              <a:tr h="506919">
                <a:tc vMerge="1">
                  <a:txBody>
                    <a:bodyPr/>
                    <a:lstStyle/>
                    <a:p>
                      <a:endParaRPr lang="en-US" dirty="0"/>
                    </a:p>
                  </a:txBody>
                  <a:tcPr/>
                </a:tc>
                <a:tc vMerge="1">
                  <a:txBody>
                    <a:bodyPr/>
                    <a:lstStyle/>
                    <a:p>
                      <a:endParaRPr lang="en-US" dirty="0"/>
                    </a:p>
                  </a:txBody>
                  <a:tcPr/>
                </a:tc>
                <a:tc>
                  <a:txBody>
                    <a:bodyPr/>
                    <a:lstStyle/>
                    <a:p>
                      <a:pPr algn="ctr"/>
                      <a:r>
                        <a:rPr lang="en-US" sz="1400" b="1" dirty="0">
                          <a:solidFill>
                            <a:schemeClr val="tx1"/>
                          </a:solidFill>
                        </a:rPr>
                        <a:t>N</a:t>
                      </a:r>
                    </a:p>
                  </a:txBody>
                  <a:tcPr anchor="ctr">
                    <a:lnL w="12700" cap="flat" cmpd="sng" algn="ctr">
                      <a:solidFill>
                        <a:schemeClr val="bg1"/>
                      </a:solidFill>
                      <a:prstDash val="solid"/>
                      <a:round/>
                      <a:headEnd type="none" w="med" len="med"/>
                      <a:tailEnd type="none" w="med" len="med"/>
                    </a:lnL>
                    <a:solidFill>
                      <a:schemeClr val="accent1"/>
                    </a:solidFill>
                  </a:tcPr>
                </a:tc>
                <a:tc>
                  <a:txBody>
                    <a:bodyPr/>
                    <a:lstStyle/>
                    <a:p>
                      <a:pPr algn="ctr"/>
                      <a:r>
                        <a:rPr lang="en-US" sz="1400" b="1" kern="1200" dirty="0">
                          <a:solidFill>
                            <a:schemeClr val="tx1"/>
                          </a:solidFill>
                          <a:effectLst/>
                        </a:rPr>
                        <a:t>GM (GCV%)</a:t>
                      </a:r>
                      <a:endParaRPr lang="en-US" sz="1400" b="1" dirty="0">
                        <a:solidFill>
                          <a:schemeClr val="tx1"/>
                        </a:solidFill>
                      </a:endParaRPr>
                    </a:p>
                  </a:txBody>
                  <a:tcPr anchor="ctr">
                    <a:solidFill>
                      <a:schemeClr val="accent1"/>
                    </a:solidFill>
                  </a:tcPr>
                </a:tc>
                <a:tc>
                  <a:txBody>
                    <a:bodyPr/>
                    <a:lstStyle/>
                    <a:p>
                      <a:pPr algn="ctr"/>
                      <a:r>
                        <a:rPr lang="en-US" sz="1400" b="1" dirty="0">
                          <a:solidFill>
                            <a:schemeClr val="tx1"/>
                          </a:solidFill>
                        </a:rPr>
                        <a:t>N</a:t>
                      </a:r>
                    </a:p>
                  </a:txBody>
                  <a:tcPr anchor="ctr">
                    <a:solidFill>
                      <a:schemeClr val="accent1"/>
                    </a:solidFill>
                  </a:tcPr>
                </a:tc>
                <a:tc>
                  <a:txBody>
                    <a:bodyPr/>
                    <a:lstStyle/>
                    <a:p>
                      <a:pPr algn="ctr"/>
                      <a:r>
                        <a:rPr lang="en-US" sz="1400" b="1" dirty="0">
                          <a:solidFill>
                            <a:schemeClr val="tx1"/>
                          </a:solidFill>
                        </a:rPr>
                        <a:t>GM (GCV%)</a:t>
                      </a:r>
                    </a:p>
                  </a:txBody>
                  <a:tcPr anchor="ctr">
                    <a:solidFill>
                      <a:schemeClr val="accent1"/>
                    </a:solidFill>
                  </a:tcPr>
                </a:tc>
                <a:extLst>
                  <a:ext uri="{0D108BD9-81ED-4DB2-BD59-A6C34878D82A}">
                    <a16:rowId xmlns:a16="http://schemas.microsoft.com/office/drawing/2014/main" val="3246766017"/>
                  </a:ext>
                </a:extLst>
              </a:tr>
              <a:tr h="506919">
                <a:tc rowSpan="2">
                  <a:txBody>
                    <a:bodyPr/>
                    <a:lstStyle/>
                    <a:p>
                      <a:pPr algn="ctr"/>
                      <a:r>
                        <a:rPr lang="en-US" sz="1400" b="1" dirty="0">
                          <a:solidFill>
                            <a:schemeClr val="bg1"/>
                          </a:solidFill>
                        </a:rPr>
                        <a:t>12</a:t>
                      </a:r>
                    </a:p>
                  </a:txBody>
                  <a:tcPr anchor="ctr">
                    <a:solidFill>
                      <a:schemeClr val="accent3"/>
                    </a:solidFill>
                  </a:tcPr>
                </a:tc>
                <a:tc>
                  <a:txBody>
                    <a:bodyPr/>
                    <a:lstStyle/>
                    <a:p>
                      <a:pPr marL="0" marR="0">
                        <a:lnSpc>
                          <a:spcPct val="107000"/>
                        </a:lnSpc>
                        <a:spcBef>
                          <a:spcPts val="0"/>
                        </a:spcBef>
                        <a:spcAft>
                          <a:spcPts val="0"/>
                        </a:spcAft>
                      </a:pPr>
                      <a:r>
                        <a:rPr lang="en-US" sz="1400" kern="100" dirty="0">
                          <a:effectLst/>
                        </a:rPr>
                        <a:t>AUC</a:t>
                      </a:r>
                      <a:r>
                        <a:rPr lang="en-US" sz="1400" kern="100" baseline="-25000" dirty="0">
                          <a:effectLst/>
                        </a:rPr>
                        <a:t>0-last</a:t>
                      </a:r>
                      <a:endParaRPr lang="en-US" sz="1400" kern="100" baseline="-25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effectLst/>
                        </a:rPr>
                        <a:t>22</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effectLst/>
                        </a:rPr>
                        <a:t>204 (71.3)</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effectLst/>
                        </a:rPr>
                        <a:t>19</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effectLst/>
                        </a:rPr>
                        <a:t>287 (55.9)</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240082806"/>
                  </a:ext>
                </a:extLst>
              </a:tr>
              <a:tr h="506919">
                <a:tc vMerge="1">
                  <a:txBody>
                    <a:bodyPr/>
                    <a:lstStyle/>
                    <a:p>
                      <a:endParaRPr lang="en-US" sz="1600" dirty="0"/>
                    </a:p>
                  </a:txBody>
                  <a:tcPr/>
                </a:tc>
                <a:tc>
                  <a:txBody>
                    <a:bodyPr/>
                    <a:lstStyle/>
                    <a:p>
                      <a:pPr marL="0" marR="0">
                        <a:lnSpc>
                          <a:spcPct val="107000"/>
                        </a:lnSpc>
                        <a:spcBef>
                          <a:spcPts val="0"/>
                        </a:spcBef>
                        <a:spcAft>
                          <a:spcPts val="0"/>
                        </a:spcAft>
                      </a:pPr>
                      <a:r>
                        <a:rPr lang="en-US" sz="1400" kern="100" dirty="0">
                          <a:effectLst/>
                        </a:rPr>
                        <a:t>C</a:t>
                      </a:r>
                      <a:r>
                        <a:rPr lang="en-US" sz="1400" kern="100" baseline="-25000" dirty="0">
                          <a:effectLst/>
                        </a:rPr>
                        <a:t>max</a:t>
                      </a:r>
                      <a:r>
                        <a:rPr lang="en-US" sz="1400" kern="100" dirty="0">
                          <a:effectLst/>
                        </a:rPr>
                        <a:t> </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effectLst/>
                        </a:rPr>
                        <a:t>22</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effectLst/>
                        </a:rPr>
                        <a:t>1.48 (79.7)</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effectLst/>
                        </a:rPr>
                        <a:t>19</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effectLst/>
                        </a:rPr>
                        <a:t>1.23 (63.9)</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31899729"/>
                  </a:ext>
                </a:extLst>
              </a:tr>
              <a:tr h="506919">
                <a:tc rowSpan="2">
                  <a:txBody>
                    <a:bodyPr/>
                    <a:lstStyle/>
                    <a:p>
                      <a:pPr algn="ctr"/>
                      <a:r>
                        <a:rPr lang="en-US" sz="1400" b="1" dirty="0"/>
                        <a:t>6</a:t>
                      </a:r>
                    </a:p>
                  </a:txBody>
                  <a:tcPr anchor="ctr">
                    <a:solidFill>
                      <a:schemeClr val="tx2"/>
                    </a:solidFill>
                  </a:tcPr>
                </a:tc>
                <a:tc>
                  <a:txBody>
                    <a:bodyPr/>
                    <a:lstStyle/>
                    <a:p>
                      <a:pPr marL="0" marR="0">
                        <a:lnSpc>
                          <a:spcPct val="107000"/>
                        </a:lnSpc>
                        <a:spcBef>
                          <a:spcPts val="0"/>
                        </a:spcBef>
                        <a:spcAft>
                          <a:spcPts val="0"/>
                        </a:spcAft>
                      </a:pPr>
                      <a:r>
                        <a:rPr lang="en-US" sz="1400" kern="100" dirty="0">
                          <a:effectLst/>
                        </a:rPr>
                        <a:t>AUC</a:t>
                      </a:r>
                      <a:r>
                        <a:rPr lang="en-US" sz="1400" kern="100" baseline="-25000" dirty="0">
                          <a:effectLst/>
                        </a:rPr>
                        <a:t>0-last</a:t>
                      </a:r>
                      <a:endParaRPr lang="en-US" sz="1400" kern="100" baseline="-25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effectLst/>
                        </a:rPr>
                        <a:t>26</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effectLst/>
                        </a:rPr>
                        <a:t>108 (56.3)</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effectLst/>
                        </a:rPr>
                        <a:t>23</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effectLst/>
                        </a:rPr>
                        <a:t>128 (178.6)</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32684709"/>
                  </a:ext>
                </a:extLst>
              </a:tr>
              <a:tr h="506919">
                <a:tc vMerge="1">
                  <a:txBody>
                    <a:bodyPr/>
                    <a:lstStyle/>
                    <a:p>
                      <a:endParaRPr lang="en-US" sz="1600" dirty="0"/>
                    </a:p>
                  </a:txBody>
                  <a:tcPr/>
                </a:tc>
                <a:tc>
                  <a:txBody>
                    <a:bodyPr/>
                    <a:lstStyle/>
                    <a:p>
                      <a:pPr marL="0" marR="0">
                        <a:lnSpc>
                          <a:spcPct val="107000"/>
                        </a:lnSpc>
                        <a:spcBef>
                          <a:spcPts val="0"/>
                        </a:spcBef>
                        <a:spcAft>
                          <a:spcPts val="0"/>
                        </a:spcAft>
                      </a:pPr>
                      <a:r>
                        <a:rPr lang="en-US" sz="1400" kern="100" dirty="0">
                          <a:effectLst/>
                        </a:rPr>
                        <a:t>C</a:t>
                      </a:r>
                      <a:r>
                        <a:rPr lang="en-US" sz="1400" kern="100" baseline="-25000" dirty="0">
                          <a:effectLst/>
                        </a:rPr>
                        <a:t>max</a:t>
                      </a:r>
                      <a:r>
                        <a:rPr lang="en-US" sz="1400" kern="100" dirty="0">
                          <a:effectLst/>
                        </a:rPr>
                        <a:t> </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effectLst/>
                        </a:rPr>
                        <a:t>26</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effectLst/>
                        </a:rPr>
                        <a:t>0.707 (89.7)</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effectLst/>
                        </a:rPr>
                        <a:t>23</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effectLst/>
                        </a:rPr>
                        <a:t>0.782 (72.2)</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085217756"/>
                  </a:ext>
                </a:extLst>
              </a:tr>
              <a:tr h="611629">
                <a:tc rowSpan="2">
                  <a:txBody>
                    <a:bodyPr/>
                    <a:lstStyle/>
                    <a:p>
                      <a:pPr algn="ctr"/>
                      <a:r>
                        <a:rPr lang="en-US" sz="1400" b="1" dirty="0">
                          <a:solidFill>
                            <a:schemeClr val="bg1"/>
                          </a:solidFill>
                        </a:rPr>
                        <a:t>3</a:t>
                      </a:r>
                    </a:p>
                  </a:txBody>
                  <a:tcPr anchor="ctr">
                    <a:solidFill>
                      <a:schemeClr val="bg2"/>
                    </a:solidFill>
                  </a:tcPr>
                </a:tc>
                <a:tc>
                  <a:txBody>
                    <a:bodyPr/>
                    <a:lstStyle/>
                    <a:p>
                      <a:pPr marL="0" marR="0">
                        <a:lnSpc>
                          <a:spcPct val="107000"/>
                        </a:lnSpc>
                        <a:spcBef>
                          <a:spcPts val="0"/>
                        </a:spcBef>
                        <a:spcAft>
                          <a:spcPts val="0"/>
                        </a:spcAft>
                      </a:pPr>
                      <a:r>
                        <a:rPr lang="en-US" sz="1400" kern="100" dirty="0">
                          <a:effectLst/>
                        </a:rPr>
                        <a:t>AUC</a:t>
                      </a:r>
                      <a:r>
                        <a:rPr lang="en-US" sz="1400" kern="100" baseline="-25000" dirty="0">
                          <a:effectLst/>
                        </a:rPr>
                        <a:t>0-last</a:t>
                      </a:r>
                      <a:endParaRPr lang="en-US" sz="1400" kern="100" baseline="-25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effectLst/>
                        </a:rPr>
                        <a:t>21</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effectLst/>
                        </a:rPr>
                        <a:t>52.9 (67.7)</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effectLst/>
                        </a:rPr>
                        <a:t>20</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effectLst/>
                        </a:rPr>
                        <a:t>20.7 (255.5)</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122376437"/>
                  </a:ext>
                </a:extLst>
              </a:tr>
              <a:tr h="506919">
                <a:tc vMerge="1">
                  <a:txBody>
                    <a:bodyPr/>
                    <a:lstStyle/>
                    <a:p>
                      <a:endParaRPr lang="en-US" sz="1600" dirty="0"/>
                    </a:p>
                  </a:txBody>
                  <a:tcPr/>
                </a:tc>
                <a:tc>
                  <a:txBody>
                    <a:bodyPr/>
                    <a:lstStyle/>
                    <a:p>
                      <a:pPr marL="0" marR="0">
                        <a:lnSpc>
                          <a:spcPct val="107000"/>
                        </a:lnSpc>
                        <a:spcBef>
                          <a:spcPts val="0"/>
                        </a:spcBef>
                        <a:spcAft>
                          <a:spcPts val="0"/>
                        </a:spcAft>
                      </a:pPr>
                      <a:r>
                        <a:rPr lang="en-US" sz="1400" kern="100" dirty="0">
                          <a:effectLst/>
                        </a:rPr>
                        <a:t>C</a:t>
                      </a:r>
                      <a:r>
                        <a:rPr lang="en-US" sz="1400" kern="100" baseline="-25000" dirty="0">
                          <a:effectLst/>
                        </a:rPr>
                        <a:t>max</a:t>
                      </a:r>
                      <a:r>
                        <a:rPr lang="en-US" sz="1400" kern="100" dirty="0">
                          <a:effectLst/>
                        </a:rPr>
                        <a:t> </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effectLst/>
                        </a:rPr>
                        <a:t>21</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effectLst/>
                        </a:rPr>
                        <a:t>0.394 (89.4)</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effectLst/>
                        </a:rPr>
                        <a:t>20</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effectLst/>
                        </a:rPr>
                        <a:t>0.325 (78.7)</a:t>
                      </a: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275873805"/>
                  </a:ext>
                </a:extLst>
              </a:tr>
              <a:tr h="506919">
                <a:tc gridSpan="6">
                  <a:txBody>
                    <a:bodyPr/>
                    <a:lstStyle/>
                    <a:p>
                      <a:pPr marL="0" marR="0" lvl="0" indent="0" algn="l" defTabSz="457250" rtl="0" eaLnBrk="1" fontAlgn="auto" latinLnBrk="0" hangingPunct="1">
                        <a:lnSpc>
                          <a:spcPct val="100000"/>
                        </a:lnSpc>
                        <a:spcBef>
                          <a:spcPts val="0"/>
                        </a:spcBef>
                        <a:spcAft>
                          <a:spcPts val="0"/>
                        </a:spcAft>
                        <a:buClrTx/>
                        <a:buSzTx/>
                        <a:buFontTx/>
                        <a:buNone/>
                        <a:tabLst/>
                        <a:defRPr/>
                      </a:pPr>
                      <a:r>
                        <a:rPr lang="en-US" sz="1200" kern="100" baseline="0" dirty="0">
                          <a:effectLst/>
                        </a:rPr>
                        <a:t>AUC, area under the curve </a:t>
                      </a:r>
                      <a:r>
                        <a:rPr lang="en-US" sz="1200" kern="100" dirty="0">
                          <a:effectLst/>
                        </a:rPr>
                        <a:t>(</a:t>
                      </a:r>
                      <a:r>
                        <a:rPr lang="en-US" sz="1200" kern="100" dirty="0" err="1">
                          <a:effectLst/>
                        </a:rPr>
                        <a:t>hr</a:t>
                      </a:r>
                      <a:r>
                        <a:rPr lang="en-US" sz="1200" kern="100" dirty="0">
                          <a:effectLst/>
                        </a:rPr>
                        <a:t>*</a:t>
                      </a:r>
                      <a:r>
                        <a:rPr lang="en-US" sz="1200" kern="100" dirty="0" err="1">
                          <a:effectLst/>
                        </a:rPr>
                        <a:t>pmol</a:t>
                      </a:r>
                      <a:r>
                        <a:rPr lang="en-US" sz="1200" kern="100" dirty="0">
                          <a:effectLst/>
                        </a:rPr>
                        <a:t>/10</a:t>
                      </a:r>
                      <a:r>
                        <a:rPr lang="en-US" sz="1200" kern="100" baseline="30000" dirty="0">
                          <a:effectLst/>
                        </a:rPr>
                        <a:t>6</a:t>
                      </a:r>
                      <a:r>
                        <a:rPr lang="en-US" sz="1200" kern="100" dirty="0">
                          <a:effectLst/>
                        </a:rPr>
                        <a:t> cells). </a:t>
                      </a:r>
                      <a:r>
                        <a:rPr lang="en-US" sz="1200" kern="100" baseline="0" dirty="0" err="1">
                          <a:effectLst/>
                        </a:rPr>
                        <a:t>C</a:t>
                      </a:r>
                      <a:r>
                        <a:rPr lang="en-US" sz="1200" kern="100" baseline="-25000" dirty="0" err="1">
                          <a:effectLst/>
                        </a:rPr>
                        <a:t>max</a:t>
                      </a:r>
                      <a:r>
                        <a:rPr lang="en-US" sz="1200" kern="100" baseline="0" dirty="0">
                          <a:effectLst/>
                        </a:rPr>
                        <a:t>, maximum concentration in PBMC </a:t>
                      </a:r>
                      <a:r>
                        <a:rPr lang="en-US" sz="1200" kern="100" dirty="0">
                          <a:effectLst/>
                        </a:rPr>
                        <a:t>(</a:t>
                      </a:r>
                      <a:r>
                        <a:rPr lang="en-US" sz="1200" kern="100" dirty="0" err="1">
                          <a:effectLst/>
                        </a:rPr>
                        <a:t>pmol</a:t>
                      </a:r>
                      <a:r>
                        <a:rPr lang="en-US" sz="1200" kern="100" dirty="0">
                          <a:effectLst/>
                        </a:rPr>
                        <a:t>/10</a:t>
                      </a:r>
                      <a:r>
                        <a:rPr lang="en-US" sz="1200" kern="100" baseline="30000" dirty="0">
                          <a:effectLst/>
                        </a:rPr>
                        <a:t>6</a:t>
                      </a:r>
                      <a:r>
                        <a:rPr lang="en-US" sz="1200" kern="100" dirty="0">
                          <a:effectLst/>
                        </a:rPr>
                        <a:t> cells). GM, geometric mean. GCV%, geometric coefficient of variation.</a:t>
                      </a:r>
                      <a:endParaRPr lang="en-US" sz="1200" dirty="0"/>
                    </a:p>
                  </a:txBody>
                  <a:tcPr>
                    <a:noFill/>
                  </a:tcPr>
                </a:tc>
                <a:tc hMerge="1">
                  <a:txBody>
                    <a:bodyPr/>
                    <a:lstStyle/>
                    <a:p>
                      <a:pPr marL="0" marR="0">
                        <a:lnSpc>
                          <a:spcPct val="107000"/>
                        </a:lnSpc>
                        <a:spcBef>
                          <a:spcPts val="0"/>
                        </a:spcBef>
                        <a:spcAft>
                          <a:spcPts val="0"/>
                        </a:spcAft>
                      </a:pP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pPr marL="0" marR="0" algn="ctr">
                        <a:lnSpc>
                          <a:spcPct val="107000"/>
                        </a:lnSpc>
                        <a:spcBef>
                          <a:spcPts val="0"/>
                        </a:spcBef>
                        <a:spcAft>
                          <a:spcPts val="0"/>
                        </a:spcAft>
                      </a:pP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pPr marL="0" marR="0" algn="ctr">
                        <a:lnSpc>
                          <a:spcPct val="107000"/>
                        </a:lnSpc>
                        <a:spcBef>
                          <a:spcPts val="0"/>
                        </a:spcBef>
                        <a:spcAft>
                          <a:spcPts val="0"/>
                        </a:spcAft>
                      </a:pP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pPr marL="0" marR="0" algn="ctr">
                        <a:lnSpc>
                          <a:spcPct val="107000"/>
                        </a:lnSpc>
                        <a:spcBef>
                          <a:spcPts val="0"/>
                        </a:spcBef>
                        <a:spcAft>
                          <a:spcPts val="0"/>
                        </a:spcAft>
                      </a:pP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pPr marL="0" marR="0" algn="ctr">
                        <a:lnSpc>
                          <a:spcPct val="107000"/>
                        </a:lnSpc>
                        <a:spcBef>
                          <a:spcPts val="0"/>
                        </a:spcBef>
                        <a:spcAft>
                          <a:spcPts val="0"/>
                        </a:spcAft>
                      </a:pPr>
                      <a:endParaRPr lang="en-US" sz="1400" kern="1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673495515"/>
                  </a:ext>
                </a:extLst>
              </a:tr>
            </a:tbl>
          </a:graphicData>
        </a:graphic>
      </p:graphicFrame>
      <p:sp>
        <p:nvSpPr>
          <p:cNvPr id="10" name="TextBox 9">
            <a:extLst>
              <a:ext uri="{FF2B5EF4-FFF2-40B4-BE49-F238E27FC236}">
                <a16:creationId xmlns:a16="http://schemas.microsoft.com/office/drawing/2014/main" id="{2F8B0C4F-D9F8-0929-C13F-3D8EA4CB9DAF}"/>
              </a:ext>
            </a:extLst>
          </p:cNvPr>
          <p:cNvSpPr txBox="1"/>
          <p:nvPr/>
        </p:nvSpPr>
        <p:spPr>
          <a:xfrm>
            <a:off x="377825" y="1478110"/>
            <a:ext cx="6113122" cy="400110"/>
          </a:xfrm>
          <a:prstGeom prst="rect">
            <a:avLst/>
          </a:prstGeom>
          <a:noFill/>
        </p:spPr>
        <p:txBody>
          <a:bodyPr wrap="square">
            <a:spAutoFit/>
          </a:bodyPr>
          <a:lstStyle/>
          <a:p>
            <a:r>
              <a:rPr lang="fr-FR" sz="2000" u="sng" dirty="0"/>
              <a:t>Concentration vs Time Profiles (semi-log </a:t>
            </a:r>
            <a:r>
              <a:rPr lang="fr-FR" sz="2000" u="sng" dirty="0" err="1"/>
              <a:t>scale</a:t>
            </a:r>
            <a:r>
              <a:rPr lang="fr-FR" sz="2000" u="sng" dirty="0"/>
              <a:t>)</a:t>
            </a:r>
            <a:endParaRPr lang="en-US" sz="2000" u="sng" kern="600" spc="30" dirty="0" err="1"/>
          </a:p>
        </p:txBody>
      </p:sp>
      <p:sp>
        <p:nvSpPr>
          <p:cNvPr id="2" name="TextBox 1">
            <a:extLst>
              <a:ext uri="{FF2B5EF4-FFF2-40B4-BE49-F238E27FC236}">
                <a16:creationId xmlns:a16="http://schemas.microsoft.com/office/drawing/2014/main" id="{DBBCF92B-2426-9F39-D304-807C5681ABDA}"/>
              </a:ext>
            </a:extLst>
          </p:cNvPr>
          <p:cNvSpPr txBox="1"/>
          <p:nvPr/>
        </p:nvSpPr>
        <p:spPr>
          <a:xfrm>
            <a:off x="377825" y="5469213"/>
            <a:ext cx="5718175" cy="815608"/>
          </a:xfrm>
          <a:prstGeom prst="rect">
            <a:avLst/>
          </a:prstGeom>
          <a:noFill/>
        </p:spPr>
        <p:txBody>
          <a:bodyPr wrap="square" lIns="0" tIns="0" rIns="0" bIns="0" rtlCol="0" anchor="t" anchorCtr="0">
            <a:spAutoFit/>
          </a:bodyPr>
          <a:lstStyle/>
          <a:p>
            <a:pPr marL="285750" marR="0" lvl="0" indent="-285750" algn="l" defTabSz="45725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600" cap="none" spc="30" normalizeH="0" baseline="0" noProof="0" dirty="0">
                <a:ln>
                  <a:noFill/>
                </a:ln>
                <a:solidFill>
                  <a:srgbClr val="000000"/>
                </a:solidFill>
                <a:effectLst/>
                <a:uLnTx/>
                <a:uFillTx/>
                <a:latin typeface="Arial"/>
                <a:ea typeface="+mn-ea"/>
                <a:cs typeface="+mn-cs"/>
              </a:rPr>
              <a:t>PK parameters for MK-8527-TP are dose-proportional</a:t>
            </a:r>
          </a:p>
          <a:p>
            <a:pPr marL="285750" marR="0" lvl="0" indent="-285750" algn="l" defTabSz="4572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600" spc="30" dirty="0">
                <a:solidFill>
                  <a:srgbClr val="000000"/>
                </a:solidFill>
                <a:latin typeface="Arial"/>
              </a:rPr>
              <a:t>Minimal</a:t>
            </a:r>
            <a:r>
              <a:rPr kumimoji="0" lang="en-US" sz="1600" i="0" u="none" strike="noStrike" kern="600" cap="none" spc="30" normalizeH="0" baseline="0" noProof="0" dirty="0">
                <a:ln>
                  <a:noFill/>
                </a:ln>
                <a:solidFill>
                  <a:srgbClr val="000000"/>
                </a:solidFill>
                <a:effectLst/>
                <a:uLnTx/>
                <a:uFillTx/>
                <a:latin typeface="Arial"/>
                <a:ea typeface="+mn-ea"/>
                <a:cs typeface="+mn-cs"/>
              </a:rPr>
              <a:t> accu</a:t>
            </a:r>
            <a:r>
              <a:rPr kumimoji="0" lang="en-US" sz="1600" i="0" u="none" strike="noStrike" kern="600" cap="none" spc="30" normalizeH="0" baseline="0" noProof="0" dirty="0">
                <a:ln>
                  <a:noFill/>
                </a:ln>
                <a:effectLst/>
                <a:uLnTx/>
                <a:uFillTx/>
                <a:latin typeface="Arial"/>
                <a:ea typeface="+mn-ea"/>
                <a:cs typeface="+mn-cs"/>
              </a:rPr>
              <a:t>mulation of MK-8527-TP in PBMCs </a:t>
            </a:r>
            <a:r>
              <a:rPr kumimoji="0" lang="en-US" sz="1600" i="0" u="none" kern="600" cap="none" spc="30" normalizeH="0" baseline="0" noProof="0" dirty="0">
                <a:ln>
                  <a:noFill/>
                </a:ln>
                <a:effectLst/>
                <a:uLnTx/>
                <a:uFillTx/>
                <a:latin typeface="Arial"/>
                <a:ea typeface="+mn-ea"/>
                <a:cs typeface="+mn-cs"/>
              </a:rPr>
              <a:t>with</a:t>
            </a:r>
            <a:r>
              <a:rPr kumimoji="0" lang="en-US" sz="1600" i="0" u="none" strike="noStrike" kern="600" cap="none" spc="30" normalizeH="0" baseline="0" noProof="0" dirty="0">
                <a:ln>
                  <a:noFill/>
                </a:ln>
                <a:effectLst/>
                <a:uLnTx/>
                <a:uFillTx/>
                <a:latin typeface="Arial"/>
                <a:ea typeface="+mn-ea"/>
                <a:cs typeface="+mn-cs"/>
              </a:rPr>
              <a:t> monthly dosin</a:t>
            </a:r>
            <a:r>
              <a:rPr kumimoji="0" lang="en-US" sz="1600" i="0" u="none" strike="noStrike" kern="600" cap="none" spc="30" normalizeH="0" baseline="0" noProof="0" dirty="0">
                <a:ln>
                  <a:noFill/>
                </a:ln>
                <a:solidFill>
                  <a:srgbClr val="000000"/>
                </a:solidFill>
                <a:effectLst/>
                <a:uLnTx/>
                <a:uFillTx/>
                <a:latin typeface="Arial"/>
                <a:ea typeface="+mn-ea"/>
                <a:cs typeface="+mn-cs"/>
              </a:rPr>
              <a:t>g</a:t>
            </a:r>
            <a:endParaRPr lang="en-US" kern="600" spc="30" dirty="0" err="1"/>
          </a:p>
        </p:txBody>
      </p:sp>
      <p:grpSp>
        <p:nvGrpSpPr>
          <p:cNvPr id="9" name="Group 8">
            <a:extLst>
              <a:ext uri="{FF2B5EF4-FFF2-40B4-BE49-F238E27FC236}">
                <a16:creationId xmlns:a16="http://schemas.microsoft.com/office/drawing/2014/main" id="{F2CFF951-5C68-C97E-092F-5568A8437304}"/>
              </a:ext>
            </a:extLst>
          </p:cNvPr>
          <p:cNvGrpSpPr/>
          <p:nvPr/>
        </p:nvGrpSpPr>
        <p:grpSpPr>
          <a:xfrm>
            <a:off x="222271" y="2101777"/>
            <a:ext cx="6029282" cy="3060692"/>
            <a:chOff x="2101166" y="2472753"/>
            <a:chExt cx="6571788" cy="2390482"/>
          </a:xfrm>
        </p:grpSpPr>
        <p:sp>
          <p:nvSpPr>
            <p:cNvPr id="11" name="TextBox 10">
              <a:extLst>
                <a:ext uri="{FF2B5EF4-FFF2-40B4-BE49-F238E27FC236}">
                  <a16:creationId xmlns:a16="http://schemas.microsoft.com/office/drawing/2014/main" id="{451B846C-5D9A-F379-A5F4-EB5AB74F2CE3}"/>
                </a:ext>
              </a:extLst>
            </p:cNvPr>
            <p:cNvSpPr txBox="1"/>
            <p:nvPr/>
          </p:nvSpPr>
          <p:spPr>
            <a:xfrm>
              <a:off x="2768593" y="4554340"/>
              <a:ext cx="42" cy="187784"/>
            </a:xfrm>
            <a:prstGeom prst="rect">
              <a:avLst/>
            </a:prstGeom>
            <a:noFill/>
          </p:spPr>
          <p:txBody>
            <a:bodyPr wrap="none" lIns="0" tIns="0" rIns="0" bIns="0" rtlCol="0" anchor="t" anchorCtr="0">
              <a:spAutoFit/>
            </a:bodyPr>
            <a:lstStyle/>
            <a:p>
              <a:endParaRPr lang="en-US" kern="600" spc="30" dirty="0"/>
            </a:p>
          </p:txBody>
        </p:sp>
        <p:pic>
          <p:nvPicPr>
            <p:cNvPr id="12" name="Picture 11" descr="A graph of a line&#10;&#10;AI-generated content may be incorrect.">
              <a:extLst>
                <a:ext uri="{FF2B5EF4-FFF2-40B4-BE49-F238E27FC236}">
                  <a16:creationId xmlns:a16="http://schemas.microsoft.com/office/drawing/2014/main" id="{14CC2376-5B7E-9194-3782-EB20870C790D}"/>
                </a:ext>
              </a:extLst>
            </p:cNvPr>
            <p:cNvPicPr>
              <a:picLocks noChangeAspect="1"/>
            </p:cNvPicPr>
            <p:nvPr/>
          </p:nvPicPr>
          <p:blipFill>
            <a:blip r:embed="rId3"/>
            <a:stretch>
              <a:fillRect/>
            </a:stretch>
          </p:blipFill>
          <p:spPr>
            <a:xfrm>
              <a:off x="5154218" y="2472753"/>
              <a:ext cx="3518736" cy="2390482"/>
            </a:xfrm>
            <a:prstGeom prst="rect">
              <a:avLst/>
            </a:prstGeom>
          </p:spPr>
        </p:pic>
        <p:pic>
          <p:nvPicPr>
            <p:cNvPr id="13" name="Picture 12">
              <a:extLst>
                <a:ext uri="{FF2B5EF4-FFF2-40B4-BE49-F238E27FC236}">
                  <a16:creationId xmlns:a16="http://schemas.microsoft.com/office/drawing/2014/main" id="{22E9E9A1-5139-738B-876C-80D79268D888}"/>
                </a:ext>
              </a:extLst>
            </p:cNvPr>
            <p:cNvPicPr>
              <a:picLocks noChangeAspect="1"/>
            </p:cNvPicPr>
            <p:nvPr/>
          </p:nvPicPr>
          <p:blipFill>
            <a:blip r:embed="rId4"/>
            <a:stretch>
              <a:fillRect/>
            </a:stretch>
          </p:blipFill>
          <p:spPr>
            <a:xfrm>
              <a:off x="7593659" y="2546677"/>
              <a:ext cx="1079295" cy="539545"/>
            </a:xfrm>
            <a:prstGeom prst="rect">
              <a:avLst/>
            </a:prstGeom>
          </p:spPr>
        </p:pic>
        <p:sp>
          <p:nvSpPr>
            <p:cNvPr id="14" name="TextBox 13">
              <a:extLst>
                <a:ext uri="{FF2B5EF4-FFF2-40B4-BE49-F238E27FC236}">
                  <a16:creationId xmlns:a16="http://schemas.microsoft.com/office/drawing/2014/main" id="{18BD4431-0F4F-9C0E-0FA6-DCA71E3E4F31}"/>
                </a:ext>
              </a:extLst>
            </p:cNvPr>
            <p:cNvSpPr txBox="1"/>
            <p:nvPr/>
          </p:nvSpPr>
          <p:spPr>
            <a:xfrm>
              <a:off x="5865569" y="4130235"/>
              <a:ext cx="2267737" cy="123111"/>
            </a:xfrm>
            <a:prstGeom prst="rect">
              <a:avLst/>
            </a:prstGeom>
            <a:noFill/>
          </p:spPr>
          <p:txBody>
            <a:bodyPr wrap="none" lIns="0" tIns="0" rIns="0" bIns="0" rtlCol="0" anchor="t" anchorCtr="0">
              <a:spAutoFit/>
            </a:bodyPr>
            <a:lstStyle/>
            <a:p>
              <a:r>
                <a:rPr lang="en-US" sz="800" kern="600" spc="30" dirty="0"/>
                <a:t>PK Efficacy Threshold = 0.03 pmol/10^6 cells </a:t>
              </a:r>
            </a:p>
          </p:txBody>
        </p:sp>
        <p:pic>
          <p:nvPicPr>
            <p:cNvPr id="16" name="Picture 15" descr="A line graph with numbers and a line&#10;&#10;AI-generated content may be incorrect.">
              <a:extLst>
                <a:ext uri="{FF2B5EF4-FFF2-40B4-BE49-F238E27FC236}">
                  <a16:creationId xmlns:a16="http://schemas.microsoft.com/office/drawing/2014/main" id="{80CB7432-189E-94F4-1217-49629E1424CC}"/>
                </a:ext>
              </a:extLst>
            </p:cNvPr>
            <p:cNvPicPr>
              <a:picLocks noChangeAspect="1"/>
            </p:cNvPicPr>
            <p:nvPr/>
          </p:nvPicPr>
          <p:blipFill>
            <a:blip r:embed="rId5"/>
            <a:stretch>
              <a:fillRect/>
            </a:stretch>
          </p:blipFill>
          <p:spPr>
            <a:xfrm>
              <a:off x="2101166" y="2472753"/>
              <a:ext cx="3518736" cy="2390482"/>
            </a:xfrm>
            <a:prstGeom prst="rect">
              <a:avLst/>
            </a:prstGeom>
          </p:spPr>
        </p:pic>
      </p:grpSp>
      <p:sp>
        <p:nvSpPr>
          <p:cNvPr id="5" name="TextBox 4">
            <a:extLst>
              <a:ext uri="{FF2B5EF4-FFF2-40B4-BE49-F238E27FC236}">
                <a16:creationId xmlns:a16="http://schemas.microsoft.com/office/drawing/2014/main" id="{AAA72AAB-F862-D485-34AD-193D17FBFABB}"/>
              </a:ext>
            </a:extLst>
          </p:cNvPr>
          <p:cNvSpPr txBox="1"/>
          <p:nvPr/>
        </p:nvSpPr>
        <p:spPr>
          <a:xfrm>
            <a:off x="540324" y="6648222"/>
            <a:ext cx="9537867" cy="138499"/>
          </a:xfrm>
          <a:prstGeom prst="rect">
            <a:avLst/>
          </a:prstGeom>
          <a:noFill/>
        </p:spPr>
        <p:txBody>
          <a:bodyPr wrap="none" lIns="0" tIns="0" rIns="0" bIns="0" rtlCol="0" anchor="t" anchorCtr="0">
            <a:spAutoFit/>
          </a:bodyPr>
          <a:lstStyle/>
          <a:p>
            <a:pPr marR="0" lvl="0" algn="l" defTabSz="457250" rtl="0" eaLnBrk="1" fontAlgn="auto" latinLnBrk="0" hangingPunct="1">
              <a:lnSpc>
                <a:spcPct val="100000"/>
              </a:lnSpc>
              <a:spcBef>
                <a:spcPts val="0"/>
              </a:spcBef>
              <a:spcAft>
                <a:spcPts val="0"/>
              </a:spcAft>
              <a:buClrTx/>
              <a:buSzTx/>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Kapoor Y, et al. MK-8527 PK/PD Threshold and Phase 2 Dose Selection for Monthly Oral HIV-1 Preexposure Prophylaxis. Presented at 32</a:t>
            </a:r>
            <a:r>
              <a:rPr kumimoji="0" lang="en-US" sz="900" b="0" i="0" u="none" strike="noStrike" kern="0" cap="none" spc="0" normalizeH="0" baseline="3000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nd</a:t>
            </a: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CROI, March 9–12, 2025, San Francisco, CA.</a:t>
            </a:r>
            <a:endParaRPr kumimoji="0" lang="en-US" sz="900" b="0" i="0" u="none" strike="noStrike" kern="600" cap="none" spc="3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43536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148478-D411-62C5-51F2-725DECB6A442}"/>
              </a:ext>
            </a:extLst>
          </p:cNvPr>
          <p:cNvSpPr>
            <a:spLocks noGrp="1"/>
          </p:cNvSpPr>
          <p:nvPr>
            <p:ph idx="1"/>
          </p:nvPr>
        </p:nvSpPr>
        <p:spPr>
          <a:xfrm>
            <a:off x="377826" y="1368236"/>
            <a:ext cx="11436348" cy="4482044"/>
          </a:xfrm>
        </p:spPr>
        <p:txBody>
          <a:bodyPr>
            <a:normAutofit fontScale="85000" lnSpcReduction="20000"/>
          </a:bodyPr>
          <a:lstStyle/>
          <a:p>
            <a:pPr>
              <a:lnSpc>
                <a:spcPct val="200000"/>
              </a:lnSpc>
              <a:spcBef>
                <a:spcPts val="0"/>
              </a:spcBef>
            </a:pPr>
            <a:r>
              <a:rPr lang="en-US"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In this large, randomized, double-blind, placebo-controlled, Phase 2 study in adults with low likelihood of HIV-1 exposure: </a:t>
            </a:r>
          </a:p>
          <a:p>
            <a:pPr marL="548640" marR="0" lvl="0" indent="-342900">
              <a:lnSpc>
                <a:spcPct val="200000"/>
              </a:lnSpc>
              <a:spcBef>
                <a:spcPts val="0"/>
              </a:spcBef>
              <a:spcAft>
                <a:spcPts val="0"/>
              </a:spcAft>
              <a:buFont typeface="Arial" panose="020B0604020202020204" pitchFamily="34" charset="0"/>
              <a:buChar char="–"/>
            </a:pPr>
            <a:r>
              <a:rPr lang="en-US"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 consecutive monthly doses of MK-8527 (3 mg, 6 mg, and 12 mg) were generally well tolerated and </a:t>
            </a:r>
            <a:r>
              <a:rPr lang="en-US" sz="2400" dirty="0">
                <a:solidFill>
                  <a:schemeClr val="tx1"/>
                </a:solidFill>
                <a:ea typeface="Times New Roman" panose="02020603050405020304" pitchFamily="18" charset="0"/>
                <a:cs typeface="Times New Roman" panose="02020603050405020304" pitchFamily="18" charset="0"/>
              </a:rPr>
              <a:t>demonstrated</a:t>
            </a:r>
            <a:r>
              <a:rPr lang="en-US"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 safety profile similar to placebo </a:t>
            </a:r>
          </a:p>
          <a:p>
            <a:pPr marL="548640" marR="0" lvl="0" indent="-342900">
              <a:lnSpc>
                <a:spcPct val="200000"/>
              </a:lnSpc>
              <a:spcBef>
                <a:spcPts val="0"/>
              </a:spcBef>
              <a:spcAft>
                <a:spcPts val="0"/>
              </a:spcAft>
              <a:buFont typeface="Arial" panose="020B0604020202020204" pitchFamily="34" charset="0"/>
              <a:buChar char="–"/>
            </a:pPr>
            <a:r>
              <a:rPr lang="en-US" sz="2400" dirty="0">
                <a:solidFill>
                  <a:schemeClr val="tx1"/>
                </a:solidFill>
                <a:ea typeface="Times New Roman" panose="02020603050405020304" pitchFamily="18" charset="0"/>
                <a:cs typeface="Times New Roman" panose="02020603050405020304" pitchFamily="18" charset="0"/>
              </a:rPr>
              <a:t>P</a:t>
            </a:r>
            <a:r>
              <a:rPr lang="en-US"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harmacokinetics of MK-8527 and MK-8527-TP were dose-proportional and well-correlated</a:t>
            </a:r>
          </a:p>
          <a:p>
            <a:pPr marL="342900" marR="0" lvl="0" indent="-342900">
              <a:lnSpc>
                <a:spcPct val="200000"/>
              </a:lnSpc>
              <a:spcBef>
                <a:spcPts val="0"/>
              </a:spcBef>
              <a:spcAft>
                <a:spcPts val="0"/>
              </a:spcAft>
              <a:buFont typeface="Symbol" panose="05050102010706020507" pitchFamily="18" charset="2"/>
              <a:buChar char=""/>
            </a:pPr>
            <a:r>
              <a:rPr lang="en-US" sz="2400" dirty="0">
                <a:solidFill>
                  <a:schemeClr val="tx1"/>
                </a:solidFill>
                <a:ea typeface="Times New Roman" panose="02020603050405020304" pitchFamily="18" charset="0"/>
                <a:cs typeface="Times New Roman" panose="02020603050405020304" pitchFamily="18" charset="0"/>
              </a:rPr>
              <a:t>These results </a:t>
            </a:r>
            <a:r>
              <a:rPr lang="en-US"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support the continued clinical development of MK-8527 oral QM for PrEP</a:t>
            </a:r>
          </a:p>
          <a:p>
            <a:pPr marL="342900" marR="0" lvl="0" indent="-342900">
              <a:lnSpc>
                <a:spcPct val="200000"/>
              </a:lnSpc>
              <a:spcBef>
                <a:spcPts val="0"/>
              </a:spcBef>
              <a:spcAft>
                <a:spcPts val="0"/>
              </a:spcAft>
              <a:buFont typeface="Symbol" panose="05050102010706020507" pitchFamily="18" charset="2"/>
              <a:buChar char=""/>
            </a:pPr>
            <a:r>
              <a:rPr lang="en-US" sz="2400" dirty="0">
                <a:solidFill>
                  <a:schemeClr val="tx1"/>
                </a:solidFill>
                <a:ea typeface="Times New Roman" panose="02020603050405020304" pitchFamily="18" charset="0"/>
                <a:cs typeface="Times New Roman" panose="02020603050405020304" pitchFamily="18" charset="0"/>
              </a:rPr>
              <a:t>Phase 3 studies of MK-8527 oral QM, EXPrESSIVE-10 and EXPrESSIVE-11, are expected to begin later this year</a:t>
            </a:r>
            <a:endParaRPr lang="en-US" sz="2400" dirty="0">
              <a:effectLst/>
              <a:latin typeface="Times New Roman" panose="02020603050405020304" pitchFamily="18" charset="0"/>
              <a:ea typeface="Times New Roman" panose="02020603050405020304" pitchFamily="18" charset="0"/>
            </a:endParaRPr>
          </a:p>
        </p:txBody>
      </p:sp>
      <p:sp>
        <p:nvSpPr>
          <p:cNvPr id="3" name="Title 2">
            <a:extLst>
              <a:ext uri="{FF2B5EF4-FFF2-40B4-BE49-F238E27FC236}">
                <a16:creationId xmlns:a16="http://schemas.microsoft.com/office/drawing/2014/main" id="{33BBC2EA-5B23-4436-E09B-E5E6C414991B}"/>
              </a:ext>
            </a:extLst>
          </p:cNvPr>
          <p:cNvSpPr>
            <a:spLocks noGrp="1"/>
          </p:cNvSpPr>
          <p:nvPr>
            <p:ph type="title"/>
          </p:nvPr>
        </p:nvSpPr>
        <p:spPr/>
        <p:txBody>
          <a:bodyPr/>
          <a:lstStyle/>
          <a:p>
            <a:r>
              <a:rPr lang="en-US" dirty="0"/>
              <a:t>Conclusions</a:t>
            </a:r>
          </a:p>
        </p:txBody>
      </p:sp>
      <p:sp>
        <p:nvSpPr>
          <p:cNvPr id="4" name="Footer Placeholder 3">
            <a:extLst>
              <a:ext uri="{FF2B5EF4-FFF2-40B4-BE49-F238E27FC236}">
                <a16:creationId xmlns:a16="http://schemas.microsoft.com/office/drawing/2014/main" id="{04A89822-252A-0C61-9CD2-5C96EDBC68D1}"/>
              </a:ext>
            </a:extLst>
          </p:cNvPr>
          <p:cNvSpPr>
            <a:spLocks noGrp="1"/>
          </p:cNvSpPr>
          <p:nvPr>
            <p:ph type="ftr" sz="quarter" idx="3"/>
          </p:nvPr>
        </p:nvSpPr>
        <p:spPr/>
        <p:txBody>
          <a:bodyPr/>
          <a:lstStyle/>
          <a:p>
            <a:endParaRPr lang="en-US" dirty="0"/>
          </a:p>
        </p:txBody>
      </p:sp>
      <p:sp>
        <p:nvSpPr>
          <p:cNvPr id="5" name="Text Placeholder 4">
            <a:extLst>
              <a:ext uri="{FF2B5EF4-FFF2-40B4-BE49-F238E27FC236}">
                <a16:creationId xmlns:a16="http://schemas.microsoft.com/office/drawing/2014/main" id="{A6E78E8F-D109-8D25-54D9-592DE5D173D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520741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273E74E-100E-44D7-BE59-5DF0C1A5E11D}"/>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A52AA41F-052F-4998-B9EE-CFB48587CB53}"/>
              </a:ext>
            </a:extLst>
          </p:cNvPr>
          <p:cNvSpPr>
            <a:spLocks noGrp="1"/>
          </p:cNvSpPr>
          <p:nvPr>
            <p:ph type="title"/>
          </p:nvPr>
        </p:nvSpPr>
        <p:spPr>
          <a:xfrm>
            <a:off x="379463" y="244573"/>
            <a:ext cx="10962754" cy="1077742"/>
          </a:xfrm>
        </p:spPr>
        <p:txBody>
          <a:bodyPr>
            <a:normAutofit/>
          </a:bodyPr>
          <a:lstStyle/>
          <a:p>
            <a:r>
              <a:rPr lang="en-US" sz="2800" dirty="0">
                <a:solidFill>
                  <a:srgbClr val="0B370E"/>
                </a:solidFill>
              </a:rPr>
              <a:t>MK-8527 Phase 3 Program for </a:t>
            </a:r>
            <a:r>
              <a:rPr lang="en-US" sz="2800" dirty="0" err="1">
                <a:solidFill>
                  <a:srgbClr val="0B370E"/>
                </a:solidFill>
              </a:rPr>
              <a:t>PrEP</a:t>
            </a:r>
            <a:endParaRPr lang="en-US" sz="2800" dirty="0">
              <a:solidFill>
                <a:srgbClr val="0B370E"/>
              </a:solidFill>
            </a:endParaRPr>
          </a:p>
        </p:txBody>
      </p:sp>
      <p:grpSp>
        <p:nvGrpSpPr>
          <p:cNvPr id="26" name="Group 25">
            <a:extLst>
              <a:ext uri="{FF2B5EF4-FFF2-40B4-BE49-F238E27FC236}">
                <a16:creationId xmlns:a16="http://schemas.microsoft.com/office/drawing/2014/main" id="{F5312B25-9F12-B87D-99A6-6CF32FA57B9F}"/>
              </a:ext>
            </a:extLst>
          </p:cNvPr>
          <p:cNvGrpSpPr/>
          <p:nvPr/>
        </p:nvGrpSpPr>
        <p:grpSpPr>
          <a:xfrm>
            <a:off x="6787662" y="2821206"/>
            <a:ext cx="4757182" cy="3406248"/>
            <a:chOff x="6787662" y="2821206"/>
            <a:chExt cx="4757182" cy="3406248"/>
          </a:xfrm>
        </p:grpSpPr>
        <p:sp>
          <p:nvSpPr>
            <p:cNvPr id="4" name="Oval 3">
              <a:extLst>
                <a:ext uri="{FF2B5EF4-FFF2-40B4-BE49-F238E27FC236}">
                  <a16:creationId xmlns:a16="http://schemas.microsoft.com/office/drawing/2014/main" id="{868D6E4D-23BC-533F-BA27-69F9C961FFB3}"/>
                </a:ext>
              </a:extLst>
            </p:cNvPr>
            <p:cNvSpPr/>
            <p:nvPr/>
          </p:nvSpPr>
          <p:spPr>
            <a:xfrm>
              <a:off x="8138596" y="2821206"/>
              <a:ext cx="3406248" cy="3406248"/>
            </a:xfrm>
            <a:prstGeom prst="ellipse">
              <a:avLst/>
            </a:prstGeom>
            <a:gradFill flip="none" rotWithShape="1">
              <a:gsLst>
                <a:gs pos="0">
                  <a:srgbClr val="00D74C"/>
                </a:gs>
                <a:gs pos="100000">
                  <a:srgbClr val="00A83B"/>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1000"/>
                </a:spcBef>
                <a:spcAft>
                  <a:spcPts val="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cxnSp>
          <p:nvCxnSpPr>
            <p:cNvPr id="6" name="Straight Connector 5">
              <a:extLst>
                <a:ext uri="{FF2B5EF4-FFF2-40B4-BE49-F238E27FC236}">
                  <a16:creationId xmlns:a16="http://schemas.microsoft.com/office/drawing/2014/main" id="{678E7B6B-E013-0A26-A48C-5EF7B54AA245}"/>
                </a:ext>
              </a:extLst>
            </p:cNvPr>
            <p:cNvCxnSpPr>
              <a:cxnSpLocks/>
            </p:cNvCxnSpPr>
            <p:nvPr/>
          </p:nvCxnSpPr>
          <p:spPr>
            <a:xfrm flipV="1">
              <a:off x="6787662" y="5001846"/>
              <a:ext cx="1459275" cy="390769"/>
            </a:xfrm>
            <a:prstGeom prst="line">
              <a:avLst/>
            </a:prstGeom>
            <a:ln w="114300">
              <a:solidFill>
                <a:srgbClr val="00A83B"/>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6ACDE92F-0112-FF36-2014-760C37F30C9C}"/>
              </a:ext>
            </a:extLst>
          </p:cNvPr>
          <p:cNvSpPr txBox="1"/>
          <p:nvPr/>
        </p:nvSpPr>
        <p:spPr>
          <a:xfrm>
            <a:off x="8341223" y="3324496"/>
            <a:ext cx="3000994" cy="485368"/>
          </a:xfrm>
          <a:prstGeom prst="rect">
            <a:avLst/>
          </a:prstGeom>
          <a:noFill/>
        </p:spPr>
        <p:txBody>
          <a:bodyPr wrap="square" lIns="0" tIns="0" rIns="0" bIns="0" rtlCol="0">
            <a:noAutofit/>
          </a:bodyPr>
          <a:lstStyle/>
          <a:p>
            <a:pPr marL="0" marR="0" lvl="0" indent="0" algn="ctr" defTabSz="914400" rtl="0" eaLnBrk="1" fontAlgn="ctr" latinLnBrk="0" hangingPunct="1">
              <a:lnSpc>
                <a:spcPct val="100000"/>
              </a:lnSpc>
              <a:spcBef>
                <a:spcPts val="1000"/>
              </a:spcBef>
              <a:spcAft>
                <a:spcPts val="0"/>
              </a:spcAft>
              <a:buClrTx/>
              <a:buSzTx/>
              <a:buFontTx/>
              <a:buNone/>
              <a:tabLst/>
              <a:defRPr/>
            </a:pPr>
            <a:r>
              <a:rPr kumimoji="0" lang="en-US" sz="2200" b="0" i="0" u="none" strike="noStrike" kern="600" cap="none" spc="30" normalizeH="0" baseline="0" noProof="0" dirty="0">
                <a:ln>
                  <a:noFill/>
                </a:ln>
                <a:solidFill>
                  <a:srgbClr val="FFFFFF"/>
                </a:solidFill>
                <a:effectLst/>
                <a:uLnTx/>
                <a:uFillTx/>
                <a:latin typeface="Arial Black" panose="020B0A04020102020204" pitchFamily="34" charset="0"/>
                <a:ea typeface="+mn-ea"/>
                <a:cs typeface="+mn-cs"/>
              </a:rPr>
              <a:t>EXPrESSIVE-11</a:t>
            </a:r>
            <a:endParaRPr kumimoji="0" lang="en-US" sz="22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endParaRPr>
          </a:p>
        </p:txBody>
      </p:sp>
      <p:sp>
        <p:nvSpPr>
          <p:cNvPr id="9" name="TextBox 8">
            <a:extLst>
              <a:ext uri="{FF2B5EF4-FFF2-40B4-BE49-F238E27FC236}">
                <a16:creationId xmlns:a16="http://schemas.microsoft.com/office/drawing/2014/main" id="{154F6254-638F-5E05-81FB-3ABCC6E23361}"/>
              </a:ext>
            </a:extLst>
          </p:cNvPr>
          <p:cNvSpPr txBox="1"/>
          <p:nvPr/>
        </p:nvSpPr>
        <p:spPr>
          <a:xfrm>
            <a:off x="8479360" y="3687000"/>
            <a:ext cx="2833060" cy="1891737"/>
          </a:xfrm>
          <a:prstGeom prst="rect">
            <a:avLst/>
          </a:prstGeom>
          <a:noFill/>
        </p:spPr>
        <p:txBody>
          <a:bodyPr wrap="square" lIns="0" tIns="0" rIns="0" bIns="0" rtlCol="0">
            <a:noAutofit/>
          </a:bodyPr>
          <a:lstStyle/>
          <a:p>
            <a:pPr marL="0" marR="0" lvl="0" indent="0" algn="ctr" defTabSz="914400" rtl="0" eaLnBrk="1" fontAlgn="ctr" latinLnBrk="0" hangingPunct="1">
              <a:lnSpc>
                <a:spcPct val="100000"/>
              </a:lnSpc>
              <a:spcBef>
                <a:spcPts val="0"/>
              </a:spcBef>
              <a:spcAft>
                <a:spcPts val="12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People at greater likelihood </a:t>
            </a:r>
            <a:b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of HIV-1 exposure</a:t>
            </a:r>
          </a:p>
          <a:p>
            <a:pPr marL="0" marR="0" lvl="0" indent="0" algn="ctr" defTabSz="914400" rtl="0" eaLnBrk="1" fontAlgn="ctr" latinLnBrk="0" hangingPunct="1">
              <a:lnSpc>
                <a:spcPct val="100000"/>
              </a:lnSpc>
              <a:spcBef>
                <a:spcPts val="0"/>
              </a:spcBef>
              <a:spcAft>
                <a:spcPts val="12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N ~ 4390 </a:t>
            </a:r>
          </a:p>
          <a:p>
            <a:pPr marL="0" marR="0" lvl="0" indent="0" algn="ctr" defTabSz="914400" rtl="0" eaLnBrk="1" fontAlgn="ctr" latinLnBrk="0" hangingPunct="1">
              <a:lnSpc>
                <a:spcPct val="100000"/>
              </a:lnSpc>
              <a:spcBef>
                <a:spcPts val="0"/>
              </a:spcBef>
              <a:spcAft>
                <a:spcPts val="120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a:ea typeface="+mn-ea"/>
                <a:cs typeface="+mn-cs"/>
              </a:rPr>
              <a:t>Argentina, Brazil, Chile, Colombia, Dominican Republic, France, Guatemala, Kenya, Malaysia, </a:t>
            </a:r>
            <a:br>
              <a:rPr kumimoji="0" lang="en-US" sz="1200" b="1"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1200" b="1" i="0" u="none" strike="noStrike" kern="1200" cap="none" spc="0" normalizeH="0" baseline="0" noProof="0" dirty="0">
                <a:ln>
                  <a:noFill/>
                </a:ln>
                <a:solidFill>
                  <a:srgbClr val="FFFFFF"/>
                </a:solidFill>
                <a:effectLst/>
                <a:uLnTx/>
                <a:uFillTx/>
                <a:latin typeface="Arial" panose="020B0604020202020204"/>
                <a:ea typeface="+mn-ea"/>
                <a:cs typeface="+mn-cs"/>
              </a:rPr>
              <a:t>Peru, Philippines, South Africa, Switzerland, Thailand, </a:t>
            </a:r>
            <a:br>
              <a:rPr kumimoji="0" lang="en-US" sz="1200" b="1"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1200" b="1" i="0" u="none" strike="noStrike" kern="1200" cap="none" spc="0" normalizeH="0" baseline="0" noProof="0" dirty="0">
                <a:ln>
                  <a:noFill/>
                </a:ln>
                <a:solidFill>
                  <a:srgbClr val="FFFFFF"/>
                </a:solidFill>
                <a:effectLst/>
                <a:uLnTx/>
                <a:uFillTx/>
                <a:latin typeface="Arial" panose="020B0604020202020204"/>
                <a:ea typeface="+mn-ea"/>
                <a:cs typeface="+mn-cs"/>
              </a:rPr>
              <a:t>USA, Vietnam</a:t>
            </a:r>
          </a:p>
          <a:p>
            <a:pPr marL="0" marR="0" lvl="0" indent="0" algn="ctr" defTabSz="914400" rtl="0" eaLnBrk="1" fontAlgn="ctr" latinLnBrk="0" hangingPunct="1">
              <a:lnSpc>
                <a:spcPct val="100000"/>
              </a:lnSpc>
              <a:spcBef>
                <a:spcPts val="0"/>
              </a:spcBef>
              <a:spcAft>
                <a:spcPts val="120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a:ea typeface="+mn-ea"/>
                <a:cs typeface="+mn-cs"/>
              </a:rPr>
              <a:t>NCT 07044297</a:t>
            </a:r>
          </a:p>
        </p:txBody>
      </p:sp>
      <p:grpSp>
        <p:nvGrpSpPr>
          <p:cNvPr id="21" name="Group 20">
            <a:extLst>
              <a:ext uri="{FF2B5EF4-FFF2-40B4-BE49-F238E27FC236}">
                <a16:creationId xmlns:a16="http://schemas.microsoft.com/office/drawing/2014/main" id="{44347937-937E-9823-308E-14D3EE55FB23}"/>
              </a:ext>
            </a:extLst>
          </p:cNvPr>
          <p:cNvGrpSpPr/>
          <p:nvPr/>
        </p:nvGrpSpPr>
        <p:grpSpPr>
          <a:xfrm>
            <a:off x="3501294" y="992406"/>
            <a:ext cx="4745643" cy="3406248"/>
            <a:chOff x="3501294" y="992406"/>
            <a:chExt cx="4745643" cy="3406248"/>
          </a:xfrm>
        </p:grpSpPr>
        <p:sp>
          <p:nvSpPr>
            <p:cNvPr id="16" name="Oval 15">
              <a:extLst>
                <a:ext uri="{FF2B5EF4-FFF2-40B4-BE49-F238E27FC236}">
                  <a16:creationId xmlns:a16="http://schemas.microsoft.com/office/drawing/2014/main" id="{E5801C2D-2E71-60BC-A42F-72C1472EDF78}"/>
                </a:ext>
              </a:extLst>
            </p:cNvPr>
            <p:cNvSpPr/>
            <p:nvPr/>
          </p:nvSpPr>
          <p:spPr>
            <a:xfrm>
              <a:off x="4840689" y="992406"/>
              <a:ext cx="3406248" cy="3406248"/>
            </a:xfrm>
            <a:prstGeom prst="ellipse">
              <a:avLst/>
            </a:prstGeom>
            <a:gradFill flip="none" rotWithShape="1">
              <a:gsLst>
                <a:gs pos="0">
                  <a:srgbClr val="F3FDDB"/>
                </a:gs>
                <a:gs pos="100000">
                  <a:srgbClr val="E7FBB6"/>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1000"/>
                </a:spcBef>
                <a:spcAft>
                  <a:spcPts val="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cxnSp>
          <p:nvCxnSpPr>
            <p:cNvPr id="17" name="Straight Connector 16">
              <a:extLst>
                <a:ext uri="{FF2B5EF4-FFF2-40B4-BE49-F238E27FC236}">
                  <a16:creationId xmlns:a16="http://schemas.microsoft.com/office/drawing/2014/main" id="{01ACB3F3-C015-7F75-5DDC-76C323F9CAF2}"/>
                </a:ext>
              </a:extLst>
            </p:cNvPr>
            <p:cNvCxnSpPr>
              <a:cxnSpLocks/>
            </p:cNvCxnSpPr>
            <p:nvPr/>
          </p:nvCxnSpPr>
          <p:spPr>
            <a:xfrm flipV="1">
              <a:off x="3501294" y="3239476"/>
              <a:ext cx="1444292" cy="555101"/>
            </a:xfrm>
            <a:prstGeom prst="line">
              <a:avLst/>
            </a:prstGeom>
            <a:ln w="114300">
              <a:solidFill>
                <a:srgbClr val="E7FBB6"/>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79F15ABF-2E2A-B156-83A5-73573996DEF0}"/>
              </a:ext>
            </a:extLst>
          </p:cNvPr>
          <p:cNvSpPr txBox="1"/>
          <p:nvPr/>
        </p:nvSpPr>
        <p:spPr>
          <a:xfrm>
            <a:off x="5230717" y="1573960"/>
            <a:ext cx="2626192" cy="485368"/>
          </a:xfrm>
          <a:prstGeom prst="rect">
            <a:avLst/>
          </a:prstGeom>
          <a:noFill/>
        </p:spPr>
        <p:txBody>
          <a:bodyPr wrap="square" lIns="0" tIns="0" rIns="0" bIns="0" rtlCol="0">
            <a:noAutofit/>
          </a:bodyPr>
          <a:lstStyle/>
          <a:p>
            <a:pPr marL="0" marR="0" lvl="0" indent="0" algn="ctr" defTabSz="914400" rtl="0" eaLnBrk="1" fontAlgn="ctr" latinLnBrk="0" hangingPunct="1">
              <a:lnSpc>
                <a:spcPct val="100000"/>
              </a:lnSpc>
              <a:spcBef>
                <a:spcPts val="1000"/>
              </a:spcBef>
              <a:spcAft>
                <a:spcPts val="0"/>
              </a:spcAft>
              <a:buClrTx/>
              <a:buSzTx/>
              <a:buFontTx/>
              <a:buNone/>
              <a:tabLst/>
              <a:defRPr/>
            </a:pPr>
            <a:r>
              <a:rPr kumimoji="0" lang="en-US" sz="2200" b="0" i="0" u="none" strike="noStrike" kern="600" cap="none" spc="30" normalizeH="0" baseline="0" noProof="0" dirty="0">
                <a:ln>
                  <a:noFill/>
                </a:ln>
                <a:solidFill>
                  <a:srgbClr val="00A83B"/>
                </a:solidFill>
                <a:effectLst/>
                <a:uLnTx/>
                <a:uFillTx/>
                <a:latin typeface="Arial Black" panose="020B0A04020102020204" pitchFamily="34" charset="0"/>
                <a:ea typeface="+mn-ea"/>
                <a:cs typeface="+mn-cs"/>
              </a:rPr>
              <a:t>EXPrESSIVE-10</a:t>
            </a:r>
          </a:p>
        </p:txBody>
      </p:sp>
      <p:sp>
        <p:nvSpPr>
          <p:cNvPr id="19" name="TextBox 18">
            <a:extLst>
              <a:ext uri="{FF2B5EF4-FFF2-40B4-BE49-F238E27FC236}">
                <a16:creationId xmlns:a16="http://schemas.microsoft.com/office/drawing/2014/main" id="{611BC81A-F7DF-ACC5-F332-E6EF5809D4DA}"/>
              </a:ext>
            </a:extLst>
          </p:cNvPr>
          <p:cNvSpPr txBox="1"/>
          <p:nvPr/>
        </p:nvSpPr>
        <p:spPr>
          <a:xfrm>
            <a:off x="5178009" y="2267799"/>
            <a:ext cx="2757959" cy="1850931"/>
          </a:xfrm>
          <a:prstGeom prst="rect">
            <a:avLst/>
          </a:prstGeom>
          <a:noFill/>
        </p:spPr>
        <p:txBody>
          <a:bodyPr wrap="square" lIns="0" tIns="0" rIns="0" bIns="0" rtlCol="0">
            <a:noAutofit/>
          </a:bodyPr>
          <a:lstStyle/>
          <a:p>
            <a:pPr marL="0" marR="0" lvl="0" indent="0" algn="ctr" defTabSz="914400" rtl="0" eaLnBrk="1" fontAlgn="ctr" latinLnBrk="0" hangingPunct="1">
              <a:lnSpc>
                <a:spcPct val="100000"/>
              </a:lnSpc>
              <a:spcBef>
                <a:spcPts val="0"/>
              </a:spcBef>
              <a:spcAft>
                <a:spcPts val="1200"/>
              </a:spcAft>
              <a:buClrTx/>
              <a:buSzTx/>
              <a:buFontTx/>
              <a:buNone/>
              <a:tabLst/>
              <a:defRPr/>
            </a:pPr>
            <a:r>
              <a:rPr kumimoji="0" lang="en-US" sz="1400" b="1" i="0" u="none" strike="noStrike" kern="1200" cap="none" spc="0" normalizeH="0" baseline="0" noProof="0" dirty="0">
                <a:ln>
                  <a:noFill/>
                </a:ln>
                <a:solidFill>
                  <a:srgbClr val="00A83B"/>
                </a:solidFill>
                <a:effectLst/>
                <a:uLnTx/>
                <a:uFillTx/>
                <a:latin typeface="Arial" panose="020B0604020202020204"/>
                <a:ea typeface="+mn-ea"/>
                <a:cs typeface="+mn-cs"/>
              </a:rPr>
              <a:t>Adolescent </a:t>
            </a:r>
            <a:r>
              <a:rPr lang="en-US" sz="1400" b="1" dirty="0">
                <a:solidFill>
                  <a:srgbClr val="00A83B"/>
                </a:solidFill>
                <a:latin typeface="Arial" panose="020B0604020202020204"/>
              </a:rPr>
              <a:t>girls and </a:t>
            </a:r>
            <a:r>
              <a:rPr lang="en-US" sz="1400" b="1">
                <a:solidFill>
                  <a:srgbClr val="00A83B"/>
                </a:solidFill>
                <a:latin typeface="Arial" panose="020B0604020202020204"/>
              </a:rPr>
              <a:t>young women</a:t>
            </a:r>
            <a:r>
              <a:rPr kumimoji="0" lang="en-US" sz="1400" b="1" i="0" u="none" strike="noStrike" kern="1200" cap="none" spc="0" normalizeH="0" baseline="0" noProof="0">
                <a:ln>
                  <a:noFill/>
                </a:ln>
                <a:solidFill>
                  <a:srgbClr val="00A83B"/>
                </a:solidFill>
                <a:effectLst/>
                <a:uLnTx/>
                <a:uFillTx/>
                <a:latin typeface="Arial" panose="020B0604020202020204"/>
                <a:ea typeface="+mn-ea"/>
                <a:cs typeface="+mn-cs"/>
              </a:rPr>
              <a:t> </a:t>
            </a:r>
            <a:r>
              <a:rPr kumimoji="0" lang="en-US" sz="1400" b="1" i="0" u="none" strike="noStrike" kern="1200" cap="none" spc="0" normalizeH="0" baseline="0" noProof="0" dirty="0">
                <a:ln>
                  <a:noFill/>
                </a:ln>
                <a:solidFill>
                  <a:srgbClr val="00A83B"/>
                </a:solidFill>
                <a:effectLst/>
                <a:uLnTx/>
                <a:uFillTx/>
                <a:latin typeface="Arial" panose="020B0604020202020204"/>
                <a:ea typeface="+mn-ea"/>
                <a:cs typeface="+mn-cs"/>
              </a:rPr>
              <a:t>at greater likelihood of HIV-1 exposure </a:t>
            </a:r>
          </a:p>
          <a:p>
            <a:pPr marL="0" marR="0" lvl="0" indent="0" algn="ctr" defTabSz="914400" rtl="0" eaLnBrk="1" fontAlgn="ctr" latinLnBrk="0" hangingPunct="1">
              <a:lnSpc>
                <a:spcPct val="100000"/>
              </a:lnSpc>
              <a:spcBef>
                <a:spcPts val="0"/>
              </a:spcBef>
              <a:spcAft>
                <a:spcPts val="1200"/>
              </a:spcAft>
              <a:buClrTx/>
              <a:buSzTx/>
              <a:buFontTx/>
              <a:buNone/>
              <a:tabLst/>
              <a:defRPr/>
            </a:pPr>
            <a:r>
              <a:rPr kumimoji="0" lang="en-US" sz="1400" b="1" i="0" u="none" strike="noStrike" kern="1200" cap="none" spc="0" normalizeH="0" baseline="0" noProof="0" dirty="0">
                <a:ln>
                  <a:noFill/>
                </a:ln>
                <a:solidFill>
                  <a:srgbClr val="00A83B"/>
                </a:solidFill>
                <a:effectLst/>
                <a:uLnTx/>
                <a:uFillTx/>
                <a:latin typeface="Arial" panose="020B0604020202020204"/>
                <a:ea typeface="+mn-ea"/>
                <a:cs typeface="+mn-cs"/>
              </a:rPr>
              <a:t>N ~ 4580 </a:t>
            </a:r>
          </a:p>
          <a:p>
            <a:pPr marL="0" marR="0" lvl="0" indent="0" algn="ctr" defTabSz="914400" rtl="0" eaLnBrk="1" fontAlgn="ctr" latinLnBrk="0" hangingPunct="1">
              <a:lnSpc>
                <a:spcPct val="100000"/>
              </a:lnSpc>
              <a:spcBef>
                <a:spcPts val="0"/>
              </a:spcBef>
              <a:spcAft>
                <a:spcPts val="1200"/>
              </a:spcAft>
              <a:buClrTx/>
              <a:buSzTx/>
              <a:buFontTx/>
              <a:buNone/>
              <a:tabLst/>
              <a:defRPr/>
            </a:pPr>
            <a:r>
              <a:rPr kumimoji="0" lang="en-US" sz="1400" b="1" i="0" u="none" strike="noStrike" kern="1200" cap="none" spc="0" normalizeH="0" baseline="0" noProof="0" dirty="0">
                <a:ln>
                  <a:noFill/>
                </a:ln>
                <a:solidFill>
                  <a:srgbClr val="00A83B"/>
                </a:solidFill>
                <a:effectLst/>
                <a:uLnTx/>
                <a:uFillTx/>
                <a:latin typeface="Arial" panose="020B0604020202020204"/>
                <a:ea typeface="+mn-ea"/>
                <a:cs typeface="+mn-cs"/>
              </a:rPr>
              <a:t>Kenya, South Africa, </a:t>
            </a:r>
            <a:br>
              <a:rPr kumimoji="0" lang="en-US" sz="1400" b="1" i="0" u="none" strike="noStrike" kern="1200" cap="none" spc="0" normalizeH="0" baseline="0" noProof="0" dirty="0">
                <a:ln>
                  <a:noFill/>
                </a:ln>
                <a:solidFill>
                  <a:srgbClr val="00A83B"/>
                </a:solidFill>
                <a:effectLst/>
                <a:uLnTx/>
                <a:uFillTx/>
                <a:latin typeface="Arial" panose="020B0604020202020204"/>
                <a:ea typeface="+mn-ea"/>
                <a:cs typeface="+mn-cs"/>
              </a:rPr>
            </a:br>
            <a:r>
              <a:rPr kumimoji="0" lang="en-US" sz="1400" b="1" i="0" u="none" strike="noStrike" kern="1200" cap="none" spc="0" normalizeH="0" baseline="0" noProof="0" dirty="0">
                <a:ln>
                  <a:noFill/>
                </a:ln>
                <a:solidFill>
                  <a:srgbClr val="00A83B"/>
                </a:solidFill>
                <a:effectLst/>
                <a:uLnTx/>
                <a:uFillTx/>
                <a:latin typeface="Arial" panose="020B0604020202020204"/>
                <a:ea typeface="+mn-ea"/>
                <a:cs typeface="+mn-cs"/>
              </a:rPr>
              <a:t>Uganda</a:t>
            </a:r>
          </a:p>
        </p:txBody>
      </p:sp>
    </p:spTree>
    <p:extLst>
      <p:ext uri="{BB962C8B-B14F-4D97-AF65-F5344CB8AC3E}">
        <p14:creationId xmlns:p14="http://schemas.microsoft.com/office/powerpoint/2010/main" val="2213201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326D9-B46D-B0B1-1ED2-8816D41958C1}"/>
              </a:ext>
            </a:extLst>
          </p:cNvPr>
          <p:cNvSpPr>
            <a:spLocks noGrp="1"/>
          </p:cNvSpPr>
          <p:nvPr>
            <p:ph type="title"/>
          </p:nvPr>
        </p:nvSpPr>
        <p:spPr/>
        <p:txBody>
          <a:bodyPr/>
          <a:lstStyle/>
          <a:p>
            <a:r>
              <a:rPr lang="en-US" dirty="0">
                <a:solidFill>
                  <a:srgbClr val="000000"/>
                </a:solidFill>
              </a:rPr>
              <a:t>Acknowledgments</a:t>
            </a:r>
          </a:p>
        </p:txBody>
      </p:sp>
      <p:sp>
        <p:nvSpPr>
          <p:cNvPr id="3" name="Content Placeholder 2">
            <a:extLst>
              <a:ext uri="{FF2B5EF4-FFF2-40B4-BE49-F238E27FC236}">
                <a16:creationId xmlns:a16="http://schemas.microsoft.com/office/drawing/2014/main" id="{79DAAF13-48B0-CB6D-06EE-6F6E260D5FBB}"/>
              </a:ext>
            </a:extLst>
          </p:cNvPr>
          <p:cNvSpPr>
            <a:spLocks noGrp="1"/>
          </p:cNvSpPr>
          <p:nvPr>
            <p:ph idx="1"/>
          </p:nvPr>
        </p:nvSpPr>
        <p:spPr>
          <a:xfrm>
            <a:off x="377824" y="1491201"/>
            <a:ext cx="11436348" cy="2587835"/>
          </a:xfrm>
        </p:spPr>
        <p:txBody>
          <a:bodyPr>
            <a:normAutofit/>
          </a:bodyPr>
          <a:lstStyle/>
          <a:p>
            <a:pPr marL="0" indent="0">
              <a:buNone/>
            </a:pPr>
            <a:r>
              <a:rPr lang="en-US" sz="2800" b="1" dirty="0">
                <a:solidFill>
                  <a:srgbClr val="1D559B"/>
                </a:solidFill>
              </a:rPr>
              <a:t>We thank the participants and their families</a:t>
            </a:r>
          </a:p>
          <a:p>
            <a:pPr marL="0" indent="0">
              <a:spcAft>
                <a:spcPts val="1200"/>
              </a:spcAft>
              <a:buNone/>
            </a:pPr>
            <a:r>
              <a:rPr lang="en-US" sz="2000" b="1" dirty="0">
                <a:solidFill>
                  <a:srgbClr val="1D559B"/>
                </a:solidFill>
              </a:rPr>
              <a:t>and the investigators and site personnel from 18 study sites</a:t>
            </a:r>
            <a:endParaRPr lang="en-US" sz="1400" b="1" dirty="0">
              <a:solidFill>
                <a:srgbClr val="000000"/>
              </a:solidFill>
            </a:endParaRPr>
          </a:p>
          <a:p>
            <a:pPr marL="0" indent="0">
              <a:spcBef>
                <a:spcPts val="300"/>
              </a:spcBef>
              <a:spcAft>
                <a:spcPts val="1200"/>
              </a:spcAft>
              <a:buNone/>
            </a:pPr>
            <a:r>
              <a:rPr lang="en-US" sz="1600" dirty="0"/>
              <a:t>Funding for this research was provided by Merck Sharp &amp; Dohme LLC, a subsidiary of Merck &amp; Co., Inc., Rahway, NJ, USA. Medical writing assistance was provided by Kim Strohmaier, MPH, and editorial assistance by Carol Zecca, BS, both of Merck Sharp &amp; Dohme LLC, a subsidiary of Merck &amp; Co., Inc., Rahway, NJ, USA. </a:t>
            </a:r>
            <a:endParaRPr kumimoji="0" lang="en-US" sz="1600" i="0" u="none" strike="noStrike" kern="600" cap="none" spc="3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indent="0">
              <a:buNone/>
            </a:pPr>
            <a:r>
              <a:rPr lang="en-US" sz="1600" b="1" dirty="0">
                <a:solidFill>
                  <a:srgbClr val="000000"/>
                </a:solidFill>
              </a:rPr>
              <a:t>Contact:  </a:t>
            </a:r>
            <a:r>
              <a:rPr lang="en-US" sz="1600" dirty="0">
                <a:solidFill>
                  <a:srgbClr val="000000"/>
                </a:solidFill>
              </a:rPr>
              <a:t>Dr. Kenneth Mayer at </a:t>
            </a:r>
            <a:r>
              <a:rPr lang="en-US" sz="1600" b="1" dirty="0"/>
              <a:t>KMayer@fenwayhealth.org </a:t>
            </a:r>
            <a:r>
              <a:rPr lang="en-US" sz="1600" dirty="0">
                <a:solidFill>
                  <a:srgbClr val="000000"/>
                </a:solidFill>
              </a:rPr>
              <a:t>for questions or comments</a:t>
            </a:r>
          </a:p>
        </p:txBody>
      </p:sp>
      <p:sp>
        <p:nvSpPr>
          <p:cNvPr id="5" name="Footer Placeholder 4">
            <a:extLst>
              <a:ext uri="{FF2B5EF4-FFF2-40B4-BE49-F238E27FC236}">
                <a16:creationId xmlns:a16="http://schemas.microsoft.com/office/drawing/2014/main" id="{636A7CB7-7C99-A007-E884-0CCB860D8D4C}"/>
              </a:ext>
            </a:extLst>
          </p:cNvPr>
          <p:cNvSpPr>
            <a:spLocks noGrp="1"/>
          </p:cNvSpPr>
          <p:nvPr>
            <p:ph type="ftr" sz="quarter" idx="3"/>
          </p:nvPr>
        </p:nvSpPr>
        <p:spPr/>
        <p:txBody>
          <a:bodyPr/>
          <a:lstStyle/>
          <a:p>
            <a:r>
              <a:rPr lang="en-US" dirty="0">
                <a:solidFill>
                  <a:srgbClr val="000000"/>
                </a:solidFill>
              </a:rPr>
              <a:t>Copies of this presentation are for personal use only and may not be reproduced without permission </a:t>
            </a:r>
            <a:r>
              <a:rPr lang="en-US">
                <a:solidFill>
                  <a:srgbClr val="000000"/>
                </a:solidFill>
              </a:rPr>
              <a:t>from IAS </a:t>
            </a:r>
            <a:r>
              <a:rPr lang="en-US" dirty="0">
                <a:solidFill>
                  <a:srgbClr val="000000"/>
                </a:solidFill>
              </a:rPr>
              <a:t>and the presenting author. Requesting content via the Web link will immediately download the requested content to your device. This presentation is intended as an educational resource and is for the exchange of scientific data to clinical investigators and health care professionals.</a:t>
            </a:r>
          </a:p>
        </p:txBody>
      </p:sp>
      <p:sp>
        <p:nvSpPr>
          <p:cNvPr id="7" name="TextBox 6">
            <a:extLst>
              <a:ext uri="{FF2B5EF4-FFF2-40B4-BE49-F238E27FC236}">
                <a16:creationId xmlns:a16="http://schemas.microsoft.com/office/drawing/2014/main" id="{3D81B57A-5F6F-A3A1-7A22-4AAA8C2ACF90}"/>
              </a:ext>
            </a:extLst>
          </p:cNvPr>
          <p:cNvSpPr txBox="1"/>
          <p:nvPr/>
        </p:nvSpPr>
        <p:spPr>
          <a:xfrm>
            <a:off x="2419319" y="4909493"/>
            <a:ext cx="2386361" cy="523220"/>
          </a:xfrm>
          <a:prstGeom prst="rect">
            <a:avLst/>
          </a:prstGeom>
          <a:noFill/>
        </p:spPr>
        <p:txBody>
          <a:bodyPr wrap="square" lIns="0" tIns="0" rIns="0" bIns="0" rtlCol="0" anchor="t" anchorCtr="0">
            <a:spAutoFit/>
          </a:bodyPr>
          <a:lstStyle/>
          <a:p>
            <a:pPr algn="ctr"/>
            <a:r>
              <a:rPr lang="en-US" sz="1600" b="1" kern="600" spc="30" dirty="0">
                <a:latin typeface="+mj-lt"/>
              </a:rPr>
              <a:t>or visit: </a:t>
            </a:r>
          </a:p>
          <a:p>
            <a:pPr algn="ctr"/>
            <a:r>
              <a:rPr lang="en-US"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https://bit.ly/4jMCVwJ</a:t>
            </a:r>
            <a:endParaRPr lang="en-US" sz="1400" kern="600" spc="30" dirty="0">
              <a:latin typeface="+mj-lt"/>
            </a:endParaRPr>
          </a:p>
        </p:txBody>
      </p:sp>
      <p:sp>
        <p:nvSpPr>
          <p:cNvPr id="8" name="TextBox 7">
            <a:extLst>
              <a:ext uri="{FF2B5EF4-FFF2-40B4-BE49-F238E27FC236}">
                <a16:creationId xmlns:a16="http://schemas.microsoft.com/office/drawing/2014/main" id="{F0BFFD96-F982-ABDF-2714-4B0870CD3D71}"/>
              </a:ext>
            </a:extLst>
          </p:cNvPr>
          <p:cNvSpPr txBox="1"/>
          <p:nvPr/>
        </p:nvSpPr>
        <p:spPr>
          <a:xfrm>
            <a:off x="728266" y="4149155"/>
            <a:ext cx="4060535" cy="287323"/>
          </a:xfrm>
          <a:prstGeom prst="rect">
            <a:avLst/>
          </a:prstGeom>
          <a:noFill/>
        </p:spPr>
        <p:txBody>
          <a:bodyPr wrap="none" lIns="0" tIns="0" rIns="0" bIns="0" rtlCol="0" anchor="t" anchorCtr="0">
            <a:spAutoFit/>
          </a:bodyPr>
          <a:lstStyle/>
          <a:p>
            <a:pPr algn="ctr"/>
            <a:r>
              <a:rPr lang="en-US" b="1" kern="600" spc="30" dirty="0">
                <a:solidFill>
                  <a:srgbClr val="1D559B"/>
                </a:solidFill>
                <a:latin typeface="+mj-lt"/>
              </a:rPr>
              <a:t>To download today’s presentation</a:t>
            </a:r>
          </a:p>
        </p:txBody>
      </p:sp>
      <p:pic>
        <p:nvPicPr>
          <p:cNvPr id="11" name="Picture 10" descr="A qr code on a white background&#10;&#10;AI-generated content may be incorrect.">
            <a:extLst>
              <a:ext uri="{FF2B5EF4-FFF2-40B4-BE49-F238E27FC236}">
                <a16:creationId xmlns:a16="http://schemas.microsoft.com/office/drawing/2014/main" id="{4B69DB90-D6E1-7D0A-1CED-824DCFF50C89}"/>
              </a:ext>
            </a:extLst>
          </p:cNvPr>
          <p:cNvPicPr>
            <a:picLocks noChangeAspect="1"/>
          </p:cNvPicPr>
          <p:nvPr/>
        </p:nvPicPr>
        <p:blipFill>
          <a:blip r:embed="rId4"/>
          <a:stretch>
            <a:fillRect/>
          </a:stretch>
        </p:blipFill>
        <p:spPr>
          <a:xfrm>
            <a:off x="621665" y="4436478"/>
            <a:ext cx="1797654" cy="1797654"/>
          </a:xfrm>
          <a:prstGeom prst="rect">
            <a:avLst/>
          </a:prstGeom>
        </p:spPr>
      </p:pic>
      <p:pic>
        <p:nvPicPr>
          <p:cNvPr id="14" name="Picture 13" descr="A qr code on a white background&#10;&#10;AI-generated content may be incorrect.">
            <a:extLst>
              <a:ext uri="{FF2B5EF4-FFF2-40B4-BE49-F238E27FC236}">
                <a16:creationId xmlns:a16="http://schemas.microsoft.com/office/drawing/2014/main" id="{613D10CB-3288-E611-F078-DD3859357D48}"/>
              </a:ext>
            </a:extLst>
          </p:cNvPr>
          <p:cNvPicPr>
            <a:picLocks noChangeAspect="1"/>
          </p:cNvPicPr>
          <p:nvPr/>
        </p:nvPicPr>
        <p:blipFill>
          <a:blip r:embed="rId5"/>
          <a:stretch>
            <a:fillRect/>
          </a:stretch>
        </p:blipFill>
        <p:spPr>
          <a:xfrm>
            <a:off x="6536426" y="4445851"/>
            <a:ext cx="1699792" cy="1699792"/>
          </a:xfrm>
          <a:prstGeom prst="rect">
            <a:avLst/>
          </a:prstGeom>
        </p:spPr>
      </p:pic>
      <p:sp>
        <p:nvSpPr>
          <p:cNvPr id="15" name="TextBox 14">
            <a:extLst>
              <a:ext uri="{FF2B5EF4-FFF2-40B4-BE49-F238E27FC236}">
                <a16:creationId xmlns:a16="http://schemas.microsoft.com/office/drawing/2014/main" id="{B356A83A-8E31-7569-A8EF-D778CF6DB60B}"/>
              </a:ext>
            </a:extLst>
          </p:cNvPr>
          <p:cNvSpPr txBox="1"/>
          <p:nvPr/>
        </p:nvSpPr>
        <p:spPr>
          <a:xfrm>
            <a:off x="6615099" y="4158528"/>
            <a:ext cx="4726807" cy="287323"/>
          </a:xfrm>
          <a:prstGeom prst="rect">
            <a:avLst/>
          </a:prstGeom>
          <a:noFill/>
        </p:spPr>
        <p:txBody>
          <a:bodyPr wrap="none" lIns="0" tIns="0" rIns="0" bIns="0" rtlCol="0" anchor="t" anchorCtr="0">
            <a:spAutoFit/>
          </a:bodyPr>
          <a:lstStyle/>
          <a:p>
            <a:r>
              <a:rPr lang="en-US" b="1" kern="600" spc="30" dirty="0">
                <a:solidFill>
                  <a:srgbClr val="1D559B"/>
                </a:solidFill>
                <a:latin typeface="+mj-lt"/>
              </a:rPr>
              <a:t>To download a plain language summary</a:t>
            </a:r>
            <a:r>
              <a:rPr lang="en-US" kern="600" spc="30" dirty="0"/>
              <a:t> </a:t>
            </a:r>
          </a:p>
        </p:txBody>
      </p:sp>
      <p:sp>
        <p:nvSpPr>
          <p:cNvPr id="9" name="TextBox 8">
            <a:extLst>
              <a:ext uri="{FF2B5EF4-FFF2-40B4-BE49-F238E27FC236}">
                <a16:creationId xmlns:a16="http://schemas.microsoft.com/office/drawing/2014/main" id="{4006722C-A381-7356-443B-9D2B57199CCA}"/>
              </a:ext>
            </a:extLst>
          </p:cNvPr>
          <p:cNvSpPr txBox="1"/>
          <p:nvPr/>
        </p:nvSpPr>
        <p:spPr>
          <a:xfrm>
            <a:off x="8302021" y="4863326"/>
            <a:ext cx="2941320" cy="615553"/>
          </a:xfrm>
          <a:prstGeom prst="rect">
            <a:avLst/>
          </a:prstGeom>
          <a:noFill/>
        </p:spPr>
        <p:txBody>
          <a:bodyPr wrap="square">
            <a:spAutoFit/>
          </a:bodyPr>
          <a:lstStyle/>
          <a:p>
            <a:pPr algn="ctr"/>
            <a:r>
              <a:rPr lang="en-US" sz="1600" b="1" kern="600" spc="30" dirty="0">
                <a:latin typeface="+mj-lt"/>
              </a:rPr>
              <a:t>or visit:</a:t>
            </a:r>
          </a:p>
          <a:p>
            <a:pPr algn="ctr"/>
            <a:r>
              <a:rPr lang="en-US" sz="1800" u="sng" dirty="0">
                <a:solidFill>
                  <a:srgbClr val="000000"/>
                </a:solidFill>
                <a:effectLst/>
                <a:latin typeface="Aptos" panose="020B0004020202020204" pitchFamily="34" charset="0"/>
                <a:ea typeface="Aptos" panose="020B0004020202020204" pitchFamily="34" charset="0"/>
                <a:cs typeface="Aptos" panose="020B0004020202020204" pitchFamily="34" charset="0"/>
                <a:hlinkClick r:id="rId6"/>
              </a:rPr>
              <a:t>https://bit.ly/43SGlrY</a:t>
            </a:r>
            <a:endParaRPr lang="en-US" sz="1600" b="1" kern="600" spc="30" dirty="0">
              <a:latin typeface="+mj-lt"/>
            </a:endParaRPr>
          </a:p>
        </p:txBody>
      </p:sp>
    </p:spTree>
    <p:extLst>
      <p:ext uri="{BB962C8B-B14F-4D97-AF65-F5344CB8AC3E}">
        <p14:creationId xmlns:p14="http://schemas.microsoft.com/office/powerpoint/2010/main" val="245915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F12720-7AF1-4C6E-3C4C-F0947F159766}"/>
              </a:ext>
            </a:extLst>
          </p:cNvPr>
          <p:cNvSpPr>
            <a:spLocks noGrp="1"/>
          </p:cNvSpPr>
          <p:nvPr>
            <p:ph idx="1"/>
          </p:nvPr>
        </p:nvSpPr>
        <p:spPr>
          <a:xfrm>
            <a:off x="377826" y="1740325"/>
            <a:ext cx="11436348" cy="4482044"/>
          </a:xfrm>
        </p:spPr>
        <p:txBody>
          <a:bodyPr>
            <a:noAutofit/>
          </a:bodyPr>
          <a:lstStyle/>
          <a:p>
            <a:pPr>
              <a:lnSpc>
                <a:spcPct val="150000"/>
              </a:lnSpc>
            </a:pPr>
            <a:r>
              <a:rPr lang="en-US" sz="1800" dirty="0"/>
              <a:t>The presenting author (Dr. Kenneth Mayer) declares the following potential conflicts of interest: </a:t>
            </a:r>
          </a:p>
          <a:p>
            <a:pPr lvl="1">
              <a:lnSpc>
                <a:spcPct val="150000"/>
              </a:lnSpc>
            </a:pPr>
            <a:r>
              <a:rPr lang="en-US" sz="1800" dirty="0"/>
              <a:t>Research grants from Merck &amp; Co., Inc., Rahway, NJ, USA, </a:t>
            </a:r>
            <a:r>
              <a:rPr lang="en-US" sz="1800" dirty="0" err="1"/>
              <a:t>Viiv</a:t>
            </a:r>
            <a:r>
              <a:rPr lang="en-US" sz="1800" dirty="0"/>
              <a:t> Healthcare, and Gilead Sciences</a:t>
            </a:r>
          </a:p>
          <a:p>
            <a:pPr lvl="1">
              <a:lnSpc>
                <a:spcPct val="150000"/>
              </a:lnSpc>
            </a:pPr>
            <a:r>
              <a:rPr lang="en-US" sz="1800" dirty="0"/>
              <a:t>Scientific advisory boards for Merck &amp; Co., Inc., Rahway, NJ, USA, </a:t>
            </a:r>
            <a:r>
              <a:rPr lang="en-US" sz="1800" dirty="0" err="1"/>
              <a:t>Viiv</a:t>
            </a:r>
            <a:r>
              <a:rPr lang="en-US" sz="1800" dirty="0"/>
              <a:t> Healthcare, and Gilead Sciences  </a:t>
            </a:r>
          </a:p>
          <a:p>
            <a:pPr marL="228600" lvl="1" indent="0">
              <a:buNone/>
            </a:pPr>
            <a:endParaRPr lang="en-US" sz="2000" dirty="0"/>
          </a:p>
          <a:p>
            <a:pPr>
              <a:lnSpc>
                <a:spcPct val="120000"/>
              </a:lnSpc>
            </a:pPr>
            <a:r>
              <a:rPr lang="en-US" sz="1800" dirty="0"/>
              <a:t>Funding for this research was provided by Merck Sharp &amp; Dohme LLC, a subsidiary of Merck &amp; Co., Inc., Rahway, NJ, USA. Employees of the study sponsor were involved in trial design, data analysis, and co-authoring this presentation.</a:t>
            </a:r>
          </a:p>
        </p:txBody>
      </p:sp>
      <p:sp>
        <p:nvSpPr>
          <p:cNvPr id="2" name="Title 1">
            <a:extLst>
              <a:ext uri="{FF2B5EF4-FFF2-40B4-BE49-F238E27FC236}">
                <a16:creationId xmlns:a16="http://schemas.microsoft.com/office/drawing/2014/main" id="{4E64C5CF-B960-A232-DAEB-A71B12A20FD7}"/>
              </a:ext>
            </a:extLst>
          </p:cNvPr>
          <p:cNvSpPr>
            <a:spLocks noGrp="1"/>
          </p:cNvSpPr>
          <p:nvPr>
            <p:ph type="title"/>
          </p:nvPr>
        </p:nvSpPr>
        <p:spPr/>
        <p:txBody>
          <a:bodyPr/>
          <a:lstStyle/>
          <a:p>
            <a:r>
              <a:rPr lang="en-US" dirty="0"/>
              <a:t>Conflicts of Interest Disclosures</a:t>
            </a:r>
          </a:p>
        </p:txBody>
      </p:sp>
      <p:sp>
        <p:nvSpPr>
          <p:cNvPr id="7" name="Text Placeholder 6">
            <a:extLst>
              <a:ext uri="{FF2B5EF4-FFF2-40B4-BE49-F238E27FC236}">
                <a16:creationId xmlns:a16="http://schemas.microsoft.com/office/drawing/2014/main" id="{0D6CEBCB-8EEB-0E4F-1D03-0F5ADA443A8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971804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D5FC24-6AC0-99E4-60AF-E0016B702376}"/>
              </a:ext>
            </a:extLst>
          </p:cNvPr>
          <p:cNvSpPr>
            <a:spLocks noGrp="1"/>
          </p:cNvSpPr>
          <p:nvPr>
            <p:ph idx="1"/>
          </p:nvPr>
        </p:nvSpPr>
        <p:spPr>
          <a:xfrm>
            <a:off x="377824" y="1551116"/>
            <a:ext cx="11436348" cy="4482044"/>
          </a:xfrm>
        </p:spPr>
        <p:txBody>
          <a:bodyPr>
            <a:normAutofit fontScale="92500" lnSpcReduction="20000"/>
          </a:bodyPr>
          <a:lstStyle/>
          <a:p>
            <a:pPr>
              <a:lnSpc>
                <a:spcPct val="150000"/>
              </a:lnSpc>
            </a:pPr>
            <a:r>
              <a:rPr lang="en-US" sz="2400" b="1" dirty="0">
                <a:solidFill>
                  <a:schemeClr val="bg2"/>
                </a:solidFill>
              </a:rPr>
              <a:t>What was the study’s main question?</a:t>
            </a:r>
          </a:p>
          <a:p>
            <a:pPr lvl="1">
              <a:lnSpc>
                <a:spcPct val="150000"/>
              </a:lnSpc>
            </a:pPr>
            <a:r>
              <a:rPr lang="en-US" sz="2000" kern="0" dirty="0">
                <a:solidFill>
                  <a:srgbClr val="000000"/>
                </a:solidFill>
                <a:effectLst/>
                <a:latin typeface="Arial" panose="020B0604020202020204" pitchFamily="34" charset="0"/>
                <a:ea typeface="Times New Roman" panose="02020603050405020304" pitchFamily="18" charset="0"/>
              </a:rPr>
              <a:t>To evaluate the safety and pharmacokinetics of MK-8527 (3 mg, 6 mg, and 12 mg) oral once monthly, for 6 months, in adults with a low likelihood of HIV-1 exposure</a:t>
            </a:r>
            <a:endParaRPr lang="en-US" dirty="0"/>
          </a:p>
          <a:p>
            <a:pPr>
              <a:lnSpc>
                <a:spcPct val="150000"/>
              </a:lnSpc>
            </a:pPr>
            <a:r>
              <a:rPr lang="en-US" sz="2400" b="1" dirty="0">
                <a:solidFill>
                  <a:schemeClr val="bg2"/>
                </a:solidFill>
              </a:rPr>
              <a:t>What did this study find?</a:t>
            </a:r>
          </a:p>
          <a:p>
            <a:pPr lvl="1">
              <a:lnSpc>
                <a:spcPct val="150000"/>
              </a:lnSpc>
            </a:pPr>
            <a:r>
              <a:rPr lang="en-US"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Six consecutive monthly doses of MK-8527 (3 mg, 6 mg, and 12 mg) were well tolerated with safety profiles similar to that of placebo </a:t>
            </a:r>
            <a:endParaRPr lang="en-US" sz="2000" dirty="0">
              <a:solidFill>
                <a:schemeClr val="tx1"/>
              </a:solidFill>
              <a:ea typeface="Times New Roman" panose="02020603050405020304" pitchFamily="18" charset="0"/>
              <a:cs typeface="Times New Roman" panose="02020603050405020304" pitchFamily="18" charset="0"/>
            </a:endParaRPr>
          </a:p>
          <a:p>
            <a:pPr lvl="1">
              <a:lnSpc>
                <a:spcPct val="150000"/>
              </a:lnSpc>
            </a:pPr>
            <a:r>
              <a:rPr lang="en-US"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The pharmacokinetics of MK-8527 were dose-proportional</a:t>
            </a:r>
            <a:endParaRPr lang="en-US" dirty="0"/>
          </a:p>
          <a:p>
            <a:pPr>
              <a:lnSpc>
                <a:spcPct val="150000"/>
              </a:lnSpc>
            </a:pPr>
            <a:r>
              <a:rPr lang="en-US" sz="2400" b="1" dirty="0">
                <a:solidFill>
                  <a:schemeClr val="bg2"/>
                </a:solidFill>
              </a:rPr>
              <a:t>Why is this study important?</a:t>
            </a:r>
          </a:p>
          <a:p>
            <a:pPr lvl="1">
              <a:lnSpc>
                <a:spcPct val="150000"/>
              </a:lnSpc>
            </a:pPr>
            <a:r>
              <a:rPr lang="en-US" sz="2000" dirty="0">
                <a:solidFill>
                  <a:schemeClr val="tx1"/>
                </a:solidFill>
                <a:ea typeface="Times New Roman" panose="02020603050405020304" pitchFamily="18" charset="0"/>
                <a:cs typeface="Times New Roman" panose="02020603050405020304" pitchFamily="18" charset="0"/>
              </a:rPr>
              <a:t>The results of this study </a:t>
            </a:r>
            <a:r>
              <a:rPr lang="en-US"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support the continued clinical development of MK-8527 oral QM for the prevention of HIV in Phase 3 studies</a:t>
            </a:r>
          </a:p>
        </p:txBody>
      </p:sp>
      <p:sp>
        <p:nvSpPr>
          <p:cNvPr id="3" name="Title 2">
            <a:extLst>
              <a:ext uri="{FF2B5EF4-FFF2-40B4-BE49-F238E27FC236}">
                <a16:creationId xmlns:a16="http://schemas.microsoft.com/office/drawing/2014/main" id="{2AF41A71-4B4A-D686-B9B5-513CE8AEA64F}"/>
              </a:ext>
            </a:extLst>
          </p:cNvPr>
          <p:cNvSpPr>
            <a:spLocks noGrp="1"/>
          </p:cNvSpPr>
          <p:nvPr>
            <p:ph type="title"/>
          </p:nvPr>
        </p:nvSpPr>
        <p:spPr/>
        <p:txBody>
          <a:bodyPr/>
          <a:lstStyle/>
          <a:p>
            <a:r>
              <a:rPr lang="en-US" dirty="0"/>
              <a:t>Summary</a:t>
            </a:r>
          </a:p>
        </p:txBody>
      </p:sp>
      <p:sp>
        <p:nvSpPr>
          <p:cNvPr id="4" name="Footer Placeholder 3">
            <a:extLst>
              <a:ext uri="{FF2B5EF4-FFF2-40B4-BE49-F238E27FC236}">
                <a16:creationId xmlns:a16="http://schemas.microsoft.com/office/drawing/2014/main" id="{A3F0B23B-AC6B-6515-83F7-ACF1B62FCB3D}"/>
              </a:ext>
            </a:extLst>
          </p:cNvPr>
          <p:cNvSpPr>
            <a:spLocks noGrp="1"/>
          </p:cNvSpPr>
          <p:nvPr>
            <p:ph type="ftr" sz="quarter" idx="3"/>
          </p:nvPr>
        </p:nvSpPr>
        <p:spPr/>
        <p:txBody>
          <a:bodyPr/>
          <a:lstStyle/>
          <a:p>
            <a:endParaRPr lang="en-US" dirty="0"/>
          </a:p>
        </p:txBody>
      </p:sp>
      <p:sp>
        <p:nvSpPr>
          <p:cNvPr id="5" name="Text Placeholder 4">
            <a:extLst>
              <a:ext uri="{FF2B5EF4-FFF2-40B4-BE49-F238E27FC236}">
                <a16:creationId xmlns:a16="http://schemas.microsoft.com/office/drawing/2014/main" id="{F28D5A9F-AC77-6201-3BB5-E0F6582E05F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076862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1C1C8E-0670-01FB-DB32-EB3B8472310A}"/>
              </a:ext>
            </a:extLst>
          </p:cNvPr>
          <p:cNvSpPr>
            <a:spLocks noGrp="1"/>
          </p:cNvSpPr>
          <p:nvPr>
            <p:ph idx="1"/>
          </p:nvPr>
        </p:nvSpPr>
        <p:spPr>
          <a:xfrm>
            <a:off x="377825" y="1505222"/>
            <a:ext cx="11436348" cy="4482044"/>
          </a:xfrm>
        </p:spPr>
        <p:txBody>
          <a:bodyPr>
            <a:normAutofit/>
          </a:bodyPr>
          <a:lstStyle/>
          <a:p>
            <a:r>
              <a:rPr lang="en-US" sz="1800" dirty="0"/>
              <a:t>Despite the approval of several agents for pre-exposure prophylaxis (PrEP), approximately 1.3 million [1.0–1.7 million] people acquired HIV in 2023</a:t>
            </a:r>
            <a:r>
              <a:rPr lang="en-US" sz="1800" baseline="30000" dirty="0"/>
              <a:t>1</a:t>
            </a:r>
          </a:p>
          <a:p>
            <a:r>
              <a:rPr lang="en-US" sz="1800" dirty="0"/>
              <a:t>The efficacy of FTC/TDF and FTC/TAF for PrEP is strongly correlated with adherence to daily oral therapy</a:t>
            </a:r>
            <a:r>
              <a:rPr lang="en-US" sz="1800" baseline="30000" dirty="0"/>
              <a:t>2</a:t>
            </a:r>
            <a:r>
              <a:rPr lang="en-US" sz="1800" dirty="0"/>
              <a:t>, which can be a challenge for some people who could benefit from PrEP</a:t>
            </a:r>
            <a:r>
              <a:rPr lang="en-US" sz="1800" baseline="30000" dirty="0"/>
              <a:t>3</a:t>
            </a:r>
            <a:r>
              <a:rPr lang="en-US" sz="1800" dirty="0"/>
              <a:t> </a:t>
            </a:r>
          </a:p>
          <a:p>
            <a:pPr lvl="1"/>
            <a:r>
              <a:rPr lang="en-US" sz="1800" dirty="0"/>
              <a:t>Long-acting oral options for HIV-1 PrEP, with less frequent dosing, are needed</a:t>
            </a:r>
          </a:p>
          <a:p>
            <a:r>
              <a:rPr lang="en-US" sz="1800" dirty="0"/>
              <a:t>Once monthly oral PrEP was the preferred modality among respondents in a recent online survey</a:t>
            </a:r>
            <a:r>
              <a:rPr lang="en-US" sz="1800" baseline="30000" dirty="0"/>
              <a:t>4</a:t>
            </a:r>
            <a:r>
              <a:rPr lang="en-US" sz="1800" dirty="0"/>
              <a:t> </a:t>
            </a:r>
          </a:p>
          <a:p>
            <a:r>
              <a:rPr lang="en-US" sz="1800" dirty="0"/>
              <a:t>MK-8527 is a novel, oral, nucleoside reverse transcriptase translocation inhibitor (NRTTI) with pharmacokinetic properties supporting once monthly (QM) dosing</a:t>
            </a:r>
            <a:r>
              <a:rPr lang="en-US" sz="1800" baseline="30000" dirty="0"/>
              <a:t>5</a:t>
            </a:r>
            <a:r>
              <a:rPr lang="en-US" sz="1800" dirty="0"/>
              <a:t> </a:t>
            </a:r>
          </a:p>
          <a:p>
            <a:r>
              <a:rPr lang="en-US" sz="1800" dirty="0"/>
              <a:t>We studied the safety, tolerability, and pharmacokinetics of MK-8527 oral QM in adults with low likelihood of HIV-1 exposure in a randomized, double-blind, placebo-controlled phase 2 clinical </a:t>
            </a:r>
            <a:r>
              <a:rPr lang="en-US" sz="1800" dirty="0">
                <a:solidFill>
                  <a:schemeClr val="tx1"/>
                </a:solidFill>
              </a:rPr>
              <a:t>study (</a:t>
            </a:r>
            <a:r>
              <a:rPr lang="en-US" sz="1800" dirty="0"/>
              <a:t>MK-8527-007, NCT06045507)</a:t>
            </a:r>
          </a:p>
        </p:txBody>
      </p:sp>
      <p:sp>
        <p:nvSpPr>
          <p:cNvPr id="3" name="Title 2">
            <a:extLst>
              <a:ext uri="{FF2B5EF4-FFF2-40B4-BE49-F238E27FC236}">
                <a16:creationId xmlns:a16="http://schemas.microsoft.com/office/drawing/2014/main" id="{E1BD3494-636B-1EA5-8057-595B7E733E12}"/>
              </a:ext>
            </a:extLst>
          </p:cNvPr>
          <p:cNvSpPr>
            <a:spLocks noGrp="1"/>
          </p:cNvSpPr>
          <p:nvPr>
            <p:ph type="title"/>
          </p:nvPr>
        </p:nvSpPr>
        <p:spPr/>
        <p:txBody>
          <a:bodyPr/>
          <a:lstStyle/>
          <a:p>
            <a:r>
              <a:rPr lang="en-US" dirty="0"/>
              <a:t>Background</a:t>
            </a:r>
          </a:p>
        </p:txBody>
      </p:sp>
      <p:sp>
        <p:nvSpPr>
          <p:cNvPr id="4" name="Footer Placeholder 3">
            <a:extLst>
              <a:ext uri="{FF2B5EF4-FFF2-40B4-BE49-F238E27FC236}">
                <a16:creationId xmlns:a16="http://schemas.microsoft.com/office/drawing/2014/main" id="{FA117317-9FB7-C82E-5EAC-2C468D94872B}"/>
              </a:ext>
            </a:extLst>
          </p:cNvPr>
          <p:cNvSpPr>
            <a:spLocks noGrp="1"/>
          </p:cNvSpPr>
          <p:nvPr>
            <p:ph type="ftr" sz="quarter" idx="3"/>
          </p:nvPr>
        </p:nvSpPr>
        <p:spPr/>
        <p:txBody>
          <a:bodyPr/>
          <a:lstStyle/>
          <a:p>
            <a:endParaRPr lang="en-US" dirty="0"/>
          </a:p>
        </p:txBody>
      </p:sp>
      <p:sp>
        <p:nvSpPr>
          <p:cNvPr id="5" name="Text Placeholder 4">
            <a:extLst>
              <a:ext uri="{FF2B5EF4-FFF2-40B4-BE49-F238E27FC236}">
                <a16:creationId xmlns:a16="http://schemas.microsoft.com/office/drawing/2014/main" id="{B9185AB9-4754-9DD2-8B10-7C0BF1C34F85}"/>
              </a:ext>
            </a:extLst>
          </p:cNvPr>
          <p:cNvSpPr>
            <a:spLocks noGrp="1"/>
          </p:cNvSpPr>
          <p:nvPr>
            <p:ph type="body" sz="quarter" idx="15"/>
          </p:nvPr>
        </p:nvSpPr>
        <p:spPr/>
        <p:txBody>
          <a:bodyPr/>
          <a:lstStyle/>
          <a:p>
            <a:endParaRPr lang="en-US"/>
          </a:p>
        </p:txBody>
      </p:sp>
      <p:sp>
        <p:nvSpPr>
          <p:cNvPr id="6" name="TextBox 5">
            <a:extLst>
              <a:ext uri="{FF2B5EF4-FFF2-40B4-BE49-F238E27FC236}">
                <a16:creationId xmlns:a16="http://schemas.microsoft.com/office/drawing/2014/main" id="{9A415C9F-1EB9-2C9B-E3C2-64AD16C1BE26}"/>
              </a:ext>
            </a:extLst>
          </p:cNvPr>
          <p:cNvSpPr txBox="1"/>
          <p:nvPr/>
        </p:nvSpPr>
        <p:spPr>
          <a:xfrm>
            <a:off x="377825" y="5602545"/>
            <a:ext cx="11216640" cy="769441"/>
          </a:xfrm>
          <a:prstGeom prst="rect">
            <a:avLst/>
          </a:prstGeom>
          <a:noFill/>
        </p:spPr>
        <p:txBody>
          <a:bodyPr wrap="square" lIns="0" tIns="0" rIns="0" bIns="0" rtlCol="0" anchor="t" anchorCtr="0">
            <a:spAutoFit/>
          </a:bodyPr>
          <a:lstStyle/>
          <a:p>
            <a:pPr marL="228600" marR="0" lvl="0" indent="-228600">
              <a:buFont typeface="+mj-lt"/>
              <a:buAutoNum type="arabicPeriod"/>
            </a:pPr>
            <a:r>
              <a:rPr lang="en-US" sz="1000" u="sng" dirty="0">
                <a:effectLst/>
                <a:latin typeface="Arial" panose="020B06040202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https://www.who.int/teams/global-hiv-hepatitis-and-stis-programmes/hiv/strategic-information/hiv-data-and-statistics</a:t>
            </a:r>
            <a:endParaRPr lang="en-US" sz="1000" dirty="0">
              <a:effectLst/>
              <a:latin typeface="Times New Roman" panose="02020603050405020304" pitchFamily="18" charset="0"/>
              <a:ea typeface="Times New Roman" panose="02020603050405020304" pitchFamily="18" charset="0"/>
            </a:endParaRPr>
          </a:p>
          <a:p>
            <a:pPr marL="228600" marR="0" lvl="0" indent="-228600">
              <a:buFont typeface="+mj-lt"/>
              <a:buAutoNum type="arabicPeriod"/>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 </a:t>
            </a:r>
            <a:r>
              <a:rPr lang="en-US" sz="1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Murchu</a:t>
            </a: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 et al. BMJ Open. 2022;12:e048478</a:t>
            </a:r>
            <a:endParaRPr lang="en-US" sz="1000" dirty="0">
              <a:effectLst/>
              <a:latin typeface="Times New Roman" panose="02020603050405020304" pitchFamily="18" charset="0"/>
              <a:ea typeface="Times New Roman" panose="02020603050405020304" pitchFamily="18" charset="0"/>
            </a:endParaRPr>
          </a:p>
          <a:p>
            <a:pPr marL="228600" marR="0" lvl="0" indent="-228600">
              <a:buFont typeface="+mj-lt"/>
              <a:buAutoNum type="arabicPeriod"/>
            </a:pPr>
            <a:r>
              <a:rPr lang="en-US" sz="1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Hojilla</a:t>
            </a: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JC, et al. JAMA Network Open. 2021;4(8):e2122692</a:t>
            </a:r>
          </a:p>
          <a:p>
            <a:pPr marL="228600" marR="0" lvl="0" indent="-228600">
              <a:buFont typeface="+mj-lt"/>
              <a:buAutoNum type="arabicPeriod"/>
            </a:pPr>
            <a:r>
              <a:rPr lang="en-US" sz="1000" dirty="0" err="1">
                <a:effectLst/>
                <a:latin typeface="Arial" panose="020B0604020202020204" pitchFamily="34" charset="0"/>
                <a:ea typeface="Times New Roman" panose="02020603050405020304" pitchFamily="18" charset="0"/>
                <a:cs typeface="Arial" panose="020B0604020202020204" pitchFamily="34" charset="0"/>
              </a:rPr>
              <a:t>Gravett</a:t>
            </a:r>
            <a:r>
              <a:rPr lang="en-US" sz="1000" dirty="0">
                <a:effectLst/>
                <a:latin typeface="Arial" panose="020B0604020202020204" pitchFamily="34" charset="0"/>
                <a:ea typeface="Times New Roman" panose="02020603050405020304" pitchFamily="18" charset="0"/>
                <a:cs typeface="Arial" panose="020B0604020202020204" pitchFamily="34" charset="0"/>
              </a:rPr>
              <a:t> RM, et al. J </a:t>
            </a:r>
            <a:r>
              <a:rPr lang="en-US" sz="1000" dirty="0" err="1">
                <a:effectLst/>
                <a:latin typeface="Arial" panose="020B0604020202020204" pitchFamily="34" charset="0"/>
                <a:ea typeface="Times New Roman" panose="02020603050405020304" pitchFamily="18" charset="0"/>
                <a:cs typeface="Arial" panose="020B0604020202020204" pitchFamily="34" charset="0"/>
              </a:rPr>
              <a:t>Acquir</a:t>
            </a:r>
            <a:r>
              <a:rPr lang="en-US" sz="1000" dirty="0">
                <a:effectLst/>
                <a:latin typeface="Arial" panose="020B0604020202020204" pitchFamily="34" charset="0"/>
                <a:ea typeface="Times New Roman" panose="02020603050405020304" pitchFamily="18" charset="0"/>
                <a:cs typeface="Arial" panose="020B0604020202020204" pitchFamily="34" charset="0"/>
              </a:rPr>
              <a:t> Immune </a:t>
            </a:r>
            <a:r>
              <a:rPr lang="en-US" sz="1000" dirty="0" err="1">
                <a:effectLst/>
                <a:latin typeface="Arial" panose="020B0604020202020204" pitchFamily="34" charset="0"/>
                <a:ea typeface="Times New Roman" panose="02020603050405020304" pitchFamily="18" charset="0"/>
                <a:cs typeface="Arial" panose="020B0604020202020204" pitchFamily="34" charset="0"/>
              </a:rPr>
              <a:t>Defic</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effectLst/>
                <a:latin typeface="Arial" panose="020B0604020202020204" pitchFamily="34" charset="0"/>
                <a:ea typeface="Times New Roman" panose="02020603050405020304" pitchFamily="18" charset="0"/>
                <a:cs typeface="Arial" panose="020B0604020202020204" pitchFamily="34" charset="0"/>
              </a:rPr>
              <a:t>Syndr</a:t>
            </a:r>
            <a:r>
              <a:rPr lang="en-US" sz="1000" dirty="0">
                <a:effectLst/>
                <a:latin typeface="Arial" panose="020B0604020202020204" pitchFamily="34" charset="0"/>
                <a:ea typeface="Times New Roman" panose="02020603050405020304" pitchFamily="18" charset="0"/>
                <a:cs typeface="Arial" panose="020B0604020202020204" pitchFamily="34" charset="0"/>
              </a:rPr>
              <a:t>. 2025;99:128-137.</a:t>
            </a:r>
          </a:p>
          <a:p>
            <a:pPr marL="228600" indent="-228600">
              <a:buFont typeface="+mj-lt"/>
              <a:buAutoNum type="arabicPeriod"/>
            </a:pPr>
            <a:r>
              <a:rPr lang="en-US" sz="10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Gillespie G</a:t>
            </a:r>
            <a:r>
              <a:rPr lang="en-US" sz="1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et al. Safety and Pharmacokinetics of MK-8527, a Novel NRTTI, in Adults without HIV. Presented at 31</a:t>
            </a:r>
            <a:r>
              <a:rPr lang="en-US" sz="1000" kern="0"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t>
            </a:r>
            <a:r>
              <a:rPr lang="en-US" sz="1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CROI, March 3-6, 2024, Denver CO.</a:t>
            </a:r>
            <a:endParaRPr lang="en-US" sz="1000" kern="600" spc="30" dirty="0"/>
          </a:p>
        </p:txBody>
      </p:sp>
    </p:spTree>
    <p:extLst>
      <p:ext uri="{BB962C8B-B14F-4D97-AF65-F5344CB8AC3E}">
        <p14:creationId xmlns:p14="http://schemas.microsoft.com/office/powerpoint/2010/main" val="1566249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BF742F-9B31-2C51-F981-2D8CA5C09893}"/>
              </a:ext>
            </a:extLst>
          </p:cNvPr>
          <p:cNvSpPr>
            <a:spLocks noGrp="1"/>
          </p:cNvSpPr>
          <p:nvPr>
            <p:ph type="title"/>
          </p:nvPr>
        </p:nvSpPr>
        <p:spPr>
          <a:xfrm>
            <a:off x="377825" y="313267"/>
            <a:ext cx="11436349" cy="914660"/>
          </a:xfrm>
        </p:spPr>
        <p:txBody>
          <a:bodyPr anchor="b">
            <a:normAutofit/>
          </a:bodyPr>
          <a:lstStyle/>
          <a:p>
            <a:r>
              <a:rPr lang="en-US" dirty="0"/>
              <a:t>MK-8527-007 Study Design</a:t>
            </a:r>
          </a:p>
        </p:txBody>
      </p:sp>
      <p:sp>
        <p:nvSpPr>
          <p:cNvPr id="13" name="Content Placeholder 3">
            <a:extLst>
              <a:ext uri="{FF2B5EF4-FFF2-40B4-BE49-F238E27FC236}">
                <a16:creationId xmlns:a16="http://schemas.microsoft.com/office/drawing/2014/main" id="{7303117E-587F-1DB5-7CBC-EC2B4B92F1F7}"/>
              </a:ext>
            </a:extLst>
          </p:cNvPr>
          <p:cNvSpPr>
            <a:spLocks noGrp="1"/>
          </p:cNvSpPr>
          <p:nvPr>
            <p:ph idx="13"/>
          </p:nvPr>
        </p:nvSpPr>
        <p:spPr>
          <a:xfrm>
            <a:off x="410243" y="1424497"/>
            <a:ext cx="5380697" cy="4853372"/>
          </a:xfrm>
        </p:spPr>
        <p:txBody>
          <a:bodyPr>
            <a:noAutofit/>
          </a:bodyPr>
          <a:lstStyle/>
          <a:p>
            <a:pPr marR="0" lvl="0">
              <a:spcBef>
                <a:spcPts val="600"/>
              </a:spcBef>
              <a:spcAft>
                <a:spcPts val="600"/>
              </a:spcAft>
              <a:buFont typeface="Wingdings" panose="05000000000000000000" pitchFamily="2" charset="2"/>
              <a:buChar char="§"/>
            </a:pPr>
            <a:r>
              <a:rPr lang="en-US" sz="1800" b="1" dirty="0">
                <a:effectLst/>
              </a:rPr>
              <a:t>Key Inclusion Criteria</a:t>
            </a:r>
            <a:endParaRPr lang="en-US" sz="1800" strike="sngStrike" dirty="0">
              <a:solidFill>
                <a:srgbClr val="FF0000"/>
              </a:solidFill>
            </a:endParaRPr>
          </a:p>
          <a:p>
            <a:pPr marL="569913" lvl="1" indent="-285750">
              <a:spcBef>
                <a:spcPts val="600"/>
              </a:spcBef>
              <a:spcAft>
                <a:spcPts val="600"/>
              </a:spcAft>
              <a:buFont typeface="Arial" panose="020B0604020202020204" pitchFamily="34" charset="0"/>
              <a:buChar char="•"/>
            </a:pPr>
            <a:r>
              <a:rPr lang="en-US" sz="1800" dirty="0">
                <a:effectLst/>
              </a:rPr>
              <a:t>18-65 years old without HIV</a:t>
            </a:r>
          </a:p>
          <a:p>
            <a:pPr marL="569913" lvl="1" indent="-285750">
              <a:spcBef>
                <a:spcPts val="600"/>
              </a:spcBef>
              <a:spcAft>
                <a:spcPts val="600"/>
              </a:spcAft>
              <a:buFont typeface="Arial" panose="020B0604020202020204" pitchFamily="34" charset="0"/>
              <a:buChar char="•"/>
            </a:pPr>
            <a:r>
              <a:rPr lang="en-US" sz="1800" dirty="0">
                <a:solidFill>
                  <a:schemeClr val="tx1"/>
                </a:solidFill>
              </a:rPr>
              <a:t>Low likelihood of HIV exposure</a:t>
            </a:r>
          </a:p>
          <a:p>
            <a:pPr marL="569913" lvl="1" indent="-285750">
              <a:spcBef>
                <a:spcPts val="600"/>
              </a:spcBef>
              <a:spcAft>
                <a:spcPts val="600"/>
              </a:spcAft>
              <a:buFont typeface="Arial" panose="020B0604020202020204" pitchFamily="34" charset="0"/>
              <a:buChar char="•"/>
            </a:pPr>
            <a:r>
              <a:rPr lang="en-US" sz="1800" dirty="0">
                <a:effectLst/>
              </a:rPr>
              <a:t>Not pregnant or breastfeeding</a:t>
            </a:r>
          </a:p>
          <a:p>
            <a:pPr marL="569913" lvl="1" indent="-285750">
              <a:spcBef>
                <a:spcPts val="600"/>
              </a:spcBef>
              <a:spcAft>
                <a:spcPts val="600"/>
              </a:spcAft>
              <a:buFont typeface="Arial" panose="020B0604020202020204" pitchFamily="34" charset="0"/>
              <a:buChar char="•"/>
            </a:pPr>
            <a:r>
              <a:rPr lang="en-US" sz="1800" dirty="0"/>
              <a:t>No prior use of </a:t>
            </a:r>
            <a:r>
              <a:rPr lang="en-US" sz="1800" dirty="0" err="1"/>
              <a:t>islatravir</a:t>
            </a:r>
            <a:r>
              <a:rPr lang="en-US" sz="1800" dirty="0"/>
              <a:t> or MK-8527</a:t>
            </a:r>
            <a:endParaRPr lang="en-US" sz="1800" dirty="0">
              <a:effectLst/>
            </a:endParaRPr>
          </a:p>
          <a:p>
            <a:pPr marR="0" lvl="0">
              <a:spcBef>
                <a:spcPts val="600"/>
              </a:spcBef>
              <a:spcAft>
                <a:spcPts val="600"/>
              </a:spcAft>
              <a:buFont typeface="Wingdings" panose="05000000000000000000" pitchFamily="2" charset="2"/>
              <a:buChar char="§"/>
            </a:pPr>
            <a:r>
              <a:rPr lang="en-US" sz="1800" dirty="0">
                <a:effectLst/>
              </a:rPr>
              <a:t>Participants randomized (2:2:2:1) to receive oral monthly doses of MK-8527 (3, 6, or 12 mg) or placebo for up to 6 consecutive months (1 dose every 4 weeks) from Day 1 to Week 20</a:t>
            </a:r>
          </a:p>
          <a:p>
            <a:pPr>
              <a:spcBef>
                <a:spcPts val="600"/>
              </a:spcBef>
              <a:spcAft>
                <a:spcPts val="600"/>
              </a:spcAft>
              <a:buFont typeface="Wingdings" panose="05000000000000000000" pitchFamily="2" charset="2"/>
              <a:buChar char="§"/>
            </a:pPr>
            <a:r>
              <a:rPr lang="en-US" sz="1800" dirty="0">
                <a:effectLst/>
              </a:rPr>
              <a:t>Randomization was stratified by sex (female, male) and region (Africa, non-Africa)</a:t>
            </a:r>
          </a:p>
          <a:p>
            <a:pPr>
              <a:spcBef>
                <a:spcPts val="600"/>
              </a:spcBef>
              <a:spcAft>
                <a:spcPts val="600"/>
              </a:spcAft>
              <a:buFont typeface="Wingdings" panose="05000000000000000000" pitchFamily="2" charset="2"/>
              <a:buChar char="§"/>
            </a:pPr>
            <a:r>
              <a:rPr lang="en-US" sz="1800" dirty="0">
                <a:effectLst/>
              </a:rPr>
              <a:t>The study was conducted in Israel, South Africa, and the United States </a:t>
            </a:r>
          </a:p>
        </p:txBody>
      </p:sp>
      <p:sp>
        <p:nvSpPr>
          <p:cNvPr id="20" name="Text Placeholder 4">
            <a:extLst>
              <a:ext uri="{FF2B5EF4-FFF2-40B4-BE49-F238E27FC236}">
                <a16:creationId xmlns:a16="http://schemas.microsoft.com/office/drawing/2014/main" id="{EBFF4803-494A-5275-EF1A-C9E17D9E891C}"/>
              </a:ext>
            </a:extLst>
          </p:cNvPr>
          <p:cNvSpPr>
            <a:spLocks noGrp="1"/>
          </p:cNvSpPr>
          <p:nvPr>
            <p:ph type="body" sz="quarter" idx="15"/>
          </p:nvPr>
        </p:nvSpPr>
        <p:spPr>
          <a:xfrm>
            <a:off x="7620000" y="-1"/>
            <a:ext cx="4572000" cy="252239"/>
          </a:xfrm>
        </p:spPr>
        <p:txBody>
          <a:bodyPr/>
          <a:lstStyle/>
          <a:p>
            <a:endParaRPr lang="en-US"/>
          </a:p>
        </p:txBody>
      </p:sp>
      <p:sp>
        <p:nvSpPr>
          <p:cNvPr id="22" name="Footer Placeholder 5">
            <a:extLst>
              <a:ext uri="{FF2B5EF4-FFF2-40B4-BE49-F238E27FC236}">
                <a16:creationId xmlns:a16="http://schemas.microsoft.com/office/drawing/2014/main" id="{B11D7B6B-456E-14B6-A4EC-30CEF860DD37}"/>
              </a:ext>
            </a:extLst>
          </p:cNvPr>
          <p:cNvSpPr>
            <a:spLocks noGrp="1"/>
          </p:cNvSpPr>
          <p:nvPr>
            <p:ph type="ftr" sz="quarter" idx="3"/>
          </p:nvPr>
        </p:nvSpPr>
        <p:spPr>
          <a:xfrm>
            <a:off x="-2" y="6356350"/>
            <a:ext cx="12192001" cy="501650"/>
          </a:xfrm>
        </p:spPr>
        <p:txBody>
          <a:bodyPr/>
          <a:lstStyle/>
          <a:p>
            <a:endParaRPr lang="en-US" dirty="0"/>
          </a:p>
        </p:txBody>
      </p:sp>
      <p:grpSp>
        <p:nvGrpSpPr>
          <p:cNvPr id="5" name="Group 4">
            <a:extLst>
              <a:ext uri="{FF2B5EF4-FFF2-40B4-BE49-F238E27FC236}">
                <a16:creationId xmlns:a16="http://schemas.microsoft.com/office/drawing/2014/main" id="{4DEAB6E2-AC38-B583-FD44-7F38864F860D}"/>
              </a:ext>
            </a:extLst>
          </p:cNvPr>
          <p:cNvGrpSpPr/>
          <p:nvPr/>
        </p:nvGrpSpPr>
        <p:grpSpPr>
          <a:xfrm>
            <a:off x="6438058" y="1977830"/>
            <a:ext cx="5122570" cy="2964893"/>
            <a:chOff x="3719147" y="1847592"/>
            <a:chExt cx="4588499" cy="2411430"/>
          </a:xfrm>
        </p:grpSpPr>
        <p:sp>
          <p:nvSpPr>
            <p:cNvPr id="6" name="Rectangle 5">
              <a:extLst>
                <a:ext uri="{FF2B5EF4-FFF2-40B4-BE49-F238E27FC236}">
                  <a16:creationId xmlns:a16="http://schemas.microsoft.com/office/drawing/2014/main" id="{D556FABE-ADCA-EE7F-85B0-A2A5ECF486FE}"/>
                </a:ext>
              </a:extLst>
            </p:cNvPr>
            <p:cNvSpPr/>
            <p:nvPr/>
          </p:nvSpPr>
          <p:spPr>
            <a:xfrm>
              <a:off x="5160750" y="3757333"/>
              <a:ext cx="1829223" cy="280508"/>
            </a:xfrm>
            <a:prstGeom prst="rect">
              <a:avLst/>
            </a:prstGeom>
            <a:no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bIns="91440"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0" normalizeH="0" baseline="0" noProof="0" dirty="0">
                  <a:ln>
                    <a:noFill/>
                  </a:ln>
                  <a:solidFill>
                    <a:prstClr val="black"/>
                  </a:solidFill>
                  <a:effectLst/>
                  <a:uLnTx/>
                  <a:uFillTx/>
                  <a:latin typeface="Arial" panose="020B0604020202020204" pitchFamily="34" charset="0"/>
                  <a:ea typeface="Roboto Condensed Medium" panose="02000000000000000000" pitchFamily="2" charset="0"/>
                  <a:cs typeface="Arial" panose="020B0604020202020204" pitchFamily="34" charset="0"/>
                </a:rPr>
                <a:t>Group 4 (n~50) </a:t>
              </a:r>
            </a:p>
          </p:txBody>
        </p:sp>
        <p:grpSp>
          <p:nvGrpSpPr>
            <p:cNvPr id="8" name="Group 7">
              <a:extLst>
                <a:ext uri="{FF2B5EF4-FFF2-40B4-BE49-F238E27FC236}">
                  <a16:creationId xmlns:a16="http://schemas.microsoft.com/office/drawing/2014/main" id="{C5A9D477-C048-29F5-68F5-A7CA7C6AA79D}"/>
                </a:ext>
              </a:extLst>
            </p:cNvPr>
            <p:cNvGrpSpPr/>
            <p:nvPr/>
          </p:nvGrpSpPr>
          <p:grpSpPr>
            <a:xfrm>
              <a:off x="4857893" y="2204605"/>
              <a:ext cx="2468880" cy="2054417"/>
              <a:chOff x="4970889" y="2070348"/>
              <a:chExt cx="2468880" cy="2054417"/>
            </a:xfrm>
          </p:grpSpPr>
          <p:sp>
            <p:nvSpPr>
              <p:cNvPr id="23" name="Rectangle: Rounded Corners 22">
                <a:extLst>
                  <a:ext uri="{FF2B5EF4-FFF2-40B4-BE49-F238E27FC236}">
                    <a16:creationId xmlns:a16="http://schemas.microsoft.com/office/drawing/2014/main" id="{B334FA27-FB3D-F7F7-80AE-C9EE53CEBC6A}"/>
                  </a:ext>
                </a:extLst>
              </p:cNvPr>
              <p:cNvSpPr/>
              <p:nvPr/>
            </p:nvSpPr>
            <p:spPr>
              <a:xfrm>
                <a:off x="4970889" y="2070348"/>
                <a:ext cx="2468880" cy="280507"/>
              </a:xfrm>
              <a:prstGeom prst="roundRect">
                <a:avLst/>
              </a:prstGeom>
              <a:solidFill>
                <a:schemeClr val="bg2"/>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0" normalizeH="0" baseline="0" noProof="0" dirty="0">
                    <a:ln>
                      <a:noFill/>
                    </a:ln>
                    <a:solidFill>
                      <a:prstClr val="white"/>
                    </a:solidFill>
                    <a:effectLst/>
                    <a:uLnTx/>
                    <a:uFillTx/>
                    <a:ea typeface="+mn-ea"/>
                    <a:cs typeface="+mn-cs"/>
                  </a:rPr>
                  <a:t>MK-8527 (3 mg) QM</a:t>
                </a:r>
              </a:p>
            </p:txBody>
          </p:sp>
          <p:sp>
            <p:nvSpPr>
              <p:cNvPr id="24" name="Rectangle: Rounded Corners 23">
                <a:extLst>
                  <a:ext uri="{FF2B5EF4-FFF2-40B4-BE49-F238E27FC236}">
                    <a16:creationId xmlns:a16="http://schemas.microsoft.com/office/drawing/2014/main" id="{13373C1A-4A2F-35C3-792D-52225B53CB5C}"/>
                  </a:ext>
                </a:extLst>
              </p:cNvPr>
              <p:cNvSpPr/>
              <p:nvPr/>
            </p:nvSpPr>
            <p:spPr>
              <a:xfrm>
                <a:off x="4970889" y="3236985"/>
                <a:ext cx="2468880" cy="280507"/>
              </a:xfrm>
              <a:prstGeom prst="roundRect">
                <a:avLst/>
              </a:prstGeom>
              <a:solidFill>
                <a:schemeClr val="accent3"/>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0" normalizeH="0" baseline="0" noProof="0" dirty="0">
                    <a:ln>
                      <a:noFill/>
                    </a:ln>
                    <a:solidFill>
                      <a:prstClr val="white"/>
                    </a:solidFill>
                    <a:effectLst/>
                    <a:uLnTx/>
                    <a:uFillTx/>
                    <a:ea typeface="+mn-ea"/>
                    <a:cs typeface="+mn-cs"/>
                  </a:rPr>
                  <a:t>MK-8527 (12 mg) QM</a:t>
                </a:r>
              </a:p>
            </p:txBody>
          </p:sp>
          <p:sp>
            <p:nvSpPr>
              <p:cNvPr id="25" name="Rectangle: Rounded Corners 24">
                <a:extLst>
                  <a:ext uri="{FF2B5EF4-FFF2-40B4-BE49-F238E27FC236}">
                    <a16:creationId xmlns:a16="http://schemas.microsoft.com/office/drawing/2014/main" id="{E06C78D9-A887-9B72-3E42-D80F61284C88}"/>
                  </a:ext>
                </a:extLst>
              </p:cNvPr>
              <p:cNvSpPr/>
              <p:nvPr/>
            </p:nvSpPr>
            <p:spPr>
              <a:xfrm>
                <a:off x="4970889" y="2653666"/>
                <a:ext cx="2468880" cy="280507"/>
              </a:xfrm>
              <a:prstGeom prst="roundRect">
                <a:avLst/>
              </a:prstGeom>
              <a:solidFill>
                <a:schemeClr val="tx2"/>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0" normalizeH="0" baseline="0" noProof="0" dirty="0">
                    <a:ln>
                      <a:noFill/>
                    </a:ln>
                    <a:solidFill>
                      <a:schemeClr val="tx1"/>
                    </a:solidFill>
                    <a:effectLst/>
                    <a:uLnTx/>
                    <a:uFillTx/>
                    <a:ea typeface="+mn-ea"/>
                    <a:cs typeface="+mn-cs"/>
                  </a:rPr>
                  <a:t>MK-8527 (6 mg) QM</a:t>
                </a:r>
              </a:p>
            </p:txBody>
          </p:sp>
          <p:sp>
            <p:nvSpPr>
              <p:cNvPr id="26" name="Rectangle: Rounded Corners 25">
                <a:extLst>
                  <a:ext uri="{FF2B5EF4-FFF2-40B4-BE49-F238E27FC236}">
                    <a16:creationId xmlns:a16="http://schemas.microsoft.com/office/drawing/2014/main" id="{4575A45E-EE10-F62F-D24A-F7B64DC775C9}"/>
                  </a:ext>
                </a:extLst>
              </p:cNvPr>
              <p:cNvSpPr/>
              <p:nvPr/>
            </p:nvSpPr>
            <p:spPr>
              <a:xfrm>
                <a:off x="4970889" y="3844258"/>
                <a:ext cx="2468880" cy="280507"/>
              </a:xfrm>
              <a:prstGeom prst="roundRect">
                <a:avLst/>
              </a:prstGeom>
              <a:solidFill>
                <a:schemeClr val="bg1">
                  <a:lumMod val="75000"/>
                </a:schemeClr>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0" normalizeH="0" baseline="0" noProof="0" dirty="0">
                    <a:ln>
                      <a:noFill/>
                    </a:ln>
                    <a:solidFill>
                      <a:schemeClr val="tx1"/>
                    </a:solidFill>
                    <a:effectLst/>
                    <a:uLnTx/>
                    <a:uFillTx/>
                    <a:ea typeface="+mn-ea"/>
                    <a:cs typeface="+mn-cs"/>
                  </a:rPr>
                  <a:t>Placebo QM </a:t>
                </a:r>
              </a:p>
            </p:txBody>
          </p:sp>
        </p:grpSp>
        <p:sp>
          <p:nvSpPr>
            <p:cNvPr id="9" name="Rectangle 8">
              <a:extLst>
                <a:ext uri="{FF2B5EF4-FFF2-40B4-BE49-F238E27FC236}">
                  <a16:creationId xmlns:a16="http://schemas.microsoft.com/office/drawing/2014/main" id="{4A0B9F55-C22B-CCFA-2520-363DBC869616}"/>
                </a:ext>
              </a:extLst>
            </p:cNvPr>
            <p:cNvSpPr/>
            <p:nvPr/>
          </p:nvSpPr>
          <p:spPr>
            <a:xfrm>
              <a:off x="5160750" y="1982935"/>
              <a:ext cx="1829223" cy="280508"/>
            </a:xfrm>
            <a:prstGeom prst="rect">
              <a:avLst/>
            </a:prstGeom>
            <a:no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bIns="91440"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0" normalizeH="0" baseline="0" noProof="0" dirty="0">
                  <a:ln>
                    <a:noFill/>
                  </a:ln>
                  <a:solidFill>
                    <a:prstClr val="black"/>
                  </a:solidFill>
                  <a:effectLst/>
                  <a:uLnTx/>
                  <a:uFillTx/>
                  <a:ea typeface="Roboto Condensed Medium" panose="02000000000000000000" pitchFamily="2" charset="0"/>
                  <a:cs typeface="+mn-cs"/>
                </a:rPr>
                <a:t>Group 1 (n~100) </a:t>
              </a:r>
            </a:p>
          </p:txBody>
        </p:sp>
        <p:sp>
          <p:nvSpPr>
            <p:cNvPr id="10" name="Rectangle 9">
              <a:extLst>
                <a:ext uri="{FF2B5EF4-FFF2-40B4-BE49-F238E27FC236}">
                  <a16:creationId xmlns:a16="http://schemas.microsoft.com/office/drawing/2014/main" id="{E92115AB-D8DA-A8E2-FDD1-CE093394CAEF}"/>
                </a:ext>
              </a:extLst>
            </p:cNvPr>
            <p:cNvSpPr/>
            <p:nvPr/>
          </p:nvSpPr>
          <p:spPr>
            <a:xfrm>
              <a:off x="5160750" y="2566958"/>
              <a:ext cx="1829223" cy="280508"/>
            </a:xfrm>
            <a:prstGeom prst="rect">
              <a:avLst/>
            </a:prstGeom>
            <a:no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bIns="91440"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0" normalizeH="0" baseline="0" noProof="0" dirty="0">
                  <a:ln>
                    <a:noFill/>
                  </a:ln>
                  <a:solidFill>
                    <a:prstClr val="black"/>
                  </a:solidFill>
                  <a:effectLst/>
                  <a:uLnTx/>
                  <a:uFillTx/>
                  <a:ea typeface="Roboto Condensed Medium" panose="02000000000000000000" pitchFamily="2" charset="0"/>
                  <a:cs typeface="+mn-cs"/>
                </a:rPr>
                <a:t>Group 2 (n~100) </a:t>
              </a:r>
            </a:p>
          </p:txBody>
        </p:sp>
        <p:sp>
          <p:nvSpPr>
            <p:cNvPr id="11" name="Rectangle 10">
              <a:extLst>
                <a:ext uri="{FF2B5EF4-FFF2-40B4-BE49-F238E27FC236}">
                  <a16:creationId xmlns:a16="http://schemas.microsoft.com/office/drawing/2014/main" id="{4D02C43D-FADC-3CEF-E656-34AC372A1601}"/>
                </a:ext>
              </a:extLst>
            </p:cNvPr>
            <p:cNvSpPr/>
            <p:nvPr/>
          </p:nvSpPr>
          <p:spPr>
            <a:xfrm>
              <a:off x="5160750" y="3151365"/>
              <a:ext cx="1829223" cy="280508"/>
            </a:xfrm>
            <a:prstGeom prst="rect">
              <a:avLst/>
            </a:prstGeom>
            <a:no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bIns="91440"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0" normalizeH="0" baseline="0" noProof="0" dirty="0">
                  <a:ln>
                    <a:noFill/>
                  </a:ln>
                  <a:solidFill>
                    <a:prstClr val="black"/>
                  </a:solidFill>
                  <a:effectLst/>
                  <a:uLnTx/>
                  <a:uFillTx/>
                  <a:ea typeface="Roboto Condensed Medium" panose="02000000000000000000" pitchFamily="2" charset="0"/>
                  <a:cs typeface="+mn-cs"/>
                </a:rPr>
                <a:t>Group 3 (n~100) </a:t>
              </a:r>
            </a:p>
          </p:txBody>
        </p:sp>
        <p:sp>
          <p:nvSpPr>
            <p:cNvPr id="12" name="Left Brace 11">
              <a:extLst>
                <a:ext uri="{FF2B5EF4-FFF2-40B4-BE49-F238E27FC236}">
                  <a16:creationId xmlns:a16="http://schemas.microsoft.com/office/drawing/2014/main" id="{ED2A5BD9-E021-8E1A-2557-4E48A13CFAB4}"/>
                </a:ext>
              </a:extLst>
            </p:cNvPr>
            <p:cNvSpPr/>
            <p:nvPr/>
          </p:nvSpPr>
          <p:spPr>
            <a:xfrm>
              <a:off x="4573901" y="2336135"/>
              <a:ext cx="184817" cy="1796186"/>
            </a:xfrm>
            <a:prstGeom prst="leftBrace">
              <a:avLst/>
            </a:prstGeom>
            <a:ln w="63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Roboto Condensed" panose="02000000000000000000" pitchFamily="2" charset="0"/>
                <a:ea typeface="+mn-ea"/>
                <a:cs typeface="+mn-cs"/>
              </a:endParaRPr>
            </a:p>
          </p:txBody>
        </p:sp>
        <p:sp>
          <p:nvSpPr>
            <p:cNvPr id="14" name="Rectangle 13">
              <a:extLst>
                <a:ext uri="{FF2B5EF4-FFF2-40B4-BE49-F238E27FC236}">
                  <a16:creationId xmlns:a16="http://schemas.microsoft.com/office/drawing/2014/main" id="{F7F9FBFF-BEB2-ED13-593B-7BE233038EDD}"/>
                </a:ext>
              </a:extLst>
            </p:cNvPr>
            <p:cNvSpPr/>
            <p:nvPr/>
          </p:nvSpPr>
          <p:spPr>
            <a:xfrm>
              <a:off x="3729780" y="2780515"/>
              <a:ext cx="754881" cy="407386"/>
            </a:xfrm>
            <a:prstGeom prst="rect">
              <a:avLst/>
            </a:prstGeom>
            <a:no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bIns="91440" rtlCol="0" anchor="ctr"/>
            <a:lstStyle/>
            <a:p>
              <a:pPr marL="0" marR="0" lvl="0" indent="0" algn="ctr" defTabSz="228600" rtl="0" eaLnBrk="1" fontAlgn="auto" latinLnBrk="0" hangingPunct="1">
                <a:lnSpc>
                  <a:spcPts val="1400"/>
                </a:lnSpc>
                <a:spcBef>
                  <a:spcPts val="0"/>
                </a:spcBef>
                <a:spcAft>
                  <a:spcPts val="0"/>
                </a:spcAft>
                <a:buClrTx/>
                <a:buSzTx/>
                <a:buFontTx/>
                <a:buNone/>
                <a:tabLst/>
                <a:defRPr/>
              </a:pPr>
              <a:r>
                <a:rPr kumimoji="0" lang="en-US" sz="1300" b="1" i="0" u="none" strike="noStrike" kern="1200" cap="none" spc="10" normalizeH="0" baseline="0" noProof="0">
                  <a:ln>
                    <a:noFill/>
                  </a:ln>
                  <a:solidFill>
                    <a:prstClr val="black"/>
                  </a:solidFill>
                  <a:effectLst/>
                  <a:uLnTx/>
                  <a:uFillTx/>
                  <a:latin typeface="Roboto Condensed Medium" panose="02000000000000000000" pitchFamily="2" charset="0"/>
                  <a:ea typeface="Roboto Condensed Medium" panose="02000000000000000000" pitchFamily="2" charset="0"/>
                  <a:cs typeface="+mn-cs"/>
                </a:rPr>
                <a:t>Total </a:t>
              </a:r>
            </a:p>
            <a:p>
              <a:pPr marL="0" marR="0" lvl="0" indent="0" algn="ctr" defTabSz="228600" rtl="0" eaLnBrk="1" fontAlgn="auto" latinLnBrk="0" hangingPunct="1">
                <a:lnSpc>
                  <a:spcPts val="1400"/>
                </a:lnSpc>
                <a:spcBef>
                  <a:spcPts val="0"/>
                </a:spcBef>
                <a:spcAft>
                  <a:spcPts val="0"/>
                </a:spcAft>
                <a:buClrTx/>
                <a:buSzTx/>
                <a:buFontTx/>
                <a:buNone/>
                <a:tabLst/>
                <a:defRPr/>
              </a:pPr>
              <a:r>
                <a:rPr kumimoji="0" lang="en-US" sz="1300" b="1" i="0" u="none" strike="noStrike" kern="1200" cap="none" spc="10" normalizeH="0" baseline="0" noProof="0">
                  <a:ln>
                    <a:noFill/>
                  </a:ln>
                  <a:solidFill>
                    <a:prstClr val="black"/>
                  </a:solidFill>
                  <a:effectLst/>
                  <a:uLnTx/>
                  <a:uFillTx/>
                  <a:latin typeface="Roboto Condensed Medium" panose="02000000000000000000" pitchFamily="2" charset="0"/>
                  <a:ea typeface="Roboto Condensed Medium" panose="02000000000000000000" pitchFamily="2" charset="0"/>
                  <a:cs typeface="+mn-cs"/>
                </a:rPr>
                <a:t>N~350</a:t>
              </a:r>
            </a:p>
          </p:txBody>
        </p:sp>
        <p:cxnSp>
          <p:nvCxnSpPr>
            <p:cNvPr id="15" name="Straight Connector 14">
              <a:extLst>
                <a:ext uri="{FF2B5EF4-FFF2-40B4-BE49-F238E27FC236}">
                  <a16:creationId xmlns:a16="http://schemas.microsoft.com/office/drawing/2014/main" id="{2FCB8D9C-9724-CF68-C54B-A3EA4E042615}"/>
                </a:ext>
              </a:extLst>
            </p:cNvPr>
            <p:cNvCxnSpPr/>
            <p:nvPr/>
          </p:nvCxnSpPr>
          <p:spPr>
            <a:xfrm>
              <a:off x="3719147" y="3249087"/>
              <a:ext cx="771755" cy="0"/>
            </a:xfrm>
            <a:prstGeom prst="line">
              <a:avLst/>
            </a:prstGeom>
            <a:ln w="25400" cap="flat" cmpd="sng" algn="ctr">
              <a:solidFill>
                <a:schemeClr val="tx1"/>
              </a:solidFill>
              <a:prstDash val="dash"/>
              <a:round/>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9BEFB20-0ECF-41B3-7718-DFC1EFA1F115}"/>
                </a:ext>
              </a:extLst>
            </p:cNvPr>
            <p:cNvCxnSpPr>
              <a:cxnSpLocks/>
            </p:cNvCxnSpPr>
            <p:nvPr/>
          </p:nvCxnSpPr>
          <p:spPr>
            <a:xfrm>
              <a:off x="7249157" y="2346768"/>
              <a:ext cx="846182" cy="0"/>
            </a:xfrm>
            <a:prstGeom prst="line">
              <a:avLst/>
            </a:prstGeom>
            <a:ln w="25400" cap="flat" cmpd="sng" algn="ctr">
              <a:solidFill>
                <a:schemeClr val="tx1"/>
              </a:solidFill>
              <a:prstDash val="dash"/>
              <a:round/>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0522B0CD-F4B8-17E9-A891-A7C8BDE630E3}"/>
                </a:ext>
              </a:extLst>
            </p:cNvPr>
            <p:cNvCxnSpPr>
              <a:cxnSpLocks/>
            </p:cNvCxnSpPr>
            <p:nvPr/>
          </p:nvCxnSpPr>
          <p:spPr>
            <a:xfrm>
              <a:off x="7249157" y="2915102"/>
              <a:ext cx="846182" cy="0"/>
            </a:xfrm>
            <a:prstGeom prst="line">
              <a:avLst/>
            </a:prstGeom>
            <a:ln w="25400" cap="flat" cmpd="sng" algn="ctr">
              <a:solidFill>
                <a:schemeClr val="tx1"/>
              </a:solidFill>
              <a:prstDash val="dash"/>
              <a:round/>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C39C610-9771-C75B-62DF-4476FD359E7F}"/>
                </a:ext>
              </a:extLst>
            </p:cNvPr>
            <p:cNvCxnSpPr>
              <a:cxnSpLocks/>
            </p:cNvCxnSpPr>
            <p:nvPr/>
          </p:nvCxnSpPr>
          <p:spPr>
            <a:xfrm>
              <a:off x="7249157" y="3506304"/>
              <a:ext cx="846182" cy="0"/>
            </a:xfrm>
            <a:prstGeom prst="line">
              <a:avLst/>
            </a:prstGeom>
            <a:ln w="25400" cap="flat" cmpd="sng" algn="ctr">
              <a:solidFill>
                <a:schemeClr val="tx1"/>
              </a:solidFill>
              <a:prstDash val="dash"/>
              <a:round/>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5B4AD453-CA53-23B2-3611-5AC287542A1D}"/>
                </a:ext>
              </a:extLst>
            </p:cNvPr>
            <p:cNvCxnSpPr>
              <a:cxnSpLocks/>
            </p:cNvCxnSpPr>
            <p:nvPr/>
          </p:nvCxnSpPr>
          <p:spPr>
            <a:xfrm>
              <a:off x="7249157" y="4132321"/>
              <a:ext cx="846182" cy="0"/>
            </a:xfrm>
            <a:prstGeom prst="line">
              <a:avLst/>
            </a:prstGeom>
            <a:ln w="25400" cap="flat" cmpd="sng" algn="ctr">
              <a:solidFill>
                <a:schemeClr val="tx1"/>
              </a:solidFill>
              <a:prstDash val="dash"/>
              <a:round/>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DCB20EC9-A596-A09F-C657-8FA8B61C0BEE}"/>
                </a:ext>
              </a:extLst>
            </p:cNvPr>
            <p:cNvSpPr/>
            <p:nvPr/>
          </p:nvSpPr>
          <p:spPr>
            <a:xfrm>
              <a:off x="7071935" y="1847592"/>
              <a:ext cx="1235711" cy="437443"/>
            </a:xfrm>
            <a:prstGeom prst="rect">
              <a:avLst/>
            </a:prstGeom>
            <a:no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bIns="91440" rtlCol="0" anchor="ctr"/>
            <a:lstStyle/>
            <a:p>
              <a:pPr marL="0" marR="0" lvl="0" indent="0" algn="ctr" defTabSz="228600" rtl="0" eaLnBrk="1" fontAlgn="auto" latinLnBrk="0" hangingPunct="1">
                <a:lnSpc>
                  <a:spcPts val="1200"/>
                </a:lnSpc>
                <a:spcBef>
                  <a:spcPts val="0"/>
                </a:spcBef>
                <a:spcAft>
                  <a:spcPts val="0"/>
                </a:spcAft>
                <a:buClrTx/>
                <a:buSzTx/>
                <a:buFontTx/>
                <a:buNone/>
                <a:tabLst/>
                <a:defRPr/>
              </a:pPr>
              <a:r>
                <a:rPr kumimoji="0" lang="en-US" sz="1100" b="1" i="1" u="none" strike="noStrike" kern="1200" cap="none" spc="10" normalizeH="0" baseline="0" noProof="0" dirty="0">
                  <a:ln>
                    <a:noFill/>
                  </a:ln>
                  <a:solidFill>
                    <a:prstClr val="black"/>
                  </a:solidFill>
                  <a:effectLst/>
                  <a:uLnTx/>
                  <a:uFillTx/>
                  <a:latin typeface="Roboto Condensed Medium" panose="02000000000000000000" pitchFamily="2" charset="0"/>
                  <a:ea typeface="Roboto Condensed Medium" panose="02000000000000000000" pitchFamily="2" charset="0"/>
                  <a:cs typeface="+mn-cs"/>
                </a:rPr>
                <a:t>8-week Follow-Up</a:t>
              </a:r>
              <a:endParaRPr kumimoji="0" lang="en-US" sz="1100" b="1" i="1" u="none" strike="noStrike" kern="1200" cap="none" spc="10" normalizeH="0" baseline="30000" noProof="0" dirty="0">
                <a:ln>
                  <a:noFill/>
                </a:ln>
                <a:solidFill>
                  <a:prstClr val="black"/>
                </a:solidFill>
                <a:effectLst/>
                <a:uLnTx/>
                <a:uFillTx/>
                <a:latin typeface="Roboto Condensed Medium" panose="02000000000000000000" pitchFamily="2" charset="0"/>
                <a:ea typeface="Roboto Condensed Medium" panose="02000000000000000000" pitchFamily="2" charset="0"/>
                <a:cs typeface="+mn-cs"/>
              </a:endParaRPr>
            </a:p>
            <a:p>
              <a:pPr marL="0" marR="0" lvl="0" indent="0" algn="ctr" defTabSz="228600" rtl="0" eaLnBrk="1" fontAlgn="auto" latinLnBrk="0" hangingPunct="1">
                <a:lnSpc>
                  <a:spcPts val="1200"/>
                </a:lnSpc>
                <a:spcBef>
                  <a:spcPts val="0"/>
                </a:spcBef>
                <a:spcAft>
                  <a:spcPts val="0"/>
                </a:spcAft>
                <a:buClrTx/>
                <a:buSzTx/>
                <a:buFontTx/>
                <a:buNone/>
                <a:tabLst/>
                <a:defRPr/>
              </a:pPr>
              <a:r>
                <a:rPr kumimoji="0" lang="en-US" sz="1100" b="1" i="1" u="none" strike="noStrike" kern="1200" cap="none" spc="10" normalizeH="0" baseline="0" noProof="0" dirty="0">
                  <a:ln>
                    <a:noFill/>
                  </a:ln>
                  <a:solidFill>
                    <a:prstClr val="black"/>
                  </a:solidFill>
                  <a:effectLst/>
                  <a:uLnTx/>
                  <a:uFillTx/>
                  <a:latin typeface="Roboto Condensed Medium" panose="02000000000000000000" pitchFamily="2" charset="0"/>
                  <a:ea typeface="Roboto Condensed Medium" panose="02000000000000000000" pitchFamily="2" charset="0"/>
                  <a:cs typeface="+mn-cs"/>
                </a:rPr>
                <a:t>(Blinded)</a:t>
              </a:r>
            </a:p>
          </p:txBody>
        </p:sp>
      </p:grpSp>
      <p:grpSp>
        <p:nvGrpSpPr>
          <p:cNvPr id="27" name="Group 26">
            <a:extLst>
              <a:ext uri="{FF2B5EF4-FFF2-40B4-BE49-F238E27FC236}">
                <a16:creationId xmlns:a16="http://schemas.microsoft.com/office/drawing/2014/main" id="{8DF5D16D-89B3-DE28-C3BB-F0A3EAF015EB}"/>
              </a:ext>
            </a:extLst>
          </p:cNvPr>
          <p:cNvGrpSpPr/>
          <p:nvPr/>
        </p:nvGrpSpPr>
        <p:grpSpPr>
          <a:xfrm>
            <a:off x="5965371" y="5140365"/>
            <a:ext cx="5584371" cy="1100380"/>
            <a:chOff x="3298017" y="4715465"/>
            <a:chExt cx="5004918" cy="1100380"/>
          </a:xfrm>
        </p:grpSpPr>
        <p:sp>
          <p:nvSpPr>
            <p:cNvPr id="28" name="Rectangle 27">
              <a:extLst>
                <a:ext uri="{FF2B5EF4-FFF2-40B4-BE49-F238E27FC236}">
                  <a16:creationId xmlns:a16="http://schemas.microsoft.com/office/drawing/2014/main" id="{0EDBA9CD-3C4F-BE49-F314-494598EDE37B}"/>
                </a:ext>
              </a:extLst>
            </p:cNvPr>
            <p:cNvSpPr/>
            <p:nvPr/>
          </p:nvSpPr>
          <p:spPr>
            <a:xfrm>
              <a:off x="4686897" y="5763141"/>
              <a:ext cx="117245" cy="52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Roboto Condensed" panose="02000000000000000000" pitchFamily="2" charset="0"/>
                <a:ea typeface="+mn-ea"/>
                <a:cs typeface="+mn-cs"/>
              </a:endParaRPr>
            </a:p>
          </p:txBody>
        </p:sp>
        <p:sp>
          <p:nvSpPr>
            <p:cNvPr id="29" name="Rectangle 28">
              <a:extLst>
                <a:ext uri="{FF2B5EF4-FFF2-40B4-BE49-F238E27FC236}">
                  <a16:creationId xmlns:a16="http://schemas.microsoft.com/office/drawing/2014/main" id="{F16B73B5-6688-C2A6-A9C9-B304B61CC392}"/>
                </a:ext>
              </a:extLst>
            </p:cNvPr>
            <p:cNvSpPr/>
            <p:nvPr/>
          </p:nvSpPr>
          <p:spPr>
            <a:xfrm>
              <a:off x="3729780" y="4734142"/>
              <a:ext cx="1190287" cy="437443"/>
            </a:xfrm>
            <a:prstGeom prst="rect">
              <a:avLst/>
            </a:prstGeom>
            <a:no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bIns="91440" rtlCol="0" anchor="ctr"/>
            <a:lstStyle/>
            <a:p>
              <a:pPr marL="0" marR="0" lvl="0" indent="0" algn="ctr" defTabSz="228600" rtl="0" eaLnBrk="1" fontAlgn="auto" latinLnBrk="0" hangingPunct="1">
                <a:lnSpc>
                  <a:spcPts val="1200"/>
                </a:lnSpc>
                <a:spcBef>
                  <a:spcPts val="0"/>
                </a:spcBef>
                <a:spcAft>
                  <a:spcPts val="0"/>
                </a:spcAft>
                <a:buClrTx/>
                <a:buSzTx/>
                <a:buFontTx/>
                <a:buNone/>
                <a:tabLst/>
                <a:defRPr/>
              </a:pPr>
              <a:r>
                <a:rPr kumimoji="0" lang="en-US" sz="1100" b="1" i="1" u="none" strike="noStrike" kern="1200" cap="none" spc="10" normalizeH="0" baseline="0" noProof="0">
                  <a:ln>
                    <a:noFill/>
                  </a:ln>
                  <a:solidFill>
                    <a:prstClr val="black"/>
                  </a:solidFill>
                  <a:effectLst/>
                  <a:uLnTx/>
                  <a:uFillTx/>
                  <a:latin typeface="Roboto Condensed Medium" panose="02000000000000000000" pitchFamily="2" charset="0"/>
                  <a:ea typeface="Roboto Condensed Medium" panose="02000000000000000000" pitchFamily="2" charset="0"/>
                  <a:cs typeface="+mn-cs"/>
                </a:rPr>
                <a:t>45-day Screening</a:t>
              </a:r>
              <a:br>
                <a:rPr kumimoji="0" lang="en-US" sz="1100" b="1" i="1" u="none" strike="noStrike" kern="1200" cap="none" spc="10" normalizeH="0" baseline="0" noProof="0">
                  <a:ln>
                    <a:noFill/>
                  </a:ln>
                  <a:solidFill>
                    <a:prstClr val="black"/>
                  </a:solidFill>
                  <a:effectLst/>
                  <a:uLnTx/>
                  <a:uFillTx/>
                  <a:latin typeface="Roboto Condensed Medium" panose="02000000000000000000" pitchFamily="2" charset="0"/>
                  <a:ea typeface="Roboto Condensed Medium" panose="02000000000000000000" pitchFamily="2" charset="0"/>
                  <a:cs typeface="+mn-cs"/>
                </a:rPr>
              </a:br>
              <a:r>
                <a:rPr kumimoji="0" lang="en-US" sz="1100" b="1" i="1" u="none" strike="noStrike" kern="1200" cap="none" spc="10" normalizeH="0" baseline="0" noProof="0">
                  <a:ln>
                    <a:noFill/>
                  </a:ln>
                  <a:solidFill>
                    <a:prstClr val="black"/>
                  </a:solidFill>
                  <a:effectLst/>
                  <a:uLnTx/>
                  <a:uFillTx/>
                  <a:latin typeface="Roboto Condensed Medium" panose="02000000000000000000" pitchFamily="2" charset="0"/>
                  <a:ea typeface="Roboto Condensed Medium" panose="02000000000000000000" pitchFamily="2" charset="0"/>
                  <a:cs typeface="+mn-cs"/>
                </a:rPr>
                <a:t>Period</a:t>
              </a:r>
            </a:p>
          </p:txBody>
        </p:sp>
        <p:sp>
          <p:nvSpPr>
            <p:cNvPr id="30" name="Rectangle 29">
              <a:extLst>
                <a:ext uri="{FF2B5EF4-FFF2-40B4-BE49-F238E27FC236}">
                  <a16:creationId xmlns:a16="http://schemas.microsoft.com/office/drawing/2014/main" id="{A9D4FA1E-7CF1-A851-B9D5-51A2CF70D041}"/>
                </a:ext>
              </a:extLst>
            </p:cNvPr>
            <p:cNvSpPr/>
            <p:nvPr/>
          </p:nvSpPr>
          <p:spPr>
            <a:xfrm>
              <a:off x="3298017" y="4940205"/>
              <a:ext cx="842259" cy="330798"/>
            </a:xfrm>
            <a:prstGeom prst="rect">
              <a:avLst/>
            </a:prstGeom>
            <a:no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bIns="91440" rtlCol="0" anchor="ctr"/>
            <a:lstStyle/>
            <a:p>
              <a:pPr marL="0" marR="0" lvl="0" indent="0" algn="ctr" defTabSz="2286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10" normalizeH="0" baseline="0" noProof="0">
                  <a:ln>
                    <a:noFill/>
                  </a:ln>
                  <a:solidFill>
                    <a:prstClr val="black"/>
                  </a:solidFill>
                  <a:effectLst/>
                  <a:uLnTx/>
                  <a:uFillTx/>
                  <a:latin typeface="Roboto Condensed Medium" panose="02000000000000000000" pitchFamily="2" charset="0"/>
                  <a:ea typeface="Roboto Condensed Medium" panose="02000000000000000000" pitchFamily="2" charset="0"/>
                  <a:cs typeface="+mn-cs"/>
                </a:rPr>
                <a:t>Screen</a:t>
              </a:r>
            </a:p>
          </p:txBody>
        </p:sp>
        <p:sp>
          <p:nvSpPr>
            <p:cNvPr id="31" name="Rectangle 30">
              <a:extLst>
                <a:ext uri="{FF2B5EF4-FFF2-40B4-BE49-F238E27FC236}">
                  <a16:creationId xmlns:a16="http://schemas.microsoft.com/office/drawing/2014/main" id="{101B6E38-C0F2-8D88-1430-3A0F32AFCDAE}"/>
                </a:ext>
              </a:extLst>
            </p:cNvPr>
            <p:cNvSpPr/>
            <p:nvPr/>
          </p:nvSpPr>
          <p:spPr>
            <a:xfrm rot="18965699">
              <a:off x="4016510" y="5328541"/>
              <a:ext cx="1074796" cy="247481"/>
            </a:xfrm>
            <a:prstGeom prst="rect">
              <a:avLst/>
            </a:prstGeom>
            <a:no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r" defTabSz="228600" rtl="0" eaLnBrk="1" fontAlgn="auto" latinLnBrk="0" hangingPunct="1">
                <a:lnSpc>
                  <a:spcPts val="1200"/>
                </a:lnSpc>
                <a:spcBef>
                  <a:spcPts val="0"/>
                </a:spcBef>
                <a:spcAft>
                  <a:spcPts val="0"/>
                </a:spcAft>
                <a:buClrTx/>
                <a:buSzTx/>
                <a:buFontTx/>
                <a:buNone/>
                <a:tabLst/>
                <a:defRPr/>
              </a:pPr>
              <a:r>
                <a:rPr kumimoji="0" lang="en-US" sz="1200" b="0" i="0" u="none" strike="noStrike" kern="1200" cap="none" spc="10" normalizeH="0" baseline="0" noProof="0">
                  <a:ln>
                    <a:noFill/>
                  </a:ln>
                  <a:solidFill>
                    <a:prstClr val="black"/>
                  </a:solidFill>
                  <a:effectLst/>
                  <a:uLnTx/>
                  <a:uFillTx/>
                  <a:latin typeface="Roboto Condensed" panose="02000000000000000000" pitchFamily="2" charset="0"/>
                  <a:ea typeface="Roboto Condensed" panose="02000000000000000000" pitchFamily="2" charset="0"/>
                  <a:cs typeface="+mn-cs"/>
                </a:rPr>
                <a:t>Day 1/Dose 1</a:t>
              </a:r>
            </a:p>
          </p:txBody>
        </p:sp>
        <p:sp>
          <p:nvSpPr>
            <p:cNvPr id="32" name="Rectangle 31">
              <a:extLst>
                <a:ext uri="{FF2B5EF4-FFF2-40B4-BE49-F238E27FC236}">
                  <a16:creationId xmlns:a16="http://schemas.microsoft.com/office/drawing/2014/main" id="{7AF89802-5904-9B4A-FC4B-4B76CCB98C54}"/>
                </a:ext>
              </a:extLst>
            </p:cNvPr>
            <p:cNvSpPr/>
            <p:nvPr/>
          </p:nvSpPr>
          <p:spPr>
            <a:xfrm rot="18965699">
              <a:off x="4496482" y="5323608"/>
              <a:ext cx="1074796" cy="247481"/>
            </a:xfrm>
            <a:prstGeom prst="rect">
              <a:avLst/>
            </a:prstGeom>
            <a:no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r" defTabSz="228600" rtl="0" eaLnBrk="1" fontAlgn="auto" latinLnBrk="0" hangingPunct="1">
                <a:lnSpc>
                  <a:spcPts val="1200"/>
                </a:lnSpc>
                <a:spcBef>
                  <a:spcPts val="0"/>
                </a:spcBef>
                <a:spcAft>
                  <a:spcPts val="0"/>
                </a:spcAft>
                <a:buClrTx/>
                <a:buSzTx/>
                <a:buFontTx/>
                <a:buNone/>
                <a:tabLst/>
                <a:defRPr/>
              </a:pPr>
              <a:r>
                <a:rPr kumimoji="0" lang="en-US" sz="1200" b="0" i="0" u="none" strike="noStrike" kern="1200" cap="none" spc="10" normalizeH="0" baseline="0" noProof="0">
                  <a:ln>
                    <a:noFill/>
                  </a:ln>
                  <a:solidFill>
                    <a:prstClr val="black"/>
                  </a:solidFill>
                  <a:effectLst/>
                  <a:uLnTx/>
                  <a:uFillTx/>
                  <a:latin typeface="Roboto Condensed" panose="02000000000000000000" pitchFamily="2" charset="0"/>
                  <a:ea typeface="Roboto Condensed" panose="02000000000000000000" pitchFamily="2" charset="0"/>
                  <a:cs typeface="+mn-cs"/>
                </a:rPr>
                <a:t>W4/Dose 2</a:t>
              </a:r>
            </a:p>
          </p:txBody>
        </p:sp>
        <p:sp>
          <p:nvSpPr>
            <p:cNvPr id="33" name="Rectangle 32">
              <a:extLst>
                <a:ext uri="{FF2B5EF4-FFF2-40B4-BE49-F238E27FC236}">
                  <a16:creationId xmlns:a16="http://schemas.microsoft.com/office/drawing/2014/main" id="{86993411-A74E-EB56-A357-19BF36D90527}"/>
                </a:ext>
              </a:extLst>
            </p:cNvPr>
            <p:cNvSpPr/>
            <p:nvPr/>
          </p:nvSpPr>
          <p:spPr>
            <a:xfrm rot="18965699">
              <a:off x="4947488" y="5324521"/>
              <a:ext cx="1074796" cy="247481"/>
            </a:xfrm>
            <a:prstGeom prst="rect">
              <a:avLst/>
            </a:prstGeom>
            <a:no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r" defTabSz="228600" rtl="0" eaLnBrk="1" fontAlgn="auto" latinLnBrk="0" hangingPunct="1">
                <a:lnSpc>
                  <a:spcPts val="1200"/>
                </a:lnSpc>
                <a:spcBef>
                  <a:spcPts val="0"/>
                </a:spcBef>
                <a:spcAft>
                  <a:spcPts val="0"/>
                </a:spcAft>
                <a:buClrTx/>
                <a:buSzTx/>
                <a:buFontTx/>
                <a:buNone/>
                <a:tabLst/>
                <a:defRPr/>
              </a:pPr>
              <a:r>
                <a:rPr kumimoji="0" lang="en-US" sz="1200" b="0" i="0" u="none" strike="noStrike" kern="1200" cap="none" spc="10" normalizeH="0" baseline="0" noProof="0">
                  <a:ln>
                    <a:noFill/>
                  </a:ln>
                  <a:solidFill>
                    <a:prstClr val="black"/>
                  </a:solidFill>
                  <a:effectLst/>
                  <a:uLnTx/>
                  <a:uFillTx/>
                  <a:latin typeface="Roboto Condensed" panose="02000000000000000000" pitchFamily="2" charset="0"/>
                  <a:ea typeface="Roboto Condensed" panose="02000000000000000000" pitchFamily="2" charset="0"/>
                  <a:cs typeface="+mn-cs"/>
                </a:rPr>
                <a:t>W8/Dose 3</a:t>
              </a:r>
            </a:p>
          </p:txBody>
        </p:sp>
        <p:sp>
          <p:nvSpPr>
            <p:cNvPr id="34" name="Rectangle 33">
              <a:extLst>
                <a:ext uri="{FF2B5EF4-FFF2-40B4-BE49-F238E27FC236}">
                  <a16:creationId xmlns:a16="http://schemas.microsoft.com/office/drawing/2014/main" id="{ACC5C649-8201-42A3-1323-B38A82BD6C26}"/>
                </a:ext>
              </a:extLst>
            </p:cNvPr>
            <p:cNvSpPr/>
            <p:nvPr/>
          </p:nvSpPr>
          <p:spPr>
            <a:xfrm rot="18965699">
              <a:off x="5397218" y="5326849"/>
              <a:ext cx="1074796" cy="247481"/>
            </a:xfrm>
            <a:prstGeom prst="rect">
              <a:avLst/>
            </a:prstGeom>
            <a:no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r" defTabSz="228600" rtl="0" eaLnBrk="1" fontAlgn="auto" latinLnBrk="0" hangingPunct="1">
                <a:lnSpc>
                  <a:spcPts val="1200"/>
                </a:lnSpc>
                <a:spcBef>
                  <a:spcPts val="0"/>
                </a:spcBef>
                <a:spcAft>
                  <a:spcPts val="0"/>
                </a:spcAft>
                <a:buClrTx/>
                <a:buSzTx/>
                <a:buFontTx/>
                <a:buNone/>
                <a:tabLst/>
                <a:defRPr/>
              </a:pPr>
              <a:r>
                <a:rPr kumimoji="0" lang="en-US" sz="1200" b="0" i="0" u="none" strike="noStrike" kern="1200" cap="none" spc="10" normalizeH="0" baseline="0" noProof="0" dirty="0">
                  <a:ln>
                    <a:noFill/>
                  </a:ln>
                  <a:solidFill>
                    <a:prstClr val="black"/>
                  </a:solidFill>
                  <a:effectLst/>
                  <a:uLnTx/>
                  <a:uFillTx/>
                  <a:latin typeface="Roboto Condensed" panose="02000000000000000000" pitchFamily="2" charset="0"/>
                  <a:ea typeface="Roboto Condensed" panose="02000000000000000000" pitchFamily="2" charset="0"/>
                  <a:cs typeface="+mn-cs"/>
                </a:rPr>
                <a:t>W12/Dose 4</a:t>
              </a:r>
            </a:p>
          </p:txBody>
        </p:sp>
        <p:sp>
          <p:nvSpPr>
            <p:cNvPr id="35" name="Rectangle 34">
              <a:extLst>
                <a:ext uri="{FF2B5EF4-FFF2-40B4-BE49-F238E27FC236}">
                  <a16:creationId xmlns:a16="http://schemas.microsoft.com/office/drawing/2014/main" id="{A2AEDF41-FD6A-DE6A-F6DB-FB64C5BEA86C}"/>
                </a:ext>
              </a:extLst>
            </p:cNvPr>
            <p:cNvSpPr/>
            <p:nvPr/>
          </p:nvSpPr>
          <p:spPr>
            <a:xfrm rot="18965699">
              <a:off x="5855040" y="5339662"/>
              <a:ext cx="1074796" cy="247481"/>
            </a:xfrm>
            <a:prstGeom prst="rect">
              <a:avLst/>
            </a:prstGeom>
            <a:no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r" defTabSz="228600" rtl="0" eaLnBrk="1" fontAlgn="auto" latinLnBrk="0" hangingPunct="1">
                <a:lnSpc>
                  <a:spcPts val="1200"/>
                </a:lnSpc>
                <a:spcBef>
                  <a:spcPts val="0"/>
                </a:spcBef>
                <a:spcAft>
                  <a:spcPts val="0"/>
                </a:spcAft>
                <a:buClrTx/>
                <a:buSzTx/>
                <a:buFontTx/>
                <a:buNone/>
                <a:tabLst/>
                <a:defRPr/>
              </a:pPr>
              <a:r>
                <a:rPr kumimoji="0" lang="en-US" sz="1200" b="0" i="0" u="none" strike="noStrike" kern="1200" cap="none" spc="10" normalizeH="0" baseline="0" noProof="0">
                  <a:ln>
                    <a:noFill/>
                  </a:ln>
                  <a:solidFill>
                    <a:prstClr val="black"/>
                  </a:solidFill>
                  <a:effectLst/>
                  <a:uLnTx/>
                  <a:uFillTx/>
                  <a:latin typeface="Roboto Condensed" panose="02000000000000000000" pitchFamily="2" charset="0"/>
                  <a:ea typeface="Roboto Condensed" panose="02000000000000000000" pitchFamily="2" charset="0"/>
                  <a:cs typeface="+mn-cs"/>
                </a:rPr>
                <a:t>W16/Dose 5</a:t>
              </a:r>
            </a:p>
          </p:txBody>
        </p:sp>
        <p:sp>
          <p:nvSpPr>
            <p:cNvPr id="36" name="Rectangle 35">
              <a:extLst>
                <a:ext uri="{FF2B5EF4-FFF2-40B4-BE49-F238E27FC236}">
                  <a16:creationId xmlns:a16="http://schemas.microsoft.com/office/drawing/2014/main" id="{83690EE8-9CF4-0F7B-9781-10A45B9669C3}"/>
                </a:ext>
              </a:extLst>
            </p:cNvPr>
            <p:cNvSpPr/>
            <p:nvPr/>
          </p:nvSpPr>
          <p:spPr>
            <a:xfrm rot="18965699">
              <a:off x="6304926" y="5329027"/>
              <a:ext cx="1074796" cy="247481"/>
            </a:xfrm>
            <a:prstGeom prst="rect">
              <a:avLst/>
            </a:prstGeom>
            <a:no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r" defTabSz="228600" rtl="0" eaLnBrk="1" fontAlgn="auto" latinLnBrk="0" hangingPunct="1">
                <a:lnSpc>
                  <a:spcPts val="1200"/>
                </a:lnSpc>
                <a:spcBef>
                  <a:spcPts val="0"/>
                </a:spcBef>
                <a:spcAft>
                  <a:spcPts val="0"/>
                </a:spcAft>
                <a:buClrTx/>
                <a:buSzTx/>
                <a:buFontTx/>
                <a:buNone/>
                <a:tabLst/>
                <a:defRPr/>
              </a:pPr>
              <a:r>
                <a:rPr kumimoji="0" lang="en-US" sz="1200" b="0" i="0" u="none" strike="noStrike" kern="1200" cap="none" spc="10" normalizeH="0" baseline="0" noProof="0">
                  <a:ln>
                    <a:noFill/>
                  </a:ln>
                  <a:solidFill>
                    <a:prstClr val="black"/>
                  </a:solidFill>
                  <a:effectLst/>
                  <a:uLnTx/>
                  <a:uFillTx/>
                  <a:latin typeface="Roboto Condensed" panose="02000000000000000000" pitchFamily="2" charset="0"/>
                  <a:ea typeface="Roboto Condensed" panose="02000000000000000000" pitchFamily="2" charset="0"/>
                  <a:cs typeface="+mn-cs"/>
                </a:rPr>
                <a:t>W20/Dose 6</a:t>
              </a:r>
            </a:p>
          </p:txBody>
        </p:sp>
        <p:sp>
          <p:nvSpPr>
            <p:cNvPr id="37" name="Rectangle 36">
              <a:extLst>
                <a:ext uri="{FF2B5EF4-FFF2-40B4-BE49-F238E27FC236}">
                  <a16:creationId xmlns:a16="http://schemas.microsoft.com/office/drawing/2014/main" id="{B2C65EA1-8EBF-DFE3-5E2A-A39B351B936E}"/>
                </a:ext>
              </a:extLst>
            </p:cNvPr>
            <p:cNvSpPr/>
            <p:nvPr/>
          </p:nvSpPr>
          <p:spPr>
            <a:xfrm rot="18965699">
              <a:off x="6752070" y="5338372"/>
              <a:ext cx="1074796" cy="247481"/>
            </a:xfrm>
            <a:prstGeom prst="rect">
              <a:avLst/>
            </a:prstGeom>
            <a:no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r" defTabSz="228600" rtl="0" eaLnBrk="1" fontAlgn="auto" latinLnBrk="0" hangingPunct="1">
                <a:lnSpc>
                  <a:spcPts val="1200"/>
                </a:lnSpc>
                <a:spcBef>
                  <a:spcPts val="0"/>
                </a:spcBef>
                <a:spcAft>
                  <a:spcPts val="0"/>
                </a:spcAft>
                <a:buClrTx/>
                <a:buSzTx/>
                <a:buFontTx/>
                <a:buNone/>
                <a:tabLst/>
                <a:defRPr/>
              </a:pPr>
              <a:r>
                <a:rPr kumimoji="0" lang="en-US" sz="1200" b="0" i="0" u="none" strike="noStrike" kern="1200" cap="none" spc="10" normalizeH="0" baseline="0" noProof="0">
                  <a:ln>
                    <a:noFill/>
                  </a:ln>
                  <a:solidFill>
                    <a:prstClr val="black"/>
                  </a:solidFill>
                  <a:effectLst/>
                  <a:uLnTx/>
                  <a:uFillTx/>
                  <a:latin typeface="Roboto Condensed" panose="02000000000000000000" pitchFamily="2" charset="0"/>
                  <a:ea typeface="Roboto Condensed" panose="02000000000000000000" pitchFamily="2" charset="0"/>
                  <a:cs typeface="+mn-cs"/>
                </a:rPr>
                <a:t>FU/W4</a:t>
              </a:r>
            </a:p>
          </p:txBody>
        </p:sp>
        <p:sp>
          <p:nvSpPr>
            <p:cNvPr id="38" name="Rectangle 37">
              <a:extLst>
                <a:ext uri="{FF2B5EF4-FFF2-40B4-BE49-F238E27FC236}">
                  <a16:creationId xmlns:a16="http://schemas.microsoft.com/office/drawing/2014/main" id="{E245F4FD-7C17-8AA6-0108-4EE9C678FBED}"/>
                </a:ext>
              </a:extLst>
            </p:cNvPr>
            <p:cNvSpPr/>
            <p:nvPr/>
          </p:nvSpPr>
          <p:spPr>
            <a:xfrm rot="18965699">
              <a:off x="7228139" y="5326847"/>
              <a:ext cx="1074796" cy="247481"/>
            </a:xfrm>
            <a:prstGeom prst="rect">
              <a:avLst/>
            </a:prstGeom>
            <a:no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r" defTabSz="228600" rtl="0" eaLnBrk="1" fontAlgn="auto" latinLnBrk="0" hangingPunct="1">
                <a:lnSpc>
                  <a:spcPts val="1200"/>
                </a:lnSpc>
                <a:spcBef>
                  <a:spcPts val="0"/>
                </a:spcBef>
                <a:spcAft>
                  <a:spcPts val="0"/>
                </a:spcAft>
                <a:buClrTx/>
                <a:buSzTx/>
                <a:buFontTx/>
                <a:buNone/>
                <a:tabLst/>
                <a:defRPr/>
              </a:pPr>
              <a:r>
                <a:rPr kumimoji="0" lang="en-US" sz="1200" b="0" i="0" u="none" strike="noStrike" kern="1200" cap="none" spc="10" normalizeH="0" baseline="0" noProof="0">
                  <a:ln>
                    <a:noFill/>
                  </a:ln>
                  <a:solidFill>
                    <a:prstClr val="black"/>
                  </a:solidFill>
                  <a:effectLst/>
                  <a:uLnTx/>
                  <a:uFillTx/>
                  <a:latin typeface="Roboto Condensed" panose="02000000000000000000" pitchFamily="2" charset="0"/>
                  <a:ea typeface="Roboto Condensed" panose="02000000000000000000" pitchFamily="2" charset="0"/>
                  <a:cs typeface="+mn-cs"/>
                </a:rPr>
                <a:t>FU/W8</a:t>
              </a:r>
            </a:p>
          </p:txBody>
        </p:sp>
        <p:cxnSp>
          <p:nvCxnSpPr>
            <p:cNvPr id="39" name="Straight Connector 38">
              <a:extLst>
                <a:ext uri="{FF2B5EF4-FFF2-40B4-BE49-F238E27FC236}">
                  <a16:creationId xmlns:a16="http://schemas.microsoft.com/office/drawing/2014/main" id="{46E3A071-07F8-DBEB-A043-423A3D0959E0}"/>
                </a:ext>
              </a:extLst>
            </p:cNvPr>
            <p:cNvCxnSpPr/>
            <p:nvPr/>
          </p:nvCxnSpPr>
          <p:spPr>
            <a:xfrm>
              <a:off x="3751046" y="4723509"/>
              <a:ext cx="4343400" cy="0"/>
            </a:xfrm>
            <a:prstGeom prst="line">
              <a:avLst/>
            </a:prstGeom>
            <a:ln w="222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86D4BE3E-D752-52A9-41B1-CD74E5A080A4}"/>
                </a:ext>
              </a:extLst>
            </p:cNvPr>
            <p:cNvCxnSpPr>
              <a:cxnSpLocks/>
            </p:cNvCxnSpPr>
            <p:nvPr/>
          </p:nvCxnSpPr>
          <p:spPr>
            <a:xfrm flipV="1">
              <a:off x="3760554" y="4715465"/>
              <a:ext cx="0" cy="237398"/>
            </a:xfrm>
            <a:prstGeom prst="line">
              <a:avLst/>
            </a:prstGeom>
            <a:ln w="222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8B87D4C9-3D88-2F97-0F50-5A17B3210DC3}"/>
                </a:ext>
              </a:extLst>
            </p:cNvPr>
            <p:cNvCxnSpPr>
              <a:cxnSpLocks/>
            </p:cNvCxnSpPr>
            <p:nvPr/>
          </p:nvCxnSpPr>
          <p:spPr>
            <a:xfrm flipV="1">
              <a:off x="4920067" y="4715465"/>
              <a:ext cx="0" cy="237398"/>
            </a:xfrm>
            <a:prstGeom prst="line">
              <a:avLst/>
            </a:prstGeom>
            <a:ln w="222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9745633C-9799-0F8F-EC73-E440D226B886}"/>
                </a:ext>
              </a:extLst>
            </p:cNvPr>
            <p:cNvCxnSpPr>
              <a:cxnSpLocks/>
            </p:cNvCxnSpPr>
            <p:nvPr/>
          </p:nvCxnSpPr>
          <p:spPr>
            <a:xfrm flipV="1">
              <a:off x="5398533" y="4715465"/>
              <a:ext cx="0" cy="237398"/>
            </a:xfrm>
            <a:prstGeom prst="line">
              <a:avLst/>
            </a:prstGeom>
            <a:ln w="222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F9D04D14-6DA1-F299-7D33-83710C010792}"/>
                </a:ext>
              </a:extLst>
            </p:cNvPr>
            <p:cNvCxnSpPr>
              <a:cxnSpLocks/>
            </p:cNvCxnSpPr>
            <p:nvPr/>
          </p:nvCxnSpPr>
          <p:spPr>
            <a:xfrm flipV="1">
              <a:off x="5823836" y="4715465"/>
              <a:ext cx="0" cy="237398"/>
            </a:xfrm>
            <a:prstGeom prst="line">
              <a:avLst/>
            </a:prstGeom>
            <a:ln w="222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CF57669E-4FCB-FD16-1C22-99F5B640D166}"/>
                </a:ext>
              </a:extLst>
            </p:cNvPr>
            <p:cNvCxnSpPr>
              <a:cxnSpLocks/>
            </p:cNvCxnSpPr>
            <p:nvPr/>
          </p:nvCxnSpPr>
          <p:spPr>
            <a:xfrm flipV="1">
              <a:off x="6270404" y="4715465"/>
              <a:ext cx="0" cy="237398"/>
            </a:xfrm>
            <a:prstGeom prst="line">
              <a:avLst/>
            </a:prstGeom>
            <a:ln w="222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7082D116-2C5B-5A9D-E86C-D7096995A791}"/>
                </a:ext>
              </a:extLst>
            </p:cNvPr>
            <p:cNvCxnSpPr>
              <a:cxnSpLocks/>
            </p:cNvCxnSpPr>
            <p:nvPr/>
          </p:nvCxnSpPr>
          <p:spPr>
            <a:xfrm flipV="1">
              <a:off x="6738236" y="4715465"/>
              <a:ext cx="0" cy="237398"/>
            </a:xfrm>
            <a:prstGeom prst="line">
              <a:avLst/>
            </a:prstGeom>
            <a:ln w="222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B0F02DD1-0FB6-B83C-8DEB-B2684A2DA8DC}"/>
                </a:ext>
              </a:extLst>
            </p:cNvPr>
            <p:cNvCxnSpPr>
              <a:cxnSpLocks/>
            </p:cNvCxnSpPr>
            <p:nvPr/>
          </p:nvCxnSpPr>
          <p:spPr>
            <a:xfrm flipV="1">
              <a:off x="7174726" y="4715465"/>
              <a:ext cx="0" cy="237398"/>
            </a:xfrm>
            <a:prstGeom prst="line">
              <a:avLst/>
            </a:prstGeom>
            <a:ln w="222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D0491066-B372-E4F7-CCB1-70BC74F8DDF9}"/>
                </a:ext>
              </a:extLst>
            </p:cNvPr>
            <p:cNvCxnSpPr>
              <a:cxnSpLocks/>
            </p:cNvCxnSpPr>
            <p:nvPr/>
          </p:nvCxnSpPr>
          <p:spPr>
            <a:xfrm flipV="1">
              <a:off x="7619083" y="4715465"/>
              <a:ext cx="0" cy="237398"/>
            </a:xfrm>
            <a:prstGeom prst="line">
              <a:avLst/>
            </a:prstGeom>
            <a:ln w="222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635DCC33-6392-3D4E-59F3-FA8456F4D281}"/>
                </a:ext>
              </a:extLst>
            </p:cNvPr>
            <p:cNvCxnSpPr>
              <a:cxnSpLocks/>
            </p:cNvCxnSpPr>
            <p:nvPr/>
          </p:nvCxnSpPr>
          <p:spPr>
            <a:xfrm flipV="1">
              <a:off x="8090878" y="4715465"/>
              <a:ext cx="0" cy="237398"/>
            </a:xfrm>
            <a:prstGeom prst="line">
              <a:avLst/>
            </a:prstGeom>
            <a:ln w="222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49" name="TextBox 48">
            <a:extLst>
              <a:ext uri="{FF2B5EF4-FFF2-40B4-BE49-F238E27FC236}">
                <a16:creationId xmlns:a16="http://schemas.microsoft.com/office/drawing/2014/main" id="{CF657620-909A-A508-86D5-E85F06F0CF76}"/>
              </a:ext>
            </a:extLst>
          </p:cNvPr>
          <p:cNvSpPr txBox="1"/>
          <p:nvPr/>
        </p:nvSpPr>
        <p:spPr>
          <a:xfrm>
            <a:off x="6525696" y="1361275"/>
            <a:ext cx="4893297" cy="553998"/>
          </a:xfrm>
          <a:prstGeom prst="rect">
            <a:avLst/>
          </a:prstGeom>
          <a:noFill/>
        </p:spPr>
        <p:txBody>
          <a:bodyPr wrap="square" lIns="0" tIns="0" rIns="0" bIns="0" rtlCol="0" anchor="t" anchorCtr="0">
            <a:sp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ea typeface="Roboto Condensed" panose="02000000000000000000" pitchFamily="2" charset="0"/>
                <a:cs typeface="+mn-cs"/>
              </a:rPr>
              <a:t>Phase 2 randomized</a:t>
            </a:r>
            <a:endParaRPr kumimoji="0" lang="en-US" sz="1800" b="1" i="0" u="none" strike="sngStrike" kern="1200" cap="none" spc="0" normalizeH="0" baseline="0" noProof="0" dirty="0">
              <a:ln>
                <a:noFill/>
              </a:ln>
              <a:solidFill>
                <a:srgbClr val="FF0000"/>
              </a:solidFill>
              <a:effectLst/>
              <a:uLnTx/>
              <a:uFillTx/>
              <a:ea typeface="Roboto Condensed" panose="02000000000000000000" pitchFamily="2" charset="0"/>
              <a:cs typeface="+mn-cs"/>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ea typeface="Roboto Condensed" panose="02000000000000000000" pitchFamily="2" charset="0"/>
                <a:cs typeface="+mn-cs"/>
              </a:rPr>
              <a:t>double-blind, dose-ranging study </a:t>
            </a:r>
          </a:p>
        </p:txBody>
      </p:sp>
    </p:spTree>
    <p:extLst>
      <p:ext uri="{BB962C8B-B14F-4D97-AF65-F5344CB8AC3E}">
        <p14:creationId xmlns:p14="http://schemas.microsoft.com/office/powerpoint/2010/main" val="2102993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457A87-AFC4-5DEB-C9CF-42C430ABBBAD}"/>
              </a:ext>
            </a:extLst>
          </p:cNvPr>
          <p:cNvSpPr>
            <a:spLocks noGrp="1"/>
          </p:cNvSpPr>
          <p:nvPr>
            <p:ph idx="1"/>
          </p:nvPr>
        </p:nvSpPr>
        <p:spPr>
          <a:xfrm>
            <a:off x="377824" y="1324534"/>
            <a:ext cx="11436348" cy="4935208"/>
          </a:xfrm>
        </p:spPr>
        <p:txBody>
          <a:bodyPr>
            <a:noAutofit/>
          </a:bodyPr>
          <a:lstStyle/>
          <a:p>
            <a:pPr marL="0" marR="0" indent="0">
              <a:lnSpc>
                <a:spcPct val="150000"/>
              </a:lnSpc>
              <a:spcBef>
                <a:spcPts val="0"/>
              </a:spcBef>
              <a:spcAft>
                <a:spcPts val="0"/>
              </a:spcAft>
              <a:buNone/>
            </a:pPr>
            <a:r>
              <a:rPr lang="en-US" sz="2000" b="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Safety </a:t>
            </a:r>
            <a:r>
              <a:rPr lang="en-US" sz="2000" b="1" u="sng" dirty="0">
                <a:ea typeface="Times New Roman" panose="02020603050405020304" pitchFamily="18" charset="0"/>
                <a:cs typeface="Times New Roman" panose="02020603050405020304" pitchFamily="18" charset="0"/>
              </a:rPr>
              <a:t>&amp; Tolerability</a:t>
            </a:r>
            <a:endParaRPr lang="en-US" sz="2000" u="sng"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Review of adverse events and lab tests performed at each study visit through 8 weeks after last dose</a:t>
            </a:r>
            <a:r>
              <a:rPr lang="en-US" sz="1800" dirty="0">
                <a:solidFill>
                  <a:srgbClr val="000000"/>
                </a:solidFill>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a typeface="Times New Roman" panose="02020603050405020304" pitchFamily="18" charset="0"/>
                <a:cs typeface="Times New Roman" panose="02020603050405020304" pitchFamily="18" charset="0"/>
              </a:rPr>
              <a:t>S</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tudy intervention was discontinued for on-treatment decreases (confirmed at 2 consecutive visits) in total lymphocyte count and/or CD4 count</a:t>
            </a:r>
            <a:r>
              <a:rPr lang="en-US" sz="1800" dirty="0">
                <a:ea typeface="Times New Roman" panose="02020603050405020304" pitchFamily="18" charset="0"/>
                <a:cs typeface="Times New Roman" panose="02020603050405020304" pitchFamily="18" charset="0"/>
              </a:rPr>
              <a:t>, specified</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as </a:t>
            </a:r>
            <a:r>
              <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&lt;1.0 x 10</a:t>
            </a:r>
            <a:r>
              <a:rPr lang="en-US" sz="1800" baseline="30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r>
              <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and &lt;500 cells/mm</a:t>
            </a:r>
            <a:r>
              <a:rPr lang="en-US" sz="1800"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respectively, with a </a:t>
            </a:r>
            <a:r>
              <a:rPr lang="en-US" sz="1800" dirty="0">
                <a:solidFill>
                  <a:srgbClr val="000000"/>
                </a:solidFill>
                <a:effectLst/>
                <a:latin typeface="Arial" panose="020B0604020202020204" pitchFamily="34" charset="0"/>
                <a:ea typeface="Times New Roman" panose="02020603050405020304" pitchFamily="18" charset="0"/>
              </a:rPr>
              <a: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 decline from baseline</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Times New Roman" panose="02020603050405020304" pitchFamily="18" charset="0"/>
              </a:rPr>
              <a:t>HIV testing was performed at screening, day 1, and every 4 weeks thereafter</a:t>
            </a:r>
            <a:endParaRPr lang="en-US" sz="1800" dirty="0">
              <a:effectLst/>
              <a:latin typeface="Times New Roman" panose="02020603050405020304" pitchFamily="18" charset="0"/>
              <a:ea typeface="Times New Roman" panose="02020603050405020304" pitchFamily="18" charset="0"/>
            </a:endParaRPr>
          </a:p>
          <a:p>
            <a:pPr marL="0" marR="0" indent="0">
              <a:lnSpc>
                <a:spcPct val="150000"/>
              </a:lnSpc>
              <a:spcBef>
                <a:spcPts val="600"/>
              </a:spcBef>
              <a:spcAft>
                <a:spcPts val="0"/>
              </a:spcAft>
              <a:buNone/>
            </a:pPr>
            <a:r>
              <a:rPr lang="en-US" sz="2000" b="1" u="sng" dirty="0">
                <a:solidFill>
                  <a:srgbClr val="000000"/>
                </a:solidFill>
                <a:effectLst/>
                <a:latin typeface="Arial" panose="020B0604020202020204" pitchFamily="34" charset="0"/>
                <a:ea typeface="Times New Roman" panose="02020603050405020304" pitchFamily="18" charset="0"/>
              </a:rPr>
              <a:t>Pharmacokinetics</a:t>
            </a:r>
            <a:endParaRPr lang="en-US" sz="2000" u="sng"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MK-8527 in plasma measured in all participants: days 1 and 2, week 20 (or </a:t>
            </a:r>
            <a:r>
              <a:rPr lang="en-US" sz="1800" dirty="0">
                <a:ea typeface="Times New Roman" panose="02020603050405020304" pitchFamily="18" charset="0"/>
                <a:cs typeface="Times New Roman" panose="02020603050405020304" pitchFamily="18" charset="0"/>
              </a:rPr>
              <a:t>last dose</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and follow-up day 1</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MK-8527-triphosphate (TP), the intracellular active metabolite, was measured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PBMCs from ~20 participants/MK-8527 group at each study visit </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Times New Roman" panose="02020603050405020304" pitchFamily="18" charset="0"/>
              </a:rPr>
              <a:t>Pharmacokinetic exposures for MK-8527 and MK-8527-TP were based on analysis of the sparse data collected in the study</a:t>
            </a:r>
            <a:endParaRPr lang="en-US" sz="1800" dirty="0">
              <a:effectLst/>
              <a:latin typeface="Times New Roman" panose="02020603050405020304" pitchFamily="18" charset="0"/>
              <a:ea typeface="Times New Roman" panose="02020603050405020304" pitchFamily="18" charset="0"/>
            </a:endParaRPr>
          </a:p>
        </p:txBody>
      </p:sp>
      <p:sp>
        <p:nvSpPr>
          <p:cNvPr id="3" name="Title 2">
            <a:extLst>
              <a:ext uri="{FF2B5EF4-FFF2-40B4-BE49-F238E27FC236}">
                <a16:creationId xmlns:a16="http://schemas.microsoft.com/office/drawing/2014/main" id="{104D049F-A306-2314-3333-A833C1C5BDE8}"/>
              </a:ext>
            </a:extLst>
          </p:cNvPr>
          <p:cNvSpPr>
            <a:spLocks noGrp="1"/>
          </p:cNvSpPr>
          <p:nvPr>
            <p:ph type="title"/>
          </p:nvPr>
        </p:nvSpPr>
        <p:spPr/>
        <p:txBody>
          <a:bodyPr/>
          <a:lstStyle/>
          <a:p>
            <a:r>
              <a:rPr lang="en-US" dirty="0"/>
              <a:t>Assessments</a:t>
            </a:r>
          </a:p>
        </p:txBody>
      </p:sp>
      <p:sp>
        <p:nvSpPr>
          <p:cNvPr id="4" name="Footer Placeholder 3">
            <a:extLst>
              <a:ext uri="{FF2B5EF4-FFF2-40B4-BE49-F238E27FC236}">
                <a16:creationId xmlns:a16="http://schemas.microsoft.com/office/drawing/2014/main" id="{CC1EB1EA-A99B-6D84-702A-E6BBE8BD7C38}"/>
              </a:ext>
            </a:extLst>
          </p:cNvPr>
          <p:cNvSpPr>
            <a:spLocks noGrp="1"/>
          </p:cNvSpPr>
          <p:nvPr>
            <p:ph type="ftr" sz="quarter" idx="3"/>
          </p:nvPr>
        </p:nvSpPr>
        <p:spPr/>
        <p:txBody>
          <a:bodyPr/>
          <a:lstStyle/>
          <a:p>
            <a:endParaRPr lang="en-US" dirty="0"/>
          </a:p>
        </p:txBody>
      </p:sp>
      <p:sp>
        <p:nvSpPr>
          <p:cNvPr id="5" name="Text Placeholder 4">
            <a:extLst>
              <a:ext uri="{FF2B5EF4-FFF2-40B4-BE49-F238E27FC236}">
                <a16:creationId xmlns:a16="http://schemas.microsoft.com/office/drawing/2014/main" id="{2F689D5D-7EB3-4FA6-26DC-8CE067B0D5F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225272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DE796BE-5D6A-29E3-F1E1-4CFADF6BD7BA}"/>
              </a:ext>
            </a:extLst>
          </p:cNvPr>
          <p:cNvGraphicFramePr>
            <a:graphicFrameLocks noGrp="1"/>
          </p:cNvGraphicFramePr>
          <p:nvPr>
            <p:ph idx="1"/>
            <p:extLst>
              <p:ext uri="{D42A27DB-BD31-4B8C-83A1-F6EECF244321}">
                <p14:modId xmlns:p14="http://schemas.microsoft.com/office/powerpoint/2010/main" val="3356333348"/>
              </p:ext>
            </p:extLst>
          </p:nvPr>
        </p:nvGraphicFramePr>
        <p:xfrm>
          <a:off x="377825" y="1462958"/>
          <a:ext cx="11436351" cy="4658360"/>
        </p:xfrm>
        <a:graphic>
          <a:graphicData uri="http://schemas.openxmlformats.org/drawingml/2006/table">
            <a:tbl>
              <a:tblPr firstRow="1" bandRow="1">
                <a:tableStyleId>{5C22544A-7EE6-4342-B048-85BDC9FD1C3A}</a:tableStyleId>
              </a:tblPr>
              <a:tblGrid>
                <a:gridCol w="2761982">
                  <a:extLst>
                    <a:ext uri="{9D8B030D-6E8A-4147-A177-3AD203B41FA5}">
                      <a16:colId xmlns:a16="http://schemas.microsoft.com/office/drawing/2014/main" val="554454627"/>
                    </a:ext>
                  </a:extLst>
                </a:gridCol>
                <a:gridCol w="2191177">
                  <a:extLst>
                    <a:ext uri="{9D8B030D-6E8A-4147-A177-3AD203B41FA5}">
                      <a16:colId xmlns:a16="http://schemas.microsoft.com/office/drawing/2014/main" val="1744252124"/>
                    </a:ext>
                  </a:extLst>
                </a:gridCol>
                <a:gridCol w="2161064">
                  <a:extLst>
                    <a:ext uri="{9D8B030D-6E8A-4147-A177-3AD203B41FA5}">
                      <a16:colId xmlns:a16="http://schemas.microsoft.com/office/drawing/2014/main" val="2549090562"/>
                    </a:ext>
                  </a:extLst>
                </a:gridCol>
                <a:gridCol w="2161064">
                  <a:extLst>
                    <a:ext uri="{9D8B030D-6E8A-4147-A177-3AD203B41FA5}">
                      <a16:colId xmlns:a16="http://schemas.microsoft.com/office/drawing/2014/main" val="1750106946"/>
                    </a:ext>
                  </a:extLst>
                </a:gridCol>
                <a:gridCol w="2161064">
                  <a:extLst>
                    <a:ext uri="{9D8B030D-6E8A-4147-A177-3AD203B41FA5}">
                      <a16:colId xmlns:a16="http://schemas.microsoft.com/office/drawing/2014/main" val="1088354570"/>
                    </a:ext>
                  </a:extLst>
                </a:gridCol>
              </a:tblGrid>
              <a:tr h="370840">
                <a:tc>
                  <a:txBody>
                    <a:bodyPr/>
                    <a:lstStyle/>
                    <a:p>
                      <a:endParaRPr lang="en-US" sz="1600" dirty="0">
                        <a:solidFill>
                          <a:schemeClr val="tx1"/>
                        </a:solidFill>
                      </a:endParaRPr>
                    </a:p>
                  </a:txBody>
                  <a:tcPr anchor="ctr"/>
                </a:tc>
                <a:tc>
                  <a:txBody>
                    <a:bodyPr/>
                    <a:lstStyle/>
                    <a:p>
                      <a:pPr algn="ctr"/>
                      <a:r>
                        <a:rPr lang="en-US" sz="1600" dirty="0">
                          <a:solidFill>
                            <a:schemeClr val="bg1"/>
                          </a:solidFill>
                        </a:rPr>
                        <a:t>MK-8527 3 mg N=101</a:t>
                      </a:r>
                    </a:p>
                  </a:txBody>
                  <a:tcPr>
                    <a:solidFill>
                      <a:srgbClr val="00857C"/>
                    </a:solidFill>
                  </a:tcPr>
                </a:tc>
                <a:tc>
                  <a:txBody>
                    <a:bodyPr/>
                    <a:lstStyle/>
                    <a:p>
                      <a:pPr algn="ctr"/>
                      <a:r>
                        <a:rPr lang="en-US" sz="1600" baseline="0" dirty="0">
                          <a:solidFill>
                            <a:schemeClr val="tx1"/>
                          </a:solidFill>
                        </a:rPr>
                        <a:t>MK-8527 6 mg </a:t>
                      </a:r>
                    </a:p>
                    <a:p>
                      <a:pPr algn="ctr"/>
                      <a:r>
                        <a:rPr lang="en-US" sz="1600" baseline="0" dirty="0">
                          <a:solidFill>
                            <a:schemeClr val="tx1"/>
                          </a:solidFill>
                        </a:rPr>
                        <a:t>N=101</a:t>
                      </a:r>
                    </a:p>
                  </a:txBody>
                  <a:tcPr>
                    <a:solidFill>
                      <a:srgbClr val="6ECEB2"/>
                    </a:solidFill>
                  </a:tcPr>
                </a:tc>
                <a:tc>
                  <a:txBody>
                    <a:bodyPr/>
                    <a:lstStyle/>
                    <a:p>
                      <a:pPr algn="ctr"/>
                      <a:r>
                        <a:rPr lang="en-US" sz="1600" baseline="0" dirty="0">
                          <a:solidFill>
                            <a:schemeClr val="bg1"/>
                          </a:solidFill>
                        </a:rPr>
                        <a:t>MK-8527 12 mg </a:t>
                      </a:r>
                    </a:p>
                    <a:p>
                      <a:pPr algn="ctr"/>
                      <a:r>
                        <a:rPr lang="en-US" sz="1600" baseline="0" dirty="0">
                          <a:solidFill>
                            <a:schemeClr val="bg1"/>
                          </a:solidFill>
                        </a:rPr>
                        <a:t>N=99</a:t>
                      </a:r>
                    </a:p>
                  </a:txBody>
                  <a:tcPr>
                    <a:solidFill>
                      <a:schemeClr val="accent3"/>
                    </a:solidFill>
                  </a:tcPr>
                </a:tc>
                <a:tc>
                  <a:txBody>
                    <a:bodyPr/>
                    <a:lstStyle/>
                    <a:p>
                      <a:pPr algn="ctr"/>
                      <a:r>
                        <a:rPr lang="en-US" sz="1600" dirty="0">
                          <a:solidFill>
                            <a:schemeClr val="tx1"/>
                          </a:solidFill>
                        </a:rPr>
                        <a:t>Placebo</a:t>
                      </a:r>
                    </a:p>
                    <a:p>
                      <a:pPr algn="ctr"/>
                      <a:r>
                        <a:rPr lang="en-US" sz="1600" dirty="0">
                          <a:solidFill>
                            <a:schemeClr val="tx1"/>
                          </a:solidFill>
                        </a:rPr>
                        <a:t>N=49</a:t>
                      </a:r>
                    </a:p>
                  </a:txBody>
                  <a:tcPr/>
                </a:tc>
                <a:extLst>
                  <a:ext uri="{0D108BD9-81ED-4DB2-BD59-A6C34878D82A}">
                    <a16:rowId xmlns:a16="http://schemas.microsoft.com/office/drawing/2014/main" val="632151312"/>
                  </a:ext>
                </a:extLst>
              </a:tr>
              <a:tr h="370840">
                <a:tc>
                  <a:txBody>
                    <a:bodyPr/>
                    <a:lstStyle/>
                    <a:p>
                      <a:pPr algn="r"/>
                      <a:r>
                        <a:rPr lang="en-US" sz="1600" dirty="0"/>
                        <a:t>Sex at birth:                  Male</a:t>
                      </a:r>
                    </a:p>
                  </a:txBody>
                  <a:tcPr/>
                </a:tc>
                <a:tc>
                  <a:txBody>
                    <a:bodyPr/>
                    <a:lstStyle/>
                    <a:p>
                      <a:pPr marL="0" marR="0" algn="ctr">
                        <a:lnSpc>
                          <a:spcPct val="107000"/>
                        </a:lnSpc>
                        <a:spcBef>
                          <a:spcPts val="75"/>
                        </a:spcBef>
                        <a:spcAft>
                          <a:spcPts val="75"/>
                        </a:spcAft>
                        <a:tabLst>
                          <a:tab pos="316865" algn="dec"/>
                          <a:tab pos="367665" algn="l"/>
                        </a:tabLst>
                      </a:pPr>
                      <a:r>
                        <a:rPr lang="en-US" sz="1600" kern="100" dirty="0">
                          <a:effectLst/>
                        </a:rPr>
                        <a:t>	43 	(42.6) </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a:effectLst/>
                        </a:rPr>
                        <a:t>	42 	(41.6) </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a:effectLst/>
                        </a:rPr>
                        <a:t>	41 	(41.4) </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dirty="0">
                          <a:effectLst/>
                        </a:rPr>
                        <a:t>	20 	(40.8) </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extLst>
                  <a:ext uri="{0D108BD9-81ED-4DB2-BD59-A6C34878D82A}">
                    <a16:rowId xmlns:a16="http://schemas.microsoft.com/office/drawing/2014/main" val="3883807275"/>
                  </a:ext>
                </a:extLst>
              </a:tr>
              <a:tr h="370840">
                <a:tc>
                  <a:txBody>
                    <a:bodyPr/>
                    <a:lstStyle/>
                    <a:p>
                      <a:pPr algn="r"/>
                      <a:r>
                        <a:rPr lang="en-US" sz="1600" dirty="0"/>
                        <a:t>Female</a:t>
                      </a:r>
                    </a:p>
                  </a:txBody>
                  <a:tcPr/>
                </a:tc>
                <a:tc>
                  <a:txBody>
                    <a:bodyPr/>
                    <a:lstStyle/>
                    <a:p>
                      <a:pPr marL="0" marR="0" algn="ctr">
                        <a:lnSpc>
                          <a:spcPct val="107000"/>
                        </a:lnSpc>
                        <a:spcBef>
                          <a:spcPts val="300"/>
                        </a:spcBef>
                        <a:spcAft>
                          <a:spcPts val="300"/>
                        </a:spcAft>
                        <a:tabLst>
                          <a:tab pos="316865" algn="dec"/>
                          <a:tab pos="367665" algn="l"/>
                        </a:tabLst>
                      </a:pPr>
                      <a:r>
                        <a:rPr lang="en-US" sz="1600" kern="100" dirty="0">
                          <a:effectLst/>
                        </a:rPr>
                        <a:t>	58 	(57.4) </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300"/>
                        </a:spcBef>
                        <a:spcAft>
                          <a:spcPts val="300"/>
                        </a:spcAft>
                        <a:tabLst>
                          <a:tab pos="316865" algn="dec"/>
                          <a:tab pos="367665" algn="l"/>
                        </a:tabLst>
                      </a:pPr>
                      <a:r>
                        <a:rPr lang="en-US" sz="1600" kern="100">
                          <a:effectLst/>
                        </a:rPr>
                        <a:t>	59 	(58.4) </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300"/>
                        </a:spcBef>
                        <a:spcAft>
                          <a:spcPts val="300"/>
                        </a:spcAft>
                        <a:tabLst>
                          <a:tab pos="316865" algn="dec"/>
                          <a:tab pos="367665" algn="l"/>
                        </a:tabLst>
                      </a:pPr>
                      <a:r>
                        <a:rPr lang="en-US" sz="1600" kern="100">
                          <a:effectLst/>
                        </a:rPr>
                        <a:t>	58 	(58.6) </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300"/>
                        </a:spcBef>
                        <a:spcAft>
                          <a:spcPts val="300"/>
                        </a:spcAft>
                        <a:tabLst>
                          <a:tab pos="316865" algn="dec"/>
                          <a:tab pos="367665" algn="l"/>
                        </a:tabLst>
                      </a:pPr>
                      <a:r>
                        <a:rPr lang="en-US" sz="1600" kern="100" dirty="0">
                          <a:effectLst/>
                        </a:rPr>
                        <a:t>	29 	(59.2) </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extLst>
                  <a:ext uri="{0D108BD9-81ED-4DB2-BD59-A6C34878D82A}">
                    <a16:rowId xmlns:a16="http://schemas.microsoft.com/office/drawing/2014/main" val="443848617"/>
                  </a:ext>
                </a:extLst>
              </a:tr>
              <a:tr h="370840">
                <a:tc>
                  <a:txBody>
                    <a:bodyPr/>
                    <a:lstStyle/>
                    <a:p>
                      <a:r>
                        <a:rPr lang="en-US" sz="1600"/>
                        <a:t> Age (years), median (IQR)</a:t>
                      </a:r>
                      <a:endParaRPr lang="en-US" sz="1600" dirty="0"/>
                    </a:p>
                  </a:txBody>
                  <a:tcPr/>
                </a:tc>
                <a:tc>
                  <a:txBody>
                    <a:bodyPr/>
                    <a:lstStyle/>
                    <a:p>
                      <a:pPr marL="0" marR="0" algn="ctr">
                        <a:lnSpc>
                          <a:spcPct val="107000"/>
                        </a:lnSpc>
                        <a:spcBef>
                          <a:spcPts val="75"/>
                        </a:spcBef>
                        <a:spcAft>
                          <a:spcPts val="75"/>
                        </a:spcAft>
                        <a:tabLst>
                          <a:tab pos="316865" algn="dec"/>
                          <a:tab pos="367665" algn="l"/>
                        </a:tabLst>
                      </a:pPr>
                      <a:r>
                        <a:rPr lang="en-US" sz="1600" kern="100" dirty="0">
                          <a:effectLst/>
                        </a:rPr>
                        <a:t>	27.0 (23, 33)</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dirty="0">
                          <a:effectLst/>
                        </a:rPr>
                        <a:t>	28.0 (24, 34)</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a:effectLst/>
                        </a:rPr>
                        <a:t>	28.0 (23, 34)	</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dirty="0">
                          <a:effectLst/>
                        </a:rPr>
                        <a:t>	28.0 (24, 34)</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extLst>
                  <a:ext uri="{0D108BD9-81ED-4DB2-BD59-A6C34878D82A}">
                    <a16:rowId xmlns:a16="http://schemas.microsoft.com/office/drawing/2014/main" val="2238253126"/>
                  </a:ext>
                </a:extLst>
              </a:tr>
              <a:tr h="370840">
                <a:tc>
                  <a:txBody>
                    <a:bodyPr/>
                    <a:lstStyle/>
                    <a:p>
                      <a:pPr algn="r"/>
                      <a:r>
                        <a:rPr lang="en-US" sz="1600" dirty="0"/>
                        <a:t>Race:                          White</a:t>
                      </a:r>
                    </a:p>
                  </a:txBody>
                  <a:tcPr/>
                </a:tc>
                <a:tc>
                  <a:txBody>
                    <a:bodyPr/>
                    <a:lstStyle/>
                    <a:p>
                      <a:pPr marL="0" marR="0" algn="ctr">
                        <a:lnSpc>
                          <a:spcPct val="107000"/>
                        </a:lnSpc>
                        <a:spcBef>
                          <a:spcPts val="75"/>
                        </a:spcBef>
                        <a:spcAft>
                          <a:spcPts val="75"/>
                        </a:spcAft>
                        <a:tabLst>
                          <a:tab pos="316865" algn="dec"/>
                          <a:tab pos="367665" algn="l"/>
                        </a:tabLst>
                      </a:pPr>
                      <a:r>
                        <a:rPr lang="en-US" sz="1600" kern="100">
                          <a:effectLst/>
                        </a:rPr>
                        <a:t>	49 	(48.5) </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a:effectLst/>
                        </a:rPr>
                        <a:t>	54 	(53.5) </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a:effectLst/>
                        </a:rPr>
                        <a:t>	51 	(51.5) </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a:effectLst/>
                        </a:rPr>
                        <a:t>	26 	(53.1) </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extLst>
                  <a:ext uri="{0D108BD9-81ED-4DB2-BD59-A6C34878D82A}">
                    <a16:rowId xmlns:a16="http://schemas.microsoft.com/office/drawing/2014/main" val="2565141669"/>
                  </a:ext>
                </a:extLst>
              </a:tr>
              <a:tr h="370840">
                <a:tc>
                  <a:txBody>
                    <a:bodyPr/>
                    <a:lstStyle/>
                    <a:p>
                      <a:pPr algn="r"/>
                      <a:r>
                        <a:rPr lang="en-US" sz="1600" dirty="0"/>
                        <a:t>Black</a:t>
                      </a:r>
                    </a:p>
                  </a:txBody>
                  <a:tcPr/>
                </a:tc>
                <a:tc>
                  <a:txBody>
                    <a:bodyPr/>
                    <a:lstStyle/>
                    <a:p>
                      <a:pPr marL="0" marR="0" algn="ctr">
                        <a:lnSpc>
                          <a:spcPct val="107000"/>
                        </a:lnSpc>
                        <a:spcBef>
                          <a:spcPts val="75"/>
                        </a:spcBef>
                        <a:spcAft>
                          <a:spcPts val="75"/>
                        </a:spcAft>
                        <a:tabLst>
                          <a:tab pos="316865" algn="dec"/>
                          <a:tab pos="367665" algn="l"/>
                        </a:tabLst>
                      </a:pPr>
                      <a:r>
                        <a:rPr lang="en-US" sz="1600" kern="100">
                          <a:effectLst/>
                        </a:rPr>
                        <a:t>	44 	(43.6) </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a:effectLst/>
                        </a:rPr>
                        <a:t>	40 	(39.6) </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a:effectLst/>
                        </a:rPr>
                        <a:t>	40 	(40.4) </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a:effectLst/>
                        </a:rPr>
                        <a:t>	21 	(42.9) </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extLst>
                  <a:ext uri="{0D108BD9-81ED-4DB2-BD59-A6C34878D82A}">
                    <a16:rowId xmlns:a16="http://schemas.microsoft.com/office/drawing/2014/main" val="1043124507"/>
                  </a:ext>
                </a:extLst>
              </a:tr>
              <a:tr h="370840">
                <a:tc>
                  <a:txBody>
                    <a:bodyPr/>
                    <a:lstStyle/>
                    <a:p>
                      <a:pPr algn="r"/>
                      <a:r>
                        <a:rPr lang="en-US" sz="1600" dirty="0"/>
                        <a:t>Asian</a:t>
                      </a:r>
                    </a:p>
                  </a:txBody>
                  <a:tcPr/>
                </a:tc>
                <a:tc>
                  <a:txBody>
                    <a:bodyPr/>
                    <a:lstStyle/>
                    <a:p>
                      <a:pPr marL="0" marR="0" algn="ctr">
                        <a:lnSpc>
                          <a:spcPct val="107000"/>
                        </a:lnSpc>
                        <a:spcBef>
                          <a:spcPts val="75"/>
                        </a:spcBef>
                        <a:spcAft>
                          <a:spcPts val="75"/>
                        </a:spcAft>
                        <a:tabLst>
                          <a:tab pos="316865" algn="dec"/>
                          <a:tab pos="367665" algn="l"/>
                        </a:tabLst>
                      </a:pPr>
                      <a:r>
                        <a:rPr lang="en-US" sz="1600" kern="100">
                          <a:effectLst/>
                        </a:rPr>
                        <a:t>	3 	(3.0) </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a:effectLst/>
                        </a:rPr>
                        <a:t>	2 	(2.0) </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a:effectLst/>
                        </a:rPr>
                        <a:t>	3 	(3.0) </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a:effectLst/>
                        </a:rPr>
                        <a:t>	0 	(0.0) </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extLst>
                  <a:ext uri="{0D108BD9-81ED-4DB2-BD59-A6C34878D82A}">
                    <a16:rowId xmlns:a16="http://schemas.microsoft.com/office/drawing/2014/main" val="2924783453"/>
                  </a:ext>
                </a:extLst>
              </a:tr>
              <a:tr h="370840">
                <a:tc>
                  <a:txBody>
                    <a:bodyPr/>
                    <a:lstStyle/>
                    <a:p>
                      <a:pPr algn="r"/>
                      <a:r>
                        <a:rPr lang="en-US" sz="1600" dirty="0"/>
                        <a:t>Other</a:t>
                      </a:r>
                    </a:p>
                  </a:txBody>
                  <a:tcPr/>
                </a:tc>
                <a:tc>
                  <a:txBody>
                    <a:bodyPr/>
                    <a:lstStyle/>
                    <a:p>
                      <a:pPr marL="0" marR="0" algn="ctr">
                        <a:lnSpc>
                          <a:spcPct val="107000"/>
                        </a:lnSpc>
                        <a:spcBef>
                          <a:spcPts val="75"/>
                        </a:spcBef>
                        <a:spcAft>
                          <a:spcPts val="75"/>
                        </a:spcAft>
                        <a:tabLst>
                          <a:tab pos="316865" algn="dec"/>
                          <a:tab pos="367665" algn="l"/>
                        </a:tabLst>
                      </a:pPr>
                      <a:r>
                        <a:rPr lang="en-US" sz="1600" kern="100">
                          <a:effectLst/>
                        </a:rPr>
                        <a:t>	5 	(5.0) </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a:effectLst/>
                        </a:rPr>
                        <a:t>	5 	(5.0) </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a:effectLst/>
                        </a:rPr>
                        <a:t>	5 	(5.1) </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dirty="0">
                          <a:effectLst/>
                        </a:rPr>
                        <a:t>	2 	(4.1) </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extLst>
                  <a:ext uri="{0D108BD9-81ED-4DB2-BD59-A6C34878D82A}">
                    <a16:rowId xmlns:a16="http://schemas.microsoft.com/office/drawing/2014/main" val="1662230580"/>
                  </a:ext>
                </a:extLst>
              </a:tr>
              <a:tr h="370840">
                <a:tc>
                  <a:txBody>
                    <a:bodyPr/>
                    <a:lstStyle/>
                    <a:p>
                      <a:pPr algn="r"/>
                      <a:r>
                        <a:rPr lang="en-US" sz="1600" dirty="0"/>
                        <a:t>Ethnicity:      Hispanic/Latino</a:t>
                      </a:r>
                    </a:p>
                  </a:txBody>
                  <a:tcPr/>
                </a:tc>
                <a:tc>
                  <a:txBody>
                    <a:bodyPr/>
                    <a:lstStyle/>
                    <a:p>
                      <a:pPr marL="0" marR="0" algn="ctr">
                        <a:lnSpc>
                          <a:spcPct val="107000"/>
                        </a:lnSpc>
                        <a:spcBef>
                          <a:spcPts val="75"/>
                        </a:spcBef>
                        <a:spcAft>
                          <a:spcPts val="75"/>
                        </a:spcAft>
                        <a:tabLst>
                          <a:tab pos="316865" algn="dec"/>
                          <a:tab pos="367665" algn="l"/>
                        </a:tabLst>
                      </a:pPr>
                      <a:r>
                        <a:rPr lang="en-US" sz="1600" kern="100">
                          <a:effectLst/>
                        </a:rPr>
                        <a:t>	18 	(17.8) </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a:effectLst/>
                        </a:rPr>
                        <a:t>	13 	(12.9) </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a:effectLst/>
                        </a:rPr>
                        <a:t>	14 	(14.1) </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dirty="0">
                          <a:effectLst/>
                        </a:rPr>
                        <a:t>	11 	(22.4) </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extLst>
                  <a:ext uri="{0D108BD9-81ED-4DB2-BD59-A6C34878D82A}">
                    <a16:rowId xmlns:a16="http://schemas.microsoft.com/office/drawing/2014/main" val="1855038907"/>
                  </a:ext>
                </a:extLst>
              </a:tr>
              <a:tr h="370840">
                <a:tc>
                  <a:txBody>
                    <a:bodyPr/>
                    <a:lstStyle/>
                    <a:p>
                      <a:pPr algn="r"/>
                      <a:r>
                        <a:rPr lang="en-US" sz="1600" dirty="0"/>
                        <a:t>Country:          United States</a:t>
                      </a:r>
                    </a:p>
                  </a:txBody>
                  <a:tcPr/>
                </a:tc>
                <a:tc>
                  <a:txBody>
                    <a:bodyPr/>
                    <a:lstStyle/>
                    <a:p>
                      <a:pPr marL="0" marR="0" algn="ctr">
                        <a:lnSpc>
                          <a:spcPct val="107000"/>
                        </a:lnSpc>
                        <a:spcBef>
                          <a:spcPts val="75"/>
                        </a:spcBef>
                        <a:spcAft>
                          <a:spcPts val="75"/>
                        </a:spcAft>
                        <a:tabLst>
                          <a:tab pos="316865" algn="dec"/>
                          <a:tab pos="367665" algn="l"/>
                        </a:tabLst>
                      </a:pPr>
                      <a:r>
                        <a:rPr lang="en-US" sz="1600" kern="100">
                          <a:effectLst/>
                        </a:rPr>
                        <a:t>	42 	(41.6) </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a:effectLst/>
                        </a:rPr>
                        <a:t>	48 	(47.5) </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a:effectLst/>
                        </a:rPr>
                        <a:t>	45 	(45.5) </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a:effectLst/>
                        </a:rPr>
                        <a:t>	21 	(42.9) </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extLst>
                  <a:ext uri="{0D108BD9-81ED-4DB2-BD59-A6C34878D82A}">
                    <a16:rowId xmlns:a16="http://schemas.microsoft.com/office/drawing/2014/main" val="347321692"/>
                  </a:ext>
                </a:extLst>
              </a:tr>
              <a:tr h="370840">
                <a:tc>
                  <a:txBody>
                    <a:bodyPr/>
                    <a:lstStyle/>
                    <a:p>
                      <a:pPr algn="r"/>
                      <a:r>
                        <a:rPr lang="en-US" sz="1600" dirty="0"/>
                        <a:t>South Africa</a:t>
                      </a:r>
                    </a:p>
                  </a:txBody>
                  <a:tcPr/>
                </a:tc>
                <a:tc>
                  <a:txBody>
                    <a:bodyPr/>
                    <a:lstStyle/>
                    <a:p>
                      <a:pPr marL="0" marR="0" algn="ctr">
                        <a:lnSpc>
                          <a:spcPct val="107000"/>
                        </a:lnSpc>
                        <a:spcBef>
                          <a:spcPts val="75"/>
                        </a:spcBef>
                        <a:spcAft>
                          <a:spcPts val="75"/>
                        </a:spcAft>
                        <a:tabLst>
                          <a:tab pos="316865" algn="dec"/>
                          <a:tab pos="367665" algn="l"/>
                        </a:tabLst>
                      </a:pPr>
                      <a:r>
                        <a:rPr lang="en-US" sz="1600" kern="100">
                          <a:effectLst/>
                        </a:rPr>
                        <a:t>	35 	(34.7) </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a:effectLst/>
                        </a:rPr>
                        <a:t>	34 	(33.7) </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a:effectLst/>
                        </a:rPr>
                        <a:t>	34 	(34.3) </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a:effectLst/>
                        </a:rPr>
                        <a:t>	16 	(32.7) </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extLst>
                  <a:ext uri="{0D108BD9-81ED-4DB2-BD59-A6C34878D82A}">
                    <a16:rowId xmlns:a16="http://schemas.microsoft.com/office/drawing/2014/main" val="550214672"/>
                  </a:ext>
                </a:extLst>
              </a:tr>
              <a:tr h="370840">
                <a:tc>
                  <a:txBody>
                    <a:bodyPr/>
                    <a:lstStyle/>
                    <a:p>
                      <a:pPr algn="r"/>
                      <a:r>
                        <a:rPr lang="en-US" sz="1600" dirty="0"/>
                        <a:t>Israel</a:t>
                      </a:r>
                    </a:p>
                  </a:txBody>
                  <a:tcPr/>
                </a:tc>
                <a:tc>
                  <a:txBody>
                    <a:bodyPr/>
                    <a:lstStyle/>
                    <a:p>
                      <a:pPr marL="0" marR="0" algn="ctr">
                        <a:lnSpc>
                          <a:spcPct val="107000"/>
                        </a:lnSpc>
                        <a:spcBef>
                          <a:spcPts val="75"/>
                        </a:spcBef>
                        <a:spcAft>
                          <a:spcPts val="75"/>
                        </a:spcAft>
                        <a:tabLst>
                          <a:tab pos="316865" algn="dec"/>
                          <a:tab pos="367665" algn="l"/>
                        </a:tabLst>
                      </a:pPr>
                      <a:r>
                        <a:rPr lang="en-US" sz="1600" kern="100">
                          <a:effectLst/>
                        </a:rPr>
                        <a:t>	24 	(23.8) </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a:effectLst/>
                        </a:rPr>
                        <a:t>	19 	(18.8) </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a:effectLst/>
                        </a:rPr>
                        <a:t>	20 	(20.2) </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dirty="0">
                          <a:effectLst/>
                        </a:rPr>
                        <a:t>	12 	(24.5) </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extLst>
                  <a:ext uri="{0D108BD9-81ED-4DB2-BD59-A6C34878D82A}">
                    <a16:rowId xmlns:a16="http://schemas.microsoft.com/office/drawing/2014/main" val="64745477"/>
                  </a:ext>
                </a:extLst>
              </a:tr>
            </a:tbl>
          </a:graphicData>
        </a:graphic>
      </p:graphicFrame>
      <p:sp>
        <p:nvSpPr>
          <p:cNvPr id="3" name="Title 2">
            <a:extLst>
              <a:ext uri="{FF2B5EF4-FFF2-40B4-BE49-F238E27FC236}">
                <a16:creationId xmlns:a16="http://schemas.microsoft.com/office/drawing/2014/main" id="{7D82FA61-3C71-2A88-C18C-E711ED47503E}"/>
              </a:ext>
            </a:extLst>
          </p:cNvPr>
          <p:cNvSpPr>
            <a:spLocks noGrp="1"/>
          </p:cNvSpPr>
          <p:nvPr>
            <p:ph type="title"/>
          </p:nvPr>
        </p:nvSpPr>
        <p:spPr/>
        <p:txBody>
          <a:bodyPr/>
          <a:lstStyle/>
          <a:p>
            <a:r>
              <a:rPr lang="en-US" sz="2800" dirty="0"/>
              <a:t>Baseline Characteristics</a:t>
            </a:r>
          </a:p>
        </p:txBody>
      </p:sp>
      <p:sp>
        <p:nvSpPr>
          <p:cNvPr id="4" name="Footer Placeholder 3">
            <a:extLst>
              <a:ext uri="{FF2B5EF4-FFF2-40B4-BE49-F238E27FC236}">
                <a16:creationId xmlns:a16="http://schemas.microsoft.com/office/drawing/2014/main" id="{0634271E-728C-8D87-4663-C451047EFBA2}"/>
              </a:ext>
            </a:extLst>
          </p:cNvPr>
          <p:cNvSpPr>
            <a:spLocks noGrp="1"/>
          </p:cNvSpPr>
          <p:nvPr>
            <p:ph type="ftr" sz="quarter" idx="3"/>
          </p:nvPr>
        </p:nvSpPr>
        <p:spPr/>
        <p:txBody>
          <a:bodyPr/>
          <a:lstStyle/>
          <a:p>
            <a:endParaRPr lang="en-US" dirty="0"/>
          </a:p>
        </p:txBody>
      </p:sp>
      <p:sp>
        <p:nvSpPr>
          <p:cNvPr id="5" name="Text Placeholder 4">
            <a:extLst>
              <a:ext uri="{FF2B5EF4-FFF2-40B4-BE49-F238E27FC236}">
                <a16:creationId xmlns:a16="http://schemas.microsoft.com/office/drawing/2014/main" id="{ADC374E9-6FEA-2558-D075-4F9F8121A6C0}"/>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03709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D1E8827A-C8DF-9E3E-A163-C9A9BEA67C39}"/>
              </a:ext>
            </a:extLst>
          </p:cNvPr>
          <p:cNvGraphicFramePr>
            <a:graphicFrameLocks noGrp="1"/>
          </p:cNvGraphicFramePr>
          <p:nvPr>
            <p:ph idx="1"/>
            <p:extLst>
              <p:ext uri="{D42A27DB-BD31-4B8C-83A1-F6EECF244321}">
                <p14:modId xmlns:p14="http://schemas.microsoft.com/office/powerpoint/2010/main" val="3865628466"/>
              </p:ext>
            </p:extLst>
          </p:nvPr>
        </p:nvGraphicFramePr>
        <p:xfrm>
          <a:off x="377825" y="1381625"/>
          <a:ext cx="11424562" cy="3384392"/>
        </p:xfrm>
        <a:graphic>
          <a:graphicData uri="http://schemas.openxmlformats.org/drawingml/2006/table">
            <a:tbl>
              <a:tblPr firstRow="1" bandRow="1">
                <a:tableStyleId>{5C22544A-7EE6-4342-B048-85BDC9FD1C3A}</a:tableStyleId>
              </a:tblPr>
              <a:tblGrid>
                <a:gridCol w="3900614">
                  <a:extLst>
                    <a:ext uri="{9D8B030D-6E8A-4147-A177-3AD203B41FA5}">
                      <a16:colId xmlns:a16="http://schemas.microsoft.com/office/drawing/2014/main" val="3970732552"/>
                    </a:ext>
                  </a:extLst>
                </a:gridCol>
                <a:gridCol w="1880987">
                  <a:extLst>
                    <a:ext uri="{9D8B030D-6E8A-4147-A177-3AD203B41FA5}">
                      <a16:colId xmlns:a16="http://schemas.microsoft.com/office/drawing/2014/main" val="1620045601"/>
                    </a:ext>
                  </a:extLst>
                </a:gridCol>
                <a:gridCol w="1880987">
                  <a:extLst>
                    <a:ext uri="{9D8B030D-6E8A-4147-A177-3AD203B41FA5}">
                      <a16:colId xmlns:a16="http://schemas.microsoft.com/office/drawing/2014/main" val="1955340774"/>
                    </a:ext>
                  </a:extLst>
                </a:gridCol>
                <a:gridCol w="1880987">
                  <a:extLst>
                    <a:ext uri="{9D8B030D-6E8A-4147-A177-3AD203B41FA5}">
                      <a16:colId xmlns:a16="http://schemas.microsoft.com/office/drawing/2014/main" val="831375554"/>
                    </a:ext>
                  </a:extLst>
                </a:gridCol>
                <a:gridCol w="1880987">
                  <a:extLst>
                    <a:ext uri="{9D8B030D-6E8A-4147-A177-3AD203B41FA5}">
                      <a16:colId xmlns:a16="http://schemas.microsoft.com/office/drawing/2014/main" val="160794673"/>
                    </a:ext>
                  </a:extLst>
                </a:gridCol>
              </a:tblGrid>
              <a:tr h="547605">
                <a:tc>
                  <a:txBody>
                    <a:bodyPr/>
                    <a:lstStyle/>
                    <a:p>
                      <a:r>
                        <a:rPr lang="en-US" sz="1600" dirty="0">
                          <a:solidFill>
                            <a:schemeClr val="tx1"/>
                          </a:solidFill>
                        </a:rPr>
                        <a:t>Number (%) of participants</a:t>
                      </a:r>
                    </a:p>
                  </a:txBody>
                  <a:tcPr anchor="ctr"/>
                </a:tc>
                <a:tc>
                  <a:txBody>
                    <a:bodyPr/>
                    <a:lstStyle/>
                    <a:p>
                      <a:pPr algn="ctr"/>
                      <a:r>
                        <a:rPr lang="en-US" sz="1600" dirty="0">
                          <a:solidFill>
                            <a:schemeClr val="bg1"/>
                          </a:solidFill>
                        </a:rPr>
                        <a:t>MK-8527 3 mg N=101</a:t>
                      </a:r>
                    </a:p>
                  </a:txBody>
                  <a:tcPr>
                    <a:solidFill>
                      <a:schemeClr val="bg2"/>
                    </a:solidFill>
                  </a:tcPr>
                </a:tc>
                <a:tc>
                  <a:txBody>
                    <a:bodyPr/>
                    <a:lstStyle/>
                    <a:p>
                      <a:pPr algn="ctr"/>
                      <a:r>
                        <a:rPr lang="en-US" sz="1600" baseline="0" dirty="0">
                          <a:solidFill>
                            <a:schemeClr val="tx1"/>
                          </a:solidFill>
                        </a:rPr>
                        <a:t>MK-8527 6 mg </a:t>
                      </a:r>
                    </a:p>
                    <a:p>
                      <a:pPr algn="ctr"/>
                      <a:r>
                        <a:rPr lang="en-US" sz="1600" baseline="0" dirty="0">
                          <a:solidFill>
                            <a:schemeClr val="tx1"/>
                          </a:solidFill>
                        </a:rPr>
                        <a:t>N=101</a:t>
                      </a:r>
                    </a:p>
                  </a:txBody>
                  <a:tcPr>
                    <a:solidFill>
                      <a:schemeClr val="tx2"/>
                    </a:solidFill>
                  </a:tcPr>
                </a:tc>
                <a:tc>
                  <a:txBody>
                    <a:bodyPr/>
                    <a:lstStyle/>
                    <a:p>
                      <a:pPr algn="ctr"/>
                      <a:r>
                        <a:rPr lang="en-US" sz="1600" baseline="0" dirty="0">
                          <a:solidFill>
                            <a:schemeClr val="bg1"/>
                          </a:solidFill>
                        </a:rPr>
                        <a:t>MK-8527 12 mg </a:t>
                      </a:r>
                    </a:p>
                    <a:p>
                      <a:pPr algn="ctr"/>
                      <a:r>
                        <a:rPr lang="en-US" sz="1600" baseline="0" dirty="0">
                          <a:solidFill>
                            <a:schemeClr val="bg1"/>
                          </a:solidFill>
                        </a:rPr>
                        <a:t>N=99</a:t>
                      </a:r>
                    </a:p>
                  </a:txBody>
                  <a:tcPr>
                    <a:solidFill>
                      <a:schemeClr val="accent3"/>
                    </a:solidFill>
                  </a:tcPr>
                </a:tc>
                <a:tc>
                  <a:txBody>
                    <a:bodyPr/>
                    <a:lstStyle/>
                    <a:p>
                      <a:pPr algn="ctr"/>
                      <a:r>
                        <a:rPr lang="en-US" sz="1600" dirty="0">
                          <a:solidFill>
                            <a:schemeClr val="tx1"/>
                          </a:solidFill>
                        </a:rPr>
                        <a:t>Placebo</a:t>
                      </a:r>
                    </a:p>
                    <a:p>
                      <a:pPr algn="ctr"/>
                      <a:r>
                        <a:rPr lang="en-US" sz="1600" dirty="0">
                          <a:solidFill>
                            <a:schemeClr val="tx1"/>
                          </a:solidFill>
                        </a:rPr>
                        <a:t>N=49</a:t>
                      </a:r>
                    </a:p>
                  </a:txBody>
                  <a:tcPr/>
                </a:tc>
                <a:extLst>
                  <a:ext uri="{0D108BD9-81ED-4DB2-BD59-A6C34878D82A}">
                    <a16:rowId xmlns:a16="http://schemas.microsoft.com/office/drawing/2014/main" val="3604899088"/>
                  </a:ext>
                </a:extLst>
              </a:tr>
              <a:tr h="350659">
                <a:tc>
                  <a:txBody>
                    <a:bodyPr/>
                    <a:lstStyle/>
                    <a:p>
                      <a:pPr marL="101600" marR="635" indent="-101600">
                        <a:lnSpc>
                          <a:spcPct val="107000"/>
                        </a:lnSpc>
                        <a:spcBef>
                          <a:spcPts val="75"/>
                        </a:spcBef>
                        <a:spcAft>
                          <a:spcPts val="75"/>
                        </a:spcAft>
                      </a:pPr>
                      <a:r>
                        <a:rPr lang="en-US" sz="1600" kern="100" dirty="0">
                          <a:solidFill>
                            <a:srgbClr val="000000"/>
                          </a:solidFill>
                          <a:effectLst/>
                        </a:rPr>
                        <a:t>   with one or more adverse event (AE)</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a:solidFill>
                            <a:srgbClr val="000000"/>
                          </a:solidFill>
                          <a:effectLst/>
                          <a:latin typeface="Arial" panose="020B0604020202020204" pitchFamily="34" charset="0"/>
                          <a:ea typeface="Times New Roman" panose="02020603050405020304" pitchFamily="18" charset="0"/>
                        </a:rPr>
                        <a:t>	62 (61.4)</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a:solidFill>
                            <a:srgbClr val="000000"/>
                          </a:solidFill>
                          <a:effectLst/>
                          <a:latin typeface="Arial" panose="020B0604020202020204" pitchFamily="34" charset="0"/>
                          <a:ea typeface="Times New Roman" panose="02020603050405020304" pitchFamily="18" charset="0"/>
                        </a:rPr>
                        <a:t>	69 (68.3)</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a:solidFill>
                            <a:srgbClr val="000000"/>
                          </a:solidFill>
                          <a:effectLst/>
                          <a:latin typeface="Arial" panose="020B0604020202020204" pitchFamily="34" charset="0"/>
                          <a:ea typeface="Times New Roman" panose="02020603050405020304" pitchFamily="18" charset="0"/>
                        </a:rPr>
                        <a:t>	66 (66.7)</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a:solidFill>
                            <a:srgbClr val="000000"/>
                          </a:solidFill>
                          <a:effectLst/>
                          <a:latin typeface="Arial" panose="020B0604020202020204" pitchFamily="34" charset="0"/>
                          <a:ea typeface="Times New Roman" panose="02020603050405020304" pitchFamily="18" charset="0"/>
                        </a:rPr>
                        <a:t>	31 (63.3)</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extLst>
                  <a:ext uri="{0D108BD9-81ED-4DB2-BD59-A6C34878D82A}">
                    <a16:rowId xmlns:a16="http://schemas.microsoft.com/office/drawing/2014/main" val="1063805406"/>
                  </a:ext>
                </a:extLst>
              </a:tr>
              <a:tr h="350659">
                <a:tc>
                  <a:txBody>
                    <a:bodyPr/>
                    <a:lstStyle/>
                    <a:p>
                      <a:pPr marL="101600" marR="635" indent="-101600">
                        <a:lnSpc>
                          <a:spcPct val="107000"/>
                        </a:lnSpc>
                        <a:spcBef>
                          <a:spcPts val="75"/>
                        </a:spcBef>
                        <a:spcAft>
                          <a:spcPts val="75"/>
                        </a:spcAft>
                      </a:pPr>
                      <a:r>
                        <a:rPr lang="en-US" sz="1600" kern="100" dirty="0">
                          <a:effectLst/>
                        </a:rPr>
                        <a:t>   with drug-related</a:t>
                      </a:r>
                      <a:r>
                        <a:rPr lang="en-US" sz="1600" kern="100" baseline="30000" dirty="0">
                          <a:effectLst/>
                        </a:rPr>
                        <a:t>†</a:t>
                      </a:r>
                      <a:r>
                        <a:rPr lang="en-US" sz="1600" kern="100" dirty="0">
                          <a:effectLst/>
                        </a:rPr>
                        <a:t> AE </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a:effectLst/>
                          <a:latin typeface="Arial" panose="020B0604020202020204" pitchFamily="34" charset="0"/>
                          <a:ea typeface="Times New Roman" panose="02020603050405020304" pitchFamily="18" charset="0"/>
                        </a:rPr>
                        <a:t>	15 (14.9)</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dirty="0">
                          <a:effectLst/>
                          <a:latin typeface="Arial" panose="020B0604020202020204" pitchFamily="34" charset="0"/>
                          <a:ea typeface="Times New Roman" panose="02020603050405020304" pitchFamily="18" charset="0"/>
                        </a:rPr>
                        <a:t>	16 (15.8)</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a:effectLst/>
                          <a:latin typeface="Arial" panose="020B0604020202020204" pitchFamily="34" charset="0"/>
                          <a:ea typeface="Times New Roman" panose="02020603050405020304" pitchFamily="18" charset="0"/>
                        </a:rPr>
                        <a:t>	20 (20.2)</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a:effectLst/>
                          <a:latin typeface="Arial" panose="020B0604020202020204" pitchFamily="34" charset="0"/>
                          <a:ea typeface="Times New Roman" panose="02020603050405020304" pitchFamily="18" charset="0"/>
                        </a:rPr>
                        <a:t>	9 (18.4)</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extLst>
                  <a:ext uri="{0D108BD9-81ED-4DB2-BD59-A6C34878D82A}">
                    <a16:rowId xmlns:a16="http://schemas.microsoft.com/office/drawing/2014/main" val="926766663"/>
                  </a:ext>
                </a:extLst>
              </a:tr>
              <a:tr h="350659">
                <a:tc>
                  <a:txBody>
                    <a:bodyPr/>
                    <a:lstStyle/>
                    <a:p>
                      <a:pPr marL="101600" marR="635" indent="-101600">
                        <a:lnSpc>
                          <a:spcPct val="107000"/>
                        </a:lnSpc>
                        <a:spcBef>
                          <a:spcPts val="75"/>
                        </a:spcBef>
                        <a:spcAft>
                          <a:spcPts val="75"/>
                        </a:spcAft>
                      </a:pPr>
                      <a:r>
                        <a:rPr lang="en-US" sz="1600" kern="100" dirty="0">
                          <a:solidFill>
                            <a:srgbClr val="000000"/>
                          </a:solidFill>
                          <a:effectLst/>
                        </a:rPr>
                        <a:t>   with toxicity grade 3-4 AE </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a:solidFill>
                            <a:srgbClr val="000000"/>
                          </a:solidFill>
                          <a:effectLst/>
                          <a:latin typeface="Arial" panose="020B0604020202020204" pitchFamily="34" charset="0"/>
                          <a:ea typeface="Times New Roman" panose="02020603050405020304" pitchFamily="18" charset="0"/>
                        </a:rPr>
                        <a:t>	5 (5.0)</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a:solidFill>
                            <a:srgbClr val="000000"/>
                          </a:solidFill>
                          <a:effectLst/>
                          <a:latin typeface="Arial" panose="020B0604020202020204" pitchFamily="34" charset="0"/>
                          <a:ea typeface="Times New Roman" panose="02020603050405020304" pitchFamily="18" charset="0"/>
                        </a:rPr>
                        <a:t>	2 (2.0)</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a:solidFill>
                            <a:srgbClr val="000000"/>
                          </a:solidFill>
                          <a:effectLst/>
                          <a:latin typeface="Arial" panose="020B0604020202020204" pitchFamily="34" charset="0"/>
                          <a:ea typeface="Times New Roman" panose="02020603050405020304" pitchFamily="18" charset="0"/>
                        </a:rPr>
                        <a:t>	4 (4.0)</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dirty="0">
                          <a:solidFill>
                            <a:srgbClr val="000000"/>
                          </a:solidFill>
                          <a:effectLst/>
                          <a:latin typeface="Arial" panose="020B0604020202020204" pitchFamily="34" charset="0"/>
                          <a:ea typeface="Times New Roman" panose="02020603050405020304" pitchFamily="18" charset="0"/>
                        </a:rPr>
                        <a:t>	4 (8.2)</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extLst>
                  <a:ext uri="{0D108BD9-81ED-4DB2-BD59-A6C34878D82A}">
                    <a16:rowId xmlns:a16="http://schemas.microsoft.com/office/drawing/2014/main" val="4112261108"/>
                  </a:ext>
                </a:extLst>
              </a:tr>
              <a:tr h="350659">
                <a:tc>
                  <a:txBody>
                    <a:bodyPr/>
                    <a:lstStyle/>
                    <a:p>
                      <a:pPr marL="101600" marR="635" indent="-101600">
                        <a:lnSpc>
                          <a:spcPct val="107000"/>
                        </a:lnSpc>
                        <a:spcBef>
                          <a:spcPts val="75"/>
                        </a:spcBef>
                        <a:spcAft>
                          <a:spcPts val="75"/>
                        </a:spcAft>
                      </a:pPr>
                      <a:r>
                        <a:rPr lang="en-US" sz="1600" kern="100" dirty="0">
                          <a:solidFill>
                            <a:srgbClr val="000000"/>
                          </a:solidFill>
                          <a:effectLst/>
                        </a:rPr>
                        <a:t>   with serious AE (SAE) </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dirty="0">
                          <a:solidFill>
                            <a:srgbClr val="000000"/>
                          </a:solidFill>
                          <a:effectLst/>
                          <a:latin typeface="Arial" panose="020B0604020202020204" pitchFamily="34" charset="0"/>
                          <a:ea typeface="Times New Roman" panose="02020603050405020304" pitchFamily="18" charset="0"/>
                        </a:rPr>
                        <a:t>	2 (2.0)</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a:solidFill>
                            <a:srgbClr val="000000"/>
                          </a:solidFill>
                          <a:effectLst/>
                          <a:latin typeface="Arial" panose="020B0604020202020204" pitchFamily="34" charset="0"/>
                          <a:ea typeface="Times New Roman" panose="02020603050405020304" pitchFamily="18" charset="0"/>
                        </a:rPr>
                        <a:t>	0 (0.0)</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a:solidFill>
                            <a:srgbClr val="000000"/>
                          </a:solidFill>
                          <a:effectLst/>
                          <a:latin typeface="Arial" panose="020B0604020202020204" pitchFamily="34" charset="0"/>
                          <a:ea typeface="Times New Roman" panose="02020603050405020304" pitchFamily="18" charset="0"/>
                        </a:rPr>
                        <a:t>	1 (1.0)</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dirty="0">
                          <a:solidFill>
                            <a:srgbClr val="000000"/>
                          </a:solidFill>
                          <a:effectLst/>
                          <a:latin typeface="Arial" panose="020B0604020202020204" pitchFamily="34" charset="0"/>
                          <a:ea typeface="Times New Roman" panose="02020603050405020304" pitchFamily="18" charset="0"/>
                        </a:rPr>
                        <a:t>	1 (2.0)</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extLst>
                  <a:ext uri="{0D108BD9-81ED-4DB2-BD59-A6C34878D82A}">
                    <a16:rowId xmlns:a16="http://schemas.microsoft.com/office/drawing/2014/main" val="3190463120"/>
                  </a:ext>
                </a:extLst>
              </a:tr>
              <a:tr h="350659">
                <a:tc>
                  <a:txBody>
                    <a:bodyPr/>
                    <a:lstStyle/>
                    <a:p>
                      <a:pPr marL="101600" marR="635" indent="-101600">
                        <a:lnSpc>
                          <a:spcPct val="107000"/>
                        </a:lnSpc>
                        <a:spcBef>
                          <a:spcPts val="75"/>
                        </a:spcBef>
                        <a:spcAft>
                          <a:spcPts val="75"/>
                        </a:spcAft>
                      </a:pPr>
                      <a:r>
                        <a:rPr lang="en-US" sz="1600" strike="noStrike" kern="100" dirty="0">
                          <a:solidFill>
                            <a:schemeClr val="tx1"/>
                          </a:solidFill>
                          <a:effectLst/>
                        </a:rPr>
                        <a:t>   with drug-related SAE </a:t>
                      </a:r>
                      <a:endParaRPr lang="en-US" sz="1600" strike="noStrike" kern="100" dirty="0">
                        <a:solidFill>
                          <a:schemeClr val="tx1"/>
                        </a:solidFill>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strike="noStrike" kern="100">
                          <a:solidFill>
                            <a:schemeClr val="tx1"/>
                          </a:solidFill>
                          <a:effectLst/>
                          <a:latin typeface="Arial" panose="020B0604020202020204" pitchFamily="34" charset="0"/>
                          <a:ea typeface="Times New Roman" panose="02020603050405020304" pitchFamily="18" charset="0"/>
                        </a:rPr>
                        <a:t>	1 (1.0)</a:t>
                      </a:r>
                      <a:endParaRPr lang="en-US" sz="1600" strike="noStrike" kern="100">
                        <a:solidFill>
                          <a:schemeClr val="tx1"/>
                        </a:solidFill>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strike="noStrike" kern="100" dirty="0">
                          <a:solidFill>
                            <a:schemeClr val="tx1"/>
                          </a:solidFill>
                          <a:effectLst/>
                          <a:latin typeface="Arial" panose="020B0604020202020204" pitchFamily="34" charset="0"/>
                          <a:ea typeface="Times New Roman" panose="02020603050405020304" pitchFamily="18" charset="0"/>
                        </a:rPr>
                        <a:t>	0 (0.0)</a:t>
                      </a:r>
                      <a:endParaRPr lang="en-US" sz="1600" strike="noStrike" kern="100" dirty="0">
                        <a:solidFill>
                          <a:schemeClr val="tx1"/>
                        </a:solidFill>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strike="noStrike" kern="100">
                          <a:solidFill>
                            <a:schemeClr val="tx1"/>
                          </a:solidFill>
                          <a:effectLst/>
                          <a:latin typeface="Arial" panose="020B0604020202020204" pitchFamily="34" charset="0"/>
                          <a:ea typeface="Times New Roman" panose="02020603050405020304" pitchFamily="18" charset="0"/>
                        </a:rPr>
                        <a:t>	0 (0.0)</a:t>
                      </a:r>
                      <a:endParaRPr lang="en-US" sz="1600" strike="noStrike" kern="100">
                        <a:solidFill>
                          <a:schemeClr val="tx1"/>
                        </a:solidFill>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strike="noStrike" kern="100" dirty="0">
                          <a:solidFill>
                            <a:schemeClr val="tx1"/>
                          </a:solidFill>
                          <a:effectLst/>
                          <a:latin typeface="Arial" panose="020B0604020202020204" pitchFamily="34" charset="0"/>
                          <a:ea typeface="Times New Roman" panose="02020603050405020304" pitchFamily="18" charset="0"/>
                        </a:rPr>
                        <a:t>	1 (2.0)</a:t>
                      </a:r>
                      <a:endParaRPr lang="en-US" sz="1600" strike="noStrike" kern="100" dirty="0">
                        <a:solidFill>
                          <a:schemeClr val="tx1"/>
                        </a:solidFill>
                        <a:effectLst/>
                        <a:latin typeface="Times New Roman" panose="02020603050405020304" pitchFamily="18" charset="0"/>
                        <a:ea typeface="Times New Roman" panose="02020603050405020304" pitchFamily="18" charset="0"/>
                      </a:endParaRPr>
                    </a:p>
                  </a:txBody>
                  <a:tcPr marL="45720" marR="45720" marT="0" marB="0" anchor="ctr"/>
                </a:tc>
                <a:extLst>
                  <a:ext uri="{0D108BD9-81ED-4DB2-BD59-A6C34878D82A}">
                    <a16:rowId xmlns:a16="http://schemas.microsoft.com/office/drawing/2014/main" val="2739244004"/>
                  </a:ext>
                </a:extLst>
              </a:tr>
              <a:tr h="350659">
                <a:tc>
                  <a:txBody>
                    <a:bodyPr/>
                    <a:lstStyle/>
                    <a:p>
                      <a:pPr marL="101600" marR="635" indent="-101600">
                        <a:lnSpc>
                          <a:spcPct val="107000"/>
                        </a:lnSpc>
                        <a:spcBef>
                          <a:spcPts val="75"/>
                        </a:spcBef>
                        <a:spcAft>
                          <a:spcPts val="75"/>
                        </a:spcAft>
                      </a:pPr>
                      <a:r>
                        <a:rPr lang="en-US" sz="1600" kern="100" dirty="0">
                          <a:effectLst/>
                        </a:rPr>
                        <a:t>   discontinued due to an AE </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dirty="0">
                          <a:effectLst/>
                          <a:latin typeface="Arial" panose="020B0604020202020204" pitchFamily="34" charset="0"/>
                          <a:ea typeface="Times New Roman" panose="02020603050405020304" pitchFamily="18" charset="0"/>
                        </a:rPr>
                        <a:t>	0 (0.0)</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dirty="0">
                          <a:effectLst/>
                          <a:latin typeface="Arial" panose="020B0604020202020204" pitchFamily="34" charset="0"/>
                          <a:ea typeface="Times New Roman" panose="02020603050405020304" pitchFamily="18" charset="0"/>
                        </a:rPr>
                        <a:t>	2 (2.0)</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a:effectLst/>
                          <a:latin typeface="Arial" panose="020B0604020202020204" pitchFamily="34" charset="0"/>
                          <a:ea typeface="Times New Roman" panose="02020603050405020304" pitchFamily="18" charset="0"/>
                        </a:rPr>
                        <a:t>	1 (1.0)</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dirty="0">
                          <a:effectLst/>
                          <a:latin typeface="Arial" panose="020B0604020202020204" pitchFamily="34" charset="0"/>
                          <a:ea typeface="Times New Roman" panose="02020603050405020304" pitchFamily="18" charset="0"/>
                        </a:rPr>
                        <a:t>	2 (4.1)</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extLst>
                  <a:ext uri="{0D108BD9-81ED-4DB2-BD59-A6C34878D82A}">
                    <a16:rowId xmlns:a16="http://schemas.microsoft.com/office/drawing/2014/main" val="54694348"/>
                  </a:ext>
                </a:extLst>
              </a:tr>
              <a:tr h="350659">
                <a:tc>
                  <a:txBody>
                    <a:bodyPr/>
                    <a:lstStyle/>
                    <a:p>
                      <a:pPr marL="101600" marR="635" indent="-101600">
                        <a:lnSpc>
                          <a:spcPct val="107000"/>
                        </a:lnSpc>
                        <a:spcBef>
                          <a:spcPts val="75"/>
                        </a:spcBef>
                        <a:spcAft>
                          <a:spcPts val="75"/>
                        </a:spcAft>
                      </a:pPr>
                      <a:r>
                        <a:rPr lang="en-US" sz="1600" kern="100" dirty="0">
                          <a:solidFill>
                            <a:srgbClr val="000000"/>
                          </a:solidFill>
                          <a:effectLst/>
                        </a:rPr>
                        <a:t>   discontinued due to a drug-related AE </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dirty="0">
                          <a:solidFill>
                            <a:srgbClr val="000000"/>
                          </a:solidFill>
                          <a:effectLst/>
                          <a:latin typeface="Arial" panose="020B0604020202020204" pitchFamily="34" charset="0"/>
                          <a:ea typeface="Times New Roman" panose="02020603050405020304" pitchFamily="18" charset="0"/>
                        </a:rPr>
                        <a:t>	0 (0.0)</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dirty="0">
                          <a:solidFill>
                            <a:srgbClr val="000000"/>
                          </a:solidFill>
                          <a:effectLst/>
                          <a:latin typeface="Arial" panose="020B0604020202020204" pitchFamily="34" charset="0"/>
                          <a:ea typeface="Times New Roman" panose="02020603050405020304" pitchFamily="18" charset="0"/>
                        </a:rPr>
                        <a:t>	1 (1.0)</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dirty="0">
                          <a:solidFill>
                            <a:srgbClr val="000000"/>
                          </a:solidFill>
                          <a:effectLst/>
                          <a:latin typeface="Arial" panose="020B0604020202020204" pitchFamily="34" charset="0"/>
                          <a:ea typeface="Times New Roman" panose="02020603050405020304" pitchFamily="18" charset="0"/>
                        </a:rPr>
                        <a:t>	1 (1.0)</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dirty="0">
                          <a:solidFill>
                            <a:srgbClr val="000000"/>
                          </a:solidFill>
                          <a:effectLst/>
                          <a:latin typeface="Arial" panose="020B0604020202020204" pitchFamily="34" charset="0"/>
                          <a:ea typeface="Times New Roman" panose="02020603050405020304" pitchFamily="18" charset="0"/>
                        </a:rPr>
                        <a:t>	0 (0.0)</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extLst>
                  <a:ext uri="{0D108BD9-81ED-4DB2-BD59-A6C34878D82A}">
                    <a16:rowId xmlns:a16="http://schemas.microsoft.com/office/drawing/2014/main" val="1960970469"/>
                  </a:ext>
                </a:extLst>
              </a:tr>
              <a:tr h="350659">
                <a:tc gridSpan="5">
                  <a:txBody>
                    <a:bodyPr/>
                    <a:lstStyle/>
                    <a:p>
                      <a:r>
                        <a:rPr lang="en-US" sz="1200" dirty="0"/>
                        <a:t> </a:t>
                      </a:r>
                      <a:r>
                        <a:rPr lang="en-US" sz="1600" kern="100" baseline="30000" dirty="0">
                          <a:effectLst/>
                        </a:rPr>
                        <a:t>†</a:t>
                      </a:r>
                      <a:r>
                        <a:rPr kumimoji="0" lang="en-US" sz="1600" b="0" i="0" u="none" strike="noStrike" kern="100" cap="none" spc="0" normalizeH="0" baseline="30000" noProof="0" dirty="0">
                          <a:ln>
                            <a:noFill/>
                          </a:ln>
                          <a:solidFill>
                            <a:srgbClr val="000000"/>
                          </a:solidFill>
                          <a:effectLst/>
                          <a:uLnTx/>
                          <a:uFillTx/>
                          <a:latin typeface="+mn-lt"/>
                          <a:ea typeface="+mn-ea"/>
                          <a:cs typeface="+mn-cs"/>
                        </a:rPr>
                        <a:t> </a:t>
                      </a:r>
                      <a:r>
                        <a:rPr kumimoji="0" lang="en-US" sz="1200" b="0" i="0" u="none" strike="noStrike" kern="100" cap="none" spc="0" normalizeH="0" baseline="0" noProof="0" dirty="0">
                          <a:ln>
                            <a:noFill/>
                          </a:ln>
                          <a:solidFill>
                            <a:srgbClr val="000000"/>
                          </a:solidFill>
                          <a:effectLst/>
                          <a:uLnTx/>
                          <a:uFillTx/>
                          <a:latin typeface="+mn-lt"/>
                          <a:ea typeface="+mn-ea"/>
                          <a:cs typeface="+mn-cs"/>
                        </a:rPr>
                        <a:t>Relationship to study drug was d</a:t>
                      </a:r>
                      <a:r>
                        <a:rPr lang="en-US" sz="1200" dirty="0" err="1"/>
                        <a:t>etermined</a:t>
                      </a:r>
                      <a:r>
                        <a:rPr lang="en-US" sz="1200" dirty="0"/>
                        <a:t> by the investigator. One participant in the 12-mg group died of a gunshot wound (not related to study drug). </a:t>
                      </a:r>
                    </a:p>
                  </a:txBody>
                  <a:tcPr>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615499205"/>
                  </a:ext>
                </a:extLst>
              </a:tr>
            </a:tbl>
          </a:graphicData>
        </a:graphic>
      </p:graphicFrame>
      <p:sp>
        <p:nvSpPr>
          <p:cNvPr id="3" name="Title 2">
            <a:extLst>
              <a:ext uri="{FF2B5EF4-FFF2-40B4-BE49-F238E27FC236}">
                <a16:creationId xmlns:a16="http://schemas.microsoft.com/office/drawing/2014/main" id="{C975BCF4-88EE-D4CE-BA0C-155FC55ED165}"/>
              </a:ext>
            </a:extLst>
          </p:cNvPr>
          <p:cNvSpPr>
            <a:spLocks noGrp="1"/>
          </p:cNvSpPr>
          <p:nvPr>
            <p:ph type="title"/>
          </p:nvPr>
        </p:nvSpPr>
        <p:spPr/>
        <p:txBody>
          <a:bodyPr/>
          <a:lstStyle/>
          <a:p>
            <a:r>
              <a:rPr lang="en-US" sz="2800" dirty="0"/>
              <a:t>Incidence of AEs was Similar Across MK-8527 and Placebo Groups</a:t>
            </a:r>
          </a:p>
        </p:txBody>
      </p:sp>
      <p:sp>
        <p:nvSpPr>
          <p:cNvPr id="4" name="Footer Placeholder 3">
            <a:extLst>
              <a:ext uri="{FF2B5EF4-FFF2-40B4-BE49-F238E27FC236}">
                <a16:creationId xmlns:a16="http://schemas.microsoft.com/office/drawing/2014/main" id="{25DEB8AB-BB17-B152-7900-CF45F3BD3595}"/>
              </a:ext>
            </a:extLst>
          </p:cNvPr>
          <p:cNvSpPr>
            <a:spLocks noGrp="1"/>
          </p:cNvSpPr>
          <p:nvPr>
            <p:ph type="ftr" sz="quarter" idx="3"/>
          </p:nvPr>
        </p:nvSpPr>
        <p:spPr/>
        <p:txBody>
          <a:bodyPr/>
          <a:lstStyle/>
          <a:p>
            <a:endParaRPr lang="en-US" dirty="0"/>
          </a:p>
        </p:txBody>
      </p:sp>
      <p:sp>
        <p:nvSpPr>
          <p:cNvPr id="5" name="Text Placeholder 4">
            <a:extLst>
              <a:ext uri="{FF2B5EF4-FFF2-40B4-BE49-F238E27FC236}">
                <a16:creationId xmlns:a16="http://schemas.microsoft.com/office/drawing/2014/main" id="{9B627DB8-B72A-740B-DE4B-7D3A941E2A30}"/>
              </a:ext>
            </a:extLst>
          </p:cNvPr>
          <p:cNvSpPr>
            <a:spLocks noGrp="1"/>
          </p:cNvSpPr>
          <p:nvPr>
            <p:ph type="body" sz="quarter" idx="15"/>
          </p:nvPr>
        </p:nvSpPr>
        <p:spPr/>
        <p:txBody>
          <a:bodyPr/>
          <a:lstStyle/>
          <a:p>
            <a:endParaRPr lang="en-US"/>
          </a:p>
        </p:txBody>
      </p:sp>
      <p:sp>
        <p:nvSpPr>
          <p:cNvPr id="7" name="TextBox 6">
            <a:extLst>
              <a:ext uri="{FF2B5EF4-FFF2-40B4-BE49-F238E27FC236}">
                <a16:creationId xmlns:a16="http://schemas.microsoft.com/office/drawing/2014/main" id="{002AE208-A851-F7D5-A128-E75DB3F0FC7E}"/>
              </a:ext>
            </a:extLst>
          </p:cNvPr>
          <p:cNvSpPr txBox="1"/>
          <p:nvPr/>
        </p:nvSpPr>
        <p:spPr>
          <a:xfrm>
            <a:off x="377825" y="4991797"/>
            <a:ext cx="11106604" cy="1138773"/>
          </a:xfrm>
          <a:prstGeom prst="rect">
            <a:avLst/>
          </a:prstGeom>
          <a:noFill/>
        </p:spPr>
        <p:txBody>
          <a:bodyPr wrap="square" lIns="0" tIns="0" rIns="0" bIns="0" rtlCol="0" anchor="t" anchorCtr="0">
            <a:spAutoFit/>
          </a:bodyPr>
          <a:lstStyle/>
          <a:p>
            <a:pPr marL="342900" marR="0" lvl="0" indent="-342900" algn="l" defTabSz="457250" rtl="0" eaLnBrk="1" fontAlgn="auto" latinLnBrk="0" hangingPunct="1">
              <a:spcAft>
                <a:spcPts val="600"/>
              </a:spcAft>
              <a:buClrTx/>
              <a:buSzTx/>
              <a:buFont typeface="Symbol" panose="05050102010706020507" pitchFamily="18" charset="2"/>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One </a:t>
            </a:r>
            <a:r>
              <a:rPr lang="en-US" sz="1600" dirty="0">
                <a:solidFill>
                  <a:srgbClr val="000000"/>
                </a:solidFill>
                <a:latin typeface="Arial" panose="020B0604020202020204" pitchFamily="34" charset="0"/>
                <a:ea typeface="Times New Roman" panose="02020603050405020304" pitchFamily="18" charset="0"/>
              </a:rPr>
              <a:t>S</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AE (spontaneous abortion at ~6 weeks gestation) was considered related to MK-8527 (3 mg)</a:t>
            </a:r>
          </a:p>
          <a:p>
            <a:pPr marL="342900" marR="0" lvl="0" indent="-342900" algn="l" defTabSz="457250" rtl="0" eaLnBrk="1" fontAlgn="auto" latinLnBrk="0" hangingPunct="1">
              <a:spcAft>
                <a:spcPts val="600"/>
              </a:spcAft>
              <a:buClrTx/>
              <a:buSzTx/>
              <a:buFont typeface="Symbol" panose="05050102010706020507" pitchFamily="18" charset="2"/>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Two participants discontinued MK-8527 due to drug-related AE: grade 1 CD4/lymphocyte count decreased (6 mg); grade 2 </a:t>
            </a: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hypoaesthesia</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(12 mg)</a:t>
            </a:r>
          </a:p>
          <a:p>
            <a:pPr marL="342900" indent="-342900">
              <a:spcAft>
                <a:spcPts val="600"/>
              </a:spcAft>
              <a:buFont typeface="Symbol" panose="05050102010706020507" pitchFamily="18" charset="2"/>
              <a:buChar char=""/>
              <a:defRPr/>
            </a:pPr>
            <a:r>
              <a:rPr lang="en-US" sz="1600" dirty="0">
                <a:solidFill>
                  <a:srgbClr val="000000"/>
                </a:solidFill>
                <a:effectLst/>
                <a:latin typeface="Arial" panose="020B0604020202020204" pitchFamily="34" charset="0"/>
                <a:ea typeface="Times New Roman" panose="02020603050405020304" pitchFamily="18" charset="0"/>
              </a:rPr>
              <a:t>No HIV-1 seroconversions were observed during the study</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263174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038CC58F-089B-693A-FD79-55EA356CB7E8}"/>
              </a:ext>
            </a:extLst>
          </p:cNvPr>
          <p:cNvGraphicFramePr>
            <a:graphicFrameLocks noGrp="1"/>
          </p:cNvGraphicFramePr>
          <p:nvPr>
            <p:ph idx="1"/>
            <p:extLst>
              <p:ext uri="{D42A27DB-BD31-4B8C-83A1-F6EECF244321}">
                <p14:modId xmlns:p14="http://schemas.microsoft.com/office/powerpoint/2010/main" val="2151377721"/>
              </p:ext>
            </p:extLst>
          </p:nvPr>
        </p:nvGraphicFramePr>
        <p:xfrm>
          <a:off x="377824" y="1349993"/>
          <a:ext cx="11436350" cy="3630899"/>
        </p:xfrm>
        <a:graphic>
          <a:graphicData uri="http://schemas.openxmlformats.org/drawingml/2006/table">
            <a:tbl>
              <a:tblPr firstRow="1" bandRow="1">
                <a:tableStyleId>{5C22544A-7EE6-4342-B048-85BDC9FD1C3A}</a:tableStyleId>
              </a:tblPr>
              <a:tblGrid>
                <a:gridCol w="4048125">
                  <a:extLst>
                    <a:ext uri="{9D8B030D-6E8A-4147-A177-3AD203B41FA5}">
                      <a16:colId xmlns:a16="http://schemas.microsoft.com/office/drawing/2014/main" val="186954630"/>
                    </a:ext>
                  </a:extLst>
                </a:gridCol>
                <a:gridCol w="1917700">
                  <a:extLst>
                    <a:ext uri="{9D8B030D-6E8A-4147-A177-3AD203B41FA5}">
                      <a16:colId xmlns:a16="http://schemas.microsoft.com/office/drawing/2014/main" val="3538537108"/>
                    </a:ext>
                  </a:extLst>
                </a:gridCol>
                <a:gridCol w="1803400">
                  <a:extLst>
                    <a:ext uri="{9D8B030D-6E8A-4147-A177-3AD203B41FA5}">
                      <a16:colId xmlns:a16="http://schemas.microsoft.com/office/drawing/2014/main" val="1824676408"/>
                    </a:ext>
                  </a:extLst>
                </a:gridCol>
                <a:gridCol w="2032000">
                  <a:extLst>
                    <a:ext uri="{9D8B030D-6E8A-4147-A177-3AD203B41FA5}">
                      <a16:colId xmlns:a16="http://schemas.microsoft.com/office/drawing/2014/main" val="2036535245"/>
                    </a:ext>
                  </a:extLst>
                </a:gridCol>
                <a:gridCol w="1635125">
                  <a:extLst>
                    <a:ext uri="{9D8B030D-6E8A-4147-A177-3AD203B41FA5}">
                      <a16:colId xmlns:a16="http://schemas.microsoft.com/office/drawing/2014/main" val="446671089"/>
                    </a:ext>
                  </a:extLst>
                </a:gridCol>
              </a:tblGrid>
              <a:tr h="557925">
                <a:tc>
                  <a:txBody>
                    <a:bodyPr/>
                    <a:lstStyle/>
                    <a:p>
                      <a:pPr marL="0" marR="0" lvl="0" indent="0" algn="l" defTabSz="45725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mn-lt"/>
                          <a:ea typeface="+mn-ea"/>
                          <a:cs typeface="+mn-cs"/>
                        </a:rPr>
                        <a:t>Number (%) of participants</a:t>
                      </a:r>
                    </a:p>
                  </a:txBody>
                  <a:tcPr anchor="ctr"/>
                </a:tc>
                <a:tc>
                  <a:txBody>
                    <a:bodyPr/>
                    <a:lstStyle/>
                    <a:p>
                      <a:pPr algn="ctr"/>
                      <a:r>
                        <a:rPr lang="en-US" sz="1600" dirty="0">
                          <a:solidFill>
                            <a:schemeClr val="bg1"/>
                          </a:solidFill>
                        </a:rPr>
                        <a:t>MK-8527 3 mg N=101</a:t>
                      </a:r>
                    </a:p>
                  </a:txBody>
                  <a:tcPr>
                    <a:solidFill>
                      <a:schemeClr val="bg2"/>
                    </a:solidFill>
                  </a:tcPr>
                </a:tc>
                <a:tc>
                  <a:txBody>
                    <a:bodyPr/>
                    <a:lstStyle/>
                    <a:p>
                      <a:pPr algn="ctr"/>
                      <a:r>
                        <a:rPr lang="en-US" sz="1600" dirty="0">
                          <a:solidFill>
                            <a:schemeClr val="tx1"/>
                          </a:solidFill>
                        </a:rPr>
                        <a:t>MK-8527 6 mg </a:t>
                      </a:r>
                    </a:p>
                    <a:p>
                      <a:pPr algn="ctr"/>
                      <a:r>
                        <a:rPr lang="en-US" sz="1600" dirty="0">
                          <a:solidFill>
                            <a:schemeClr val="tx1"/>
                          </a:solidFill>
                        </a:rPr>
                        <a:t>N=101</a:t>
                      </a:r>
                    </a:p>
                  </a:txBody>
                  <a:tcPr>
                    <a:solidFill>
                      <a:schemeClr val="tx2"/>
                    </a:solidFill>
                  </a:tcPr>
                </a:tc>
                <a:tc>
                  <a:txBody>
                    <a:bodyPr/>
                    <a:lstStyle/>
                    <a:p>
                      <a:pPr algn="ctr"/>
                      <a:r>
                        <a:rPr lang="en-US" sz="1600" dirty="0">
                          <a:solidFill>
                            <a:schemeClr val="bg1"/>
                          </a:solidFill>
                        </a:rPr>
                        <a:t>MK-8527 12 mg </a:t>
                      </a:r>
                    </a:p>
                    <a:p>
                      <a:pPr algn="ctr"/>
                      <a:r>
                        <a:rPr lang="en-US" sz="1600" dirty="0">
                          <a:solidFill>
                            <a:schemeClr val="bg1"/>
                          </a:solidFill>
                        </a:rPr>
                        <a:t>N=99</a:t>
                      </a:r>
                    </a:p>
                  </a:txBody>
                  <a:tcPr>
                    <a:solidFill>
                      <a:schemeClr val="accent3"/>
                    </a:solidFill>
                  </a:tcPr>
                </a:tc>
                <a:tc>
                  <a:txBody>
                    <a:bodyPr/>
                    <a:lstStyle/>
                    <a:p>
                      <a:pPr algn="ctr"/>
                      <a:r>
                        <a:rPr lang="en-US" sz="1600" dirty="0">
                          <a:solidFill>
                            <a:schemeClr val="tx1"/>
                          </a:solidFill>
                        </a:rPr>
                        <a:t>Placebo</a:t>
                      </a:r>
                    </a:p>
                    <a:p>
                      <a:pPr algn="ctr"/>
                      <a:r>
                        <a:rPr lang="en-US" sz="1600" dirty="0">
                          <a:solidFill>
                            <a:schemeClr val="tx1"/>
                          </a:solidFill>
                        </a:rPr>
                        <a:t>N=49</a:t>
                      </a:r>
                    </a:p>
                  </a:txBody>
                  <a:tcPr/>
                </a:tc>
                <a:extLst>
                  <a:ext uri="{0D108BD9-81ED-4DB2-BD59-A6C34878D82A}">
                    <a16:rowId xmlns:a16="http://schemas.microsoft.com/office/drawing/2014/main" val="1610103127"/>
                  </a:ext>
                </a:extLst>
              </a:tr>
              <a:tr h="341261">
                <a:tc>
                  <a:txBody>
                    <a:bodyPr/>
                    <a:lstStyle/>
                    <a:p>
                      <a:pPr marL="101600" marR="635" indent="-101600">
                        <a:lnSpc>
                          <a:spcPct val="150000"/>
                        </a:lnSpc>
                        <a:spcBef>
                          <a:spcPts val="0"/>
                        </a:spcBef>
                        <a:spcAft>
                          <a:spcPts val="0"/>
                        </a:spcAft>
                      </a:pPr>
                      <a:r>
                        <a:rPr lang="en-US" sz="1600" kern="100" dirty="0">
                          <a:effectLst/>
                          <a:latin typeface="Arial" panose="020B0604020202020204" pitchFamily="34" charset="0"/>
                          <a:ea typeface="Times New Roman" panose="02020603050405020304" pitchFamily="18" charset="0"/>
                        </a:rPr>
                        <a:t>  with one or more drug-related</a:t>
                      </a:r>
                      <a:r>
                        <a:rPr lang="en-US" sz="1600" kern="100" baseline="30000" dirty="0">
                          <a:effectLst/>
                        </a:rPr>
                        <a:t>†</a:t>
                      </a:r>
                      <a:r>
                        <a:rPr lang="en-US" sz="1600" kern="100" dirty="0">
                          <a:effectLst/>
                          <a:latin typeface="Arial" panose="020B0604020202020204" pitchFamily="34" charset="0"/>
                          <a:ea typeface="Times New Roman" panose="02020603050405020304" pitchFamily="18" charset="0"/>
                        </a:rPr>
                        <a:t> AE </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tc>
                <a:tc>
                  <a:txBody>
                    <a:bodyPr/>
                    <a:lstStyle/>
                    <a:p>
                      <a:pPr marL="0" marR="0" algn="ctr">
                        <a:lnSpc>
                          <a:spcPct val="150000"/>
                        </a:lnSpc>
                        <a:spcBef>
                          <a:spcPts val="0"/>
                        </a:spcBef>
                        <a:spcAft>
                          <a:spcPts val="0"/>
                        </a:spcAft>
                        <a:tabLst>
                          <a:tab pos="338455" algn="dec"/>
                          <a:tab pos="389255" algn="l"/>
                        </a:tabLst>
                      </a:pPr>
                      <a:r>
                        <a:rPr lang="en-US" sz="1600" kern="100" dirty="0">
                          <a:effectLst/>
                          <a:latin typeface="Arial" panose="020B0604020202020204" pitchFamily="34" charset="0"/>
                          <a:ea typeface="Times New Roman" panose="02020603050405020304" pitchFamily="18" charset="0"/>
                        </a:rPr>
                        <a:t>	15 	(14.9) </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50000"/>
                        </a:lnSpc>
                        <a:spcBef>
                          <a:spcPts val="0"/>
                        </a:spcBef>
                        <a:spcAft>
                          <a:spcPts val="0"/>
                        </a:spcAft>
                        <a:tabLst>
                          <a:tab pos="338455" algn="dec"/>
                          <a:tab pos="389255" algn="l"/>
                        </a:tabLst>
                      </a:pPr>
                      <a:r>
                        <a:rPr lang="en-US" sz="1600" kern="100" dirty="0">
                          <a:effectLst/>
                          <a:latin typeface="Arial" panose="020B0604020202020204" pitchFamily="34" charset="0"/>
                          <a:ea typeface="Times New Roman" panose="02020603050405020304" pitchFamily="18" charset="0"/>
                        </a:rPr>
                        <a:t>	16 	(15.8) </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50000"/>
                        </a:lnSpc>
                        <a:spcBef>
                          <a:spcPts val="0"/>
                        </a:spcBef>
                        <a:spcAft>
                          <a:spcPts val="0"/>
                        </a:spcAft>
                        <a:tabLst>
                          <a:tab pos="338455" algn="dec"/>
                          <a:tab pos="389255" algn="l"/>
                        </a:tabLst>
                      </a:pPr>
                      <a:r>
                        <a:rPr lang="en-US" sz="1600" kern="100" dirty="0">
                          <a:effectLst/>
                          <a:latin typeface="Arial" panose="020B0604020202020204" pitchFamily="34" charset="0"/>
                          <a:ea typeface="Times New Roman" panose="02020603050405020304" pitchFamily="18" charset="0"/>
                        </a:rPr>
                        <a:t>	20 	(20.2) </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50000"/>
                        </a:lnSpc>
                        <a:spcBef>
                          <a:spcPts val="0"/>
                        </a:spcBef>
                        <a:spcAft>
                          <a:spcPts val="0"/>
                        </a:spcAft>
                        <a:tabLst>
                          <a:tab pos="338455" algn="dec"/>
                          <a:tab pos="389255" algn="l"/>
                        </a:tabLst>
                      </a:pPr>
                      <a:r>
                        <a:rPr lang="en-US" sz="1600" kern="100" dirty="0">
                          <a:effectLst/>
                          <a:latin typeface="Arial" panose="020B0604020202020204" pitchFamily="34" charset="0"/>
                          <a:ea typeface="Times New Roman" panose="02020603050405020304" pitchFamily="18" charset="0"/>
                        </a:rPr>
                        <a:t>	9 	(18.4) </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extLst>
                  <a:ext uri="{0D108BD9-81ED-4DB2-BD59-A6C34878D82A}">
                    <a16:rowId xmlns:a16="http://schemas.microsoft.com/office/drawing/2014/main" val="972705640"/>
                  </a:ext>
                </a:extLst>
              </a:tr>
              <a:tr h="341261">
                <a:tc>
                  <a:txBody>
                    <a:bodyPr/>
                    <a:lstStyle/>
                    <a:p>
                      <a:pPr marL="101600" marR="635" indent="-101600">
                        <a:lnSpc>
                          <a:spcPct val="107000"/>
                        </a:lnSpc>
                        <a:spcBef>
                          <a:spcPts val="75"/>
                        </a:spcBef>
                        <a:spcAft>
                          <a:spcPts val="75"/>
                        </a:spcAft>
                      </a:pPr>
                      <a:r>
                        <a:rPr lang="en-US" sz="1600" kern="100" dirty="0">
                          <a:effectLst/>
                        </a:rPr>
                        <a:t>  with toxicity grade 3-4 drug-related</a:t>
                      </a:r>
                      <a:r>
                        <a:rPr lang="en-US" sz="1600" kern="100" baseline="30000" dirty="0">
                          <a:effectLst/>
                        </a:rPr>
                        <a:t>†</a:t>
                      </a:r>
                      <a:r>
                        <a:rPr lang="en-US" sz="1600" kern="100" dirty="0">
                          <a:effectLst/>
                        </a:rPr>
                        <a:t> AE </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dirty="0">
                          <a:effectLst/>
                          <a:latin typeface="Arial" panose="020B0604020202020204" pitchFamily="34" charset="0"/>
                          <a:ea typeface="Times New Roman" panose="02020603050405020304" pitchFamily="18" charset="0"/>
                        </a:rPr>
                        <a:t>	1 (1.0)</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dirty="0">
                          <a:effectLst/>
                          <a:latin typeface="Arial" panose="020B0604020202020204" pitchFamily="34" charset="0"/>
                          <a:ea typeface="Times New Roman" panose="02020603050405020304" pitchFamily="18" charset="0"/>
                        </a:rPr>
                        <a:t>	0 (0.0)</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dirty="0">
                          <a:effectLst/>
                          <a:latin typeface="Arial" panose="020B0604020202020204" pitchFamily="34" charset="0"/>
                          <a:ea typeface="Times New Roman" panose="02020603050405020304" pitchFamily="18" charset="0"/>
                        </a:rPr>
                        <a:t>	1 (1.0)</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07000"/>
                        </a:lnSpc>
                        <a:spcBef>
                          <a:spcPts val="75"/>
                        </a:spcBef>
                        <a:spcAft>
                          <a:spcPts val="75"/>
                        </a:spcAft>
                        <a:tabLst>
                          <a:tab pos="316865" algn="dec"/>
                          <a:tab pos="367665" algn="l"/>
                        </a:tabLst>
                      </a:pPr>
                      <a:r>
                        <a:rPr lang="en-US" sz="1600" kern="100" dirty="0">
                          <a:effectLst/>
                          <a:latin typeface="Arial" panose="020B0604020202020204" pitchFamily="34" charset="0"/>
                          <a:ea typeface="Times New Roman" panose="02020603050405020304" pitchFamily="18" charset="0"/>
                        </a:rPr>
                        <a:t>	1 (2.0)</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extLst>
                  <a:ext uri="{0D108BD9-81ED-4DB2-BD59-A6C34878D82A}">
                    <a16:rowId xmlns:a16="http://schemas.microsoft.com/office/drawing/2014/main" val="2958164836"/>
                  </a:ext>
                </a:extLst>
              </a:tr>
              <a:tr h="341261">
                <a:tc gridSpan="2">
                  <a:txBody>
                    <a:bodyPr/>
                    <a:lstStyle/>
                    <a:p>
                      <a:pPr marL="101600" marR="635" indent="-101600">
                        <a:lnSpc>
                          <a:spcPct val="150000"/>
                        </a:lnSpc>
                        <a:spcBef>
                          <a:spcPts val="0"/>
                        </a:spcBef>
                        <a:spcAft>
                          <a:spcPts val="0"/>
                        </a:spcAft>
                      </a:pPr>
                      <a:r>
                        <a:rPr lang="en-US" sz="1600" kern="100" dirty="0">
                          <a:effectLst/>
                          <a:latin typeface="+mn-lt"/>
                          <a:ea typeface="Times New Roman" panose="02020603050405020304" pitchFamily="18" charset="0"/>
                        </a:rPr>
                        <a:t> Most common drug-related</a:t>
                      </a:r>
                      <a:r>
                        <a:rPr lang="en-US" sz="1600" kern="100" baseline="30000" dirty="0">
                          <a:effectLst/>
                        </a:rPr>
                        <a:t>†</a:t>
                      </a:r>
                      <a:r>
                        <a:rPr lang="en-US" sz="1600" kern="100" dirty="0">
                          <a:effectLst/>
                          <a:latin typeface="+mn-lt"/>
                          <a:ea typeface="Times New Roman" panose="02020603050405020304" pitchFamily="18" charset="0"/>
                        </a:rPr>
                        <a:t> AEs (&gt;2% in any MK-8527 group)</a:t>
                      </a:r>
                    </a:p>
                  </a:txBody>
                  <a:tcPr marL="45720" marR="45720" marT="0" marB="0"/>
                </a:tc>
                <a:tc hMerge="1">
                  <a:txBody>
                    <a:bodyPr/>
                    <a:lstStyle/>
                    <a:p>
                      <a:pPr marL="0" marR="0" algn="ctr">
                        <a:lnSpc>
                          <a:spcPct val="150000"/>
                        </a:lnSpc>
                        <a:spcBef>
                          <a:spcPts val="0"/>
                        </a:spcBef>
                        <a:spcAft>
                          <a:spcPts val="0"/>
                        </a:spcAft>
                        <a:tabLst>
                          <a:tab pos="338455" algn="dec"/>
                          <a:tab pos="389255" algn="l"/>
                        </a:tabLst>
                      </a:pP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50000"/>
                        </a:lnSpc>
                        <a:spcBef>
                          <a:spcPts val="0"/>
                        </a:spcBef>
                        <a:spcAft>
                          <a:spcPts val="0"/>
                        </a:spcAft>
                        <a:tabLst>
                          <a:tab pos="338455" algn="dec"/>
                          <a:tab pos="389255" algn="l"/>
                        </a:tabLst>
                      </a:pP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50000"/>
                        </a:lnSpc>
                        <a:spcBef>
                          <a:spcPts val="0"/>
                        </a:spcBef>
                        <a:spcAft>
                          <a:spcPts val="0"/>
                        </a:spcAft>
                        <a:tabLst>
                          <a:tab pos="338455" algn="dec"/>
                          <a:tab pos="389255" algn="l"/>
                        </a:tabLst>
                      </a:pP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50000"/>
                        </a:lnSpc>
                        <a:spcBef>
                          <a:spcPts val="0"/>
                        </a:spcBef>
                        <a:spcAft>
                          <a:spcPts val="0"/>
                        </a:spcAft>
                        <a:tabLst>
                          <a:tab pos="338455" algn="dec"/>
                          <a:tab pos="389255" algn="l"/>
                        </a:tabLst>
                      </a:pP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extLst>
                  <a:ext uri="{0D108BD9-81ED-4DB2-BD59-A6C34878D82A}">
                    <a16:rowId xmlns:a16="http://schemas.microsoft.com/office/drawing/2014/main" val="465013498"/>
                  </a:ext>
                </a:extLst>
              </a:tr>
              <a:tr h="341261">
                <a:tc>
                  <a:txBody>
                    <a:bodyPr/>
                    <a:lstStyle/>
                    <a:p>
                      <a:pPr marL="101600" marR="635" indent="-101600">
                        <a:lnSpc>
                          <a:spcPct val="150000"/>
                        </a:lnSpc>
                        <a:spcBef>
                          <a:spcPts val="0"/>
                        </a:spcBef>
                        <a:spcAft>
                          <a:spcPts val="0"/>
                        </a:spcAft>
                      </a:pPr>
                      <a:r>
                        <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Headache </a:t>
                      </a:r>
                      <a:endParaRPr lang="en-US" sz="1600" kern="100"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tc>
                <a:tc>
                  <a:txBody>
                    <a:bodyPr/>
                    <a:lstStyle/>
                    <a:p>
                      <a:pPr marL="0" marR="0" algn="ctr">
                        <a:lnSpc>
                          <a:spcPct val="150000"/>
                        </a:lnSpc>
                        <a:spcBef>
                          <a:spcPts val="0"/>
                        </a:spcBef>
                        <a:spcAft>
                          <a:spcPts val="0"/>
                        </a:spcAft>
                        <a:tabLst>
                          <a:tab pos="338455" algn="dec"/>
                          <a:tab pos="389255" algn="l"/>
                        </a:tabLst>
                      </a:pPr>
                      <a:r>
                        <a:rPr lang="en-US" sz="1600" kern="100" dirty="0">
                          <a:solidFill>
                            <a:srgbClr val="000000"/>
                          </a:solidFill>
                          <a:effectLst/>
                          <a:latin typeface="Arial" panose="020B0604020202020204" pitchFamily="34" charset="0"/>
                          <a:ea typeface="Times New Roman" panose="02020603050405020304" pitchFamily="18" charset="0"/>
                        </a:rPr>
                        <a:t>	4 	(4.0) </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50000"/>
                        </a:lnSpc>
                        <a:spcBef>
                          <a:spcPts val="0"/>
                        </a:spcBef>
                        <a:spcAft>
                          <a:spcPts val="0"/>
                        </a:spcAft>
                        <a:tabLst>
                          <a:tab pos="338455" algn="dec"/>
                          <a:tab pos="389255" algn="l"/>
                        </a:tabLst>
                      </a:pPr>
                      <a:r>
                        <a:rPr lang="en-US" sz="1600" kern="100">
                          <a:solidFill>
                            <a:srgbClr val="000000"/>
                          </a:solidFill>
                          <a:effectLst/>
                          <a:latin typeface="Arial" panose="020B0604020202020204" pitchFamily="34" charset="0"/>
                          <a:ea typeface="Times New Roman" panose="02020603050405020304" pitchFamily="18" charset="0"/>
                        </a:rPr>
                        <a:t>	5 	(5.0) </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50000"/>
                        </a:lnSpc>
                        <a:spcBef>
                          <a:spcPts val="0"/>
                        </a:spcBef>
                        <a:spcAft>
                          <a:spcPts val="0"/>
                        </a:spcAft>
                        <a:tabLst>
                          <a:tab pos="338455" algn="dec"/>
                          <a:tab pos="389255" algn="l"/>
                        </a:tabLst>
                      </a:pPr>
                      <a:r>
                        <a:rPr lang="en-US" sz="1600" kern="100" dirty="0">
                          <a:solidFill>
                            <a:srgbClr val="000000"/>
                          </a:solidFill>
                          <a:effectLst/>
                          <a:latin typeface="Arial" panose="020B0604020202020204" pitchFamily="34" charset="0"/>
                          <a:ea typeface="Times New Roman" panose="02020603050405020304" pitchFamily="18" charset="0"/>
                        </a:rPr>
                        <a:t>	2 	(2.0) </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50000"/>
                        </a:lnSpc>
                        <a:spcBef>
                          <a:spcPts val="0"/>
                        </a:spcBef>
                        <a:spcAft>
                          <a:spcPts val="0"/>
                        </a:spcAft>
                        <a:tabLst>
                          <a:tab pos="338455" algn="dec"/>
                          <a:tab pos="389255" algn="l"/>
                        </a:tabLst>
                      </a:pPr>
                      <a:r>
                        <a:rPr lang="en-US" sz="1600" kern="100" dirty="0">
                          <a:solidFill>
                            <a:srgbClr val="000000"/>
                          </a:solidFill>
                          <a:effectLst/>
                          <a:latin typeface="Arial" panose="020B0604020202020204" pitchFamily="34" charset="0"/>
                          <a:ea typeface="Times New Roman" panose="02020603050405020304" pitchFamily="18" charset="0"/>
                        </a:rPr>
                        <a:t>	1 	(2.0) </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extLst>
                  <a:ext uri="{0D108BD9-81ED-4DB2-BD59-A6C34878D82A}">
                    <a16:rowId xmlns:a16="http://schemas.microsoft.com/office/drawing/2014/main" val="836086522"/>
                  </a:ext>
                </a:extLst>
              </a:tr>
              <a:tr h="341261">
                <a:tc>
                  <a:txBody>
                    <a:bodyPr/>
                    <a:lstStyle/>
                    <a:p>
                      <a:pPr marL="101600" marR="635" indent="-101600">
                        <a:lnSpc>
                          <a:spcPct val="150000"/>
                        </a:lnSpc>
                        <a:spcBef>
                          <a:spcPts val="0"/>
                        </a:spcBef>
                        <a:spcAft>
                          <a:spcPts val="0"/>
                        </a:spcAft>
                      </a:pPr>
                      <a:r>
                        <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Nausea </a:t>
                      </a:r>
                      <a:endParaRPr lang="en-US" sz="1600" kern="100"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tc>
                <a:tc>
                  <a:txBody>
                    <a:bodyPr/>
                    <a:lstStyle/>
                    <a:p>
                      <a:pPr marL="0" marR="0" algn="ctr">
                        <a:lnSpc>
                          <a:spcPct val="150000"/>
                        </a:lnSpc>
                        <a:spcBef>
                          <a:spcPts val="0"/>
                        </a:spcBef>
                        <a:spcAft>
                          <a:spcPts val="0"/>
                        </a:spcAft>
                        <a:tabLst>
                          <a:tab pos="338455" algn="dec"/>
                          <a:tab pos="389255" algn="l"/>
                        </a:tabLst>
                      </a:pPr>
                      <a:r>
                        <a:rPr lang="en-US" sz="1600" kern="100" dirty="0">
                          <a:solidFill>
                            <a:srgbClr val="000000"/>
                          </a:solidFill>
                          <a:effectLst/>
                          <a:latin typeface="Arial" panose="020B0604020202020204" pitchFamily="34" charset="0"/>
                          <a:ea typeface="Times New Roman" panose="02020603050405020304" pitchFamily="18" charset="0"/>
                        </a:rPr>
                        <a:t>	3 	(3.0) </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50000"/>
                        </a:lnSpc>
                        <a:spcBef>
                          <a:spcPts val="0"/>
                        </a:spcBef>
                        <a:spcAft>
                          <a:spcPts val="0"/>
                        </a:spcAft>
                        <a:tabLst>
                          <a:tab pos="338455" algn="dec"/>
                          <a:tab pos="389255" algn="l"/>
                        </a:tabLst>
                      </a:pPr>
                      <a:r>
                        <a:rPr lang="en-US" sz="1600" kern="100">
                          <a:solidFill>
                            <a:srgbClr val="000000"/>
                          </a:solidFill>
                          <a:effectLst/>
                          <a:latin typeface="Arial" panose="020B0604020202020204" pitchFamily="34" charset="0"/>
                          <a:ea typeface="Times New Roman" panose="02020603050405020304" pitchFamily="18" charset="0"/>
                        </a:rPr>
                        <a:t>	4 	(4.0) </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50000"/>
                        </a:lnSpc>
                        <a:spcBef>
                          <a:spcPts val="0"/>
                        </a:spcBef>
                        <a:spcAft>
                          <a:spcPts val="0"/>
                        </a:spcAft>
                        <a:tabLst>
                          <a:tab pos="338455" algn="dec"/>
                          <a:tab pos="389255" algn="l"/>
                        </a:tabLst>
                      </a:pPr>
                      <a:r>
                        <a:rPr lang="en-US" sz="1600" kern="100" dirty="0">
                          <a:solidFill>
                            <a:srgbClr val="000000"/>
                          </a:solidFill>
                          <a:effectLst/>
                          <a:latin typeface="Arial" panose="020B0604020202020204" pitchFamily="34" charset="0"/>
                          <a:ea typeface="Times New Roman" panose="02020603050405020304" pitchFamily="18" charset="0"/>
                        </a:rPr>
                        <a:t>	2 	(2.0) </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50000"/>
                        </a:lnSpc>
                        <a:spcBef>
                          <a:spcPts val="0"/>
                        </a:spcBef>
                        <a:spcAft>
                          <a:spcPts val="0"/>
                        </a:spcAft>
                        <a:tabLst>
                          <a:tab pos="338455" algn="dec"/>
                          <a:tab pos="389255" algn="l"/>
                        </a:tabLst>
                      </a:pPr>
                      <a:r>
                        <a:rPr lang="en-US" sz="1600" kern="100" dirty="0">
                          <a:solidFill>
                            <a:srgbClr val="000000"/>
                          </a:solidFill>
                          <a:effectLst/>
                          <a:latin typeface="Arial" panose="020B0604020202020204" pitchFamily="34" charset="0"/>
                          <a:ea typeface="Times New Roman" panose="02020603050405020304" pitchFamily="18" charset="0"/>
                        </a:rPr>
                        <a:t>	1 	(2.0) </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extLst>
                  <a:ext uri="{0D108BD9-81ED-4DB2-BD59-A6C34878D82A}">
                    <a16:rowId xmlns:a16="http://schemas.microsoft.com/office/drawing/2014/main" val="2684278097"/>
                  </a:ext>
                </a:extLst>
              </a:tr>
              <a:tr h="341261">
                <a:tc>
                  <a:txBody>
                    <a:bodyPr/>
                    <a:lstStyle/>
                    <a:p>
                      <a:pPr marL="101600" marR="635" indent="-101600">
                        <a:lnSpc>
                          <a:spcPct val="150000"/>
                        </a:lnSpc>
                        <a:spcBef>
                          <a:spcPts val="0"/>
                        </a:spcBef>
                        <a:spcAft>
                          <a:spcPts val="0"/>
                        </a:spcAft>
                      </a:pPr>
                      <a:r>
                        <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CD4 lymphocytes decreased </a:t>
                      </a:r>
                      <a:endParaRPr lang="en-US" sz="1600" kern="100"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tc>
                <a:tc>
                  <a:txBody>
                    <a:bodyPr/>
                    <a:lstStyle/>
                    <a:p>
                      <a:pPr marL="0" marR="0" algn="ctr">
                        <a:lnSpc>
                          <a:spcPct val="150000"/>
                        </a:lnSpc>
                        <a:spcBef>
                          <a:spcPts val="0"/>
                        </a:spcBef>
                        <a:spcAft>
                          <a:spcPts val="0"/>
                        </a:spcAft>
                        <a:tabLst>
                          <a:tab pos="338455" algn="dec"/>
                          <a:tab pos="389255" algn="l"/>
                        </a:tabLst>
                      </a:pPr>
                      <a:r>
                        <a:rPr lang="en-US" sz="1600" kern="100" dirty="0">
                          <a:solidFill>
                            <a:srgbClr val="000000"/>
                          </a:solidFill>
                          <a:effectLst/>
                          <a:latin typeface="Arial" panose="020B0604020202020204" pitchFamily="34" charset="0"/>
                          <a:ea typeface="Times New Roman" panose="02020603050405020304" pitchFamily="18" charset="0"/>
                        </a:rPr>
                        <a:t>	2 	(2.0) </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50000"/>
                        </a:lnSpc>
                        <a:spcBef>
                          <a:spcPts val="0"/>
                        </a:spcBef>
                        <a:spcAft>
                          <a:spcPts val="0"/>
                        </a:spcAft>
                        <a:tabLst>
                          <a:tab pos="338455" algn="dec"/>
                          <a:tab pos="389255" algn="l"/>
                        </a:tabLst>
                      </a:pPr>
                      <a:r>
                        <a:rPr lang="en-US" sz="1600" kern="100" dirty="0">
                          <a:solidFill>
                            <a:srgbClr val="000000"/>
                          </a:solidFill>
                          <a:effectLst/>
                          <a:latin typeface="Arial" panose="020B0604020202020204" pitchFamily="34" charset="0"/>
                          <a:ea typeface="Times New Roman" panose="02020603050405020304" pitchFamily="18" charset="0"/>
                        </a:rPr>
                        <a:t>	1 	(1.0) </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50000"/>
                        </a:lnSpc>
                        <a:spcBef>
                          <a:spcPts val="0"/>
                        </a:spcBef>
                        <a:spcAft>
                          <a:spcPts val="0"/>
                        </a:spcAft>
                        <a:tabLst>
                          <a:tab pos="338455" algn="dec"/>
                          <a:tab pos="389255" algn="l"/>
                        </a:tabLst>
                      </a:pPr>
                      <a:r>
                        <a:rPr lang="en-US" sz="1600" kern="100" dirty="0">
                          <a:solidFill>
                            <a:srgbClr val="000000"/>
                          </a:solidFill>
                          <a:effectLst/>
                          <a:latin typeface="Arial" panose="020B0604020202020204" pitchFamily="34" charset="0"/>
                          <a:ea typeface="Times New Roman" panose="02020603050405020304" pitchFamily="18" charset="0"/>
                        </a:rPr>
                        <a:t>	3 	(3.0) </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50000"/>
                        </a:lnSpc>
                        <a:spcBef>
                          <a:spcPts val="0"/>
                        </a:spcBef>
                        <a:spcAft>
                          <a:spcPts val="0"/>
                        </a:spcAft>
                        <a:tabLst>
                          <a:tab pos="338455" algn="dec"/>
                          <a:tab pos="389255" algn="l"/>
                        </a:tabLst>
                      </a:pPr>
                      <a:r>
                        <a:rPr lang="en-US" sz="1600" kern="100" dirty="0">
                          <a:solidFill>
                            <a:srgbClr val="000000"/>
                          </a:solidFill>
                          <a:effectLst/>
                          <a:latin typeface="Arial" panose="020B0604020202020204" pitchFamily="34" charset="0"/>
                          <a:ea typeface="Times New Roman" panose="02020603050405020304" pitchFamily="18" charset="0"/>
                        </a:rPr>
                        <a:t>	1 	(2.0) </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extLst>
                  <a:ext uri="{0D108BD9-81ED-4DB2-BD59-A6C34878D82A}">
                    <a16:rowId xmlns:a16="http://schemas.microsoft.com/office/drawing/2014/main" val="1599569924"/>
                  </a:ext>
                </a:extLst>
              </a:tr>
              <a:tr h="309917">
                <a:tc>
                  <a:txBody>
                    <a:bodyPr/>
                    <a:lstStyle/>
                    <a:p>
                      <a:pPr marL="100330" marR="0" indent="-100330">
                        <a:lnSpc>
                          <a:spcPct val="150000"/>
                        </a:lnSpc>
                        <a:spcBef>
                          <a:spcPts val="0"/>
                        </a:spcBef>
                        <a:spcAft>
                          <a:spcPts val="0"/>
                        </a:spcAft>
                      </a:pPr>
                      <a:r>
                        <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Lymphocyte count decreased </a:t>
                      </a:r>
                      <a:endParaRPr lang="en-US" sz="1600" kern="100"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tc>
                <a:tc>
                  <a:txBody>
                    <a:bodyPr/>
                    <a:lstStyle/>
                    <a:p>
                      <a:pPr marL="0" marR="0" algn="ctr">
                        <a:lnSpc>
                          <a:spcPct val="150000"/>
                        </a:lnSpc>
                        <a:spcBef>
                          <a:spcPts val="0"/>
                        </a:spcBef>
                        <a:spcAft>
                          <a:spcPts val="0"/>
                        </a:spcAft>
                        <a:tabLst>
                          <a:tab pos="338455" algn="dec"/>
                          <a:tab pos="389255" algn="l"/>
                        </a:tabLst>
                      </a:pPr>
                      <a:r>
                        <a:rPr lang="en-US" sz="1600" kern="100">
                          <a:solidFill>
                            <a:srgbClr val="000000"/>
                          </a:solidFill>
                          <a:effectLst/>
                          <a:latin typeface="Arial" panose="020B0604020202020204" pitchFamily="34" charset="0"/>
                          <a:ea typeface="Times New Roman" panose="02020603050405020304" pitchFamily="18" charset="0"/>
                        </a:rPr>
                        <a:t>	0 	(0.0) </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50000"/>
                        </a:lnSpc>
                        <a:spcBef>
                          <a:spcPts val="0"/>
                        </a:spcBef>
                        <a:spcAft>
                          <a:spcPts val="0"/>
                        </a:spcAft>
                        <a:tabLst>
                          <a:tab pos="338455" algn="dec"/>
                          <a:tab pos="389255" algn="l"/>
                        </a:tabLst>
                      </a:pPr>
                      <a:r>
                        <a:rPr lang="en-US" sz="1600" kern="100" dirty="0">
                          <a:solidFill>
                            <a:srgbClr val="000000"/>
                          </a:solidFill>
                          <a:effectLst/>
                          <a:latin typeface="Arial" panose="020B0604020202020204" pitchFamily="34" charset="0"/>
                          <a:ea typeface="Times New Roman" panose="02020603050405020304" pitchFamily="18" charset="0"/>
                        </a:rPr>
                        <a:t>	1 	(1.0) </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50000"/>
                        </a:lnSpc>
                        <a:spcBef>
                          <a:spcPts val="0"/>
                        </a:spcBef>
                        <a:spcAft>
                          <a:spcPts val="0"/>
                        </a:spcAft>
                        <a:tabLst>
                          <a:tab pos="338455" algn="dec"/>
                          <a:tab pos="389255" algn="l"/>
                        </a:tabLst>
                      </a:pPr>
                      <a:r>
                        <a:rPr lang="en-US" sz="1600" kern="100" dirty="0">
                          <a:solidFill>
                            <a:srgbClr val="000000"/>
                          </a:solidFill>
                          <a:effectLst/>
                          <a:latin typeface="Arial" panose="020B0604020202020204" pitchFamily="34" charset="0"/>
                          <a:ea typeface="Times New Roman" panose="02020603050405020304" pitchFamily="18" charset="0"/>
                        </a:rPr>
                        <a:t>	4 	(4.0) </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50000"/>
                        </a:lnSpc>
                        <a:spcBef>
                          <a:spcPts val="0"/>
                        </a:spcBef>
                        <a:spcAft>
                          <a:spcPts val="0"/>
                        </a:spcAft>
                        <a:tabLst>
                          <a:tab pos="338455" algn="dec"/>
                          <a:tab pos="389255" algn="l"/>
                        </a:tabLst>
                      </a:pPr>
                      <a:r>
                        <a:rPr lang="en-US" sz="1600" kern="100" dirty="0">
                          <a:solidFill>
                            <a:srgbClr val="000000"/>
                          </a:solidFill>
                          <a:effectLst/>
                          <a:latin typeface="Arial" panose="020B0604020202020204" pitchFamily="34" charset="0"/>
                          <a:ea typeface="Times New Roman" panose="02020603050405020304" pitchFamily="18" charset="0"/>
                        </a:rPr>
                        <a:t>	1 	(2.0) </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extLst>
                  <a:ext uri="{0D108BD9-81ED-4DB2-BD59-A6C34878D82A}">
                    <a16:rowId xmlns:a16="http://schemas.microsoft.com/office/drawing/2014/main" val="2233700210"/>
                  </a:ext>
                </a:extLst>
              </a:tr>
              <a:tr h="341261">
                <a:tc>
                  <a:txBody>
                    <a:bodyPr/>
                    <a:lstStyle/>
                    <a:p>
                      <a:pPr marL="101600" marR="635" indent="-101600">
                        <a:lnSpc>
                          <a:spcPct val="150000"/>
                        </a:lnSpc>
                        <a:spcBef>
                          <a:spcPts val="0"/>
                        </a:spcBef>
                        <a:spcAft>
                          <a:spcPts val="0"/>
                        </a:spcAft>
                      </a:pPr>
                      <a:r>
                        <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Fatigue </a:t>
                      </a:r>
                      <a:endParaRPr lang="en-US" sz="1600" kern="100"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tc>
                <a:tc>
                  <a:txBody>
                    <a:bodyPr/>
                    <a:lstStyle/>
                    <a:p>
                      <a:pPr marL="0" marR="0" algn="ctr">
                        <a:lnSpc>
                          <a:spcPct val="150000"/>
                        </a:lnSpc>
                        <a:spcBef>
                          <a:spcPts val="0"/>
                        </a:spcBef>
                        <a:spcAft>
                          <a:spcPts val="0"/>
                        </a:spcAft>
                        <a:tabLst>
                          <a:tab pos="338455" algn="dec"/>
                          <a:tab pos="389255" algn="l"/>
                        </a:tabLst>
                      </a:pPr>
                      <a:r>
                        <a:rPr lang="en-US" sz="1600" kern="100" dirty="0">
                          <a:solidFill>
                            <a:srgbClr val="000000"/>
                          </a:solidFill>
                          <a:effectLst/>
                          <a:latin typeface="Arial" panose="020B0604020202020204" pitchFamily="34" charset="0"/>
                          <a:ea typeface="Times New Roman" panose="02020603050405020304" pitchFamily="18" charset="0"/>
                        </a:rPr>
                        <a:t>	0 	(0.0) </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50000"/>
                        </a:lnSpc>
                        <a:spcBef>
                          <a:spcPts val="0"/>
                        </a:spcBef>
                        <a:spcAft>
                          <a:spcPts val="0"/>
                        </a:spcAft>
                        <a:tabLst>
                          <a:tab pos="338455" algn="dec"/>
                          <a:tab pos="389255" algn="l"/>
                        </a:tabLst>
                      </a:pPr>
                      <a:r>
                        <a:rPr lang="en-US" sz="1600" kern="100">
                          <a:solidFill>
                            <a:srgbClr val="000000"/>
                          </a:solidFill>
                          <a:effectLst/>
                          <a:latin typeface="Arial" panose="020B0604020202020204" pitchFamily="34" charset="0"/>
                          <a:ea typeface="Times New Roman" panose="02020603050405020304" pitchFamily="18" charset="0"/>
                        </a:rPr>
                        <a:t>	3 	(3.0) </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50000"/>
                        </a:lnSpc>
                        <a:spcBef>
                          <a:spcPts val="0"/>
                        </a:spcBef>
                        <a:spcAft>
                          <a:spcPts val="0"/>
                        </a:spcAft>
                        <a:tabLst>
                          <a:tab pos="338455" algn="dec"/>
                          <a:tab pos="389255" algn="l"/>
                        </a:tabLst>
                      </a:pPr>
                      <a:r>
                        <a:rPr lang="en-US" sz="1600" kern="100">
                          <a:solidFill>
                            <a:srgbClr val="000000"/>
                          </a:solidFill>
                          <a:effectLst/>
                          <a:latin typeface="Arial" panose="020B0604020202020204" pitchFamily="34" charset="0"/>
                          <a:ea typeface="Times New Roman" panose="02020603050405020304" pitchFamily="18" charset="0"/>
                        </a:rPr>
                        <a:t>	2 	(2.0) </a:t>
                      </a:r>
                      <a:endParaRPr lang="en-US" sz="1600" kern="1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algn="ctr">
                        <a:lnSpc>
                          <a:spcPct val="150000"/>
                        </a:lnSpc>
                        <a:spcBef>
                          <a:spcPts val="0"/>
                        </a:spcBef>
                        <a:spcAft>
                          <a:spcPts val="0"/>
                        </a:spcAft>
                        <a:tabLst>
                          <a:tab pos="338455" algn="dec"/>
                          <a:tab pos="389255" algn="l"/>
                        </a:tabLst>
                      </a:pPr>
                      <a:r>
                        <a:rPr lang="en-US" sz="1600" kern="100" dirty="0">
                          <a:solidFill>
                            <a:srgbClr val="000000"/>
                          </a:solidFill>
                          <a:effectLst/>
                          <a:latin typeface="Arial" panose="020B0604020202020204" pitchFamily="34" charset="0"/>
                          <a:ea typeface="Times New Roman" panose="02020603050405020304" pitchFamily="18" charset="0"/>
                        </a:rPr>
                        <a:t>	1 	(2.0) </a:t>
                      </a:r>
                      <a:endParaRPr lang="en-US" sz="1600" kern="100" dirty="0">
                        <a:effectLst/>
                        <a:latin typeface="Times New Roman" panose="02020603050405020304" pitchFamily="18" charset="0"/>
                        <a:ea typeface="Times New Roman" panose="02020603050405020304" pitchFamily="18" charset="0"/>
                      </a:endParaRPr>
                    </a:p>
                  </a:txBody>
                  <a:tcPr marL="45720" marR="45720" marT="0" marB="0" anchor="ctr"/>
                </a:tc>
                <a:extLst>
                  <a:ext uri="{0D108BD9-81ED-4DB2-BD59-A6C34878D82A}">
                    <a16:rowId xmlns:a16="http://schemas.microsoft.com/office/drawing/2014/main" val="350467368"/>
                  </a:ext>
                </a:extLst>
              </a:tr>
              <a:tr h="341261">
                <a:tc gridSpan="5">
                  <a:txBody>
                    <a:bodyPr/>
                    <a:lstStyle/>
                    <a:p>
                      <a:r>
                        <a:rPr lang="en-US" sz="1200" kern="100" baseline="30000" dirty="0">
                          <a:effectLst/>
                        </a:rPr>
                        <a:t>†</a:t>
                      </a:r>
                      <a:r>
                        <a:rPr lang="en-US" sz="1200" baseline="30000" dirty="0"/>
                        <a:t> </a:t>
                      </a:r>
                      <a:r>
                        <a:rPr lang="en-US" sz="1200" dirty="0"/>
                        <a:t>Relationship to study drug was determined by the investigator. </a:t>
                      </a:r>
                    </a:p>
                  </a:txBody>
                  <a:tcPr>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425954806"/>
                  </a:ext>
                </a:extLst>
              </a:tr>
            </a:tbl>
          </a:graphicData>
        </a:graphic>
      </p:graphicFrame>
      <p:sp>
        <p:nvSpPr>
          <p:cNvPr id="3" name="Title 2">
            <a:extLst>
              <a:ext uri="{FF2B5EF4-FFF2-40B4-BE49-F238E27FC236}">
                <a16:creationId xmlns:a16="http://schemas.microsoft.com/office/drawing/2014/main" id="{F21E18DE-62BF-368C-7BC0-402F69F23FD8}"/>
              </a:ext>
            </a:extLst>
          </p:cNvPr>
          <p:cNvSpPr>
            <a:spLocks noGrp="1"/>
          </p:cNvSpPr>
          <p:nvPr>
            <p:ph type="title"/>
          </p:nvPr>
        </p:nvSpPr>
        <p:spPr/>
        <p:txBody>
          <a:bodyPr/>
          <a:lstStyle/>
          <a:p>
            <a:r>
              <a:rPr lang="en-US" sz="2700" dirty="0"/>
              <a:t>Drug-Related</a:t>
            </a:r>
            <a:r>
              <a:rPr lang="en-US" sz="2700" kern="100" baseline="30000" dirty="0">
                <a:effectLst/>
              </a:rPr>
              <a:t>†</a:t>
            </a:r>
            <a:r>
              <a:rPr lang="en-US" sz="2700" dirty="0"/>
              <a:t> AEs were Similar Across MK-8527 and Placebo Groups</a:t>
            </a:r>
            <a:endParaRPr lang="en-US" sz="2700" strike="sngStrike" dirty="0"/>
          </a:p>
        </p:txBody>
      </p:sp>
      <p:sp>
        <p:nvSpPr>
          <p:cNvPr id="4" name="Footer Placeholder 3">
            <a:extLst>
              <a:ext uri="{FF2B5EF4-FFF2-40B4-BE49-F238E27FC236}">
                <a16:creationId xmlns:a16="http://schemas.microsoft.com/office/drawing/2014/main" id="{202ED9CC-3B1C-9808-CCDB-F86745486C3A}"/>
              </a:ext>
            </a:extLst>
          </p:cNvPr>
          <p:cNvSpPr>
            <a:spLocks noGrp="1"/>
          </p:cNvSpPr>
          <p:nvPr>
            <p:ph type="ftr" sz="quarter" idx="3"/>
          </p:nvPr>
        </p:nvSpPr>
        <p:spPr/>
        <p:txBody>
          <a:bodyPr/>
          <a:lstStyle/>
          <a:p>
            <a:endParaRPr lang="en-US" dirty="0"/>
          </a:p>
        </p:txBody>
      </p:sp>
      <p:sp>
        <p:nvSpPr>
          <p:cNvPr id="5" name="Text Placeholder 4">
            <a:extLst>
              <a:ext uri="{FF2B5EF4-FFF2-40B4-BE49-F238E27FC236}">
                <a16:creationId xmlns:a16="http://schemas.microsoft.com/office/drawing/2014/main" id="{E8FF26C8-8E95-33A9-B877-A24C389DB06A}"/>
              </a:ext>
            </a:extLst>
          </p:cNvPr>
          <p:cNvSpPr>
            <a:spLocks noGrp="1"/>
          </p:cNvSpPr>
          <p:nvPr>
            <p:ph type="body" sz="quarter" idx="15"/>
          </p:nvPr>
        </p:nvSpPr>
        <p:spPr/>
        <p:txBody>
          <a:bodyPr/>
          <a:lstStyle/>
          <a:p>
            <a:endParaRPr lang="en-US"/>
          </a:p>
        </p:txBody>
      </p:sp>
      <p:sp>
        <p:nvSpPr>
          <p:cNvPr id="7" name="TextBox 6">
            <a:extLst>
              <a:ext uri="{FF2B5EF4-FFF2-40B4-BE49-F238E27FC236}">
                <a16:creationId xmlns:a16="http://schemas.microsoft.com/office/drawing/2014/main" id="{2502E33F-EB36-D966-C0F9-77C1146A0573}"/>
              </a:ext>
            </a:extLst>
          </p:cNvPr>
          <p:cNvSpPr txBox="1"/>
          <p:nvPr/>
        </p:nvSpPr>
        <p:spPr>
          <a:xfrm>
            <a:off x="457199" y="4980892"/>
            <a:ext cx="11356975" cy="1441485"/>
          </a:xfrm>
          <a:prstGeom prst="rect">
            <a:avLst/>
          </a:prstGeom>
          <a:noFill/>
        </p:spPr>
        <p:txBody>
          <a:bodyPr wrap="square" lIns="0" tIns="0" rIns="0" bIns="0" rtlCol="0" anchor="t" anchorCtr="0">
            <a:spAutoFit/>
          </a:bodyPr>
          <a:lstStyle/>
          <a:p>
            <a:pPr marL="285750" indent="-285750">
              <a:spcAft>
                <a:spcPts val="600"/>
              </a:spcAft>
              <a:buFont typeface="Arial" panose="020B0604020202020204" pitchFamily="34" charset="0"/>
              <a:buChar char="•"/>
            </a:pPr>
            <a:r>
              <a:rPr lang="en-US" sz="1600" kern="600" spc="30" dirty="0">
                <a:latin typeface="Arial" panose="020B0604020202020204" pitchFamily="34" charset="0"/>
                <a:cs typeface="Arial" panose="020B0604020202020204" pitchFamily="34" charset="0"/>
              </a:rPr>
              <a:t>Most drug-related AEs were DAIDS toxicity Grade 1 or 2 and were reported as resolved during the study</a:t>
            </a:r>
          </a:p>
          <a:p>
            <a:pPr marL="285750" indent="-285750">
              <a:spcAft>
                <a:spcPts val="600"/>
              </a:spcAft>
              <a:buFont typeface="Arial" panose="020B0604020202020204" pitchFamily="34" charset="0"/>
              <a:buChar char="•"/>
            </a:pPr>
            <a:r>
              <a:rPr lang="en-US" sz="1600" dirty="0">
                <a:effectLst/>
                <a:latin typeface="Arial" panose="020B0604020202020204" pitchFamily="34" charset="0"/>
                <a:cs typeface="Arial" panose="020B0604020202020204" pitchFamily="34" charset="0"/>
              </a:rPr>
              <a:t>Two participants had confirmed CD4 and/or lymphocyte count declines that met protocol-specified discontinuation criteria, </a:t>
            </a:r>
            <a:r>
              <a:rPr lang="en-US" sz="1600" dirty="0"/>
              <a:t>which resolved within 11 weeks</a:t>
            </a:r>
            <a:endParaRPr lang="en-US" sz="1600" dirty="0">
              <a:effectLst/>
              <a:latin typeface="Arial" panose="020B0604020202020204" pitchFamily="34" charset="0"/>
              <a:cs typeface="Arial" panose="020B0604020202020204" pitchFamily="34" charset="0"/>
            </a:endParaRPr>
          </a:p>
          <a:p>
            <a:pPr marL="743000" lvl="1"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MK-8527 6 mg: lymphocyte nadir </a:t>
            </a:r>
            <a:r>
              <a:rPr lang="en-US" sz="1400" kern="100" dirty="0">
                <a:effectLst/>
                <a:latin typeface="Arial" panose="020B0604020202020204" pitchFamily="34" charset="0"/>
                <a:ea typeface="Aptos" panose="020B0004020202020204" pitchFamily="34" charset="0"/>
                <a:cs typeface="Arial" panose="020B0604020202020204" pitchFamily="34" charset="0"/>
              </a:rPr>
              <a:t>0.80 x 10</a:t>
            </a:r>
            <a:r>
              <a:rPr lang="en-US" sz="1400" kern="100" baseline="30000" dirty="0">
                <a:effectLst/>
                <a:latin typeface="Arial" panose="020B0604020202020204" pitchFamily="34" charset="0"/>
                <a:ea typeface="Aptos" panose="020B0004020202020204" pitchFamily="34" charset="0"/>
                <a:cs typeface="Arial" panose="020B0604020202020204" pitchFamily="34" charset="0"/>
              </a:rPr>
              <a:t>9</a:t>
            </a:r>
            <a:r>
              <a:rPr lang="en-US" sz="1400" kern="100" dirty="0">
                <a:effectLst/>
                <a:latin typeface="Arial" panose="020B0604020202020204" pitchFamily="34" charset="0"/>
                <a:ea typeface="Aptos" panose="020B0004020202020204" pitchFamily="34" charset="0"/>
                <a:cs typeface="Arial" panose="020B0604020202020204" pitchFamily="34" charset="0"/>
              </a:rPr>
              <a:t>/L (36.5% ↓), CD4 nadir 313 cells/mm</a:t>
            </a:r>
            <a:r>
              <a:rPr lang="en-US" sz="1400" kern="100" baseline="30000" dirty="0">
                <a:effectLst/>
                <a:latin typeface="Arial" panose="020B0604020202020204" pitchFamily="34" charset="0"/>
                <a:ea typeface="Aptos" panose="020B0004020202020204" pitchFamily="34" charset="0"/>
                <a:cs typeface="Arial" panose="020B0604020202020204" pitchFamily="34" charset="0"/>
              </a:rPr>
              <a:t>3 </a:t>
            </a:r>
            <a:r>
              <a:rPr lang="en-US" sz="1400" kern="100" dirty="0">
                <a:effectLst/>
                <a:latin typeface="Arial" panose="020B0604020202020204" pitchFamily="34" charset="0"/>
                <a:ea typeface="Aptos" panose="020B0004020202020204" pitchFamily="34" charset="0"/>
                <a:cs typeface="Arial" panose="020B0604020202020204" pitchFamily="34" charset="0"/>
              </a:rPr>
              <a:t>(grade 1; 51.4% ↓)</a:t>
            </a:r>
          </a:p>
          <a:p>
            <a:pPr marL="743000" lvl="1" indent="-285750">
              <a:spcAft>
                <a:spcPts val="600"/>
              </a:spcAft>
              <a:buFont typeface="Arial" panose="020B0604020202020204" pitchFamily="34" charset="0"/>
              <a:buChar char="•"/>
            </a:pPr>
            <a:r>
              <a:rPr lang="en-US" sz="1400" kern="100" dirty="0">
                <a:latin typeface="Arial" panose="020B0604020202020204" pitchFamily="34" charset="0"/>
                <a:cs typeface="Arial" panose="020B0604020202020204" pitchFamily="34" charset="0"/>
              </a:rPr>
              <a:t>MK-8527 12 mg: lymphocyte nadir 0.61 x 10</a:t>
            </a:r>
            <a:r>
              <a:rPr lang="en-US" sz="1400" kern="100" baseline="30000" dirty="0">
                <a:latin typeface="Arial" panose="020B0604020202020204" pitchFamily="34" charset="0"/>
                <a:cs typeface="Arial" panose="020B0604020202020204" pitchFamily="34" charset="0"/>
              </a:rPr>
              <a:t>9</a:t>
            </a:r>
            <a:r>
              <a:rPr lang="en-US" sz="1400" kern="100" dirty="0">
                <a:latin typeface="Arial" panose="020B0604020202020204" pitchFamily="34" charset="0"/>
                <a:cs typeface="Arial" panose="020B0604020202020204" pitchFamily="34" charset="0"/>
              </a:rPr>
              <a:t>/L (grade 1; 54.1% ↓)</a:t>
            </a:r>
            <a:endParaRPr lang="en-US" sz="1400" strike="sngStrike"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0982368"/>
      </p:ext>
    </p:extLst>
  </p:cSld>
  <p:clrMapOvr>
    <a:masterClrMapping/>
  </p:clrMapOvr>
</p:sld>
</file>

<file path=ppt/theme/theme1.xml><?xml version="1.0" encoding="utf-8"?>
<a:theme xmlns:a="http://schemas.openxmlformats.org/drawingml/2006/main" name="2024_Scientific-Congress_Template">
  <a:themeElements>
    <a:clrScheme name="Merck 2024-revised Apr2024">
      <a:dk1>
        <a:srgbClr val="000000"/>
      </a:dk1>
      <a:lt1>
        <a:srgbClr val="FFFFFF"/>
      </a:lt1>
      <a:dk2>
        <a:srgbClr val="6ECEB2"/>
      </a:dk2>
      <a:lt2>
        <a:srgbClr val="00857C"/>
      </a:lt2>
      <a:accent1>
        <a:srgbClr val="CACACA"/>
      </a:accent1>
      <a:accent2>
        <a:srgbClr val="F0F0F0"/>
      </a:accent2>
      <a:accent3>
        <a:srgbClr val="1D559B"/>
      </a:accent3>
      <a:accent4>
        <a:srgbClr val="84B1E8"/>
      </a:accent4>
      <a:accent5>
        <a:srgbClr val="610F0F"/>
      </a:accent5>
      <a:accent6>
        <a:srgbClr val="F09E9E"/>
      </a:accent6>
      <a:hlink>
        <a:srgbClr val="11867B"/>
      </a:hlink>
      <a:folHlink>
        <a:srgbClr val="6ECE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cap="flat" cmpd="sng" algn="ctr">
          <a:noFill/>
          <a:prstDash val="solid"/>
          <a:round/>
          <a:headEnd type="none" w="med" len="med"/>
          <a:tailEnd type="none" w="med" len="med"/>
        </a:ln>
        <a:effectLst/>
      </a:spPr>
      <a:bodyPr rtlCol="0" anchor="ctr"/>
      <a:lstStyle>
        <a:defPPr algn="ctr">
          <a:defRPr kern="600" spc="30" dirty="0" err="1" smtClean="0"/>
        </a:defPPr>
      </a:lstStyle>
      <a:style>
        <a:lnRef idx="1">
          <a:schemeClr val="accent1"/>
        </a:lnRef>
        <a:fillRef idx="3">
          <a:schemeClr val="accent1"/>
        </a:fillRef>
        <a:effectRef idx="2">
          <a:schemeClr val="accent1"/>
        </a:effectRef>
        <a:fontRef idx="minor">
          <a:schemeClr val="lt1"/>
        </a:fontRef>
      </a:style>
    </a:spDef>
    <a:lnDef>
      <a:spPr>
        <a:ln w="6350" cap="flat" cmpd="sng" algn="ctr">
          <a:solidFill>
            <a:schemeClr val="accent1"/>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chorCtr="0">
        <a:spAutoFit/>
      </a:bodyPr>
      <a:lstStyle>
        <a:defPPr>
          <a:defRPr kern="600" spc="30" dirty="0" err="1" smtClean="0"/>
        </a:defPPr>
      </a:lstStyle>
    </a:txDef>
  </a:objectDefaults>
  <a:extraClrSchemeLst/>
  <a:extLst>
    <a:ext uri="{05A4C25C-085E-4340-85A3-A5531E510DB2}">
      <thm15:themeFamily xmlns:thm15="http://schemas.microsoft.com/office/thememl/2012/main" name="Scientific_Congress_Slide_Template_May30_2024.potx" id="{92C822B8-8B88-4446-9213-A0B3DD35F642}" vid="{AC91405E-AD53-422E-98D9-8C05255E76ED}"/>
    </a:ext>
  </a:extLst>
</a:theme>
</file>

<file path=ppt/theme/theme2.xml><?xml version="1.0" encoding="utf-8"?>
<a:theme xmlns:a="http://schemas.openxmlformats.org/drawingml/2006/main" name="EXPrESSIVE Arial Version">
  <a:themeElements>
    <a:clrScheme name="Office">
      <a:dk1>
        <a:srgbClr val="0B370E"/>
      </a:dk1>
      <a:lt1>
        <a:srgbClr val="FFFFFF"/>
      </a:lt1>
      <a:dk2>
        <a:srgbClr val="00DA4D"/>
      </a:dk2>
      <a:lt2>
        <a:srgbClr val="E5FBB0"/>
      </a:lt2>
      <a:accent1>
        <a:srgbClr val="00A83B"/>
      </a:accent1>
      <a:accent2>
        <a:srgbClr val="1576B3"/>
      </a:accent2>
      <a:accent3>
        <a:srgbClr val="EA1351"/>
      </a:accent3>
      <a:accent4>
        <a:srgbClr val="9223D1"/>
      </a:accent4>
      <a:accent5>
        <a:srgbClr val="58595B"/>
      </a:accent5>
      <a:accent6>
        <a:srgbClr val="8C8C8C"/>
      </a:accent6>
      <a:hlink>
        <a:srgbClr val="1576B3"/>
      </a:hlink>
      <a:folHlink>
        <a:srgbClr val="5859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spcBef>
            <a:spcPts val="1000"/>
          </a:spcBef>
          <a:defRPr sz="1600" dirty="0" err="1" smtClean="0"/>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Bef>
            <a:spcPts val="1000"/>
          </a:spcBef>
          <a:defRPr sz="1600" dirty="0" err="1" smtClean="0"/>
        </a:defPPr>
      </a:lstStyle>
    </a:txDef>
  </a:objectDefaults>
  <a:extraClrSchemeLst/>
  <a:extLst>
    <a:ext uri="{05A4C25C-085E-4340-85A3-A5531E510DB2}">
      <thm15:themeFamily xmlns:thm15="http://schemas.microsoft.com/office/thememl/2012/main" name="EXPrESSIVE Template Arial v2 DB" id="{A5B2054C-5884-7D43-940B-61C6CF5E6FAE}" vid="{0818304D-EAA6-F945-8BD6-D39FD5CE9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1222299976774283D0AE2877961510" ma:contentTypeVersion="20" ma:contentTypeDescription="Create a new document." ma:contentTypeScope="" ma:versionID="7ad1ac8088468a60b169a4115c7647b8">
  <xsd:schema xmlns:xsd="http://www.w3.org/2001/XMLSchema" xmlns:xs="http://www.w3.org/2001/XMLSchema" xmlns:p="http://schemas.microsoft.com/office/2006/metadata/properties" xmlns:ns2="4acf362f-edc2-4258-8f18-a77ed8534226" xmlns:ns3="4cf5c2a7-c5a9-49a2-b236-5267aedad287" targetNamespace="http://schemas.microsoft.com/office/2006/metadata/properties" ma:root="true" ma:fieldsID="eeb5f11731778033cca52b7109a7edb7" ns2:_="" ns3:_="">
    <xsd:import namespace="4acf362f-edc2-4258-8f18-a77ed8534226"/>
    <xsd:import namespace="4cf5c2a7-c5a9-49a2-b236-5267aedad287"/>
    <xsd:element name="properties">
      <xsd:complexType>
        <xsd:sequence>
          <xsd:element name="documentManagement">
            <xsd:complexType>
              <xsd:all>
                <xsd:element ref="ns2:Desc" minOccurs="0"/>
                <xsd:element ref="ns2:Category" minOccurs="0"/>
                <xsd:element ref="ns2:DisplayDate"/>
                <xsd:element ref="ns2:Doctype" minOccurs="0"/>
                <xsd:element ref="ns2:MediaServiceMetadata" minOccurs="0"/>
                <xsd:element ref="ns2:MediaServiceFastMetadata" minOccurs="0"/>
                <xsd:element ref="ns2:MediaServiceObjectDetectorVersions" minOccurs="0"/>
                <xsd:element ref="ns2:DispName" minOccurs="0"/>
                <xsd:element ref="ns2:Image" minOccurs="0"/>
                <xsd:element ref="ns3:SharedWithUsers" minOccurs="0"/>
                <xsd:element ref="ns3:SharedWithDetails" minOccurs="0"/>
                <xsd:element ref="ns2:ResourceCategories" minOccurs="0"/>
                <xsd:element ref="ns2:Flaggedforfollowup_x003f_" minOccurs="0"/>
                <xsd:element ref="ns2:MediaServiceGenerationTime" minOccurs="0"/>
                <xsd:element ref="ns2:MediaServiceEventHashCode" minOccurs="0"/>
                <xsd:element ref="ns2:MediaLengthInSeconds" minOccurs="0"/>
                <xsd:element ref="ns2:SensitivityClassifi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cf362f-edc2-4258-8f18-a77ed8534226" elementFormDefault="qualified">
    <xsd:import namespace="http://schemas.microsoft.com/office/2006/documentManagement/types"/>
    <xsd:import namespace="http://schemas.microsoft.com/office/infopath/2007/PartnerControls"/>
    <xsd:element name="Desc" ma:index="8" nillable="true" ma:displayName="Desc" ma:format="Dropdown" ma:internalName="Desc">
      <xsd:simpleType>
        <xsd:restriction base="dms:Note"/>
      </xsd:simpleType>
    </xsd:element>
    <xsd:element name="Category" ma:index="9" nillable="true" ma:displayName="Category" ma:format="Dropdown" ma:internalName="Category">
      <xsd:complexType>
        <xsd:complexContent>
          <xsd:extension base="dms:MultiChoice">
            <xsd:sequence>
              <xsd:element name="Value" maxOccurs="unbounded" minOccurs="0" nillable="true">
                <xsd:simpleType>
                  <xsd:restriction base="dms:Choice">
                    <xsd:enumeration value="Publications Process Map"/>
                    <xsd:enumeration value="Subsidiary Resources"/>
                    <xsd:enumeration value="Congress"/>
                    <xsd:enumeration value="Manuscript"/>
                    <xsd:enumeration value="Chemistry Publications"/>
                    <xsd:enumeration value="Clinical Publications"/>
                    <xsd:enumeration value="Pharmacokinetics"/>
                    <xsd:enumeration value="Epidemiology"/>
                    <xsd:enumeration value="Outcomes Research"/>
                    <xsd:enumeration value="Pre-clinical"/>
                    <xsd:enumeration value="Statistics"/>
                    <xsd:enumeration value="Ostic Clearanc"/>
                    <xsd:enumeration value="Authorship"/>
                    <xsd:enumeration value="iEnvision"/>
                    <xsd:enumeration value="Policies and Procedures"/>
                    <xsd:enumeration value="Publication Management"/>
                    <xsd:enumeration value="Repository and EngageZone Resources"/>
                    <xsd:enumeration value="SCP"/>
                    <xsd:enumeration value="Writing"/>
                    <xsd:enumeration value="Agency Resources"/>
                    <xsd:enumeration value="General Resources"/>
                    <xsd:enumeration value="Training"/>
                  </xsd:restriction>
                </xsd:simpleType>
              </xsd:element>
            </xsd:sequence>
          </xsd:extension>
        </xsd:complexContent>
      </xsd:complexType>
    </xsd:element>
    <xsd:element name="DisplayDate" ma:index="10" ma:displayName="Display Date" ma:default="[today]" ma:format="DateOnly" ma:internalName="DisplayDate">
      <xsd:simpleType>
        <xsd:restriction base="dms:DateTime"/>
      </xsd:simpleType>
    </xsd:element>
    <xsd:element name="Doctype" ma:index="11" nillable="true" ma:displayName="Doc type" ma:format="Dropdown" ma:internalName="Doctype">
      <xsd:complexType>
        <xsd:complexContent>
          <xsd:extension base="dms:MultiChoice">
            <xsd:sequence>
              <xsd:element name="Value" maxOccurs="unbounded" minOccurs="0" nillable="true">
                <xsd:simpleType>
                  <xsd:restriction base="dms:Choice">
                    <xsd:enumeration value="Template"/>
                    <xsd:enumeration value="Checklists"/>
                    <xsd:enumeration value="Guidance"/>
                    <xsd:enumeration value="Training"/>
                    <xsd:enumeration value="Form"/>
                    <xsd:enumeration value="Concept sheet"/>
                    <xsd:enumeration value="Best practice"/>
                    <xsd:enumeration value="URL"/>
                  </xsd:restriction>
                </xsd:simpleType>
              </xsd:element>
            </xsd:sequence>
          </xsd:extension>
        </xsd:complexContent>
      </xsd:complex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DispName" ma:index="15" nillable="true" ma:displayName="DispName" ma:format="Dropdown" ma:internalName="DispName">
      <xsd:simpleType>
        <xsd:restriction base="dms:Text">
          <xsd:maxLength value="255"/>
        </xsd:restriction>
      </xsd:simpleType>
    </xsd:element>
    <xsd:element name="Image" ma:index="16" nillable="true" ma:displayName="Image" ma:format="Thumbnail" ma:internalName="Image">
      <xsd:simpleType>
        <xsd:restriction base="dms:Unknown"/>
      </xsd:simpleType>
    </xsd:element>
    <xsd:element name="ResourceCategories" ma:index="19" nillable="true" ma:displayName="Resource Categories" ma:format="Dropdown" ma:list="34726231-477f-4ea0-bfa9-d613ca62bf9f" ma:internalName="ResourceCategories" ma:showField="Title">
      <xsd:complexType>
        <xsd:complexContent>
          <xsd:extension base="dms:MultiChoiceLookup">
            <xsd:sequence>
              <xsd:element name="Value" type="dms:Lookup" maxOccurs="unbounded" minOccurs="0" nillable="true"/>
            </xsd:sequence>
          </xsd:extension>
        </xsd:complexContent>
      </xsd:complexType>
    </xsd:element>
    <xsd:element name="Flaggedforfollowup_x003f_" ma:index="20" nillable="true" ma:displayName="Resource Owner" ma:format="Dropdown" ma:internalName="Flaggedforfollowup_x003f_">
      <xsd:simpleType>
        <xsd:restriction base="dms:Text">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SensitivityClassification" ma:index="24" nillable="true" ma:displayName="Sensitivity Classification" ma:format="Dropdown" ma:internalName="SensitivityClassification">
      <xsd:simpleType>
        <xsd:restriction base="dms:Choice">
          <xsd:enumeration value="Not Classified"/>
          <xsd:enumeration value="Public"/>
          <xsd:enumeration value="Proprietary"/>
          <xsd:enumeration value="Confidential"/>
          <xsd:enumeration value="Sensitive"/>
          <xsd:enumeration value="Choice 6"/>
        </xsd:restriction>
      </xsd:simpleType>
    </xsd:element>
  </xsd:schema>
  <xsd:schema xmlns:xsd="http://www.w3.org/2001/XMLSchema" xmlns:xs="http://www.w3.org/2001/XMLSchema" xmlns:dms="http://schemas.microsoft.com/office/2006/documentManagement/types" xmlns:pc="http://schemas.microsoft.com/office/infopath/2007/PartnerControls" targetNamespace="4cf5c2a7-c5a9-49a2-b236-5267aedad28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sisl xmlns:xsi="http://www.w3.org/2001/XMLSchema-instance" xmlns:xsd="http://www.w3.org/2001/XMLSchema" xmlns="http://www.boldonjames.com/2008/01/sie/internal/label" sislVersion="0" policy="a10f9ac0-5937-4b4f-b459-96aedd9ed2c5" origin="userSelected">
  <element uid="9920fcc9-9f43-4d43-9e3e-b98a219cfd55" value=""/>
</sisl>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ispName xmlns="4acf362f-edc2-4258-8f18-a77ed8534226">SCIS Slide Template for Congress Presentations v2022a</DispName>
    <Desc xmlns="4acf362f-edc2-4258-8f18-a77ed8534226">This MCS slide template is to be used for congress oral presentations.</Desc>
    <DisplayDate xmlns="4acf362f-edc2-4258-8f18-a77ed8534226">2023-07-18T17:31:51+00:00</DisplayDate>
    <Image xmlns="4acf362f-edc2-4258-8f18-a77ed8534226">{"fileName":"icon-ppt1.png","serverRelativeUrl":"/sites/publications/SiteAssets/Lists/4acf362f-edc2-4258-8f18-a77ed8534226/icon-ppt1.png","id":"80a87587-fc3d-4038-87e0-87a8ed63162c","serverUrl":"https://collaboration.merck.com","fieldName":"Image","type":"thumbnail","fieldId":"173b6215-78ef-4130-80da-c314b31b6800"}</Image>
    <Doctype xmlns="4acf362f-edc2-4258-8f18-a77ed8534226">
      <Value>Template</Value>
    </Doctype>
    <Category xmlns="4acf362f-edc2-4258-8f18-a77ed8534226">
      <Value>Subsidiary Resources</Value>
      <Value>Congress</Value>
      <Value>Clinical Publications</Value>
    </Category>
    <ResourceCategories xmlns="4acf362f-edc2-4258-8f18-a77ed8534226">
      <Value>2</Value>
      <Value>11</Value>
    </ResourceCategories>
    <Flaggedforfollowup_x003f_ xmlns="4acf362f-edc2-4258-8f18-a77ed8534226">true</Flaggedforfollowup_x003f_>
    <SensitivityClassification xmlns="4acf362f-edc2-4258-8f18-a77ed8534226">Proprietary</SensitivityClassification>
  </documentManagement>
</p:properties>
</file>

<file path=customXml/itemProps1.xml><?xml version="1.0" encoding="utf-8"?>
<ds:datastoreItem xmlns:ds="http://schemas.openxmlformats.org/officeDocument/2006/customXml" ds:itemID="{EC6CEB65-8AF5-4BB6-BD29-B6C968D9F1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cf362f-edc2-4258-8f18-a77ed8534226"/>
    <ds:schemaRef ds:uri="4cf5c2a7-c5a9-49a2-b236-5267aedad2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2B81F3-C8D6-4C56-AEF0-EF7B85A1F2D5}">
  <ds:schemaRefs>
    <ds:schemaRef ds:uri="http://www.w3.org/2001/XMLSchema"/>
    <ds:schemaRef ds:uri="http://www.boldonjames.com/2008/01/sie/internal/label"/>
  </ds:schemaRefs>
</ds:datastoreItem>
</file>

<file path=customXml/itemProps3.xml><?xml version="1.0" encoding="utf-8"?>
<ds:datastoreItem xmlns:ds="http://schemas.openxmlformats.org/officeDocument/2006/customXml" ds:itemID="{61205458-E019-4243-92DC-6B0E263634AA}">
  <ds:schemaRefs>
    <ds:schemaRef ds:uri="http://schemas.microsoft.com/sharepoint/v3/contenttype/forms"/>
  </ds:schemaRefs>
</ds:datastoreItem>
</file>

<file path=customXml/itemProps4.xml><?xml version="1.0" encoding="utf-8"?>
<ds:datastoreItem xmlns:ds="http://schemas.openxmlformats.org/officeDocument/2006/customXml" ds:itemID="{D76DAED4-375C-409D-976B-4794C26E8E7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schemas.openxmlformats.org/package/2006/metadata/core-properties"/>
    <ds:schemaRef ds:uri="4cf5c2a7-c5a9-49a2-b236-5267aedad287"/>
    <ds:schemaRef ds:uri="4acf362f-edc2-4258-8f18-a77ed8534226"/>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Scientific_Congress_Slide_Template_May30_2024</Template>
  <TotalTime>9199</TotalTime>
  <Words>3662</Words>
  <Application>Microsoft Office PowerPoint</Application>
  <PresentationFormat>Widescreen</PresentationFormat>
  <Paragraphs>400</Paragraphs>
  <Slides>15</Slides>
  <Notes>11</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32" baseType="lpstr">
      <vt:lpstr>MS Gothic</vt:lpstr>
      <vt:lpstr>Aptos</vt:lpstr>
      <vt:lpstr>Arial</vt:lpstr>
      <vt:lpstr>Arial Black</vt:lpstr>
      <vt:lpstr>Arial Narrow</vt:lpstr>
      <vt:lpstr>Calibri</vt:lpstr>
      <vt:lpstr>Roboto Condensed</vt:lpstr>
      <vt:lpstr>Roboto Condensed Medium</vt:lpstr>
      <vt:lpstr>Segoe UI</vt:lpstr>
      <vt:lpstr>Symbol</vt:lpstr>
      <vt:lpstr>System Font Regular</vt:lpstr>
      <vt:lpstr>Times New Roman</vt:lpstr>
      <vt:lpstr>TimesNewRoman</vt:lpstr>
      <vt:lpstr>Wingdings</vt:lpstr>
      <vt:lpstr>2024_Scientific-Congress_Template</vt:lpstr>
      <vt:lpstr>EXPrESSIVE Arial Version</vt:lpstr>
      <vt:lpstr>Prism 10</vt:lpstr>
      <vt:lpstr>Safety and Pharmacokinetics of MK-8527 Oral Once-monthly: a Phase 2 Study in Adults at Low Risk of HIV-1 Exposure</vt:lpstr>
      <vt:lpstr>Conflicts of Interest Disclosures</vt:lpstr>
      <vt:lpstr>Summary</vt:lpstr>
      <vt:lpstr>Background</vt:lpstr>
      <vt:lpstr>MK-8527-007 Study Design</vt:lpstr>
      <vt:lpstr>Assessments</vt:lpstr>
      <vt:lpstr>Baseline Characteristics</vt:lpstr>
      <vt:lpstr>Incidence of AEs was Similar Across MK-8527 and Placebo Groups</vt:lpstr>
      <vt:lpstr>Drug-Related† AEs were Similar Across MK-8527 and Placebo Groups</vt:lpstr>
      <vt:lpstr>No Meaningful Change in Total Lymphocyte Count or CD4 Count for MK-8527 Doses up to 12 mg oral QM</vt:lpstr>
      <vt:lpstr>MK-8527 in Plasma</vt:lpstr>
      <vt:lpstr>MK-8527-TP in PBMCs</vt:lpstr>
      <vt:lpstr>Conclusions</vt:lpstr>
      <vt:lpstr>MK-8527 Phase 3 Program for PrEP</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and Pharmacokinetics of MK-8527 Oral Once-monthly: a Phase 2 Study in Adults at Low Risk of HIV-1 Exposure</dc:title>
  <dc:creator>Strohmaier, Kim M.</dc:creator>
  <cp:lastModifiedBy>key4events</cp:lastModifiedBy>
  <cp:revision>58</cp:revision>
  <dcterms:created xsi:type="dcterms:W3CDTF">2025-06-06T19:38:37Z</dcterms:created>
  <dcterms:modified xsi:type="dcterms:W3CDTF">2025-07-15T09:24:22Z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1525e850-3584-4bbc-9939-d49d3231d6bc</vt:lpwstr>
  </property>
  <property fmtid="{D5CDD505-2E9C-101B-9397-08002B2CF9AE}" pid="3" name="bjSaver">
    <vt:lpwstr>VgsPqrcyzp5ObqWfDLL5MnNZiN+ukWPN</vt:lpwstr>
  </property>
  <property fmtid="{D5CDD505-2E9C-101B-9397-08002B2CF9AE}" pid="4" name="_AdHocReviewCycleID">
    <vt:i4>-1884756549</vt:i4>
  </property>
  <property fmtid="{D5CDD505-2E9C-101B-9397-08002B2CF9AE}" pid="5" name="_NewReviewCycle">
    <vt:lpwstr/>
  </property>
  <property fmtid="{D5CDD505-2E9C-101B-9397-08002B2CF9AE}" pid="6" name="_EmailSubject">
    <vt:lpwstr>IAS 2025 Oral abstract session  (AS-IAS-2025-06515): final slides</vt:lpwstr>
  </property>
  <property fmtid="{D5CDD505-2E9C-101B-9397-08002B2CF9AE}" pid="7" name="_AuthorEmail">
    <vt:lpwstr>kim_strohmaier@merck.com</vt:lpwstr>
  </property>
  <property fmtid="{D5CDD505-2E9C-101B-9397-08002B2CF9AE}" pid="8" name="_AuthorEmailDisplayName">
    <vt:lpwstr>Strohmaier, Kim M.</vt:lpwstr>
  </property>
  <property fmtid="{D5CDD505-2E9C-101B-9397-08002B2CF9AE}" pid="9" name="bjDocumentSecurityLabel">
    <vt:lpwstr>Not Classified</vt:lpwstr>
  </property>
  <property fmtid="{D5CDD505-2E9C-101B-9397-08002B2CF9AE}" pid="10" name="bjDocumentLabelXML">
    <vt:lpwstr>&lt;?xml version="1.0" encoding="us-ascii"?&gt;&lt;sisl xmlns:xsi="http://www.w3.org/2001/XMLSchema-instance" xmlns:xsd="http://www.w3.org/2001/XMLSchema" sislVersion="0" policy="a10f9ac0-5937-4b4f-b459-96aedd9ed2c5" origin="userSelected" xmlns="http://www.boldonj</vt:lpwstr>
  </property>
  <property fmtid="{D5CDD505-2E9C-101B-9397-08002B2CF9AE}" pid="11" name="bjDocumentLabelXML-0">
    <vt:lpwstr>ames.com/2008/01/sie/internal/label"&gt;&lt;element uid="9920fcc9-9f43-4d43-9e3e-b98a219cfd55" value="" /&gt;&lt;/sisl&gt;</vt:lpwstr>
  </property>
  <property fmtid="{D5CDD505-2E9C-101B-9397-08002B2CF9AE}" pid="12" name="ContentTypeId">
    <vt:lpwstr>0x010100561222299976774283D0AE2877961510</vt:lpwstr>
  </property>
  <property fmtid="{D5CDD505-2E9C-101B-9397-08002B2CF9AE}" pid="13" name="SCISresourcesonly">
    <vt:bool>false</vt:bool>
  </property>
  <property fmtid="{D5CDD505-2E9C-101B-9397-08002B2CF9AE}" pid="14" name="MSIP_Label_e81acc0d-dcc4-4dc9-a2c5-be70b05a2fe6_Enabled">
    <vt:lpwstr>true</vt:lpwstr>
  </property>
  <property fmtid="{D5CDD505-2E9C-101B-9397-08002B2CF9AE}" pid="15" name="MSIP_Label_e81acc0d-dcc4-4dc9-a2c5-be70b05a2fe6_SetDate">
    <vt:lpwstr>2024-01-10T15:49:48Z</vt:lpwstr>
  </property>
  <property fmtid="{D5CDD505-2E9C-101B-9397-08002B2CF9AE}" pid="16" name="MSIP_Label_e81acc0d-dcc4-4dc9-a2c5-be70b05a2fe6_Method">
    <vt:lpwstr>Privileged</vt:lpwstr>
  </property>
  <property fmtid="{D5CDD505-2E9C-101B-9397-08002B2CF9AE}" pid="17" name="MSIP_Label_e81acc0d-dcc4-4dc9-a2c5-be70b05a2fe6_Name">
    <vt:lpwstr>e81acc0d-dcc4-4dc9-a2c5-be70b05a2fe6</vt:lpwstr>
  </property>
  <property fmtid="{D5CDD505-2E9C-101B-9397-08002B2CF9AE}" pid="18" name="MSIP_Label_e81acc0d-dcc4-4dc9-a2c5-be70b05a2fe6_SiteId">
    <vt:lpwstr>a00de4ec-48a8-43a6-be74-e31274e2060d</vt:lpwstr>
  </property>
  <property fmtid="{D5CDD505-2E9C-101B-9397-08002B2CF9AE}" pid="19" name="MSIP_Label_e81acc0d-dcc4-4dc9-a2c5-be70b05a2fe6_ActionId">
    <vt:lpwstr>48993614-75a7-4c5b-b3eb-57c654882849</vt:lpwstr>
  </property>
  <property fmtid="{D5CDD505-2E9C-101B-9397-08002B2CF9AE}" pid="20" name="MSIP_Label_e81acc0d-dcc4-4dc9-a2c5-be70b05a2fe6_ContentBits">
    <vt:lpwstr>0</vt:lpwstr>
  </property>
  <property fmtid="{D5CDD505-2E9C-101B-9397-08002B2CF9AE}" pid="21" name="_PreviousAdHocReviewCycleID">
    <vt:i4>-1604242947</vt:i4>
  </property>
</Properties>
</file>