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702" r:id="rId4"/>
  </p:sldMasterIdLst>
  <p:notesMasterIdLst>
    <p:notesMasterId r:id="rId16"/>
  </p:notesMasterIdLst>
  <p:sldIdLst>
    <p:sldId id="266" r:id="rId5"/>
    <p:sldId id="273" r:id="rId6"/>
    <p:sldId id="257" r:id="rId7"/>
    <p:sldId id="287" r:id="rId8"/>
    <p:sldId id="339" r:id="rId9"/>
    <p:sldId id="285" r:id="rId10"/>
    <p:sldId id="286" r:id="rId11"/>
    <p:sldId id="270" r:id="rId12"/>
    <p:sldId id="281" r:id="rId13"/>
    <p:sldId id="284" r:id="rId14"/>
    <p:sldId id="337" r:id="rId15"/>
  </p:sldIdLst>
  <p:sldSz cx="12192000" cy="6858000"/>
  <p:notesSz cx="6858000" cy="9144000"/>
  <p:embeddedFontLst>
    <p:embeddedFont>
      <p:font typeface="IAS Ribbon Sans Regular" panose="020B0604020202020204" charset="0"/>
      <p:regular r:id="rId17"/>
      <p:italic r:id="rId18"/>
    </p:embeddedFont>
    <p:embeddedFont>
      <p:font typeface="Verdana" panose="020B0604030504040204" pitchFamily="34" charset="0"/>
      <p:regular r:id="rId19"/>
      <p:bold r:id="rId20"/>
      <p:italic r:id="rId21"/>
      <p:boldItalic r:id="rId22"/>
    </p:embeddedFont>
    <p:embeddedFont>
      <p:font typeface="Verdana Bold" panose="020B0804030504040204" charset="0"/>
      <p:bold r:id="rId23"/>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C8647B8-7718-C50E-3B2D-34D69906EA36}" name="Jonathan Hallett" initials="JH" userId="S::226123i@curtin.edu.au::7e2897cd-54fe-4da8-9d4d-a2aaacc294a8" providerId="AD"/>
  <p188:author id="{BC149DB8-98BB-EEE8-029F-3B40FBA18798}" name="dvujcich@waac.com.au" initials="dv" userId="S::urn:spo:guest#dvujcich@waac.com.au::"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447CE98-E5BB-4DF3-99B9-EF5327E37354}" v="153" dt="2025-07-11T04:56:02.09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73" autoAdjust="0"/>
    <p:restoredTop sz="89688" autoAdjust="0"/>
  </p:normalViewPr>
  <p:slideViewPr>
    <p:cSldViewPr snapToGrid="0" snapToObjects="1">
      <p:cViewPr varScale="1">
        <p:scale>
          <a:sx n="100" d="100"/>
          <a:sy n="100" d="100"/>
        </p:scale>
        <p:origin x="876" y="8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2.fntdata"/><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font" Target="fonts/font5.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1.fntdata"/><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7.fntdata"/><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font" Target="fonts/font3.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6.fntdata"/><Relationship Id="rId27" Type="http://schemas.openxmlformats.org/officeDocument/2006/relationships/tableStyles" Target="tableStyles.xml"/><Relationship Id="rId30"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key Khandu (Student)" userId="53b7a5c3-fbef-48ad-9ee1-9a9f6b889a12" providerId="ADAL" clId="{C447CE98-E5BB-4DF3-99B9-EF5327E37354}"/>
    <pc:docChg chg="undo custSel addSld delSld modSld sldOrd">
      <pc:chgData name="Lekey Khandu (Student)" userId="53b7a5c3-fbef-48ad-9ee1-9a9f6b889a12" providerId="ADAL" clId="{C447CE98-E5BB-4DF3-99B9-EF5327E37354}" dt="2025-07-11T04:56:02.098" v="11434" actId="20577"/>
      <pc:docMkLst>
        <pc:docMk/>
      </pc:docMkLst>
      <pc:sldChg chg="modNotesTx">
        <pc:chgData name="Lekey Khandu (Student)" userId="53b7a5c3-fbef-48ad-9ee1-9a9f6b889a12" providerId="ADAL" clId="{C447CE98-E5BB-4DF3-99B9-EF5327E37354}" dt="2025-07-11T02:22:11.034" v="10373" actId="20577"/>
        <pc:sldMkLst>
          <pc:docMk/>
          <pc:sldMk cId="924144383" sldId="266"/>
        </pc:sldMkLst>
      </pc:sldChg>
      <pc:sldChg chg="modSp del mod">
        <pc:chgData name="Lekey Khandu (Student)" userId="53b7a5c3-fbef-48ad-9ee1-9a9f6b889a12" providerId="ADAL" clId="{C447CE98-E5BB-4DF3-99B9-EF5327E37354}" dt="2025-07-10T23:24:16.066" v="567" actId="47"/>
        <pc:sldMkLst>
          <pc:docMk/>
          <pc:sldMk cId="1284494974" sldId="269"/>
        </pc:sldMkLst>
        <pc:spChg chg="mod">
          <ac:chgData name="Lekey Khandu (Student)" userId="53b7a5c3-fbef-48ad-9ee1-9a9f6b889a12" providerId="ADAL" clId="{C447CE98-E5BB-4DF3-99B9-EF5327E37354}" dt="2025-07-10T22:36:25.958" v="94" actId="5793"/>
          <ac:spMkLst>
            <pc:docMk/>
            <pc:sldMk cId="1284494974" sldId="269"/>
            <ac:spMk id="3" creationId="{4D59EDD2-0580-73C9-E01D-39C3C2CFEE3C}"/>
          </ac:spMkLst>
        </pc:spChg>
      </pc:sldChg>
      <pc:sldChg chg="modSp add del mod ord modNotesTx">
        <pc:chgData name="Lekey Khandu (Student)" userId="53b7a5c3-fbef-48ad-9ee1-9a9f6b889a12" providerId="ADAL" clId="{C447CE98-E5BB-4DF3-99B9-EF5327E37354}" dt="2025-07-11T02:20:30.310" v="10367" actId="1076"/>
        <pc:sldMkLst>
          <pc:docMk/>
          <pc:sldMk cId="3199781694" sldId="270"/>
        </pc:sldMkLst>
        <pc:spChg chg="mod">
          <ac:chgData name="Lekey Khandu (Student)" userId="53b7a5c3-fbef-48ad-9ee1-9a9f6b889a12" providerId="ADAL" clId="{C447CE98-E5BB-4DF3-99B9-EF5327E37354}" dt="2025-07-10T22:44:23.243" v="252" actId="6549"/>
          <ac:spMkLst>
            <pc:docMk/>
            <pc:sldMk cId="3199781694" sldId="270"/>
            <ac:spMk id="4" creationId="{10681640-B741-C751-BC64-8036B3868613}"/>
          </ac:spMkLst>
        </pc:spChg>
        <pc:spChg chg="mod">
          <ac:chgData name="Lekey Khandu (Student)" userId="53b7a5c3-fbef-48ad-9ee1-9a9f6b889a12" providerId="ADAL" clId="{C447CE98-E5BB-4DF3-99B9-EF5327E37354}" dt="2025-07-11T02:20:30.310" v="10367" actId="1076"/>
          <ac:spMkLst>
            <pc:docMk/>
            <pc:sldMk cId="3199781694" sldId="270"/>
            <ac:spMk id="11" creationId="{0D3F919B-18FD-5C2F-C49C-43F70142510C}"/>
          </ac:spMkLst>
        </pc:spChg>
        <pc:graphicFrameChg chg="mod">
          <ac:chgData name="Lekey Khandu (Student)" userId="53b7a5c3-fbef-48ad-9ee1-9a9f6b889a12" providerId="ADAL" clId="{C447CE98-E5BB-4DF3-99B9-EF5327E37354}" dt="2025-07-10T22:44:55.907" v="254"/>
          <ac:graphicFrameMkLst>
            <pc:docMk/>
            <pc:sldMk cId="3199781694" sldId="270"/>
            <ac:graphicFrameMk id="5" creationId="{9A0D42E3-5594-D4C4-79E5-4C3AB09C6632}"/>
          </ac:graphicFrameMkLst>
        </pc:graphicFrameChg>
      </pc:sldChg>
      <pc:sldChg chg="modSp modNotesTx">
        <pc:chgData name="Lekey Khandu (Student)" userId="53b7a5c3-fbef-48ad-9ee1-9a9f6b889a12" providerId="ADAL" clId="{C447CE98-E5BB-4DF3-99B9-EF5327E37354}" dt="2025-07-11T04:56:02.098" v="11434" actId="20577"/>
        <pc:sldMkLst>
          <pc:docMk/>
          <pc:sldMk cId="717229294" sldId="273"/>
        </pc:sldMkLst>
        <pc:spChg chg="mod">
          <ac:chgData name="Lekey Khandu (Student)" userId="53b7a5c3-fbef-48ad-9ee1-9a9f6b889a12" providerId="ADAL" clId="{C447CE98-E5BB-4DF3-99B9-EF5327E37354}" dt="2025-07-11T04:56:02.098" v="11434" actId="20577"/>
          <ac:spMkLst>
            <pc:docMk/>
            <pc:sldMk cId="717229294" sldId="273"/>
            <ac:spMk id="15" creationId="{4E5FFE6B-D131-D786-03AC-701185BB5B74}"/>
          </ac:spMkLst>
        </pc:spChg>
      </pc:sldChg>
      <pc:sldChg chg="addSp delSp modSp del mod modNotesTx">
        <pc:chgData name="Lekey Khandu (Student)" userId="53b7a5c3-fbef-48ad-9ee1-9a9f6b889a12" providerId="ADAL" clId="{C447CE98-E5BB-4DF3-99B9-EF5327E37354}" dt="2025-07-11T02:10:35.595" v="9746" actId="47"/>
        <pc:sldMkLst>
          <pc:docMk/>
          <pc:sldMk cId="2577566845" sldId="280"/>
        </pc:sldMkLst>
        <pc:spChg chg="mod">
          <ac:chgData name="Lekey Khandu (Student)" userId="53b7a5c3-fbef-48ad-9ee1-9a9f6b889a12" providerId="ADAL" clId="{C447CE98-E5BB-4DF3-99B9-EF5327E37354}" dt="2025-07-11T00:20:15.158" v="2290" actId="20577"/>
          <ac:spMkLst>
            <pc:docMk/>
            <pc:sldMk cId="2577566845" sldId="280"/>
            <ac:spMk id="2" creationId="{ACBDCCD8-F3FD-30BA-35E1-F9806AE9E9E5}"/>
          </ac:spMkLst>
        </pc:spChg>
        <pc:spChg chg="mod">
          <ac:chgData name="Lekey Khandu (Student)" userId="53b7a5c3-fbef-48ad-9ee1-9a9f6b889a12" providerId="ADAL" clId="{C447CE98-E5BB-4DF3-99B9-EF5327E37354}" dt="2025-07-11T00:47:46.552" v="4084"/>
          <ac:spMkLst>
            <pc:docMk/>
            <pc:sldMk cId="2577566845" sldId="280"/>
            <ac:spMk id="3" creationId="{B130E2C3-FB5F-5945-7338-D9D493DA05C2}"/>
          </ac:spMkLst>
        </pc:spChg>
        <pc:spChg chg="add del">
          <ac:chgData name="Lekey Khandu (Student)" userId="53b7a5c3-fbef-48ad-9ee1-9a9f6b889a12" providerId="ADAL" clId="{C447CE98-E5BB-4DF3-99B9-EF5327E37354}" dt="2025-07-11T00:05:36.136" v="908" actId="22"/>
          <ac:spMkLst>
            <pc:docMk/>
            <pc:sldMk cId="2577566845" sldId="280"/>
            <ac:spMk id="5" creationId="{9BFF1F00-B7BC-DA9F-0AA3-6B50281DF749}"/>
          </ac:spMkLst>
        </pc:spChg>
      </pc:sldChg>
      <pc:sldChg chg="modSp mod modNotesTx">
        <pc:chgData name="Lekey Khandu (Student)" userId="53b7a5c3-fbef-48ad-9ee1-9a9f6b889a12" providerId="ADAL" clId="{C447CE98-E5BB-4DF3-99B9-EF5327E37354}" dt="2025-07-11T02:21:18.103" v="10372" actId="27636"/>
        <pc:sldMkLst>
          <pc:docMk/>
          <pc:sldMk cId="2411425824" sldId="281"/>
        </pc:sldMkLst>
        <pc:spChg chg="mod">
          <ac:chgData name="Lekey Khandu (Student)" userId="53b7a5c3-fbef-48ad-9ee1-9a9f6b889a12" providerId="ADAL" clId="{C447CE98-E5BB-4DF3-99B9-EF5327E37354}" dt="2025-07-11T02:21:18.103" v="10372" actId="27636"/>
          <ac:spMkLst>
            <pc:docMk/>
            <pc:sldMk cId="2411425824" sldId="281"/>
            <ac:spMk id="5" creationId="{A554D3A9-ABE5-2D99-78DB-D97A224EBC8A}"/>
          </ac:spMkLst>
        </pc:spChg>
      </pc:sldChg>
      <pc:sldChg chg="modSp del mod modNotesTx">
        <pc:chgData name="Lekey Khandu (Student)" userId="53b7a5c3-fbef-48ad-9ee1-9a9f6b889a12" providerId="ADAL" clId="{C447CE98-E5BB-4DF3-99B9-EF5327E37354}" dt="2025-07-11T02:11:08.934" v="9747" actId="47"/>
        <pc:sldMkLst>
          <pc:docMk/>
          <pc:sldMk cId="2780087683" sldId="283"/>
        </pc:sldMkLst>
        <pc:spChg chg="mod">
          <ac:chgData name="Lekey Khandu (Student)" userId="53b7a5c3-fbef-48ad-9ee1-9a9f6b889a12" providerId="ADAL" clId="{C447CE98-E5BB-4DF3-99B9-EF5327E37354}" dt="2025-07-11T00:13:05.917" v="1529" actId="6549"/>
          <ac:spMkLst>
            <pc:docMk/>
            <pc:sldMk cId="2780087683" sldId="283"/>
            <ac:spMk id="3" creationId="{1A0F06C4-7885-85FF-8C1C-E96BF815612F}"/>
          </ac:spMkLst>
        </pc:spChg>
        <pc:spChg chg="mod">
          <ac:chgData name="Lekey Khandu (Student)" userId="53b7a5c3-fbef-48ad-9ee1-9a9f6b889a12" providerId="ADAL" clId="{C447CE98-E5BB-4DF3-99B9-EF5327E37354}" dt="2025-07-11T00:13:39.013" v="1586" actId="6549"/>
          <ac:spMkLst>
            <pc:docMk/>
            <pc:sldMk cId="2780087683" sldId="283"/>
            <ac:spMk id="8" creationId="{5C4FE19C-CE3D-C13C-0B18-A87A5D869A7F}"/>
          </ac:spMkLst>
        </pc:spChg>
      </pc:sldChg>
      <pc:sldChg chg="modSp mod modNotesTx">
        <pc:chgData name="Lekey Khandu (Student)" userId="53b7a5c3-fbef-48ad-9ee1-9a9f6b889a12" providerId="ADAL" clId="{C447CE98-E5BB-4DF3-99B9-EF5327E37354}" dt="2025-07-11T02:19:50.183" v="10358" actId="404"/>
        <pc:sldMkLst>
          <pc:docMk/>
          <pc:sldMk cId="1048341143" sldId="285"/>
        </pc:sldMkLst>
        <pc:spChg chg="mod">
          <ac:chgData name="Lekey Khandu (Student)" userId="53b7a5c3-fbef-48ad-9ee1-9a9f6b889a12" providerId="ADAL" clId="{C447CE98-E5BB-4DF3-99B9-EF5327E37354}" dt="2025-07-11T02:19:50.183" v="10358" actId="404"/>
          <ac:spMkLst>
            <pc:docMk/>
            <pc:sldMk cId="1048341143" sldId="285"/>
            <ac:spMk id="4" creationId="{1AC7B6FA-761F-EBD1-45EC-E00DE08954BE}"/>
          </ac:spMkLst>
        </pc:spChg>
        <pc:graphicFrameChg chg="mod">
          <ac:chgData name="Lekey Khandu (Student)" userId="53b7a5c3-fbef-48ad-9ee1-9a9f6b889a12" providerId="ADAL" clId="{C447CE98-E5BB-4DF3-99B9-EF5327E37354}" dt="2025-07-11T01:43:47.560" v="7207"/>
          <ac:graphicFrameMkLst>
            <pc:docMk/>
            <pc:sldMk cId="1048341143" sldId="285"/>
            <ac:graphicFrameMk id="10" creationId="{D51F41CB-E83C-2C7B-CF0B-88F1AFEBFD0C}"/>
          </ac:graphicFrameMkLst>
        </pc:graphicFrameChg>
      </pc:sldChg>
      <pc:sldChg chg="addSp delSp modSp mod modNotesTx">
        <pc:chgData name="Lekey Khandu (Student)" userId="53b7a5c3-fbef-48ad-9ee1-9a9f6b889a12" providerId="ADAL" clId="{C447CE98-E5BB-4DF3-99B9-EF5327E37354}" dt="2025-07-11T02:31:48.426" v="11349" actId="20577"/>
        <pc:sldMkLst>
          <pc:docMk/>
          <pc:sldMk cId="446128888" sldId="286"/>
        </pc:sldMkLst>
        <pc:spChg chg="add del">
          <ac:chgData name="Lekey Khandu (Student)" userId="53b7a5c3-fbef-48ad-9ee1-9a9f6b889a12" providerId="ADAL" clId="{C447CE98-E5BB-4DF3-99B9-EF5327E37354}" dt="2025-07-11T02:03:45.978" v="9271" actId="22"/>
          <ac:spMkLst>
            <pc:docMk/>
            <pc:sldMk cId="446128888" sldId="286"/>
            <ac:spMk id="3" creationId="{D255155A-E147-DF66-C784-6A030134F29A}"/>
          </ac:spMkLst>
        </pc:spChg>
        <pc:spChg chg="mod">
          <ac:chgData name="Lekey Khandu (Student)" userId="53b7a5c3-fbef-48ad-9ee1-9a9f6b889a12" providerId="ADAL" clId="{C447CE98-E5BB-4DF3-99B9-EF5327E37354}" dt="2025-07-11T02:06:15.959" v="9325" actId="1076"/>
          <ac:spMkLst>
            <pc:docMk/>
            <pc:sldMk cId="446128888" sldId="286"/>
            <ac:spMk id="5" creationId="{825EDAD6-DB86-8564-3B36-06C3ADABB813}"/>
          </ac:spMkLst>
        </pc:spChg>
        <pc:graphicFrameChg chg="modGraphic">
          <ac:chgData name="Lekey Khandu (Student)" userId="53b7a5c3-fbef-48ad-9ee1-9a9f6b889a12" providerId="ADAL" clId="{C447CE98-E5BB-4DF3-99B9-EF5327E37354}" dt="2025-07-11T02:28:25.031" v="10791" actId="313"/>
          <ac:graphicFrameMkLst>
            <pc:docMk/>
            <pc:sldMk cId="446128888" sldId="286"/>
            <ac:graphicFrameMk id="6" creationId="{8763D07A-A5A2-6B88-37EB-1BD7DC6E862E}"/>
          </ac:graphicFrameMkLst>
        </pc:graphicFrameChg>
      </pc:sldChg>
      <pc:sldChg chg="modNotesTx">
        <pc:chgData name="Lekey Khandu (Student)" userId="53b7a5c3-fbef-48ad-9ee1-9a9f6b889a12" providerId="ADAL" clId="{C447CE98-E5BB-4DF3-99B9-EF5327E37354}" dt="2025-07-11T02:17:02.664" v="10308" actId="20577"/>
        <pc:sldMkLst>
          <pc:docMk/>
          <pc:sldMk cId="3285632157" sldId="339"/>
        </pc:sldMkLst>
      </pc:sldChg>
      <pc:sldChg chg="addSp modSp add del mod">
        <pc:chgData name="Lekey Khandu (Student)" userId="53b7a5c3-fbef-48ad-9ee1-9a9f6b889a12" providerId="ADAL" clId="{C447CE98-E5BB-4DF3-99B9-EF5327E37354}" dt="2025-07-11T00:06:20.010" v="921" actId="47"/>
        <pc:sldMkLst>
          <pc:docMk/>
          <pc:sldMk cId="3009314888" sldId="340"/>
        </pc:sldMkLst>
        <pc:spChg chg="mod">
          <ac:chgData name="Lekey Khandu (Student)" userId="53b7a5c3-fbef-48ad-9ee1-9a9f6b889a12" providerId="ADAL" clId="{C447CE98-E5BB-4DF3-99B9-EF5327E37354}" dt="2025-07-11T00:05:45.005" v="911" actId="27636"/>
          <ac:spMkLst>
            <pc:docMk/>
            <pc:sldMk cId="3009314888" sldId="340"/>
            <ac:spMk id="2" creationId="{44A15D1D-061B-E5BC-15CB-8D00F9D601D9}"/>
          </ac:spMkLst>
        </pc:spChg>
        <pc:spChg chg="mod">
          <ac:chgData name="Lekey Khandu (Student)" userId="53b7a5c3-fbef-48ad-9ee1-9a9f6b889a12" providerId="ADAL" clId="{C447CE98-E5BB-4DF3-99B9-EF5327E37354}" dt="2025-07-11T00:05:51.910" v="912"/>
          <ac:spMkLst>
            <pc:docMk/>
            <pc:sldMk cId="3009314888" sldId="340"/>
            <ac:spMk id="3" creationId="{390DDEE0-6C18-2B88-DE49-8B5E3F9315B8}"/>
          </ac:spMkLst>
        </pc:spChg>
        <pc:spChg chg="add mod">
          <ac:chgData name="Lekey Khandu (Student)" userId="53b7a5c3-fbef-48ad-9ee1-9a9f6b889a12" providerId="ADAL" clId="{C447CE98-E5BB-4DF3-99B9-EF5327E37354}" dt="2025-07-11T00:06:17.913" v="920" actId="6549"/>
          <ac:spMkLst>
            <pc:docMk/>
            <pc:sldMk cId="3009314888" sldId="340"/>
            <ac:spMk id="5" creationId="{AC9B4C36-610E-9E39-9C31-AEF6E849F50F}"/>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200" b="0" i="0" u="none" strike="noStrike" kern="1200" cap="none" spc="0" normalizeH="0" baseline="0">
                <a:solidFill>
                  <a:schemeClr val="tx1">
                    <a:lumMod val="65000"/>
                    <a:lumOff val="35000"/>
                  </a:schemeClr>
                </a:solidFill>
                <a:latin typeface="+mj-lt"/>
                <a:ea typeface="+mj-ea"/>
                <a:cs typeface="+mj-cs"/>
              </a:defRPr>
            </a:pPr>
            <a:r>
              <a:rPr lang="fr-FR" sz="2000" b="1" i="0" u="none" strike="noStrike" kern="1200" spc="0" baseline="0" dirty="0">
                <a:solidFill>
                  <a:schemeClr val="tx1"/>
                </a:solidFill>
              </a:rPr>
              <a:t>e.g., 3 RCT: HIVST vs. </a:t>
            </a:r>
            <a:r>
              <a:rPr lang="fr-FR" sz="2000" b="1" i="0" u="none" strike="noStrike" kern="1200" spc="0" baseline="0" dirty="0" err="1">
                <a:solidFill>
                  <a:schemeClr val="tx1"/>
                </a:solidFill>
              </a:rPr>
              <a:t>Comparison</a:t>
            </a:r>
            <a:r>
              <a:rPr lang="fr-FR" sz="2000" b="1" i="0" u="none" strike="noStrike" kern="1200" spc="0" baseline="0" dirty="0">
                <a:solidFill>
                  <a:schemeClr val="tx1"/>
                </a:solidFill>
              </a:rPr>
              <a:t>  </a:t>
            </a:r>
            <a:endParaRPr lang="en-AU" sz="2000" b="1" i="0" u="none" strike="noStrike" kern="1200" spc="0" baseline="0" dirty="0">
              <a:solidFill>
                <a:schemeClr val="tx1"/>
              </a:solidFill>
            </a:endParaRPr>
          </a:p>
        </c:rich>
      </c:tx>
      <c:overlay val="0"/>
      <c:spPr>
        <a:noFill/>
        <a:ln>
          <a:noFill/>
        </a:ln>
        <a:effectLst/>
      </c:spPr>
      <c:txPr>
        <a:bodyPr rot="0" spcFirstLastPara="1" vertOverflow="ellipsis" vert="horz" wrap="square" anchor="ctr" anchorCtr="1"/>
        <a:lstStyle/>
        <a:p>
          <a:pPr>
            <a:defRPr sz="2200" b="0" i="0" u="none" strike="noStrike" kern="1200" cap="none" spc="0" normalizeH="0" baseline="0">
              <a:solidFill>
                <a:schemeClr val="tx1">
                  <a:lumMod val="65000"/>
                  <a:lumOff val="35000"/>
                </a:schemeClr>
              </a:solidFill>
              <a:latin typeface="+mj-lt"/>
              <a:ea typeface="+mj-ea"/>
              <a:cs typeface="+mj-cs"/>
            </a:defRPr>
          </a:pPr>
          <a:endParaRPr lang="en-AU"/>
        </a:p>
      </c:txPr>
    </c:title>
    <c:autoTitleDeleted val="0"/>
    <c:plotArea>
      <c:layout/>
      <c:barChart>
        <c:barDir val="col"/>
        <c:grouping val="clustered"/>
        <c:varyColors val="0"/>
        <c:ser>
          <c:idx val="0"/>
          <c:order val="0"/>
          <c:tx>
            <c:strRef>
              <c:f>Sheet1!$B$1</c:f>
              <c:strCache>
                <c:ptCount val="1"/>
                <c:pt idx="0">
                  <c:v>HIVST uptake </c:v>
                </c:pt>
              </c:strCache>
            </c:strRef>
          </c:tx>
          <c:spPr>
            <a:solidFill>
              <a:schemeClr val="accent3">
                <a:shade val="76000"/>
              </a:schemeClr>
            </a:solidFill>
            <a:ln>
              <a:noFill/>
            </a:ln>
            <a:effectLst/>
          </c:spPr>
          <c:invertIfNegative val="0"/>
          <c:cat>
            <c:strRef>
              <c:f>Sheet1!$A$2:$A$4</c:f>
              <c:strCache>
                <c:ptCount val="3"/>
                <c:pt idx="0">
                  <c:v>Malawi (Dovel et al., 2023)</c:v>
                </c:pt>
                <c:pt idx="1">
                  <c:v>Zambia (Mutale et al., 2021</c:v>
                </c:pt>
                <c:pt idx="2">
                  <c:v>China (Ye et al., 2023)</c:v>
                </c:pt>
              </c:strCache>
            </c:strRef>
          </c:cat>
          <c:val>
            <c:numRef>
              <c:f>Sheet1!$B$2:$B$4</c:f>
              <c:numCache>
                <c:formatCode>0%</c:formatCode>
                <c:ptCount val="3"/>
                <c:pt idx="0">
                  <c:v>0.71</c:v>
                </c:pt>
                <c:pt idx="1">
                  <c:v>0.71</c:v>
                </c:pt>
                <c:pt idx="2" formatCode="0.00%">
                  <c:v>0.48099999999999998</c:v>
                </c:pt>
              </c:numCache>
            </c:numRef>
          </c:val>
          <c:extLst>
            <c:ext xmlns:c16="http://schemas.microsoft.com/office/drawing/2014/chart" uri="{C3380CC4-5D6E-409C-BE32-E72D297353CC}">
              <c16:uniqueId val="{00000000-69FB-42FC-8BBD-BDEB6B2EE8FA}"/>
            </c:ext>
          </c:extLst>
        </c:ser>
        <c:ser>
          <c:idx val="1"/>
          <c:order val="1"/>
          <c:tx>
            <c:strRef>
              <c:f>Sheet1!$C$1</c:f>
              <c:strCache>
                <c:ptCount val="1"/>
                <c:pt idx="0">
                  <c:v>Comparison (Partner refeeral, facility-based testing, routinePN)</c:v>
                </c:pt>
              </c:strCache>
            </c:strRef>
          </c:tx>
          <c:spPr>
            <a:solidFill>
              <a:schemeClr val="accent3">
                <a:tint val="77000"/>
              </a:schemeClr>
            </a:solidFill>
            <a:ln>
              <a:noFill/>
            </a:ln>
            <a:effectLst/>
          </c:spPr>
          <c:invertIfNegative val="0"/>
          <c:cat>
            <c:strRef>
              <c:f>Sheet1!$A$2:$A$4</c:f>
              <c:strCache>
                <c:ptCount val="3"/>
                <c:pt idx="0">
                  <c:v>Malawi (Dovel et al., 2023)</c:v>
                </c:pt>
                <c:pt idx="1">
                  <c:v>Zambia (Mutale et al., 2021</c:v>
                </c:pt>
                <c:pt idx="2">
                  <c:v>China (Ye et al., 2023)</c:v>
                </c:pt>
              </c:strCache>
            </c:strRef>
          </c:cat>
          <c:val>
            <c:numRef>
              <c:f>Sheet1!$C$2:$C$4</c:f>
              <c:numCache>
                <c:formatCode>0%</c:formatCode>
                <c:ptCount val="3"/>
                <c:pt idx="0">
                  <c:v>0.25</c:v>
                </c:pt>
                <c:pt idx="1">
                  <c:v>0.06</c:v>
                </c:pt>
                <c:pt idx="2" formatCode="0.00%">
                  <c:v>0.219</c:v>
                </c:pt>
              </c:numCache>
            </c:numRef>
          </c:val>
          <c:extLst>
            <c:ext xmlns:c16="http://schemas.microsoft.com/office/drawing/2014/chart" uri="{C3380CC4-5D6E-409C-BE32-E72D297353CC}">
              <c16:uniqueId val="{00000001-69FB-42FC-8BBD-BDEB6B2EE8FA}"/>
            </c:ext>
          </c:extLst>
        </c:ser>
        <c:dLbls>
          <c:showLegendKey val="0"/>
          <c:showVal val="0"/>
          <c:showCatName val="0"/>
          <c:showSerName val="0"/>
          <c:showPercent val="0"/>
          <c:showBubbleSize val="0"/>
        </c:dLbls>
        <c:gapWidth val="199"/>
        <c:axId val="742441288"/>
        <c:axId val="742438048"/>
      </c:barChart>
      <c:catAx>
        <c:axId val="742441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cap="none" spc="0" normalizeH="0" baseline="0">
                <a:solidFill>
                  <a:schemeClr val="accent1"/>
                </a:solidFill>
                <a:latin typeface="+mn-lt"/>
                <a:ea typeface="+mn-ea"/>
                <a:cs typeface="+mn-cs"/>
              </a:defRPr>
            </a:pPr>
            <a:endParaRPr lang="en-US"/>
          </a:p>
        </c:txPr>
        <c:crossAx val="742438048"/>
        <c:crosses val="autoZero"/>
        <c:auto val="1"/>
        <c:lblAlgn val="ctr"/>
        <c:lblOffset val="100"/>
        <c:noMultiLvlLbl val="0"/>
      </c:catAx>
      <c:valAx>
        <c:axId val="742438048"/>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742441288"/>
        <c:crosses val="autoZero"/>
        <c:crossBetween val="between"/>
      </c:valAx>
      <c:spPr>
        <a:noFill/>
        <a:ln>
          <a:noFill/>
        </a:ln>
        <a:effectLst/>
      </c:spPr>
    </c:plotArea>
    <c:legend>
      <c:legendPos val="t"/>
      <c:layout>
        <c:manualLayout>
          <c:xMode val="edge"/>
          <c:yMode val="edge"/>
          <c:x val="7.221640229171862E-2"/>
          <c:y val="0.18701949978088184"/>
          <c:w val="0.8974128275203932"/>
          <c:h val="0.17556331195551797"/>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solid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fr-FR"/>
              <a:t>e.g., 3 RCT: HIVST vs. pPR</a:t>
            </a:r>
            <a:endParaRPr lang="en-AU"/>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AU"/>
        </a:p>
      </c:txPr>
    </c:title>
    <c:autoTitleDeleted val="0"/>
    <c:plotArea>
      <c:layout/>
      <c:barChart>
        <c:barDir val="col"/>
        <c:grouping val="clustered"/>
        <c:varyColors val="0"/>
        <c:ser>
          <c:idx val="0"/>
          <c:order val="0"/>
          <c:tx>
            <c:strRef>
              <c:f>Sheet1!$B$1</c:f>
              <c:strCache>
                <c:ptCount val="1"/>
                <c:pt idx="0">
                  <c:v>HIVST-aPN</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Sheet1!$A$2:$A$4</c:f>
              <c:strCache>
                <c:ptCount val="3"/>
                <c:pt idx="0">
                  <c:v>China (Hu et al., 2021)</c:v>
                </c:pt>
                <c:pt idx="1">
                  <c:v>Malawi (Dovel et al., 2023)</c:v>
                </c:pt>
                <c:pt idx="2">
                  <c:v>Kenya (Thirumurthy et al., 2021)</c:v>
                </c:pt>
              </c:strCache>
            </c:strRef>
          </c:cat>
          <c:val>
            <c:numRef>
              <c:f>Sheet1!$B$2:$B$4</c:f>
              <c:numCache>
                <c:formatCode>0%</c:formatCode>
                <c:ptCount val="3"/>
                <c:pt idx="0">
                  <c:v>0.35</c:v>
                </c:pt>
                <c:pt idx="1">
                  <c:v>0.71</c:v>
                </c:pt>
                <c:pt idx="2">
                  <c:v>0.71</c:v>
                </c:pt>
              </c:numCache>
            </c:numRef>
          </c:val>
          <c:extLst>
            <c:ext xmlns:c16="http://schemas.microsoft.com/office/drawing/2014/chart" uri="{C3380CC4-5D6E-409C-BE32-E72D297353CC}">
              <c16:uniqueId val="{00000000-5747-A840-BA70-A7D0BC37E6D7}"/>
            </c:ext>
          </c:extLst>
        </c:ser>
        <c:ser>
          <c:idx val="1"/>
          <c:order val="1"/>
          <c:tx>
            <c:strRef>
              <c:f>Sheet1!$C$1</c:f>
              <c:strCache>
                <c:ptCount val="1"/>
                <c:pt idx="0">
                  <c:v>Passive/Invitation PN</c:v>
                </c:pt>
              </c:strCache>
            </c:strRef>
          </c:tx>
          <c:spPr>
            <a:solidFill>
              <a:schemeClr val="accent4">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Sheet1!$A$2:$A$4</c:f>
              <c:strCache>
                <c:ptCount val="3"/>
                <c:pt idx="0">
                  <c:v>China (Hu et al., 2021)</c:v>
                </c:pt>
                <c:pt idx="1">
                  <c:v>Malawi (Dovel et al., 2023)</c:v>
                </c:pt>
                <c:pt idx="2">
                  <c:v>Kenya (Thirumurthy et al., 2021)</c:v>
                </c:pt>
              </c:strCache>
            </c:strRef>
          </c:cat>
          <c:val>
            <c:numRef>
              <c:f>Sheet1!$C$2:$C$4</c:f>
              <c:numCache>
                <c:formatCode>0%</c:formatCode>
                <c:ptCount val="3"/>
                <c:pt idx="0">
                  <c:v>0.17</c:v>
                </c:pt>
                <c:pt idx="1">
                  <c:v>0.25</c:v>
                </c:pt>
                <c:pt idx="2">
                  <c:v>0.52</c:v>
                </c:pt>
              </c:numCache>
            </c:numRef>
          </c:val>
          <c:extLst>
            <c:ext xmlns:c16="http://schemas.microsoft.com/office/drawing/2014/chart" uri="{C3380CC4-5D6E-409C-BE32-E72D297353CC}">
              <c16:uniqueId val="{00000001-5747-A840-BA70-A7D0BC37E6D7}"/>
            </c:ext>
          </c:extLst>
        </c:ser>
        <c:dLbls>
          <c:dLblPos val="inEnd"/>
          <c:showLegendKey val="0"/>
          <c:showVal val="1"/>
          <c:showCatName val="0"/>
          <c:showSerName val="0"/>
          <c:showPercent val="0"/>
          <c:showBubbleSize val="0"/>
        </c:dLbls>
        <c:gapWidth val="65"/>
        <c:axId val="1445643759"/>
        <c:axId val="1445949167"/>
      </c:barChart>
      <c:catAx>
        <c:axId val="1445643759"/>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1445949167"/>
        <c:crosses val="autoZero"/>
        <c:auto val="1"/>
        <c:lblAlgn val="ctr"/>
        <c:lblOffset val="100"/>
        <c:noMultiLvlLbl val="0"/>
      </c:catAx>
      <c:valAx>
        <c:axId val="1445949167"/>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1"/>
        <c:majorTickMark val="none"/>
        <c:minorTickMark val="none"/>
        <c:tickLblPos val="nextTo"/>
        <c:crossAx val="1445643759"/>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6">
  <a:schemeClr val="accent3"/>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diagrams/_rels/data1.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DC3146B-8E78-47CF-B673-09B9134DBB71}" type="doc">
      <dgm:prSet loTypeId="urn:microsoft.com/office/officeart/2005/8/layout/vList3" loCatId="list" qsTypeId="urn:microsoft.com/office/officeart/2005/8/quickstyle/simple1" qsCatId="simple" csTypeId="urn:microsoft.com/office/officeart/2005/8/colors/accent3_1" csCatId="accent3" phldr="1"/>
      <dgm:spPr/>
      <dgm:t>
        <a:bodyPr/>
        <a:lstStyle/>
        <a:p>
          <a:endParaRPr lang="en-AU"/>
        </a:p>
      </dgm:t>
    </dgm:pt>
    <dgm:pt modelId="{B2878BAA-F500-478F-9ABD-145C8C094A3A}">
      <dgm:prSet phldrT="[Text]" custT="1"/>
      <dgm:spPr/>
      <dgm:t>
        <a:bodyPr/>
        <a:lstStyle/>
        <a:p>
          <a:pPr>
            <a:buFont typeface="Arial" panose="020B0604020202020204" pitchFamily="34" charset="0"/>
            <a:buChar char="•"/>
          </a:pPr>
          <a:r>
            <a:rPr lang="en-AU" sz="1800" b="1" dirty="0"/>
            <a:t>Design and framework</a:t>
          </a:r>
        </a:p>
        <a:p>
          <a:pPr>
            <a:buFont typeface="Arial" panose="020B0604020202020204" pitchFamily="34" charset="0"/>
            <a:buChar char="•"/>
          </a:pPr>
          <a:r>
            <a:rPr lang="en-AU" sz="1400" dirty="0"/>
            <a:t>Mixed-method systematic review (JBI methodology)</a:t>
          </a:r>
        </a:p>
        <a:p>
          <a:pPr>
            <a:buFont typeface="Arial" panose="020B0604020202020204" pitchFamily="34" charset="0"/>
            <a:buChar char="•"/>
          </a:pPr>
          <a:r>
            <a:rPr lang="en-AU" sz="1400" dirty="0"/>
            <a:t>Aligned with PRISMA guidelines</a:t>
          </a:r>
        </a:p>
        <a:p>
          <a:pPr>
            <a:buFont typeface="Arial" panose="020B0604020202020204" pitchFamily="34" charset="0"/>
            <a:buChar char="•"/>
          </a:pPr>
          <a:r>
            <a:rPr lang="en-AU" sz="1400" dirty="0"/>
            <a:t>PROSPERO Registered </a:t>
          </a:r>
        </a:p>
      </dgm:t>
    </dgm:pt>
    <dgm:pt modelId="{286DBDA4-5745-4A0A-A8E8-8AB3C21DA8F6}" type="parTrans" cxnId="{68D019C4-5E0C-4A56-8378-D1D7B307596E}">
      <dgm:prSet/>
      <dgm:spPr/>
      <dgm:t>
        <a:bodyPr/>
        <a:lstStyle/>
        <a:p>
          <a:endParaRPr lang="en-AU"/>
        </a:p>
      </dgm:t>
    </dgm:pt>
    <dgm:pt modelId="{89E14EAE-ADA5-415B-99B7-3E61C6229BE3}" type="sibTrans" cxnId="{68D019C4-5E0C-4A56-8378-D1D7B307596E}">
      <dgm:prSet/>
      <dgm:spPr/>
      <dgm:t>
        <a:bodyPr/>
        <a:lstStyle/>
        <a:p>
          <a:endParaRPr lang="en-AU"/>
        </a:p>
      </dgm:t>
    </dgm:pt>
    <dgm:pt modelId="{B7C44B00-CE7B-41E5-A7B0-59D55EDA90AE}">
      <dgm:prSet phldrT="[Text]" custT="1"/>
      <dgm:spPr/>
      <dgm:t>
        <a:bodyPr/>
        <a:lstStyle/>
        <a:p>
          <a:pPr>
            <a:buFont typeface="Arial" panose="020B0604020202020204" pitchFamily="34" charset="0"/>
            <a:buChar char="•"/>
          </a:pPr>
          <a:r>
            <a:rPr lang="en-AU" sz="1800" b="1" dirty="0"/>
            <a:t>Scope and Timeframe </a:t>
          </a:r>
        </a:p>
        <a:p>
          <a:pPr>
            <a:buFont typeface="Arial" panose="020B0604020202020204" pitchFamily="34" charset="0"/>
            <a:buChar char="•"/>
          </a:pPr>
          <a:r>
            <a:rPr lang="en-AU" sz="1200" dirty="0"/>
            <a:t>Included studies from LMICs</a:t>
          </a:r>
        </a:p>
        <a:p>
          <a:pPr>
            <a:buFont typeface="Arial" panose="020B0604020202020204" pitchFamily="34" charset="0"/>
            <a:buChar char="•"/>
          </a:pPr>
          <a:r>
            <a:rPr lang="en-AU" sz="1200" dirty="0"/>
            <a:t>Jan 2016- Dec 2023</a:t>
          </a:r>
        </a:p>
        <a:p>
          <a:pPr>
            <a:buFont typeface="Arial" panose="020B0604020202020204" pitchFamily="34" charset="0"/>
            <a:buChar char="•"/>
          </a:pPr>
          <a:r>
            <a:rPr lang="en-AU" sz="1200" dirty="0"/>
            <a:t>Focus: HIV index clients &amp; key population (MSM, TG, FSW, PWID) </a:t>
          </a:r>
          <a:endParaRPr lang="en-AU" sz="1100" dirty="0"/>
        </a:p>
      </dgm:t>
    </dgm:pt>
    <dgm:pt modelId="{A3441A43-8CFD-431B-9E52-D095A617E43E}" type="parTrans" cxnId="{64C79C4A-3872-42FD-9150-B8791A620F36}">
      <dgm:prSet/>
      <dgm:spPr/>
      <dgm:t>
        <a:bodyPr/>
        <a:lstStyle/>
        <a:p>
          <a:endParaRPr lang="en-AU"/>
        </a:p>
      </dgm:t>
    </dgm:pt>
    <dgm:pt modelId="{3359BCC9-3204-4793-B4EA-5F4A83CEE4E1}" type="sibTrans" cxnId="{64C79C4A-3872-42FD-9150-B8791A620F36}">
      <dgm:prSet/>
      <dgm:spPr/>
      <dgm:t>
        <a:bodyPr/>
        <a:lstStyle/>
        <a:p>
          <a:endParaRPr lang="en-AU"/>
        </a:p>
      </dgm:t>
    </dgm:pt>
    <dgm:pt modelId="{28E93CED-510A-48B5-ACDF-0469D76E6A8B}">
      <dgm:prSet phldrT="[Text]" custT="1"/>
      <dgm:spPr/>
      <dgm:t>
        <a:bodyPr/>
        <a:lstStyle/>
        <a:p>
          <a:pPr>
            <a:buFont typeface="Arial" panose="020B0604020202020204" pitchFamily="34" charset="0"/>
            <a:buChar char="•"/>
          </a:pPr>
          <a:r>
            <a:rPr lang="en-AU" sz="1600" b="1" dirty="0"/>
            <a:t>Data Screening and Review</a:t>
          </a:r>
        </a:p>
        <a:p>
          <a:pPr>
            <a:buFont typeface="Arial" panose="020B0604020202020204" pitchFamily="34" charset="0"/>
            <a:buChar char="•"/>
          </a:pPr>
          <a:r>
            <a:rPr lang="en-AU" sz="1400" dirty="0"/>
            <a:t>Screening by the first Author </a:t>
          </a:r>
        </a:p>
        <a:p>
          <a:pPr>
            <a:buFont typeface="Arial" panose="020B0604020202020204" pitchFamily="34" charset="0"/>
            <a:buChar char="•"/>
          </a:pPr>
          <a:r>
            <a:rPr lang="en-AU" sz="1400" dirty="0"/>
            <a:t>Reviewed by co-authors</a:t>
          </a:r>
        </a:p>
        <a:p>
          <a:pPr>
            <a:buFont typeface="Arial" panose="020B0604020202020204" pitchFamily="34" charset="0"/>
            <a:buChar char="•"/>
          </a:pPr>
          <a:r>
            <a:rPr lang="en-US" sz="1400" dirty="0">
              <a:effectLst/>
              <a:latin typeface="Aptos" panose="020B0004020202020204" pitchFamily="34" charset="0"/>
              <a:ea typeface="Aptos" panose="020B0004020202020204" pitchFamily="34" charset="0"/>
              <a:cs typeface="Times New Roman" panose="02020603050405020304" pitchFamily="18" charset="0"/>
            </a:rPr>
            <a:t>A total of 76 studies were included</a:t>
          </a:r>
          <a:r>
            <a:rPr lang="en-AU" sz="1400" dirty="0">
              <a:effectLst/>
              <a:latin typeface="Aptos" panose="020B0004020202020204" pitchFamily="34" charset="0"/>
              <a:ea typeface="Aptos" panose="020B0004020202020204" pitchFamily="34" charset="0"/>
              <a:cs typeface="Times New Roman" panose="02020603050405020304" pitchFamily="18" charset="0"/>
            </a:rPr>
            <a:t>.</a:t>
          </a:r>
          <a:endParaRPr lang="en-AU" sz="1100" dirty="0"/>
        </a:p>
      </dgm:t>
    </dgm:pt>
    <dgm:pt modelId="{AEAC3764-6625-4CC0-BC60-B2DD40F671DE}" type="parTrans" cxnId="{EC17EF45-7E97-43DE-B71D-D7B3EE06580E}">
      <dgm:prSet/>
      <dgm:spPr/>
      <dgm:t>
        <a:bodyPr/>
        <a:lstStyle/>
        <a:p>
          <a:endParaRPr lang="en-AU"/>
        </a:p>
      </dgm:t>
    </dgm:pt>
    <dgm:pt modelId="{E9BE7D9D-B40B-4A1F-80A5-C5B9D0669A8E}" type="sibTrans" cxnId="{EC17EF45-7E97-43DE-B71D-D7B3EE06580E}">
      <dgm:prSet/>
      <dgm:spPr/>
      <dgm:t>
        <a:bodyPr/>
        <a:lstStyle/>
        <a:p>
          <a:endParaRPr lang="en-AU"/>
        </a:p>
      </dgm:t>
    </dgm:pt>
    <dgm:pt modelId="{3C34A279-4228-496D-9DD7-F12EBACDF6FB}">
      <dgm:prSet phldrT="[Text]" custT="1"/>
      <dgm:spPr/>
      <dgm:t>
        <a:bodyPr/>
        <a:lstStyle/>
        <a:p>
          <a:pPr algn="ctr"/>
          <a:r>
            <a:rPr lang="en-AU" sz="1600" b="1" dirty="0"/>
            <a:t>Analysis</a:t>
          </a:r>
        </a:p>
        <a:p>
          <a:pPr algn="ctr"/>
          <a:r>
            <a:rPr lang="en-US" sz="1200" dirty="0"/>
            <a:t>A convergent, segregated approach is used for synthesis</a:t>
          </a:r>
          <a:endParaRPr lang="en-AU" sz="1200" dirty="0"/>
        </a:p>
        <a:p>
          <a:pPr algn="ctr">
            <a:buFont typeface="Arial" panose="020B0604020202020204" pitchFamily="34" charset="0"/>
            <a:buChar char="•"/>
          </a:pPr>
          <a:r>
            <a:rPr lang="en-US" sz="1200" dirty="0"/>
            <a:t>Quantitative: narrative synthesis (no meta-analysis)</a:t>
          </a:r>
          <a:endParaRPr lang="en-AU" sz="1200" dirty="0"/>
        </a:p>
        <a:p>
          <a:pPr algn="ctr">
            <a:buFont typeface="Arial" panose="020B0604020202020204" pitchFamily="34" charset="0"/>
            <a:buChar char="•"/>
          </a:pPr>
          <a:r>
            <a:rPr lang="en-US" sz="1200" dirty="0"/>
            <a:t>Qualitative: meta-aggregation</a:t>
          </a:r>
          <a:r>
            <a:rPr lang="en-AU" sz="1200" dirty="0"/>
            <a:t> </a:t>
          </a:r>
        </a:p>
        <a:p>
          <a:pPr algn="ctr"/>
          <a:endParaRPr lang="en-AU" sz="1100" dirty="0"/>
        </a:p>
      </dgm:t>
    </dgm:pt>
    <dgm:pt modelId="{6AD0C75B-DFBD-4EBD-89AF-29E62F645592}" type="parTrans" cxnId="{3364010F-DB28-496C-8F97-8C4AD4F4DB37}">
      <dgm:prSet/>
      <dgm:spPr/>
      <dgm:t>
        <a:bodyPr/>
        <a:lstStyle/>
        <a:p>
          <a:endParaRPr lang="en-AU"/>
        </a:p>
      </dgm:t>
    </dgm:pt>
    <dgm:pt modelId="{7D91AC86-D9A4-4CEA-B551-1063A8264CB5}" type="sibTrans" cxnId="{3364010F-DB28-496C-8F97-8C4AD4F4DB37}">
      <dgm:prSet/>
      <dgm:spPr/>
      <dgm:t>
        <a:bodyPr/>
        <a:lstStyle/>
        <a:p>
          <a:endParaRPr lang="en-AU"/>
        </a:p>
      </dgm:t>
    </dgm:pt>
    <dgm:pt modelId="{10BB71D1-1314-429D-9031-AF5259CA4091}" type="pres">
      <dgm:prSet presAssocID="{3DC3146B-8E78-47CF-B673-09B9134DBB71}" presName="linearFlow" presStyleCnt="0">
        <dgm:presLayoutVars>
          <dgm:dir/>
          <dgm:resizeHandles val="exact"/>
        </dgm:presLayoutVars>
      </dgm:prSet>
      <dgm:spPr/>
    </dgm:pt>
    <dgm:pt modelId="{FB803B2C-3633-463B-864E-D35B7F11C94F}" type="pres">
      <dgm:prSet presAssocID="{B2878BAA-F500-478F-9ABD-145C8C094A3A}" presName="composite" presStyleCnt="0"/>
      <dgm:spPr/>
    </dgm:pt>
    <dgm:pt modelId="{AC886B99-5443-4121-9A89-3C8AE6FEE203}" type="pres">
      <dgm:prSet presAssocID="{B2878BAA-F500-478F-9ABD-145C8C094A3A}" presName="imgShp" presStyleLbl="fgImgPlace1" presStyleIdx="0" presStyleCnt="4"/>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Thought bubble with solid fill"/>
        </a:ext>
      </dgm:extLst>
    </dgm:pt>
    <dgm:pt modelId="{A7CB3744-FE08-4318-BDC1-39AE8578A5C3}" type="pres">
      <dgm:prSet presAssocID="{B2878BAA-F500-478F-9ABD-145C8C094A3A}" presName="txShp" presStyleLbl="node1" presStyleIdx="0" presStyleCnt="4" custScaleY="137015">
        <dgm:presLayoutVars>
          <dgm:bulletEnabled val="1"/>
        </dgm:presLayoutVars>
      </dgm:prSet>
      <dgm:spPr/>
    </dgm:pt>
    <dgm:pt modelId="{07E99AC8-E247-4F6E-9E22-4DF68108FAF4}" type="pres">
      <dgm:prSet presAssocID="{89E14EAE-ADA5-415B-99B7-3E61C6229BE3}" presName="spacing" presStyleCnt="0"/>
      <dgm:spPr/>
    </dgm:pt>
    <dgm:pt modelId="{1B67FF76-EDA8-44CD-8B7A-5A7EC8A48F7B}" type="pres">
      <dgm:prSet presAssocID="{B7C44B00-CE7B-41E5-A7B0-59D55EDA90AE}" presName="composite" presStyleCnt="0"/>
      <dgm:spPr/>
    </dgm:pt>
    <dgm:pt modelId="{A760FA65-F358-4A09-A343-A20339689233}" type="pres">
      <dgm:prSet presAssocID="{B7C44B00-CE7B-41E5-A7B0-59D55EDA90AE}" presName="imgShp" presStyleLbl="fgImgPlace1" presStyleIdx="1" presStyleCnt="4"/>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Hourglass 90% with solid fill"/>
        </a:ext>
      </dgm:extLst>
    </dgm:pt>
    <dgm:pt modelId="{B615BA3F-4ACE-4738-AFD3-0C47DB29B9E5}" type="pres">
      <dgm:prSet presAssocID="{B7C44B00-CE7B-41E5-A7B0-59D55EDA90AE}" presName="txShp" presStyleLbl="node1" presStyleIdx="1" presStyleCnt="4" custScaleY="144053">
        <dgm:presLayoutVars>
          <dgm:bulletEnabled val="1"/>
        </dgm:presLayoutVars>
      </dgm:prSet>
      <dgm:spPr/>
    </dgm:pt>
    <dgm:pt modelId="{0AAF9471-3BBF-4F9C-A348-A2271836A47E}" type="pres">
      <dgm:prSet presAssocID="{3359BCC9-3204-4793-B4EA-5F4A83CEE4E1}" presName="spacing" presStyleCnt="0"/>
      <dgm:spPr/>
    </dgm:pt>
    <dgm:pt modelId="{DB1E42AC-DA90-4D39-9E59-F8EEC73B96FC}" type="pres">
      <dgm:prSet presAssocID="{28E93CED-510A-48B5-ACDF-0469D76E6A8B}" presName="composite" presStyleCnt="0"/>
      <dgm:spPr/>
    </dgm:pt>
    <dgm:pt modelId="{1CE810E8-2A8D-4649-BF34-452349A86449}" type="pres">
      <dgm:prSet presAssocID="{28E93CED-510A-48B5-ACDF-0469D76E6A8B}" presName="imgShp" presStyleLbl="fgImgPlace1" presStyleIdx="2" presStyleCnt="4"/>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Head with gears with solid fill"/>
        </a:ext>
      </dgm:extLst>
    </dgm:pt>
    <dgm:pt modelId="{8CC85067-F4A7-40FF-A9E2-40CEBC7D691E}" type="pres">
      <dgm:prSet presAssocID="{28E93CED-510A-48B5-ACDF-0469D76E6A8B}" presName="txShp" presStyleLbl="node1" presStyleIdx="2" presStyleCnt="4" custScaleY="138973">
        <dgm:presLayoutVars>
          <dgm:bulletEnabled val="1"/>
        </dgm:presLayoutVars>
      </dgm:prSet>
      <dgm:spPr/>
    </dgm:pt>
    <dgm:pt modelId="{C68FD48A-5913-4CCD-A5B6-05DAFD1EFEB2}" type="pres">
      <dgm:prSet presAssocID="{E9BE7D9D-B40B-4A1F-80A5-C5B9D0669A8E}" presName="spacing" presStyleCnt="0"/>
      <dgm:spPr/>
    </dgm:pt>
    <dgm:pt modelId="{8BBB8E4F-D808-48E4-82FC-A66169D05B7C}" type="pres">
      <dgm:prSet presAssocID="{3C34A279-4228-496D-9DD7-F12EBACDF6FB}" presName="composite" presStyleCnt="0"/>
      <dgm:spPr/>
    </dgm:pt>
    <dgm:pt modelId="{B2992460-466F-4DE9-A886-C3F39531DA6F}" type="pres">
      <dgm:prSet presAssocID="{3C34A279-4228-496D-9DD7-F12EBACDF6FB}" presName="imgShp" presStyleLbl="fgImgPlace1" presStyleIdx="3" presStyleCnt="4"/>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Statistics with solid fill"/>
        </a:ext>
      </dgm:extLst>
    </dgm:pt>
    <dgm:pt modelId="{F66B49AA-0082-4616-AA91-30B5F1866CF4}" type="pres">
      <dgm:prSet presAssocID="{3C34A279-4228-496D-9DD7-F12EBACDF6FB}" presName="txShp" presStyleLbl="node1" presStyleIdx="3" presStyleCnt="4" custScaleY="149389">
        <dgm:presLayoutVars>
          <dgm:bulletEnabled val="1"/>
        </dgm:presLayoutVars>
      </dgm:prSet>
      <dgm:spPr/>
    </dgm:pt>
  </dgm:ptLst>
  <dgm:cxnLst>
    <dgm:cxn modelId="{E6127D07-DF8C-47EF-AEF7-D55C56D63CA8}" type="presOf" srcId="{28E93CED-510A-48B5-ACDF-0469D76E6A8B}" destId="{8CC85067-F4A7-40FF-A9E2-40CEBC7D691E}" srcOrd="0" destOrd="0" presId="urn:microsoft.com/office/officeart/2005/8/layout/vList3"/>
    <dgm:cxn modelId="{3364010F-DB28-496C-8F97-8C4AD4F4DB37}" srcId="{3DC3146B-8E78-47CF-B673-09B9134DBB71}" destId="{3C34A279-4228-496D-9DD7-F12EBACDF6FB}" srcOrd="3" destOrd="0" parTransId="{6AD0C75B-DFBD-4EBD-89AF-29E62F645592}" sibTransId="{7D91AC86-D9A4-4CEA-B551-1063A8264CB5}"/>
    <dgm:cxn modelId="{33F1A718-2FD9-47F5-A204-01BF94A78C37}" type="presOf" srcId="{3C34A279-4228-496D-9DD7-F12EBACDF6FB}" destId="{F66B49AA-0082-4616-AA91-30B5F1866CF4}" srcOrd="0" destOrd="0" presId="urn:microsoft.com/office/officeart/2005/8/layout/vList3"/>
    <dgm:cxn modelId="{901DBE3C-7D83-4EF4-8AA9-67A1B89B921E}" type="presOf" srcId="{B7C44B00-CE7B-41E5-A7B0-59D55EDA90AE}" destId="{B615BA3F-4ACE-4738-AFD3-0C47DB29B9E5}" srcOrd="0" destOrd="0" presId="urn:microsoft.com/office/officeart/2005/8/layout/vList3"/>
    <dgm:cxn modelId="{EC17EF45-7E97-43DE-B71D-D7B3EE06580E}" srcId="{3DC3146B-8E78-47CF-B673-09B9134DBB71}" destId="{28E93CED-510A-48B5-ACDF-0469D76E6A8B}" srcOrd="2" destOrd="0" parTransId="{AEAC3764-6625-4CC0-BC60-B2DD40F671DE}" sibTransId="{E9BE7D9D-B40B-4A1F-80A5-C5B9D0669A8E}"/>
    <dgm:cxn modelId="{64C79C4A-3872-42FD-9150-B8791A620F36}" srcId="{3DC3146B-8E78-47CF-B673-09B9134DBB71}" destId="{B7C44B00-CE7B-41E5-A7B0-59D55EDA90AE}" srcOrd="1" destOrd="0" parTransId="{A3441A43-8CFD-431B-9E52-D095A617E43E}" sibTransId="{3359BCC9-3204-4793-B4EA-5F4A83CEE4E1}"/>
    <dgm:cxn modelId="{752ACA59-4E34-4ACB-8D8C-E3D872D268E3}" type="presOf" srcId="{B2878BAA-F500-478F-9ABD-145C8C094A3A}" destId="{A7CB3744-FE08-4318-BDC1-39AE8578A5C3}" srcOrd="0" destOrd="0" presId="urn:microsoft.com/office/officeart/2005/8/layout/vList3"/>
    <dgm:cxn modelId="{396D85A5-4870-4A6F-B60D-057DCBA5EF6A}" type="presOf" srcId="{3DC3146B-8E78-47CF-B673-09B9134DBB71}" destId="{10BB71D1-1314-429D-9031-AF5259CA4091}" srcOrd="0" destOrd="0" presId="urn:microsoft.com/office/officeart/2005/8/layout/vList3"/>
    <dgm:cxn modelId="{68D019C4-5E0C-4A56-8378-D1D7B307596E}" srcId="{3DC3146B-8E78-47CF-B673-09B9134DBB71}" destId="{B2878BAA-F500-478F-9ABD-145C8C094A3A}" srcOrd="0" destOrd="0" parTransId="{286DBDA4-5745-4A0A-A8E8-8AB3C21DA8F6}" sibTransId="{89E14EAE-ADA5-415B-99B7-3E61C6229BE3}"/>
    <dgm:cxn modelId="{A5BD5D06-A492-4A53-AD36-A8B6BFE3237E}" type="presParOf" srcId="{10BB71D1-1314-429D-9031-AF5259CA4091}" destId="{FB803B2C-3633-463B-864E-D35B7F11C94F}" srcOrd="0" destOrd="0" presId="urn:microsoft.com/office/officeart/2005/8/layout/vList3"/>
    <dgm:cxn modelId="{30C3314F-5C65-4C99-A2A2-EEAAF4356C0C}" type="presParOf" srcId="{FB803B2C-3633-463B-864E-D35B7F11C94F}" destId="{AC886B99-5443-4121-9A89-3C8AE6FEE203}" srcOrd="0" destOrd="0" presId="urn:microsoft.com/office/officeart/2005/8/layout/vList3"/>
    <dgm:cxn modelId="{43C37E08-2B70-489E-9BD0-48DA85FF442A}" type="presParOf" srcId="{FB803B2C-3633-463B-864E-D35B7F11C94F}" destId="{A7CB3744-FE08-4318-BDC1-39AE8578A5C3}" srcOrd="1" destOrd="0" presId="urn:microsoft.com/office/officeart/2005/8/layout/vList3"/>
    <dgm:cxn modelId="{776603E7-B560-4152-8FAD-764F773D85EF}" type="presParOf" srcId="{10BB71D1-1314-429D-9031-AF5259CA4091}" destId="{07E99AC8-E247-4F6E-9E22-4DF68108FAF4}" srcOrd="1" destOrd="0" presId="urn:microsoft.com/office/officeart/2005/8/layout/vList3"/>
    <dgm:cxn modelId="{9D53752E-6D4C-4E13-80A4-5466E5971EF9}" type="presParOf" srcId="{10BB71D1-1314-429D-9031-AF5259CA4091}" destId="{1B67FF76-EDA8-44CD-8B7A-5A7EC8A48F7B}" srcOrd="2" destOrd="0" presId="urn:microsoft.com/office/officeart/2005/8/layout/vList3"/>
    <dgm:cxn modelId="{E0971636-08E8-475D-B56E-1BF5E51F5117}" type="presParOf" srcId="{1B67FF76-EDA8-44CD-8B7A-5A7EC8A48F7B}" destId="{A760FA65-F358-4A09-A343-A20339689233}" srcOrd="0" destOrd="0" presId="urn:microsoft.com/office/officeart/2005/8/layout/vList3"/>
    <dgm:cxn modelId="{13140892-56D8-4FB4-ACDC-3C30813608E3}" type="presParOf" srcId="{1B67FF76-EDA8-44CD-8B7A-5A7EC8A48F7B}" destId="{B615BA3F-4ACE-4738-AFD3-0C47DB29B9E5}" srcOrd="1" destOrd="0" presId="urn:microsoft.com/office/officeart/2005/8/layout/vList3"/>
    <dgm:cxn modelId="{93CC5C42-9087-4DDD-A387-50229CEEC178}" type="presParOf" srcId="{10BB71D1-1314-429D-9031-AF5259CA4091}" destId="{0AAF9471-3BBF-4F9C-A348-A2271836A47E}" srcOrd="3" destOrd="0" presId="urn:microsoft.com/office/officeart/2005/8/layout/vList3"/>
    <dgm:cxn modelId="{8468C96B-F1F1-4D05-9E3D-37DD5AB45868}" type="presParOf" srcId="{10BB71D1-1314-429D-9031-AF5259CA4091}" destId="{DB1E42AC-DA90-4D39-9E59-F8EEC73B96FC}" srcOrd="4" destOrd="0" presId="urn:microsoft.com/office/officeart/2005/8/layout/vList3"/>
    <dgm:cxn modelId="{D037C7DF-52C7-423D-B31E-7E5E66E5C6C3}" type="presParOf" srcId="{DB1E42AC-DA90-4D39-9E59-F8EEC73B96FC}" destId="{1CE810E8-2A8D-4649-BF34-452349A86449}" srcOrd="0" destOrd="0" presId="urn:microsoft.com/office/officeart/2005/8/layout/vList3"/>
    <dgm:cxn modelId="{51440822-45A2-422B-86D2-5F356AC13213}" type="presParOf" srcId="{DB1E42AC-DA90-4D39-9E59-F8EEC73B96FC}" destId="{8CC85067-F4A7-40FF-A9E2-40CEBC7D691E}" srcOrd="1" destOrd="0" presId="urn:microsoft.com/office/officeart/2005/8/layout/vList3"/>
    <dgm:cxn modelId="{75008743-3F8C-4318-806F-DC4569B8703A}" type="presParOf" srcId="{10BB71D1-1314-429D-9031-AF5259CA4091}" destId="{C68FD48A-5913-4CCD-A5B6-05DAFD1EFEB2}" srcOrd="5" destOrd="0" presId="urn:microsoft.com/office/officeart/2005/8/layout/vList3"/>
    <dgm:cxn modelId="{0CA3814B-86A7-46D0-B310-604725783292}" type="presParOf" srcId="{10BB71D1-1314-429D-9031-AF5259CA4091}" destId="{8BBB8E4F-D808-48E4-82FC-A66169D05B7C}" srcOrd="6" destOrd="0" presId="urn:microsoft.com/office/officeart/2005/8/layout/vList3"/>
    <dgm:cxn modelId="{AE5EA8AF-91FF-4FDA-8DB6-0EFC60E7C1ED}" type="presParOf" srcId="{8BBB8E4F-D808-48E4-82FC-A66169D05B7C}" destId="{B2992460-466F-4DE9-A886-C3F39531DA6F}" srcOrd="0" destOrd="0" presId="urn:microsoft.com/office/officeart/2005/8/layout/vList3"/>
    <dgm:cxn modelId="{EFDBA860-D186-4415-833F-25F73589284C}" type="presParOf" srcId="{8BBB8E4F-D808-48E4-82FC-A66169D05B7C}" destId="{F66B49AA-0082-4616-AA91-30B5F1866CF4}"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CB3744-FE08-4318-BDC1-39AE8578A5C3}">
      <dsp:nvSpPr>
        <dsp:cNvPr id="0" name=""/>
        <dsp:cNvSpPr/>
      </dsp:nvSpPr>
      <dsp:spPr>
        <a:xfrm rot="10800000">
          <a:off x="2124621" y="1508"/>
          <a:ext cx="7586742" cy="1171068"/>
        </a:xfrm>
        <a:prstGeom prst="homePlate">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6899" tIns="68580" rIns="128016" bIns="68580" numCol="1" spcCol="1270" anchor="ctr" anchorCtr="0">
          <a:noAutofit/>
        </a:bodyPr>
        <a:lstStyle/>
        <a:p>
          <a:pPr marL="0" lvl="0" indent="0" algn="ctr" defTabSz="800100">
            <a:lnSpc>
              <a:spcPct val="90000"/>
            </a:lnSpc>
            <a:spcBef>
              <a:spcPct val="0"/>
            </a:spcBef>
            <a:spcAft>
              <a:spcPct val="35000"/>
            </a:spcAft>
            <a:buFont typeface="Arial" panose="020B0604020202020204" pitchFamily="34" charset="0"/>
            <a:buNone/>
          </a:pPr>
          <a:r>
            <a:rPr lang="en-AU" sz="1800" b="1" kern="1200" dirty="0"/>
            <a:t>Design and framework</a:t>
          </a:r>
        </a:p>
        <a:p>
          <a:pPr marL="0" lvl="0" indent="0" algn="ctr" defTabSz="800100">
            <a:lnSpc>
              <a:spcPct val="90000"/>
            </a:lnSpc>
            <a:spcBef>
              <a:spcPct val="0"/>
            </a:spcBef>
            <a:spcAft>
              <a:spcPct val="35000"/>
            </a:spcAft>
            <a:buFont typeface="Arial" panose="020B0604020202020204" pitchFamily="34" charset="0"/>
            <a:buNone/>
          </a:pPr>
          <a:r>
            <a:rPr lang="en-AU" sz="1400" kern="1200" dirty="0"/>
            <a:t>Mixed-method systematic review (JBI methodology)</a:t>
          </a:r>
        </a:p>
        <a:p>
          <a:pPr marL="0" lvl="0" indent="0" algn="ctr" defTabSz="800100">
            <a:lnSpc>
              <a:spcPct val="90000"/>
            </a:lnSpc>
            <a:spcBef>
              <a:spcPct val="0"/>
            </a:spcBef>
            <a:spcAft>
              <a:spcPct val="35000"/>
            </a:spcAft>
            <a:buFont typeface="Arial" panose="020B0604020202020204" pitchFamily="34" charset="0"/>
            <a:buNone/>
          </a:pPr>
          <a:r>
            <a:rPr lang="en-AU" sz="1400" kern="1200" dirty="0"/>
            <a:t>Aligned with PRISMA guidelines</a:t>
          </a:r>
        </a:p>
        <a:p>
          <a:pPr marL="0" lvl="0" indent="0" algn="ctr" defTabSz="800100">
            <a:lnSpc>
              <a:spcPct val="90000"/>
            </a:lnSpc>
            <a:spcBef>
              <a:spcPct val="0"/>
            </a:spcBef>
            <a:spcAft>
              <a:spcPct val="35000"/>
            </a:spcAft>
            <a:buFont typeface="Arial" panose="020B0604020202020204" pitchFamily="34" charset="0"/>
            <a:buNone/>
          </a:pPr>
          <a:r>
            <a:rPr lang="en-AU" sz="1400" kern="1200" dirty="0"/>
            <a:t>PROSPERO Registered </a:t>
          </a:r>
        </a:p>
      </dsp:txBody>
      <dsp:txXfrm rot="10800000">
        <a:off x="2417388" y="1508"/>
        <a:ext cx="7293975" cy="1171068"/>
      </dsp:txXfrm>
    </dsp:sp>
    <dsp:sp modelId="{AC886B99-5443-4121-9A89-3C8AE6FEE203}">
      <dsp:nvSpPr>
        <dsp:cNvPr id="0" name=""/>
        <dsp:cNvSpPr/>
      </dsp:nvSpPr>
      <dsp:spPr>
        <a:xfrm>
          <a:off x="1697271" y="159692"/>
          <a:ext cx="854700" cy="854700"/>
        </a:xfrm>
        <a:prstGeom prst="ellipse">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615BA3F-4ACE-4738-AFD3-0C47DB29B9E5}">
      <dsp:nvSpPr>
        <dsp:cNvPr id="0" name=""/>
        <dsp:cNvSpPr/>
      </dsp:nvSpPr>
      <dsp:spPr>
        <a:xfrm rot="10800000">
          <a:off x="2124621" y="1427711"/>
          <a:ext cx="7586742" cy="1231221"/>
        </a:xfrm>
        <a:prstGeom prst="homePlate">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6899" tIns="68580" rIns="128016" bIns="68580" numCol="1" spcCol="1270" anchor="ctr" anchorCtr="0">
          <a:noAutofit/>
        </a:bodyPr>
        <a:lstStyle/>
        <a:p>
          <a:pPr marL="0" lvl="0" indent="0" algn="ctr" defTabSz="800100">
            <a:lnSpc>
              <a:spcPct val="90000"/>
            </a:lnSpc>
            <a:spcBef>
              <a:spcPct val="0"/>
            </a:spcBef>
            <a:spcAft>
              <a:spcPct val="35000"/>
            </a:spcAft>
            <a:buFont typeface="Arial" panose="020B0604020202020204" pitchFamily="34" charset="0"/>
            <a:buNone/>
          </a:pPr>
          <a:r>
            <a:rPr lang="en-AU" sz="1800" b="1" kern="1200" dirty="0"/>
            <a:t>Scope and Timeframe </a:t>
          </a:r>
        </a:p>
        <a:p>
          <a:pPr marL="0" lvl="0" indent="0" algn="ctr" defTabSz="800100">
            <a:lnSpc>
              <a:spcPct val="90000"/>
            </a:lnSpc>
            <a:spcBef>
              <a:spcPct val="0"/>
            </a:spcBef>
            <a:spcAft>
              <a:spcPct val="35000"/>
            </a:spcAft>
            <a:buFont typeface="Arial" panose="020B0604020202020204" pitchFamily="34" charset="0"/>
            <a:buNone/>
          </a:pPr>
          <a:r>
            <a:rPr lang="en-AU" sz="1200" kern="1200" dirty="0"/>
            <a:t>Included studies from LMICs</a:t>
          </a:r>
        </a:p>
        <a:p>
          <a:pPr marL="0" lvl="0" indent="0" algn="ctr" defTabSz="800100">
            <a:lnSpc>
              <a:spcPct val="90000"/>
            </a:lnSpc>
            <a:spcBef>
              <a:spcPct val="0"/>
            </a:spcBef>
            <a:spcAft>
              <a:spcPct val="35000"/>
            </a:spcAft>
            <a:buFont typeface="Arial" panose="020B0604020202020204" pitchFamily="34" charset="0"/>
            <a:buNone/>
          </a:pPr>
          <a:r>
            <a:rPr lang="en-AU" sz="1200" kern="1200" dirty="0"/>
            <a:t>Jan 2016- Dec 2023</a:t>
          </a:r>
        </a:p>
        <a:p>
          <a:pPr marL="0" lvl="0" indent="0" algn="ctr" defTabSz="800100">
            <a:lnSpc>
              <a:spcPct val="90000"/>
            </a:lnSpc>
            <a:spcBef>
              <a:spcPct val="0"/>
            </a:spcBef>
            <a:spcAft>
              <a:spcPct val="35000"/>
            </a:spcAft>
            <a:buFont typeface="Arial" panose="020B0604020202020204" pitchFamily="34" charset="0"/>
            <a:buNone/>
          </a:pPr>
          <a:r>
            <a:rPr lang="en-AU" sz="1200" kern="1200" dirty="0"/>
            <a:t>Focus: HIV index clients &amp; key population (MSM, TG, FSW, PWID) </a:t>
          </a:r>
          <a:endParaRPr lang="en-AU" sz="1100" kern="1200" dirty="0"/>
        </a:p>
      </dsp:txBody>
      <dsp:txXfrm rot="10800000">
        <a:off x="2432426" y="1427711"/>
        <a:ext cx="7278937" cy="1231221"/>
      </dsp:txXfrm>
    </dsp:sp>
    <dsp:sp modelId="{A760FA65-F358-4A09-A343-A20339689233}">
      <dsp:nvSpPr>
        <dsp:cNvPr id="0" name=""/>
        <dsp:cNvSpPr/>
      </dsp:nvSpPr>
      <dsp:spPr>
        <a:xfrm>
          <a:off x="1697271" y="1615972"/>
          <a:ext cx="854700" cy="854700"/>
        </a:xfrm>
        <a:prstGeom prst="ellipse">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CC85067-F4A7-40FF-A9E2-40CEBC7D691E}">
      <dsp:nvSpPr>
        <dsp:cNvPr id="0" name=""/>
        <dsp:cNvSpPr/>
      </dsp:nvSpPr>
      <dsp:spPr>
        <a:xfrm rot="10800000">
          <a:off x="2124621" y="2914067"/>
          <a:ext cx="7586742" cy="1187803"/>
        </a:xfrm>
        <a:prstGeom prst="homePlate">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6899" tIns="60960" rIns="113792" bIns="60960" numCol="1" spcCol="1270" anchor="ctr" anchorCtr="0">
          <a:noAutofit/>
        </a:bodyPr>
        <a:lstStyle/>
        <a:p>
          <a:pPr marL="0" lvl="0" indent="0" algn="ctr" defTabSz="711200">
            <a:lnSpc>
              <a:spcPct val="90000"/>
            </a:lnSpc>
            <a:spcBef>
              <a:spcPct val="0"/>
            </a:spcBef>
            <a:spcAft>
              <a:spcPct val="35000"/>
            </a:spcAft>
            <a:buFont typeface="Arial" panose="020B0604020202020204" pitchFamily="34" charset="0"/>
            <a:buNone/>
          </a:pPr>
          <a:r>
            <a:rPr lang="en-AU" sz="1600" b="1" kern="1200" dirty="0"/>
            <a:t>Data Screening and Review</a:t>
          </a:r>
        </a:p>
        <a:p>
          <a:pPr marL="0" lvl="0" indent="0" algn="ctr" defTabSz="711200">
            <a:lnSpc>
              <a:spcPct val="90000"/>
            </a:lnSpc>
            <a:spcBef>
              <a:spcPct val="0"/>
            </a:spcBef>
            <a:spcAft>
              <a:spcPct val="35000"/>
            </a:spcAft>
            <a:buFont typeface="Arial" panose="020B0604020202020204" pitchFamily="34" charset="0"/>
            <a:buNone/>
          </a:pPr>
          <a:r>
            <a:rPr lang="en-AU" sz="1400" kern="1200" dirty="0"/>
            <a:t>Screening by the first Author </a:t>
          </a:r>
        </a:p>
        <a:p>
          <a:pPr marL="0" lvl="0" indent="0" algn="ctr" defTabSz="711200">
            <a:lnSpc>
              <a:spcPct val="90000"/>
            </a:lnSpc>
            <a:spcBef>
              <a:spcPct val="0"/>
            </a:spcBef>
            <a:spcAft>
              <a:spcPct val="35000"/>
            </a:spcAft>
            <a:buFont typeface="Arial" panose="020B0604020202020204" pitchFamily="34" charset="0"/>
            <a:buNone/>
          </a:pPr>
          <a:r>
            <a:rPr lang="en-AU" sz="1400" kern="1200" dirty="0"/>
            <a:t>Reviewed by co-authors</a:t>
          </a:r>
        </a:p>
        <a:p>
          <a:pPr marL="0" lvl="0" indent="0" algn="ctr" defTabSz="711200">
            <a:lnSpc>
              <a:spcPct val="90000"/>
            </a:lnSpc>
            <a:spcBef>
              <a:spcPct val="0"/>
            </a:spcBef>
            <a:spcAft>
              <a:spcPct val="35000"/>
            </a:spcAft>
            <a:buFont typeface="Arial" panose="020B0604020202020204" pitchFamily="34" charset="0"/>
            <a:buNone/>
          </a:pPr>
          <a:r>
            <a:rPr lang="en-US" sz="1400" kern="1200" dirty="0">
              <a:effectLst/>
              <a:latin typeface="Aptos" panose="020B0004020202020204" pitchFamily="34" charset="0"/>
              <a:ea typeface="Aptos" panose="020B0004020202020204" pitchFamily="34" charset="0"/>
              <a:cs typeface="Times New Roman" panose="02020603050405020304" pitchFamily="18" charset="0"/>
            </a:rPr>
            <a:t>A total of 76 studies were included</a:t>
          </a:r>
          <a:r>
            <a:rPr lang="en-AU" sz="1400" kern="1200" dirty="0">
              <a:effectLst/>
              <a:latin typeface="Aptos" panose="020B0004020202020204" pitchFamily="34" charset="0"/>
              <a:ea typeface="Aptos" panose="020B0004020202020204" pitchFamily="34" charset="0"/>
              <a:cs typeface="Times New Roman" panose="02020603050405020304" pitchFamily="18" charset="0"/>
            </a:rPr>
            <a:t>.</a:t>
          </a:r>
          <a:endParaRPr lang="en-AU" sz="1100" kern="1200" dirty="0"/>
        </a:p>
      </dsp:txBody>
      <dsp:txXfrm rot="10800000">
        <a:off x="2421572" y="2914067"/>
        <a:ext cx="7289791" cy="1187803"/>
      </dsp:txXfrm>
    </dsp:sp>
    <dsp:sp modelId="{1CE810E8-2A8D-4649-BF34-452349A86449}">
      <dsp:nvSpPr>
        <dsp:cNvPr id="0" name=""/>
        <dsp:cNvSpPr/>
      </dsp:nvSpPr>
      <dsp:spPr>
        <a:xfrm>
          <a:off x="1697271" y="3080619"/>
          <a:ext cx="854700" cy="854700"/>
        </a:xfrm>
        <a:prstGeom prst="ellipse">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66B49AA-0082-4616-AA91-30B5F1866CF4}">
      <dsp:nvSpPr>
        <dsp:cNvPr id="0" name=""/>
        <dsp:cNvSpPr/>
      </dsp:nvSpPr>
      <dsp:spPr>
        <a:xfrm rot="10800000">
          <a:off x="2124621" y="4357005"/>
          <a:ext cx="7586742" cy="1276828"/>
        </a:xfrm>
        <a:prstGeom prst="homePlate">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6899" tIns="60960" rIns="113792" bIns="60960" numCol="1" spcCol="1270" anchor="ctr" anchorCtr="0">
          <a:noAutofit/>
        </a:bodyPr>
        <a:lstStyle/>
        <a:p>
          <a:pPr marL="0" lvl="0" indent="0" algn="ctr" defTabSz="711200">
            <a:lnSpc>
              <a:spcPct val="90000"/>
            </a:lnSpc>
            <a:spcBef>
              <a:spcPct val="0"/>
            </a:spcBef>
            <a:spcAft>
              <a:spcPct val="35000"/>
            </a:spcAft>
            <a:buNone/>
          </a:pPr>
          <a:r>
            <a:rPr lang="en-AU" sz="1600" b="1" kern="1200" dirty="0"/>
            <a:t>Analysis</a:t>
          </a:r>
        </a:p>
        <a:p>
          <a:pPr marL="0" lvl="0" indent="0" algn="ctr" defTabSz="711200">
            <a:lnSpc>
              <a:spcPct val="90000"/>
            </a:lnSpc>
            <a:spcBef>
              <a:spcPct val="0"/>
            </a:spcBef>
            <a:spcAft>
              <a:spcPct val="35000"/>
            </a:spcAft>
            <a:buNone/>
          </a:pPr>
          <a:r>
            <a:rPr lang="en-US" sz="1200" kern="1200" dirty="0"/>
            <a:t>A convergent, segregated approach is used for synthesis</a:t>
          </a:r>
          <a:endParaRPr lang="en-AU" sz="1200" kern="1200" dirty="0"/>
        </a:p>
        <a:p>
          <a:pPr marL="0" lvl="0" indent="0" algn="ctr" defTabSz="711200">
            <a:lnSpc>
              <a:spcPct val="90000"/>
            </a:lnSpc>
            <a:spcBef>
              <a:spcPct val="0"/>
            </a:spcBef>
            <a:spcAft>
              <a:spcPct val="35000"/>
            </a:spcAft>
            <a:buFont typeface="Arial" panose="020B0604020202020204" pitchFamily="34" charset="0"/>
            <a:buNone/>
          </a:pPr>
          <a:r>
            <a:rPr lang="en-US" sz="1200" kern="1200" dirty="0"/>
            <a:t>Quantitative: narrative synthesis (no meta-analysis)</a:t>
          </a:r>
          <a:endParaRPr lang="en-AU" sz="1200" kern="1200" dirty="0"/>
        </a:p>
        <a:p>
          <a:pPr marL="0" lvl="0" indent="0" algn="ctr" defTabSz="711200">
            <a:lnSpc>
              <a:spcPct val="90000"/>
            </a:lnSpc>
            <a:spcBef>
              <a:spcPct val="0"/>
            </a:spcBef>
            <a:spcAft>
              <a:spcPct val="35000"/>
            </a:spcAft>
            <a:buFont typeface="Arial" panose="020B0604020202020204" pitchFamily="34" charset="0"/>
            <a:buNone/>
          </a:pPr>
          <a:r>
            <a:rPr lang="en-US" sz="1200" kern="1200" dirty="0"/>
            <a:t>Qualitative: meta-aggregation</a:t>
          </a:r>
          <a:r>
            <a:rPr lang="en-AU" sz="1200" kern="1200" dirty="0"/>
            <a:t> </a:t>
          </a:r>
        </a:p>
        <a:p>
          <a:pPr marL="0" lvl="0" indent="0" algn="ctr" defTabSz="711200">
            <a:lnSpc>
              <a:spcPct val="90000"/>
            </a:lnSpc>
            <a:spcBef>
              <a:spcPct val="0"/>
            </a:spcBef>
            <a:spcAft>
              <a:spcPct val="35000"/>
            </a:spcAft>
            <a:buNone/>
          </a:pPr>
          <a:endParaRPr lang="en-AU" sz="1100" kern="1200" dirty="0"/>
        </a:p>
      </dsp:txBody>
      <dsp:txXfrm rot="10800000">
        <a:off x="2443828" y="4357005"/>
        <a:ext cx="7267535" cy="1276828"/>
      </dsp:txXfrm>
    </dsp:sp>
    <dsp:sp modelId="{B2992460-466F-4DE9-A886-C3F39531DA6F}">
      <dsp:nvSpPr>
        <dsp:cNvPr id="0" name=""/>
        <dsp:cNvSpPr/>
      </dsp:nvSpPr>
      <dsp:spPr>
        <a:xfrm>
          <a:off x="1697271" y="4568069"/>
          <a:ext cx="854700" cy="854700"/>
        </a:xfrm>
        <a:prstGeom prst="ellipse">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4D20E5-D8F7-594B-9D91-F763D43B9AF7}" type="datetimeFigureOut">
              <a:rPr lang="en-GB" smtClean="0"/>
              <a:t>11/07/2025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E8DCDC-D13C-2549-BE6A-717E9EED41AD}" type="slidenum">
              <a:rPr lang="en-GB" smtClean="0"/>
              <a:t>‹#›</a:t>
            </a:fld>
            <a:endParaRPr lang="en-GB"/>
          </a:p>
        </p:txBody>
      </p:sp>
    </p:spTree>
    <p:extLst>
      <p:ext uri="{BB962C8B-B14F-4D97-AF65-F5344CB8AC3E}">
        <p14:creationId xmlns:p14="http://schemas.microsoft.com/office/powerpoint/2010/main" val="3792321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First, I would like to express my sincere gratitude to the International AIDS Society for granting me this invaluable opportunity to attend the 13th IAS Conference on HIV Science 2025 in Kigali, Rwanda. My name is Lekey Khandu, and I am currently pursuing a PhD at Curtin University in Western Australia under the HDR Scholarship. I am originally from Bhutan.</a:t>
            </a:r>
            <a:endParaRPr lang="en-US" sz="1200" kern="1200" dirty="0">
              <a:solidFill>
                <a:schemeClr val="tx1"/>
              </a:solidFill>
              <a:effectLst/>
              <a:latin typeface="+mn-lt"/>
              <a:ea typeface="+mn-ea"/>
              <a:cs typeface="+mn-cs"/>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My presentation focuses on a systematic review examining the acceptability and feasibility of HIV self-testing (HIVST) for partner notification among sexual and drug-injecting partners of people living with HIV in low- and middle-income countries. This forms one of the key components of my ongoing doctoral research and reflects my commitment towards community-centred, equitable and sustainable HIV responses.</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1BE8DCDC-D13C-2549-BE6A-717E9EED41AD}" type="slidenum">
              <a:rPr lang="en-GB" smtClean="0"/>
              <a:t>1</a:t>
            </a:fld>
            <a:endParaRPr lang="en-GB"/>
          </a:p>
        </p:txBody>
      </p:sp>
    </p:spTree>
    <p:extLst>
      <p:ext uri="{BB962C8B-B14F-4D97-AF65-F5344CB8AC3E}">
        <p14:creationId xmlns:p14="http://schemas.microsoft.com/office/powerpoint/2010/main" val="5284435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E8DCDC-D13C-2549-BE6A-717E9EED41AD}" type="slidenum">
              <a:rPr lang="en-GB" smtClean="0"/>
              <a:t>10</a:t>
            </a:fld>
            <a:endParaRPr lang="en-GB"/>
          </a:p>
        </p:txBody>
      </p:sp>
    </p:spTree>
    <p:extLst>
      <p:ext uri="{BB962C8B-B14F-4D97-AF65-F5344CB8AC3E}">
        <p14:creationId xmlns:p14="http://schemas.microsoft.com/office/powerpoint/2010/main" val="17176834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Let me provide you with the key summary of the SLR; our main aim is to see the feasibility and acceptability of HIVST for index testing and partner notification to research the sexual and drug injecting partners of the diagnosed people living with HIV. </a:t>
            </a:r>
            <a:endParaRPr lang="en-US" dirty="0"/>
          </a:p>
        </p:txBody>
      </p:sp>
      <p:sp>
        <p:nvSpPr>
          <p:cNvPr id="4" name="Slide Number Placeholder 3"/>
          <p:cNvSpPr>
            <a:spLocks noGrp="1"/>
          </p:cNvSpPr>
          <p:nvPr>
            <p:ph type="sldNum" sz="quarter" idx="5"/>
          </p:nvPr>
        </p:nvSpPr>
        <p:spPr/>
        <p:txBody>
          <a:bodyPr/>
          <a:lstStyle/>
          <a:p>
            <a:fld id="{1BE8DCDC-D13C-2549-BE6A-717E9EED41AD}" type="slidenum">
              <a:rPr lang="en-GB" smtClean="0"/>
              <a:t>2</a:t>
            </a:fld>
            <a:endParaRPr lang="en-GB"/>
          </a:p>
        </p:txBody>
      </p:sp>
    </p:spTree>
    <p:extLst>
      <p:ext uri="{BB962C8B-B14F-4D97-AF65-F5344CB8AC3E}">
        <p14:creationId xmlns:p14="http://schemas.microsoft.com/office/powerpoint/2010/main" val="21927768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E8DCDC-D13C-2549-BE6A-717E9EED41AD}" type="slidenum">
              <a:rPr lang="en-GB" smtClean="0"/>
              <a:t>3</a:t>
            </a:fld>
            <a:endParaRPr lang="en-GB"/>
          </a:p>
        </p:txBody>
      </p:sp>
    </p:spTree>
    <p:extLst>
      <p:ext uri="{BB962C8B-B14F-4D97-AF65-F5344CB8AC3E}">
        <p14:creationId xmlns:p14="http://schemas.microsoft.com/office/powerpoint/2010/main" val="8461359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just">
              <a:lnSpc>
                <a:spcPct val="150000"/>
              </a:lnSpc>
              <a:spcAft>
                <a:spcPts val="800"/>
              </a:spcAft>
              <a:buFont typeface="+mj-lt"/>
              <a:buAutoNum type="arabicPeriod"/>
            </a:pPr>
            <a:r>
              <a:rPr lang="en-US" dirty="0">
                <a:effectLst/>
                <a:ea typeface="Times New Roman" panose="02020603050405020304" pitchFamily="18" charset="0"/>
                <a:cs typeface="Times New Roman" panose="02020603050405020304" pitchFamily="18" charset="0"/>
              </a:rPr>
              <a:t>What is the level of uptake of HIVST for PN compared to facility-based testing? </a:t>
            </a:r>
            <a:endParaRPr lang="en-AU" dirty="0">
              <a:effectLst/>
              <a:ea typeface="Times New Roman" panose="02020603050405020304" pitchFamily="18" charset="0"/>
              <a:cs typeface="Times New Roman" panose="02020603050405020304" pitchFamily="18" charset="0"/>
            </a:endParaRPr>
          </a:p>
          <a:p>
            <a:pPr marL="342900" marR="0" lvl="0" indent="-342900">
              <a:lnSpc>
                <a:spcPct val="150000"/>
              </a:lnSpc>
              <a:buFont typeface="+mj-lt"/>
              <a:buAutoNum type="arabicPeriod"/>
            </a:pPr>
            <a:r>
              <a:rPr lang="en-AU" dirty="0">
                <a:effectLst/>
                <a:ea typeface="Times New Roman" panose="02020603050405020304" pitchFamily="18" charset="0"/>
                <a:cs typeface="Times New Roman" panose="02020603050405020304" pitchFamily="18" charset="0"/>
              </a:rPr>
              <a:t>What is the effectiveness of aPN and other partner notification strategies with and without HIVST, among index cases and undiagnosed key populations?</a:t>
            </a:r>
          </a:p>
          <a:p>
            <a:pPr marL="342900" marR="0" lvl="0" indent="-342900" algn="just">
              <a:lnSpc>
                <a:spcPct val="150000"/>
              </a:lnSpc>
              <a:spcAft>
                <a:spcPts val="800"/>
              </a:spcAft>
              <a:buFont typeface="+mj-lt"/>
              <a:buAutoNum type="arabicPeriod"/>
            </a:pPr>
            <a:r>
              <a:rPr lang="en-US" dirty="0">
                <a:effectLst/>
                <a:ea typeface="Times New Roman" panose="02020603050405020304" pitchFamily="18" charset="0"/>
                <a:cs typeface="Times New Roman" panose="02020603050405020304" pitchFamily="18" charset="0"/>
              </a:rPr>
              <a:t>What are the barriers and facilitators for HIVST indexing to PNS among index cases, and  undiagnosed key population? </a:t>
            </a:r>
            <a:endParaRPr lang="en-AU" dirty="0">
              <a:effectLst/>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1BE8DCDC-D13C-2549-BE6A-717E9EED41AD}" type="slidenum">
              <a:rPr lang="en-GB" smtClean="0"/>
              <a:t>4</a:t>
            </a:fld>
            <a:endParaRPr lang="en-GB"/>
          </a:p>
        </p:txBody>
      </p:sp>
    </p:spTree>
    <p:extLst>
      <p:ext uri="{BB962C8B-B14F-4D97-AF65-F5344CB8AC3E}">
        <p14:creationId xmlns:p14="http://schemas.microsoft.com/office/powerpoint/2010/main" val="41559017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This is a mixed-methods systematic review conducted from </a:t>
            </a:r>
            <a:r>
              <a:rPr lang="en-GB" sz="1200" kern="1200" dirty="0">
                <a:solidFill>
                  <a:schemeClr val="tx1"/>
                </a:solidFill>
                <a:effectLst/>
                <a:latin typeface="+mn-lt"/>
                <a:ea typeface="+mn-ea"/>
                <a:cs typeface="+mn-cs"/>
              </a:rPr>
              <a:t>October 2023 to March 2024 focusing on </a:t>
            </a:r>
            <a:r>
              <a:rPr lang="en-AU" sz="1200" dirty="0"/>
              <a:t>HIV index clients &amp; key populations (MSM, TG, FSW, PWID). We included 76 quantitative and qualitative studies for analysis. </a:t>
            </a:r>
            <a:r>
              <a:rPr lang="en-US" sz="1200" dirty="0"/>
              <a:t>A convergent, segregated approach is used for synthesis, where quantitative data were </a:t>
            </a:r>
            <a:r>
              <a:rPr lang="en-US" sz="1200" dirty="0" err="1"/>
              <a:t>analysed</a:t>
            </a:r>
            <a:r>
              <a:rPr lang="en-US" sz="1200" dirty="0"/>
              <a:t> narratively without meta-analysis and qualitative data using meta-aggregations.  </a:t>
            </a:r>
            <a:endParaRPr lang="en-AU"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1BE8DCDC-D13C-2549-BE6A-717E9EED41AD}" type="slidenum">
              <a:rPr lang="en-GB" smtClean="0"/>
              <a:t>5</a:t>
            </a:fld>
            <a:endParaRPr lang="en-GB"/>
          </a:p>
        </p:txBody>
      </p:sp>
    </p:spTree>
    <p:extLst>
      <p:ext uri="{BB962C8B-B14F-4D97-AF65-F5344CB8AC3E}">
        <p14:creationId xmlns:p14="http://schemas.microsoft.com/office/powerpoint/2010/main" val="28764311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Several RCT studies that we reviewed showed that higher uptake of HIVST when compared with facility-based testing, with the rates ranging from 49% to 70% whereas for facility-based testing, PN stands between 6% to 25%. This shows that HIVST does enhance case reaching sexual and drug-injecting partners of diagnosed PLHIV, indicating its feasibility for index testing and partner notification services. </a:t>
            </a:r>
          </a:p>
          <a:p>
            <a:endParaRPr lang="en-AU" dirty="0"/>
          </a:p>
          <a:p>
            <a:r>
              <a:rPr lang="en-AU" dirty="0"/>
              <a:t>The qualitative findings from several studies also showed high acceptability and feasibility to use at the individual level, but some concerns about distribution to their partners. </a:t>
            </a:r>
          </a:p>
          <a:p>
            <a:endParaRPr lang="en-AU" dirty="0"/>
          </a:p>
          <a:p>
            <a:r>
              <a:rPr lang="en-AU" dirty="0"/>
              <a:t>Participants highlighted that HIVST </a:t>
            </a:r>
            <a:r>
              <a:rPr lang="en-AU" sz="1200" kern="1200" dirty="0">
                <a:solidFill>
                  <a:schemeClr val="tx1"/>
                </a:solidFill>
                <a:effectLst/>
                <a:latin typeface="+mn-lt"/>
                <a:ea typeface="+mn-ea"/>
                <a:cs typeface="+mn-cs"/>
              </a:rPr>
              <a:t>significant role in improving partner communication because they perceived that HIVST often served as a practical entry point to start conversations about HIV, testing, and sexual health, topics that are usually hard to bring up in traditional settings. This shows that if HIVST is used strategically, it can improve relationships and trust, which was found to be a key in HIVST distribution for partner testing.  </a:t>
            </a:r>
          </a:p>
          <a:p>
            <a:endParaRPr lang="en-US" dirty="0"/>
          </a:p>
          <a:p>
            <a:r>
              <a:rPr lang="en-US" dirty="0"/>
              <a:t>Although HIVSTs are highly acceptable and feasible for PNS but evidence also shows that their implementation is often challenged by unclear policy to integrate HIVST within the existing </a:t>
            </a:r>
            <a:r>
              <a:rPr lang="en-US" dirty="0" err="1"/>
              <a:t>aPN</a:t>
            </a:r>
            <a:r>
              <a:rPr lang="en-US" dirty="0"/>
              <a:t> services in the health centers, and inconsistent index testing guidelines or no guidelines at all thus making it difficult for the providers to implement the HIVST index testing efficiently. </a:t>
            </a:r>
          </a:p>
          <a:p>
            <a:endParaRPr lang="en-US" dirty="0"/>
          </a:p>
          <a:p>
            <a:endParaRPr lang="en-US" dirty="0"/>
          </a:p>
        </p:txBody>
      </p:sp>
      <p:sp>
        <p:nvSpPr>
          <p:cNvPr id="4" name="Slide Number Placeholder 3"/>
          <p:cNvSpPr>
            <a:spLocks noGrp="1"/>
          </p:cNvSpPr>
          <p:nvPr>
            <p:ph type="sldNum" sz="quarter" idx="5"/>
          </p:nvPr>
        </p:nvSpPr>
        <p:spPr/>
        <p:txBody>
          <a:bodyPr/>
          <a:lstStyle/>
          <a:p>
            <a:fld id="{1BE8DCDC-D13C-2549-BE6A-717E9EED41AD}" type="slidenum">
              <a:rPr lang="en-GB" smtClean="0"/>
              <a:t>6</a:t>
            </a:fld>
            <a:endParaRPr lang="en-GB"/>
          </a:p>
        </p:txBody>
      </p:sp>
    </p:spTree>
    <p:extLst>
      <p:ext uri="{BB962C8B-B14F-4D97-AF65-F5344CB8AC3E}">
        <p14:creationId xmlns:p14="http://schemas.microsoft.com/office/powerpoint/2010/main" val="10019543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We have also reviewed several studies to see the effectiveness of traditional </a:t>
            </a:r>
            <a:r>
              <a:rPr lang="en-AU" dirty="0" err="1"/>
              <a:t>aPNS</a:t>
            </a:r>
            <a:r>
              <a:rPr lang="en-AU" dirty="0"/>
              <a:t> without HIVST and found that the approach was effective in reaching the sexual and drug-injecting partners of diagnosed PLHIV. Owing to time constraints, I would like to show you examples of three RCT studies out of 21 studies showing similar patterns. </a:t>
            </a:r>
          </a:p>
          <a:p>
            <a:endParaRPr lang="en-AU" dirty="0"/>
          </a:p>
          <a:p>
            <a:r>
              <a:rPr lang="en-AU" dirty="0"/>
              <a:t>For instance, if we look at Nigeria, the index partner ratio is 2.9, meaning one index client had notified about 2.9 sexual and drug injecting partners. The overall testing uptake of the notified partners was about 84% resulting in a 49.7% positivity rate and 93% linkage to treatment. </a:t>
            </a:r>
          </a:p>
          <a:p>
            <a:endParaRPr lang="en-AU" dirty="0"/>
          </a:p>
          <a:p>
            <a:r>
              <a:rPr lang="en-AU" dirty="0"/>
              <a:t>Similarly, the Kenyan RCT showed that the index partner ratio of 2.1, with 77% testing uptake, resulting in a 44% positivity rate and 93% linkages to treatment. These examples show that traditional index testing using </a:t>
            </a:r>
            <a:r>
              <a:rPr lang="en-AU" dirty="0" err="1"/>
              <a:t>aPN</a:t>
            </a:r>
            <a:r>
              <a:rPr lang="en-AU" dirty="0"/>
              <a:t> is indeed effective for testing the sexual and drug-injecting partners. Integrating HIVST to </a:t>
            </a:r>
            <a:r>
              <a:rPr lang="en-AU" dirty="0" err="1"/>
              <a:t>aPN</a:t>
            </a:r>
            <a:r>
              <a:rPr lang="en-AU" dirty="0"/>
              <a:t> not only improves testing uptake among the index partners but also provides alternative options for testing. </a:t>
            </a:r>
            <a:endParaRPr lang="en-US" dirty="0"/>
          </a:p>
        </p:txBody>
      </p:sp>
      <p:sp>
        <p:nvSpPr>
          <p:cNvPr id="4" name="Slide Number Placeholder 3"/>
          <p:cNvSpPr>
            <a:spLocks noGrp="1"/>
          </p:cNvSpPr>
          <p:nvPr>
            <p:ph type="sldNum" sz="quarter" idx="5"/>
          </p:nvPr>
        </p:nvSpPr>
        <p:spPr/>
        <p:txBody>
          <a:bodyPr/>
          <a:lstStyle/>
          <a:p>
            <a:fld id="{1BE8DCDC-D13C-2549-BE6A-717E9EED41AD}" type="slidenum">
              <a:rPr lang="en-GB" smtClean="0"/>
              <a:t>7</a:t>
            </a:fld>
            <a:endParaRPr lang="en-GB"/>
          </a:p>
        </p:txBody>
      </p:sp>
    </p:spTree>
    <p:extLst>
      <p:ext uri="{BB962C8B-B14F-4D97-AF65-F5344CB8AC3E}">
        <p14:creationId xmlns:p14="http://schemas.microsoft.com/office/powerpoint/2010/main" val="212244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As I have highlighted before, this slide depicts the effectiveness of integrating HIVST within </a:t>
            </a:r>
            <a:r>
              <a:rPr lang="en-AU" sz="1200" kern="1200" dirty="0" err="1">
                <a:solidFill>
                  <a:schemeClr val="tx1"/>
                </a:solidFill>
                <a:effectLst/>
                <a:latin typeface="+mn-lt"/>
                <a:ea typeface="+mn-ea"/>
                <a:cs typeface="+mn-cs"/>
              </a:rPr>
              <a:t>aPNS</a:t>
            </a:r>
            <a:r>
              <a:rPr lang="en-AU" sz="1200" kern="1200" dirty="0">
                <a:solidFill>
                  <a:schemeClr val="tx1"/>
                </a:solidFill>
                <a:effectLst/>
                <a:latin typeface="+mn-lt"/>
                <a:ea typeface="+mn-ea"/>
                <a:cs typeface="+mn-cs"/>
              </a:rPr>
              <a:t>. When we looked at the effectiveness of </a:t>
            </a:r>
            <a:r>
              <a:rPr lang="en-AU" sz="1200" kern="1200" dirty="0" err="1">
                <a:solidFill>
                  <a:schemeClr val="tx1"/>
                </a:solidFill>
                <a:effectLst/>
                <a:latin typeface="+mn-lt"/>
                <a:ea typeface="+mn-ea"/>
                <a:cs typeface="+mn-cs"/>
              </a:rPr>
              <a:t>aPN</a:t>
            </a:r>
            <a:r>
              <a:rPr lang="en-AU" sz="1200" kern="1200" dirty="0">
                <a:solidFill>
                  <a:schemeClr val="tx1"/>
                </a:solidFill>
                <a:effectLst/>
                <a:latin typeface="+mn-lt"/>
                <a:ea typeface="+mn-ea"/>
                <a:cs typeface="+mn-cs"/>
              </a:rPr>
              <a:t> with HIVST compared to Passive PN, we found that six RCTs reported that </a:t>
            </a:r>
            <a:r>
              <a:rPr lang="en-AU" sz="1200" kern="1200" dirty="0" err="1">
                <a:solidFill>
                  <a:schemeClr val="tx1"/>
                </a:solidFill>
                <a:effectLst/>
                <a:latin typeface="+mn-lt"/>
                <a:ea typeface="+mn-ea"/>
                <a:cs typeface="+mn-cs"/>
              </a:rPr>
              <a:t>aPN</a:t>
            </a:r>
            <a:r>
              <a:rPr lang="en-AU" sz="1200" kern="1200" dirty="0">
                <a:solidFill>
                  <a:schemeClr val="tx1"/>
                </a:solidFill>
                <a:effectLst/>
                <a:latin typeface="+mn-lt"/>
                <a:ea typeface="+mn-ea"/>
                <a:cs typeface="+mn-cs"/>
              </a:rPr>
              <a:t> with HIVST achieved high partner testing uptake, ranging from 35% to 71%, while Passive Partner Referral showed lower uptake, ranging from 17% to 52%.</a:t>
            </a:r>
            <a:endParaRPr lang="en-US" sz="1200" kern="1200" dirty="0">
              <a:solidFill>
                <a:schemeClr val="tx1"/>
              </a:solidFill>
              <a:effectLst/>
              <a:latin typeface="+mn-lt"/>
              <a:ea typeface="+mn-ea"/>
              <a:cs typeface="+mn-cs"/>
            </a:endParaRPr>
          </a:p>
          <a:p>
            <a:endParaRPr lang="en-US" dirty="0"/>
          </a:p>
          <a:p>
            <a:r>
              <a:rPr lang="en-US" dirty="0"/>
              <a:t>The main reason for low </a:t>
            </a:r>
            <a:r>
              <a:rPr lang="en-AU" dirty="0"/>
              <a:t>uptake of partner testing via PPR is that PPR</a:t>
            </a:r>
            <a:r>
              <a:rPr lang="en-US" dirty="0"/>
              <a:t> is linked to </a:t>
            </a:r>
            <a:r>
              <a:rPr lang="en-AU" dirty="0"/>
              <a:t>IPV, self-harm, and emotional breakdown; thus, many participants suggested aPN over PPR. </a:t>
            </a:r>
            <a:endParaRPr lang="en-US" dirty="0"/>
          </a:p>
        </p:txBody>
      </p:sp>
      <p:sp>
        <p:nvSpPr>
          <p:cNvPr id="4" name="Slide Number Placeholder 3"/>
          <p:cNvSpPr>
            <a:spLocks noGrp="1"/>
          </p:cNvSpPr>
          <p:nvPr>
            <p:ph type="sldNum" sz="quarter" idx="5"/>
          </p:nvPr>
        </p:nvSpPr>
        <p:spPr/>
        <p:txBody>
          <a:bodyPr/>
          <a:lstStyle/>
          <a:p>
            <a:fld id="{1BE8DCDC-D13C-2549-BE6A-717E9EED41AD}" type="slidenum">
              <a:rPr lang="en-GB" smtClean="0"/>
              <a:t>8</a:t>
            </a:fld>
            <a:endParaRPr lang="en-GB"/>
          </a:p>
        </p:txBody>
      </p:sp>
    </p:spTree>
    <p:extLst>
      <p:ext uri="{BB962C8B-B14F-4D97-AF65-F5344CB8AC3E}">
        <p14:creationId xmlns:p14="http://schemas.microsoft.com/office/powerpoint/2010/main" val="35683540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AU" dirty="0"/>
              <a:t>Based on my experience, what I have observed is that index testing in many national programs is not being prioritised, with the belief that it is a complex, time-consuming and costly intervention. However, evidence from </a:t>
            </a:r>
            <a:r>
              <a:rPr lang="en-GB" sz="1200" dirty="0"/>
              <a:t>Kenya and Mozambique has clearly shown that </a:t>
            </a:r>
            <a:r>
              <a:rPr lang="en-GB" sz="1200" dirty="0" err="1"/>
              <a:t>aPN</a:t>
            </a:r>
            <a:r>
              <a:rPr lang="en-GB" sz="1200" dirty="0"/>
              <a:t> is a cost-effective intervention; for instance, in Kenya, </a:t>
            </a:r>
            <a:r>
              <a:rPr lang="en-AU" dirty="0"/>
              <a:t>implementing aPN costs between </a:t>
            </a:r>
            <a:r>
              <a:rPr lang="en-AU" b="1" dirty="0"/>
              <a:t>$823 and $1,619 per DALY averted</a:t>
            </a:r>
            <a:r>
              <a:rPr lang="en-AU" dirty="0"/>
              <a:t>, which falls well below the country's per capita GDP. That means every dollar spent is buying a meaningful health benefit. </a:t>
            </a:r>
          </a:p>
          <a:p>
            <a:pPr algn="just"/>
            <a:endParaRPr lang="en-AU" sz="1200" dirty="0"/>
          </a:p>
          <a:p>
            <a:pPr algn="just"/>
            <a:r>
              <a:rPr lang="en-GB" sz="1200" dirty="0"/>
              <a:t>Similarly, in Mozambique </a:t>
            </a:r>
            <a:r>
              <a:rPr lang="en-AU" dirty="0"/>
              <a:t>cost to diagnose one person with HIV through aPN was about </a:t>
            </a:r>
            <a:r>
              <a:rPr lang="en-AU" b="1" dirty="0"/>
              <a:t>$65</a:t>
            </a:r>
            <a:r>
              <a:rPr lang="en-AU" dirty="0"/>
              <a:t>. That includes the cost of testing kits, staff time, and outreach. However, when considering the bigger picture from prevention to testing and treatment, averting</a:t>
            </a:r>
            <a:r>
              <a:rPr lang="en-AU" b="1" dirty="0"/>
              <a:t> one new HIV infection</a:t>
            </a:r>
            <a:r>
              <a:rPr lang="en-AU" dirty="0"/>
              <a:t> was around </a:t>
            </a:r>
            <a:r>
              <a:rPr lang="en-AU" b="1" dirty="0"/>
              <a:t>$1,800</a:t>
            </a:r>
            <a:r>
              <a:rPr lang="en-AU" dirty="0"/>
              <a:t>. Although diagnosis is quite affordable, preventing further spread takes more resources, but it’s still considered cost-effective when compared to long-term treatment costs and the health impact of undiagnosed HIV. </a:t>
            </a:r>
          </a:p>
          <a:p>
            <a:pPr algn="just"/>
            <a:endParaRPr lang="en-AU" dirty="0"/>
          </a:p>
          <a:p>
            <a:pPr algn="just"/>
            <a:r>
              <a:rPr lang="en-AU" dirty="0"/>
              <a:t>The evidence shows that the main cost drivers for aPN are human resources, transport and test kits. </a:t>
            </a:r>
          </a:p>
          <a:p>
            <a:r>
              <a:rPr lang="en-AU" dirty="0"/>
              <a:t> </a:t>
            </a:r>
          </a:p>
          <a:p>
            <a:endParaRPr lang="en-AU" dirty="0"/>
          </a:p>
          <a:p>
            <a:endParaRPr lang="en-AU" dirty="0"/>
          </a:p>
        </p:txBody>
      </p:sp>
      <p:sp>
        <p:nvSpPr>
          <p:cNvPr id="4" name="Slide Number Placeholder 3"/>
          <p:cNvSpPr>
            <a:spLocks noGrp="1"/>
          </p:cNvSpPr>
          <p:nvPr>
            <p:ph type="sldNum" sz="quarter" idx="5"/>
          </p:nvPr>
        </p:nvSpPr>
        <p:spPr/>
        <p:txBody>
          <a:bodyPr/>
          <a:lstStyle/>
          <a:p>
            <a:fld id="{1BE8DCDC-D13C-2549-BE6A-717E9EED41AD}" type="slidenum">
              <a:rPr lang="en-GB" smtClean="0"/>
              <a:t>9</a:t>
            </a:fld>
            <a:endParaRPr lang="en-GB"/>
          </a:p>
        </p:txBody>
      </p:sp>
    </p:spTree>
    <p:extLst>
      <p:ext uri="{BB962C8B-B14F-4D97-AF65-F5344CB8AC3E}">
        <p14:creationId xmlns:p14="http://schemas.microsoft.com/office/powerpoint/2010/main" val="18416638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60E06508-29B0-CD26-5E55-B30DFEB51329}"/>
              </a:ext>
            </a:extLst>
          </p:cNvPr>
          <p:cNvSpPr/>
          <p:nvPr/>
        </p:nvSpPr>
        <p:spPr>
          <a:xfrm>
            <a:off x="0" y="0"/>
            <a:ext cx="12192000" cy="1665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7" name="Title 1">
            <a:extLst>
              <a:ext uri="{FF2B5EF4-FFF2-40B4-BE49-F238E27FC236}">
                <a16:creationId xmlns:a16="http://schemas.microsoft.com/office/drawing/2014/main" id="{1EAEC98C-6D09-7F42-88C1-4A9DE544669A}"/>
              </a:ext>
            </a:extLst>
          </p:cNvPr>
          <p:cNvSpPr>
            <a:spLocks noGrp="1"/>
          </p:cNvSpPr>
          <p:nvPr>
            <p:ph type="title"/>
          </p:nvPr>
        </p:nvSpPr>
        <p:spPr>
          <a:xfrm>
            <a:off x="4116391" y="1812056"/>
            <a:ext cx="7357341" cy="4296397"/>
          </a:xfrm>
          <a:prstGeom prst="rect">
            <a:avLst/>
          </a:prstGeom>
        </p:spPr>
        <p:txBody>
          <a:bodyPr lIns="0" tIns="0" rIns="0" bIns="0" anchor="ctr" anchorCtr="0">
            <a:normAutofit/>
          </a:bodyPr>
          <a:lstStyle>
            <a:lvl1pPr>
              <a:defRPr sz="6000"/>
            </a:lvl1pPr>
          </a:lstStyle>
          <a:p>
            <a:r>
              <a:rPr lang="en-US" noProof="0"/>
              <a:t>Click to edit Master title style</a:t>
            </a:r>
            <a:endParaRPr lang="en-GB" noProof="0" dirty="0"/>
          </a:p>
        </p:txBody>
      </p:sp>
      <p:sp>
        <p:nvSpPr>
          <p:cNvPr id="12" name="TextBox 11">
            <a:extLst>
              <a:ext uri="{FF2B5EF4-FFF2-40B4-BE49-F238E27FC236}">
                <a16:creationId xmlns:a16="http://schemas.microsoft.com/office/drawing/2014/main" id="{8B69231F-CE46-B143-A02F-F3089167ACB3}"/>
              </a:ext>
            </a:extLst>
          </p:cNvPr>
          <p:cNvSpPr txBox="1"/>
          <p:nvPr/>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
        <p:nvSpPr>
          <p:cNvPr id="4" name="Text Placeholder 2">
            <a:extLst>
              <a:ext uri="{FF2B5EF4-FFF2-40B4-BE49-F238E27FC236}">
                <a16:creationId xmlns:a16="http://schemas.microsoft.com/office/drawing/2014/main" id="{27F30928-B8B0-4CD7-EA8A-AA46742A9F83}"/>
              </a:ext>
            </a:extLst>
          </p:cNvPr>
          <p:cNvSpPr>
            <a:spLocks noGrp="1"/>
          </p:cNvSpPr>
          <p:nvPr>
            <p:ph type="body" sz="quarter" idx="10" hasCustomPrompt="1"/>
          </p:nvPr>
        </p:nvSpPr>
        <p:spPr>
          <a:xfrm>
            <a:off x="4116388" y="1162358"/>
            <a:ext cx="7357344" cy="433798"/>
          </a:xfrm>
          <a:prstGeom prst="rect">
            <a:avLst/>
          </a:prstGeom>
        </p:spPr>
        <p:txBody>
          <a:bodyPr lIns="0" tIns="0" rIns="0" bIns="0" anchor="t">
            <a:normAutofit/>
          </a:bodyPr>
          <a:lstStyle>
            <a:lvl1pPr marL="0" indent="0">
              <a:buNone/>
              <a:defRPr sz="2800" b="1" i="0">
                <a:solidFill>
                  <a:schemeClr val="accent1"/>
                </a:solidFill>
                <a:latin typeface="+mj-lt"/>
                <a:ea typeface="IAS Ribbon Sans Bold" pitchFamily="2" charset="0"/>
              </a:defRPr>
            </a:lvl1pPr>
          </a:lstStyle>
          <a:p>
            <a:pPr lvl="0"/>
            <a:r>
              <a:rPr lang="en-GB" noProof="0" dirty="0"/>
              <a:t>Session name</a:t>
            </a:r>
          </a:p>
        </p:txBody>
      </p:sp>
      <p:sp>
        <p:nvSpPr>
          <p:cNvPr id="5" name="Text Placeholder 4">
            <a:extLst>
              <a:ext uri="{FF2B5EF4-FFF2-40B4-BE49-F238E27FC236}">
                <a16:creationId xmlns:a16="http://schemas.microsoft.com/office/drawing/2014/main" id="{3C0750B0-F078-4486-2017-F8B331530B6F}"/>
              </a:ext>
            </a:extLst>
          </p:cNvPr>
          <p:cNvSpPr>
            <a:spLocks noGrp="1"/>
          </p:cNvSpPr>
          <p:nvPr>
            <p:ph type="body" sz="quarter" idx="11" hasCustomPrompt="1"/>
          </p:nvPr>
        </p:nvSpPr>
        <p:spPr>
          <a:xfrm>
            <a:off x="4116388" y="696043"/>
            <a:ext cx="7357344" cy="385199"/>
          </a:xfrm>
          <a:prstGeom prst="rect">
            <a:avLst/>
          </a:prstGeom>
        </p:spPr>
        <p:txBody>
          <a:bodyPr lIns="0" tIns="0" rIns="0" bIns="0" anchor="b">
            <a:normAutofit/>
          </a:bodyPr>
          <a:lstStyle>
            <a:lvl1pPr marL="0" indent="0">
              <a:buNone/>
              <a:defRPr sz="1600"/>
            </a:lvl1pPr>
          </a:lstStyle>
          <a:p>
            <a:pPr lvl="0"/>
            <a:r>
              <a:rPr lang="en-GB" noProof="0" dirty="0"/>
              <a:t>Presenter name &amp; affiliation</a:t>
            </a:r>
          </a:p>
        </p:txBody>
      </p:sp>
      <p:sp>
        <p:nvSpPr>
          <p:cNvPr id="16" name="TextBox 15">
            <a:extLst>
              <a:ext uri="{FF2B5EF4-FFF2-40B4-BE49-F238E27FC236}">
                <a16:creationId xmlns:a16="http://schemas.microsoft.com/office/drawing/2014/main" id="{92A26220-484C-E021-DC95-3F0DB777000E}"/>
              </a:ext>
            </a:extLst>
          </p:cNvPr>
          <p:cNvSpPr txBox="1"/>
          <p:nvPr/>
        </p:nvSpPr>
        <p:spPr>
          <a:xfrm>
            <a:off x="4116388"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13 – 17 July  •  Kigali, Rwanda</a:t>
            </a:r>
          </a:p>
        </p:txBody>
      </p:sp>
      <p:sp>
        <p:nvSpPr>
          <p:cNvPr id="18" name="TextBox 17">
            <a:extLst>
              <a:ext uri="{FF2B5EF4-FFF2-40B4-BE49-F238E27FC236}">
                <a16:creationId xmlns:a16="http://schemas.microsoft.com/office/drawing/2014/main" id="{58538053-F5FF-0EEB-86C2-6343D0DDDCD0}"/>
              </a:ext>
            </a:extLst>
          </p:cNvPr>
          <p:cNvSpPr txBox="1"/>
          <p:nvPr/>
        </p:nvSpPr>
        <p:spPr>
          <a:xfrm>
            <a:off x="7789864"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IAS Ribbon Sans Regular" pitchFamily="2" charset="0"/>
                <a:ea typeface="IAS Ribbon Sans Regular" pitchFamily="2" charset="0"/>
                <a:cs typeface="+mn-cs"/>
              </a:rPr>
              <a:t>ias2025.org</a:t>
            </a:r>
          </a:p>
        </p:txBody>
      </p:sp>
      <p:pic>
        <p:nvPicPr>
          <p:cNvPr id="3" name="Picture 2">
            <a:extLst>
              <a:ext uri="{FF2B5EF4-FFF2-40B4-BE49-F238E27FC236}">
                <a16:creationId xmlns:a16="http://schemas.microsoft.com/office/drawing/2014/main" id="{433650E2-923F-C3D8-A779-3D63B9AD3BB0}"/>
              </a:ext>
            </a:extLst>
          </p:cNvPr>
          <p:cNvPicPr>
            <a:picLocks noChangeAspect="1"/>
          </p:cNvPicPr>
          <p:nvPr/>
        </p:nvPicPr>
        <p:blipFill>
          <a:blip r:embed="rId2"/>
          <a:srcRect/>
          <a:stretch/>
        </p:blipFill>
        <p:spPr>
          <a:xfrm>
            <a:off x="489214" y="4060719"/>
            <a:ext cx="3069934" cy="2287762"/>
          </a:xfrm>
          <a:prstGeom prst="rect">
            <a:avLst/>
          </a:prstGeom>
        </p:spPr>
      </p:pic>
      <p:pic>
        <p:nvPicPr>
          <p:cNvPr id="20" name="Picture 19">
            <a:extLst>
              <a:ext uri="{FF2B5EF4-FFF2-40B4-BE49-F238E27FC236}">
                <a16:creationId xmlns:a16="http://schemas.microsoft.com/office/drawing/2014/main" id="{DB1003BC-2DBC-50F0-53BB-5291084D702E}"/>
              </a:ext>
            </a:extLst>
          </p:cNvPr>
          <p:cNvPicPr>
            <a:picLocks noChangeAspect="1"/>
          </p:cNvPicPr>
          <p:nvPr/>
        </p:nvPicPr>
        <p:blipFill>
          <a:blip r:embed="rId3"/>
          <a:srcRect/>
          <a:stretch/>
        </p:blipFill>
        <p:spPr>
          <a:xfrm rot="10800000">
            <a:off x="0" y="0"/>
            <a:ext cx="3600000" cy="3600000"/>
          </a:xfrm>
          <a:prstGeom prst="rect">
            <a:avLst/>
          </a:prstGeom>
        </p:spPr>
      </p:pic>
      <p:sp>
        <p:nvSpPr>
          <p:cNvPr id="2" name="Rectangle 1">
            <a:extLst>
              <a:ext uri="{FF2B5EF4-FFF2-40B4-BE49-F238E27FC236}">
                <a16:creationId xmlns:a16="http://schemas.microsoft.com/office/drawing/2014/main" id="{AA59130A-C07C-74F5-F7D0-98CA8D6D1EA8}"/>
              </a:ext>
            </a:extLst>
          </p:cNvPr>
          <p:cNvSpPr/>
          <p:nvPr userDrawn="1"/>
        </p:nvSpPr>
        <p:spPr>
          <a:xfrm>
            <a:off x="0" y="0"/>
            <a:ext cx="12192000" cy="1665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6" name="TextBox 5">
            <a:extLst>
              <a:ext uri="{FF2B5EF4-FFF2-40B4-BE49-F238E27FC236}">
                <a16:creationId xmlns:a16="http://schemas.microsoft.com/office/drawing/2014/main" id="{9AE29D7D-D7E4-DEA4-06F6-B53D5751B174}"/>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
        <p:nvSpPr>
          <p:cNvPr id="7" name="TextBox 6">
            <a:extLst>
              <a:ext uri="{FF2B5EF4-FFF2-40B4-BE49-F238E27FC236}">
                <a16:creationId xmlns:a16="http://schemas.microsoft.com/office/drawing/2014/main" id="{AAB72D1C-513C-D427-D1D5-BEB9477C210E}"/>
              </a:ext>
            </a:extLst>
          </p:cNvPr>
          <p:cNvSpPr txBox="1"/>
          <p:nvPr userDrawn="1"/>
        </p:nvSpPr>
        <p:spPr>
          <a:xfrm>
            <a:off x="4116388"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13 – 17 July  •  Kigali, Rwanda</a:t>
            </a:r>
          </a:p>
        </p:txBody>
      </p:sp>
      <p:sp>
        <p:nvSpPr>
          <p:cNvPr id="8" name="TextBox 7">
            <a:extLst>
              <a:ext uri="{FF2B5EF4-FFF2-40B4-BE49-F238E27FC236}">
                <a16:creationId xmlns:a16="http://schemas.microsoft.com/office/drawing/2014/main" id="{8A72392A-51E6-AF38-8783-13271FF06204}"/>
              </a:ext>
            </a:extLst>
          </p:cNvPr>
          <p:cNvSpPr txBox="1"/>
          <p:nvPr userDrawn="1"/>
        </p:nvSpPr>
        <p:spPr>
          <a:xfrm>
            <a:off x="7789864"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ias2025.org</a:t>
            </a:r>
          </a:p>
        </p:txBody>
      </p:sp>
      <p:pic>
        <p:nvPicPr>
          <p:cNvPr id="9" name="Picture 8">
            <a:extLst>
              <a:ext uri="{FF2B5EF4-FFF2-40B4-BE49-F238E27FC236}">
                <a16:creationId xmlns:a16="http://schemas.microsoft.com/office/drawing/2014/main" id="{15A07090-E888-1E28-15C2-E3D2334B31FE}"/>
              </a:ext>
            </a:extLst>
          </p:cNvPr>
          <p:cNvPicPr>
            <a:picLocks noChangeAspect="1"/>
          </p:cNvPicPr>
          <p:nvPr userDrawn="1"/>
        </p:nvPicPr>
        <p:blipFill>
          <a:blip r:embed="rId2"/>
          <a:srcRect/>
          <a:stretch/>
        </p:blipFill>
        <p:spPr>
          <a:xfrm>
            <a:off x="489214" y="4060719"/>
            <a:ext cx="3069934" cy="2287762"/>
          </a:xfrm>
          <a:prstGeom prst="rect">
            <a:avLst/>
          </a:prstGeom>
        </p:spPr>
      </p:pic>
      <p:pic>
        <p:nvPicPr>
          <p:cNvPr id="10" name="Picture 9">
            <a:extLst>
              <a:ext uri="{FF2B5EF4-FFF2-40B4-BE49-F238E27FC236}">
                <a16:creationId xmlns:a16="http://schemas.microsoft.com/office/drawing/2014/main" id="{17A287E0-F360-9745-7D9A-2B2D692B3C4D}"/>
              </a:ext>
            </a:extLst>
          </p:cNvPr>
          <p:cNvPicPr>
            <a:picLocks noChangeAspect="1"/>
          </p:cNvPicPr>
          <p:nvPr userDrawn="1"/>
        </p:nvPicPr>
        <p:blipFill>
          <a:blip r:embed="rId3"/>
          <a:srcRect/>
          <a:stretch/>
        </p:blipFill>
        <p:spPr>
          <a:xfrm rot="10800000">
            <a:off x="0" y="0"/>
            <a:ext cx="3600000" cy="3600000"/>
          </a:xfrm>
          <a:prstGeom prst="rect">
            <a:avLst/>
          </a:prstGeom>
        </p:spPr>
      </p:pic>
    </p:spTree>
    <p:extLst>
      <p:ext uri="{BB962C8B-B14F-4D97-AF65-F5344CB8AC3E}">
        <p14:creationId xmlns:p14="http://schemas.microsoft.com/office/powerpoint/2010/main" val="3496230262"/>
      </p:ext>
    </p:extLst>
  </p:cSld>
  <p:clrMapOvr>
    <a:masterClrMapping/>
  </p:clrMapOvr>
  <p:extLst>
    <p:ext uri="{DCECCB84-F9BA-43D5-87BE-67443E8EF086}">
      <p15:sldGuideLst xmlns:p15="http://schemas.microsoft.com/office/powerpoint/2012/main">
        <p15:guide id="1" pos="3840">
          <p15:clr>
            <a:srgbClr val="FBAE40"/>
          </p15:clr>
        </p15:guide>
        <p15:guide id="2" pos="2434">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ntent with Text 4">
    <p:spTree>
      <p:nvGrpSpPr>
        <p:cNvPr id="1" name=""/>
        <p:cNvGrpSpPr/>
        <p:nvPr/>
      </p:nvGrpSpPr>
      <p:grpSpPr>
        <a:xfrm>
          <a:off x="0" y="0"/>
          <a:ext cx="0" cy="0"/>
          <a:chOff x="0" y="0"/>
          <a:chExt cx="0" cy="0"/>
        </a:xfrm>
      </p:grpSpPr>
      <p:sp>
        <p:nvSpPr>
          <p:cNvPr id="17" name="Content Placeholder 16">
            <a:extLst>
              <a:ext uri="{FF2B5EF4-FFF2-40B4-BE49-F238E27FC236}">
                <a16:creationId xmlns:a16="http://schemas.microsoft.com/office/drawing/2014/main" id="{9B53F7F2-792C-5946-B26B-153D893CB55B}"/>
              </a:ext>
            </a:extLst>
          </p:cNvPr>
          <p:cNvSpPr>
            <a:spLocks noGrp="1"/>
          </p:cNvSpPr>
          <p:nvPr>
            <p:ph sz="quarter" idx="14"/>
          </p:nvPr>
        </p:nvSpPr>
        <p:spPr>
          <a:xfrm>
            <a:off x="8075613" y="2097089"/>
            <a:ext cx="3673478" cy="4103692"/>
          </a:xfrm>
          <a:prstGeom prst="rect">
            <a:avLst/>
          </a:prstGeom>
        </p:spPr>
        <p:txBody>
          <a:bodyPr lIns="0" tIns="0" rIns="0" bIns="0">
            <a:normAutofit/>
          </a:bodyPr>
          <a:lstStyle>
            <a:lvl1pPr marL="0" indent="0">
              <a:buNone/>
              <a:defRPr sz="2000"/>
            </a:lvl1pPr>
          </a:lstStyle>
          <a:p>
            <a:pPr lvl="0"/>
            <a:r>
              <a:rPr lang="en-US" noProof="0"/>
              <a:t>Click to edit Master text styles</a:t>
            </a:r>
          </a:p>
        </p:txBody>
      </p:sp>
      <p:sp>
        <p:nvSpPr>
          <p:cNvPr id="11" name="TextBox 10">
            <a:extLst>
              <a:ext uri="{FF2B5EF4-FFF2-40B4-BE49-F238E27FC236}">
                <a16:creationId xmlns:a16="http://schemas.microsoft.com/office/drawing/2014/main" id="{4663AB3E-8BB7-2D4E-9A4B-1FA373B92B4A}"/>
              </a:ext>
            </a:extLst>
          </p:cNvPr>
          <p:cNvSpPr txBox="1"/>
          <p:nvPr/>
        </p:nvSpPr>
        <p:spPr>
          <a:xfrm>
            <a:off x="442913"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13 – 17 July  •  Kigali, Rwanda</a:t>
            </a:r>
          </a:p>
        </p:txBody>
      </p:sp>
      <p:sp>
        <p:nvSpPr>
          <p:cNvPr id="18" name="Title 1">
            <a:extLst>
              <a:ext uri="{FF2B5EF4-FFF2-40B4-BE49-F238E27FC236}">
                <a16:creationId xmlns:a16="http://schemas.microsoft.com/office/drawing/2014/main" id="{4C75301D-79B8-304D-A9AB-978AFF9076BB}"/>
              </a:ext>
            </a:extLst>
          </p:cNvPr>
          <p:cNvSpPr>
            <a:spLocks noGrp="1"/>
          </p:cNvSpPr>
          <p:nvPr>
            <p:ph type="title"/>
          </p:nvPr>
        </p:nvSpPr>
        <p:spPr>
          <a:xfrm>
            <a:off x="4116391" y="441325"/>
            <a:ext cx="7632700" cy="1223964"/>
          </a:xfrm>
          <a:prstGeom prst="rect">
            <a:avLst/>
          </a:prstGeom>
        </p:spPr>
        <p:txBody>
          <a:bodyPr lIns="0" tIns="0" rIns="0" bIns="0" anchor="t"/>
          <a:lstStyle/>
          <a:p>
            <a:r>
              <a:rPr lang="en-US" noProof="0"/>
              <a:t>Click to edit Master title style</a:t>
            </a:r>
            <a:endParaRPr lang="en-GB" noProof="0"/>
          </a:p>
        </p:txBody>
      </p:sp>
      <p:sp>
        <p:nvSpPr>
          <p:cNvPr id="13" name="TextBox 12">
            <a:extLst>
              <a:ext uri="{FF2B5EF4-FFF2-40B4-BE49-F238E27FC236}">
                <a16:creationId xmlns:a16="http://schemas.microsoft.com/office/drawing/2014/main" id="{CEEB2E94-95BD-AF4A-8CB8-DEF6AF2D71CC}"/>
              </a:ext>
            </a:extLst>
          </p:cNvPr>
          <p:cNvSpPr txBox="1"/>
          <p:nvPr/>
        </p:nvSpPr>
        <p:spPr>
          <a:xfrm>
            <a:off x="4116389"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IAS Ribbon Sans Regular" pitchFamily="2" charset="0"/>
                <a:ea typeface="IAS Ribbon Sans Regular" pitchFamily="2" charset="0"/>
                <a:cs typeface="+mn-cs"/>
              </a:rPr>
              <a:t>ias2025.org</a:t>
            </a:r>
          </a:p>
        </p:txBody>
      </p:sp>
      <p:sp>
        <p:nvSpPr>
          <p:cNvPr id="16" name="TextBox 15">
            <a:extLst>
              <a:ext uri="{FF2B5EF4-FFF2-40B4-BE49-F238E27FC236}">
                <a16:creationId xmlns:a16="http://schemas.microsoft.com/office/drawing/2014/main" id="{63903E21-8E3C-EA42-845E-ACA015593389}"/>
              </a:ext>
            </a:extLst>
          </p:cNvPr>
          <p:cNvSpPr txBox="1"/>
          <p:nvPr/>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
        <p:nvSpPr>
          <p:cNvPr id="4" name="Text Placeholder 3">
            <a:extLst>
              <a:ext uri="{FF2B5EF4-FFF2-40B4-BE49-F238E27FC236}">
                <a16:creationId xmlns:a16="http://schemas.microsoft.com/office/drawing/2014/main" id="{6F60080C-8E2C-13C8-F305-B9340CF0ACDB}"/>
              </a:ext>
            </a:extLst>
          </p:cNvPr>
          <p:cNvSpPr>
            <a:spLocks noGrp="1"/>
          </p:cNvSpPr>
          <p:nvPr>
            <p:ph type="body" sz="quarter" idx="17" hasCustomPrompt="1"/>
          </p:nvPr>
        </p:nvSpPr>
        <p:spPr>
          <a:xfrm>
            <a:off x="442913" y="2097088"/>
            <a:ext cx="7200900" cy="4103687"/>
          </a:xfrm>
        </p:spPr>
        <p:txBody>
          <a:bodyPr/>
          <a:lstStyle>
            <a:lvl1pPr marL="0" indent="0">
              <a:buNone/>
              <a:defRPr/>
            </a:lvl1pPr>
          </a:lstStyle>
          <a:p>
            <a:r>
              <a:rPr lang="en-GB" noProof="0" dirty="0" err="1"/>
              <a:t>Nulla</a:t>
            </a:r>
            <a:r>
              <a:rPr lang="en-GB" noProof="0" dirty="0"/>
              <a:t> </a:t>
            </a:r>
            <a:r>
              <a:rPr lang="en-GB" noProof="0" dirty="0" err="1"/>
              <a:t>quis</a:t>
            </a:r>
            <a:r>
              <a:rPr lang="en-GB" noProof="0" dirty="0"/>
              <a:t> lorem </a:t>
            </a:r>
            <a:r>
              <a:rPr lang="en-GB" noProof="0" dirty="0" err="1"/>
              <a:t>ut</a:t>
            </a:r>
            <a:r>
              <a:rPr lang="en-GB" noProof="0" dirty="0"/>
              <a:t> libero </a:t>
            </a:r>
            <a:r>
              <a:rPr lang="en-GB" noProof="0" dirty="0" err="1"/>
              <a:t>malesuada</a:t>
            </a:r>
            <a:r>
              <a:rPr lang="en-GB" noProof="0" dirty="0"/>
              <a:t> </a:t>
            </a:r>
            <a:r>
              <a:rPr lang="en-GB" noProof="0" dirty="0" err="1"/>
              <a:t>feugiat</a:t>
            </a:r>
            <a:r>
              <a:rPr lang="en-GB" noProof="0" dirty="0"/>
              <a:t>. </a:t>
            </a:r>
            <a:r>
              <a:rPr lang="en-GB" noProof="0" dirty="0" err="1"/>
              <a:t>Curabitur</a:t>
            </a:r>
            <a:r>
              <a:rPr lang="en-GB" noProof="0" dirty="0"/>
              <a:t> non </a:t>
            </a:r>
            <a:r>
              <a:rPr lang="en-GB" noProof="0" dirty="0" err="1"/>
              <a:t>nulla</a:t>
            </a:r>
            <a:r>
              <a:rPr lang="en-GB" noProof="0" dirty="0"/>
              <a:t> sit </a:t>
            </a:r>
            <a:r>
              <a:rPr lang="en-GB" noProof="0" dirty="0" err="1"/>
              <a:t>amet</a:t>
            </a:r>
            <a:r>
              <a:rPr lang="en-GB" noProof="0" dirty="0"/>
              <a:t> </a:t>
            </a:r>
            <a:r>
              <a:rPr lang="en-GB" noProof="0" dirty="0" err="1"/>
              <a:t>nisl</a:t>
            </a:r>
            <a:r>
              <a:rPr lang="en-GB" noProof="0" dirty="0"/>
              <a:t> tempus convallis </a:t>
            </a:r>
            <a:r>
              <a:rPr lang="en-GB" noProof="0" dirty="0" err="1"/>
              <a:t>quis</a:t>
            </a:r>
            <a:r>
              <a:rPr lang="en-GB" noProof="0" dirty="0"/>
              <a:t> ac </a:t>
            </a:r>
            <a:r>
              <a:rPr lang="en-GB" noProof="0" dirty="0" err="1"/>
              <a:t>lectus</a:t>
            </a:r>
            <a:r>
              <a:rPr lang="en-GB" noProof="0" dirty="0"/>
              <a:t>.</a:t>
            </a:r>
          </a:p>
          <a:p>
            <a:r>
              <a:rPr lang="en-GB" noProof="0" dirty="0"/>
              <a:t>Proin </a:t>
            </a:r>
            <a:r>
              <a:rPr lang="en-GB" noProof="0" dirty="0" err="1"/>
              <a:t>eget</a:t>
            </a:r>
            <a:r>
              <a:rPr lang="en-GB" noProof="0" dirty="0"/>
              <a:t> </a:t>
            </a:r>
            <a:r>
              <a:rPr lang="en-GB" noProof="0" dirty="0" err="1"/>
              <a:t>tortor</a:t>
            </a:r>
            <a:r>
              <a:rPr lang="en-GB" noProof="0" dirty="0"/>
              <a:t> </a:t>
            </a:r>
            <a:r>
              <a:rPr lang="en-GB" noProof="0" dirty="0" err="1"/>
              <a:t>risus</a:t>
            </a:r>
            <a:r>
              <a:rPr lang="en-GB" noProof="0" dirty="0"/>
              <a:t>. Lorem ipsum </a:t>
            </a:r>
            <a:r>
              <a:rPr lang="en-GB" noProof="0" dirty="0" err="1"/>
              <a:t>dolor</a:t>
            </a:r>
            <a:r>
              <a:rPr lang="en-GB" noProof="0" dirty="0"/>
              <a:t> sit </a:t>
            </a:r>
            <a:r>
              <a:rPr lang="en-GB" noProof="0" dirty="0" err="1"/>
              <a:t>amet</a:t>
            </a:r>
            <a:r>
              <a:rPr lang="en-GB" noProof="0" dirty="0"/>
              <a:t>, </a:t>
            </a:r>
            <a:r>
              <a:rPr lang="en-GB" noProof="0" dirty="0" err="1"/>
              <a:t>consectetur</a:t>
            </a:r>
            <a:r>
              <a:rPr lang="en-GB" noProof="0" dirty="0"/>
              <a:t> </a:t>
            </a:r>
            <a:r>
              <a:rPr lang="en-GB" noProof="0" dirty="0" err="1"/>
              <a:t>adipiscing</a:t>
            </a:r>
            <a:r>
              <a:rPr lang="en-GB" noProof="0" dirty="0"/>
              <a:t> </a:t>
            </a:r>
            <a:r>
              <a:rPr lang="en-GB" noProof="0" dirty="0" err="1"/>
              <a:t>elit</a:t>
            </a:r>
            <a:r>
              <a:rPr lang="en-GB" noProof="0" dirty="0"/>
              <a:t>.</a:t>
            </a:r>
          </a:p>
          <a:p>
            <a:pPr marL="457200" indent="-457200">
              <a:buFont typeface="Arial" panose="020B0604020202020204" pitchFamily="34" charset="0"/>
              <a:buChar char="•"/>
            </a:pPr>
            <a:r>
              <a:rPr lang="en-GB" noProof="0" dirty="0"/>
              <a:t>Donec </a:t>
            </a:r>
            <a:r>
              <a:rPr lang="en-GB" noProof="0" dirty="0" err="1"/>
              <a:t>rutrum</a:t>
            </a:r>
            <a:r>
              <a:rPr lang="en-GB" noProof="0" dirty="0"/>
              <a:t> </a:t>
            </a:r>
            <a:r>
              <a:rPr lang="en-GB" noProof="0" dirty="0" err="1"/>
              <a:t>congue</a:t>
            </a:r>
            <a:r>
              <a:rPr lang="en-GB" noProof="0" dirty="0"/>
              <a:t> </a:t>
            </a:r>
            <a:r>
              <a:rPr lang="en-GB" noProof="0" dirty="0" err="1"/>
              <a:t>leo</a:t>
            </a:r>
            <a:r>
              <a:rPr lang="en-GB" noProof="0" dirty="0"/>
              <a:t> </a:t>
            </a:r>
            <a:r>
              <a:rPr lang="en-GB" noProof="0" dirty="0" err="1"/>
              <a:t>eget</a:t>
            </a:r>
            <a:r>
              <a:rPr lang="en-GB" noProof="0" dirty="0"/>
              <a:t> </a:t>
            </a:r>
            <a:r>
              <a:rPr lang="en-GB" noProof="0" dirty="0" err="1"/>
              <a:t>malesuada</a:t>
            </a:r>
            <a:r>
              <a:rPr lang="en-GB" noProof="0" dirty="0"/>
              <a:t>.</a:t>
            </a:r>
          </a:p>
          <a:p>
            <a:pPr marL="457200" indent="-457200">
              <a:buFont typeface="Arial" panose="020B0604020202020204" pitchFamily="34" charset="0"/>
              <a:buChar char="•"/>
            </a:pPr>
            <a:r>
              <a:rPr lang="en-GB" noProof="0" dirty="0" err="1"/>
              <a:t>Curabitur</a:t>
            </a:r>
            <a:r>
              <a:rPr lang="en-GB" noProof="0" dirty="0"/>
              <a:t> </a:t>
            </a:r>
            <a:r>
              <a:rPr lang="en-GB" noProof="0" dirty="0" err="1"/>
              <a:t>aliquet</a:t>
            </a:r>
            <a:r>
              <a:rPr lang="en-GB" noProof="0" dirty="0"/>
              <a:t> </a:t>
            </a:r>
            <a:r>
              <a:rPr lang="en-GB" noProof="0" dirty="0" err="1"/>
              <a:t>quam</a:t>
            </a:r>
            <a:r>
              <a:rPr lang="en-GB" noProof="0" dirty="0"/>
              <a:t> id dui </a:t>
            </a:r>
            <a:r>
              <a:rPr lang="en-GB" noProof="0" dirty="0" err="1"/>
              <a:t>posuere</a:t>
            </a:r>
            <a:r>
              <a:rPr lang="en-GB" noProof="0" dirty="0"/>
              <a:t> </a:t>
            </a:r>
            <a:r>
              <a:rPr lang="en-GB" noProof="0" dirty="0" err="1"/>
              <a:t>blandit</a:t>
            </a:r>
            <a:r>
              <a:rPr lang="en-GB" noProof="0" dirty="0"/>
              <a:t>.</a:t>
            </a:r>
          </a:p>
          <a:p>
            <a:pPr marL="457200" indent="-457200">
              <a:buFont typeface="Arial" panose="020B0604020202020204" pitchFamily="34" charset="0"/>
              <a:buChar char="•"/>
            </a:pPr>
            <a:r>
              <a:rPr lang="en-GB" noProof="0" dirty="0"/>
              <a:t>Proin </a:t>
            </a:r>
            <a:r>
              <a:rPr lang="en-GB" noProof="0" dirty="0" err="1"/>
              <a:t>eget</a:t>
            </a:r>
            <a:r>
              <a:rPr lang="en-GB" noProof="0" dirty="0"/>
              <a:t> </a:t>
            </a:r>
            <a:r>
              <a:rPr lang="en-GB" noProof="0" dirty="0" err="1"/>
              <a:t>tortor</a:t>
            </a:r>
            <a:r>
              <a:rPr lang="en-GB" noProof="0" dirty="0"/>
              <a:t> </a:t>
            </a:r>
            <a:r>
              <a:rPr lang="en-GB" noProof="0" dirty="0" err="1"/>
              <a:t>risus</a:t>
            </a:r>
            <a:r>
              <a:rPr lang="en-GB" noProof="0" dirty="0"/>
              <a:t>.</a:t>
            </a:r>
          </a:p>
        </p:txBody>
      </p:sp>
      <p:sp>
        <p:nvSpPr>
          <p:cNvPr id="2" name="TextBox 1">
            <a:extLst>
              <a:ext uri="{FF2B5EF4-FFF2-40B4-BE49-F238E27FC236}">
                <a16:creationId xmlns:a16="http://schemas.microsoft.com/office/drawing/2014/main" id="{A4212B8C-F5E4-136B-0C7A-BA07347A39A8}"/>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13 – 17 July  •  Kigali, Rwanda</a:t>
            </a:r>
          </a:p>
        </p:txBody>
      </p:sp>
      <p:sp>
        <p:nvSpPr>
          <p:cNvPr id="3" name="TextBox 2">
            <a:extLst>
              <a:ext uri="{FF2B5EF4-FFF2-40B4-BE49-F238E27FC236}">
                <a16:creationId xmlns:a16="http://schemas.microsoft.com/office/drawing/2014/main" id="{403D0B8E-75D6-32AD-6989-DDA16E9D9D5D}"/>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ias2025.org</a:t>
            </a:r>
          </a:p>
        </p:txBody>
      </p:sp>
      <p:sp>
        <p:nvSpPr>
          <p:cNvPr id="5" name="TextBox 4">
            <a:extLst>
              <a:ext uri="{FF2B5EF4-FFF2-40B4-BE49-F238E27FC236}">
                <a16:creationId xmlns:a16="http://schemas.microsoft.com/office/drawing/2014/main" id="{E8B0D675-CDCD-957C-2EAF-0477619803DB}"/>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Tree>
    <p:extLst>
      <p:ext uri="{BB962C8B-B14F-4D97-AF65-F5344CB8AC3E}">
        <p14:creationId xmlns:p14="http://schemas.microsoft.com/office/powerpoint/2010/main" val="4177380013"/>
      </p:ext>
    </p:extLst>
  </p:cSld>
  <p:clrMapOvr>
    <a:masterClrMapping/>
  </p:clrMapOvr>
  <p:extLst>
    <p:ext uri="{DCECCB84-F9BA-43D5-87BE-67443E8EF086}">
      <p15:sldGuideLst xmlns:p15="http://schemas.microsoft.com/office/powerpoint/2012/main">
        <p15:guide id="1" orient="horz" pos="1888">
          <p15:clr>
            <a:srgbClr val="FBAE40"/>
          </p15:clr>
        </p15:guide>
        <p15:guide id="2" orient="horz" pos="1729">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Image with Caption">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22D4093A-7AF9-304D-AE6D-F745B4F0164D}"/>
              </a:ext>
            </a:extLst>
          </p:cNvPr>
          <p:cNvSpPr>
            <a:spLocks noGrp="1"/>
          </p:cNvSpPr>
          <p:nvPr>
            <p:ph type="body" sz="quarter" idx="13" hasCustomPrompt="1"/>
          </p:nvPr>
        </p:nvSpPr>
        <p:spPr>
          <a:xfrm>
            <a:off x="442915" y="3256767"/>
            <a:ext cx="5437188" cy="2944008"/>
          </a:xfrm>
          <a:prstGeom prst="rect">
            <a:avLst/>
          </a:prstGeom>
        </p:spPr>
        <p:txBody>
          <a:bodyPr lIns="0" tIns="0" rIns="0" bIns="0" anchor="t"/>
          <a:lstStyle>
            <a:lvl1pPr marL="0" indent="0">
              <a:buNone/>
              <a:defRPr sz="2000"/>
            </a:lvl1pPr>
          </a:lstStyle>
          <a:p>
            <a:pPr lvl="0"/>
            <a:r>
              <a:rPr lang="en-GB" noProof="0"/>
              <a:t>Nulla quis lorem ut libero malesuada feugiat. Curabitur non nulla sit amet nisl tempus convallis quis ac lectus.</a:t>
            </a:r>
          </a:p>
        </p:txBody>
      </p:sp>
      <p:sp>
        <p:nvSpPr>
          <p:cNvPr id="11" name="Title 10">
            <a:extLst>
              <a:ext uri="{FF2B5EF4-FFF2-40B4-BE49-F238E27FC236}">
                <a16:creationId xmlns:a16="http://schemas.microsoft.com/office/drawing/2014/main" id="{22C07795-8A1B-4F48-ADAF-7475467E7A60}"/>
              </a:ext>
            </a:extLst>
          </p:cNvPr>
          <p:cNvSpPr>
            <a:spLocks noGrp="1"/>
          </p:cNvSpPr>
          <p:nvPr>
            <p:ph type="title"/>
          </p:nvPr>
        </p:nvSpPr>
        <p:spPr>
          <a:xfrm>
            <a:off x="442913" y="1665294"/>
            <a:ext cx="5437187" cy="1428641"/>
          </a:xfrm>
          <a:prstGeom prst="rect">
            <a:avLst/>
          </a:prstGeom>
        </p:spPr>
        <p:txBody>
          <a:bodyPr lIns="0" tIns="0" rIns="0" bIns="0" anchor="b"/>
          <a:lstStyle/>
          <a:p>
            <a:r>
              <a:rPr lang="en-US" noProof="0"/>
              <a:t>Click to edit Master title style</a:t>
            </a:r>
            <a:endParaRPr lang="en-GB" noProof="0"/>
          </a:p>
        </p:txBody>
      </p:sp>
      <p:sp>
        <p:nvSpPr>
          <p:cNvPr id="9" name="TextBox 8">
            <a:extLst>
              <a:ext uri="{FF2B5EF4-FFF2-40B4-BE49-F238E27FC236}">
                <a16:creationId xmlns:a16="http://schemas.microsoft.com/office/drawing/2014/main" id="{655BEA16-9E9F-0D4A-9C31-85DAC460949F}"/>
              </a:ext>
            </a:extLst>
          </p:cNvPr>
          <p:cNvSpPr txBox="1"/>
          <p:nvPr/>
        </p:nvSpPr>
        <p:spPr>
          <a:xfrm>
            <a:off x="442913"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13 – 17 July  •  Kigali, Rwanda</a:t>
            </a:r>
          </a:p>
        </p:txBody>
      </p:sp>
      <p:sp>
        <p:nvSpPr>
          <p:cNvPr id="15" name="TextBox 14">
            <a:extLst>
              <a:ext uri="{FF2B5EF4-FFF2-40B4-BE49-F238E27FC236}">
                <a16:creationId xmlns:a16="http://schemas.microsoft.com/office/drawing/2014/main" id="{2A3A0912-00E9-3E4E-9381-0A5C958C62D2}"/>
              </a:ext>
            </a:extLst>
          </p:cNvPr>
          <p:cNvSpPr txBox="1"/>
          <p:nvPr/>
        </p:nvSpPr>
        <p:spPr>
          <a:xfrm>
            <a:off x="4116389"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IAS Ribbon Sans Regular" pitchFamily="2" charset="0"/>
                <a:ea typeface="IAS Ribbon Sans Regular" pitchFamily="2" charset="0"/>
                <a:cs typeface="+mn-cs"/>
              </a:rPr>
              <a:t>ias2025.org</a:t>
            </a:r>
          </a:p>
        </p:txBody>
      </p:sp>
      <p:sp>
        <p:nvSpPr>
          <p:cNvPr id="16" name="TextBox 15">
            <a:extLst>
              <a:ext uri="{FF2B5EF4-FFF2-40B4-BE49-F238E27FC236}">
                <a16:creationId xmlns:a16="http://schemas.microsoft.com/office/drawing/2014/main" id="{6DD43CCD-AAFC-B847-BF0F-B7E2A805F6E1}"/>
              </a:ext>
            </a:extLst>
          </p:cNvPr>
          <p:cNvSpPr txBox="1"/>
          <p:nvPr/>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pic>
        <p:nvPicPr>
          <p:cNvPr id="4" name="Picture 3">
            <a:extLst>
              <a:ext uri="{FF2B5EF4-FFF2-40B4-BE49-F238E27FC236}">
                <a16:creationId xmlns:a16="http://schemas.microsoft.com/office/drawing/2014/main" id="{747D33BA-66D6-E190-0410-77B932AF2433}"/>
              </a:ext>
            </a:extLst>
          </p:cNvPr>
          <p:cNvPicPr>
            <a:picLocks noChangeAspect="1"/>
          </p:cNvPicPr>
          <p:nvPr/>
        </p:nvPicPr>
        <p:blipFill>
          <a:blip r:embed="rId2"/>
          <a:srcRect/>
          <a:stretch/>
        </p:blipFill>
        <p:spPr>
          <a:xfrm>
            <a:off x="8272945" y="0"/>
            <a:ext cx="3919055" cy="6858000"/>
          </a:xfrm>
          <a:prstGeom prst="rect">
            <a:avLst/>
          </a:prstGeom>
        </p:spPr>
      </p:pic>
      <p:sp>
        <p:nvSpPr>
          <p:cNvPr id="10" name="Picture Placeholder 9">
            <a:extLst>
              <a:ext uri="{FF2B5EF4-FFF2-40B4-BE49-F238E27FC236}">
                <a16:creationId xmlns:a16="http://schemas.microsoft.com/office/drawing/2014/main" id="{A12FA691-34E1-B147-9F45-2CFB053A59B9}"/>
              </a:ext>
            </a:extLst>
          </p:cNvPr>
          <p:cNvSpPr>
            <a:spLocks noGrp="1"/>
          </p:cNvSpPr>
          <p:nvPr>
            <p:ph type="pic" sz="quarter" idx="14"/>
          </p:nvPr>
        </p:nvSpPr>
        <p:spPr>
          <a:xfrm>
            <a:off x="6483328" y="979714"/>
            <a:ext cx="4734000" cy="4898572"/>
          </a:xfrm>
          <a:prstGeom prst="rect">
            <a:avLst/>
          </a:prstGeom>
          <a:solidFill>
            <a:schemeClr val="tx2"/>
          </a:solidFill>
        </p:spPr>
        <p:txBody>
          <a:bodyPr lIns="0" tIns="0" rIns="0" bIns="0" anchor="ctr"/>
          <a:lstStyle>
            <a:lvl1pPr marL="0" indent="0" algn="ctr">
              <a:buNone/>
              <a:defRPr/>
            </a:lvl1pPr>
          </a:lstStyle>
          <a:p>
            <a:r>
              <a:rPr lang="en-US" noProof="0"/>
              <a:t>Click icon to add picture</a:t>
            </a:r>
            <a:endParaRPr lang="en-GB" noProof="0"/>
          </a:p>
        </p:txBody>
      </p:sp>
      <p:sp>
        <p:nvSpPr>
          <p:cNvPr id="2" name="TextBox 1">
            <a:extLst>
              <a:ext uri="{FF2B5EF4-FFF2-40B4-BE49-F238E27FC236}">
                <a16:creationId xmlns:a16="http://schemas.microsoft.com/office/drawing/2014/main" id="{B39536FB-B7AA-91CF-3DB0-8B0F59973136}"/>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13 – 17 July  •  Kigali, Rwanda</a:t>
            </a:r>
          </a:p>
        </p:txBody>
      </p:sp>
      <p:sp>
        <p:nvSpPr>
          <p:cNvPr id="3" name="TextBox 2">
            <a:extLst>
              <a:ext uri="{FF2B5EF4-FFF2-40B4-BE49-F238E27FC236}">
                <a16:creationId xmlns:a16="http://schemas.microsoft.com/office/drawing/2014/main" id="{5E7BABC0-A20B-67FE-4154-687AA004B674}"/>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ias2025.org</a:t>
            </a:r>
          </a:p>
        </p:txBody>
      </p:sp>
      <p:sp>
        <p:nvSpPr>
          <p:cNvPr id="5" name="TextBox 4">
            <a:extLst>
              <a:ext uri="{FF2B5EF4-FFF2-40B4-BE49-F238E27FC236}">
                <a16:creationId xmlns:a16="http://schemas.microsoft.com/office/drawing/2014/main" id="{9BD19E5D-1282-87A4-93A4-11553F954FD1}"/>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pic>
        <p:nvPicPr>
          <p:cNvPr id="6" name="Picture 5">
            <a:extLst>
              <a:ext uri="{FF2B5EF4-FFF2-40B4-BE49-F238E27FC236}">
                <a16:creationId xmlns:a16="http://schemas.microsoft.com/office/drawing/2014/main" id="{909C306E-AD59-43C3-D70E-86E449BC158C}"/>
              </a:ext>
            </a:extLst>
          </p:cNvPr>
          <p:cNvPicPr>
            <a:picLocks noChangeAspect="1"/>
          </p:cNvPicPr>
          <p:nvPr userDrawn="1"/>
        </p:nvPicPr>
        <p:blipFill>
          <a:blip r:embed="rId2"/>
          <a:srcRect/>
          <a:stretch/>
        </p:blipFill>
        <p:spPr>
          <a:xfrm>
            <a:off x="8272945" y="0"/>
            <a:ext cx="3919055" cy="6858000"/>
          </a:xfrm>
          <a:prstGeom prst="rect">
            <a:avLst/>
          </a:prstGeom>
        </p:spPr>
      </p:pic>
    </p:spTree>
    <p:extLst>
      <p:ext uri="{BB962C8B-B14F-4D97-AF65-F5344CB8AC3E}">
        <p14:creationId xmlns:p14="http://schemas.microsoft.com/office/powerpoint/2010/main" val="8626449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mage with Caption 2">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22D4093A-7AF9-304D-AE6D-F745B4F0164D}"/>
              </a:ext>
            </a:extLst>
          </p:cNvPr>
          <p:cNvSpPr>
            <a:spLocks noGrp="1"/>
          </p:cNvSpPr>
          <p:nvPr>
            <p:ph type="body" sz="quarter" idx="13" hasCustomPrompt="1"/>
          </p:nvPr>
        </p:nvSpPr>
        <p:spPr>
          <a:xfrm>
            <a:off x="442915" y="3256767"/>
            <a:ext cx="5437188" cy="2944008"/>
          </a:xfrm>
          <a:prstGeom prst="rect">
            <a:avLst/>
          </a:prstGeom>
        </p:spPr>
        <p:txBody>
          <a:bodyPr lIns="0" tIns="0" rIns="0" bIns="0" anchor="t"/>
          <a:lstStyle>
            <a:lvl1pPr marL="0" indent="0">
              <a:buNone/>
              <a:defRPr sz="2000"/>
            </a:lvl1pPr>
          </a:lstStyle>
          <a:p>
            <a:pPr lvl="0"/>
            <a:r>
              <a:rPr lang="en-GB" noProof="0" dirty="0" err="1"/>
              <a:t>Nulla</a:t>
            </a:r>
            <a:r>
              <a:rPr lang="en-GB" noProof="0" dirty="0"/>
              <a:t> </a:t>
            </a:r>
            <a:r>
              <a:rPr lang="en-GB" noProof="0" dirty="0" err="1"/>
              <a:t>quis</a:t>
            </a:r>
            <a:r>
              <a:rPr lang="en-GB" noProof="0" dirty="0"/>
              <a:t> lorem </a:t>
            </a:r>
            <a:r>
              <a:rPr lang="en-GB" noProof="0" dirty="0" err="1"/>
              <a:t>ut</a:t>
            </a:r>
            <a:r>
              <a:rPr lang="en-GB" noProof="0" dirty="0"/>
              <a:t> libero </a:t>
            </a:r>
            <a:r>
              <a:rPr lang="en-GB" noProof="0" dirty="0" err="1"/>
              <a:t>malesuada</a:t>
            </a:r>
            <a:r>
              <a:rPr lang="en-GB" noProof="0" dirty="0"/>
              <a:t> </a:t>
            </a:r>
            <a:r>
              <a:rPr lang="en-GB" noProof="0" dirty="0" err="1"/>
              <a:t>feugiat</a:t>
            </a:r>
            <a:r>
              <a:rPr lang="en-GB" noProof="0" dirty="0"/>
              <a:t>. </a:t>
            </a:r>
            <a:r>
              <a:rPr lang="en-GB" noProof="0" dirty="0" err="1"/>
              <a:t>Curabitur</a:t>
            </a:r>
            <a:r>
              <a:rPr lang="en-GB" noProof="0" dirty="0"/>
              <a:t> non </a:t>
            </a:r>
            <a:r>
              <a:rPr lang="en-GB" noProof="0" dirty="0" err="1"/>
              <a:t>nulla</a:t>
            </a:r>
            <a:r>
              <a:rPr lang="en-GB" noProof="0" dirty="0"/>
              <a:t> sit </a:t>
            </a:r>
            <a:r>
              <a:rPr lang="en-GB" noProof="0" dirty="0" err="1"/>
              <a:t>amet</a:t>
            </a:r>
            <a:r>
              <a:rPr lang="en-GB" noProof="0" dirty="0"/>
              <a:t> </a:t>
            </a:r>
            <a:r>
              <a:rPr lang="en-GB" noProof="0" dirty="0" err="1"/>
              <a:t>nisl</a:t>
            </a:r>
            <a:r>
              <a:rPr lang="en-GB" noProof="0" dirty="0"/>
              <a:t> tempus convallis </a:t>
            </a:r>
            <a:r>
              <a:rPr lang="en-GB" noProof="0" dirty="0" err="1"/>
              <a:t>quis</a:t>
            </a:r>
            <a:r>
              <a:rPr lang="en-GB" noProof="0" dirty="0"/>
              <a:t> ac </a:t>
            </a:r>
            <a:r>
              <a:rPr lang="en-GB" noProof="0" dirty="0" err="1"/>
              <a:t>lectus</a:t>
            </a:r>
            <a:r>
              <a:rPr lang="en-GB" noProof="0" dirty="0"/>
              <a:t>.</a:t>
            </a:r>
          </a:p>
        </p:txBody>
      </p:sp>
      <p:sp>
        <p:nvSpPr>
          <p:cNvPr id="11" name="Title 10">
            <a:extLst>
              <a:ext uri="{FF2B5EF4-FFF2-40B4-BE49-F238E27FC236}">
                <a16:creationId xmlns:a16="http://schemas.microsoft.com/office/drawing/2014/main" id="{22C07795-8A1B-4F48-ADAF-7475467E7A60}"/>
              </a:ext>
            </a:extLst>
          </p:cNvPr>
          <p:cNvSpPr>
            <a:spLocks noGrp="1"/>
          </p:cNvSpPr>
          <p:nvPr>
            <p:ph type="title"/>
          </p:nvPr>
        </p:nvSpPr>
        <p:spPr>
          <a:xfrm>
            <a:off x="442913" y="1665294"/>
            <a:ext cx="5437187" cy="1428641"/>
          </a:xfrm>
          <a:prstGeom prst="rect">
            <a:avLst/>
          </a:prstGeom>
        </p:spPr>
        <p:txBody>
          <a:bodyPr lIns="0" tIns="0" rIns="0" bIns="0" anchor="b"/>
          <a:lstStyle/>
          <a:p>
            <a:r>
              <a:rPr lang="en-US" noProof="0"/>
              <a:t>Click to edit Master title style</a:t>
            </a:r>
            <a:endParaRPr lang="en-GB" noProof="0"/>
          </a:p>
        </p:txBody>
      </p:sp>
      <p:sp>
        <p:nvSpPr>
          <p:cNvPr id="9" name="TextBox 8">
            <a:extLst>
              <a:ext uri="{FF2B5EF4-FFF2-40B4-BE49-F238E27FC236}">
                <a16:creationId xmlns:a16="http://schemas.microsoft.com/office/drawing/2014/main" id="{655BEA16-9E9F-0D4A-9C31-85DAC460949F}"/>
              </a:ext>
            </a:extLst>
          </p:cNvPr>
          <p:cNvSpPr txBox="1"/>
          <p:nvPr/>
        </p:nvSpPr>
        <p:spPr>
          <a:xfrm>
            <a:off x="442913"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13 – 17 July  •  Kigali, Rwanda</a:t>
            </a:r>
          </a:p>
        </p:txBody>
      </p:sp>
      <p:sp>
        <p:nvSpPr>
          <p:cNvPr id="15" name="TextBox 14">
            <a:extLst>
              <a:ext uri="{FF2B5EF4-FFF2-40B4-BE49-F238E27FC236}">
                <a16:creationId xmlns:a16="http://schemas.microsoft.com/office/drawing/2014/main" id="{2A3A0912-00E9-3E4E-9381-0A5C958C62D2}"/>
              </a:ext>
            </a:extLst>
          </p:cNvPr>
          <p:cNvSpPr txBox="1"/>
          <p:nvPr/>
        </p:nvSpPr>
        <p:spPr>
          <a:xfrm>
            <a:off x="4116389"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IAS Ribbon Sans Regular" pitchFamily="2" charset="0"/>
                <a:ea typeface="IAS Ribbon Sans Regular" pitchFamily="2" charset="0"/>
                <a:cs typeface="+mn-cs"/>
              </a:rPr>
              <a:t>ias2025.org</a:t>
            </a:r>
          </a:p>
        </p:txBody>
      </p:sp>
      <p:sp>
        <p:nvSpPr>
          <p:cNvPr id="16" name="TextBox 15">
            <a:extLst>
              <a:ext uri="{FF2B5EF4-FFF2-40B4-BE49-F238E27FC236}">
                <a16:creationId xmlns:a16="http://schemas.microsoft.com/office/drawing/2014/main" id="{6DD43CCD-AAFC-B847-BF0F-B7E2A805F6E1}"/>
              </a:ext>
            </a:extLst>
          </p:cNvPr>
          <p:cNvSpPr txBox="1"/>
          <p:nvPr/>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pic>
        <p:nvPicPr>
          <p:cNvPr id="2" name="Picture 1">
            <a:extLst>
              <a:ext uri="{FF2B5EF4-FFF2-40B4-BE49-F238E27FC236}">
                <a16:creationId xmlns:a16="http://schemas.microsoft.com/office/drawing/2014/main" id="{05FD00EE-BA8D-4911-16EE-CA53007DC878}"/>
              </a:ext>
            </a:extLst>
          </p:cNvPr>
          <p:cNvPicPr>
            <a:picLocks noChangeAspect="1"/>
          </p:cNvPicPr>
          <p:nvPr/>
        </p:nvPicPr>
        <p:blipFill>
          <a:blip r:embed="rId2"/>
          <a:srcRect/>
          <a:stretch/>
        </p:blipFill>
        <p:spPr>
          <a:xfrm rot="10800000">
            <a:off x="8272945" y="0"/>
            <a:ext cx="3919055" cy="6858000"/>
          </a:xfrm>
          <a:prstGeom prst="rect">
            <a:avLst/>
          </a:prstGeom>
        </p:spPr>
      </p:pic>
      <p:sp>
        <p:nvSpPr>
          <p:cNvPr id="10" name="Picture Placeholder 9">
            <a:extLst>
              <a:ext uri="{FF2B5EF4-FFF2-40B4-BE49-F238E27FC236}">
                <a16:creationId xmlns:a16="http://schemas.microsoft.com/office/drawing/2014/main" id="{A12FA691-34E1-B147-9F45-2CFB053A59B9}"/>
              </a:ext>
            </a:extLst>
          </p:cNvPr>
          <p:cNvSpPr>
            <a:spLocks noGrp="1"/>
          </p:cNvSpPr>
          <p:nvPr>
            <p:ph type="pic" sz="quarter" idx="14"/>
          </p:nvPr>
        </p:nvSpPr>
        <p:spPr>
          <a:xfrm>
            <a:off x="6474702" y="979714"/>
            <a:ext cx="4734000" cy="4898572"/>
          </a:xfrm>
          <a:prstGeom prst="rect">
            <a:avLst/>
          </a:prstGeom>
          <a:solidFill>
            <a:schemeClr val="accent2"/>
          </a:solidFill>
        </p:spPr>
        <p:txBody>
          <a:bodyPr lIns="0" tIns="0" rIns="0" bIns="0" anchor="ctr"/>
          <a:lstStyle>
            <a:lvl1pPr marL="0" indent="0" algn="ctr">
              <a:buNone/>
              <a:defRPr/>
            </a:lvl1pPr>
          </a:lstStyle>
          <a:p>
            <a:r>
              <a:rPr lang="en-US" noProof="0"/>
              <a:t>Click icon to add picture</a:t>
            </a:r>
            <a:endParaRPr lang="en-GB" noProof="0"/>
          </a:p>
        </p:txBody>
      </p:sp>
      <p:sp>
        <p:nvSpPr>
          <p:cNvPr id="3" name="TextBox 2">
            <a:extLst>
              <a:ext uri="{FF2B5EF4-FFF2-40B4-BE49-F238E27FC236}">
                <a16:creationId xmlns:a16="http://schemas.microsoft.com/office/drawing/2014/main" id="{77456312-F331-66B7-D29B-0236777158D1}"/>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13 – 17 July  •  Kigali, Rwanda</a:t>
            </a:r>
          </a:p>
        </p:txBody>
      </p:sp>
      <p:sp>
        <p:nvSpPr>
          <p:cNvPr id="4" name="TextBox 3">
            <a:extLst>
              <a:ext uri="{FF2B5EF4-FFF2-40B4-BE49-F238E27FC236}">
                <a16:creationId xmlns:a16="http://schemas.microsoft.com/office/drawing/2014/main" id="{BE60DDDA-8BBD-D88C-1F6B-42745A0064DC}"/>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ias2025.org</a:t>
            </a:r>
          </a:p>
        </p:txBody>
      </p:sp>
      <p:sp>
        <p:nvSpPr>
          <p:cNvPr id="5" name="TextBox 4">
            <a:extLst>
              <a:ext uri="{FF2B5EF4-FFF2-40B4-BE49-F238E27FC236}">
                <a16:creationId xmlns:a16="http://schemas.microsoft.com/office/drawing/2014/main" id="{DBF8773D-E656-BD7A-BE14-0725A0788059}"/>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pic>
        <p:nvPicPr>
          <p:cNvPr id="6" name="Picture 5">
            <a:extLst>
              <a:ext uri="{FF2B5EF4-FFF2-40B4-BE49-F238E27FC236}">
                <a16:creationId xmlns:a16="http://schemas.microsoft.com/office/drawing/2014/main" id="{09D36A2C-4863-1EEA-047B-F2720FB9C9ED}"/>
              </a:ext>
            </a:extLst>
          </p:cNvPr>
          <p:cNvPicPr>
            <a:picLocks noChangeAspect="1"/>
          </p:cNvPicPr>
          <p:nvPr userDrawn="1"/>
        </p:nvPicPr>
        <p:blipFill>
          <a:blip r:embed="rId2"/>
          <a:srcRect/>
          <a:stretch/>
        </p:blipFill>
        <p:spPr>
          <a:xfrm rot="10800000">
            <a:off x="8272945" y="0"/>
            <a:ext cx="3919055" cy="6858000"/>
          </a:xfrm>
          <a:prstGeom prst="rect">
            <a:avLst/>
          </a:prstGeom>
        </p:spPr>
      </p:pic>
    </p:spTree>
    <p:extLst>
      <p:ext uri="{BB962C8B-B14F-4D97-AF65-F5344CB8AC3E}">
        <p14:creationId xmlns:p14="http://schemas.microsoft.com/office/powerpoint/2010/main" val="35923792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mage and Content - Pattern 2">
    <p:spTree>
      <p:nvGrpSpPr>
        <p:cNvPr id="1" name=""/>
        <p:cNvGrpSpPr/>
        <p:nvPr/>
      </p:nvGrpSpPr>
      <p:grpSpPr>
        <a:xfrm>
          <a:off x="0" y="0"/>
          <a:ext cx="0" cy="0"/>
          <a:chOff x="0" y="0"/>
          <a:chExt cx="0" cy="0"/>
        </a:xfrm>
      </p:grpSpPr>
      <p:sp>
        <p:nvSpPr>
          <p:cNvPr id="17" name="Content Placeholder 16">
            <a:extLst>
              <a:ext uri="{FF2B5EF4-FFF2-40B4-BE49-F238E27FC236}">
                <a16:creationId xmlns:a16="http://schemas.microsoft.com/office/drawing/2014/main" id="{9B53F7F2-792C-5946-B26B-153D893CB55B}"/>
              </a:ext>
            </a:extLst>
          </p:cNvPr>
          <p:cNvSpPr>
            <a:spLocks noGrp="1"/>
          </p:cNvSpPr>
          <p:nvPr>
            <p:ph sz="quarter" idx="14"/>
          </p:nvPr>
        </p:nvSpPr>
        <p:spPr>
          <a:xfrm>
            <a:off x="6311903" y="2097091"/>
            <a:ext cx="5437188" cy="4103687"/>
          </a:xfrm>
          <a:prstGeom prst="rect">
            <a:avLst/>
          </a:prstGeom>
        </p:spPr>
        <p:txBody>
          <a:bodyPr lIns="0" tIns="0" rIns="0" bIns="0">
            <a:normAutofit/>
          </a:bodyPr>
          <a:lstStyle>
            <a:lvl1pPr marL="0" indent="0">
              <a:buNone/>
              <a:defRPr sz="2000"/>
            </a:lvl1pPr>
          </a:lstStyle>
          <a:p>
            <a:pPr lvl="0"/>
            <a:r>
              <a:rPr lang="en-US" noProof="0"/>
              <a:t>Click to edit Master text styles</a:t>
            </a:r>
          </a:p>
        </p:txBody>
      </p:sp>
      <p:sp>
        <p:nvSpPr>
          <p:cNvPr id="13" name="Title 1">
            <a:extLst>
              <a:ext uri="{FF2B5EF4-FFF2-40B4-BE49-F238E27FC236}">
                <a16:creationId xmlns:a16="http://schemas.microsoft.com/office/drawing/2014/main" id="{3A9FAEF4-2CDC-9742-AEF3-A25C5A448891}"/>
              </a:ext>
            </a:extLst>
          </p:cNvPr>
          <p:cNvSpPr>
            <a:spLocks noGrp="1"/>
          </p:cNvSpPr>
          <p:nvPr>
            <p:ph type="title"/>
          </p:nvPr>
        </p:nvSpPr>
        <p:spPr>
          <a:xfrm>
            <a:off x="4116391" y="441325"/>
            <a:ext cx="7632700" cy="1223964"/>
          </a:xfrm>
          <a:prstGeom prst="rect">
            <a:avLst/>
          </a:prstGeom>
        </p:spPr>
        <p:txBody>
          <a:bodyPr lIns="0" tIns="0" rIns="0" bIns="0" anchor="t"/>
          <a:lstStyle/>
          <a:p>
            <a:r>
              <a:rPr lang="en-US" noProof="0"/>
              <a:t>Click to edit Master title style</a:t>
            </a:r>
            <a:endParaRPr lang="en-GB" noProof="0"/>
          </a:p>
        </p:txBody>
      </p:sp>
      <p:sp>
        <p:nvSpPr>
          <p:cNvPr id="11" name="TextBox 10">
            <a:extLst>
              <a:ext uri="{FF2B5EF4-FFF2-40B4-BE49-F238E27FC236}">
                <a16:creationId xmlns:a16="http://schemas.microsoft.com/office/drawing/2014/main" id="{AF9BC3C2-303A-12CB-9291-D0D960E99FC9}"/>
              </a:ext>
            </a:extLst>
          </p:cNvPr>
          <p:cNvSpPr txBox="1"/>
          <p:nvPr/>
        </p:nvSpPr>
        <p:spPr>
          <a:xfrm>
            <a:off x="4116388"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13 – 17 July  •  Kigali, Rwanda</a:t>
            </a:r>
          </a:p>
        </p:txBody>
      </p:sp>
      <p:sp>
        <p:nvSpPr>
          <p:cNvPr id="12" name="TextBox 11">
            <a:extLst>
              <a:ext uri="{FF2B5EF4-FFF2-40B4-BE49-F238E27FC236}">
                <a16:creationId xmlns:a16="http://schemas.microsoft.com/office/drawing/2014/main" id="{E7A9DA97-3B37-BB0F-1BE6-74FB3CC95EA0}"/>
              </a:ext>
            </a:extLst>
          </p:cNvPr>
          <p:cNvSpPr txBox="1"/>
          <p:nvPr/>
        </p:nvSpPr>
        <p:spPr>
          <a:xfrm>
            <a:off x="7789864"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IAS Ribbon Sans Regular" pitchFamily="2" charset="0"/>
                <a:ea typeface="IAS Ribbon Sans Regular" pitchFamily="2" charset="0"/>
                <a:cs typeface="+mn-cs"/>
              </a:rPr>
              <a:t>ias2025.org</a:t>
            </a:r>
          </a:p>
        </p:txBody>
      </p:sp>
      <p:pic>
        <p:nvPicPr>
          <p:cNvPr id="2" name="Picture 1">
            <a:extLst>
              <a:ext uri="{FF2B5EF4-FFF2-40B4-BE49-F238E27FC236}">
                <a16:creationId xmlns:a16="http://schemas.microsoft.com/office/drawing/2014/main" id="{B587F51E-9D60-F793-C968-27BFB6828641}"/>
              </a:ext>
            </a:extLst>
          </p:cNvPr>
          <p:cNvPicPr>
            <a:picLocks noChangeAspect="1"/>
          </p:cNvPicPr>
          <p:nvPr/>
        </p:nvPicPr>
        <p:blipFill>
          <a:blip r:embed="rId2"/>
          <a:srcRect/>
          <a:stretch/>
        </p:blipFill>
        <p:spPr>
          <a:xfrm rot="10800000">
            <a:off x="0" y="2097090"/>
            <a:ext cx="2381293" cy="4760909"/>
          </a:xfrm>
          <a:prstGeom prst="rect">
            <a:avLst/>
          </a:prstGeom>
        </p:spPr>
      </p:pic>
      <p:sp>
        <p:nvSpPr>
          <p:cNvPr id="7" name="Picture Placeholder 2">
            <a:extLst>
              <a:ext uri="{FF2B5EF4-FFF2-40B4-BE49-F238E27FC236}">
                <a16:creationId xmlns:a16="http://schemas.microsoft.com/office/drawing/2014/main" id="{14DCF326-D6B4-5E4A-8E2C-D9FE40FD28A1}"/>
              </a:ext>
            </a:extLst>
          </p:cNvPr>
          <p:cNvSpPr>
            <a:spLocks noGrp="1"/>
          </p:cNvSpPr>
          <p:nvPr>
            <p:ph type="pic" sz="quarter" idx="15"/>
          </p:nvPr>
        </p:nvSpPr>
        <p:spPr>
          <a:xfrm>
            <a:off x="1188719" y="2098800"/>
            <a:ext cx="4690800" cy="3571200"/>
          </a:xfrm>
          <a:prstGeom prst="rect">
            <a:avLst/>
          </a:prstGeom>
          <a:solidFill>
            <a:schemeClr val="accent2"/>
          </a:solidFill>
        </p:spPr>
        <p:txBody>
          <a:bodyPr lIns="0" tIns="0" rIns="0" bIns="0" anchor="ctr"/>
          <a:lstStyle>
            <a:lvl1pPr marL="0" indent="0" algn="ctr">
              <a:buNone/>
              <a:defRPr/>
            </a:lvl1pPr>
          </a:lstStyle>
          <a:p>
            <a:r>
              <a:rPr lang="en-US" noProof="0"/>
              <a:t>Click icon to add picture</a:t>
            </a:r>
            <a:endParaRPr lang="en-GB" noProof="0"/>
          </a:p>
        </p:txBody>
      </p:sp>
      <p:sp>
        <p:nvSpPr>
          <p:cNvPr id="3" name="TextBox 2">
            <a:extLst>
              <a:ext uri="{FF2B5EF4-FFF2-40B4-BE49-F238E27FC236}">
                <a16:creationId xmlns:a16="http://schemas.microsoft.com/office/drawing/2014/main" id="{06D19EFF-A2B0-0D83-DF97-92E89593D4CA}"/>
              </a:ext>
            </a:extLst>
          </p:cNvPr>
          <p:cNvSpPr txBox="1"/>
          <p:nvPr userDrawn="1"/>
        </p:nvSpPr>
        <p:spPr>
          <a:xfrm>
            <a:off x="4116388"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13 – 17 July  •  Kigali, Rwanda</a:t>
            </a:r>
          </a:p>
        </p:txBody>
      </p:sp>
      <p:sp>
        <p:nvSpPr>
          <p:cNvPr id="4" name="TextBox 3">
            <a:extLst>
              <a:ext uri="{FF2B5EF4-FFF2-40B4-BE49-F238E27FC236}">
                <a16:creationId xmlns:a16="http://schemas.microsoft.com/office/drawing/2014/main" id="{15B91B64-2F30-C39B-19DA-44D127DEC3D8}"/>
              </a:ext>
            </a:extLst>
          </p:cNvPr>
          <p:cNvSpPr txBox="1"/>
          <p:nvPr userDrawn="1"/>
        </p:nvSpPr>
        <p:spPr>
          <a:xfrm>
            <a:off x="7789864"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ias2025.org</a:t>
            </a:r>
          </a:p>
        </p:txBody>
      </p:sp>
      <p:pic>
        <p:nvPicPr>
          <p:cNvPr id="5" name="Picture 4">
            <a:extLst>
              <a:ext uri="{FF2B5EF4-FFF2-40B4-BE49-F238E27FC236}">
                <a16:creationId xmlns:a16="http://schemas.microsoft.com/office/drawing/2014/main" id="{5A0024D6-6A30-B67A-32FF-6B94A865A452}"/>
              </a:ext>
            </a:extLst>
          </p:cNvPr>
          <p:cNvPicPr>
            <a:picLocks noChangeAspect="1"/>
          </p:cNvPicPr>
          <p:nvPr userDrawn="1"/>
        </p:nvPicPr>
        <p:blipFill>
          <a:blip r:embed="rId2"/>
          <a:srcRect/>
          <a:stretch/>
        </p:blipFill>
        <p:spPr>
          <a:xfrm rot="10800000">
            <a:off x="0" y="2097090"/>
            <a:ext cx="2381293" cy="4760909"/>
          </a:xfrm>
          <a:prstGeom prst="rect">
            <a:avLst/>
          </a:prstGeom>
        </p:spPr>
      </p:pic>
    </p:spTree>
    <p:extLst>
      <p:ext uri="{BB962C8B-B14F-4D97-AF65-F5344CB8AC3E}">
        <p14:creationId xmlns:p14="http://schemas.microsoft.com/office/powerpoint/2010/main" val="1418769569"/>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Image and Content">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C6D1B286-EE94-DE44-8BBB-C1AC46863680}"/>
              </a:ext>
            </a:extLst>
          </p:cNvPr>
          <p:cNvSpPr>
            <a:spLocks noGrp="1"/>
          </p:cNvSpPr>
          <p:nvPr>
            <p:ph sz="quarter" idx="13"/>
          </p:nvPr>
        </p:nvSpPr>
        <p:spPr>
          <a:xfrm>
            <a:off x="442913" y="2097089"/>
            <a:ext cx="5437187" cy="4103686"/>
          </a:xfrm>
          <a:prstGeom prst="rect">
            <a:avLst/>
          </a:prstGeom>
        </p:spPr>
        <p:txBody>
          <a:bodyPr lIns="0" tIns="0" rIns="0" bIns="0">
            <a:normAutofit/>
          </a:bodyPr>
          <a:lstStyle>
            <a:lvl1pPr marL="0" indent="0">
              <a:buNone/>
              <a:defRPr sz="2000"/>
            </a:lvl1pPr>
          </a:lstStyle>
          <a:p>
            <a:pPr lvl="0"/>
            <a:r>
              <a:rPr lang="en-US" noProof="0"/>
              <a:t>Click to edit Master text styles</a:t>
            </a:r>
          </a:p>
        </p:txBody>
      </p:sp>
      <p:sp>
        <p:nvSpPr>
          <p:cNvPr id="20" name="Title 1">
            <a:extLst>
              <a:ext uri="{FF2B5EF4-FFF2-40B4-BE49-F238E27FC236}">
                <a16:creationId xmlns:a16="http://schemas.microsoft.com/office/drawing/2014/main" id="{93976421-9C43-4A44-829D-511FFE0243F2}"/>
              </a:ext>
            </a:extLst>
          </p:cNvPr>
          <p:cNvSpPr>
            <a:spLocks noGrp="1"/>
          </p:cNvSpPr>
          <p:nvPr>
            <p:ph type="title"/>
          </p:nvPr>
        </p:nvSpPr>
        <p:spPr>
          <a:xfrm>
            <a:off x="4116391" y="441325"/>
            <a:ext cx="7632700" cy="1223964"/>
          </a:xfrm>
          <a:prstGeom prst="rect">
            <a:avLst/>
          </a:prstGeom>
        </p:spPr>
        <p:txBody>
          <a:bodyPr lIns="0" tIns="0" rIns="0" bIns="0" anchor="t"/>
          <a:lstStyle/>
          <a:p>
            <a:r>
              <a:rPr lang="en-US" noProof="0"/>
              <a:t>Click to edit Master title style</a:t>
            </a:r>
            <a:endParaRPr lang="en-GB" noProof="0"/>
          </a:p>
        </p:txBody>
      </p:sp>
      <p:sp>
        <p:nvSpPr>
          <p:cNvPr id="3" name="Picture Placeholder 2">
            <a:extLst>
              <a:ext uri="{FF2B5EF4-FFF2-40B4-BE49-F238E27FC236}">
                <a16:creationId xmlns:a16="http://schemas.microsoft.com/office/drawing/2014/main" id="{7BCB34A3-C584-1046-8C17-AB1BCE2694C8}"/>
              </a:ext>
            </a:extLst>
          </p:cNvPr>
          <p:cNvSpPr>
            <a:spLocks noGrp="1"/>
          </p:cNvSpPr>
          <p:nvPr>
            <p:ph type="pic" sz="quarter" idx="14"/>
          </p:nvPr>
        </p:nvSpPr>
        <p:spPr>
          <a:xfrm>
            <a:off x="6311903" y="2097091"/>
            <a:ext cx="5437188" cy="4103687"/>
          </a:xfrm>
          <a:prstGeom prst="rect">
            <a:avLst/>
          </a:prstGeom>
          <a:solidFill>
            <a:schemeClr val="accent2"/>
          </a:solidFill>
        </p:spPr>
        <p:txBody>
          <a:bodyPr lIns="0" tIns="0" rIns="0" bIns="0" anchor="ctr"/>
          <a:lstStyle>
            <a:lvl1pPr marL="0" indent="0" algn="ctr">
              <a:buNone/>
              <a:defRPr/>
            </a:lvl1pPr>
          </a:lstStyle>
          <a:p>
            <a:r>
              <a:rPr lang="en-US" noProof="0"/>
              <a:t>Click icon to add picture</a:t>
            </a:r>
            <a:endParaRPr lang="en-GB" noProof="0"/>
          </a:p>
        </p:txBody>
      </p:sp>
      <p:sp>
        <p:nvSpPr>
          <p:cNvPr id="7" name="TextBox 6">
            <a:extLst>
              <a:ext uri="{FF2B5EF4-FFF2-40B4-BE49-F238E27FC236}">
                <a16:creationId xmlns:a16="http://schemas.microsoft.com/office/drawing/2014/main" id="{A60FD6BC-85DA-4F47-A647-F2C427823D98}"/>
              </a:ext>
            </a:extLst>
          </p:cNvPr>
          <p:cNvSpPr txBox="1"/>
          <p:nvPr/>
        </p:nvSpPr>
        <p:spPr>
          <a:xfrm>
            <a:off x="442913"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13 – 17 July  •  Kigali, Rwanda</a:t>
            </a:r>
          </a:p>
        </p:txBody>
      </p:sp>
      <p:sp>
        <p:nvSpPr>
          <p:cNvPr id="10" name="TextBox 9">
            <a:extLst>
              <a:ext uri="{FF2B5EF4-FFF2-40B4-BE49-F238E27FC236}">
                <a16:creationId xmlns:a16="http://schemas.microsoft.com/office/drawing/2014/main" id="{74D34DC7-EE56-704B-BED2-428093484F64}"/>
              </a:ext>
            </a:extLst>
          </p:cNvPr>
          <p:cNvSpPr txBox="1"/>
          <p:nvPr/>
        </p:nvSpPr>
        <p:spPr>
          <a:xfrm>
            <a:off x="4116389"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IAS Ribbon Sans Regular" pitchFamily="2" charset="0"/>
                <a:ea typeface="IAS Ribbon Sans Regular" pitchFamily="2" charset="0"/>
                <a:cs typeface="+mn-cs"/>
              </a:rPr>
              <a:t>ias2025.org</a:t>
            </a:r>
          </a:p>
        </p:txBody>
      </p:sp>
      <p:sp>
        <p:nvSpPr>
          <p:cNvPr id="11" name="TextBox 10">
            <a:extLst>
              <a:ext uri="{FF2B5EF4-FFF2-40B4-BE49-F238E27FC236}">
                <a16:creationId xmlns:a16="http://schemas.microsoft.com/office/drawing/2014/main" id="{C51A06C6-814D-4A47-8F9A-552C373FA66E}"/>
              </a:ext>
            </a:extLst>
          </p:cNvPr>
          <p:cNvSpPr txBox="1"/>
          <p:nvPr/>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
        <p:nvSpPr>
          <p:cNvPr id="2" name="TextBox 1">
            <a:extLst>
              <a:ext uri="{FF2B5EF4-FFF2-40B4-BE49-F238E27FC236}">
                <a16:creationId xmlns:a16="http://schemas.microsoft.com/office/drawing/2014/main" id="{90A9B6A9-E5A1-2F8F-47B7-AC567AE5FC92}"/>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13 – 17 July  •  Kigali, Rwanda</a:t>
            </a:r>
          </a:p>
        </p:txBody>
      </p:sp>
      <p:sp>
        <p:nvSpPr>
          <p:cNvPr id="4" name="TextBox 3">
            <a:extLst>
              <a:ext uri="{FF2B5EF4-FFF2-40B4-BE49-F238E27FC236}">
                <a16:creationId xmlns:a16="http://schemas.microsoft.com/office/drawing/2014/main" id="{1DD4065A-0295-62D3-C35C-9BD0A7CBA109}"/>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ias2025.org</a:t>
            </a:r>
          </a:p>
        </p:txBody>
      </p:sp>
      <p:sp>
        <p:nvSpPr>
          <p:cNvPr id="5" name="TextBox 4">
            <a:extLst>
              <a:ext uri="{FF2B5EF4-FFF2-40B4-BE49-F238E27FC236}">
                <a16:creationId xmlns:a16="http://schemas.microsoft.com/office/drawing/2014/main" id="{185EA44B-9987-7510-17D4-631C27543142}"/>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Tree>
    <p:extLst>
      <p:ext uri="{BB962C8B-B14F-4D97-AF65-F5344CB8AC3E}">
        <p14:creationId xmlns:p14="http://schemas.microsoft.com/office/powerpoint/2010/main" val="1706548452"/>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60E06508-29B0-CD26-5E55-B30DFEB51329}"/>
              </a:ext>
            </a:extLst>
          </p:cNvPr>
          <p:cNvSpPr/>
          <p:nvPr userDrawn="1"/>
        </p:nvSpPr>
        <p:spPr>
          <a:xfrm>
            <a:off x="0" y="0"/>
            <a:ext cx="12192000" cy="1665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7" name="Title 1">
            <a:extLst>
              <a:ext uri="{FF2B5EF4-FFF2-40B4-BE49-F238E27FC236}">
                <a16:creationId xmlns:a16="http://schemas.microsoft.com/office/drawing/2014/main" id="{1EAEC98C-6D09-7F42-88C1-4A9DE544669A}"/>
              </a:ext>
            </a:extLst>
          </p:cNvPr>
          <p:cNvSpPr>
            <a:spLocks noGrp="1"/>
          </p:cNvSpPr>
          <p:nvPr>
            <p:ph type="title"/>
          </p:nvPr>
        </p:nvSpPr>
        <p:spPr>
          <a:xfrm>
            <a:off x="4116391" y="1812056"/>
            <a:ext cx="7357341" cy="4296397"/>
          </a:xfrm>
          <a:prstGeom prst="rect">
            <a:avLst/>
          </a:prstGeom>
        </p:spPr>
        <p:txBody>
          <a:bodyPr lIns="0" tIns="0" rIns="0" bIns="0" anchor="ctr" anchorCtr="0">
            <a:normAutofit/>
          </a:bodyPr>
          <a:lstStyle>
            <a:lvl1pPr>
              <a:defRPr sz="6000"/>
            </a:lvl1pPr>
          </a:lstStyle>
          <a:p>
            <a:r>
              <a:rPr lang="en-US" noProof="0"/>
              <a:t>Click to edit Master title style</a:t>
            </a:r>
            <a:endParaRPr lang="en-GB" noProof="0" dirty="0"/>
          </a:p>
        </p:txBody>
      </p:sp>
      <p:sp>
        <p:nvSpPr>
          <p:cNvPr id="12" name="TextBox 11">
            <a:extLst>
              <a:ext uri="{FF2B5EF4-FFF2-40B4-BE49-F238E27FC236}">
                <a16:creationId xmlns:a16="http://schemas.microsoft.com/office/drawing/2014/main" id="{8B69231F-CE46-B143-A02F-F3089167ACB3}"/>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
        <p:nvSpPr>
          <p:cNvPr id="4" name="Text Placeholder 2">
            <a:extLst>
              <a:ext uri="{FF2B5EF4-FFF2-40B4-BE49-F238E27FC236}">
                <a16:creationId xmlns:a16="http://schemas.microsoft.com/office/drawing/2014/main" id="{27F30928-B8B0-4CD7-EA8A-AA46742A9F83}"/>
              </a:ext>
            </a:extLst>
          </p:cNvPr>
          <p:cNvSpPr>
            <a:spLocks noGrp="1"/>
          </p:cNvSpPr>
          <p:nvPr>
            <p:ph type="body" sz="quarter" idx="10" hasCustomPrompt="1"/>
          </p:nvPr>
        </p:nvSpPr>
        <p:spPr>
          <a:xfrm>
            <a:off x="4116388" y="1162358"/>
            <a:ext cx="7357344" cy="433798"/>
          </a:xfrm>
          <a:prstGeom prst="rect">
            <a:avLst/>
          </a:prstGeom>
        </p:spPr>
        <p:txBody>
          <a:bodyPr lIns="0" tIns="0" rIns="0" bIns="0" anchor="t">
            <a:normAutofit/>
          </a:bodyPr>
          <a:lstStyle>
            <a:lvl1pPr marL="0" indent="0">
              <a:buNone/>
              <a:defRPr sz="2800" b="1" i="0">
                <a:solidFill>
                  <a:schemeClr val="accent1"/>
                </a:solidFill>
                <a:latin typeface="+mj-lt"/>
                <a:ea typeface="IAS Ribbon Sans Bold" pitchFamily="2" charset="0"/>
              </a:defRPr>
            </a:lvl1pPr>
          </a:lstStyle>
          <a:p>
            <a:pPr lvl="0"/>
            <a:r>
              <a:rPr lang="en-GB" noProof="0" dirty="0"/>
              <a:t>Session name</a:t>
            </a:r>
          </a:p>
        </p:txBody>
      </p:sp>
      <p:sp>
        <p:nvSpPr>
          <p:cNvPr id="5" name="Text Placeholder 4">
            <a:extLst>
              <a:ext uri="{FF2B5EF4-FFF2-40B4-BE49-F238E27FC236}">
                <a16:creationId xmlns:a16="http://schemas.microsoft.com/office/drawing/2014/main" id="{3C0750B0-F078-4486-2017-F8B331530B6F}"/>
              </a:ext>
            </a:extLst>
          </p:cNvPr>
          <p:cNvSpPr>
            <a:spLocks noGrp="1"/>
          </p:cNvSpPr>
          <p:nvPr>
            <p:ph type="body" sz="quarter" idx="11" hasCustomPrompt="1"/>
          </p:nvPr>
        </p:nvSpPr>
        <p:spPr>
          <a:xfrm>
            <a:off x="4116388" y="696043"/>
            <a:ext cx="7357344" cy="385199"/>
          </a:xfrm>
          <a:prstGeom prst="rect">
            <a:avLst/>
          </a:prstGeom>
        </p:spPr>
        <p:txBody>
          <a:bodyPr lIns="0" tIns="0" rIns="0" bIns="0" anchor="b">
            <a:normAutofit/>
          </a:bodyPr>
          <a:lstStyle>
            <a:lvl1pPr marL="0" indent="0">
              <a:buNone/>
              <a:defRPr sz="1600"/>
            </a:lvl1pPr>
          </a:lstStyle>
          <a:p>
            <a:pPr lvl="0"/>
            <a:r>
              <a:rPr lang="en-GB" noProof="0" dirty="0"/>
              <a:t>Presenter name &amp; affiliation</a:t>
            </a:r>
          </a:p>
        </p:txBody>
      </p:sp>
      <p:sp>
        <p:nvSpPr>
          <p:cNvPr id="16" name="TextBox 15">
            <a:extLst>
              <a:ext uri="{FF2B5EF4-FFF2-40B4-BE49-F238E27FC236}">
                <a16:creationId xmlns:a16="http://schemas.microsoft.com/office/drawing/2014/main" id="{92A26220-484C-E021-DC95-3F0DB777000E}"/>
              </a:ext>
            </a:extLst>
          </p:cNvPr>
          <p:cNvSpPr txBox="1"/>
          <p:nvPr userDrawn="1"/>
        </p:nvSpPr>
        <p:spPr>
          <a:xfrm>
            <a:off x="4116388"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13 – 17 July  •  Kigali, Rwanda</a:t>
            </a:r>
          </a:p>
        </p:txBody>
      </p:sp>
      <p:sp>
        <p:nvSpPr>
          <p:cNvPr id="18" name="TextBox 17">
            <a:extLst>
              <a:ext uri="{FF2B5EF4-FFF2-40B4-BE49-F238E27FC236}">
                <a16:creationId xmlns:a16="http://schemas.microsoft.com/office/drawing/2014/main" id="{58538053-F5FF-0EEB-86C2-6343D0DDDCD0}"/>
              </a:ext>
            </a:extLst>
          </p:cNvPr>
          <p:cNvSpPr txBox="1"/>
          <p:nvPr userDrawn="1"/>
        </p:nvSpPr>
        <p:spPr>
          <a:xfrm>
            <a:off x="7789864"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ias2025.org</a:t>
            </a:r>
          </a:p>
        </p:txBody>
      </p:sp>
      <p:pic>
        <p:nvPicPr>
          <p:cNvPr id="3" name="Picture 2">
            <a:extLst>
              <a:ext uri="{FF2B5EF4-FFF2-40B4-BE49-F238E27FC236}">
                <a16:creationId xmlns:a16="http://schemas.microsoft.com/office/drawing/2014/main" id="{433650E2-923F-C3D8-A779-3D63B9AD3BB0}"/>
              </a:ext>
            </a:extLst>
          </p:cNvPr>
          <p:cNvPicPr>
            <a:picLocks noChangeAspect="1"/>
          </p:cNvPicPr>
          <p:nvPr userDrawn="1"/>
        </p:nvPicPr>
        <p:blipFill>
          <a:blip r:embed="rId2"/>
          <a:srcRect/>
          <a:stretch/>
        </p:blipFill>
        <p:spPr>
          <a:xfrm>
            <a:off x="489214" y="4060719"/>
            <a:ext cx="3069934" cy="2287762"/>
          </a:xfrm>
          <a:prstGeom prst="rect">
            <a:avLst/>
          </a:prstGeom>
        </p:spPr>
      </p:pic>
      <p:pic>
        <p:nvPicPr>
          <p:cNvPr id="20" name="Picture 19">
            <a:extLst>
              <a:ext uri="{FF2B5EF4-FFF2-40B4-BE49-F238E27FC236}">
                <a16:creationId xmlns:a16="http://schemas.microsoft.com/office/drawing/2014/main" id="{DB1003BC-2DBC-50F0-53BB-5291084D702E}"/>
              </a:ext>
            </a:extLst>
          </p:cNvPr>
          <p:cNvPicPr>
            <a:picLocks noChangeAspect="1"/>
          </p:cNvPicPr>
          <p:nvPr userDrawn="1"/>
        </p:nvPicPr>
        <p:blipFill>
          <a:blip r:embed="rId3"/>
          <a:srcRect/>
          <a:stretch/>
        </p:blipFill>
        <p:spPr>
          <a:xfrm rot="10800000">
            <a:off x="0" y="0"/>
            <a:ext cx="3600000" cy="3600000"/>
          </a:xfrm>
          <a:prstGeom prst="rect">
            <a:avLst/>
          </a:prstGeom>
        </p:spPr>
      </p:pic>
    </p:spTree>
    <p:extLst>
      <p:ext uri="{BB962C8B-B14F-4D97-AF65-F5344CB8AC3E}">
        <p14:creationId xmlns:p14="http://schemas.microsoft.com/office/powerpoint/2010/main" val="3091970221"/>
      </p:ext>
    </p:extLst>
  </p:cSld>
  <p:clrMapOvr>
    <a:masterClrMapping/>
  </p:clrMapOvr>
  <p:extLst>
    <p:ext uri="{DCECCB84-F9BA-43D5-87BE-67443E8EF086}">
      <p15:sldGuideLst xmlns:p15="http://schemas.microsoft.com/office/powerpoint/2012/main">
        <p15:guide id="1" pos="3840">
          <p15:clr>
            <a:srgbClr val="FBAE40"/>
          </p15:clr>
        </p15:guide>
        <p15:guide id="2" pos="2434">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1EAEC98C-6D09-7F42-88C1-4A9DE544669A}"/>
              </a:ext>
            </a:extLst>
          </p:cNvPr>
          <p:cNvSpPr>
            <a:spLocks noGrp="1"/>
          </p:cNvSpPr>
          <p:nvPr>
            <p:ph type="title"/>
          </p:nvPr>
        </p:nvSpPr>
        <p:spPr>
          <a:xfrm>
            <a:off x="4116391" y="441325"/>
            <a:ext cx="7632700" cy="5759450"/>
          </a:xfrm>
          <a:prstGeom prst="rect">
            <a:avLst/>
          </a:prstGeom>
        </p:spPr>
        <p:txBody>
          <a:bodyPr lIns="0" tIns="0" rIns="0" bIns="0" anchor="ctr">
            <a:normAutofit/>
          </a:bodyPr>
          <a:lstStyle>
            <a:lvl1pPr>
              <a:defRPr sz="6000"/>
            </a:lvl1pPr>
          </a:lstStyle>
          <a:p>
            <a:r>
              <a:rPr lang="en-US" noProof="0"/>
              <a:t>Click to edit Master title style</a:t>
            </a:r>
            <a:endParaRPr lang="en-GB" noProof="0"/>
          </a:p>
        </p:txBody>
      </p:sp>
      <p:sp>
        <p:nvSpPr>
          <p:cNvPr id="12" name="TextBox 11">
            <a:extLst>
              <a:ext uri="{FF2B5EF4-FFF2-40B4-BE49-F238E27FC236}">
                <a16:creationId xmlns:a16="http://schemas.microsoft.com/office/drawing/2014/main" id="{8B69231F-CE46-B143-A02F-F3089167ACB3}"/>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
        <p:nvSpPr>
          <p:cNvPr id="4" name="TextBox 3">
            <a:extLst>
              <a:ext uri="{FF2B5EF4-FFF2-40B4-BE49-F238E27FC236}">
                <a16:creationId xmlns:a16="http://schemas.microsoft.com/office/drawing/2014/main" id="{F3BF5EE9-054B-49CF-C714-3B4EF9E4C64F}"/>
              </a:ext>
            </a:extLst>
          </p:cNvPr>
          <p:cNvSpPr txBox="1"/>
          <p:nvPr userDrawn="1"/>
        </p:nvSpPr>
        <p:spPr>
          <a:xfrm>
            <a:off x="4116388"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13 – 17 July  •  Kigali, Rwanda</a:t>
            </a:r>
          </a:p>
        </p:txBody>
      </p:sp>
      <p:sp>
        <p:nvSpPr>
          <p:cNvPr id="5" name="TextBox 4">
            <a:extLst>
              <a:ext uri="{FF2B5EF4-FFF2-40B4-BE49-F238E27FC236}">
                <a16:creationId xmlns:a16="http://schemas.microsoft.com/office/drawing/2014/main" id="{7370DA7D-2DD8-A57A-3FF5-CAA8CD78ED41}"/>
              </a:ext>
            </a:extLst>
          </p:cNvPr>
          <p:cNvSpPr txBox="1"/>
          <p:nvPr userDrawn="1"/>
        </p:nvSpPr>
        <p:spPr>
          <a:xfrm>
            <a:off x="7789864"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ias2025.org</a:t>
            </a:r>
          </a:p>
        </p:txBody>
      </p:sp>
      <p:pic>
        <p:nvPicPr>
          <p:cNvPr id="3" name="Picture 2">
            <a:extLst>
              <a:ext uri="{FF2B5EF4-FFF2-40B4-BE49-F238E27FC236}">
                <a16:creationId xmlns:a16="http://schemas.microsoft.com/office/drawing/2014/main" id="{72C70770-A7D4-D1BA-618C-E7C4E5567B1E}"/>
              </a:ext>
            </a:extLst>
          </p:cNvPr>
          <p:cNvPicPr>
            <a:picLocks noChangeAspect="1"/>
          </p:cNvPicPr>
          <p:nvPr userDrawn="1"/>
        </p:nvPicPr>
        <p:blipFill>
          <a:blip r:embed="rId2"/>
          <a:srcRect/>
          <a:stretch/>
        </p:blipFill>
        <p:spPr>
          <a:xfrm>
            <a:off x="0" y="2098800"/>
            <a:ext cx="3569400" cy="4759200"/>
          </a:xfrm>
          <a:prstGeom prst="rect">
            <a:avLst/>
          </a:prstGeom>
        </p:spPr>
      </p:pic>
    </p:spTree>
    <p:extLst>
      <p:ext uri="{BB962C8B-B14F-4D97-AF65-F5344CB8AC3E}">
        <p14:creationId xmlns:p14="http://schemas.microsoft.com/office/powerpoint/2010/main" val="31779101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D21A2CA5-C9BE-8646-A49A-C5E2D560704B}"/>
              </a:ext>
            </a:extLst>
          </p:cNvPr>
          <p:cNvSpPr>
            <a:spLocks noGrp="1"/>
          </p:cNvSpPr>
          <p:nvPr>
            <p:ph sz="quarter" idx="13" hasCustomPrompt="1"/>
          </p:nvPr>
        </p:nvSpPr>
        <p:spPr>
          <a:xfrm>
            <a:off x="4116388" y="2097091"/>
            <a:ext cx="7632704" cy="4103687"/>
          </a:xfrm>
          <a:prstGeom prst="rect">
            <a:avLst/>
          </a:prstGeom>
        </p:spPr>
        <p:txBody>
          <a:bodyPr lIns="0" tIns="0" rIns="0" bIns="0"/>
          <a:lstStyle>
            <a:lvl1pPr marL="0" indent="0">
              <a:buFont typeface="Courier New" panose="02070309020205020404" pitchFamily="49" charset="0"/>
              <a:buNone/>
              <a:defRPr sz="2000"/>
            </a:lvl1pPr>
          </a:lstStyle>
          <a:p>
            <a:r>
              <a:rPr lang="en-GB" noProof="0" dirty="0" err="1"/>
              <a:t>Nulla</a:t>
            </a:r>
            <a:r>
              <a:rPr lang="en-GB" noProof="0" dirty="0"/>
              <a:t> </a:t>
            </a:r>
            <a:r>
              <a:rPr lang="en-GB" noProof="0" dirty="0" err="1"/>
              <a:t>quis</a:t>
            </a:r>
            <a:r>
              <a:rPr lang="en-GB" noProof="0" dirty="0"/>
              <a:t> lorem </a:t>
            </a:r>
            <a:r>
              <a:rPr lang="en-GB" noProof="0" dirty="0" err="1"/>
              <a:t>ut</a:t>
            </a:r>
            <a:r>
              <a:rPr lang="en-GB" noProof="0" dirty="0"/>
              <a:t> libero </a:t>
            </a:r>
            <a:r>
              <a:rPr lang="en-GB" noProof="0" dirty="0" err="1"/>
              <a:t>malesuada</a:t>
            </a:r>
            <a:r>
              <a:rPr lang="en-GB" noProof="0" dirty="0"/>
              <a:t> </a:t>
            </a:r>
            <a:r>
              <a:rPr lang="en-GB" noProof="0" dirty="0" err="1"/>
              <a:t>feugiat</a:t>
            </a:r>
            <a:r>
              <a:rPr lang="en-GB" noProof="0" dirty="0"/>
              <a:t>. </a:t>
            </a:r>
            <a:r>
              <a:rPr lang="en-GB" noProof="0" dirty="0" err="1"/>
              <a:t>Curabitur</a:t>
            </a:r>
            <a:r>
              <a:rPr lang="en-GB" noProof="0" dirty="0"/>
              <a:t> non </a:t>
            </a:r>
            <a:r>
              <a:rPr lang="en-GB" noProof="0" dirty="0" err="1"/>
              <a:t>nulla</a:t>
            </a:r>
            <a:r>
              <a:rPr lang="en-GB" noProof="0" dirty="0"/>
              <a:t> sit </a:t>
            </a:r>
            <a:r>
              <a:rPr lang="en-GB" noProof="0" dirty="0" err="1"/>
              <a:t>amet</a:t>
            </a:r>
            <a:r>
              <a:rPr lang="en-GB" noProof="0" dirty="0"/>
              <a:t> </a:t>
            </a:r>
            <a:r>
              <a:rPr lang="en-GB" noProof="0" dirty="0" err="1"/>
              <a:t>nisl</a:t>
            </a:r>
            <a:r>
              <a:rPr lang="en-GB" noProof="0" dirty="0"/>
              <a:t> tempus convallis </a:t>
            </a:r>
            <a:r>
              <a:rPr lang="en-GB" noProof="0" dirty="0" err="1"/>
              <a:t>quis</a:t>
            </a:r>
            <a:r>
              <a:rPr lang="en-GB" noProof="0" dirty="0"/>
              <a:t> ac </a:t>
            </a:r>
            <a:r>
              <a:rPr lang="en-GB" noProof="0" dirty="0" err="1"/>
              <a:t>lectus</a:t>
            </a:r>
            <a:r>
              <a:rPr lang="en-GB" noProof="0" dirty="0"/>
              <a:t>.</a:t>
            </a:r>
          </a:p>
          <a:p>
            <a:r>
              <a:rPr lang="en-GB" noProof="0" dirty="0"/>
              <a:t>Proin </a:t>
            </a:r>
            <a:r>
              <a:rPr lang="en-GB" noProof="0" dirty="0" err="1"/>
              <a:t>eget</a:t>
            </a:r>
            <a:r>
              <a:rPr lang="en-GB" noProof="0" dirty="0"/>
              <a:t> </a:t>
            </a:r>
            <a:r>
              <a:rPr lang="en-GB" noProof="0" dirty="0" err="1"/>
              <a:t>tortor</a:t>
            </a:r>
            <a:r>
              <a:rPr lang="en-GB" noProof="0" dirty="0"/>
              <a:t> </a:t>
            </a:r>
            <a:r>
              <a:rPr lang="en-GB" noProof="0" dirty="0" err="1"/>
              <a:t>risus</a:t>
            </a:r>
            <a:r>
              <a:rPr lang="en-GB" noProof="0" dirty="0"/>
              <a:t>. Lorem ipsum </a:t>
            </a:r>
            <a:r>
              <a:rPr lang="en-GB" noProof="0" dirty="0" err="1"/>
              <a:t>dolor</a:t>
            </a:r>
            <a:r>
              <a:rPr lang="en-GB" noProof="0" dirty="0"/>
              <a:t> sit </a:t>
            </a:r>
            <a:r>
              <a:rPr lang="en-GB" noProof="0" dirty="0" err="1"/>
              <a:t>amet</a:t>
            </a:r>
            <a:r>
              <a:rPr lang="en-GB" noProof="0" dirty="0"/>
              <a:t>, </a:t>
            </a:r>
            <a:r>
              <a:rPr lang="en-GB" noProof="0" dirty="0" err="1"/>
              <a:t>consectetur</a:t>
            </a:r>
            <a:r>
              <a:rPr lang="en-GB" noProof="0" dirty="0"/>
              <a:t> </a:t>
            </a:r>
            <a:r>
              <a:rPr lang="en-GB" noProof="0" dirty="0" err="1"/>
              <a:t>adipiscing</a:t>
            </a:r>
            <a:r>
              <a:rPr lang="en-GB" noProof="0" dirty="0"/>
              <a:t> </a:t>
            </a:r>
            <a:r>
              <a:rPr lang="en-GB" noProof="0" dirty="0" err="1"/>
              <a:t>elit</a:t>
            </a:r>
            <a:r>
              <a:rPr lang="en-GB" noProof="0" dirty="0"/>
              <a:t>.</a:t>
            </a:r>
          </a:p>
          <a:p>
            <a:pPr marL="457200" indent="-457200">
              <a:buFont typeface="Arial" panose="020B0604020202020204" pitchFamily="34" charset="0"/>
              <a:buChar char="•"/>
            </a:pPr>
            <a:r>
              <a:rPr lang="en-GB" noProof="0" dirty="0"/>
              <a:t>Donec </a:t>
            </a:r>
            <a:r>
              <a:rPr lang="en-GB" noProof="0" dirty="0" err="1"/>
              <a:t>rutrum</a:t>
            </a:r>
            <a:r>
              <a:rPr lang="en-GB" noProof="0" dirty="0"/>
              <a:t> </a:t>
            </a:r>
            <a:r>
              <a:rPr lang="en-GB" noProof="0" dirty="0" err="1"/>
              <a:t>congue</a:t>
            </a:r>
            <a:r>
              <a:rPr lang="en-GB" noProof="0" dirty="0"/>
              <a:t> </a:t>
            </a:r>
            <a:r>
              <a:rPr lang="en-GB" noProof="0" dirty="0" err="1"/>
              <a:t>leo</a:t>
            </a:r>
            <a:r>
              <a:rPr lang="en-GB" noProof="0" dirty="0"/>
              <a:t> </a:t>
            </a:r>
            <a:r>
              <a:rPr lang="en-GB" noProof="0" dirty="0" err="1"/>
              <a:t>eget</a:t>
            </a:r>
            <a:r>
              <a:rPr lang="en-GB" noProof="0" dirty="0"/>
              <a:t> </a:t>
            </a:r>
            <a:r>
              <a:rPr lang="en-GB" noProof="0" dirty="0" err="1"/>
              <a:t>malesuada</a:t>
            </a:r>
            <a:r>
              <a:rPr lang="en-GB" noProof="0" dirty="0"/>
              <a:t>.</a:t>
            </a:r>
          </a:p>
          <a:p>
            <a:pPr marL="457200" indent="-457200">
              <a:buFont typeface="Arial" panose="020B0604020202020204" pitchFamily="34" charset="0"/>
              <a:buChar char="•"/>
            </a:pPr>
            <a:r>
              <a:rPr lang="en-GB" noProof="0" dirty="0" err="1"/>
              <a:t>Curabitur</a:t>
            </a:r>
            <a:r>
              <a:rPr lang="en-GB" noProof="0" dirty="0"/>
              <a:t> </a:t>
            </a:r>
            <a:r>
              <a:rPr lang="en-GB" noProof="0" dirty="0" err="1"/>
              <a:t>aliquet</a:t>
            </a:r>
            <a:r>
              <a:rPr lang="en-GB" noProof="0" dirty="0"/>
              <a:t> </a:t>
            </a:r>
            <a:r>
              <a:rPr lang="en-GB" noProof="0" dirty="0" err="1"/>
              <a:t>quam</a:t>
            </a:r>
            <a:r>
              <a:rPr lang="en-GB" noProof="0" dirty="0"/>
              <a:t> id dui </a:t>
            </a:r>
            <a:r>
              <a:rPr lang="en-GB" noProof="0" dirty="0" err="1"/>
              <a:t>posuere</a:t>
            </a:r>
            <a:r>
              <a:rPr lang="en-GB" noProof="0" dirty="0"/>
              <a:t> </a:t>
            </a:r>
            <a:r>
              <a:rPr lang="en-GB" noProof="0" dirty="0" err="1"/>
              <a:t>blandit</a:t>
            </a:r>
            <a:r>
              <a:rPr lang="en-GB" noProof="0" dirty="0"/>
              <a:t>.</a:t>
            </a:r>
          </a:p>
          <a:p>
            <a:pPr marL="457200" indent="-457200">
              <a:buFont typeface="Arial" panose="020B0604020202020204" pitchFamily="34" charset="0"/>
              <a:buChar char="•"/>
            </a:pPr>
            <a:r>
              <a:rPr lang="en-GB" noProof="0" dirty="0"/>
              <a:t>Proin </a:t>
            </a:r>
            <a:r>
              <a:rPr lang="en-GB" noProof="0" dirty="0" err="1"/>
              <a:t>eget</a:t>
            </a:r>
            <a:r>
              <a:rPr lang="en-GB" noProof="0" dirty="0"/>
              <a:t> </a:t>
            </a:r>
            <a:r>
              <a:rPr lang="en-GB" noProof="0" dirty="0" err="1"/>
              <a:t>tortor</a:t>
            </a:r>
            <a:r>
              <a:rPr lang="en-GB" noProof="0" dirty="0"/>
              <a:t> </a:t>
            </a:r>
            <a:r>
              <a:rPr lang="en-GB" noProof="0" dirty="0" err="1"/>
              <a:t>risus</a:t>
            </a:r>
            <a:r>
              <a:rPr lang="en-GB" noProof="0" dirty="0"/>
              <a:t>.</a:t>
            </a:r>
          </a:p>
        </p:txBody>
      </p:sp>
      <p:sp>
        <p:nvSpPr>
          <p:cNvPr id="15" name="TextBox 14">
            <a:extLst>
              <a:ext uri="{FF2B5EF4-FFF2-40B4-BE49-F238E27FC236}">
                <a16:creationId xmlns:a16="http://schemas.microsoft.com/office/drawing/2014/main" id="{091C2EAF-4008-1240-8C52-9E641194B157}"/>
              </a:ext>
            </a:extLst>
          </p:cNvPr>
          <p:cNvSpPr txBox="1"/>
          <p:nvPr userDrawn="1"/>
        </p:nvSpPr>
        <p:spPr>
          <a:xfrm>
            <a:off x="4116388"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13 – 17 July  •  Kigali, Rwanda</a:t>
            </a:r>
          </a:p>
        </p:txBody>
      </p:sp>
      <p:sp>
        <p:nvSpPr>
          <p:cNvPr id="16" name="TextBox 15">
            <a:extLst>
              <a:ext uri="{FF2B5EF4-FFF2-40B4-BE49-F238E27FC236}">
                <a16:creationId xmlns:a16="http://schemas.microsoft.com/office/drawing/2014/main" id="{CEED8009-8440-8D46-8AD7-A2541109AEA4}"/>
              </a:ext>
            </a:extLst>
          </p:cNvPr>
          <p:cNvSpPr txBox="1"/>
          <p:nvPr userDrawn="1"/>
        </p:nvSpPr>
        <p:spPr>
          <a:xfrm>
            <a:off x="7789864"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ias2025.org</a:t>
            </a:r>
          </a:p>
        </p:txBody>
      </p:sp>
      <p:sp>
        <p:nvSpPr>
          <p:cNvPr id="17" name="Title 1">
            <a:extLst>
              <a:ext uri="{FF2B5EF4-FFF2-40B4-BE49-F238E27FC236}">
                <a16:creationId xmlns:a16="http://schemas.microsoft.com/office/drawing/2014/main" id="{0B918DAA-45D8-EF4A-B0DE-9DB83618DF2E}"/>
              </a:ext>
            </a:extLst>
          </p:cNvPr>
          <p:cNvSpPr>
            <a:spLocks noGrp="1"/>
          </p:cNvSpPr>
          <p:nvPr>
            <p:ph type="title"/>
          </p:nvPr>
        </p:nvSpPr>
        <p:spPr>
          <a:xfrm>
            <a:off x="4116391" y="441325"/>
            <a:ext cx="7632700" cy="1223964"/>
          </a:xfrm>
          <a:prstGeom prst="rect">
            <a:avLst/>
          </a:prstGeom>
        </p:spPr>
        <p:txBody>
          <a:bodyPr lIns="0" tIns="0" rIns="0" bIns="0" anchor="t"/>
          <a:lstStyle/>
          <a:p>
            <a:r>
              <a:rPr lang="en-US" noProof="0"/>
              <a:t>Click to edit Master title style</a:t>
            </a:r>
            <a:endParaRPr lang="en-GB" noProof="0"/>
          </a:p>
        </p:txBody>
      </p:sp>
      <p:pic>
        <p:nvPicPr>
          <p:cNvPr id="3" name="Picture 2">
            <a:extLst>
              <a:ext uri="{FF2B5EF4-FFF2-40B4-BE49-F238E27FC236}">
                <a16:creationId xmlns:a16="http://schemas.microsoft.com/office/drawing/2014/main" id="{304A4F27-4DA0-09FA-F328-C702D6A3E7C0}"/>
              </a:ext>
            </a:extLst>
          </p:cNvPr>
          <p:cNvPicPr>
            <a:picLocks noChangeAspect="1"/>
          </p:cNvPicPr>
          <p:nvPr userDrawn="1"/>
        </p:nvPicPr>
        <p:blipFill>
          <a:blip r:embed="rId2"/>
          <a:srcRect/>
          <a:stretch/>
        </p:blipFill>
        <p:spPr>
          <a:xfrm>
            <a:off x="0" y="2097091"/>
            <a:ext cx="3569400" cy="4759200"/>
          </a:xfrm>
          <a:prstGeom prst="rect">
            <a:avLst/>
          </a:prstGeom>
        </p:spPr>
      </p:pic>
    </p:spTree>
    <p:extLst>
      <p:ext uri="{BB962C8B-B14F-4D97-AF65-F5344CB8AC3E}">
        <p14:creationId xmlns:p14="http://schemas.microsoft.com/office/powerpoint/2010/main" val="36109199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and Content (no patter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4759B3F-D110-D6ED-127F-0FAAA91002E8}"/>
              </a:ext>
            </a:extLst>
          </p:cNvPr>
          <p:cNvSpPr/>
          <p:nvPr userDrawn="1"/>
        </p:nvSpPr>
        <p:spPr>
          <a:xfrm>
            <a:off x="0" y="0"/>
            <a:ext cx="12192000" cy="1665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3" name="Content Placeholder 12">
            <a:extLst>
              <a:ext uri="{FF2B5EF4-FFF2-40B4-BE49-F238E27FC236}">
                <a16:creationId xmlns:a16="http://schemas.microsoft.com/office/drawing/2014/main" id="{D21A2CA5-C9BE-8646-A49A-C5E2D560704B}"/>
              </a:ext>
            </a:extLst>
          </p:cNvPr>
          <p:cNvSpPr>
            <a:spLocks noGrp="1"/>
          </p:cNvSpPr>
          <p:nvPr>
            <p:ph sz="quarter" idx="13" hasCustomPrompt="1"/>
          </p:nvPr>
        </p:nvSpPr>
        <p:spPr>
          <a:xfrm>
            <a:off x="442917" y="2097091"/>
            <a:ext cx="11306175" cy="4103687"/>
          </a:xfrm>
          <a:prstGeom prst="rect">
            <a:avLst/>
          </a:prstGeom>
        </p:spPr>
        <p:txBody>
          <a:bodyPr lIns="0" tIns="0" rIns="0" bIns="0">
            <a:normAutofit/>
          </a:bodyPr>
          <a:lstStyle>
            <a:lvl1pPr marL="0" indent="0">
              <a:buFont typeface="Courier New" panose="02070309020205020404" pitchFamily="49" charset="0"/>
              <a:buNone/>
              <a:defRPr sz="2000"/>
            </a:lvl1pPr>
          </a:lstStyle>
          <a:p>
            <a:r>
              <a:rPr lang="en-GB" noProof="0"/>
              <a:t>Nulla quis lorem ut libero malesuada feugiat. Curabitur non nulla sit amet nisl tempus convallis quis ac lectus.</a:t>
            </a:r>
          </a:p>
          <a:p>
            <a:r>
              <a:rPr lang="en-GB" noProof="0"/>
              <a:t>Proin eget tortor risus. Lorem ipsum dolor sit amet, consectetur adipiscing elit.</a:t>
            </a:r>
          </a:p>
          <a:p>
            <a:pPr marL="457200" indent="-457200">
              <a:buFont typeface="Arial" panose="020B0604020202020204" pitchFamily="34" charset="0"/>
              <a:buChar char="•"/>
            </a:pPr>
            <a:r>
              <a:rPr lang="en-GB" noProof="0"/>
              <a:t>Donec rutrum congue leo eget malesuada.</a:t>
            </a:r>
          </a:p>
          <a:p>
            <a:pPr marL="457200" indent="-457200">
              <a:buFont typeface="Arial" panose="020B0604020202020204" pitchFamily="34" charset="0"/>
              <a:buChar char="•"/>
            </a:pPr>
            <a:r>
              <a:rPr lang="en-GB" noProof="0"/>
              <a:t>Curabitur aliquet quam id dui posuere blandit.</a:t>
            </a:r>
          </a:p>
          <a:p>
            <a:pPr marL="457200" indent="-457200">
              <a:buFont typeface="Arial" panose="020B0604020202020204" pitchFamily="34" charset="0"/>
              <a:buChar char="•"/>
            </a:pPr>
            <a:r>
              <a:rPr lang="en-GB" noProof="0"/>
              <a:t>Proin eget tortor risus.</a:t>
            </a:r>
          </a:p>
        </p:txBody>
      </p:sp>
      <p:sp>
        <p:nvSpPr>
          <p:cNvPr id="15" name="TextBox 14">
            <a:extLst>
              <a:ext uri="{FF2B5EF4-FFF2-40B4-BE49-F238E27FC236}">
                <a16:creationId xmlns:a16="http://schemas.microsoft.com/office/drawing/2014/main" id="{091C2EAF-4008-1240-8C52-9E641194B157}"/>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13 – 17 July  •  Kigali, Rwanda</a:t>
            </a:r>
          </a:p>
        </p:txBody>
      </p:sp>
      <p:sp>
        <p:nvSpPr>
          <p:cNvPr id="17" name="Title 1">
            <a:extLst>
              <a:ext uri="{FF2B5EF4-FFF2-40B4-BE49-F238E27FC236}">
                <a16:creationId xmlns:a16="http://schemas.microsoft.com/office/drawing/2014/main" id="{0B918DAA-45D8-EF4A-B0DE-9DB83618DF2E}"/>
              </a:ext>
            </a:extLst>
          </p:cNvPr>
          <p:cNvSpPr>
            <a:spLocks noGrp="1"/>
          </p:cNvSpPr>
          <p:nvPr>
            <p:ph type="title"/>
          </p:nvPr>
        </p:nvSpPr>
        <p:spPr>
          <a:xfrm>
            <a:off x="442913" y="441325"/>
            <a:ext cx="8891918" cy="1223964"/>
          </a:xfrm>
          <a:prstGeom prst="rect">
            <a:avLst/>
          </a:prstGeom>
          <a:noFill/>
        </p:spPr>
        <p:txBody>
          <a:bodyPr lIns="0" tIns="0" rIns="0" bIns="0" anchor="t"/>
          <a:lstStyle/>
          <a:p>
            <a:r>
              <a:rPr lang="en-US" noProof="0"/>
              <a:t>Click to edit Master title style</a:t>
            </a:r>
            <a:endParaRPr lang="en-GB" noProof="0" dirty="0"/>
          </a:p>
        </p:txBody>
      </p:sp>
      <p:sp>
        <p:nvSpPr>
          <p:cNvPr id="7" name="TextBox 6">
            <a:extLst>
              <a:ext uri="{FF2B5EF4-FFF2-40B4-BE49-F238E27FC236}">
                <a16:creationId xmlns:a16="http://schemas.microsoft.com/office/drawing/2014/main" id="{909497C5-5C94-8C43-959D-C5FE7F60E92D}"/>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ias2025.org</a:t>
            </a:r>
          </a:p>
        </p:txBody>
      </p:sp>
      <p:sp>
        <p:nvSpPr>
          <p:cNvPr id="9" name="TextBox 8">
            <a:extLst>
              <a:ext uri="{FF2B5EF4-FFF2-40B4-BE49-F238E27FC236}">
                <a16:creationId xmlns:a16="http://schemas.microsoft.com/office/drawing/2014/main" id="{05DE0E92-4155-274E-B8D3-6224F5791510}"/>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pic>
        <p:nvPicPr>
          <p:cNvPr id="5" name="Picture 4">
            <a:extLst>
              <a:ext uri="{FF2B5EF4-FFF2-40B4-BE49-F238E27FC236}">
                <a16:creationId xmlns:a16="http://schemas.microsoft.com/office/drawing/2014/main" id="{D2F21790-326B-DB22-0FD0-1775D2C0DA7F}"/>
              </a:ext>
            </a:extLst>
          </p:cNvPr>
          <p:cNvPicPr>
            <a:picLocks noChangeAspect="1"/>
          </p:cNvPicPr>
          <p:nvPr userDrawn="1"/>
        </p:nvPicPr>
        <p:blipFill>
          <a:blip r:embed="rId2"/>
          <a:srcRect/>
          <a:stretch/>
        </p:blipFill>
        <p:spPr>
          <a:xfrm>
            <a:off x="10025891" y="207065"/>
            <a:ext cx="1769829" cy="1318904"/>
          </a:xfrm>
          <a:prstGeom prst="rect">
            <a:avLst/>
          </a:prstGeom>
        </p:spPr>
      </p:pic>
    </p:spTree>
    <p:extLst>
      <p:ext uri="{BB962C8B-B14F-4D97-AF65-F5344CB8AC3E}">
        <p14:creationId xmlns:p14="http://schemas.microsoft.com/office/powerpoint/2010/main" val="28072841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A84E54A-D965-FC50-802E-562CE671CB7A}"/>
              </a:ext>
            </a:extLst>
          </p:cNvPr>
          <p:cNvSpPr/>
          <p:nvPr userDrawn="1"/>
        </p:nvSpPr>
        <p:spPr>
          <a:xfrm>
            <a:off x="0" y="0"/>
            <a:ext cx="12192000" cy="1665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5" name="TextBox 14">
            <a:extLst>
              <a:ext uri="{FF2B5EF4-FFF2-40B4-BE49-F238E27FC236}">
                <a16:creationId xmlns:a16="http://schemas.microsoft.com/office/drawing/2014/main" id="{091C2EAF-4008-1240-8C52-9E641194B157}"/>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13 – 17 July  •  Kigali, Rwanda</a:t>
            </a:r>
          </a:p>
        </p:txBody>
      </p:sp>
      <p:sp>
        <p:nvSpPr>
          <p:cNvPr id="17" name="Title 1">
            <a:extLst>
              <a:ext uri="{FF2B5EF4-FFF2-40B4-BE49-F238E27FC236}">
                <a16:creationId xmlns:a16="http://schemas.microsoft.com/office/drawing/2014/main" id="{0B918DAA-45D8-EF4A-B0DE-9DB83618DF2E}"/>
              </a:ext>
            </a:extLst>
          </p:cNvPr>
          <p:cNvSpPr>
            <a:spLocks noGrp="1"/>
          </p:cNvSpPr>
          <p:nvPr>
            <p:ph type="title"/>
          </p:nvPr>
        </p:nvSpPr>
        <p:spPr>
          <a:xfrm>
            <a:off x="442913" y="441325"/>
            <a:ext cx="8891914" cy="1223964"/>
          </a:xfrm>
          <a:prstGeom prst="rect">
            <a:avLst/>
          </a:prstGeom>
        </p:spPr>
        <p:txBody>
          <a:bodyPr lIns="0" tIns="0" rIns="0" bIns="0" anchor="t"/>
          <a:lstStyle/>
          <a:p>
            <a:r>
              <a:rPr lang="en-US" noProof="0"/>
              <a:t>Click to edit Master title style</a:t>
            </a:r>
            <a:endParaRPr lang="en-GB" noProof="0"/>
          </a:p>
        </p:txBody>
      </p:sp>
      <p:sp>
        <p:nvSpPr>
          <p:cNvPr id="7" name="TextBox 6">
            <a:extLst>
              <a:ext uri="{FF2B5EF4-FFF2-40B4-BE49-F238E27FC236}">
                <a16:creationId xmlns:a16="http://schemas.microsoft.com/office/drawing/2014/main" id="{909497C5-5C94-8C43-959D-C5FE7F60E92D}"/>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ias2025.org</a:t>
            </a:r>
          </a:p>
        </p:txBody>
      </p:sp>
      <p:sp>
        <p:nvSpPr>
          <p:cNvPr id="9" name="TextBox 8">
            <a:extLst>
              <a:ext uri="{FF2B5EF4-FFF2-40B4-BE49-F238E27FC236}">
                <a16:creationId xmlns:a16="http://schemas.microsoft.com/office/drawing/2014/main" id="{05DE0E92-4155-274E-B8D3-6224F5791510}"/>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pic>
        <p:nvPicPr>
          <p:cNvPr id="3" name="Picture 2">
            <a:extLst>
              <a:ext uri="{FF2B5EF4-FFF2-40B4-BE49-F238E27FC236}">
                <a16:creationId xmlns:a16="http://schemas.microsoft.com/office/drawing/2014/main" id="{D592C575-DA7D-953C-CA15-BC6E24545815}"/>
              </a:ext>
            </a:extLst>
          </p:cNvPr>
          <p:cNvPicPr>
            <a:picLocks noChangeAspect="1"/>
          </p:cNvPicPr>
          <p:nvPr userDrawn="1"/>
        </p:nvPicPr>
        <p:blipFill>
          <a:blip r:embed="rId2"/>
          <a:srcRect/>
          <a:stretch/>
        </p:blipFill>
        <p:spPr>
          <a:xfrm>
            <a:off x="10025891" y="207065"/>
            <a:ext cx="1769829" cy="1318904"/>
          </a:xfrm>
          <a:prstGeom prst="rect">
            <a:avLst/>
          </a:prstGeom>
        </p:spPr>
      </p:pic>
    </p:spTree>
    <p:extLst>
      <p:ext uri="{BB962C8B-B14F-4D97-AF65-F5344CB8AC3E}">
        <p14:creationId xmlns:p14="http://schemas.microsoft.com/office/powerpoint/2010/main" val="42440573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1EAEC98C-6D09-7F42-88C1-4A9DE544669A}"/>
              </a:ext>
            </a:extLst>
          </p:cNvPr>
          <p:cNvSpPr>
            <a:spLocks noGrp="1"/>
          </p:cNvSpPr>
          <p:nvPr>
            <p:ph type="title"/>
          </p:nvPr>
        </p:nvSpPr>
        <p:spPr>
          <a:xfrm>
            <a:off x="4116391" y="441325"/>
            <a:ext cx="7632700" cy="5759450"/>
          </a:xfrm>
          <a:prstGeom prst="rect">
            <a:avLst/>
          </a:prstGeom>
        </p:spPr>
        <p:txBody>
          <a:bodyPr lIns="0" tIns="0" rIns="0" bIns="0" anchor="ctr">
            <a:normAutofit/>
          </a:bodyPr>
          <a:lstStyle>
            <a:lvl1pPr>
              <a:defRPr sz="6000"/>
            </a:lvl1pPr>
          </a:lstStyle>
          <a:p>
            <a:r>
              <a:rPr lang="en-US" noProof="0"/>
              <a:t>Click to edit Master title style</a:t>
            </a:r>
            <a:endParaRPr lang="en-GB" noProof="0"/>
          </a:p>
        </p:txBody>
      </p:sp>
      <p:sp>
        <p:nvSpPr>
          <p:cNvPr id="12" name="TextBox 11">
            <a:extLst>
              <a:ext uri="{FF2B5EF4-FFF2-40B4-BE49-F238E27FC236}">
                <a16:creationId xmlns:a16="http://schemas.microsoft.com/office/drawing/2014/main" id="{8B69231F-CE46-B143-A02F-F3089167ACB3}"/>
              </a:ext>
            </a:extLst>
          </p:cNvPr>
          <p:cNvSpPr txBox="1"/>
          <p:nvPr/>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
        <p:nvSpPr>
          <p:cNvPr id="4" name="TextBox 3">
            <a:extLst>
              <a:ext uri="{FF2B5EF4-FFF2-40B4-BE49-F238E27FC236}">
                <a16:creationId xmlns:a16="http://schemas.microsoft.com/office/drawing/2014/main" id="{F3BF5EE9-054B-49CF-C714-3B4EF9E4C64F}"/>
              </a:ext>
            </a:extLst>
          </p:cNvPr>
          <p:cNvSpPr txBox="1"/>
          <p:nvPr/>
        </p:nvSpPr>
        <p:spPr>
          <a:xfrm>
            <a:off x="4116388"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13 – 17 July  •  Kigali, Rwanda</a:t>
            </a:r>
          </a:p>
        </p:txBody>
      </p:sp>
      <p:sp>
        <p:nvSpPr>
          <p:cNvPr id="5" name="TextBox 4">
            <a:extLst>
              <a:ext uri="{FF2B5EF4-FFF2-40B4-BE49-F238E27FC236}">
                <a16:creationId xmlns:a16="http://schemas.microsoft.com/office/drawing/2014/main" id="{7370DA7D-2DD8-A57A-3FF5-CAA8CD78ED41}"/>
              </a:ext>
            </a:extLst>
          </p:cNvPr>
          <p:cNvSpPr txBox="1"/>
          <p:nvPr/>
        </p:nvSpPr>
        <p:spPr>
          <a:xfrm>
            <a:off x="7789864"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IAS Ribbon Sans Regular" pitchFamily="2" charset="0"/>
                <a:ea typeface="IAS Ribbon Sans Regular" pitchFamily="2" charset="0"/>
                <a:cs typeface="+mn-cs"/>
              </a:rPr>
              <a:t>ias2025.org</a:t>
            </a:r>
          </a:p>
        </p:txBody>
      </p:sp>
      <p:pic>
        <p:nvPicPr>
          <p:cNvPr id="3" name="Picture 2">
            <a:extLst>
              <a:ext uri="{FF2B5EF4-FFF2-40B4-BE49-F238E27FC236}">
                <a16:creationId xmlns:a16="http://schemas.microsoft.com/office/drawing/2014/main" id="{72C70770-A7D4-D1BA-618C-E7C4E5567B1E}"/>
              </a:ext>
            </a:extLst>
          </p:cNvPr>
          <p:cNvPicPr>
            <a:picLocks noChangeAspect="1"/>
          </p:cNvPicPr>
          <p:nvPr/>
        </p:nvPicPr>
        <p:blipFill>
          <a:blip r:embed="rId2"/>
          <a:srcRect/>
          <a:stretch/>
        </p:blipFill>
        <p:spPr>
          <a:xfrm>
            <a:off x="0" y="2098800"/>
            <a:ext cx="3569400" cy="4759200"/>
          </a:xfrm>
          <a:prstGeom prst="rect">
            <a:avLst/>
          </a:prstGeom>
        </p:spPr>
      </p:pic>
      <p:sp>
        <p:nvSpPr>
          <p:cNvPr id="2" name="TextBox 1">
            <a:extLst>
              <a:ext uri="{FF2B5EF4-FFF2-40B4-BE49-F238E27FC236}">
                <a16:creationId xmlns:a16="http://schemas.microsoft.com/office/drawing/2014/main" id="{BE172C7C-A38E-5817-CEC8-6B6E4755A160}"/>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
        <p:nvSpPr>
          <p:cNvPr id="6" name="TextBox 5">
            <a:extLst>
              <a:ext uri="{FF2B5EF4-FFF2-40B4-BE49-F238E27FC236}">
                <a16:creationId xmlns:a16="http://schemas.microsoft.com/office/drawing/2014/main" id="{1AC3F383-1C20-B073-C459-1E9BD858D53D}"/>
              </a:ext>
            </a:extLst>
          </p:cNvPr>
          <p:cNvSpPr txBox="1"/>
          <p:nvPr userDrawn="1"/>
        </p:nvSpPr>
        <p:spPr>
          <a:xfrm>
            <a:off x="4116388"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13 – 17 July  •  Kigali, Rwanda</a:t>
            </a:r>
          </a:p>
        </p:txBody>
      </p:sp>
      <p:sp>
        <p:nvSpPr>
          <p:cNvPr id="7" name="TextBox 6">
            <a:extLst>
              <a:ext uri="{FF2B5EF4-FFF2-40B4-BE49-F238E27FC236}">
                <a16:creationId xmlns:a16="http://schemas.microsoft.com/office/drawing/2014/main" id="{14B9E1B1-7D80-B681-D720-64F5CE36372C}"/>
              </a:ext>
            </a:extLst>
          </p:cNvPr>
          <p:cNvSpPr txBox="1"/>
          <p:nvPr userDrawn="1"/>
        </p:nvSpPr>
        <p:spPr>
          <a:xfrm>
            <a:off x="7789864"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ias2025.org</a:t>
            </a:r>
          </a:p>
        </p:txBody>
      </p:sp>
      <p:pic>
        <p:nvPicPr>
          <p:cNvPr id="8" name="Picture 7">
            <a:extLst>
              <a:ext uri="{FF2B5EF4-FFF2-40B4-BE49-F238E27FC236}">
                <a16:creationId xmlns:a16="http://schemas.microsoft.com/office/drawing/2014/main" id="{B1D1A4B5-C84D-1847-5E82-223FAD82B2D0}"/>
              </a:ext>
            </a:extLst>
          </p:cNvPr>
          <p:cNvPicPr>
            <a:picLocks noChangeAspect="1"/>
          </p:cNvPicPr>
          <p:nvPr userDrawn="1"/>
        </p:nvPicPr>
        <p:blipFill>
          <a:blip r:embed="rId2"/>
          <a:srcRect/>
          <a:stretch/>
        </p:blipFill>
        <p:spPr>
          <a:xfrm>
            <a:off x="0" y="2098800"/>
            <a:ext cx="3569400" cy="4759200"/>
          </a:xfrm>
          <a:prstGeom prst="rect">
            <a:avLst/>
          </a:prstGeom>
        </p:spPr>
      </p:pic>
    </p:spTree>
    <p:extLst>
      <p:ext uri="{BB962C8B-B14F-4D97-AF65-F5344CB8AC3E}">
        <p14:creationId xmlns:p14="http://schemas.microsoft.com/office/powerpoint/2010/main" val="10005721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Comparison">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C6D1B286-EE94-DE44-8BBB-C1AC46863680}"/>
              </a:ext>
            </a:extLst>
          </p:cNvPr>
          <p:cNvSpPr>
            <a:spLocks noGrp="1"/>
          </p:cNvSpPr>
          <p:nvPr>
            <p:ph sz="quarter" idx="13"/>
          </p:nvPr>
        </p:nvSpPr>
        <p:spPr>
          <a:xfrm>
            <a:off x="442913" y="2997201"/>
            <a:ext cx="5437187" cy="3203574"/>
          </a:xfrm>
          <a:prstGeom prst="rect">
            <a:avLst/>
          </a:prstGeom>
        </p:spPr>
        <p:txBody>
          <a:bodyPr lIns="0" tIns="0" rIns="0" bIns="0">
            <a:normAutofit/>
          </a:bodyPr>
          <a:lstStyle>
            <a:lvl1pPr marL="0" indent="0">
              <a:buNone/>
              <a:defRPr sz="2000"/>
            </a:lvl1pPr>
          </a:lstStyle>
          <a:p>
            <a:pPr lvl="0"/>
            <a:r>
              <a:rPr lang="en-US" noProof="0"/>
              <a:t>Click to edit Master text styles</a:t>
            </a:r>
          </a:p>
        </p:txBody>
      </p:sp>
      <p:sp>
        <p:nvSpPr>
          <p:cNvPr id="17" name="Content Placeholder 16">
            <a:extLst>
              <a:ext uri="{FF2B5EF4-FFF2-40B4-BE49-F238E27FC236}">
                <a16:creationId xmlns:a16="http://schemas.microsoft.com/office/drawing/2014/main" id="{9B53F7F2-792C-5946-B26B-153D893CB55B}"/>
              </a:ext>
            </a:extLst>
          </p:cNvPr>
          <p:cNvSpPr>
            <a:spLocks noGrp="1"/>
          </p:cNvSpPr>
          <p:nvPr>
            <p:ph sz="quarter" idx="14"/>
          </p:nvPr>
        </p:nvSpPr>
        <p:spPr>
          <a:xfrm>
            <a:off x="6311903" y="3006253"/>
            <a:ext cx="5437188" cy="3194527"/>
          </a:xfrm>
          <a:prstGeom prst="rect">
            <a:avLst/>
          </a:prstGeom>
        </p:spPr>
        <p:txBody>
          <a:bodyPr lIns="0" tIns="0" rIns="0" bIns="0">
            <a:normAutofit/>
          </a:bodyPr>
          <a:lstStyle>
            <a:lvl1pPr marL="0" indent="0">
              <a:buNone/>
              <a:defRPr sz="2000"/>
            </a:lvl1pPr>
          </a:lstStyle>
          <a:p>
            <a:pPr lvl="0"/>
            <a:r>
              <a:rPr lang="en-US" noProof="0"/>
              <a:t>Click to edit Master text styles</a:t>
            </a:r>
          </a:p>
        </p:txBody>
      </p:sp>
      <p:sp>
        <p:nvSpPr>
          <p:cNvPr id="7" name="Text Placeholder 6">
            <a:extLst>
              <a:ext uri="{FF2B5EF4-FFF2-40B4-BE49-F238E27FC236}">
                <a16:creationId xmlns:a16="http://schemas.microsoft.com/office/drawing/2014/main" id="{6D77C5BB-ECCB-7A41-A232-01EA8F05C1EE}"/>
              </a:ext>
            </a:extLst>
          </p:cNvPr>
          <p:cNvSpPr>
            <a:spLocks noGrp="1"/>
          </p:cNvSpPr>
          <p:nvPr>
            <p:ph type="body" sz="quarter" idx="15" hasCustomPrompt="1"/>
          </p:nvPr>
        </p:nvSpPr>
        <p:spPr>
          <a:xfrm>
            <a:off x="442913" y="2097088"/>
            <a:ext cx="5437187" cy="647700"/>
          </a:xfrm>
          <a:prstGeom prst="rect">
            <a:avLst/>
          </a:prstGeom>
        </p:spPr>
        <p:txBody>
          <a:bodyPr lIns="0" tIns="0" rIns="0" bIns="0" anchor="b">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1" i="0">
                <a:solidFill>
                  <a:schemeClr val="accent1"/>
                </a:solidFill>
                <a:latin typeface="IAS Ribbon Sans Bold" pitchFamily="2" charset="0"/>
                <a:ea typeface="IAS Ribbon Sans Bold" pitchFamily="2"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noProof="0"/>
              <a:t>Caption</a:t>
            </a:r>
          </a:p>
        </p:txBody>
      </p:sp>
      <p:sp>
        <p:nvSpPr>
          <p:cNvPr id="9" name="Text Placeholder 8">
            <a:extLst>
              <a:ext uri="{FF2B5EF4-FFF2-40B4-BE49-F238E27FC236}">
                <a16:creationId xmlns:a16="http://schemas.microsoft.com/office/drawing/2014/main" id="{CBAD9058-33A3-1840-83AB-734EB9C24FBC}"/>
              </a:ext>
            </a:extLst>
          </p:cNvPr>
          <p:cNvSpPr>
            <a:spLocks noGrp="1"/>
          </p:cNvSpPr>
          <p:nvPr>
            <p:ph type="body" sz="quarter" idx="16" hasCustomPrompt="1"/>
          </p:nvPr>
        </p:nvSpPr>
        <p:spPr>
          <a:xfrm>
            <a:off x="6311903" y="2097088"/>
            <a:ext cx="5437188" cy="647700"/>
          </a:xfrm>
          <a:prstGeom prst="rect">
            <a:avLst/>
          </a:prstGeom>
        </p:spPr>
        <p:txBody>
          <a:bodyPr lIns="0" tIns="0" rIns="0" bIns="0" anchor="b">
            <a:normAutofit/>
          </a:bodyPr>
          <a:lstStyle>
            <a:lvl1pPr marL="0" indent="0">
              <a:buNone/>
              <a:defRPr sz="1800" b="1" i="0">
                <a:solidFill>
                  <a:schemeClr val="accent1"/>
                </a:solidFill>
                <a:latin typeface="IAS Ribbon Sans Bold" pitchFamily="2" charset="0"/>
                <a:ea typeface="IAS Ribbon Sans Bold" pitchFamily="2" charset="0"/>
              </a:defRPr>
            </a:lvl1pPr>
          </a:lstStyle>
          <a:p>
            <a:pPr lvl="0"/>
            <a:r>
              <a:rPr lang="en-GB" noProof="0"/>
              <a:t>Caption</a:t>
            </a:r>
          </a:p>
        </p:txBody>
      </p:sp>
      <p:sp>
        <p:nvSpPr>
          <p:cNvPr id="11" name="TextBox 10">
            <a:extLst>
              <a:ext uri="{FF2B5EF4-FFF2-40B4-BE49-F238E27FC236}">
                <a16:creationId xmlns:a16="http://schemas.microsoft.com/office/drawing/2014/main" id="{4663AB3E-8BB7-2D4E-9A4B-1FA373B92B4A}"/>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13 – 17 July  •  Kigali, Rwanda</a:t>
            </a:r>
          </a:p>
        </p:txBody>
      </p:sp>
      <p:sp>
        <p:nvSpPr>
          <p:cNvPr id="18" name="Title 1">
            <a:extLst>
              <a:ext uri="{FF2B5EF4-FFF2-40B4-BE49-F238E27FC236}">
                <a16:creationId xmlns:a16="http://schemas.microsoft.com/office/drawing/2014/main" id="{4C75301D-79B8-304D-A9AB-978AFF9076BB}"/>
              </a:ext>
            </a:extLst>
          </p:cNvPr>
          <p:cNvSpPr>
            <a:spLocks noGrp="1"/>
          </p:cNvSpPr>
          <p:nvPr>
            <p:ph type="title"/>
          </p:nvPr>
        </p:nvSpPr>
        <p:spPr>
          <a:xfrm>
            <a:off x="4116391" y="441325"/>
            <a:ext cx="7632700" cy="1223964"/>
          </a:xfrm>
          <a:prstGeom prst="rect">
            <a:avLst/>
          </a:prstGeom>
        </p:spPr>
        <p:txBody>
          <a:bodyPr lIns="0" tIns="0" rIns="0" bIns="0" anchor="t"/>
          <a:lstStyle/>
          <a:p>
            <a:r>
              <a:rPr lang="en-US" noProof="0"/>
              <a:t>Click to edit Master title style</a:t>
            </a:r>
            <a:endParaRPr lang="en-GB" noProof="0"/>
          </a:p>
        </p:txBody>
      </p:sp>
      <p:sp>
        <p:nvSpPr>
          <p:cNvPr id="13" name="TextBox 12">
            <a:extLst>
              <a:ext uri="{FF2B5EF4-FFF2-40B4-BE49-F238E27FC236}">
                <a16:creationId xmlns:a16="http://schemas.microsoft.com/office/drawing/2014/main" id="{CEEB2E94-95BD-AF4A-8CB8-DEF6AF2D71CC}"/>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ias2025.org</a:t>
            </a:r>
          </a:p>
        </p:txBody>
      </p:sp>
      <p:sp>
        <p:nvSpPr>
          <p:cNvPr id="16" name="TextBox 15">
            <a:extLst>
              <a:ext uri="{FF2B5EF4-FFF2-40B4-BE49-F238E27FC236}">
                <a16:creationId xmlns:a16="http://schemas.microsoft.com/office/drawing/2014/main" id="{63903E21-8E3C-EA42-845E-ACA015593389}"/>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Tree>
    <p:extLst>
      <p:ext uri="{BB962C8B-B14F-4D97-AF65-F5344CB8AC3E}">
        <p14:creationId xmlns:p14="http://schemas.microsoft.com/office/powerpoint/2010/main" val="4234683899"/>
      </p:ext>
    </p:extLst>
  </p:cSld>
  <p:clrMapOvr>
    <a:masterClrMapping/>
  </p:clrMapOvr>
  <p:extLst>
    <p:ext uri="{DCECCB84-F9BA-43D5-87BE-67443E8EF086}">
      <p15:sldGuideLst xmlns:p15="http://schemas.microsoft.com/office/powerpoint/2012/main">
        <p15:guide id="1" orient="horz" pos="1888">
          <p15:clr>
            <a:srgbClr val="FBAE40"/>
          </p15:clr>
        </p15:guide>
        <p15:guide id="2" orient="horz" pos="1729">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C6D1B286-EE94-DE44-8BBB-C1AC46863680}"/>
              </a:ext>
            </a:extLst>
          </p:cNvPr>
          <p:cNvSpPr>
            <a:spLocks noGrp="1"/>
          </p:cNvSpPr>
          <p:nvPr>
            <p:ph sz="quarter" idx="13"/>
          </p:nvPr>
        </p:nvSpPr>
        <p:spPr>
          <a:xfrm>
            <a:off x="442913" y="2097089"/>
            <a:ext cx="5437187" cy="4103686"/>
          </a:xfrm>
          <a:prstGeom prst="rect">
            <a:avLst/>
          </a:prstGeom>
        </p:spPr>
        <p:txBody>
          <a:bodyPr lIns="0" tIns="0" rIns="0" bIns="0">
            <a:normAutofit/>
          </a:bodyPr>
          <a:lstStyle>
            <a:lvl1pPr marL="0" indent="0">
              <a:buNone/>
              <a:defRPr sz="2000"/>
            </a:lvl1pPr>
          </a:lstStyle>
          <a:p>
            <a:pPr lvl="0"/>
            <a:r>
              <a:rPr lang="en-US" noProof="0"/>
              <a:t>Click to edit Master text styles</a:t>
            </a:r>
          </a:p>
        </p:txBody>
      </p:sp>
      <p:sp>
        <p:nvSpPr>
          <p:cNvPr id="17" name="Content Placeholder 16">
            <a:extLst>
              <a:ext uri="{FF2B5EF4-FFF2-40B4-BE49-F238E27FC236}">
                <a16:creationId xmlns:a16="http://schemas.microsoft.com/office/drawing/2014/main" id="{9B53F7F2-792C-5946-B26B-153D893CB55B}"/>
              </a:ext>
            </a:extLst>
          </p:cNvPr>
          <p:cNvSpPr>
            <a:spLocks noGrp="1"/>
          </p:cNvSpPr>
          <p:nvPr>
            <p:ph sz="quarter" idx="14"/>
          </p:nvPr>
        </p:nvSpPr>
        <p:spPr>
          <a:xfrm>
            <a:off x="6311903" y="2097091"/>
            <a:ext cx="5437188" cy="4103687"/>
          </a:xfrm>
          <a:prstGeom prst="rect">
            <a:avLst/>
          </a:prstGeom>
        </p:spPr>
        <p:txBody>
          <a:bodyPr lIns="0" tIns="0" rIns="0" bIns="0"/>
          <a:lstStyle>
            <a:lvl1pPr marL="0" indent="0">
              <a:buNone/>
              <a:defRPr sz="2000"/>
            </a:lvl1pPr>
          </a:lstStyle>
          <a:p>
            <a:pPr lvl="0"/>
            <a:r>
              <a:rPr lang="en-US" noProof="0"/>
              <a:t>Click to edit Master text styles</a:t>
            </a:r>
          </a:p>
        </p:txBody>
      </p:sp>
      <p:sp>
        <p:nvSpPr>
          <p:cNvPr id="8" name="TextBox 7">
            <a:extLst>
              <a:ext uri="{FF2B5EF4-FFF2-40B4-BE49-F238E27FC236}">
                <a16:creationId xmlns:a16="http://schemas.microsoft.com/office/drawing/2014/main" id="{A3180687-9ED9-514C-9D5C-4D3E75055068}"/>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13 – 17 July  •  Kigali, Rwanda</a:t>
            </a:r>
          </a:p>
        </p:txBody>
      </p:sp>
      <p:sp>
        <p:nvSpPr>
          <p:cNvPr id="10" name="Title 1">
            <a:extLst>
              <a:ext uri="{FF2B5EF4-FFF2-40B4-BE49-F238E27FC236}">
                <a16:creationId xmlns:a16="http://schemas.microsoft.com/office/drawing/2014/main" id="{E5A67C6D-451D-6C40-B015-49D1207326AE}"/>
              </a:ext>
            </a:extLst>
          </p:cNvPr>
          <p:cNvSpPr>
            <a:spLocks noGrp="1"/>
          </p:cNvSpPr>
          <p:nvPr>
            <p:ph type="title"/>
          </p:nvPr>
        </p:nvSpPr>
        <p:spPr>
          <a:xfrm>
            <a:off x="4116391" y="441325"/>
            <a:ext cx="7632700" cy="1223964"/>
          </a:xfrm>
          <a:prstGeom prst="rect">
            <a:avLst/>
          </a:prstGeom>
        </p:spPr>
        <p:txBody>
          <a:bodyPr lIns="0" tIns="0" rIns="0" bIns="0" anchor="t"/>
          <a:lstStyle/>
          <a:p>
            <a:r>
              <a:rPr lang="en-US" noProof="0"/>
              <a:t>Click to edit Master title style</a:t>
            </a:r>
            <a:endParaRPr lang="en-GB" noProof="0" dirty="0"/>
          </a:p>
        </p:txBody>
      </p:sp>
      <p:sp>
        <p:nvSpPr>
          <p:cNvPr id="11" name="TextBox 10">
            <a:extLst>
              <a:ext uri="{FF2B5EF4-FFF2-40B4-BE49-F238E27FC236}">
                <a16:creationId xmlns:a16="http://schemas.microsoft.com/office/drawing/2014/main" id="{917245EE-BB3A-034C-BE06-055376C80D0C}"/>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ias2025.org</a:t>
            </a:r>
          </a:p>
        </p:txBody>
      </p:sp>
      <p:sp>
        <p:nvSpPr>
          <p:cNvPr id="12" name="TextBox 11">
            <a:extLst>
              <a:ext uri="{FF2B5EF4-FFF2-40B4-BE49-F238E27FC236}">
                <a16:creationId xmlns:a16="http://schemas.microsoft.com/office/drawing/2014/main" id="{48551B1C-217B-4F4B-81FF-529B758036DF}"/>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Tree>
    <p:extLst>
      <p:ext uri="{BB962C8B-B14F-4D97-AF65-F5344CB8AC3E}">
        <p14:creationId xmlns:p14="http://schemas.microsoft.com/office/powerpoint/2010/main" val="524558221"/>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Content with Text">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22D4093A-7AF9-304D-AE6D-F745B4F0164D}"/>
              </a:ext>
            </a:extLst>
          </p:cNvPr>
          <p:cNvSpPr>
            <a:spLocks noGrp="1"/>
          </p:cNvSpPr>
          <p:nvPr>
            <p:ph type="body" sz="quarter" idx="13" hasCustomPrompt="1"/>
          </p:nvPr>
        </p:nvSpPr>
        <p:spPr>
          <a:xfrm>
            <a:off x="442915" y="3256767"/>
            <a:ext cx="5437188" cy="2944008"/>
          </a:xfrm>
          <a:prstGeom prst="rect">
            <a:avLst/>
          </a:prstGeom>
        </p:spPr>
        <p:txBody>
          <a:bodyPr lIns="0" tIns="0" rIns="0" bIns="0" anchor="t">
            <a:normAutofit/>
          </a:bodyPr>
          <a:lstStyle>
            <a:lvl1pPr marL="0" indent="0">
              <a:buNone/>
              <a:defRPr sz="2000"/>
            </a:lvl1pPr>
          </a:lstStyle>
          <a:p>
            <a:pPr lvl="0"/>
            <a:r>
              <a:rPr lang="en-GB" noProof="0" dirty="0" err="1"/>
              <a:t>Nulla</a:t>
            </a:r>
            <a:r>
              <a:rPr lang="en-GB" noProof="0" dirty="0"/>
              <a:t> </a:t>
            </a:r>
            <a:r>
              <a:rPr lang="en-GB" noProof="0" dirty="0" err="1"/>
              <a:t>quis</a:t>
            </a:r>
            <a:r>
              <a:rPr lang="en-GB" noProof="0" dirty="0"/>
              <a:t> lorem </a:t>
            </a:r>
            <a:r>
              <a:rPr lang="en-GB" noProof="0" dirty="0" err="1"/>
              <a:t>ut</a:t>
            </a:r>
            <a:r>
              <a:rPr lang="en-GB" noProof="0" dirty="0"/>
              <a:t> libero </a:t>
            </a:r>
            <a:r>
              <a:rPr lang="en-GB" noProof="0" dirty="0" err="1"/>
              <a:t>malesuada</a:t>
            </a:r>
            <a:r>
              <a:rPr lang="en-GB" noProof="0" dirty="0"/>
              <a:t> </a:t>
            </a:r>
            <a:r>
              <a:rPr lang="en-GB" noProof="0" dirty="0" err="1"/>
              <a:t>feugiat</a:t>
            </a:r>
            <a:r>
              <a:rPr lang="en-GB" noProof="0" dirty="0"/>
              <a:t>. </a:t>
            </a:r>
            <a:r>
              <a:rPr lang="en-GB" noProof="0" dirty="0" err="1"/>
              <a:t>Curabitur</a:t>
            </a:r>
            <a:r>
              <a:rPr lang="en-GB" noProof="0" dirty="0"/>
              <a:t> non </a:t>
            </a:r>
            <a:r>
              <a:rPr lang="en-GB" noProof="0" dirty="0" err="1"/>
              <a:t>nulla</a:t>
            </a:r>
            <a:r>
              <a:rPr lang="en-GB" noProof="0" dirty="0"/>
              <a:t> sit </a:t>
            </a:r>
            <a:r>
              <a:rPr lang="en-GB" noProof="0" dirty="0" err="1"/>
              <a:t>amet</a:t>
            </a:r>
            <a:r>
              <a:rPr lang="en-GB" noProof="0" dirty="0"/>
              <a:t> </a:t>
            </a:r>
            <a:r>
              <a:rPr lang="en-GB" noProof="0" dirty="0" err="1"/>
              <a:t>nisl</a:t>
            </a:r>
            <a:r>
              <a:rPr lang="en-GB" noProof="0" dirty="0"/>
              <a:t> tempus convallis </a:t>
            </a:r>
            <a:r>
              <a:rPr lang="en-GB" noProof="0" dirty="0" err="1"/>
              <a:t>quis</a:t>
            </a:r>
            <a:r>
              <a:rPr lang="en-GB" noProof="0" dirty="0"/>
              <a:t> ac </a:t>
            </a:r>
            <a:r>
              <a:rPr lang="en-GB" noProof="0" dirty="0" err="1"/>
              <a:t>lectus</a:t>
            </a:r>
            <a:r>
              <a:rPr lang="en-GB" noProof="0" dirty="0"/>
              <a:t>.</a:t>
            </a:r>
          </a:p>
        </p:txBody>
      </p:sp>
      <p:sp>
        <p:nvSpPr>
          <p:cNvPr id="12" name="Content Placeholder 11">
            <a:extLst>
              <a:ext uri="{FF2B5EF4-FFF2-40B4-BE49-F238E27FC236}">
                <a16:creationId xmlns:a16="http://schemas.microsoft.com/office/drawing/2014/main" id="{FEE9A4EF-A011-1744-9932-D74E1968F6E7}"/>
              </a:ext>
            </a:extLst>
          </p:cNvPr>
          <p:cNvSpPr>
            <a:spLocks noGrp="1"/>
          </p:cNvSpPr>
          <p:nvPr>
            <p:ph sz="quarter" idx="14"/>
          </p:nvPr>
        </p:nvSpPr>
        <p:spPr>
          <a:xfrm>
            <a:off x="6311903" y="441325"/>
            <a:ext cx="5437188" cy="5759450"/>
          </a:xfrm>
          <a:prstGeom prst="rect">
            <a:avLst/>
          </a:prstGeom>
        </p:spPr>
        <p:txBody>
          <a:bodyPr lIns="0" tIns="0" rIns="0" bIns="0">
            <a:normAutofit/>
          </a:bodyPr>
          <a:lstStyle>
            <a:lvl1pPr marL="0" indent="0">
              <a:buNone/>
              <a:defRPr sz="2000"/>
            </a:lvl1pPr>
          </a:lstStyle>
          <a:p>
            <a:pPr lvl="0"/>
            <a:r>
              <a:rPr lang="en-US" noProof="0"/>
              <a:t>Click to edit Master text styles</a:t>
            </a:r>
          </a:p>
        </p:txBody>
      </p:sp>
      <p:sp>
        <p:nvSpPr>
          <p:cNvPr id="16" name="Title 10">
            <a:extLst>
              <a:ext uri="{FF2B5EF4-FFF2-40B4-BE49-F238E27FC236}">
                <a16:creationId xmlns:a16="http://schemas.microsoft.com/office/drawing/2014/main" id="{091C71F5-B0A7-8745-8F8B-E636D57FA2A7}"/>
              </a:ext>
            </a:extLst>
          </p:cNvPr>
          <p:cNvSpPr>
            <a:spLocks noGrp="1"/>
          </p:cNvSpPr>
          <p:nvPr>
            <p:ph type="title"/>
          </p:nvPr>
        </p:nvSpPr>
        <p:spPr>
          <a:xfrm>
            <a:off x="442913" y="1665294"/>
            <a:ext cx="5437187" cy="1428641"/>
          </a:xfrm>
          <a:prstGeom prst="rect">
            <a:avLst/>
          </a:prstGeom>
        </p:spPr>
        <p:txBody>
          <a:bodyPr lIns="0" tIns="0" rIns="0" bIns="0" anchor="b"/>
          <a:lstStyle/>
          <a:p>
            <a:r>
              <a:rPr lang="en-US" noProof="0"/>
              <a:t>Click to edit Master title style</a:t>
            </a:r>
            <a:endParaRPr lang="en-GB" noProof="0" dirty="0"/>
          </a:p>
        </p:txBody>
      </p:sp>
      <p:sp>
        <p:nvSpPr>
          <p:cNvPr id="9" name="TextBox 8">
            <a:extLst>
              <a:ext uri="{FF2B5EF4-FFF2-40B4-BE49-F238E27FC236}">
                <a16:creationId xmlns:a16="http://schemas.microsoft.com/office/drawing/2014/main" id="{57465E4D-8ADE-2143-908C-7C2920965ACF}"/>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13 – 17 July  •  Kigali, Rwanda</a:t>
            </a:r>
          </a:p>
        </p:txBody>
      </p:sp>
      <p:sp>
        <p:nvSpPr>
          <p:cNvPr id="11" name="TextBox 10">
            <a:extLst>
              <a:ext uri="{FF2B5EF4-FFF2-40B4-BE49-F238E27FC236}">
                <a16:creationId xmlns:a16="http://schemas.microsoft.com/office/drawing/2014/main" id="{5D76478F-F1E2-AD47-BAC6-395C98E2FF59}"/>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ias2025.org</a:t>
            </a:r>
          </a:p>
        </p:txBody>
      </p:sp>
      <p:sp>
        <p:nvSpPr>
          <p:cNvPr id="13" name="TextBox 12">
            <a:extLst>
              <a:ext uri="{FF2B5EF4-FFF2-40B4-BE49-F238E27FC236}">
                <a16:creationId xmlns:a16="http://schemas.microsoft.com/office/drawing/2014/main" id="{67AD4010-0096-6B46-B74C-E77670FCDEA8}"/>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Tree>
    <p:extLst>
      <p:ext uri="{BB962C8B-B14F-4D97-AF65-F5344CB8AC3E}">
        <p14:creationId xmlns:p14="http://schemas.microsoft.com/office/powerpoint/2010/main" val="41836808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Content with Text 2">
    <p:spTree>
      <p:nvGrpSpPr>
        <p:cNvPr id="1" name=""/>
        <p:cNvGrpSpPr/>
        <p:nvPr/>
      </p:nvGrpSpPr>
      <p:grpSpPr>
        <a:xfrm>
          <a:off x="0" y="0"/>
          <a:ext cx="0" cy="0"/>
          <a:chOff x="0" y="0"/>
          <a:chExt cx="0" cy="0"/>
        </a:xfrm>
      </p:grpSpPr>
      <p:sp>
        <p:nvSpPr>
          <p:cNvPr id="17" name="Content Placeholder 16">
            <a:extLst>
              <a:ext uri="{FF2B5EF4-FFF2-40B4-BE49-F238E27FC236}">
                <a16:creationId xmlns:a16="http://schemas.microsoft.com/office/drawing/2014/main" id="{9B53F7F2-792C-5946-B26B-153D893CB55B}"/>
              </a:ext>
            </a:extLst>
          </p:cNvPr>
          <p:cNvSpPr>
            <a:spLocks noGrp="1"/>
          </p:cNvSpPr>
          <p:nvPr>
            <p:ph sz="quarter" idx="14"/>
          </p:nvPr>
        </p:nvSpPr>
        <p:spPr>
          <a:xfrm>
            <a:off x="4116388" y="2097089"/>
            <a:ext cx="7632703" cy="4103692"/>
          </a:xfrm>
          <a:prstGeom prst="rect">
            <a:avLst/>
          </a:prstGeom>
        </p:spPr>
        <p:txBody>
          <a:bodyPr lIns="0" tIns="0" rIns="0" bIns="0">
            <a:normAutofit/>
          </a:bodyPr>
          <a:lstStyle>
            <a:lvl1pPr marL="0" indent="0">
              <a:buNone/>
              <a:defRPr sz="2000"/>
            </a:lvl1pPr>
          </a:lstStyle>
          <a:p>
            <a:pPr lvl="0"/>
            <a:r>
              <a:rPr lang="en-US" noProof="0"/>
              <a:t>Click to edit Master text styles</a:t>
            </a:r>
          </a:p>
        </p:txBody>
      </p:sp>
      <p:sp>
        <p:nvSpPr>
          <p:cNvPr id="11" name="TextBox 10">
            <a:extLst>
              <a:ext uri="{FF2B5EF4-FFF2-40B4-BE49-F238E27FC236}">
                <a16:creationId xmlns:a16="http://schemas.microsoft.com/office/drawing/2014/main" id="{4663AB3E-8BB7-2D4E-9A4B-1FA373B92B4A}"/>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13 – 17 July  •  Kigali, Rwanda</a:t>
            </a:r>
          </a:p>
        </p:txBody>
      </p:sp>
      <p:sp>
        <p:nvSpPr>
          <p:cNvPr id="18" name="Title 1">
            <a:extLst>
              <a:ext uri="{FF2B5EF4-FFF2-40B4-BE49-F238E27FC236}">
                <a16:creationId xmlns:a16="http://schemas.microsoft.com/office/drawing/2014/main" id="{4C75301D-79B8-304D-A9AB-978AFF9076BB}"/>
              </a:ext>
            </a:extLst>
          </p:cNvPr>
          <p:cNvSpPr>
            <a:spLocks noGrp="1"/>
          </p:cNvSpPr>
          <p:nvPr>
            <p:ph type="title"/>
          </p:nvPr>
        </p:nvSpPr>
        <p:spPr>
          <a:xfrm>
            <a:off x="4116391" y="441325"/>
            <a:ext cx="7632700" cy="1223964"/>
          </a:xfrm>
          <a:prstGeom prst="rect">
            <a:avLst/>
          </a:prstGeom>
        </p:spPr>
        <p:txBody>
          <a:bodyPr lIns="0" tIns="0" rIns="0" bIns="0" anchor="t"/>
          <a:lstStyle/>
          <a:p>
            <a:r>
              <a:rPr lang="en-US" noProof="0"/>
              <a:t>Click to edit Master title style</a:t>
            </a:r>
            <a:endParaRPr lang="en-GB" noProof="0"/>
          </a:p>
        </p:txBody>
      </p:sp>
      <p:sp>
        <p:nvSpPr>
          <p:cNvPr id="13" name="TextBox 12">
            <a:extLst>
              <a:ext uri="{FF2B5EF4-FFF2-40B4-BE49-F238E27FC236}">
                <a16:creationId xmlns:a16="http://schemas.microsoft.com/office/drawing/2014/main" id="{CEEB2E94-95BD-AF4A-8CB8-DEF6AF2D71CC}"/>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ias2025.org</a:t>
            </a:r>
          </a:p>
        </p:txBody>
      </p:sp>
      <p:sp>
        <p:nvSpPr>
          <p:cNvPr id="16" name="TextBox 15">
            <a:extLst>
              <a:ext uri="{FF2B5EF4-FFF2-40B4-BE49-F238E27FC236}">
                <a16:creationId xmlns:a16="http://schemas.microsoft.com/office/drawing/2014/main" id="{63903E21-8E3C-EA42-845E-ACA015593389}"/>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
        <p:nvSpPr>
          <p:cNvPr id="4" name="Text Placeholder 3">
            <a:extLst>
              <a:ext uri="{FF2B5EF4-FFF2-40B4-BE49-F238E27FC236}">
                <a16:creationId xmlns:a16="http://schemas.microsoft.com/office/drawing/2014/main" id="{6F60080C-8E2C-13C8-F305-B9340CF0ACDB}"/>
              </a:ext>
            </a:extLst>
          </p:cNvPr>
          <p:cNvSpPr>
            <a:spLocks noGrp="1"/>
          </p:cNvSpPr>
          <p:nvPr>
            <p:ph type="body" sz="quarter" idx="17" hasCustomPrompt="1"/>
          </p:nvPr>
        </p:nvSpPr>
        <p:spPr>
          <a:xfrm>
            <a:off x="442913" y="2097088"/>
            <a:ext cx="3368799" cy="4103687"/>
          </a:xfrm>
        </p:spPr>
        <p:txBody>
          <a:bodyPr/>
          <a:lstStyle>
            <a:lvl1pPr marL="0" indent="0">
              <a:buNone/>
              <a:defRPr/>
            </a:lvl1pPr>
          </a:lstStyle>
          <a:p>
            <a:pPr lvl="0"/>
            <a:r>
              <a:rPr lang="en-GB" noProof="0" dirty="0" err="1"/>
              <a:t>Nulla</a:t>
            </a:r>
            <a:r>
              <a:rPr lang="en-GB" noProof="0" dirty="0"/>
              <a:t> </a:t>
            </a:r>
            <a:r>
              <a:rPr lang="en-GB" noProof="0" dirty="0" err="1"/>
              <a:t>quis</a:t>
            </a:r>
            <a:r>
              <a:rPr lang="en-GB" noProof="0" dirty="0"/>
              <a:t> lorem </a:t>
            </a:r>
            <a:r>
              <a:rPr lang="en-GB" noProof="0" dirty="0" err="1"/>
              <a:t>ut</a:t>
            </a:r>
            <a:r>
              <a:rPr lang="en-GB" noProof="0" dirty="0"/>
              <a:t> libero </a:t>
            </a:r>
            <a:r>
              <a:rPr lang="en-GB" noProof="0" dirty="0" err="1"/>
              <a:t>malesuada</a:t>
            </a:r>
            <a:r>
              <a:rPr lang="en-GB" noProof="0" dirty="0"/>
              <a:t> </a:t>
            </a:r>
            <a:r>
              <a:rPr lang="en-GB" noProof="0" dirty="0" err="1"/>
              <a:t>feugiat</a:t>
            </a:r>
            <a:r>
              <a:rPr lang="en-GB" noProof="0" dirty="0"/>
              <a:t>. </a:t>
            </a:r>
            <a:r>
              <a:rPr lang="en-GB" noProof="0" dirty="0" err="1"/>
              <a:t>Curabitur</a:t>
            </a:r>
            <a:r>
              <a:rPr lang="en-GB" noProof="0" dirty="0"/>
              <a:t> non </a:t>
            </a:r>
            <a:r>
              <a:rPr lang="en-GB" noProof="0" dirty="0" err="1"/>
              <a:t>nulla</a:t>
            </a:r>
            <a:r>
              <a:rPr lang="en-GB" noProof="0" dirty="0"/>
              <a:t> sit </a:t>
            </a:r>
            <a:r>
              <a:rPr lang="en-GB" noProof="0" dirty="0" err="1"/>
              <a:t>amet</a:t>
            </a:r>
            <a:r>
              <a:rPr lang="en-GB" noProof="0" dirty="0"/>
              <a:t> </a:t>
            </a:r>
            <a:r>
              <a:rPr lang="en-GB" noProof="0" dirty="0" err="1"/>
              <a:t>nisl</a:t>
            </a:r>
            <a:r>
              <a:rPr lang="en-GB" noProof="0" dirty="0"/>
              <a:t> tempus convallis </a:t>
            </a:r>
            <a:r>
              <a:rPr lang="en-GB" noProof="0" dirty="0" err="1"/>
              <a:t>quis</a:t>
            </a:r>
            <a:r>
              <a:rPr lang="en-GB" noProof="0" dirty="0"/>
              <a:t> ac </a:t>
            </a:r>
            <a:r>
              <a:rPr lang="en-GB" noProof="0" dirty="0" err="1"/>
              <a:t>lectus</a:t>
            </a:r>
            <a:r>
              <a:rPr lang="en-GB" noProof="0" dirty="0"/>
              <a:t>.</a:t>
            </a:r>
          </a:p>
        </p:txBody>
      </p:sp>
    </p:spTree>
    <p:extLst>
      <p:ext uri="{BB962C8B-B14F-4D97-AF65-F5344CB8AC3E}">
        <p14:creationId xmlns:p14="http://schemas.microsoft.com/office/powerpoint/2010/main" val="872391255"/>
      </p:ext>
    </p:extLst>
  </p:cSld>
  <p:clrMapOvr>
    <a:masterClrMapping/>
  </p:clrMapOvr>
  <p:extLst>
    <p:ext uri="{DCECCB84-F9BA-43D5-87BE-67443E8EF086}">
      <p15:sldGuideLst xmlns:p15="http://schemas.microsoft.com/office/powerpoint/2012/main">
        <p15:guide id="1" orient="horz" pos="1888">
          <p15:clr>
            <a:srgbClr val="FBAE40"/>
          </p15:clr>
        </p15:guide>
        <p15:guide id="2" orient="horz" pos="1729">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Content with Text 3">
    <p:spTree>
      <p:nvGrpSpPr>
        <p:cNvPr id="1" name=""/>
        <p:cNvGrpSpPr/>
        <p:nvPr/>
      </p:nvGrpSpPr>
      <p:grpSpPr>
        <a:xfrm>
          <a:off x="0" y="0"/>
          <a:ext cx="0" cy="0"/>
          <a:chOff x="0" y="0"/>
          <a:chExt cx="0" cy="0"/>
        </a:xfrm>
      </p:grpSpPr>
      <p:sp>
        <p:nvSpPr>
          <p:cNvPr id="17" name="Content Placeholder 16">
            <a:extLst>
              <a:ext uri="{FF2B5EF4-FFF2-40B4-BE49-F238E27FC236}">
                <a16:creationId xmlns:a16="http://schemas.microsoft.com/office/drawing/2014/main" id="{9B53F7F2-792C-5946-B26B-153D893CB55B}"/>
              </a:ext>
            </a:extLst>
          </p:cNvPr>
          <p:cNvSpPr>
            <a:spLocks noGrp="1"/>
          </p:cNvSpPr>
          <p:nvPr>
            <p:ph sz="quarter" idx="14"/>
          </p:nvPr>
        </p:nvSpPr>
        <p:spPr>
          <a:xfrm>
            <a:off x="6311900" y="2097089"/>
            <a:ext cx="5437191" cy="4103692"/>
          </a:xfrm>
          <a:prstGeom prst="rect">
            <a:avLst/>
          </a:prstGeom>
        </p:spPr>
        <p:txBody>
          <a:bodyPr lIns="0" tIns="0" rIns="0" bIns="0">
            <a:normAutofit/>
          </a:bodyPr>
          <a:lstStyle>
            <a:lvl1pPr marL="0" indent="0">
              <a:buNone/>
              <a:defRPr sz="2000"/>
            </a:lvl1pPr>
          </a:lstStyle>
          <a:p>
            <a:pPr lvl="0"/>
            <a:r>
              <a:rPr lang="en-US" noProof="0"/>
              <a:t>Click to edit Master text styles</a:t>
            </a:r>
          </a:p>
        </p:txBody>
      </p:sp>
      <p:sp>
        <p:nvSpPr>
          <p:cNvPr id="11" name="TextBox 10">
            <a:extLst>
              <a:ext uri="{FF2B5EF4-FFF2-40B4-BE49-F238E27FC236}">
                <a16:creationId xmlns:a16="http://schemas.microsoft.com/office/drawing/2014/main" id="{4663AB3E-8BB7-2D4E-9A4B-1FA373B92B4A}"/>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13 – 17 July  •  Kigali, Rwanda</a:t>
            </a:r>
          </a:p>
        </p:txBody>
      </p:sp>
      <p:sp>
        <p:nvSpPr>
          <p:cNvPr id="18" name="Title 1">
            <a:extLst>
              <a:ext uri="{FF2B5EF4-FFF2-40B4-BE49-F238E27FC236}">
                <a16:creationId xmlns:a16="http://schemas.microsoft.com/office/drawing/2014/main" id="{4C75301D-79B8-304D-A9AB-978AFF9076BB}"/>
              </a:ext>
            </a:extLst>
          </p:cNvPr>
          <p:cNvSpPr>
            <a:spLocks noGrp="1"/>
          </p:cNvSpPr>
          <p:nvPr>
            <p:ph type="title"/>
          </p:nvPr>
        </p:nvSpPr>
        <p:spPr>
          <a:xfrm>
            <a:off x="4116391" y="441325"/>
            <a:ext cx="7632700" cy="1223964"/>
          </a:xfrm>
          <a:prstGeom prst="rect">
            <a:avLst/>
          </a:prstGeom>
        </p:spPr>
        <p:txBody>
          <a:bodyPr lIns="0" tIns="0" rIns="0" bIns="0" anchor="t"/>
          <a:lstStyle/>
          <a:p>
            <a:r>
              <a:rPr lang="en-US" noProof="0"/>
              <a:t>Click to edit Master title style</a:t>
            </a:r>
            <a:endParaRPr lang="en-GB" noProof="0"/>
          </a:p>
        </p:txBody>
      </p:sp>
      <p:sp>
        <p:nvSpPr>
          <p:cNvPr id="13" name="TextBox 12">
            <a:extLst>
              <a:ext uri="{FF2B5EF4-FFF2-40B4-BE49-F238E27FC236}">
                <a16:creationId xmlns:a16="http://schemas.microsoft.com/office/drawing/2014/main" id="{CEEB2E94-95BD-AF4A-8CB8-DEF6AF2D71CC}"/>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ias2025.org</a:t>
            </a:r>
          </a:p>
        </p:txBody>
      </p:sp>
      <p:sp>
        <p:nvSpPr>
          <p:cNvPr id="16" name="TextBox 15">
            <a:extLst>
              <a:ext uri="{FF2B5EF4-FFF2-40B4-BE49-F238E27FC236}">
                <a16:creationId xmlns:a16="http://schemas.microsoft.com/office/drawing/2014/main" id="{63903E21-8E3C-EA42-845E-ACA015593389}"/>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
        <p:nvSpPr>
          <p:cNvPr id="4" name="Text Placeholder 3">
            <a:extLst>
              <a:ext uri="{FF2B5EF4-FFF2-40B4-BE49-F238E27FC236}">
                <a16:creationId xmlns:a16="http://schemas.microsoft.com/office/drawing/2014/main" id="{6F60080C-8E2C-13C8-F305-B9340CF0ACDB}"/>
              </a:ext>
            </a:extLst>
          </p:cNvPr>
          <p:cNvSpPr>
            <a:spLocks noGrp="1"/>
          </p:cNvSpPr>
          <p:nvPr>
            <p:ph type="body" sz="quarter" idx="17" hasCustomPrompt="1"/>
          </p:nvPr>
        </p:nvSpPr>
        <p:spPr>
          <a:xfrm>
            <a:off x="442913" y="2097088"/>
            <a:ext cx="5437187" cy="4103687"/>
          </a:xfrm>
        </p:spPr>
        <p:txBody>
          <a:bodyPr/>
          <a:lstStyle>
            <a:lvl1pPr marL="0" indent="0">
              <a:buNone/>
              <a:defRPr/>
            </a:lvl1pPr>
          </a:lstStyle>
          <a:p>
            <a:r>
              <a:rPr lang="en-GB" noProof="0" dirty="0" err="1"/>
              <a:t>Nulla</a:t>
            </a:r>
            <a:r>
              <a:rPr lang="en-GB" noProof="0" dirty="0"/>
              <a:t> </a:t>
            </a:r>
            <a:r>
              <a:rPr lang="en-GB" noProof="0" dirty="0" err="1"/>
              <a:t>quis</a:t>
            </a:r>
            <a:r>
              <a:rPr lang="en-GB" noProof="0" dirty="0"/>
              <a:t> lorem </a:t>
            </a:r>
            <a:r>
              <a:rPr lang="en-GB" noProof="0" dirty="0" err="1"/>
              <a:t>ut</a:t>
            </a:r>
            <a:r>
              <a:rPr lang="en-GB" noProof="0" dirty="0"/>
              <a:t> libero </a:t>
            </a:r>
            <a:r>
              <a:rPr lang="en-GB" noProof="0" dirty="0" err="1"/>
              <a:t>malesuada</a:t>
            </a:r>
            <a:r>
              <a:rPr lang="en-GB" noProof="0" dirty="0"/>
              <a:t> </a:t>
            </a:r>
            <a:r>
              <a:rPr lang="en-GB" noProof="0" dirty="0" err="1"/>
              <a:t>feugiat</a:t>
            </a:r>
            <a:r>
              <a:rPr lang="en-GB" noProof="0" dirty="0"/>
              <a:t>. </a:t>
            </a:r>
            <a:r>
              <a:rPr lang="en-GB" noProof="0" dirty="0" err="1"/>
              <a:t>Curabitur</a:t>
            </a:r>
            <a:r>
              <a:rPr lang="en-GB" noProof="0" dirty="0"/>
              <a:t> non </a:t>
            </a:r>
            <a:r>
              <a:rPr lang="en-GB" noProof="0" dirty="0" err="1"/>
              <a:t>nulla</a:t>
            </a:r>
            <a:r>
              <a:rPr lang="en-GB" noProof="0" dirty="0"/>
              <a:t> sit </a:t>
            </a:r>
            <a:r>
              <a:rPr lang="en-GB" noProof="0" dirty="0" err="1"/>
              <a:t>amet</a:t>
            </a:r>
            <a:r>
              <a:rPr lang="en-GB" noProof="0" dirty="0"/>
              <a:t> </a:t>
            </a:r>
            <a:r>
              <a:rPr lang="en-GB" noProof="0" dirty="0" err="1"/>
              <a:t>nisl</a:t>
            </a:r>
            <a:r>
              <a:rPr lang="en-GB" noProof="0" dirty="0"/>
              <a:t> tempus convallis </a:t>
            </a:r>
            <a:r>
              <a:rPr lang="en-GB" noProof="0" dirty="0" err="1"/>
              <a:t>quis</a:t>
            </a:r>
            <a:r>
              <a:rPr lang="en-GB" noProof="0" dirty="0"/>
              <a:t> ac </a:t>
            </a:r>
            <a:r>
              <a:rPr lang="en-GB" noProof="0" dirty="0" err="1"/>
              <a:t>lectus</a:t>
            </a:r>
            <a:r>
              <a:rPr lang="en-GB" noProof="0" dirty="0"/>
              <a:t>.</a:t>
            </a:r>
          </a:p>
          <a:p>
            <a:r>
              <a:rPr lang="en-GB" noProof="0" dirty="0"/>
              <a:t>Proin </a:t>
            </a:r>
            <a:r>
              <a:rPr lang="en-GB" noProof="0" dirty="0" err="1"/>
              <a:t>eget</a:t>
            </a:r>
            <a:r>
              <a:rPr lang="en-GB" noProof="0" dirty="0"/>
              <a:t> </a:t>
            </a:r>
            <a:r>
              <a:rPr lang="en-GB" noProof="0" dirty="0" err="1"/>
              <a:t>tortor</a:t>
            </a:r>
            <a:r>
              <a:rPr lang="en-GB" noProof="0" dirty="0"/>
              <a:t> </a:t>
            </a:r>
            <a:r>
              <a:rPr lang="en-GB" noProof="0" dirty="0" err="1"/>
              <a:t>risus</a:t>
            </a:r>
            <a:r>
              <a:rPr lang="en-GB" noProof="0" dirty="0"/>
              <a:t>. Lorem ipsum </a:t>
            </a:r>
            <a:r>
              <a:rPr lang="en-GB" noProof="0" dirty="0" err="1"/>
              <a:t>dolor</a:t>
            </a:r>
            <a:r>
              <a:rPr lang="en-GB" noProof="0" dirty="0"/>
              <a:t> sit </a:t>
            </a:r>
            <a:r>
              <a:rPr lang="en-GB" noProof="0" dirty="0" err="1"/>
              <a:t>amet</a:t>
            </a:r>
            <a:r>
              <a:rPr lang="en-GB" noProof="0" dirty="0"/>
              <a:t>, </a:t>
            </a:r>
            <a:r>
              <a:rPr lang="en-GB" noProof="0" dirty="0" err="1"/>
              <a:t>consectetur</a:t>
            </a:r>
            <a:r>
              <a:rPr lang="en-GB" noProof="0" dirty="0"/>
              <a:t> </a:t>
            </a:r>
            <a:r>
              <a:rPr lang="en-GB" noProof="0" dirty="0" err="1"/>
              <a:t>adipiscing</a:t>
            </a:r>
            <a:r>
              <a:rPr lang="en-GB" noProof="0" dirty="0"/>
              <a:t> </a:t>
            </a:r>
            <a:r>
              <a:rPr lang="en-GB" noProof="0" dirty="0" err="1"/>
              <a:t>elit</a:t>
            </a:r>
            <a:r>
              <a:rPr lang="en-GB" noProof="0" dirty="0"/>
              <a:t>.</a:t>
            </a:r>
          </a:p>
        </p:txBody>
      </p:sp>
    </p:spTree>
    <p:extLst>
      <p:ext uri="{BB962C8B-B14F-4D97-AF65-F5344CB8AC3E}">
        <p14:creationId xmlns:p14="http://schemas.microsoft.com/office/powerpoint/2010/main" val="324458100"/>
      </p:ext>
    </p:extLst>
  </p:cSld>
  <p:clrMapOvr>
    <a:masterClrMapping/>
  </p:clrMapOvr>
  <p:extLst>
    <p:ext uri="{DCECCB84-F9BA-43D5-87BE-67443E8EF086}">
      <p15:sldGuideLst xmlns:p15="http://schemas.microsoft.com/office/powerpoint/2012/main">
        <p15:guide id="1" orient="horz" pos="1888">
          <p15:clr>
            <a:srgbClr val="FBAE40"/>
          </p15:clr>
        </p15:guide>
        <p15:guide id="2" orient="horz" pos="1729">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Content with Text 4">
    <p:spTree>
      <p:nvGrpSpPr>
        <p:cNvPr id="1" name=""/>
        <p:cNvGrpSpPr/>
        <p:nvPr/>
      </p:nvGrpSpPr>
      <p:grpSpPr>
        <a:xfrm>
          <a:off x="0" y="0"/>
          <a:ext cx="0" cy="0"/>
          <a:chOff x="0" y="0"/>
          <a:chExt cx="0" cy="0"/>
        </a:xfrm>
      </p:grpSpPr>
      <p:sp>
        <p:nvSpPr>
          <p:cNvPr id="17" name="Content Placeholder 16">
            <a:extLst>
              <a:ext uri="{FF2B5EF4-FFF2-40B4-BE49-F238E27FC236}">
                <a16:creationId xmlns:a16="http://schemas.microsoft.com/office/drawing/2014/main" id="{9B53F7F2-792C-5946-B26B-153D893CB55B}"/>
              </a:ext>
            </a:extLst>
          </p:cNvPr>
          <p:cNvSpPr>
            <a:spLocks noGrp="1"/>
          </p:cNvSpPr>
          <p:nvPr>
            <p:ph sz="quarter" idx="14"/>
          </p:nvPr>
        </p:nvSpPr>
        <p:spPr>
          <a:xfrm>
            <a:off x="8075613" y="2097089"/>
            <a:ext cx="3673478" cy="4103692"/>
          </a:xfrm>
          <a:prstGeom prst="rect">
            <a:avLst/>
          </a:prstGeom>
        </p:spPr>
        <p:txBody>
          <a:bodyPr lIns="0" tIns="0" rIns="0" bIns="0">
            <a:normAutofit/>
          </a:bodyPr>
          <a:lstStyle>
            <a:lvl1pPr marL="0" indent="0">
              <a:buNone/>
              <a:defRPr sz="2000"/>
            </a:lvl1pPr>
          </a:lstStyle>
          <a:p>
            <a:pPr lvl="0"/>
            <a:r>
              <a:rPr lang="en-US" noProof="0"/>
              <a:t>Click to edit Master text styles</a:t>
            </a:r>
          </a:p>
        </p:txBody>
      </p:sp>
      <p:sp>
        <p:nvSpPr>
          <p:cNvPr id="11" name="TextBox 10">
            <a:extLst>
              <a:ext uri="{FF2B5EF4-FFF2-40B4-BE49-F238E27FC236}">
                <a16:creationId xmlns:a16="http://schemas.microsoft.com/office/drawing/2014/main" id="{4663AB3E-8BB7-2D4E-9A4B-1FA373B92B4A}"/>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13 – 17 July  •  Kigali, Rwanda</a:t>
            </a:r>
          </a:p>
        </p:txBody>
      </p:sp>
      <p:sp>
        <p:nvSpPr>
          <p:cNvPr id="18" name="Title 1">
            <a:extLst>
              <a:ext uri="{FF2B5EF4-FFF2-40B4-BE49-F238E27FC236}">
                <a16:creationId xmlns:a16="http://schemas.microsoft.com/office/drawing/2014/main" id="{4C75301D-79B8-304D-A9AB-978AFF9076BB}"/>
              </a:ext>
            </a:extLst>
          </p:cNvPr>
          <p:cNvSpPr>
            <a:spLocks noGrp="1"/>
          </p:cNvSpPr>
          <p:nvPr>
            <p:ph type="title"/>
          </p:nvPr>
        </p:nvSpPr>
        <p:spPr>
          <a:xfrm>
            <a:off x="4116391" y="441325"/>
            <a:ext cx="7632700" cy="1223964"/>
          </a:xfrm>
          <a:prstGeom prst="rect">
            <a:avLst/>
          </a:prstGeom>
        </p:spPr>
        <p:txBody>
          <a:bodyPr lIns="0" tIns="0" rIns="0" bIns="0" anchor="t"/>
          <a:lstStyle/>
          <a:p>
            <a:r>
              <a:rPr lang="en-US" noProof="0"/>
              <a:t>Click to edit Master title style</a:t>
            </a:r>
            <a:endParaRPr lang="en-GB" noProof="0"/>
          </a:p>
        </p:txBody>
      </p:sp>
      <p:sp>
        <p:nvSpPr>
          <p:cNvPr id="13" name="TextBox 12">
            <a:extLst>
              <a:ext uri="{FF2B5EF4-FFF2-40B4-BE49-F238E27FC236}">
                <a16:creationId xmlns:a16="http://schemas.microsoft.com/office/drawing/2014/main" id="{CEEB2E94-95BD-AF4A-8CB8-DEF6AF2D71CC}"/>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ias2025.org</a:t>
            </a:r>
          </a:p>
        </p:txBody>
      </p:sp>
      <p:sp>
        <p:nvSpPr>
          <p:cNvPr id="16" name="TextBox 15">
            <a:extLst>
              <a:ext uri="{FF2B5EF4-FFF2-40B4-BE49-F238E27FC236}">
                <a16:creationId xmlns:a16="http://schemas.microsoft.com/office/drawing/2014/main" id="{63903E21-8E3C-EA42-845E-ACA015593389}"/>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
        <p:nvSpPr>
          <p:cNvPr id="4" name="Text Placeholder 3">
            <a:extLst>
              <a:ext uri="{FF2B5EF4-FFF2-40B4-BE49-F238E27FC236}">
                <a16:creationId xmlns:a16="http://schemas.microsoft.com/office/drawing/2014/main" id="{6F60080C-8E2C-13C8-F305-B9340CF0ACDB}"/>
              </a:ext>
            </a:extLst>
          </p:cNvPr>
          <p:cNvSpPr>
            <a:spLocks noGrp="1"/>
          </p:cNvSpPr>
          <p:nvPr>
            <p:ph type="body" sz="quarter" idx="17" hasCustomPrompt="1"/>
          </p:nvPr>
        </p:nvSpPr>
        <p:spPr>
          <a:xfrm>
            <a:off x="442913" y="2097088"/>
            <a:ext cx="7200900" cy="4103687"/>
          </a:xfrm>
        </p:spPr>
        <p:txBody>
          <a:bodyPr/>
          <a:lstStyle>
            <a:lvl1pPr marL="0" indent="0">
              <a:buNone/>
              <a:defRPr/>
            </a:lvl1pPr>
          </a:lstStyle>
          <a:p>
            <a:r>
              <a:rPr lang="en-GB" noProof="0" dirty="0" err="1"/>
              <a:t>Nulla</a:t>
            </a:r>
            <a:r>
              <a:rPr lang="en-GB" noProof="0" dirty="0"/>
              <a:t> </a:t>
            </a:r>
            <a:r>
              <a:rPr lang="en-GB" noProof="0" dirty="0" err="1"/>
              <a:t>quis</a:t>
            </a:r>
            <a:r>
              <a:rPr lang="en-GB" noProof="0" dirty="0"/>
              <a:t> lorem </a:t>
            </a:r>
            <a:r>
              <a:rPr lang="en-GB" noProof="0" dirty="0" err="1"/>
              <a:t>ut</a:t>
            </a:r>
            <a:r>
              <a:rPr lang="en-GB" noProof="0" dirty="0"/>
              <a:t> libero </a:t>
            </a:r>
            <a:r>
              <a:rPr lang="en-GB" noProof="0" dirty="0" err="1"/>
              <a:t>malesuada</a:t>
            </a:r>
            <a:r>
              <a:rPr lang="en-GB" noProof="0" dirty="0"/>
              <a:t> </a:t>
            </a:r>
            <a:r>
              <a:rPr lang="en-GB" noProof="0" dirty="0" err="1"/>
              <a:t>feugiat</a:t>
            </a:r>
            <a:r>
              <a:rPr lang="en-GB" noProof="0" dirty="0"/>
              <a:t>. </a:t>
            </a:r>
            <a:r>
              <a:rPr lang="en-GB" noProof="0" dirty="0" err="1"/>
              <a:t>Curabitur</a:t>
            </a:r>
            <a:r>
              <a:rPr lang="en-GB" noProof="0" dirty="0"/>
              <a:t> non </a:t>
            </a:r>
            <a:r>
              <a:rPr lang="en-GB" noProof="0" dirty="0" err="1"/>
              <a:t>nulla</a:t>
            </a:r>
            <a:r>
              <a:rPr lang="en-GB" noProof="0" dirty="0"/>
              <a:t> sit </a:t>
            </a:r>
            <a:r>
              <a:rPr lang="en-GB" noProof="0" dirty="0" err="1"/>
              <a:t>amet</a:t>
            </a:r>
            <a:r>
              <a:rPr lang="en-GB" noProof="0" dirty="0"/>
              <a:t> </a:t>
            </a:r>
            <a:r>
              <a:rPr lang="en-GB" noProof="0" dirty="0" err="1"/>
              <a:t>nisl</a:t>
            </a:r>
            <a:r>
              <a:rPr lang="en-GB" noProof="0" dirty="0"/>
              <a:t> tempus convallis </a:t>
            </a:r>
            <a:r>
              <a:rPr lang="en-GB" noProof="0" dirty="0" err="1"/>
              <a:t>quis</a:t>
            </a:r>
            <a:r>
              <a:rPr lang="en-GB" noProof="0" dirty="0"/>
              <a:t> ac </a:t>
            </a:r>
            <a:r>
              <a:rPr lang="en-GB" noProof="0" dirty="0" err="1"/>
              <a:t>lectus</a:t>
            </a:r>
            <a:r>
              <a:rPr lang="en-GB" noProof="0" dirty="0"/>
              <a:t>.</a:t>
            </a:r>
          </a:p>
          <a:p>
            <a:r>
              <a:rPr lang="en-GB" noProof="0" dirty="0"/>
              <a:t>Proin </a:t>
            </a:r>
            <a:r>
              <a:rPr lang="en-GB" noProof="0" dirty="0" err="1"/>
              <a:t>eget</a:t>
            </a:r>
            <a:r>
              <a:rPr lang="en-GB" noProof="0" dirty="0"/>
              <a:t> </a:t>
            </a:r>
            <a:r>
              <a:rPr lang="en-GB" noProof="0" dirty="0" err="1"/>
              <a:t>tortor</a:t>
            </a:r>
            <a:r>
              <a:rPr lang="en-GB" noProof="0" dirty="0"/>
              <a:t> </a:t>
            </a:r>
            <a:r>
              <a:rPr lang="en-GB" noProof="0" dirty="0" err="1"/>
              <a:t>risus</a:t>
            </a:r>
            <a:r>
              <a:rPr lang="en-GB" noProof="0" dirty="0"/>
              <a:t>. Lorem ipsum </a:t>
            </a:r>
            <a:r>
              <a:rPr lang="en-GB" noProof="0" dirty="0" err="1"/>
              <a:t>dolor</a:t>
            </a:r>
            <a:r>
              <a:rPr lang="en-GB" noProof="0" dirty="0"/>
              <a:t> sit </a:t>
            </a:r>
            <a:r>
              <a:rPr lang="en-GB" noProof="0" dirty="0" err="1"/>
              <a:t>amet</a:t>
            </a:r>
            <a:r>
              <a:rPr lang="en-GB" noProof="0" dirty="0"/>
              <a:t>, </a:t>
            </a:r>
            <a:r>
              <a:rPr lang="en-GB" noProof="0" dirty="0" err="1"/>
              <a:t>consectetur</a:t>
            </a:r>
            <a:r>
              <a:rPr lang="en-GB" noProof="0" dirty="0"/>
              <a:t> </a:t>
            </a:r>
            <a:r>
              <a:rPr lang="en-GB" noProof="0" dirty="0" err="1"/>
              <a:t>adipiscing</a:t>
            </a:r>
            <a:r>
              <a:rPr lang="en-GB" noProof="0" dirty="0"/>
              <a:t> </a:t>
            </a:r>
            <a:r>
              <a:rPr lang="en-GB" noProof="0" dirty="0" err="1"/>
              <a:t>elit</a:t>
            </a:r>
            <a:r>
              <a:rPr lang="en-GB" noProof="0" dirty="0"/>
              <a:t>.</a:t>
            </a:r>
          </a:p>
          <a:p>
            <a:pPr marL="457200" indent="-457200">
              <a:buFont typeface="Arial" panose="020B0604020202020204" pitchFamily="34" charset="0"/>
              <a:buChar char="•"/>
            </a:pPr>
            <a:r>
              <a:rPr lang="en-GB" noProof="0" dirty="0"/>
              <a:t>Donec </a:t>
            </a:r>
            <a:r>
              <a:rPr lang="en-GB" noProof="0" dirty="0" err="1"/>
              <a:t>rutrum</a:t>
            </a:r>
            <a:r>
              <a:rPr lang="en-GB" noProof="0" dirty="0"/>
              <a:t> </a:t>
            </a:r>
            <a:r>
              <a:rPr lang="en-GB" noProof="0" dirty="0" err="1"/>
              <a:t>congue</a:t>
            </a:r>
            <a:r>
              <a:rPr lang="en-GB" noProof="0" dirty="0"/>
              <a:t> </a:t>
            </a:r>
            <a:r>
              <a:rPr lang="en-GB" noProof="0" dirty="0" err="1"/>
              <a:t>leo</a:t>
            </a:r>
            <a:r>
              <a:rPr lang="en-GB" noProof="0" dirty="0"/>
              <a:t> </a:t>
            </a:r>
            <a:r>
              <a:rPr lang="en-GB" noProof="0" dirty="0" err="1"/>
              <a:t>eget</a:t>
            </a:r>
            <a:r>
              <a:rPr lang="en-GB" noProof="0" dirty="0"/>
              <a:t> </a:t>
            </a:r>
            <a:r>
              <a:rPr lang="en-GB" noProof="0" dirty="0" err="1"/>
              <a:t>malesuada</a:t>
            </a:r>
            <a:r>
              <a:rPr lang="en-GB" noProof="0" dirty="0"/>
              <a:t>.</a:t>
            </a:r>
          </a:p>
          <a:p>
            <a:pPr marL="457200" indent="-457200">
              <a:buFont typeface="Arial" panose="020B0604020202020204" pitchFamily="34" charset="0"/>
              <a:buChar char="•"/>
            </a:pPr>
            <a:r>
              <a:rPr lang="en-GB" noProof="0" dirty="0" err="1"/>
              <a:t>Curabitur</a:t>
            </a:r>
            <a:r>
              <a:rPr lang="en-GB" noProof="0" dirty="0"/>
              <a:t> </a:t>
            </a:r>
            <a:r>
              <a:rPr lang="en-GB" noProof="0" dirty="0" err="1"/>
              <a:t>aliquet</a:t>
            </a:r>
            <a:r>
              <a:rPr lang="en-GB" noProof="0" dirty="0"/>
              <a:t> </a:t>
            </a:r>
            <a:r>
              <a:rPr lang="en-GB" noProof="0" dirty="0" err="1"/>
              <a:t>quam</a:t>
            </a:r>
            <a:r>
              <a:rPr lang="en-GB" noProof="0" dirty="0"/>
              <a:t> id dui </a:t>
            </a:r>
            <a:r>
              <a:rPr lang="en-GB" noProof="0" dirty="0" err="1"/>
              <a:t>posuere</a:t>
            </a:r>
            <a:r>
              <a:rPr lang="en-GB" noProof="0" dirty="0"/>
              <a:t> </a:t>
            </a:r>
            <a:r>
              <a:rPr lang="en-GB" noProof="0" dirty="0" err="1"/>
              <a:t>blandit</a:t>
            </a:r>
            <a:r>
              <a:rPr lang="en-GB" noProof="0" dirty="0"/>
              <a:t>.</a:t>
            </a:r>
          </a:p>
          <a:p>
            <a:pPr marL="457200" indent="-457200">
              <a:buFont typeface="Arial" panose="020B0604020202020204" pitchFamily="34" charset="0"/>
              <a:buChar char="•"/>
            </a:pPr>
            <a:r>
              <a:rPr lang="en-GB" noProof="0" dirty="0"/>
              <a:t>Proin </a:t>
            </a:r>
            <a:r>
              <a:rPr lang="en-GB" noProof="0" dirty="0" err="1"/>
              <a:t>eget</a:t>
            </a:r>
            <a:r>
              <a:rPr lang="en-GB" noProof="0" dirty="0"/>
              <a:t> </a:t>
            </a:r>
            <a:r>
              <a:rPr lang="en-GB" noProof="0" dirty="0" err="1"/>
              <a:t>tortor</a:t>
            </a:r>
            <a:r>
              <a:rPr lang="en-GB" noProof="0" dirty="0"/>
              <a:t> </a:t>
            </a:r>
            <a:r>
              <a:rPr lang="en-GB" noProof="0" dirty="0" err="1"/>
              <a:t>risus</a:t>
            </a:r>
            <a:r>
              <a:rPr lang="en-GB" noProof="0" dirty="0"/>
              <a:t>.</a:t>
            </a:r>
          </a:p>
        </p:txBody>
      </p:sp>
    </p:spTree>
    <p:extLst>
      <p:ext uri="{BB962C8B-B14F-4D97-AF65-F5344CB8AC3E}">
        <p14:creationId xmlns:p14="http://schemas.microsoft.com/office/powerpoint/2010/main" val="3001938430"/>
      </p:ext>
    </p:extLst>
  </p:cSld>
  <p:clrMapOvr>
    <a:masterClrMapping/>
  </p:clrMapOvr>
  <p:extLst>
    <p:ext uri="{DCECCB84-F9BA-43D5-87BE-67443E8EF086}">
      <p15:sldGuideLst xmlns:p15="http://schemas.microsoft.com/office/powerpoint/2012/main">
        <p15:guide id="1" orient="horz" pos="1888">
          <p15:clr>
            <a:srgbClr val="FBAE40"/>
          </p15:clr>
        </p15:guide>
        <p15:guide id="2" orient="horz" pos="1729">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Image with Caption">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22D4093A-7AF9-304D-AE6D-F745B4F0164D}"/>
              </a:ext>
            </a:extLst>
          </p:cNvPr>
          <p:cNvSpPr>
            <a:spLocks noGrp="1"/>
          </p:cNvSpPr>
          <p:nvPr>
            <p:ph type="body" sz="quarter" idx="13" hasCustomPrompt="1"/>
          </p:nvPr>
        </p:nvSpPr>
        <p:spPr>
          <a:xfrm>
            <a:off x="442915" y="3256767"/>
            <a:ext cx="5437188" cy="2944008"/>
          </a:xfrm>
          <a:prstGeom prst="rect">
            <a:avLst/>
          </a:prstGeom>
        </p:spPr>
        <p:txBody>
          <a:bodyPr lIns="0" tIns="0" rIns="0" bIns="0" anchor="t"/>
          <a:lstStyle>
            <a:lvl1pPr marL="0" indent="0">
              <a:buNone/>
              <a:defRPr sz="2000"/>
            </a:lvl1pPr>
          </a:lstStyle>
          <a:p>
            <a:pPr lvl="0"/>
            <a:r>
              <a:rPr lang="en-GB" noProof="0"/>
              <a:t>Nulla quis lorem ut libero malesuada feugiat. Curabitur non nulla sit amet nisl tempus convallis quis ac lectus.</a:t>
            </a:r>
          </a:p>
        </p:txBody>
      </p:sp>
      <p:sp>
        <p:nvSpPr>
          <p:cNvPr id="11" name="Title 10">
            <a:extLst>
              <a:ext uri="{FF2B5EF4-FFF2-40B4-BE49-F238E27FC236}">
                <a16:creationId xmlns:a16="http://schemas.microsoft.com/office/drawing/2014/main" id="{22C07795-8A1B-4F48-ADAF-7475467E7A60}"/>
              </a:ext>
            </a:extLst>
          </p:cNvPr>
          <p:cNvSpPr>
            <a:spLocks noGrp="1"/>
          </p:cNvSpPr>
          <p:nvPr>
            <p:ph type="title"/>
          </p:nvPr>
        </p:nvSpPr>
        <p:spPr>
          <a:xfrm>
            <a:off x="442913" y="1665294"/>
            <a:ext cx="5437187" cy="1428641"/>
          </a:xfrm>
          <a:prstGeom prst="rect">
            <a:avLst/>
          </a:prstGeom>
        </p:spPr>
        <p:txBody>
          <a:bodyPr lIns="0" tIns="0" rIns="0" bIns="0" anchor="b"/>
          <a:lstStyle/>
          <a:p>
            <a:r>
              <a:rPr lang="en-US" noProof="0"/>
              <a:t>Click to edit Master title style</a:t>
            </a:r>
            <a:endParaRPr lang="en-GB" noProof="0"/>
          </a:p>
        </p:txBody>
      </p:sp>
      <p:sp>
        <p:nvSpPr>
          <p:cNvPr id="9" name="TextBox 8">
            <a:extLst>
              <a:ext uri="{FF2B5EF4-FFF2-40B4-BE49-F238E27FC236}">
                <a16:creationId xmlns:a16="http://schemas.microsoft.com/office/drawing/2014/main" id="{655BEA16-9E9F-0D4A-9C31-85DAC460949F}"/>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13 – 17 July  •  Kigali, Rwanda</a:t>
            </a:r>
          </a:p>
        </p:txBody>
      </p:sp>
      <p:sp>
        <p:nvSpPr>
          <p:cNvPr id="15" name="TextBox 14">
            <a:extLst>
              <a:ext uri="{FF2B5EF4-FFF2-40B4-BE49-F238E27FC236}">
                <a16:creationId xmlns:a16="http://schemas.microsoft.com/office/drawing/2014/main" id="{2A3A0912-00E9-3E4E-9381-0A5C958C62D2}"/>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ias2025.org</a:t>
            </a:r>
          </a:p>
        </p:txBody>
      </p:sp>
      <p:sp>
        <p:nvSpPr>
          <p:cNvPr id="16" name="TextBox 15">
            <a:extLst>
              <a:ext uri="{FF2B5EF4-FFF2-40B4-BE49-F238E27FC236}">
                <a16:creationId xmlns:a16="http://schemas.microsoft.com/office/drawing/2014/main" id="{6DD43CCD-AAFC-B847-BF0F-B7E2A805F6E1}"/>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pic>
        <p:nvPicPr>
          <p:cNvPr id="4" name="Picture 3">
            <a:extLst>
              <a:ext uri="{FF2B5EF4-FFF2-40B4-BE49-F238E27FC236}">
                <a16:creationId xmlns:a16="http://schemas.microsoft.com/office/drawing/2014/main" id="{747D33BA-66D6-E190-0410-77B932AF2433}"/>
              </a:ext>
            </a:extLst>
          </p:cNvPr>
          <p:cNvPicPr>
            <a:picLocks noChangeAspect="1"/>
          </p:cNvPicPr>
          <p:nvPr userDrawn="1"/>
        </p:nvPicPr>
        <p:blipFill>
          <a:blip r:embed="rId2"/>
          <a:srcRect/>
          <a:stretch/>
        </p:blipFill>
        <p:spPr>
          <a:xfrm>
            <a:off x="8272945" y="0"/>
            <a:ext cx="3919055" cy="6858000"/>
          </a:xfrm>
          <a:prstGeom prst="rect">
            <a:avLst/>
          </a:prstGeom>
        </p:spPr>
      </p:pic>
      <p:sp>
        <p:nvSpPr>
          <p:cNvPr id="10" name="Picture Placeholder 9">
            <a:extLst>
              <a:ext uri="{FF2B5EF4-FFF2-40B4-BE49-F238E27FC236}">
                <a16:creationId xmlns:a16="http://schemas.microsoft.com/office/drawing/2014/main" id="{A12FA691-34E1-B147-9F45-2CFB053A59B9}"/>
              </a:ext>
            </a:extLst>
          </p:cNvPr>
          <p:cNvSpPr>
            <a:spLocks noGrp="1"/>
          </p:cNvSpPr>
          <p:nvPr>
            <p:ph type="pic" sz="quarter" idx="14"/>
          </p:nvPr>
        </p:nvSpPr>
        <p:spPr>
          <a:xfrm>
            <a:off x="6483328" y="979714"/>
            <a:ext cx="4734000" cy="4898572"/>
          </a:xfrm>
          <a:prstGeom prst="rect">
            <a:avLst/>
          </a:prstGeom>
          <a:solidFill>
            <a:schemeClr val="tx2"/>
          </a:solidFill>
        </p:spPr>
        <p:txBody>
          <a:bodyPr lIns="0" tIns="0" rIns="0" bIns="0" anchor="ctr"/>
          <a:lstStyle>
            <a:lvl1pPr marL="0" indent="0" algn="ctr">
              <a:buNone/>
              <a:defRPr/>
            </a:lvl1pPr>
          </a:lstStyle>
          <a:p>
            <a:r>
              <a:rPr lang="en-US" noProof="0"/>
              <a:t>Click icon to add picture</a:t>
            </a:r>
            <a:endParaRPr lang="en-GB" noProof="0"/>
          </a:p>
        </p:txBody>
      </p:sp>
    </p:spTree>
    <p:extLst>
      <p:ext uri="{BB962C8B-B14F-4D97-AF65-F5344CB8AC3E}">
        <p14:creationId xmlns:p14="http://schemas.microsoft.com/office/powerpoint/2010/main" val="27837223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Image with Caption 2">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22D4093A-7AF9-304D-AE6D-F745B4F0164D}"/>
              </a:ext>
            </a:extLst>
          </p:cNvPr>
          <p:cNvSpPr>
            <a:spLocks noGrp="1"/>
          </p:cNvSpPr>
          <p:nvPr>
            <p:ph type="body" sz="quarter" idx="13" hasCustomPrompt="1"/>
          </p:nvPr>
        </p:nvSpPr>
        <p:spPr>
          <a:xfrm>
            <a:off x="442915" y="3256767"/>
            <a:ext cx="5437188" cy="2944008"/>
          </a:xfrm>
          <a:prstGeom prst="rect">
            <a:avLst/>
          </a:prstGeom>
        </p:spPr>
        <p:txBody>
          <a:bodyPr lIns="0" tIns="0" rIns="0" bIns="0" anchor="t"/>
          <a:lstStyle>
            <a:lvl1pPr marL="0" indent="0">
              <a:buNone/>
              <a:defRPr sz="2000"/>
            </a:lvl1pPr>
          </a:lstStyle>
          <a:p>
            <a:pPr lvl="0"/>
            <a:r>
              <a:rPr lang="en-GB" noProof="0" dirty="0" err="1"/>
              <a:t>Nulla</a:t>
            </a:r>
            <a:r>
              <a:rPr lang="en-GB" noProof="0" dirty="0"/>
              <a:t> </a:t>
            </a:r>
            <a:r>
              <a:rPr lang="en-GB" noProof="0" dirty="0" err="1"/>
              <a:t>quis</a:t>
            </a:r>
            <a:r>
              <a:rPr lang="en-GB" noProof="0" dirty="0"/>
              <a:t> lorem </a:t>
            </a:r>
            <a:r>
              <a:rPr lang="en-GB" noProof="0" dirty="0" err="1"/>
              <a:t>ut</a:t>
            </a:r>
            <a:r>
              <a:rPr lang="en-GB" noProof="0" dirty="0"/>
              <a:t> libero </a:t>
            </a:r>
            <a:r>
              <a:rPr lang="en-GB" noProof="0" dirty="0" err="1"/>
              <a:t>malesuada</a:t>
            </a:r>
            <a:r>
              <a:rPr lang="en-GB" noProof="0" dirty="0"/>
              <a:t> </a:t>
            </a:r>
            <a:r>
              <a:rPr lang="en-GB" noProof="0" dirty="0" err="1"/>
              <a:t>feugiat</a:t>
            </a:r>
            <a:r>
              <a:rPr lang="en-GB" noProof="0" dirty="0"/>
              <a:t>. </a:t>
            </a:r>
            <a:r>
              <a:rPr lang="en-GB" noProof="0" dirty="0" err="1"/>
              <a:t>Curabitur</a:t>
            </a:r>
            <a:r>
              <a:rPr lang="en-GB" noProof="0" dirty="0"/>
              <a:t> non </a:t>
            </a:r>
            <a:r>
              <a:rPr lang="en-GB" noProof="0" dirty="0" err="1"/>
              <a:t>nulla</a:t>
            </a:r>
            <a:r>
              <a:rPr lang="en-GB" noProof="0" dirty="0"/>
              <a:t> sit </a:t>
            </a:r>
            <a:r>
              <a:rPr lang="en-GB" noProof="0" dirty="0" err="1"/>
              <a:t>amet</a:t>
            </a:r>
            <a:r>
              <a:rPr lang="en-GB" noProof="0" dirty="0"/>
              <a:t> </a:t>
            </a:r>
            <a:r>
              <a:rPr lang="en-GB" noProof="0" dirty="0" err="1"/>
              <a:t>nisl</a:t>
            </a:r>
            <a:r>
              <a:rPr lang="en-GB" noProof="0" dirty="0"/>
              <a:t> tempus convallis </a:t>
            </a:r>
            <a:r>
              <a:rPr lang="en-GB" noProof="0" dirty="0" err="1"/>
              <a:t>quis</a:t>
            </a:r>
            <a:r>
              <a:rPr lang="en-GB" noProof="0" dirty="0"/>
              <a:t> ac </a:t>
            </a:r>
            <a:r>
              <a:rPr lang="en-GB" noProof="0" dirty="0" err="1"/>
              <a:t>lectus</a:t>
            </a:r>
            <a:r>
              <a:rPr lang="en-GB" noProof="0" dirty="0"/>
              <a:t>.</a:t>
            </a:r>
          </a:p>
        </p:txBody>
      </p:sp>
      <p:sp>
        <p:nvSpPr>
          <p:cNvPr id="11" name="Title 10">
            <a:extLst>
              <a:ext uri="{FF2B5EF4-FFF2-40B4-BE49-F238E27FC236}">
                <a16:creationId xmlns:a16="http://schemas.microsoft.com/office/drawing/2014/main" id="{22C07795-8A1B-4F48-ADAF-7475467E7A60}"/>
              </a:ext>
            </a:extLst>
          </p:cNvPr>
          <p:cNvSpPr>
            <a:spLocks noGrp="1"/>
          </p:cNvSpPr>
          <p:nvPr>
            <p:ph type="title"/>
          </p:nvPr>
        </p:nvSpPr>
        <p:spPr>
          <a:xfrm>
            <a:off x="442913" y="1665294"/>
            <a:ext cx="5437187" cy="1428641"/>
          </a:xfrm>
          <a:prstGeom prst="rect">
            <a:avLst/>
          </a:prstGeom>
        </p:spPr>
        <p:txBody>
          <a:bodyPr lIns="0" tIns="0" rIns="0" bIns="0" anchor="b"/>
          <a:lstStyle/>
          <a:p>
            <a:r>
              <a:rPr lang="en-US" noProof="0"/>
              <a:t>Click to edit Master title style</a:t>
            </a:r>
            <a:endParaRPr lang="en-GB" noProof="0"/>
          </a:p>
        </p:txBody>
      </p:sp>
      <p:sp>
        <p:nvSpPr>
          <p:cNvPr id="9" name="TextBox 8">
            <a:extLst>
              <a:ext uri="{FF2B5EF4-FFF2-40B4-BE49-F238E27FC236}">
                <a16:creationId xmlns:a16="http://schemas.microsoft.com/office/drawing/2014/main" id="{655BEA16-9E9F-0D4A-9C31-85DAC460949F}"/>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13 – 17 July  •  Kigali, Rwanda</a:t>
            </a:r>
          </a:p>
        </p:txBody>
      </p:sp>
      <p:sp>
        <p:nvSpPr>
          <p:cNvPr id="15" name="TextBox 14">
            <a:extLst>
              <a:ext uri="{FF2B5EF4-FFF2-40B4-BE49-F238E27FC236}">
                <a16:creationId xmlns:a16="http://schemas.microsoft.com/office/drawing/2014/main" id="{2A3A0912-00E9-3E4E-9381-0A5C958C62D2}"/>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ias2025.org</a:t>
            </a:r>
          </a:p>
        </p:txBody>
      </p:sp>
      <p:sp>
        <p:nvSpPr>
          <p:cNvPr id="16" name="TextBox 15">
            <a:extLst>
              <a:ext uri="{FF2B5EF4-FFF2-40B4-BE49-F238E27FC236}">
                <a16:creationId xmlns:a16="http://schemas.microsoft.com/office/drawing/2014/main" id="{6DD43CCD-AAFC-B847-BF0F-B7E2A805F6E1}"/>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pic>
        <p:nvPicPr>
          <p:cNvPr id="2" name="Picture 1">
            <a:extLst>
              <a:ext uri="{FF2B5EF4-FFF2-40B4-BE49-F238E27FC236}">
                <a16:creationId xmlns:a16="http://schemas.microsoft.com/office/drawing/2014/main" id="{05FD00EE-BA8D-4911-16EE-CA53007DC878}"/>
              </a:ext>
            </a:extLst>
          </p:cNvPr>
          <p:cNvPicPr>
            <a:picLocks noChangeAspect="1"/>
          </p:cNvPicPr>
          <p:nvPr userDrawn="1"/>
        </p:nvPicPr>
        <p:blipFill>
          <a:blip r:embed="rId2"/>
          <a:srcRect/>
          <a:stretch/>
        </p:blipFill>
        <p:spPr>
          <a:xfrm rot="10800000">
            <a:off x="8272945" y="0"/>
            <a:ext cx="3919055" cy="6858000"/>
          </a:xfrm>
          <a:prstGeom prst="rect">
            <a:avLst/>
          </a:prstGeom>
        </p:spPr>
      </p:pic>
      <p:sp>
        <p:nvSpPr>
          <p:cNvPr id="10" name="Picture Placeholder 9">
            <a:extLst>
              <a:ext uri="{FF2B5EF4-FFF2-40B4-BE49-F238E27FC236}">
                <a16:creationId xmlns:a16="http://schemas.microsoft.com/office/drawing/2014/main" id="{A12FA691-34E1-B147-9F45-2CFB053A59B9}"/>
              </a:ext>
            </a:extLst>
          </p:cNvPr>
          <p:cNvSpPr>
            <a:spLocks noGrp="1"/>
          </p:cNvSpPr>
          <p:nvPr>
            <p:ph type="pic" sz="quarter" idx="14"/>
          </p:nvPr>
        </p:nvSpPr>
        <p:spPr>
          <a:xfrm>
            <a:off x="6474702" y="979714"/>
            <a:ext cx="4734000" cy="4898572"/>
          </a:xfrm>
          <a:prstGeom prst="rect">
            <a:avLst/>
          </a:prstGeom>
          <a:solidFill>
            <a:schemeClr val="accent2"/>
          </a:solidFill>
        </p:spPr>
        <p:txBody>
          <a:bodyPr lIns="0" tIns="0" rIns="0" bIns="0" anchor="ctr"/>
          <a:lstStyle>
            <a:lvl1pPr marL="0" indent="0" algn="ctr">
              <a:buNone/>
              <a:defRPr/>
            </a:lvl1pPr>
          </a:lstStyle>
          <a:p>
            <a:r>
              <a:rPr lang="en-US" noProof="0"/>
              <a:t>Click icon to add picture</a:t>
            </a:r>
            <a:endParaRPr lang="en-GB" noProof="0"/>
          </a:p>
        </p:txBody>
      </p:sp>
    </p:spTree>
    <p:extLst>
      <p:ext uri="{BB962C8B-B14F-4D97-AF65-F5344CB8AC3E}">
        <p14:creationId xmlns:p14="http://schemas.microsoft.com/office/powerpoint/2010/main" val="40478388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Image and Content - Pattern 1">
    <p:spTree>
      <p:nvGrpSpPr>
        <p:cNvPr id="1" name=""/>
        <p:cNvGrpSpPr/>
        <p:nvPr/>
      </p:nvGrpSpPr>
      <p:grpSpPr>
        <a:xfrm>
          <a:off x="0" y="0"/>
          <a:ext cx="0" cy="0"/>
          <a:chOff x="0" y="0"/>
          <a:chExt cx="0" cy="0"/>
        </a:xfrm>
      </p:grpSpPr>
      <p:sp>
        <p:nvSpPr>
          <p:cNvPr id="17" name="Content Placeholder 16">
            <a:extLst>
              <a:ext uri="{FF2B5EF4-FFF2-40B4-BE49-F238E27FC236}">
                <a16:creationId xmlns:a16="http://schemas.microsoft.com/office/drawing/2014/main" id="{9B53F7F2-792C-5946-B26B-153D893CB55B}"/>
              </a:ext>
            </a:extLst>
          </p:cNvPr>
          <p:cNvSpPr>
            <a:spLocks noGrp="1"/>
          </p:cNvSpPr>
          <p:nvPr>
            <p:ph sz="quarter" idx="14"/>
          </p:nvPr>
        </p:nvSpPr>
        <p:spPr>
          <a:xfrm>
            <a:off x="6311903" y="2097091"/>
            <a:ext cx="5437188" cy="4103687"/>
          </a:xfrm>
          <a:prstGeom prst="rect">
            <a:avLst/>
          </a:prstGeom>
        </p:spPr>
        <p:txBody>
          <a:bodyPr lIns="0" tIns="0" rIns="0" bIns="0">
            <a:normAutofit/>
          </a:bodyPr>
          <a:lstStyle>
            <a:lvl1pPr marL="0" indent="0">
              <a:buNone/>
              <a:defRPr sz="2000"/>
            </a:lvl1pPr>
          </a:lstStyle>
          <a:p>
            <a:pPr lvl="0"/>
            <a:r>
              <a:rPr lang="en-US" noProof="0"/>
              <a:t>Click to edit Master text styles</a:t>
            </a:r>
          </a:p>
        </p:txBody>
      </p:sp>
      <p:sp>
        <p:nvSpPr>
          <p:cNvPr id="13" name="Title 1">
            <a:extLst>
              <a:ext uri="{FF2B5EF4-FFF2-40B4-BE49-F238E27FC236}">
                <a16:creationId xmlns:a16="http://schemas.microsoft.com/office/drawing/2014/main" id="{3A9FAEF4-2CDC-9742-AEF3-A25C5A448891}"/>
              </a:ext>
            </a:extLst>
          </p:cNvPr>
          <p:cNvSpPr>
            <a:spLocks noGrp="1"/>
          </p:cNvSpPr>
          <p:nvPr>
            <p:ph type="title"/>
          </p:nvPr>
        </p:nvSpPr>
        <p:spPr>
          <a:xfrm>
            <a:off x="4116391" y="441325"/>
            <a:ext cx="7632700" cy="1223964"/>
          </a:xfrm>
          <a:prstGeom prst="rect">
            <a:avLst/>
          </a:prstGeom>
        </p:spPr>
        <p:txBody>
          <a:bodyPr lIns="0" tIns="0" rIns="0" bIns="0" anchor="t"/>
          <a:lstStyle/>
          <a:p>
            <a:r>
              <a:rPr lang="en-US" noProof="0"/>
              <a:t>Click to edit Master title style</a:t>
            </a:r>
            <a:endParaRPr lang="en-GB" noProof="0"/>
          </a:p>
        </p:txBody>
      </p:sp>
      <p:sp>
        <p:nvSpPr>
          <p:cNvPr id="11" name="TextBox 10">
            <a:extLst>
              <a:ext uri="{FF2B5EF4-FFF2-40B4-BE49-F238E27FC236}">
                <a16:creationId xmlns:a16="http://schemas.microsoft.com/office/drawing/2014/main" id="{AF9BC3C2-303A-12CB-9291-D0D960E99FC9}"/>
              </a:ext>
            </a:extLst>
          </p:cNvPr>
          <p:cNvSpPr txBox="1"/>
          <p:nvPr userDrawn="1"/>
        </p:nvSpPr>
        <p:spPr>
          <a:xfrm>
            <a:off x="4116388"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13 – 17 July  •  Kigali, Rwanda</a:t>
            </a:r>
          </a:p>
        </p:txBody>
      </p:sp>
      <p:sp>
        <p:nvSpPr>
          <p:cNvPr id="12" name="TextBox 11">
            <a:extLst>
              <a:ext uri="{FF2B5EF4-FFF2-40B4-BE49-F238E27FC236}">
                <a16:creationId xmlns:a16="http://schemas.microsoft.com/office/drawing/2014/main" id="{E7A9DA97-3B37-BB0F-1BE6-74FB3CC95EA0}"/>
              </a:ext>
            </a:extLst>
          </p:cNvPr>
          <p:cNvSpPr txBox="1"/>
          <p:nvPr userDrawn="1"/>
        </p:nvSpPr>
        <p:spPr>
          <a:xfrm>
            <a:off x="7789864"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ias2025.org</a:t>
            </a:r>
          </a:p>
        </p:txBody>
      </p:sp>
      <p:pic>
        <p:nvPicPr>
          <p:cNvPr id="2" name="Picture 1">
            <a:extLst>
              <a:ext uri="{FF2B5EF4-FFF2-40B4-BE49-F238E27FC236}">
                <a16:creationId xmlns:a16="http://schemas.microsoft.com/office/drawing/2014/main" id="{48BEA962-3AAC-3B82-0C01-F2793670FFB4}"/>
              </a:ext>
            </a:extLst>
          </p:cNvPr>
          <p:cNvPicPr>
            <a:picLocks noChangeAspect="1"/>
          </p:cNvPicPr>
          <p:nvPr userDrawn="1"/>
        </p:nvPicPr>
        <p:blipFill>
          <a:blip r:embed="rId2"/>
          <a:srcRect/>
          <a:stretch/>
        </p:blipFill>
        <p:spPr>
          <a:xfrm>
            <a:off x="0" y="2097090"/>
            <a:ext cx="2380438" cy="4759200"/>
          </a:xfrm>
          <a:prstGeom prst="rect">
            <a:avLst/>
          </a:prstGeom>
        </p:spPr>
      </p:pic>
      <p:sp>
        <p:nvSpPr>
          <p:cNvPr id="7" name="Picture Placeholder 2">
            <a:extLst>
              <a:ext uri="{FF2B5EF4-FFF2-40B4-BE49-F238E27FC236}">
                <a16:creationId xmlns:a16="http://schemas.microsoft.com/office/drawing/2014/main" id="{14DCF326-D6B4-5E4A-8E2C-D9FE40FD28A1}"/>
              </a:ext>
            </a:extLst>
          </p:cNvPr>
          <p:cNvSpPr>
            <a:spLocks noGrp="1"/>
          </p:cNvSpPr>
          <p:nvPr>
            <p:ph type="pic" sz="quarter" idx="15"/>
          </p:nvPr>
        </p:nvSpPr>
        <p:spPr>
          <a:xfrm>
            <a:off x="1188000" y="2098800"/>
            <a:ext cx="4690800" cy="3571200"/>
          </a:xfrm>
          <a:prstGeom prst="rect">
            <a:avLst/>
          </a:prstGeom>
          <a:solidFill>
            <a:schemeClr val="tx2"/>
          </a:solidFill>
        </p:spPr>
        <p:txBody>
          <a:bodyPr lIns="0" tIns="0" rIns="0" bIns="0" anchor="ctr"/>
          <a:lstStyle>
            <a:lvl1pPr marL="0" indent="0" algn="ctr">
              <a:buNone/>
              <a:defRPr/>
            </a:lvl1pPr>
          </a:lstStyle>
          <a:p>
            <a:r>
              <a:rPr lang="en-US" noProof="0"/>
              <a:t>Click icon to add picture</a:t>
            </a:r>
            <a:endParaRPr lang="en-GB" noProof="0"/>
          </a:p>
        </p:txBody>
      </p:sp>
    </p:spTree>
    <p:extLst>
      <p:ext uri="{BB962C8B-B14F-4D97-AF65-F5344CB8AC3E}">
        <p14:creationId xmlns:p14="http://schemas.microsoft.com/office/powerpoint/2010/main" val="1874386453"/>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Image and Content - Pattern 2">
    <p:spTree>
      <p:nvGrpSpPr>
        <p:cNvPr id="1" name=""/>
        <p:cNvGrpSpPr/>
        <p:nvPr/>
      </p:nvGrpSpPr>
      <p:grpSpPr>
        <a:xfrm>
          <a:off x="0" y="0"/>
          <a:ext cx="0" cy="0"/>
          <a:chOff x="0" y="0"/>
          <a:chExt cx="0" cy="0"/>
        </a:xfrm>
      </p:grpSpPr>
      <p:sp>
        <p:nvSpPr>
          <p:cNvPr id="17" name="Content Placeholder 16">
            <a:extLst>
              <a:ext uri="{FF2B5EF4-FFF2-40B4-BE49-F238E27FC236}">
                <a16:creationId xmlns:a16="http://schemas.microsoft.com/office/drawing/2014/main" id="{9B53F7F2-792C-5946-B26B-153D893CB55B}"/>
              </a:ext>
            </a:extLst>
          </p:cNvPr>
          <p:cNvSpPr>
            <a:spLocks noGrp="1"/>
          </p:cNvSpPr>
          <p:nvPr>
            <p:ph sz="quarter" idx="14"/>
          </p:nvPr>
        </p:nvSpPr>
        <p:spPr>
          <a:xfrm>
            <a:off x="6311903" y="2097091"/>
            <a:ext cx="5437188" cy="4103687"/>
          </a:xfrm>
          <a:prstGeom prst="rect">
            <a:avLst/>
          </a:prstGeom>
        </p:spPr>
        <p:txBody>
          <a:bodyPr lIns="0" tIns="0" rIns="0" bIns="0">
            <a:normAutofit/>
          </a:bodyPr>
          <a:lstStyle>
            <a:lvl1pPr marL="0" indent="0">
              <a:buNone/>
              <a:defRPr sz="2000"/>
            </a:lvl1pPr>
          </a:lstStyle>
          <a:p>
            <a:pPr lvl="0"/>
            <a:r>
              <a:rPr lang="en-US" noProof="0"/>
              <a:t>Click to edit Master text styles</a:t>
            </a:r>
          </a:p>
        </p:txBody>
      </p:sp>
      <p:sp>
        <p:nvSpPr>
          <p:cNvPr id="13" name="Title 1">
            <a:extLst>
              <a:ext uri="{FF2B5EF4-FFF2-40B4-BE49-F238E27FC236}">
                <a16:creationId xmlns:a16="http://schemas.microsoft.com/office/drawing/2014/main" id="{3A9FAEF4-2CDC-9742-AEF3-A25C5A448891}"/>
              </a:ext>
            </a:extLst>
          </p:cNvPr>
          <p:cNvSpPr>
            <a:spLocks noGrp="1"/>
          </p:cNvSpPr>
          <p:nvPr>
            <p:ph type="title"/>
          </p:nvPr>
        </p:nvSpPr>
        <p:spPr>
          <a:xfrm>
            <a:off x="4116391" y="441325"/>
            <a:ext cx="7632700" cy="1223964"/>
          </a:xfrm>
          <a:prstGeom prst="rect">
            <a:avLst/>
          </a:prstGeom>
        </p:spPr>
        <p:txBody>
          <a:bodyPr lIns="0" tIns="0" rIns="0" bIns="0" anchor="t"/>
          <a:lstStyle/>
          <a:p>
            <a:r>
              <a:rPr lang="en-US" noProof="0"/>
              <a:t>Click to edit Master title style</a:t>
            </a:r>
            <a:endParaRPr lang="en-GB" noProof="0"/>
          </a:p>
        </p:txBody>
      </p:sp>
      <p:sp>
        <p:nvSpPr>
          <p:cNvPr id="11" name="TextBox 10">
            <a:extLst>
              <a:ext uri="{FF2B5EF4-FFF2-40B4-BE49-F238E27FC236}">
                <a16:creationId xmlns:a16="http://schemas.microsoft.com/office/drawing/2014/main" id="{AF9BC3C2-303A-12CB-9291-D0D960E99FC9}"/>
              </a:ext>
            </a:extLst>
          </p:cNvPr>
          <p:cNvSpPr txBox="1"/>
          <p:nvPr userDrawn="1"/>
        </p:nvSpPr>
        <p:spPr>
          <a:xfrm>
            <a:off x="4116388"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13 – 17 July  •  Kigali, Rwanda</a:t>
            </a:r>
          </a:p>
        </p:txBody>
      </p:sp>
      <p:sp>
        <p:nvSpPr>
          <p:cNvPr id="12" name="TextBox 11">
            <a:extLst>
              <a:ext uri="{FF2B5EF4-FFF2-40B4-BE49-F238E27FC236}">
                <a16:creationId xmlns:a16="http://schemas.microsoft.com/office/drawing/2014/main" id="{E7A9DA97-3B37-BB0F-1BE6-74FB3CC95EA0}"/>
              </a:ext>
            </a:extLst>
          </p:cNvPr>
          <p:cNvSpPr txBox="1"/>
          <p:nvPr userDrawn="1"/>
        </p:nvSpPr>
        <p:spPr>
          <a:xfrm>
            <a:off x="7789864"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ias2025.org</a:t>
            </a:r>
          </a:p>
        </p:txBody>
      </p:sp>
      <p:pic>
        <p:nvPicPr>
          <p:cNvPr id="2" name="Picture 1">
            <a:extLst>
              <a:ext uri="{FF2B5EF4-FFF2-40B4-BE49-F238E27FC236}">
                <a16:creationId xmlns:a16="http://schemas.microsoft.com/office/drawing/2014/main" id="{B587F51E-9D60-F793-C968-27BFB6828641}"/>
              </a:ext>
            </a:extLst>
          </p:cNvPr>
          <p:cNvPicPr>
            <a:picLocks noChangeAspect="1"/>
          </p:cNvPicPr>
          <p:nvPr userDrawn="1"/>
        </p:nvPicPr>
        <p:blipFill>
          <a:blip r:embed="rId2"/>
          <a:srcRect/>
          <a:stretch/>
        </p:blipFill>
        <p:spPr>
          <a:xfrm rot="10800000">
            <a:off x="0" y="2097090"/>
            <a:ext cx="2381293" cy="4760909"/>
          </a:xfrm>
          <a:prstGeom prst="rect">
            <a:avLst/>
          </a:prstGeom>
        </p:spPr>
      </p:pic>
      <p:sp>
        <p:nvSpPr>
          <p:cNvPr id="7" name="Picture Placeholder 2">
            <a:extLst>
              <a:ext uri="{FF2B5EF4-FFF2-40B4-BE49-F238E27FC236}">
                <a16:creationId xmlns:a16="http://schemas.microsoft.com/office/drawing/2014/main" id="{14DCF326-D6B4-5E4A-8E2C-D9FE40FD28A1}"/>
              </a:ext>
            </a:extLst>
          </p:cNvPr>
          <p:cNvSpPr>
            <a:spLocks noGrp="1"/>
          </p:cNvSpPr>
          <p:nvPr>
            <p:ph type="pic" sz="quarter" idx="15"/>
          </p:nvPr>
        </p:nvSpPr>
        <p:spPr>
          <a:xfrm>
            <a:off x="1188719" y="2098800"/>
            <a:ext cx="4690800" cy="3571200"/>
          </a:xfrm>
          <a:prstGeom prst="rect">
            <a:avLst/>
          </a:prstGeom>
          <a:solidFill>
            <a:schemeClr val="accent2"/>
          </a:solidFill>
        </p:spPr>
        <p:txBody>
          <a:bodyPr lIns="0" tIns="0" rIns="0" bIns="0" anchor="ctr"/>
          <a:lstStyle>
            <a:lvl1pPr marL="0" indent="0" algn="ctr">
              <a:buNone/>
              <a:defRPr/>
            </a:lvl1pPr>
          </a:lstStyle>
          <a:p>
            <a:r>
              <a:rPr lang="en-US" noProof="0"/>
              <a:t>Click icon to add picture</a:t>
            </a:r>
            <a:endParaRPr lang="en-GB" noProof="0"/>
          </a:p>
        </p:txBody>
      </p:sp>
    </p:spTree>
    <p:extLst>
      <p:ext uri="{BB962C8B-B14F-4D97-AF65-F5344CB8AC3E}">
        <p14:creationId xmlns:p14="http://schemas.microsoft.com/office/powerpoint/2010/main" val="800707941"/>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D21A2CA5-C9BE-8646-A49A-C5E2D560704B}"/>
              </a:ext>
            </a:extLst>
          </p:cNvPr>
          <p:cNvSpPr>
            <a:spLocks noGrp="1"/>
          </p:cNvSpPr>
          <p:nvPr>
            <p:ph sz="quarter" idx="13" hasCustomPrompt="1"/>
          </p:nvPr>
        </p:nvSpPr>
        <p:spPr>
          <a:xfrm>
            <a:off x="4116388" y="2097091"/>
            <a:ext cx="7632704" cy="4103687"/>
          </a:xfrm>
          <a:prstGeom prst="rect">
            <a:avLst/>
          </a:prstGeom>
        </p:spPr>
        <p:txBody>
          <a:bodyPr lIns="0" tIns="0" rIns="0" bIns="0"/>
          <a:lstStyle>
            <a:lvl1pPr marL="0" indent="0">
              <a:buFont typeface="Courier New" panose="02070309020205020404" pitchFamily="49" charset="0"/>
              <a:buNone/>
              <a:defRPr sz="2000"/>
            </a:lvl1pPr>
          </a:lstStyle>
          <a:p>
            <a:r>
              <a:rPr lang="en-GB" noProof="0" dirty="0" err="1"/>
              <a:t>Nulla</a:t>
            </a:r>
            <a:r>
              <a:rPr lang="en-GB" noProof="0" dirty="0"/>
              <a:t> </a:t>
            </a:r>
            <a:r>
              <a:rPr lang="en-GB" noProof="0" dirty="0" err="1"/>
              <a:t>quis</a:t>
            </a:r>
            <a:r>
              <a:rPr lang="en-GB" noProof="0" dirty="0"/>
              <a:t> lorem </a:t>
            </a:r>
            <a:r>
              <a:rPr lang="en-GB" noProof="0" dirty="0" err="1"/>
              <a:t>ut</a:t>
            </a:r>
            <a:r>
              <a:rPr lang="en-GB" noProof="0" dirty="0"/>
              <a:t> libero </a:t>
            </a:r>
            <a:r>
              <a:rPr lang="en-GB" noProof="0" dirty="0" err="1"/>
              <a:t>malesuada</a:t>
            </a:r>
            <a:r>
              <a:rPr lang="en-GB" noProof="0" dirty="0"/>
              <a:t> </a:t>
            </a:r>
            <a:r>
              <a:rPr lang="en-GB" noProof="0" dirty="0" err="1"/>
              <a:t>feugiat</a:t>
            </a:r>
            <a:r>
              <a:rPr lang="en-GB" noProof="0" dirty="0"/>
              <a:t>. </a:t>
            </a:r>
            <a:r>
              <a:rPr lang="en-GB" noProof="0" dirty="0" err="1"/>
              <a:t>Curabitur</a:t>
            </a:r>
            <a:r>
              <a:rPr lang="en-GB" noProof="0" dirty="0"/>
              <a:t> non </a:t>
            </a:r>
            <a:r>
              <a:rPr lang="en-GB" noProof="0" dirty="0" err="1"/>
              <a:t>nulla</a:t>
            </a:r>
            <a:r>
              <a:rPr lang="en-GB" noProof="0" dirty="0"/>
              <a:t> sit </a:t>
            </a:r>
            <a:r>
              <a:rPr lang="en-GB" noProof="0" dirty="0" err="1"/>
              <a:t>amet</a:t>
            </a:r>
            <a:r>
              <a:rPr lang="en-GB" noProof="0" dirty="0"/>
              <a:t> </a:t>
            </a:r>
            <a:r>
              <a:rPr lang="en-GB" noProof="0" dirty="0" err="1"/>
              <a:t>nisl</a:t>
            </a:r>
            <a:r>
              <a:rPr lang="en-GB" noProof="0" dirty="0"/>
              <a:t> tempus convallis </a:t>
            </a:r>
            <a:r>
              <a:rPr lang="en-GB" noProof="0" dirty="0" err="1"/>
              <a:t>quis</a:t>
            </a:r>
            <a:r>
              <a:rPr lang="en-GB" noProof="0" dirty="0"/>
              <a:t> ac </a:t>
            </a:r>
            <a:r>
              <a:rPr lang="en-GB" noProof="0" dirty="0" err="1"/>
              <a:t>lectus</a:t>
            </a:r>
            <a:r>
              <a:rPr lang="en-GB" noProof="0" dirty="0"/>
              <a:t>.</a:t>
            </a:r>
          </a:p>
          <a:p>
            <a:r>
              <a:rPr lang="en-GB" noProof="0" dirty="0"/>
              <a:t>Proin </a:t>
            </a:r>
            <a:r>
              <a:rPr lang="en-GB" noProof="0" dirty="0" err="1"/>
              <a:t>eget</a:t>
            </a:r>
            <a:r>
              <a:rPr lang="en-GB" noProof="0" dirty="0"/>
              <a:t> </a:t>
            </a:r>
            <a:r>
              <a:rPr lang="en-GB" noProof="0" dirty="0" err="1"/>
              <a:t>tortor</a:t>
            </a:r>
            <a:r>
              <a:rPr lang="en-GB" noProof="0" dirty="0"/>
              <a:t> </a:t>
            </a:r>
            <a:r>
              <a:rPr lang="en-GB" noProof="0" dirty="0" err="1"/>
              <a:t>risus</a:t>
            </a:r>
            <a:r>
              <a:rPr lang="en-GB" noProof="0" dirty="0"/>
              <a:t>. Lorem ipsum </a:t>
            </a:r>
            <a:r>
              <a:rPr lang="en-GB" noProof="0" dirty="0" err="1"/>
              <a:t>dolor</a:t>
            </a:r>
            <a:r>
              <a:rPr lang="en-GB" noProof="0" dirty="0"/>
              <a:t> sit </a:t>
            </a:r>
            <a:r>
              <a:rPr lang="en-GB" noProof="0" dirty="0" err="1"/>
              <a:t>amet</a:t>
            </a:r>
            <a:r>
              <a:rPr lang="en-GB" noProof="0" dirty="0"/>
              <a:t>, </a:t>
            </a:r>
            <a:r>
              <a:rPr lang="en-GB" noProof="0" dirty="0" err="1"/>
              <a:t>consectetur</a:t>
            </a:r>
            <a:r>
              <a:rPr lang="en-GB" noProof="0" dirty="0"/>
              <a:t> </a:t>
            </a:r>
            <a:r>
              <a:rPr lang="en-GB" noProof="0" dirty="0" err="1"/>
              <a:t>adipiscing</a:t>
            </a:r>
            <a:r>
              <a:rPr lang="en-GB" noProof="0" dirty="0"/>
              <a:t> </a:t>
            </a:r>
            <a:r>
              <a:rPr lang="en-GB" noProof="0" dirty="0" err="1"/>
              <a:t>elit</a:t>
            </a:r>
            <a:r>
              <a:rPr lang="en-GB" noProof="0" dirty="0"/>
              <a:t>.</a:t>
            </a:r>
          </a:p>
          <a:p>
            <a:pPr marL="457200" indent="-457200">
              <a:buFont typeface="Arial" panose="020B0604020202020204" pitchFamily="34" charset="0"/>
              <a:buChar char="•"/>
            </a:pPr>
            <a:r>
              <a:rPr lang="en-GB" noProof="0" dirty="0"/>
              <a:t>Donec </a:t>
            </a:r>
            <a:r>
              <a:rPr lang="en-GB" noProof="0" dirty="0" err="1"/>
              <a:t>rutrum</a:t>
            </a:r>
            <a:r>
              <a:rPr lang="en-GB" noProof="0" dirty="0"/>
              <a:t> </a:t>
            </a:r>
            <a:r>
              <a:rPr lang="en-GB" noProof="0" dirty="0" err="1"/>
              <a:t>congue</a:t>
            </a:r>
            <a:r>
              <a:rPr lang="en-GB" noProof="0" dirty="0"/>
              <a:t> </a:t>
            </a:r>
            <a:r>
              <a:rPr lang="en-GB" noProof="0" dirty="0" err="1"/>
              <a:t>leo</a:t>
            </a:r>
            <a:r>
              <a:rPr lang="en-GB" noProof="0" dirty="0"/>
              <a:t> </a:t>
            </a:r>
            <a:r>
              <a:rPr lang="en-GB" noProof="0" dirty="0" err="1"/>
              <a:t>eget</a:t>
            </a:r>
            <a:r>
              <a:rPr lang="en-GB" noProof="0" dirty="0"/>
              <a:t> </a:t>
            </a:r>
            <a:r>
              <a:rPr lang="en-GB" noProof="0" dirty="0" err="1"/>
              <a:t>malesuada</a:t>
            </a:r>
            <a:r>
              <a:rPr lang="en-GB" noProof="0" dirty="0"/>
              <a:t>.</a:t>
            </a:r>
          </a:p>
          <a:p>
            <a:pPr marL="457200" indent="-457200">
              <a:buFont typeface="Arial" panose="020B0604020202020204" pitchFamily="34" charset="0"/>
              <a:buChar char="•"/>
            </a:pPr>
            <a:r>
              <a:rPr lang="en-GB" noProof="0" dirty="0" err="1"/>
              <a:t>Curabitur</a:t>
            </a:r>
            <a:r>
              <a:rPr lang="en-GB" noProof="0" dirty="0"/>
              <a:t> </a:t>
            </a:r>
            <a:r>
              <a:rPr lang="en-GB" noProof="0" dirty="0" err="1"/>
              <a:t>aliquet</a:t>
            </a:r>
            <a:r>
              <a:rPr lang="en-GB" noProof="0" dirty="0"/>
              <a:t> </a:t>
            </a:r>
            <a:r>
              <a:rPr lang="en-GB" noProof="0" dirty="0" err="1"/>
              <a:t>quam</a:t>
            </a:r>
            <a:r>
              <a:rPr lang="en-GB" noProof="0" dirty="0"/>
              <a:t> id dui </a:t>
            </a:r>
            <a:r>
              <a:rPr lang="en-GB" noProof="0" dirty="0" err="1"/>
              <a:t>posuere</a:t>
            </a:r>
            <a:r>
              <a:rPr lang="en-GB" noProof="0" dirty="0"/>
              <a:t> </a:t>
            </a:r>
            <a:r>
              <a:rPr lang="en-GB" noProof="0" dirty="0" err="1"/>
              <a:t>blandit</a:t>
            </a:r>
            <a:r>
              <a:rPr lang="en-GB" noProof="0" dirty="0"/>
              <a:t>.</a:t>
            </a:r>
          </a:p>
          <a:p>
            <a:pPr marL="457200" indent="-457200">
              <a:buFont typeface="Arial" panose="020B0604020202020204" pitchFamily="34" charset="0"/>
              <a:buChar char="•"/>
            </a:pPr>
            <a:r>
              <a:rPr lang="en-GB" noProof="0" dirty="0"/>
              <a:t>Proin </a:t>
            </a:r>
            <a:r>
              <a:rPr lang="en-GB" noProof="0" dirty="0" err="1"/>
              <a:t>eget</a:t>
            </a:r>
            <a:r>
              <a:rPr lang="en-GB" noProof="0" dirty="0"/>
              <a:t> </a:t>
            </a:r>
            <a:r>
              <a:rPr lang="en-GB" noProof="0" dirty="0" err="1"/>
              <a:t>tortor</a:t>
            </a:r>
            <a:r>
              <a:rPr lang="en-GB" noProof="0" dirty="0"/>
              <a:t> </a:t>
            </a:r>
            <a:r>
              <a:rPr lang="en-GB" noProof="0" dirty="0" err="1"/>
              <a:t>risus</a:t>
            </a:r>
            <a:r>
              <a:rPr lang="en-GB" noProof="0" dirty="0"/>
              <a:t>.</a:t>
            </a:r>
          </a:p>
        </p:txBody>
      </p:sp>
      <p:sp>
        <p:nvSpPr>
          <p:cNvPr id="15" name="TextBox 14">
            <a:extLst>
              <a:ext uri="{FF2B5EF4-FFF2-40B4-BE49-F238E27FC236}">
                <a16:creationId xmlns:a16="http://schemas.microsoft.com/office/drawing/2014/main" id="{091C2EAF-4008-1240-8C52-9E641194B157}"/>
              </a:ext>
            </a:extLst>
          </p:cNvPr>
          <p:cNvSpPr txBox="1"/>
          <p:nvPr/>
        </p:nvSpPr>
        <p:spPr>
          <a:xfrm>
            <a:off x="4116388"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13 – 17 July  •  Kigali, Rwanda</a:t>
            </a:r>
          </a:p>
        </p:txBody>
      </p:sp>
      <p:sp>
        <p:nvSpPr>
          <p:cNvPr id="16" name="TextBox 15">
            <a:extLst>
              <a:ext uri="{FF2B5EF4-FFF2-40B4-BE49-F238E27FC236}">
                <a16:creationId xmlns:a16="http://schemas.microsoft.com/office/drawing/2014/main" id="{CEED8009-8440-8D46-8AD7-A2541109AEA4}"/>
              </a:ext>
            </a:extLst>
          </p:cNvPr>
          <p:cNvSpPr txBox="1"/>
          <p:nvPr/>
        </p:nvSpPr>
        <p:spPr>
          <a:xfrm>
            <a:off x="7789864"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IAS Ribbon Sans Regular" pitchFamily="2" charset="0"/>
                <a:ea typeface="IAS Ribbon Sans Regular" pitchFamily="2" charset="0"/>
                <a:cs typeface="+mn-cs"/>
              </a:rPr>
              <a:t>ias2025.org</a:t>
            </a:r>
          </a:p>
        </p:txBody>
      </p:sp>
      <p:sp>
        <p:nvSpPr>
          <p:cNvPr id="17" name="Title 1">
            <a:extLst>
              <a:ext uri="{FF2B5EF4-FFF2-40B4-BE49-F238E27FC236}">
                <a16:creationId xmlns:a16="http://schemas.microsoft.com/office/drawing/2014/main" id="{0B918DAA-45D8-EF4A-B0DE-9DB83618DF2E}"/>
              </a:ext>
            </a:extLst>
          </p:cNvPr>
          <p:cNvSpPr>
            <a:spLocks noGrp="1"/>
          </p:cNvSpPr>
          <p:nvPr>
            <p:ph type="title"/>
          </p:nvPr>
        </p:nvSpPr>
        <p:spPr>
          <a:xfrm>
            <a:off x="4116391" y="441325"/>
            <a:ext cx="7632700" cy="1223964"/>
          </a:xfrm>
          <a:prstGeom prst="rect">
            <a:avLst/>
          </a:prstGeom>
        </p:spPr>
        <p:txBody>
          <a:bodyPr lIns="0" tIns="0" rIns="0" bIns="0" anchor="t"/>
          <a:lstStyle/>
          <a:p>
            <a:r>
              <a:rPr lang="en-US" noProof="0"/>
              <a:t>Click to edit Master title style</a:t>
            </a:r>
            <a:endParaRPr lang="en-GB" noProof="0"/>
          </a:p>
        </p:txBody>
      </p:sp>
      <p:pic>
        <p:nvPicPr>
          <p:cNvPr id="3" name="Picture 2">
            <a:extLst>
              <a:ext uri="{FF2B5EF4-FFF2-40B4-BE49-F238E27FC236}">
                <a16:creationId xmlns:a16="http://schemas.microsoft.com/office/drawing/2014/main" id="{304A4F27-4DA0-09FA-F328-C702D6A3E7C0}"/>
              </a:ext>
            </a:extLst>
          </p:cNvPr>
          <p:cNvPicPr>
            <a:picLocks noChangeAspect="1"/>
          </p:cNvPicPr>
          <p:nvPr/>
        </p:nvPicPr>
        <p:blipFill>
          <a:blip r:embed="rId2"/>
          <a:srcRect/>
          <a:stretch/>
        </p:blipFill>
        <p:spPr>
          <a:xfrm>
            <a:off x="0" y="2097091"/>
            <a:ext cx="3569400" cy="4759200"/>
          </a:xfrm>
          <a:prstGeom prst="rect">
            <a:avLst/>
          </a:prstGeom>
        </p:spPr>
      </p:pic>
      <p:sp>
        <p:nvSpPr>
          <p:cNvPr id="2" name="TextBox 1">
            <a:extLst>
              <a:ext uri="{FF2B5EF4-FFF2-40B4-BE49-F238E27FC236}">
                <a16:creationId xmlns:a16="http://schemas.microsoft.com/office/drawing/2014/main" id="{C0056190-0E4F-4387-6959-8D3CD34E91ED}"/>
              </a:ext>
            </a:extLst>
          </p:cNvPr>
          <p:cNvSpPr txBox="1"/>
          <p:nvPr userDrawn="1"/>
        </p:nvSpPr>
        <p:spPr>
          <a:xfrm>
            <a:off x="4116388"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13 – 17 July  •  Kigali, Rwanda</a:t>
            </a:r>
          </a:p>
        </p:txBody>
      </p:sp>
      <p:sp>
        <p:nvSpPr>
          <p:cNvPr id="4" name="TextBox 3">
            <a:extLst>
              <a:ext uri="{FF2B5EF4-FFF2-40B4-BE49-F238E27FC236}">
                <a16:creationId xmlns:a16="http://schemas.microsoft.com/office/drawing/2014/main" id="{E5A20AB1-E39B-AA4F-152F-8ED04416BBE5}"/>
              </a:ext>
            </a:extLst>
          </p:cNvPr>
          <p:cNvSpPr txBox="1"/>
          <p:nvPr userDrawn="1"/>
        </p:nvSpPr>
        <p:spPr>
          <a:xfrm>
            <a:off x="7789864"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ias2025.org</a:t>
            </a:r>
          </a:p>
        </p:txBody>
      </p:sp>
      <p:pic>
        <p:nvPicPr>
          <p:cNvPr id="5" name="Picture 4">
            <a:extLst>
              <a:ext uri="{FF2B5EF4-FFF2-40B4-BE49-F238E27FC236}">
                <a16:creationId xmlns:a16="http://schemas.microsoft.com/office/drawing/2014/main" id="{481F9E75-901E-3650-0FBC-12ABDFE02D3A}"/>
              </a:ext>
            </a:extLst>
          </p:cNvPr>
          <p:cNvPicPr>
            <a:picLocks noChangeAspect="1"/>
          </p:cNvPicPr>
          <p:nvPr userDrawn="1"/>
        </p:nvPicPr>
        <p:blipFill>
          <a:blip r:embed="rId2"/>
          <a:srcRect/>
          <a:stretch/>
        </p:blipFill>
        <p:spPr>
          <a:xfrm>
            <a:off x="0" y="2097091"/>
            <a:ext cx="3569400" cy="4759200"/>
          </a:xfrm>
          <a:prstGeom prst="rect">
            <a:avLst/>
          </a:prstGeom>
        </p:spPr>
      </p:pic>
    </p:spTree>
    <p:extLst>
      <p:ext uri="{BB962C8B-B14F-4D97-AF65-F5344CB8AC3E}">
        <p14:creationId xmlns:p14="http://schemas.microsoft.com/office/powerpoint/2010/main" val="341069310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Image and Content">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C6D1B286-EE94-DE44-8BBB-C1AC46863680}"/>
              </a:ext>
            </a:extLst>
          </p:cNvPr>
          <p:cNvSpPr>
            <a:spLocks noGrp="1"/>
          </p:cNvSpPr>
          <p:nvPr>
            <p:ph sz="quarter" idx="13"/>
          </p:nvPr>
        </p:nvSpPr>
        <p:spPr>
          <a:xfrm>
            <a:off x="442913" y="2097089"/>
            <a:ext cx="5437187" cy="4103686"/>
          </a:xfrm>
          <a:prstGeom prst="rect">
            <a:avLst/>
          </a:prstGeom>
        </p:spPr>
        <p:txBody>
          <a:bodyPr lIns="0" tIns="0" rIns="0" bIns="0">
            <a:normAutofit/>
          </a:bodyPr>
          <a:lstStyle>
            <a:lvl1pPr marL="0" indent="0">
              <a:buNone/>
              <a:defRPr sz="2000"/>
            </a:lvl1pPr>
          </a:lstStyle>
          <a:p>
            <a:pPr lvl="0"/>
            <a:r>
              <a:rPr lang="en-US" noProof="0"/>
              <a:t>Click to edit Master text styles</a:t>
            </a:r>
          </a:p>
        </p:txBody>
      </p:sp>
      <p:sp>
        <p:nvSpPr>
          <p:cNvPr id="20" name="Title 1">
            <a:extLst>
              <a:ext uri="{FF2B5EF4-FFF2-40B4-BE49-F238E27FC236}">
                <a16:creationId xmlns:a16="http://schemas.microsoft.com/office/drawing/2014/main" id="{93976421-9C43-4A44-829D-511FFE0243F2}"/>
              </a:ext>
            </a:extLst>
          </p:cNvPr>
          <p:cNvSpPr>
            <a:spLocks noGrp="1"/>
          </p:cNvSpPr>
          <p:nvPr>
            <p:ph type="title"/>
          </p:nvPr>
        </p:nvSpPr>
        <p:spPr>
          <a:xfrm>
            <a:off x="4116391" y="441325"/>
            <a:ext cx="7632700" cy="1223964"/>
          </a:xfrm>
          <a:prstGeom prst="rect">
            <a:avLst/>
          </a:prstGeom>
        </p:spPr>
        <p:txBody>
          <a:bodyPr lIns="0" tIns="0" rIns="0" bIns="0" anchor="t"/>
          <a:lstStyle/>
          <a:p>
            <a:r>
              <a:rPr lang="en-US" noProof="0"/>
              <a:t>Click to edit Master title style</a:t>
            </a:r>
            <a:endParaRPr lang="en-GB" noProof="0"/>
          </a:p>
        </p:txBody>
      </p:sp>
      <p:sp>
        <p:nvSpPr>
          <p:cNvPr id="3" name="Picture Placeholder 2">
            <a:extLst>
              <a:ext uri="{FF2B5EF4-FFF2-40B4-BE49-F238E27FC236}">
                <a16:creationId xmlns:a16="http://schemas.microsoft.com/office/drawing/2014/main" id="{7BCB34A3-C584-1046-8C17-AB1BCE2694C8}"/>
              </a:ext>
            </a:extLst>
          </p:cNvPr>
          <p:cNvSpPr>
            <a:spLocks noGrp="1"/>
          </p:cNvSpPr>
          <p:nvPr>
            <p:ph type="pic" sz="quarter" idx="14"/>
          </p:nvPr>
        </p:nvSpPr>
        <p:spPr>
          <a:xfrm>
            <a:off x="6311903" y="2097091"/>
            <a:ext cx="5437188" cy="4103687"/>
          </a:xfrm>
          <a:prstGeom prst="rect">
            <a:avLst/>
          </a:prstGeom>
          <a:solidFill>
            <a:schemeClr val="accent2"/>
          </a:solidFill>
        </p:spPr>
        <p:txBody>
          <a:bodyPr lIns="0" tIns="0" rIns="0" bIns="0" anchor="ctr"/>
          <a:lstStyle>
            <a:lvl1pPr marL="0" indent="0" algn="ctr">
              <a:buNone/>
              <a:defRPr/>
            </a:lvl1pPr>
          </a:lstStyle>
          <a:p>
            <a:r>
              <a:rPr lang="en-US" noProof="0"/>
              <a:t>Click icon to add picture</a:t>
            </a:r>
            <a:endParaRPr lang="en-GB" noProof="0"/>
          </a:p>
        </p:txBody>
      </p:sp>
      <p:sp>
        <p:nvSpPr>
          <p:cNvPr id="7" name="TextBox 6">
            <a:extLst>
              <a:ext uri="{FF2B5EF4-FFF2-40B4-BE49-F238E27FC236}">
                <a16:creationId xmlns:a16="http://schemas.microsoft.com/office/drawing/2014/main" id="{A60FD6BC-85DA-4F47-A647-F2C427823D98}"/>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13 – 17 July  •  Kigali, Rwanda</a:t>
            </a:r>
          </a:p>
        </p:txBody>
      </p:sp>
      <p:sp>
        <p:nvSpPr>
          <p:cNvPr id="10" name="TextBox 9">
            <a:extLst>
              <a:ext uri="{FF2B5EF4-FFF2-40B4-BE49-F238E27FC236}">
                <a16:creationId xmlns:a16="http://schemas.microsoft.com/office/drawing/2014/main" id="{74D34DC7-EE56-704B-BED2-428093484F64}"/>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ias2025.org</a:t>
            </a:r>
          </a:p>
        </p:txBody>
      </p:sp>
      <p:sp>
        <p:nvSpPr>
          <p:cNvPr id="11" name="TextBox 10">
            <a:extLst>
              <a:ext uri="{FF2B5EF4-FFF2-40B4-BE49-F238E27FC236}">
                <a16:creationId xmlns:a16="http://schemas.microsoft.com/office/drawing/2014/main" id="{C51A06C6-814D-4A47-8F9A-552C373FA66E}"/>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Tree>
    <p:extLst>
      <p:ext uri="{BB962C8B-B14F-4D97-AF65-F5344CB8AC3E}">
        <p14:creationId xmlns:p14="http://schemas.microsoft.com/office/powerpoint/2010/main" val="4252273388"/>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Full slide quote">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1EAEC98C-6D09-7F42-88C1-4A9DE544669A}"/>
              </a:ext>
            </a:extLst>
          </p:cNvPr>
          <p:cNvSpPr>
            <a:spLocks noGrp="1"/>
          </p:cNvSpPr>
          <p:nvPr>
            <p:ph type="title" hasCustomPrompt="1"/>
          </p:nvPr>
        </p:nvSpPr>
        <p:spPr>
          <a:xfrm>
            <a:off x="4116391" y="441325"/>
            <a:ext cx="7632700" cy="4609306"/>
          </a:xfrm>
          <a:prstGeom prst="rect">
            <a:avLst/>
          </a:prstGeom>
        </p:spPr>
        <p:txBody>
          <a:bodyPr lIns="0" tIns="0" rIns="0" bIns="0" anchor="b">
            <a:normAutofit/>
          </a:bodyPr>
          <a:lstStyle>
            <a:lvl1pPr>
              <a:defRPr sz="4800" b="0" i="0">
                <a:latin typeface="IAS Ribbon Sans Regular" pitchFamily="2" charset="0"/>
                <a:ea typeface="IAS Ribbon Sans Regular" pitchFamily="2" charset="0"/>
              </a:defRPr>
            </a:lvl1pPr>
          </a:lstStyle>
          <a:p>
            <a:r>
              <a:rPr lang="en-GB" noProof="0"/>
              <a:t>“Click to edit Master title style”</a:t>
            </a:r>
          </a:p>
        </p:txBody>
      </p:sp>
      <p:sp>
        <p:nvSpPr>
          <p:cNvPr id="12" name="TextBox 11">
            <a:extLst>
              <a:ext uri="{FF2B5EF4-FFF2-40B4-BE49-F238E27FC236}">
                <a16:creationId xmlns:a16="http://schemas.microsoft.com/office/drawing/2014/main" id="{8B69231F-CE46-B143-A02F-F3089167ACB3}"/>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
        <p:nvSpPr>
          <p:cNvPr id="4" name="Text Placeholder 3">
            <a:extLst>
              <a:ext uri="{FF2B5EF4-FFF2-40B4-BE49-F238E27FC236}">
                <a16:creationId xmlns:a16="http://schemas.microsoft.com/office/drawing/2014/main" id="{C5683131-2416-4447-B094-A11566C29689}"/>
              </a:ext>
            </a:extLst>
          </p:cNvPr>
          <p:cNvSpPr>
            <a:spLocks noGrp="1"/>
          </p:cNvSpPr>
          <p:nvPr>
            <p:ph type="body" sz="quarter" idx="10" hasCustomPrompt="1"/>
          </p:nvPr>
        </p:nvSpPr>
        <p:spPr>
          <a:xfrm>
            <a:off x="4116388" y="5364956"/>
            <a:ext cx="7632700" cy="835818"/>
          </a:xfrm>
          <a:prstGeom prst="rect">
            <a:avLst/>
          </a:prstGeom>
        </p:spPr>
        <p:txBody>
          <a:bodyPr lIns="0" tIns="0" rIns="0" bIns="0">
            <a:normAutofit/>
          </a:bodyPr>
          <a:lstStyle>
            <a:lvl1pPr marL="0" indent="0">
              <a:buNone/>
              <a:defRPr sz="2000" b="0" i="0">
                <a:solidFill>
                  <a:schemeClr val="accent1"/>
                </a:solidFill>
                <a:latin typeface="+mj-lt"/>
                <a:ea typeface="IAS Ribbon Sans Regular" pitchFamily="2" charset="0"/>
              </a:defRPr>
            </a:lvl1pPr>
          </a:lstStyle>
          <a:p>
            <a:pPr lvl="0"/>
            <a:r>
              <a:rPr lang="en-GB" noProof="0" dirty="0"/>
              <a:t>Quote citation</a:t>
            </a:r>
          </a:p>
        </p:txBody>
      </p:sp>
      <p:sp>
        <p:nvSpPr>
          <p:cNvPr id="3" name="TextBox 2">
            <a:extLst>
              <a:ext uri="{FF2B5EF4-FFF2-40B4-BE49-F238E27FC236}">
                <a16:creationId xmlns:a16="http://schemas.microsoft.com/office/drawing/2014/main" id="{BE9CD793-F130-9CB2-2451-FA943BB6AE2F}"/>
              </a:ext>
            </a:extLst>
          </p:cNvPr>
          <p:cNvSpPr txBox="1"/>
          <p:nvPr userDrawn="1"/>
        </p:nvSpPr>
        <p:spPr>
          <a:xfrm>
            <a:off x="4116388"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13 – 17 July  •  Kigali, Rwanda</a:t>
            </a:r>
          </a:p>
        </p:txBody>
      </p:sp>
      <p:sp>
        <p:nvSpPr>
          <p:cNvPr id="6" name="TextBox 5">
            <a:extLst>
              <a:ext uri="{FF2B5EF4-FFF2-40B4-BE49-F238E27FC236}">
                <a16:creationId xmlns:a16="http://schemas.microsoft.com/office/drawing/2014/main" id="{AE239B4C-6F81-2889-0EB9-39A0F6583ECD}"/>
              </a:ext>
            </a:extLst>
          </p:cNvPr>
          <p:cNvSpPr txBox="1"/>
          <p:nvPr userDrawn="1"/>
        </p:nvSpPr>
        <p:spPr>
          <a:xfrm>
            <a:off x="7789864" y="6416675"/>
            <a:ext cx="1763711" cy="215900"/>
          </a:xfrm>
          <a:prstGeom prst="rect">
            <a:avLst/>
          </a:prstGeom>
          <a:noFill/>
        </p:spPr>
        <p:txBody>
          <a:bodyPr wrap="square" lIns="0" tIns="0" rIns="0" bIns="0" rtlCol="0" anchor="ctr">
            <a:noAutofit/>
          </a:bodyPr>
          <a:lstStyle/>
          <a:p>
            <a:r>
              <a:rPr lang="en-GB" sz="1000" b="0" i="0" kern="1200" noProof="0">
                <a:solidFill>
                  <a:schemeClr val="tx1"/>
                </a:solidFill>
                <a:effectLst/>
                <a:latin typeface="+mn-lt"/>
                <a:ea typeface="IAS Ribbon Sans Regular" pitchFamily="2" charset="0"/>
                <a:cs typeface="+mn-cs"/>
              </a:rPr>
              <a:t>ias2025.org</a:t>
            </a:r>
            <a:endParaRPr lang="en-GB" sz="1000" b="0" i="0" kern="1200" noProof="0" dirty="0">
              <a:solidFill>
                <a:schemeClr val="tx1"/>
              </a:solidFill>
              <a:effectLst/>
              <a:latin typeface="+mn-lt"/>
              <a:ea typeface="IAS Ribbon Sans Regular" pitchFamily="2" charset="0"/>
              <a:cs typeface="+mn-cs"/>
            </a:endParaRPr>
          </a:p>
        </p:txBody>
      </p:sp>
      <p:pic>
        <p:nvPicPr>
          <p:cNvPr id="5" name="Picture 4">
            <a:extLst>
              <a:ext uri="{FF2B5EF4-FFF2-40B4-BE49-F238E27FC236}">
                <a16:creationId xmlns:a16="http://schemas.microsoft.com/office/drawing/2014/main" id="{A65E9DFF-8818-3B55-540A-51B035EB08DA}"/>
              </a:ext>
            </a:extLst>
          </p:cNvPr>
          <p:cNvPicPr>
            <a:picLocks noChangeAspect="1"/>
          </p:cNvPicPr>
          <p:nvPr userDrawn="1"/>
        </p:nvPicPr>
        <p:blipFill>
          <a:blip r:embed="rId2"/>
          <a:srcRect/>
          <a:stretch/>
        </p:blipFill>
        <p:spPr>
          <a:xfrm>
            <a:off x="0" y="2098800"/>
            <a:ext cx="3569400" cy="4759200"/>
          </a:xfrm>
          <a:prstGeom prst="rect">
            <a:avLst/>
          </a:prstGeom>
        </p:spPr>
      </p:pic>
    </p:spTree>
    <p:extLst>
      <p:ext uri="{BB962C8B-B14F-4D97-AF65-F5344CB8AC3E}">
        <p14:creationId xmlns:p14="http://schemas.microsoft.com/office/powerpoint/2010/main" val="269610110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4471358"/>
      </p:ext>
    </p:extLst>
  </p:cSld>
  <p:clrMapOvr>
    <a:masterClrMapping/>
  </p:clrMapOvr>
  <p:extLst>
    <p:ext uri="{DCECCB84-F9BA-43D5-87BE-67443E8EF086}">
      <p15:sldGuideLst xmlns:p15="http://schemas.microsoft.com/office/powerpoint/2012/main">
        <p15:guide id="1" orient="horz" pos="1888">
          <p15:clr>
            <a:srgbClr val="FBAE40"/>
          </p15:clr>
        </p15:guide>
        <p15:guide id="2" orient="horz" pos="1729">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Summary questions">
    <p:spTree>
      <p:nvGrpSpPr>
        <p:cNvPr id="1" name=""/>
        <p:cNvGrpSpPr/>
        <p:nvPr/>
      </p:nvGrpSpPr>
      <p:grpSpPr>
        <a:xfrm>
          <a:off x="0" y="0"/>
          <a:ext cx="0" cy="0"/>
          <a:chOff x="0" y="0"/>
          <a:chExt cx="0" cy="0"/>
        </a:xfrm>
      </p:grpSpPr>
      <p:sp>
        <p:nvSpPr>
          <p:cNvPr id="8" name="Content Placeholder 12">
            <a:extLst>
              <a:ext uri="{FF2B5EF4-FFF2-40B4-BE49-F238E27FC236}">
                <a16:creationId xmlns:a16="http://schemas.microsoft.com/office/drawing/2014/main" id="{48707A8E-D00D-9D93-5598-AC9E010B0863}"/>
              </a:ext>
            </a:extLst>
          </p:cNvPr>
          <p:cNvSpPr>
            <a:spLocks noGrp="1"/>
          </p:cNvSpPr>
          <p:nvPr>
            <p:ph sz="quarter" idx="13" hasCustomPrompt="1"/>
          </p:nvPr>
        </p:nvSpPr>
        <p:spPr>
          <a:xfrm>
            <a:off x="4116388" y="2056474"/>
            <a:ext cx="7632704" cy="4057050"/>
          </a:xfrm>
          <a:prstGeom prst="rect">
            <a:avLst/>
          </a:prstGeom>
        </p:spPr>
        <p:txBody>
          <a:bodyPr lIns="0" tIns="0" rIns="0" bIns="0"/>
          <a:lstStyle>
            <a:lvl1pPr marL="0" indent="0">
              <a:buFont typeface="Courier New" panose="02070309020205020404" pitchFamily="49" charset="0"/>
              <a:buNone/>
              <a:defRPr sz="1800"/>
            </a:lvl1pPr>
          </a:lstStyle>
          <a:p>
            <a:r>
              <a:rPr lang="en-GB" noProof="0" dirty="0">
                <a:solidFill>
                  <a:srgbClr val="2C90CF"/>
                </a:solidFill>
              </a:rPr>
              <a:t>Question1?</a:t>
            </a:r>
            <a:endParaRPr lang="en-GB" dirty="0"/>
          </a:p>
          <a:p>
            <a:pPr marL="0" marR="0" lvl="0" indent="0" algn="l" defTabSz="914400" rtl="0" eaLnBrk="1" fontAlgn="auto" latinLnBrk="0" hangingPunct="1">
              <a:lnSpc>
                <a:spcPct val="100000"/>
              </a:lnSpc>
              <a:spcBef>
                <a:spcPts val="1000"/>
              </a:spcBef>
              <a:spcAft>
                <a:spcPts val="0"/>
              </a:spcAft>
              <a:buClrTx/>
              <a:buSzTx/>
              <a:buFont typeface="Courier New" panose="02070309020205020404" pitchFamily="49" charset="0"/>
              <a:buNone/>
              <a:tabLst/>
              <a:defRPr/>
            </a:pPr>
            <a:r>
              <a:rPr lang="en-GB" dirty="0"/>
              <a:t>Cras </a:t>
            </a:r>
            <a:r>
              <a:rPr lang="en-GB" dirty="0" err="1"/>
              <a:t>ultricies</a:t>
            </a:r>
            <a:r>
              <a:rPr lang="en-GB" dirty="0"/>
              <a:t> ligula </a:t>
            </a:r>
            <a:r>
              <a:rPr lang="en-GB" dirty="0" err="1"/>
              <a:t>sed</a:t>
            </a:r>
            <a:r>
              <a:rPr lang="en-GB" dirty="0"/>
              <a:t> magna dictum porta. </a:t>
            </a:r>
            <a:r>
              <a:rPr lang="en-GB" dirty="0" err="1"/>
              <a:t>Mauris</a:t>
            </a:r>
            <a:r>
              <a:rPr lang="en-GB" dirty="0"/>
              <a:t> </a:t>
            </a:r>
            <a:r>
              <a:rPr lang="en-GB" dirty="0" err="1"/>
              <a:t>blandit</a:t>
            </a:r>
            <a:r>
              <a:rPr lang="en-GB" dirty="0"/>
              <a:t> </a:t>
            </a:r>
            <a:r>
              <a:rPr lang="en-GB" dirty="0" err="1"/>
              <a:t>aliquet</a:t>
            </a:r>
            <a:r>
              <a:rPr lang="en-GB" dirty="0"/>
              <a:t> </a:t>
            </a:r>
            <a:r>
              <a:rPr lang="en-GB" dirty="0" err="1"/>
              <a:t>elit</a:t>
            </a:r>
            <a:r>
              <a:rPr lang="en-GB" dirty="0"/>
              <a:t>, </a:t>
            </a:r>
            <a:r>
              <a:rPr lang="en-GB" dirty="0" err="1"/>
              <a:t>eget</a:t>
            </a:r>
            <a:r>
              <a:rPr lang="en-GB" dirty="0"/>
              <a:t> </a:t>
            </a:r>
            <a:r>
              <a:rPr lang="en-GB" dirty="0" err="1"/>
              <a:t>tincidunt</a:t>
            </a:r>
            <a:r>
              <a:rPr lang="en-GB" dirty="0"/>
              <a:t> </a:t>
            </a:r>
            <a:r>
              <a:rPr lang="en-GB" dirty="0" err="1"/>
              <a:t>nibh</a:t>
            </a:r>
            <a:r>
              <a:rPr lang="en-GB" dirty="0"/>
              <a:t> pulvinar a.</a:t>
            </a:r>
            <a:br>
              <a:rPr lang="en-GB" dirty="0"/>
            </a:br>
            <a:endParaRPr lang="en-GB" dirty="0"/>
          </a:p>
          <a:p>
            <a:r>
              <a:rPr lang="en-GB" noProof="0" dirty="0">
                <a:solidFill>
                  <a:srgbClr val="2C90CF"/>
                </a:solidFill>
              </a:rPr>
              <a:t>Question2?</a:t>
            </a:r>
            <a:endParaRPr lang="en-GB" dirty="0"/>
          </a:p>
          <a:p>
            <a:pPr marL="0" marR="0" lvl="0" indent="0" algn="l" defTabSz="914400" rtl="0" eaLnBrk="1" fontAlgn="auto" latinLnBrk="0" hangingPunct="1">
              <a:lnSpc>
                <a:spcPct val="100000"/>
              </a:lnSpc>
              <a:spcBef>
                <a:spcPts val="1000"/>
              </a:spcBef>
              <a:spcAft>
                <a:spcPts val="0"/>
              </a:spcAft>
              <a:buClrTx/>
              <a:buSzTx/>
              <a:buFont typeface="Courier New" panose="02070309020205020404" pitchFamily="49" charset="0"/>
              <a:buNone/>
              <a:tabLst/>
              <a:defRPr/>
            </a:pPr>
            <a:r>
              <a:rPr lang="en-GB" dirty="0"/>
              <a:t>Cras </a:t>
            </a:r>
            <a:r>
              <a:rPr lang="en-GB" dirty="0" err="1"/>
              <a:t>ultricies</a:t>
            </a:r>
            <a:r>
              <a:rPr lang="en-GB" dirty="0"/>
              <a:t> ligula </a:t>
            </a:r>
            <a:r>
              <a:rPr lang="en-GB" dirty="0" err="1"/>
              <a:t>sed</a:t>
            </a:r>
            <a:r>
              <a:rPr lang="en-GB" dirty="0"/>
              <a:t> magna dictum porta. </a:t>
            </a:r>
            <a:r>
              <a:rPr lang="en-GB" dirty="0" err="1"/>
              <a:t>Mauris</a:t>
            </a:r>
            <a:r>
              <a:rPr lang="en-GB" dirty="0"/>
              <a:t> </a:t>
            </a:r>
            <a:r>
              <a:rPr lang="en-GB" dirty="0" err="1"/>
              <a:t>blandit</a:t>
            </a:r>
            <a:r>
              <a:rPr lang="en-GB" dirty="0"/>
              <a:t> </a:t>
            </a:r>
            <a:r>
              <a:rPr lang="en-GB" dirty="0" err="1"/>
              <a:t>aliquet</a:t>
            </a:r>
            <a:r>
              <a:rPr lang="en-GB" dirty="0"/>
              <a:t> </a:t>
            </a:r>
            <a:r>
              <a:rPr lang="en-GB" dirty="0" err="1"/>
              <a:t>elit</a:t>
            </a:r>
            <a:r>
              <a:rPr lang="en-GB" dirty="0"/>
              <a:t>, </a:t>
            </a:r>
            <a:r>
              <a:rPr lang="en-GB" dirty="0" err="1"/>
              <a:t>eget</a:t>
            </a:r>
            <a:r>
              <a:rPr lang="en-GB" dirty="0"/>
              <a:t> </a:t>
            </a:r>
            <a:r>
              <a:rPr lang="en-GB" dirty="0" err="1"/>
              <a:t>tincidunt</a:t>
            </a:r>
            <a:r>
              <a:rPr lang="en-GB" dirty="0"/>
              <a:t> </a:t>
            </a:r>
            <a:r>
              <a:rPr lang="en-GB" dirty="0" err="1"/>
              <a:t>nibh</a:t>
            </a:r>
            <a:r>
              <a:rPr lang="en-GB" dirty="0"/>
              <a:t> pulvinar a.</a:t>
            </a:r>
            <a:br>
              <a:rPr lang="en-GB" dirty="0"/>
            </a:br>
            <a:endParaRPr lang="en-GB" dirty="0"/>
          </a:p>
          <a:p>
            <a:r>
              <a:rPr lang="en-GB" noProof="0" dirty="0">
                <a:solidFill>
                  <a:srgbClr val="2C90CF"/>
                </a:solidFill>
              </a:rPr>
              <a:t>Question3?</a:t>
            </a:r>
            <a:endParaRPr lang="en-GB" dirty="0"/>
          </a:p>
          <a:p>
            <a:r>
              <a:rPr lang="en-GB" dirty="0"/>
              <a:t>Cras </a:t>
            </a:r>
            <a:r>
              <a:rPr lang="en-GB" dirty="0" err="1"/>
              <a:t>ultricies</a:t>
            </a:r>
            <a:r>
              <a:rPr lang="en-GB" dirty="0"/>
              <a:t> ligula </a:t>
            </a:r>
            <a:r>
              <a:rPr lang="en-GB" dirty="0" err="1"/>
              <a:t>sed</a:t>
            </a:r>
            <a:r>
              <a:rPr lang="en-GB" dirty="0"/>
              <a:t> magna dictum porta. </a:t>
            </a:r>
            <a:r>
              <a:rPr lang="en-GB" dirty="0" err="1"/>
              <a:t>Mauris</a:t>
            </a:r>
            <a:r>
              <a:rPr lang="en-GB" dirty="0"/>
              <a:t> </a:t>
            </a:r>
            <a:r>
              <a:rPr lang="en-GB" dirty="0" err="1"/>
              <a:t>blandit</a:t>
            </a:r>
            <a:r>
              <a:rPr lang="en-GB" dirty="0"/>
              <a:t> </a:t>
            </a:r>
            <a:r>
              <a:rPr lang="en-GB" dirty="0" err="1"/>
              <a:t>aliquet</a:t>
            </a:r>
            <a:r>
              <a:rPr lang="en-GB" dirty="0"/>
              <a:t> </a:t>
            </a:r>
            <a:r>
              <a:rPr lang="en-GB" dirty="0" err="1"/>
              <a:t>elit</a:t>
            </a:r>
            <a:r>
              <a:rPr lang="en-GB" dirty="0"/>
              <a:t>, </a:t>
            </a:r>
            <a:r>
              <a:rPr lang="en-GB" dirty="0" err="1"/>
              <a:t>eget</a:t>
            </a:r>
            <a:r>
              <a:rPr lang="en-GB" dirty="0"/>
              <a:t> </a:t>
            </a:r>
            <a:r>
              <a:rPr lang="en-GB" dirty="0" err="1"/>
              <a:t>tincidunt</a:t>
            </a:r>
            <a:r>
              <a:rPr lang="en-GB" dirty="0"/>
              <a:t> </a:t>
            </a:r>
            <a:r>
              <a:rPr lang="en-GB" dirty="0" err="1"/>
              <a:t>nibh</a:t>
            </a:r>
            <a:r>
              <a:rPr lang="en-GB" dirty="0"/>
              <a:t> pulvinar a.</a:t>
            </a:r>
          </a:p>
          <a:p>
            <a:endParaRPr lang="en-GB" dirty="0"/>
          </a:p>
        </p:txBody>
      </p:sp>
      <p:sp>
        <p:nvSpPr>
          <p:cNvPr id="9" name="Title 1">
            <a:extLst>
              <a:ext uri="{FF2B5EF4-FFF2-40B4-BE49-F238E27FC236}">
                <a16:creationId xmlns:a16="http://schemas.microsoft.com/office/drawing/2014/main" id="{6E9BA908-5AAA-05A5-8BB9-1BA3BFF6C095}"/>
              </a:ext>
            </a:extLst>
          </p:cNvPr>
          <p:cNvSpPr>
            <a:spLocks noGrp="1"/>
          </p:cNvSpPr>
          <p:nvPr>
            <p:ph type="title"/>
          </p:nvPr>
        </p:nvSpPr>
        <p:spPr>
          <a:xfrm>
            <a:off x="4116391" y="560449"/>
            <a:ext cx="7632700" cy="1103314"/>
          </a:xfrm>
          <a:prstGeom prst="rect">
            <a:avLst/>
          </a:prstGeom>
        </p:spPr>
        <p:txBody>
          <a:bodyPr lIns="0" tIns="0" rIns="0" bIns="0" anchor="t"/>
          <a:lstStyle>
            <a:lvl1pPr>
              <a:defRPr/>
            </a:lvl1pPr>
          </a:lstStyle>
          <a:p>
            <a:r>
              <a:rPr lang="en-US" noProof="0"/>
              <a:t>Click to edit Master title style</a:t>
            </a:r>
            <a:endParaRPr lang="en-GB" noProof="0" dirty="0"/>
          </a:p>
        </p:txBody>
      </p:sp>
      <p:pic>
        <p:nvPicPr>
          <p:cNvPr id="10" name="Picture 9">
            <a:extLst>
              <a:ext uri="{FF2B5EF4-FFF2-40B4-BE49-F238E27FC236}">
                <a16:creationId xmlns:a16="http://schemas.microsoft.com/office/drawing/2014/main" id="{58322AA7-AC76-49E9-7210-A8666C89CD57}"/>
              </a:ext>
            </a:extLst>
          </p:cNvPr>
          <p:cNvPicPr>
            <a:picLocks noChangeAspect="1"/>
          </p:cNvPicPr>
          <p:nvPr userDrawn="1"/>
        </p:nvPicPr>
        <p:blipFill>
          <a:blip r:embed="rId2"/>
          <a:srcRect/>
          <a:stretch/>
        </p:blipFill>
        <p:spPr>
          <a:xfrm>
            <a:off x="0" y="2056474"/>
            <a:ext cx="3600000" cy="4800000"/>
          </a:xfrm>
          <a:prstGeom prst="rect">
            <a:avLst/>
          </a:prstGeom>
        </p:spPr>
      </p:pic>
      <p:sp>
        <p:nvSpPr>
          <p:cNvPr id="11" name="TextBox 10">
            <a:extLst>
              <a:ext uri="{FF2B5EF4-FFF2-40B4-BE49-F238E27FC236}">
                <a16:creationId xmlns:a16="http://schemas.microsoft.com/office/drawing/2014/main" id="{C5244E77-E367-782C-5E8B-FB46648C9B63}"/>
              </a:ext>
            </a:extLst>
          </p:cNvPr>
          <p:cNvSpPr txBox="1"/>
          <p:nvPr userDrawn="1"/>
        </p:nvSpPr>
        <p:spPr>
          <a:xfrm>
            <a:off x="4116388" y="6415149"/>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22 – 26 July · Munich, Germany and virtual</a:t>
            </a:r>
          </a:p>
        </p:txBody>
      </p:sp>
      <p:sp>
        <p:nvSpPr>
          <p:cNvPr id="12" name="TextBox 11">
            <a:extLst>
              <a:ext uri="{FF2B5EF4-FFF2-40B4-BE49-F238E27FC236}">
                <a16:creationId xmlns:a16="http://schemas.microsoft.com/office/drawing/2014/main" id="{F2A252F4-93A1-68B9-32CD-D55C8AE4FFED}"/>
              </a:ext>
            </a:extLst>
          </p:cNvPr>
          <p:cNvSpPr txBox="1"/>
          <p:nvPr userDrawn="1"/>
        </p:nvSpPr>
        <p:spPr>
          <a:xfrm>
            <a:off x="7789864" y="6415149"/>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aids2024.org</a:t>
            </a:r>
          </a:p>
        </p:txBody>
      </p:sp>
    </p:spTree>
    <p:extLst>
      <p:ext uri="{BB962C8B-B14F-4D97-AF65-F5344CB8AC3E}">
        <p14:creationId xmlns:p14="http://schemas.microsoft.com/office/powerpoint/2010/main" val="31920755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cSld name="2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869FD13-F0D0-43D5-862C-BE0D16124A6C}" type="datetimeFigureOut">
              <a:rPr lang="en-US" smtClean="0"/>
              <a:pPr/>
              <a:t>7/11/2025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08F131-9257-43C0-B1DD-97B30AF2999B}" type="slidenum">
              <a:rPr lang="en-US" smtClean="0"/>
              <a:pPr/>
              <a:t>‹#›</a:t>
            </a:fld>
            <a:endParaRPr lang="en-US"/>
          </a:p>
        </p:txBody>
      </p:sp>
    </p:spTree>
    <p:extLst>
      <p:ext uri="{BB962C8B-B14F-4D97-AF65-F5344CB8AC3E}">
        <p14:creationId xmlns:p14="http://schemas.microsoft.com/office/powerpoint/2010/main" val="5578886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A84E54A-D965-FC50-802E-562CE671CB7A}"/>
              </a:ext>
            </a:extLst>
          </p:cNvPr>
          <p:cNvSpPr/>
          <p:nvPr/>
        </p:nvSpPr>
        <p:spPr>
          <a:xfrm>
            <a:off x="0" y="0"/>
            <a:ext cx="12192000" cy="1665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5" name="TextBox 14">
            <a:extLst>
              <a:ext uri="{FF2B5EF4-FFF2-40B4-BE49-F238E27FC236}">
                <a16:creationId xmlns:a16="http://schemas.microsoft.com/office/drawing/2014/main" id="{091C2EAF-4008-1240-8C52-9E641194B157}"/>
              </a:ext>
            </a:extLst>
          </p:cNvPr>
          <p:cNvSpPr txBox="1"/>
          <p:nvPr/>
        </p:nvSpPr>
        <p:spPr>
          <a:xfrm>
            <a:off x="442913"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13 – 17 July  •  Kigali, Rwanda</a:t>
            </a:r>
          </a:p>
        </p:txBody>
      </p:sp>
      <p:sp>
        <p:nvSpPr>
          <p:cNvPr id="17" name="Title 1">
            <a:extLst>
              <a:ext uri="{FF2B5EF4-FFF2-40B4-BE49-F238E27FC236}">
                <a16:creationId xmlns:a16="http://schemas.microsoft.com/office/drawing/2014/main" id="{0B918DAA-45D8-EF4A-B0DE-9DB83618DF2E}"/>
              </a:ext>
            </a:extLst>
          </p:cNvPr>
          <p:cNvSpPr>
            <a:spLocks noGrp="1"/>
          </p:cNvSpPr>
          <p:nvPr>
            <p:ph type="title"/>
          </p:nvPr>
        </p:nvSpPr>
        <p:spPr>
          <a:xfrm>
            <a:off x="442913" y="441325"/>
            <a:ext cx="8891914" cy="1223964"/>
          </a:xfrm>
          <a:prstGeom prst="rect">
            <a:avLst/>
          </a:prstGeom>
        </p:spPr>
        <p:txBody>
          <a:bodyPr lIns="0" tIns="0" rIns="0" bIns="0" anchor="t"/>
          <a:lstStyle/>
          <a:p>
            <a:r>
              <a:rPr lang="en-US" noProof="0"/>
              <a:t>Click to edit Master title style</a:t>
            </a:r>
            <a:endParaRPr lang="en-GB" noProof="0"/>
          </a:p>
        </p:txBody>
      </p:sp>
      <p:sp>
        <p:nvSpPr>
          <p:cNvPr id="7" name="TextBox 6">
            <a:extLst>
              <a:ext uri="{FF2B5EF4-FFF2-40B4-BE49-F238E27FC236}">
                <a16:creationId xmlns:a16="http://schemas.microsoft.com/office/drawing/2014/main" id="{909497C5-5C94-8C43-959D-C5FE7F60E92D}"/>
              </a:ext>
            </a:extLst>
          </p:cNvPr>
          <p:cNvSpPr txBox="1"/>
          <p:nvPr/>
        </p:nvSpPr>
        <p:spPr>
          <a:xfrm>
            <a:off x="4116389"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IAS Ribbon Sans Regular" pitchFamily="2" charset="0"/>
                <a:ea typeface="IAS Ribbon Sans Regular" pitchFamily="2" charset="0"/>
                <a:cs typeface="+mn-cs"/>
              </a:rPr>
              <a:t>ias2025.org</a:t>
            </a:r>
          </a:p>
        </p:txBody>
      </p:sp>
      <p:sp>
        <p:nvSpPr>
          <p:cNvPr id="9" name="TextBox 8">
            <a:extLst>
              <a:ext uri="{FF2B5EF4-FFF2-40B4-BE49-F238E27FC236}">
                <a16:creationId xmlns:a16="http://schemas.microsoft.com/office/drawing/2014/main" id="{05DE0E92-4155-274E-B8D3-6224F5791510}"/>
              </a:ext>
            </a:extLst>
          </p:cNvPr>
          <p:cNvSpPr txBox="1"/>
          <p:nvPr/>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pic>
        <p:nvPicPr>
          <p:cNvPr id="3" name="Picture 2">
            <a:extLst>
              <a:ext uri="{FF2B5EF4-FFF2-40B4-BE49-F238E27FC236}">
                <a16:creationId xmlns:a16="http://schemas.microsoft.com/office/drawing/2014/main" id="{D592C575-DA7D-953C-CA15-BC6E24545815}"/>
              </a:ext>
            </a:extLst>
          </p:cNvPr>
          <p:cNvPicPr>
            <a:picLocks noChangeAspect="1"/>
          </p:cNvPicPr>
          <p:nvPr/>
        </p:nvPicPr>
        <p:blipFill>
          <a:blip r:embed="rId2"/>
          <a:srcRect/>
          <a:stretch/>
        </p:blipFill>
        <p:spPr>
          <a:xfrm>
            <a:off x="10025891" y="207065"/>
            <a:ext cx="1769829" cy="1318904"/>
          </a:xfrm>
          <a:prstGeom prst="rect">
            <a:avLst/>
          </a:prstGeom>
        </p:spPr>
      </p:pic>
      <p:sp>
        <p:nvSpPr>
          <p:cNvPr id="4" name="Rectangle 3">
            <a:extLst>
              <a:ext uri="{FF2B5EF4-FFF2-40B4-BE49-F238E27FC236}">
                <a16:creationId xmlns:a16="http://schemas.microsoft.com/office/drawing/2014/main" id="{B8D48287-018F-E759-88F6-8D0431D9724E}"/>
              </a:ext>
            </a:extLst>
          </p:cNvPr>
          <p:cNvSpPr/>
          <p:nvPr userDrawn="1"/>
        </p:nvSpPr>
        <p:spPr>
          <a:xfrm>
            <a:off x="0" y="0"/>
            <a:ext cx="12192000" cy="1665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5" name="TextBox 4">
            <a:extLst>
              <a:ext uri="{FF2B5EF4-FFF2-40B4-BE49-F238E27FC236}">
                <a16:creationId xmlns:a16="http://schemas.microsoft.com/office/drawing/2014/main" id="{BF9C4CAF-412C-2C67-6D0B-2D1C9CF096A3}"/>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13 – 17 July  •  Kigali, Rwanda</a:t>
            </a:r>
          </a:p>
        </p:txBody>
      </p:sp>
      <p:sp>
        <p:nvSpPr>
          <p:cNvPr id="6" name="TextBox 5">
            <a:extLst>
              <a:ext uri="{FF2B5EF4-FFF2-40B4-BE49-F238E27FC236}">
                <a16:creationId xmlns:a16="http://schemas.microsoft.com/office/drawing/2014/main" id="{BC226925-B314-F6B2-4769-E631260F676C}"/>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ias2025.org</a:t>
            </a:r>
          </a:p>
        </p:txBody>
      </p:sp>
      <p:sp>
        <p:nvSpPr>
          <p:cNvPr id="8" name="TextBox 7">
            <a:extLst>
              <a:ext uri="{FF2B5EF4-FFF2-40B4-BE49-F238E27FC236}">
                <a16:creationId xmlns:a16="http://schemas.microsoft.com/office/drawing/2014/main" id="{1055DC59-D327-85C6-A111-70C68B6D41D2}"/>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pic>
        <p:nvPicPr>
          <p:cNvPr id="10" name="Picture 9">
            <a:extLst>
              <a:ext uri="{FF2B5EF4-FFF2-40B4-BE49-F238E27FC236}">
                <a16:creationId xmlns:a16="http://schemas.microsoft.com/office/drawing/2014/main" id="{97B34D25-7B70-DD47-8219-EC14A2D2BC5B}"/>
              </a:ext>
            </a:extLst>
          </p:cNvPr>
          <p:cNvPicPr>
            <a:picLocks noChangeAspect="1"/>
          </p:cNvPicPr>
          <p:nvPr userDrawn="1"/>
        </p:nvPicPr>
        <p:blipFill>
          <a:blip r:embed="rId2"/>
          <a:srcRect/>
          <a:stretch/>
        </p:blipFill>
        <p:spPr>
          <a:xfrm>
            <a:off x="10025891" y="207065"/>
            <a:ext cx="1769829" cy="1318904"/>
          </a:xfrm>
          <a:prstGeom prst="rect">
            <a:avLst/>
          </a:prstGeom>
        </p:spPr>
      </p:pic>
    </p:spTree>
    <p:extLst>
      <p:ext uri="{BB962C8B-B14F-4D97-AF65-F5344CB8AC3E}">
        <p14:creationId xmlns:p14="http://schemas.microsoft.com/office/powerpoint/2010/main" val="3120067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omparison">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C6D1B286-EE94-DE44-8BBB-C1AC46863680}"/>
              </a:ext>
            </a:extLst>
          </p:cNvPr>
          <p:cNvSpPr>
            <a:spLocks noGrp="1"/>
          </p:cNvSpPr>
          <p:nvPr>
            <p:ph sz="quarter" idx="13"/>
          </p:nvPr>
        </p:nvSpPr>
        <p:spPr>
          <a:xfrm>
            <a:off x="442913" y="2997201"/>
            <a:ext cx="5437187" cy="3203574"/>
          </a:xfrm>
          <a:prstGeom prst="rect">
            <a:avLst/>
          </a:prstGeom>
        </p:spPr>
        <p:txBody>
          <a:bodyPr lIns="0" tIns="0" rIns="0" bIns="0">
            <a:normAutofit/>
          </a:bodyPr>
          <a:lstStyle>
            <a:lvl1pPr marL="0" indent="0">
              <a:buNone/>
              <a:defRPr sz="2000"/>
            </a:lvl1pPr>
          </a:lstStyle>
          <a:p>
            <a:pPr lvl="0"/>
            <a:r>
              <a:rPr lang="en-US" noProof="0"/>
              <a:t>Click to edit Master text styles</a:t>
            </a:r>
          </a:p>
        </p:txBody>
      </p:sp>
      <p:sp>
        <p:nvSpPr>
          <p:cNvPr id="17" name="Content Placeholder 16">
            <a:extLst>
              <a:ext uri="{FF2B5EF4-FFF2-40B4-BE49-F238E27FC236}">
                <a16:creationId xmlns:a16="http://schemas.microsoft.com/office/drawing/2014/main" id="{9B53F7F2-792C-5946-B26B-153D893CB55B}"/>
              </a:ext>
            </a:extLst>
          </p:cNvPr>
          <p:cNvSpPr>
            <a:spLocks noGrp="1"/>
          </p:cNvSpPr>
          <p:nvPr>
            <p:ph sz="quarter" idx="14"/>
          </p:nvPr>
        </p:nvSpPr>
        <p:spPr>
          <a:xfrm>
            <a:off x="6311903" y="3006253"/>
            <a:ext cx="5437188" cy="3194527"/>
          </a:xfrm>
          <a:prstGeom prst="rect">
            <a:avLst/>
          </a:prstGeom>
        </p:spPr>
        <p:txBody>
          <a:bodyPr lIns="0" tIns="0" rIns="0" bIns="0">
            <a:normAutofit/>
          </a:bodyPr>
          <a:lstStyle>
            <a:lvl1pPr marL="0" indent="0">
              <a:buNone/>
              <a:defRPr sz="2000"/>
            </a:lvl1pPr>
          </a:lstStyle>
          <a:p>
            <a:pPr lvl="0"/>
            <a:r>
              <a:rPr lang="en-US" noProof="0"/>
              <a:t>Click to edit Master text styles</a:t>
            </a:r>
          </a:p>
        </p:txBody>
      </p:sp>
      <p:sp>
        <p:nvSpPr>
          <p:cNvPr id="7" name="Text Placeholder 6">
            <a:extLst>
              <a:ext uri="{FF2B5EF4-FFF2-40B4-BE49-F238E27FC236}">
                <a16:creationId xmlns:a16="http://schemas.microsoft.com/office/drawing/2014/main" id="{6D77C5BB-ECCB-7A41-A232-01EA8F05C1EE}"/>
              </a:ext>
            </a:extLst>
          </p:cNvPr>
          <p:cNvSpPr>
            <a:spLocks noGrp="1"/>
          </p:cNvSpPr>
          <p:nvPr>
            <p:ph type="body" sz="quarter" idx="15" hasCustomPrompt="1"/>
          </p:nvPr>
        </p:nvSpPr>
        <p:spPr>
          <a:xfrm>
            <a:off x="442913" y="2097088"/>
            <a:ext cx="5437187" cy="647700"/>
          </a:xfrm>
          <a:prstGeom prst="rect">
            <a:avLst/>
          </a:prstGeom>
        </p:spPr>
        <p:txBody>
          <a:bodyPr lIns="0" tIns="0" rIns="0" bIns="0" anchor="b">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1" i="0">
                <a:solidFill>
                  <a:schemeClr val="accent1"/>
                </a:solidFill>
                <a:latin typeface="IAS Ribbon Sans Bold" pitchFamily="2" charset="0"/>
                <a:ea typeface="IAS Ribbon Sans Bold" pitchFamily="2"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noProof="0"/>
              <a:t>Caption</a:t>
            </a:r>
          </a:p>
        </p:txBody>
      </p:sp>
      <p:sp>
        <p:nvSpPr>
          <p:cNvPr id="9" name="Text Placeholder 8">
            <a:extLst>
              <a:ext uri="{FF2B5EF4-FFF2-40B4-BE49-F238E27FC236}">
                <a16:creationId xmlns:a16="http://schemas.microsoft.com/office/drawing/2014/main" id="{CBAD9058-33A3-1840-83AB-734EB9C24FBC}"/>
              </a:ext>
            </a:extLst>
          </p:cNvPr>
          <p:cNvSpPr>
            <a:spLocks noGrp="1"/>
          </p:cNvSpPr>
          <p:nvPr>
            <p:ph type="body" sz="quarter" idx="16" hasCustomPrompt="1"/>
          </p:nvPr>
        </p:nvSpPr>
        <p:spPr>
          <a:xfrm>
            <a:off x="6311903" y="2097088"/>
            <a:ext cx="5437188" cy="647700"/>
          </a:xfrm>
          <a:prstGeom prst="rect">
            <a:avLst/>
          </a:prstGeom>
        </p:spPr>
        <p:txBody>
          <a:bodyPr lIns="0" tIns="0" rIns="0" bIns="0" anchor="b">
            <a:normAutofit/>
          </a:bodyPr>
          <a:lstStyle>
            <a:lvl1pPr marL="0" indent="0">
              <a:buNone/>
              <a:defRPr sz="1800" b="1" i="0">
                <a:solidFill>
                  <a:schemeClr val="accent1"/>
                </a:solidFill>
                <a:latin typeface="IAS Ribbon Sans Bold" pitchFamily="2" charset="0"/>
                <a:ea typeface="IAS Ribbon Sans Bold" pitchFamily="2" charset="0"/>
              </a:defRPr>
            </a:lvl1pPr>
          </a:lstStyle>
          <a:p>
            <a:pPr lvl="0"/>
            <a:r>
              <a:rPr lang="en-GB" noProof="0"/>
              <a:t>Caption</a:t>
            </a:r>
          </a:p>
        </p:txBody>
      </p:sp>
      <p:sp>
        <p:nvSpPr>
          <p:cNvPr id="11" name="TextBox 10">
            <a:extLst>
              <a:ext uri="{FF2B5EF4-FFF2-40B4-BE49-F238E27FC236}">
                <a16:creationId xmlns:a16="http://schemas.microsoft.com/office/drawing/2014/main" id="{4663AB3E-8BB7-2D4E-9A4B-1FA373B92B4A}"/>
              </a:ext>
            </a:extLst>
          </p:cNvPr>
          <p:cNvSpPr txBox="1"/>
          <p:nvPr/>
        </p:nvSpPr>
        <p:spPr>
          <a:xfrm>
            <a:off x="442913"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13 – 17 July  •  Kigali, Rwanda</a:t>
            </a:r>
          </a:p>
        </p:txBody>
      </p:sp>
      <p:sp>
        <p:nvSpPr>
          <p:cNvPr id="18" name="Title 1">
            <a:extLst>
              <a:ext uri="{FF2B5EF4-FFF2-40B4-BE49-F238E27FC236}">
                <a16:creationId xmlns:a16="http://schemas.microsoft.com/office/drawing/2014/main" id="{4C75301D-79B8-304D-A9AB-978AFF9076BB}"/>
              </a:ext>
            </a:extLst>
          </p:cNvPr>
          <p:cNvSpPr>
            <a:spLocks noGrp="1"/>
          </p:cNvSpPr>
          <p:nvPr>
            <p:ph type="title"/>
          </p:nvPr>
        </p:nvSpPr>
        <p:spPr>
          <a:xfrm>
            <a:off x="4116391" y="441325"/>
            <a:ext cx="7632700" cy="1223964"/>
          </a:xfrm>
          <a:prstGeom prst="rect">
            <a:avLst/>
          </a:prstGeom>
        </p:spPr>
        <p:txBody>
          <a:bodyPr lIns="0" tIns="0" rIns="0" bIns="0" anchor="t"/>
          <a:lstStyle/>
          <a:p>
            <a:r>
              <a:rPr lang="en-US" noProof="0"/>
              <a:t>Click to edit Master title style</a:t>
            </a:r>
            <a:endParaRPr lang="en-GB" noProof="0"/>
          </a:p>
        </p:txBody>
      </p:sp>
      <p:sp>
        <p:nvSpPr>
          <p:cNvPr id="13" name="TextBox 12">
            <a:extLst>
              <a:ext uri="{FF2B5EF4-FFF2-40B4-BE49-F238E27FC236}">
                <a16:creationId xmlns:a16="http://schemas.microsoft.com/office/drawing/2014/main" id="{CEEB2E94-95BD-AF4A-8CB8-DEF6AF2D71CC}"/>
              </a:ext>
            </a:extLst>
          </p:cNvPr>
          <p:cNvSpPr txBox="1"/>
          <p:nvPr/>
        </p:nvSpPr>
        <p:spPr>
          <a:xfrm>
            <a:off x="4116389"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IAS Ribbon Sans Regular" pitchFamily="2" charset="0"/>
                <a:ea typeface="IAS Ribbon Sans Regular" pitchFamily="2" charset="0"/>
                <a:cs typeface="+mn-cs"/>
              </a:rPr>
              <a:t>ias2025.org</a:t>
            </a:r>
          </a:p>
        </p:txBody>
      </p:sp>
      <p:sp>
        <p:nvSpPr>
          <p:cNvPr id="16" name="TextBox 15">
            <a:extLst>
              <a:ext uri="{FF2B5EF4-FFF2-40B4-BE49-F238E27FC236}">
                <a16:creationId xmlns:a16="http://schemas.microsoft.com/office/drawing/2014/main" id="{63903E21-8E3C-EA42-845E-ACA015593389}"/>
              </a:ext>
            </a:extLst>
          </p:cNvPr>
          <p:cNvSpPr txBox="1"/>
          <p:nvPr/>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
        <p:nvSpPr>
          <p:cNvPr id="2" name="TextBox 1">
            <a:extLst>
              <a:ext uri="{FF2B5EF4-FFF2-40B4-BE49-F238E27FC236}">
                <a16:creationId xmlns:a16="http://schemas.microsoft.com/office/drawing/2014/main" id="{4E944ADF-DAC1-A214-F15D-A98AC6CE9202}"/>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13 – 17 July  •  Kigali, Rwanda</a:t>
            </a:r>
          </a:p>
        </p:txBody>
      </p:sp>
      <p:sp>
        <p:nvSpPr>
          <p:cNvPr id="3" name="TextBox 2">
            <a:extLst>
              <a:ext uri="{FF2B5EF4-FFF2-40B4-BE49-F238E27FC236}">
                <a16:creationId xmlns:a16="http://schemas.microsoft.com/office/drawing/2014/main" id="{58E2E354-3811-33B9-F73F-8AE3B23D07F0}"/>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ias2025.org</a:t>
            </a:r>
          </a:p>
        </p:txBody>
      </p:sp>
      <p:sp>
        <p:nvSpPr>
          <p:cNvPr id="4" name="TextBox 3">
            <a:extLst>
              <a:ext uri="{FF2B5EF4-FFF2-40B4-BE49-F238E27FC236}">
                <a16:creationId xmlns:a16="http://schemas.microsoft.com/office/drawing/2014/main" id="{90E1EF8F-531C-1D2A-9F79-8AD307CD5366}"/>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Tree>
    <p:extLst>
      <p:ext uri="{BB962C8B-B14F-4D97-AF65-F5344CB8AC3E}">
        <p14:creationId xmlns:p14="http://schemas.microsoft.com/office/powerpoint/2010/main" val="1691960455"/>
      </p:ext>
    </p:extLst>
  </p:cSld>
  <p:clrMapOvr>
    <a:masterClrMapping/>
  </p:clrMapOvr>
  <p:extLst>
    <p:ext uri="{DCECCB84-F9BA-43D5-87BE-67443E8EF086}">
      <p15:sldGuideLst xmlns:p15="http://schemas.microsoft.com/office/powerpoint/2012/main">
        <p15:guide id="1" orient="horz" pos="1888">
          <p15:clr>
            <a:srgbClr val="FBAE40"/>
          </p15:clr>
        </p15:guide>
        <p15:guide id="2" orient="horz" pos="1729">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C6D1B286-EE94-DE44-8BBB-C1AC46863680}"/>
              </a:ext>
            </a:extLst>
          </p:cNvPr>
          <p:cNvSpPr>
            <a:spLocks noGrp="1"/>
          </p:cNvSpPr>
          <p:nvPr>
            <p:ph sz="quarter" idx="13"/>
          </p:nvPr>
        </p:nvSpPr>
        <p:spPr>
          <a:xfrm>
            <a:off x="442913" y="2097089"/>
            <a:ext cx="5437187" cy="4103686"/>
          </a:xfrm>
          <a:prstGeom prst="rect">
            <a:avLst/>
          </a:prstGeom>
        </p:spPr>
        <p:txBody>
          <a:bodyPr lIns="0" tIns="0" rIns="0" bIns="0">
            <a:normAutofit/>
          </a:bodyPr>
          <a:lstStyle>
            <a:lvl1pPr marL="0" indent="0">
              <a:buNone/>
              <a:defRPr sz="2000"/>
            </a:lvl1pPr>
          </a:lstStyle>
          <a:p>
            <a:pPr lvl="0"/>
            <a:r>
              <a:rPr lang="en-US" noProof="0"/>
              <a:t>Click to edit Master text styles</a:t>
            </a:r>
          </a:p>
        </p:txBody>
      </p:sp>
      <p:sp>
        <p:nvSpPr>
          <p:cNvPr id="17" name="Content Placeholder 16">
            <a:extLst>
              <a:ext uri="{FF2B5EF4-FFF2-40B4-BE49-F238E27FC236}">
                <a16:creationId xmlns:a16="http://schemas.microsoft.com/office/drawing/2014/main" id="{9B53F7F2-792C-5946-B26B-153D893CB55B}"/>
              </a:ext>
            </a:extLst>
          </p:cNvPr>
          <p:cNvSpPr>
            <a:spLocks noGrp="1"/>
          </p:cNvSpPr>
          <p:nvPr>
            <p:ph sz="quarter" idx="14"/>
          </p:nvPr>
        </p:nvSpPr>
        <p:spPr>
          <a:xfrm>
            <a:off x="6311903" y="2097091"/>
            <a:ext cx="5437188" cy="4103687"/>
          </a:xfrm>
          <a:prstGeom prst="rect">
            <a:avLst/>
          </a:prstGeom>
        </p:spPr>
        <p:txBody>
          <a:bodyPr lIns="0" tIns="0" rIns="0" bIns="0"/>
          <a:lstStyle>
            <a:lvl1pPr marL="0" indent="0">
              <a:buNone/>
              <a:defRPr sz="2000"/>
            </a:lvl1pPr>
          </a:lstStyle>
          <a:p>
            <a:pPr lvl="0"/>
            <a:r>
              <a:rPr lang="en-US" noProof="0"/>
              <a:t>Click to edit Master text styles</a:t>
            </a:r>
          </a:p>
        </p:txBody>
      </p:sp>
      <p:sp>
        <p:nvSpPr>
          <p:cNvPr id="8" name="TextBox 7">
            <a:extLst>
              <a:ext uri="{FF2B5EF4-FFF2-40B4-BE49-F238E27FC236}">
                <a16:creationId xmlns:a16="http://schemas.microsoft.com/office/drawing/2014/main" id="{A3180687-9ED9-514C-9D5C-4D3E75055068}"/>
              </a:ext>
            </a:extLst>
          </p:cNvPr>
          <p:cNvSpPr txBox="1"/>
          <p:nvPr/>
        </p:nvSpPr>
        <p:spPr>
          <a:xfrm>
            <a:off x="442913"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13 – 17 July  •  Kigali, Rwanda</a:t>
            </a:r>
          </a:p>
        </p:txBody>
      </p:sp>
      <p:sp>
        <p:nvSpPr>
          <p:cNvPr id="10" name="Title 1">
            <a:extLst>
              <a:ext uri="{FF2B5EF4-FFF2-40B4-BE49-F238E27FC236}">
                <a16:creationId xmlns:a16="http://schemas.microsoft.com/office/drawing/2014/main" id="{E5A67C6D-451D-6C40-B015-49D1207326AE}"/>
              </a:ext>
            </a:extLst>
          </p:cNvPr>
          <p:cNvSpPr>
            <a:spLocks noGrp="1"/>
          </p:cNvSpPr>
          <p:nvPr>
            <p:ph type="title"/>
          </p:nvPr>
        </p:nvSpPr>
        <p:spPr>
          <a:xfrm>
            <a:off x="4116391" y="441325"/>
            <a:ext cx="7632700" cy="1223964"/>
          </a:xfrm>
          <a:prstGeom prst="rect">
            <a:avLst/>
          </a:prstGeom>
        </p:spPr>
        <p:txBody>
          <a:bodyPr lIns="0" tIns="0" rIns="0" bIns="0" anchor="t"/>
          <a:lstStyle/>
          <a:p>
            <a:r>
              <a:rPr lang="en-US" noProof="0"/>
              <a:t>Click to edit Master title style</a:t>
            </a:r>
            <a:endParaRPr lang="en-GB" noProof="0" dirty="0"/>
          </a:p>
        </p:txBody>
      </p:sp>
      <p:sp>
        <p:nvSpPr>
          <p:cNvPr id="11" name="TextBox 10">
            <a:extLst>
              <a:ext uri="{FF2B5EF4-FFF2-40B4-BE49-F238E27FC236}">
                <a16:creationId xmlns:a16="http://schemas.microsoft.com/office/drawing/2014/main" id="{917245EE-BB3A-034C-BE06-055376C80D0C}"/>
              </a:ext>
            </a:extLst>
          </p:cNvPr>
          <p:cNvSpPr txBox="1"/>
          <p:nvPr/>
        </p:nvSpPr>
        <p:spPr>
          <a:xfrm>
            <a:off x="4116389"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IAS Ribbon Sans Regular" pitchFamily="2" charset="0"/>
                <a:ea typeface="IAS Ribbon Sans Regular" pitchFamily="2" charset="0"/>
                <a:cs typeface="+mn-cs"/>
              </a:rPr>
              <a:t>ias2025.org</a:t>
            </a:r>
          </a:p>
        </p:txBody>
      </p:sp>
      <p:sp>
        <p:nvSpPr>
          <p:cNvPr id="12" name="TextBox 11">
            <a:extLst>
              <a:ext uri="{FF2B5EF4-FFF2-40B4-BE49-F238E27FC236}">
                <a16:creationId xmlns:a16="http://schemas.microsoft.com/office/drawing/2014/main" id="{48551B1C-217B-4F4B-81FF-529B758036DF}"/>
              </a:ext>
            </a:extLst>
          </p:cNvPr>
          <p:cNvSpPr txBox="1"/>
          <p:nvPr/>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
        <p:nvSpPr>
          <p:cNvPr id="2" name="TextBox 1">
            <a:extLst>
              <a:ext uri="{FF2B5EF4-FFF2-40B4-BE49-F238E27FC236}">
                <a16:creationId xmlns:a16="http://schemas.microsoft.com/office/drawing/2014/main" id="{F616AA4A-E594-DCA2-375B-C100D8600E40}"/>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13 – 17 July  •  Kigali, Rwanda</a:t>
            </a:r>
          </a:p>
        </p:txBody>
      </p:sp>
      <p:sp>
        <p:nvSpPr>
          <p:cNvPr id="3" name="TextBox 2">
            <a:extLst>
              <a:ext uri="{FF2B5EF4-FFF2-40B4-BE49-F238E27FC236}">
                <a16:creationId xmlns:a16="http://schemas.microsoft.com/office/drawing/2014/main" id="{48F74E2A-D7E4-4591-26B3-F9B16CF96454}"/>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ias2025.org</a:t>
            </a:r>
          </a:p>
        </p:txBody>
      </p:sp>
      <p:sp>
        <p:nvSpPr>
          <p:cNvPr id="4" name="TextBox 3">
            <a:extLst>
              <a:ext uri="{FF2B5EF4-FFF2-40B4-BE49-F238E27FC236}">
                <a16:creationId xmlns:a16="http://schemas.microsoft.com/office/drawing/2014/main" id="{28D5A2AB-F9E2-F306-7694-B7D9BDB27B23}"/>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Tree>
    <p:extLst>
      <p:ext uri="{BB962C8B-B14F-4D97-AF65-F5344CB8AC3E}">
        <p14:creationId xmlns:p14="http://schemas.microsoft.com/office/powerpoint/2010/main" val="1005026571"/>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ent with Text">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22D4093A-7AF9-304D-AE6D-F745B4F0164D}"/>
              </a:ext>
            </a:extLst>
          </p:cNvPr>
          <p:cNvSpPr>
            <a:spLocks noGrp="1"/>
          </p:cNvSpPr>
          <p:nvPr>
            <p:ph type="body" sz="quarter" idx="13" hasCustomPrompt="1"/>
          </p:nvPr>
        </p:nvSpPr>
        <p:spPr>
          <a:xfrm>
            <a:off x="442915" y="3256767"/>
            <a:ext cx="5437188" cy="2944008"/>
          </a:xfrm>
          <a:prstGeom prst="rect">
            <a:avLst/>
          </a:prstGeom>
        </p:spPr>
        <p:txBody>
          <a:bodyPr lIns="0" tIns="0" rIns="0" bIns="0" anchor="t">
            <a:normAutofit/>
          </a:bodyPr>
          <a:lstStyle>
            <a:lvl1pPr marL="0" indent="0">
              <a:buNone/>
              <a:defRPr sz="2000"/>
            </a:lvl1pPr>
          </a:lstStyle>
          <a:p>
            <a:pPr lvl="0"/>
            <a:r>
              <a:rPr lang="en-GB" noProof="0" dirty="0" err="1"/>
              <a:t>Nulla</a:t>
            </a:r>
            <a:r>
              <a:rPr lang="en-GB" noProof="0" dirty="0"/>
              <a:t> </a:t>
            </a:r>
            <a:r>
              <a:rPr lang="en-GB" noProof="0" dirty="0" err="1"/>
              <a:t>quis</a:t>
            </a:r>
            <a:r>
              <a:rPr lang="en-GB" noProof="0" dirty="0"/>
              <a:t> lorem </a:t>
            </a:r>
            <a:r>
              <a:rPr lang="en-GB" noProof="0" dirty="0" err="1"/>
              <a:t>ut</a:t>
            </a:r>
            <a:r>
              <a:rPr lang="en-GB" noProof="0" dirty="0"/>
              <a:t> libero </a:t>
            </a:r>
            <a:r>
              <a:rPr lang="en-GB" noProof="0" dirty="0" err="1"/>
              <a:t>malesuada</a:t>
            </a:r>
            <a:r>
              <a:rPr lang="en-GB" noProof="0" dirty="0"/>
              <a:t> </a:t>
            </a:r>
            <a:r>
              <a:rPr lang="en-GB" noProof="0" dirty="0" err="1"/>
              <a:t>feugiat</a:t>
            </a:r>
            <a:r>
              <a:rPr lang="en-GB" noProof="0" dirty="0"/>
              <a:t>. </a:t>
            </a:r>
            <a:r>
              <a:rPr lang="en-GB" noProof="0" dirty="0" err="1"/>
              <a:t>Curabitur</a:t>
            </a:r>
            <a:r>
              <a:rPr lang="en-GB" noProof="0" dirty="0"/>
              <a:t> non </a:t>
            </a:r>
            <a:r>
              <a:rPr lang="en-GB" noProof="0" dirty="0" err="1"/>
              <a:t>nulla</a:t>
            </a:r>
            <a:r>
              <a:rPr lang="en-GB" noProof="0" dirty="0"/>
              <a:t> sit </a:t>
            </a:r>
            <a:r>
              <a:rPr lang="en-GB" noProof="0" dirty="0" err="1"/>
              <a:t>amet</a:t>
            </a:r>
            <a:r>
              <a:rPr lang="en-GB" noProof="0" dirty="0"/>
              <a:t> </a:t>
            </a:r>
            <a:r>
              <a:rPr lang="en-GB" noProof="0" dirty="0" err="1"/>
              <a:t>nisl</a:t>
            </a:r>
            <a:r>
              <a:rPr lang="en-GB" noProof="0" dirty="0"/>
              <a:t> tempus convallis </a:t>
            </a:r>
            <a:r>
              <a:rPr lang="en-GB" noProof="0" dirty="0" err="1"/>
              <a:t>quis</a:t>
            </a:r>
            <a:r>
              <a:rPr lang="en-GB" noProof="0" dirty="0"/>
              <a:t> ac </a:t>
            </a:r>
            <a:r>
              <a:rPr lang="en-GB" noProof="0" dirty="0" err="1"/>
              <a:t>lectus</a:t>
            </a:r>
            <a:r>
              <a:rPr lang="en-GB" noProof="0" dirty="0"/>
              <a:t>.</a:t>
            </a:r>
          </a:p>
        </p:txBody>
      </p:sp>
      <p:sp>
        <p:nvSpPr>
          <p:cNvPr id="12" name="Content Placeholder 11">
            <a:extLst>
              <a:ext uri="{FF2B5EF4-FFF2-40B4-BE49-F238E27FC236}">
                <a16:creationId xmlns:a16="http://schemas.microsoft.com/office/drawing/2014/main" id="{FEE9A4EF-A011-1744-9932-D74E1968F6E7}"/>
              </a:ext>
            </a:extLst>
          </p:cNvPr>
          <p:cNvSpPr>
            <a:spLocks noGrp="1"/>
          </p:cNvSpPr>
          <p:nvPr>
            <p:ph sz="quarter" idx="14"/>
          </p:nvPr>
        </p:nvSpPr>
        <p:spPr>
          <a:xfrm>
            <a:off x="6311903" y="441325"/>
            <a:ext cx="5437188" cy="5759450"/>
          </a:xfrm>
          <a:prstGeom prst="rect">
            <a:avLst/>
          </a:prstGeom>
        </p:spPr>
        <p:txBody>
          <a:bodyPr lIns="0" tIns="0" rIns="0" bIns="0">
            <a:normAutofit/>
          </a:bodyPr>
          <a:lstStyle>
            <a:lvl1pPr marL="0" indent="0">
              <a:buNone/>
              <a:defRPr sz="2000"/>
            </a:lvl1pPr>
          </a:lstStyle>
          <a:p>
            <a:pPr lvl="0"/>
            <a:r>
              <a:rPr lang="en-US" noProof="0"/>
              <a:t>Click to edit Master text styles</a:t>
            </a:r>
          </a:p>
        </p:txBody>
      </p:sp>
      <p:sp>
        <p:nvSpPr>
          <p:cNvPr id="16" name="Title 10">
            <a:extLst>
              <a:ext uri="{FF2B5EF4-FFF2-40B4-BE49-F238E27FC236}">
                <a16:creationId xmlns:a16="http://schemas.microsoft.com/office/drawing/2014/main" id="{091C71F5-B0A7-8745-8F8B-E636D57FA2A7}"/>
              </a:ext>
            </a:extLst>
          </p:cNvPr>
          <p:cNvSpPr>
            <a:spLocks noGrp="1"/>
          </p:cNvSpPr>
          <p:nvPr>
            <p:ph type="title"/>
          </p:nvPr>
        </p:nvSpPr>
        <p:spPr>
          <a:xfrm>
            <a:off x="442913" y="1665294"/>
            <a:ext cx="5437187" cy="1428641"/>
          </a:xfrm>
          <a:prstGeom prst="rect">
            <a:avLst/>
          </a:prstGeom>
        </p:spPr>
        <p:txBody>
          <a:bodyPr lIns="0" tIns="0" rIns="0" bIns="0" anchor="b"/>
          <a:lstStyle/>
          <a:p>
            <a:r>
              <a:rPr lang="en-US" noProof="0"/>
              <a:t>Click to edit Master title style</a:t>
            </a:r>
            <a:endParaRPr lang="en-GB" noProof="0"/>
          </a:p>
        </p:txBody>
      </p:sp>
      <p:sp>
        <p:nvSpPr>
          <p:cNvPr id="9" name="TextBox 8">
            <a:extLst>
              <a:ext uri="{FF2B5EF4-FFF2-40B4-BE49-F238E27FC236}">
                <a16:creationId xmlns:a16="http://schemas.microsoft.com/office/drawing/2014/main" id="{57465E4D-8ADE-2143-908C-7C2920965ACF}"/>
              </a:ext>
            </a:extLst>
          </p:cNvPr>
          <p:cNvSpPr txBox="1"/>
          <p:nvPr/>
        </p:nvSpPr>
        <p:spPr>
          <a:xfrm>
            <a:off x="442913"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13 – 17 July  •  Kigali, Rwanda</a:t>
            </a:r>
          </a:p>
        </p:txBody>
      </p:sp>
      <p:sp>
        <p:nvSpPr>
          <p:cNvPr id="11" name="TextBox 10">
            <a:extLst>
              <a:ext uri="{FF2B5EF4-FFF2-40B4-BE49-F238E27FC236}">
                <a16:creationId xmlns:a16="http://schemas.microsoft.com/office/drawing/2014/main" id="{5D76478F-F1E2-AD47-BAC6-395C98E2FF59}"/>
              </a:ext>
            </a:extLst>
          </p:cNvPr>
          <p:cNvSpPr txBox="1"/>
          <p:nvPr/>
        </p:nvSpPr>
        <p:spPr>
          <a:xfrm>
            <a:off x="4116389"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IAS Ribbon Sans Regular" pitchFamily="2" charset="0"/>
                <a:ea typeface="IAS Ribbon Sans Regular" pitchFamily="2" charset="0"/>
                <a:cs typeface="+mn-cs"/>
              </a:rPr>
              <a:t>ias2025.org</a:t>
            </a:r>
          </a:p>
        </p:txBody>
      </p:sp>
      <p:sp>
        <p:nvSpPr>
          <p:cNvPr id="13" name="TextBox 12">
            <a:extLst>
              <a:ext uri="{FF2B5EF4-FFF2-40B4-BE49-F238E27FC236}">
                <a16:creationId xmlns:a16="http://schemas.microsoft.com/office/drawing/2014/main" id="{67AD4010-0096-6B46-B74C-E77670FCDEA8}"/>
              </a:ext>
            </a:extLst>
          </p:cNvPr>
          <p:cNvSpPr txBox="1"/>
          <p:nvPr/>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
        <p:nvSpPr>
          <p:cNvPr id="2" name="TextBox 1">
            <a:extLst>
              <a:ext uri="{FF2B5EF4-FFF2-40B4-BE49-F238E27FC236}">
                <a16:creationId xmlns:a16="http://schemas.microsoft.com/office/drawing/2014/main" id="{A88EB3DE-D13C-983C-109F-B8DECBB38D17}"/>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13 – 17 July  •  Kigali, Rwanda</a:t>
            </a:r>
          </a:p>
        </p:txBody>
      </p:sp>
      <p:sp>
        <p:nvSpPr>
          <p:cNvPr id="3" name="TextBox 2">
            <a:extLst>
              <a:ext uri="{FF2B5EF4-FFF2-40B4-BE49-F238E27FC236}">
                <a16:creationId xmlns:a16="http://schemas.microsoft.com/office/drawing/2014/main" id="{2C998FB2-A449-3E69-03CE-FCCC88D5BD24}"/>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ias2025.org</a:t>
            </a:r>
          </a:p>
        </p:txBody>
      </p:sp>
      <p:sp>
        <p:nvSpPr>
          <p:cNvPr id="4" name="TextBox 3">
            <a:extLst>
              <a:ext uri="{FF2B5EF4-FFF2-40B4-BE49-F238E27FC236}">
                <a16:creationId xmlns:a16="http://schemas.microsoft.com/office/drawing/2014/main" id="{34CDDE31-B47E-39E8-CFAC-7E55D348599D}"/>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Tree>
    <p:extLst>
      <p:ext uri="{BB962C8B-B14F-4D97-AF65-F5344CB8AC3E}">
        <p14:creationId xmlns:p14="http://schemas.microsoft.com/office/powerpoint/2010/main" val="1965184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Text 2">
    <p:spTree>
      <p:nvGrpSpPr>
        <p:cNvPr id="1" name=""/>
        <p:cNvGrpSpPr/>
        <p:nvPr/>
      </p:nvGrpSpPr>
      <p:grpSpPr>
        <a:xfrm>
          <a:off x="0" y="0"/>
          <a:ext cx="0" cy="0"/>
          <a:chOff x="0" y="0"/>
          <a:chExt cx="0" cy="0"/>
        </a:xfrm>
      </p:grpSpPr>
      <p:sp>
        <p:nvSpPr>
          <p:cNvPr id="17" name="Content Placeholder 16">
            <a:extLst>
              <a:ext uri="{FF2B5EF4-FFF2-40B4-BE49-F238E27FC236}">
                <a16:creationId xmlns:a16="http://schemas.microsoft.com/office/drawing/2014/main" id="{9B53F7F2-792C-5946-B26B-153D893CB55B}"/>
              </a:ext>
            </a:extLst>
          </p:cNvPr>
          <p:cNvSpPr>
            <a:spLocks noGrp="1"/>
          </p:cNvSpPr>
          <p:nvPr>
            <p:ph sz="quarter" idx="14"/>
          </p:nvPr>
        </p:nvSpPr>
        <p:spPr>
          <a:xfrm>
            <a:off x="4116388" y="2097089"/>
            <a:ext cx="7632703" cy="4103692"/>
          </a:xfrm>
          <a:prstGeom prst="rect">
            <a:avLst/>
          </a:prstGeom>
        </p:spPr>
        <p:txBody>
          <a:bodyPr lIns="0" tIns="0" rIns="0" bIns="0">
            <a:normAutofit/>
          </a:bodyPr>
          <a:lstStyle>
            <a:lvl1pPr marL="0" indent="0">
              <a:buNone/>
              <a:defRPr sz="2000"/>
            </a:lvl1pPr>
          </a:lstStyle>
          <a:p>
            <a:pPr lvl="0"/>
            <a:r>
              <a:rPr lang="en-US" noProof="0"/>
              <a:t>Click to edit Master text styles</a:t>
            </a:r>
          </a:p>
        </p:txBody>
      </p:sp>
      <p:sp>
        <p:nvSpPr>
          <p:cNvPr id="11" name="TextBox 10">
            <a:extLst>
              <a:ext uri="{FF2B5EF4-FFF2-40B4-BE49-F238E27FC236}">
                <a16:creationId xmlns:a16="http://schemas.microsoft.com/office/drawing/2014/main" id="{4663AB3E-8BB7-2D4E-9A4B-1FA373B92B4A}"/>
              </a:ext>
            </a:extLst>
          </p:cNvPr>
          <p:cNvSpPr txBox="1"/>
          <p:nvPr/>
        </p:nvSpPr>
        <p:spPr>
          <a:xfrm>
            <a:off x="442913"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13 – 17 July  •  Kigali, Rwanda</a:t>
            </a:r>
          </a:p>
        </p:txBody>
      </p:sp>
      <p:sp>
        <p:nvSpPr>
          <p:cNvPr id="18" name="Title 1">
            <a:extLst>
              <a:ext uri="{FF2B5EF4-FFF2-40B4-BE49-F238E27FC236}">
                <a16:creationId xmlns:a16="http://schemas.microsoft.com/office/drawing/2014/main" id="{4C75301D-79B8-304D-A9AB-978AFF9076BB}"/>
              </a:ext>
            </a:extLst>
          </p:cNvPr>
          <p:cNvSpPr>
            <a:spLocks noGrp="1"/>
          </p:cNvSpPr>
          <p:nvPr>
            <p:ph type="title"/>
          </p:nvPr>
        </p:nvSpPr>
        <p:spPr>
          <a:xfrm>
            <a:off x="4116391" y="441325"/>
            <a:ext cx="7632700" cy="1223964"/>
          </a:xfrm>
          <a:prstGeom prst="rect">
            <a:avLst/>
          </a:prstGeom>
        </p:spPr>
        <p:txBody>
          <a:bodyPr lIns="0" tIns="0" rIns="0" bIns="0" anchor="t"/>
          <a:lstStyle/>
          <a:p>
            <a:r>
              <a:rPr lang="en-US" noProof="0"/>
              <a:t>Click to edit Master title style</a:t>
            </a:r>
            <a:endParaRPr lang="en-GB" noProof="0"/>
          </a:p>
        </p:txBody>
      </p:sp>
      <p:sp>
        <p:nvSpPr>
          <p:cNvPr id="13" name="TextBox 12">
            <a:extLst>
              <a:ext uri="{FF2B5EF4-FFF2-40B4-BE49-F238E27FC236}">
                <a16:creationId xmlns:a16="http://schemas.microsoft.com/office/drawing/2014/main" id="{CEEB2E94-95BD-AF4A-8CB8-DEF6AF2D71CC}"/>
              </a:ext>
            </a:extLst>
          </p:cNvPr>
          <p:cNvSpPr txBox="1"/>
          <p:nvPr/>
        </p:nvSpPr>
        <p:spPr>
          <a:xfrm>
            <a:off x="4116389"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IAS Ribbon Sans Regular" pitchFamily="2" charset="0"/>
                <a:ea typeface="IAS Ribbon Sans Regular" pitchFamily="2" charset="0"/>
                <a:cs typeface="+mn-cs"/>
              </a:rPr>
              <a:t>ias2025.org</a:t>
            </a:r>
          </a:p>
        </p:txBody>
      </p:sp>
      <p:sp>
        <p:nvSpPr>
          <p:cNvPr id="16" name="TextBox 15">
            <a:extLst>
              <a:ext uri="{FF2B5EF4-FFF2-40B4-BE49-F238E27FC236}">
                <a16:creationId xmlns:a16="http://schemas.microsoft.com/office/drawing/2014/main" id="{63903E21-8E3C-EA42-845E-ACA015593389}"/>
              </a:ext>
            </a:extLst>
          </p:cNvPr>
          <p:cNvSpPr txBox="1"/>
          <p:nvPr/>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
        <p:nvSpPr>
          <p:cNvPr id="4" name="Text Placeholder 3">
            <a:extLst>
              <a:ext uri="{FF2B5EF4-FFF2-40B4-BE49-F238E27FC236}">
                <a16:creationId xmlns:a16="http://schemas.microsoft.com/office/drawing/2014/main" id="{6F60080C-8E2C-13C8-F305-B9340CF0ACDB}"/>
              </a:ext>
            </a:extLst>
          </p:cNvPr>
          <p:cNvSpPr>
            <a:spLocks noGrp="1"/>
          </p:cNvSpPr>
          <p:nvPr>
            <p:ph type="body" sz="quarter" idx="17" hasCustomPrompt="1"/>
          </p:nvPr>
        </p:nvSpPr>
        <p:spPr>
          <a:xfrm>
            <a:off x="442913" y="2097088"/>
            <a:ext cx="3368799" cy="4103687"/>
          </a:xfrm>
        </p:spPr>
        <p:txBody>
          <a:bodyPr/>
          <a:lstStyle>
            <a:lvl1pPr marL="0" indent="0">
              <a:buNone/>
              <a:defRPr/>
            </a:lvl1pPr>
          </a:lstStyle>
          <a:p>
            <a:pPr lvl="0"/>
            <a:r>
              <a:rPr lang="en-GB" noProof="0" dirty="0" err="1"/>
              <a:t>Nulla</a:t>
            </a:r>
            <a:r>
              <a:rPr lang="en-GB" noProof="0" dirty="0"/>
              <a:t> </a:t>
            </a:r>
            <a:r>
              <a:rPr lang="en-GB" noProof="0" dirty="0" err="1"/>
              <a:t>quis</a:t>
            </a:r>
            <a:r>
              <a:rPr lang="en-GB" noProof="0" dirty="0"/>
              <a:t> lorem </a:t>
            </a:r>
            <a:r>
              <a:rPr lang="en-GB" noProof="0" dirty="0" err="1"/>
              <a:t>ut</a:t>
            </a:r>
            <a:r>
              <a:rPr lang="en-GB" noProof="0" dirty="0"/>
              <a:t> libero </a:t>
            </a:r>
            <a:r>
              <a:rPr lang="en-GB" noProof="0" dirty="0" err="1"/>
              <a:t>malesuada</a:t>
            </a:r>
            <a:r>
              <a:rPr lang="en-GB" noProof="0" dirty="0"/>
              <a:t> </a:t>
            </a:r>
            <a:r>
              <a:rPr lang="en-GB" noProof="0" dirty="0" err="1"/>
              <a:t>feugiat</a:t>
            </a:r>
            <a:r>
              <a:rPr lang="en-GB" noProof="0" dirty="0"/>
              <a:t>. </a:t>
            </a:r>
            <a:r>
              <a:rPr lang="en-GB" noProof="0" dirty="0" err="1"/>
              <a:t>Curabitur</a:t>
            </a:r>
            <a:r>
              <a:rPr lang="en-GB" noProof="0" dirty="0"/>
              <a:t> non </a:t>
            </a:r>
            <a:r>
              <a:rPr lang="en-GB" noProof="0" dirty="0" err="1"/>
              <a:t>nulla</a:t>
            </a:r>
            <a:r>
              <a:rPr lang="en-GB" noProof="0" dirty="0"/>
              <a:t> sit </a:t>
            </a:r>
            <a:r>
              <a:rPr lang="en-GB" noProof="0" dirty="0" err="1"/>
              <a:t>amet</a:t>
            </a:r>
            <a:r>
              <a:rPr lang="en-GB" noProof="0" dirty="0"/>
              <a:t> </a:t>
            </a:r>
            <a:r>
              <a:rPr lang="en-GB" noProof="0" dirty="0" err="1"/>
              <a:t>nisl</a:t>
            </a:r>
            <a:r>
              <a:rPr lang="en-GB" noProof="0" dirty="0"/>
              <a:t> tempus convallis </a:t>
            </a:r>
            <a:r>
              <a:rPr lang="en-GB" noProof="0" dirty="0" err="1"/>
              <a:t>quis</a:t>
            </a:r>
            <a:r>
              <a:rPr lang="en-GB" noProof="0" dirty="0"/>
              <a:t> ac </a:t>
            </a:r>
            <a:r>
              <a:rPr lang="en-GB" noProof="0" dirty="0" err="1"/>
              <a:t>lectus</a:t>
            </a:r>
            <a:r>
              <a:rPr lang="en-GB" noProof="0" dirty="0"/>
              <a:t>.</a:t>
            </a:r>
          </a:p>
        </p:txBody>
      </p:sp>
      <p:sp>
        <p:nvSpPr>
          <p:cNvPr id="2" name="TextBox 1">
            <a:extLst>
              <a:ext uri="{FF2B5EF4-FFF2-40B4-BE49-F238E27FC236}">
                <a16:creationId xmlns:a16="http://schemas.microsoft.com/office/drawing/2014/main" id="{DCF433DA-045F-B463-003C-88737FE99F8D}"/>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13 – 17 July  •  Kigali, Rwanda</a:t>
            </a:r>
          </a:p>
        </p:txBody>
      </p:sp>
      <p:sp>
        <p:nvSpPr>
          <p:cNvPr id="3" name="TextBox 2">
            <a:extLst>
              <a:ext uri="{FF2B5EF4-FFF2-40B4-BE49-F238E27FC236}">
                <a16:creationId xmlns:a16="http://schemas.microsoft.com/office/drawing/2014/main" id="{42570032-BFC9-755D-8AE2-FAE2A9A30177}"/>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ias2025.org</a:t>
            </a:r>
          </a:p>
        </p:txBody>
      </p:sp>
      <p:sp>
        <p:nvSpPr>
          <p:cNvPr id="5" name="TextBox 4">
            <a:extLst>
              <a:ext uri="{FF2B5EF4-FFF2-40B4-BE49-F238E27FC236}">
                <a16:creationId xmlns:a16="http://schemas.microsoft.com/office/drawing/2014/main" id="{FB70D54A-CC44-1BF0-4CF8-636188BBAC5D}"/>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Tree>
    <p:extLst>
      <p:ext uri="{BB962C8B-B14F-4D97-AF65-F5344CB8AC3E}">
        <p14:creationId xmlns:p14="http://schemas.microsoft.com/office/powerpoint/2010/main" val="3143444265"/>
      </p:ext>
    </p:extLst>
  </p:cSld>
  <p:clrMapOvr>
    <a:masterClrMapping/>
  </p:clrMapOvr>
  <p:extLst>
    <p:ext uri="{DCECCB84-F9BA-43D5-87BE-67443E8EF086}">
      <p15:sldGuideLst xmlns:p15="http://schemas.microsoft.com/office/powerpoint/2012/main">
        <p15:guide id="1" orient="horz" pos="1888">
          <p15:clr>
            <a:srgbClr val="FBAE40"/>
          </p15:clr>
        </p15:guide>
        <p15:guide id="2" orient="horz" pos="1729">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tent with Text 3">
    <p:spTree>
      <p:nvGrpSpPr>
        <p:cNvPr id="1" name=""/>
        <p:cNvGrpSpPr/>
        <p:nvPr/>
      </p:nvGrpSpPr>
      <p:grpSpPr>
        <a:xfrm>
          <a:off x="0" y="0"/>
          <a:ext cx="0" cy="0"/>
          <a:chOff x="0" y="0"/>
          <a:chExt cx="0" cy="0"/>
        </a:xfrm>
      </p:grpSpPr>
      <p:sp>
        <p:nvSpPr>
          <p:cNvPr id="17" name="Content Placeholder 16">
            <a:extLst>
              <a:ext uri="{FF2B5EF4-FFF2-40B4-BE49-F238E27FC236}">
                <a16:creationId xmlns:a16="http://schemas.microsoft.com/office/drawing/2014/main" id="{9B53F7F2-792C-5946-B26B-153D893CB55B}"/>
              </a:ext>
            </a:extLst>
          </p:cNvPr>
          <p:cNvSpPr>
            <a:spLocks noGrp="1"/>
          </p:cNvSpPr>
          <p:nvPr>
            <p:ph sz="quarter" idx="14"/>
          </p:nvPr>
        </p:nvSpPr>
        <p:spPr>
          <a:xfrm>
            <a:off x="6311900" y="2097089"/>
            <a:ext cx="5437191" cy="4103692"/>
          </a:xfrm>
          <a:prstGeom prst="rect">
            <a:avLst/>
          </a:prstGeom>
        </p:spPr>
        <p:txBody>
          <a:bodyPr lIns="0" tIns="0" rIns="0" bIns="0">
            <a:normAutofit/>
          </a:bodyPr>
          <a:lstStyle>
            <a:lvl1pPr marL="0" indent="0">
              <a:buNone/>
              <a:defRPr sz="2000"/>
            </a:lvl1pPr>
          </a:lstStyle>
          <a:p>
            <a:pPr lvl="0"/>
            <a:r>
              <a:rPr lang="en-US" noProof="0"/>
              <a:t>Click to edit Master text styles</a:t>
            </a:r>
          </a:p>
        </p:txBody>
      </p:sp>
      <p:sp>
        <p:nvSpPr>
          <p:cNvPr id="11" name="TextBox 10">
            <a:extLst>
              <a:ext uri="{FF2B5EF4-FFF2-40B4-BE49-F238E27FC236}">
                <a16:creationId xmlns:a16="http://schemas.microsoft.com/office/drawing/2014/main" id="{4663AB3E-8BB7-2D4E-9A4B-1FA373B92B4A}"/>
              </a:ext>
            </a:extLst>
          </p:cNvPr>
          <p:cNvSpPr txBox="1"/>
          <p:nvPr/>
        </p:nvSpPr>
        <p:spPr>
          <a:xfrm>
            <a:off x="442913"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13 – 17 July  •  Kigali, Rwanda</a:t>
            </a:r>
          </a:p>
        </p:txBody>
      </p:sp>
      <p:sp>
        <p:nvSpPr>
          <p:cNvPr id="18" name="Title 1">
            <a:extLst>
              <a:ext uri="{FF2B5EF4-FFF2-40B4-BE49-F238E27FC236}">
                <a16:creationId xmlns:a16="http://schemas.microsoft.com/office/drawing/2014/main" id="{4C75301D-79B8-304D-A9AB-978AFF9076BB}"/>
              </a:ext>
            </a:extLst>
          </p:cNvPr>
          <p:cNvSpPr>
            <a:spLocks noGrp="1"/>
          </p:cNvSpPr>
          <p:nvPr>
            <p:ph type="title"/>
          </p:nvPr>
        </p:nvSpPr>
        <p:spPr>
          <a:xfrm>
            <a:off x="4116391" y="441325"/>
            <a:ext cx="7632700" cy="1223964"/>
          </a:xfrm>
          <a:prstGeom prst="rect">
            <a:avLst/>
          </a:prstGeom>
        </p:spPr>
        <p:txBody>
          <a:bodyPr lIns="0" tIns="0" rIns="0" bIns="0" anchor="t"/>
          <a:lstStyle/>
          <a:p>
            <a:r>
              <a:rPr lang="en-US" noProof="0"/>
              <a:t>Click to edit Master title style</a:t>
            </a:r>
            <a:endParaRPr lang="en-GB" noProof="0"/>
          </a:p>
        </p:txBody>
      </p:sp>
      <p:sp>
        <p:nvSpPr>
          <p:cNvPr id="13" name="TextBox 12">
            <a:extLst>
              <a:ext uri="{FF2B5EF4-FFF2-40B4-BE49-F238E27FC236}">
                <a16:creationId xmlns:a16="http://schemas.microsoft.com/office/drawing/2014/main" id="{CEEB2E94-95BD-AF4A-8CB8-DEF6AF2D71CC}"/>
              </a:ext>
            </a:extLst>
          </p:cNvPr>
          <p:cNvSpPr txBox="1"/>
          <p:nvPr/>
        </p:nvSpPr>
        <p:spPr>
          <a:xfrm>
            <a:off x="4116389"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IAS Ribbon Sans Regular" pitchFamily="2" charset="0"/>
                <a:ea typeface="IAS Ribbon Sans Regular" pitchFamily="2" charset="0"/>
                <a:cs typeface="+mn-cs"/>
              </a:rPr>
              <a:t>ias2025.org</a:t>
            </a:r>
          </a:p>
        </p:txBody>
      </p:sp>
      <p:sp>
        <p:nvSpPr>
          <p:cNvPr id="16" name="TextBox 15">
            <a:extLst>
              <a:ext uri="{FF2B5EF4-FFF2-40B4-BE49-F238E27FC236}">
                <a16:creationId xmlns:a16="http://schemas.microsoft.com/office/drawing/2014/main" id="{63903E21-8E3C-EA42-845E-ACA015593389}"/>
              </a:ext>
            </a:extLst>
          </p:cNvPr>
          <p:cNvSpPr txBox="1"/>
          <p:nvPr/>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
        <p:nvSpPr>
          <p:cNvPr id="4" name="Text Placeholder 3">
            <a:extLst>
              <a:ext uri="{FF2B5EF4-FFF2-40B4-BE49-F238E27FC236}">
                <a16:creationId xmlns:a16="http://schemas.microsoft.com/office/drawing/2014/main" id="{6F60080C-8E2C-13C8-F305-B9340CF0ACDB}"/>
              </a:ext>
            </a:extLst>
          </p:cNvPr>
          <p:cNvSpPr>
            <a:spLocks noGrp="1"/>
          </p:cNvSpPr>
          <p:nvPr>
            <p:ph type="body" sz="quarter" idx="17" hasCustomPrompt="1"/>
          </p:nvPr>
        </p:nvSpPr>
        <p:spPr>
          <a:xfrm>
            <a:off x="442913" y="2097088"/>
            <a:ext cx="5437187" cy="4103687"/>
          </a:xfrm>
        </p:spPr>
        <p:txBody>
          <a:bodyPr/>
          <a:lstStyle>
            <a:lvl1pPr marL="0" indent="0">
              <a:buNone/>
              <a:defRPr/>
            </a:lvl1pPr>
          </a:lstStyle>
          <a:p>
            <a:r>
              <a:rPr lang="en-GB" noProof="0" dirty="0" err="1"/>
              <a:t>Nulla</a:t>
            </a:r>
            <a:r>
              <a:rPr lang="en-GB" noProof="0" dirty="0"/>
              <a:t> </a:t>
            </a:r>
            <a:r>
              <a:rPr lang="en-GB" noProof="0" dirty="0" err="1"/>
              <a:t>quis</a:t>
            </a:r>
            <a:r>
              <a:rPr lang="en-GB" noProof="0" dirty="0"/>
              <a:t> lorem </a:t>
            </a:r>
            <a:r>
              <a:rPr lang="en-GB" noProof="0" dirty="0" err="1"/>
              <a:t>ut</a:t>
            </a:r>
            <a:r>
              <a:rPr lang="en-GB" noProof="0" dirty="0"/>
              <a:t> libero </a:t>
            </a:r>
            <a:r>
              <a:rPr lang="en-GB" noProof="0" dirty="0" err="1"/>
              <a:t>malesuada</a:t>
            </a:r>
            <a:r>
              <a:rPr lang="en-GB" noProof="0" dirty="0"/>
              <a:t> </a:t>
            </a:r>
            <a:r>
              <a:rPr lang="en-GB" noProof="0" dirty="0" err="1"/>
              <a:t>feugiat</a:t>
            </a:r>
            <a:r>
              <a:rPr lang="en-GB" noProof="0" dirty="0"/>
              <a:t>. </a:t>
            </a:r>
            <a:r>
              <a:rPr lang="en-GB" noProof="0" dirty="0" err="1"/>
              <a:t>Curabitur</a:t>
            </a:r>
            <a:r>
              <a:rPr lang="en-GB" noProof="0" dirty="0"/>
              <a:t> non </a:t>
            </a:r>
            <a:r>
              <a:rPr lang="en-GB" noProof="0" dirty="0" err="1"/>
              <a:t>nulla</a:t>
            </a:r>
            <a:r>
              <a:rPr lang="en-GB" noProof="0" dirty="0"/>
              <a:t> sit </a:t>
            </a:r>
            <a:r>
              <a:rPr lang="en-GB" noProof="0" dirty="0" err="1"/>
              <a:t>amet</a:t>
            </a:r>
            <a:r>
              <a:rPr lang="en-GB" noProof="0" dirty="0"/>
              <a:t> </a:t>
            </a:r>
            <a:r>
              <a:rPr lang="en-GB" noProof="0" dirty="0" err="1"/>
              <a:t>nisl</a:t>
            </a:r>
            <a:r>
              <a:rPr lang="en-GB" noProof="0" dirty="0"/>
              <a:t> tempus convallis </a:t>
            </a:r>
            <a:r>
              <a:rPr lang="en-GB" noProof="0" dirty="0" err="1"/>
              <a:t>quis</a:t>
            </a:r>
            <a:r>
              <a:rPr lang="en-GB" noProof="0" dirty="0"/>
              <a:t> ac </a:t>
            </a:r>
            <a:r>
              <a:rPr lang="en-GB" noProof="0" dirty="0" err="1"/>
              <a:t>lectus</a:t>
            </a:r>
            <a:r>
              <a:rPr lang="en-GB" noProof="0" dirty="0"/>
              <a:t>.</a:t>
            </a:r>
          </a:p>
          <a:p>
            <a:r>
              <a:rPr lang="en-GB" noProof="0" dirty="0"/>
              <a:t>Proin </a:t>
            </a:r>
            <a:r>
              <a:rPr lang="en-GB" noProof="0" dirty="0" err="1"/>
              <a:t>eget</a:t>
            </a:r>
            <a:r>
              <a:rPr lang="en-GB" noProof="0" dirty="0"/>
              <a:t> </a:t>
            </a:r>
            <a:r>
              <a:rPr lang="en-GB" noProof="0" dirty="0" err="1"/>
              <a:t>tortor</a:t>
            </a:r>
            <a:r>
              <a:rPr lang="en-GB" noProof="0" dirty="0"/>
              <a:t> </a:t>
            </a:r>
            <a:r>
              <a:rPr lang="en-GB" noProof="0" dirty="0" err="1"/>
              <a:t>risus</a:t>
            </a:r>
            <a:r>
              <a:rPr lang="en-GB" noProof="0" dirty="0"/>
              <a:t>. Lorem ipsum </a:t>
            </a:r>
            <a:r>
              <a:rPr lang="en-GB" noProof="0" dirty="0" err="1"/>
              <a:t>dolor</a:t>
            </a:r>
            <a:r>
              <a:rPr lang="en-GB" noProof="0" dirty="0"/>
              <a:t> sit </a:t>
            </a:r>
            <a:r>
              <a:rPr lang="en-GB" noProof="0" dirty="0" err="1"/>
              <a:t>amet</a:t>
            </a:r>
            <a:r>
              <a:rPr lang="en-GB" noProof="0" dirty="0"/>
              <a:t>, </a:t>
            </a:r>
            <a:r>
              <a:rPr lang="en-GB" noProof="0" dirty="0" err="1"/>
              <a:t>consectetur</a:t>
            </a:r>
            <a:r>
              <a:rPr lang="en-GB" noProof="0" dirty="0"/>
              <a:t> </a:t>
            </a:r>
            <a:r>
              <a:rPr lang="en-GB" noProof="0" dirty="0" err="1"/>
              <a:t>adipiscing</a:t>
            </a:r>
            <a:r>
              <a:rPr lang="en-GB" noProof="0" dirty="0"/>
              <a:t> </a:t>
            </a:r>
            <a:r>
              <a:rPr lang="en-GB" noProof="0" dirty="0" err="1"/>
              <a:t>elit</a:t>
            </a:r>
            <a:r>
              <a:rPr lang="en-GB" noProof="0" dirty="0"/>
              <a:t>.</a:t>
            </a:r>
          </a:p>
        </p:txBody>
      </p:sp>
      <p:sp>
        <p:nvSpPr>
          <p:cNvPr id="2" name="TextBox 1">
            <a:extLst>
              <a:ext uri="{FF2B5EF4-FFF2-40B4-BE49-F238E27FC236}">
                <a16:creationId xmlns:a16="http://schemas.microsoft.com/office/drawing/2014/main" id="{406D5C53-65F7-FAEC-4120-3EC2EF5B68F5}"/>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13 – 17 July  •  Kigali, Rwanda</a:t>
            </a:r>
          </a:p>
        </p:txBody>
      </p:sp>
      <p:sp>
        <p:nvSpPr>
          <p:cNvPr id="3" name="TextBox 2">
            <a:extLst>
              <a:ext uri="{FF2B5EF4-FFF2-40B4-BE49-F238E27FC236}">
                <a16:creationId xmlns:a16="http://schemas.microsoft.com/office/drawing/2014/main" id="{82E11A61-9AE8-7F88-9EEF-93CCCA50B562}"/>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ias2025.org</a:t>
            </a:r>
          </a:p>
        </p:txBody>
      </p:sp>
      <p:sp>
        <p:nvSpPr>
          <p:cNvPr id="5" name="TextBox 4">
            <a:extLst>
              <a:ext uri="{FF2B5EF4-FFF2-40B4-BE49-F238E27FC236}">
                <a16:creationId xmlns:a16="http://schemas.microsoft.com/office/drawing/2014/main" id="{20512F13-5D47-FD64-1DE9-3A05ECCB5E49}"/>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Tree>
    <p:extLst>
      <p:ext uri="{BB962C8B-B14F-4D97-AF65-F5344CB8AC3E}">
        <p14:creationId xmlns:p14="http://schemas.microsoft.com/office/powerpoint/2010/main" val="2070733458"/>
      </p:ext>
    </p:extLst>
  </p:cSld>
  <p:clrMapOvr>
    <a:masterClrMapping/>
  </p:clrMapOvr>
  <p:extLst>
    <p:ext uri="{DCECCB84-F9BA-43D5-87BE-67443E8EF086}">
      <p15:sldGuideLst xmlns:p15="http://schemas.microsoft.com/office/powerpoint/2012/main">
        <p15:guide id="1" orient="horz" pos="1888">
          <p15:clr>
            <a:srgbClr val="FBAE40"/>
          </p15:clr>
        </p15:guide>
        <p15:guide id="2" orient="horz" pos="1729">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16390" y="441326"/>
            <a:ext cx="7632692" cy="1223964"/>
          </a:xfrm>
          <a:prstGeom prst="rect">
            <a:avLst/>
          </a:prstGeom>
        </p:spPr>
        <p:txBody>
          <a:bodyPr vert="horz" lIns="0" tIns="0" rIns="0" bIns="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42907" y="2097090"/>
            <a:ext cx="11306175" cy="4079872"/>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4" name="Picture 3">
            <a:extLst>
              <a:ext uri="{FF2B5EF4-FFF2-40B4-BE49-F238E27FC236}">
                <a16:creationId xmlns:a16="http://schemas.microsoft.com/office/drawing/2014/main" id="{DB2911C2-CB14-73B1-B98D-60E41E95A97B}"/>
              </a:ext>
            </a:extLst>
          </p:cNvPr>
          <p:cNvPicPr>
            <a:picLocks noChangeAspect="1"/>
          </p:cNvPicPr>
          <p:nvPr/>
        </p:nvPicPr>
        <p:blipFill>
          <a:blip r:embed="rId36"/>
          <a:srcRect/>
          <a:stretch/>
        </p:blipFill>
        <p:spPr>
          <a:xfrm>
            <a:off x="218042" y="311337"/>
            <a:ext cx="1956783" cy="1458225"/>
          </a:xfrm>
          <a:prstGeom prst="rect">
            <a:avLst/>
          </a:prstGeom>
        </p:spPr>
      </p:pic>
      <p:pic>
        <p:nvPicPr>
          <p:cNvPr id="5" name="Picture 4">
            <a:extLst>
              <a:ext uri="{FF2B5EF4-FFF2-40B4-BE49-F238E27FC236}">
                <a16:creationId xmlns:a16="http://schemas.microsoft.com/office/drawing/2014/main" id="{BF212F70-90EB-3BAF-E681-A249F7946CBA}"/>
              </a:ext>
            </a:extLst>
          </p:cNvPr>
          <p:cNvPicPr>
            <a:picLocks noChangeAspect="1"/>
          </p:cNvPicPr>
          <p:nvPr userDrawn="1"/>
        </p:nvPicPr>
        <p:blipFill>
          <a:blip r:embed="rId36"/>
          <a:srcRect/>
          <a:stretch/>
        </p:blipFill>
        <p:spPr>
          <a:xfrm>
            <a:off x="250126" y="311337"/>
            <a:ext cx="1956783" cy="1458225"/>
          </a:xfrm>
          <a:prstGeom prst="rect">
            <a:avLst/>
          </a:prstGeom>
        </p:spPr>
      </p:pic>
    </p:spTree>
    <p:extLst>
      <p:ext uri="{BB962C8B-B14F-4D97-AF65-F5344CB8AC3E}">
        <p14:creationId xmlns:p14="http://schemas.microsoft.com/office/powerpoint/2010/main" val="1967761664"/>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7" r:id="rId13"/>
    <p:sldLayoutId id="2147483718" r:id="rId14"/>
    <p:sldLayoutId id="2147483693" r:id="rId15"/>
    <p:sldLayoutId id="2147483673" r:id="rId16"/>
    <p:sldLayoutId id="2147483684" r:id="rId17"/>
    <p:sldLayoutId id="2147483690" r:id="rId18"/>
    <p:sldLayoutId id="2147483694" r:id="rId19"/>
    <p:sldLayoutId id="2147483691" r:id="rId20"/>
    <p:sldLayoutId id="2147483665" r:id="rId21"/>
    <p:sldLayoutId id="2147483667" r:id="rId22"/>
    <p:sldLayoutId id="2147483698" r:id="rId23"/>
    <p:sldLayoutId id="2147483699" r:id="rId24"/>
    <p:sldLayoutId id="2147483700" r:id="rId25"/>
    <p:sldLayoutId id="2147483686" r:id="rId26"/>
    <p:sldLayoutId id="2147483696" r:id="rId27"/>
    <p:sldLayoutId id="2147483687" r:id="rId28"/>
    <p:sldLayoutId id="2147483697" r:id="rId29"/>
    <p:sldLayoutId id="2147483674" r:id="rId30"/>
    <p:sldLayoutId id="2147483688" r:id="rId31"/>
    <p:sldLayoutId id="2147483692" r:id="rId32"/>
    <p:sldLayoutId id="2147483701" r:id="rId33"/>
    <p:sldLayoutId id="2147483719" r:id="rId34"/>
  </p:sldLayoutIdLs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79">
          <p15:clr>
            <a:srgbClr val="F26B43"/>
          </p15:clr>
        </p15:guide>
        <p15:guide id="2" pos="2593">
          <p15:clr>
            <a:srgbClr val="F26B43"/>
          </p15:clr>
        </p15:guide>
        <p15:guide id="3" pos="2865">
          <p15:clr>
            <a:srgbClr val="F26B43"/>
          </p15:clr>
        </p15:guide>
        <p15:guide id="4" pos="3704">
          <p15:clr>
            <a:srgbClr val="F26B43"/>
          </p15:clr>
        </p15:guide>
        <p15:guide id="5" pos="3976">
          <p15:clr>
            <a:srgbClr val="F26B43"/>
          </p15:clr>
        </p15:guide>
        <p15:guide id="6" pos="4815">
          <p15:clr>
            <a:srgbClr val="F26B43"/>
          </p15:clr>
        </p15:guide>
        <p15:guide id="7" pos="5087">
          <p15:clr>
            <a:srgbClr val="F26B43"/>
          </p15:clr>
        </p15:guide>
        <p15:guide id="8" pos="7401">
          <p15:clr>
            <a:srgbClr val="F26B43"/>
          </p15:clr>
        </p15:guide>
        <p15:guide id="9" orient="horz" pos="278">
          <p15:clr>
            <a:srgbClr val="F26B43"/>
          </p15:clr>
        </p15:guide>
        <p15:guide id="10" orient="horz" pos="1049">
          <p15:clr>
            <a:srgbClr val="F26B43"/>
          </p15:clr>
        </p15:guide>
        <p15:guide id="11" orient="horz" pos="1321">
          <p15:clr>
            <a:srgbClr val="F26B43"/>
          </p15:clr>
        </p15:guide>
        <p15:guide id="12" orient="horz" pos="3906">
          <p15:clr>
            <a:srgbClr val="F26B43"/>
          </p15:clr>
        </p15:guide>
        <p15:guide id="13" orient="horz" pos="4178">
          <p15:clr>
            <a:srgbClr val="F26B43"/>
          </p15:clr>
        </p15:guide>
        <p15:guide id="14" orient="horz" pos="4042">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EA84B2F-E52F-9015-D192-CF183D256194}"/>
              </a:ext>
            </a:extLst>
          </p:cNvPr>
          <p:cNvSpPr>
            <a:spLocks noGrp="1"/>
          </p:cNvSpPr>
          <p:nvPr>
            <p:ph type="body" sz="quarter" idx="10"/>
          </p:nvPr>
        </p:nvSpPr>
        <p:spPr>
          <a:xfrm>
            <a:off x="4116388" y="1650379"/>
            <a:ext cx="7357344" cy="1306709"/>
          </a:xfrm>
        </p:spPr>
        <p:txBody>
          <a:bodyPr>
            <a:normAutofit lnSpcReduction="10000"/>
          </a:bodyPr>
          <a:lstStyle/>
          <a:p>
            <a:pPr algn="just">
              <a:lnSpc>
                <a:spcPct val="170000"/>
              </a:lnSpc>
            </a:pPr>
            <a:r>
              <a:rPr lang="en-GB" sz="1800" i="1" dirty="0"/>
              <a:t>HIV Self-testing for Index Testing to Reach Sexual and Drug Injecting Partners in Low to Upper-Middle-Income Countries: Mixed Method Systematic Review </a:t>
            </a:r>
          </a:p>
        </p:txBody>
      </p:sp>
      <p:sp>
        <p:nvSpPr>
          <p:cNvPr id="4" name="Text Placeholder 3">
            <a:extLst>
              <a:ext uri="{FF2B5EF4-FFF2-40B4-BE49-F238E27FC236}">
                <a16:creationId xmlns:a16="http://schemas.microsoft.com/office/drawing/2014/main" id="{44289A9C-59C8-D96C-FF8D-6EF6BF55A525}"/>
              </a:ext>
            </a:extLst>
          </p:cNvPr>
          <p:cNvSpPr>
            <a:spLocks noGrp="1"/>
          </p:cNvSpPr>
          <p:nvPr>
            <p:ph type="body" sz="quarter" idx="11"/>
          </p:nvPr>
        </p:nvSpPr>
        <p:spPr>
          <a:xfrm>
            <a:off x="4116388" y="290556"/>
            <a:ext cx="7357344" cy="1306708"/>
          </a:xfrm>
          <a:effectLst>
            <a:glow rad="127000">
              <a:schemeClr val="accent5"/>
            </a:glow>
          </a:effectLst>
        </p:spPr>
        <p:txBody>
          <a:bodyPr>
            <a:normAutofit/>
          </a:bodyPr>
          <a:lstStyle/>
          <a:p>
            <a:pPr algn="ctr"/>
            <a:r>
              <a:rPr lang="en-GB" sz="2000" b="1" dirty="0"/>
              <a:t>Lekey Khandu, PhD Candidate  </a:t>
            </a:r>
          </a:p>
          <a:p>
            <a:pPr algn="ctr"/>
            <a:r>
              <a:rPr lang="en-AU" sz="2300" b="1" dirty="0">
                <a:solidFill>
                  <a:srgbClr val="FFC000"/>
                </a:solidFill>
              </a:rPr>
              <a:t>School of Population Health, </a:t>
            </a:r>
            <a:r>
              <a:rPr lang="en-GB" sz="2300" b="1" dirty="0">
                <a:solidFill>
                  <a:srgbClr val="FFC000"/>
                </a:solidFill>
              </a:rPr>
              <a:t>Curtin University, Western Australia</a:t>
            </a:r>
          </a:p>
        </p:txBody>
      </p:sp>
      <p:pic>
        <p:nvPicPr>
          <p:cNvPr id="8" name="Picture 7" descr="A diagram of impact&#10;&#10;AI-generated content may be incorrect.">
            <a:extLst>
              <a:ext uri="{FF2B5EF4-FFF2-40B4-BE49-F238E27FC236}">
                <a16:creationId xmlns:a16="http://schemas.microsoft.com/office/drawing/2014/main" id="{E1BB1A8F-59F3-8DB5-A152-86BACE12FB9C}"/>
              </a:ext>
            </a:extLst>
          </p:cNvPr>
          <p:cNvPicPr>
            <a:picLocks noChangeAspect="1"/>
          </p:cNvPicPr>
          <p:nvPr/>
        </p:nvPicPr>
        <p:blipFill>
          <a:blip r:embed="rId3"/>
          <a:stretch>
            <a:fillRect/>
          </a:stretch>
        </p:blipFill>
        <p:spPr>
          <a:xfrm>
            <a:off x="4308137" y="3120271"/>
            <a:ext cx="2757631" cy="2757631"/>
          </a:xfrm>
          <a:prstGeom prst="rect">
            <a:avLst/>
          </a:prstGeom>
        </p:spPr>
      </p:pic>
      <p:pic>
        <p:nvPicPr>
          <p:cNvPr id="2" name="Picture 1" descr="A black and white text on a black background&#10;&#10;Description automatically generated">
            <a:extLst>
              <a:ext uri="{FF2B5EF4-FFF2-40B4-BE49-F238E27FC236}">
                <a16:creationId xmlns:a16="http://schemas.microsoft.com/office/drawing/2014/main" id="{AE2F05EB-75A4-1469-A455-79F78328FD7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74508" y="4890269"/>
            <a:ext cx="3688128" cy="617119"/>
          </a:xfrm>
          <a:prstGeom prst="rect">
            <a:avLst/>
          </a:prstGeom>
          <a:noFill/>
        </p:spPr>
      </p:pic>
      <p:sp>
        <p:nvSpPr>
          <p:cNvPr id="6" name="TextBox 5">
            <a:extLst>
              <a:ext uri="{FF2B5EF4-FFF2-40B4-BE49-F238E27FC236}">
                <a16:creationId xmlns:a16="http://schemas.microsoft.com/office/drawing/2014/main" id="{2E28C79F-7B80-441B-EEEB-C2CA9970D685}"/>
              </a:ext>
            </a:extLst>
          </p:cNvPr>
          <p:cNvSpPr txBox="1"/>
          <p:nvPr/>
        </p:nvSpPr>
        <p:spPr>
          <a:xfrm>
            <a:off x="4125844" y="5877903"/>
            <a:ext cx="7357344" cy="507831"/>
          </a:xfrm>
          <a:prstGeom prst="rect">
            <a:avLst/>
          </a:prstGeom>
          <a:noFill/>
        </p:spPr>
        <p:txBody>
          <a:bodyPr wrap="square" lIns="91440" tIns="45720" rIns="91440" bIns="45720" anchor="t">
            <a:spAutoFit/>
          </a:bodyPr>
          <a:lstStyle/>
          <a:p>
            <a:r>
              <a:rPr lang="en-AU" sz="900" b="1" i="1" dirty="0">
                <a:ea typeface="Calibri"/>
                <a:cs typeface="Calibri"/>
              </a:rPr>
              <a:t>This study is part of my PhD research, conducted under the supervision of A/Professor. Jonathan Hallett, A/Professor Gemma Crawford, A/Professor Justine Leavy of Curtin University &amp; Dr Daniel </a:t>
            </a:r>
            <a:r>
              <a:rPr lang="en-AU" sz="900" b="1" i="1" dirty="0" err="1">
                <a:ea typeface="Calibri"/>
                <a:cs typeface="Calibri"/>
              </a:rPr>
              <a:t>Vujcich</a:t>
            </a:r>
            <a:r>
              <a:rPr lang="en-AU" sz="900" b="1" i="1" dirty="0">
                <a:ea typeface="Calibri"/>
                <a:cs typeface="Calibri"/>
              </a:rPr>
              <a:t> from WAAC-Western Australia. </a:t>
            </a:r>
          </a:p>
        </p:txBody>
      </p:sp>
    </p:spTree>
    <p:extLst>
      <p:ext uri="{BB962C8B-B14F-4D97-AF65-F5344CB8AC3E}">
        <p14:creationId xmlns:p14="http://schemas.microsoft.com/office/powerpoint/2010/main" val="9241443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39DBFA-4EC5-7B61-E0B1-D26ABCE4ACC7}"/>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FBE87896-E943-C939-F021-C7B6AE44BA9F}"/>
              </a:ext>
            </a:extLst>
          </p:cNvPr>
          <p:cNvSpPr txBox="1"/>
          <p:nvPr/>
        </p:nvSpPr>
        <p:spPr>
          <a:xfrm>
            <a:off x="3752850" y="1247775"/>
            <a:ext cx="7996242" cy="5076824"/>
          </a:xfrm>
          <a:prstGeom prst="rect">
            <a:avLst/>
          </a:prstGeom>
        </p:spPr>
        <p:txBody>
          <a:bodyPr vert="horz" lIns="0" tIns="0" rIns="0" bIns="0" rtlCol="0">
            <a:normAutofit fontScale="92500" lnSpcReduction="10000"/>
          </a:bodyPr>
          <a:lstStyle/>
          <a:p>
            <a:pPr marL="342900" lvl="0" indent="-342900">
              <a:lnSpc>
                <a:spcPct val="150000"/>
              </a:lnSpc>
              <a:buFont typeface="Arial" panose="020B0604020202020204" pitchFamily="34" charset="0"/>
              <a:buChar char="•"/>
            </a:pPr>
            <a:r>
              <a:rPr lang="en-US" sz="2000" b="1" dirty="0"/>
              <a:t>HIVST is highly acceptable and feasible</a:t>
            </a:r>
            <a:r>
              <a:rPr lang="en-US" sz="2000" dirty="0"/>
              <a:t> for index testing and partner notification.</a:t>
            </a:r>
          </a:p>
          <a:p>
            <a:pPr marL="342900" lvl="0" indent="-342900">
              <a:lnSpc>
                <a:spcPct val="150000"/>
              </a:lnSpc>
              <a:buFont typeface="Arial" panose="020B0604020202020204" pitchFamily="34" charset="0"/>
              <a:buChar char="•"/>
            </a:pPr>
            <a:r>
              <a:rPr lang="en-US" sz="2000" b="1" dirty="0"/>
              <a:t>It promotes open communication</a:t>
            </a:r>
            <a:r>
              <a:rPr lang="en-US" sz="2000" dirty="0"/>
              <a:t>, mutual disclosure, and informed partner testing.</a:t>
            </a:r>
          </a:p>
          <a:p>
            <a:pPr marL="342900" lvl="0" indent="-342900">
              <a:lnSpc>
                <a:spcPct val="150000"/>
              </a:lnSpc>
              <a:buFont typeface="Arial" panose="020B0604020202020204" pitchFamily="34" charset="0"/>
              <a:buChar char="•"/>
            </a:pPr>
            <a:r>
              <a:rPr lang="en-US" sz="2000" b="1" dirty="0"/>
              <a:t>Assisted and choice-based referrals</a:t>
            </a:r>
            <a:r>
              <a:rPr lang="en-US" sz="2000" dirty="0"/>
              <a:t> are safer and more effective than passive methods.</a:t>
            </a:r>
          </a:p>
          <a:p>
            <a:pPr marL="342900" lvl="0" indent="-342900">
              <a:lnSpc>
                <a:spcPct val="150000"/>
              </a:lnSpc>
              <a:buFont typeface="Arial" panose="020B0604020202020204" pitchFamily="34" charset="0"/>
              <a:buChar char="•"/>
            </a:pPr>
            <a:r>
              <a:rPr lang="en-US" sz="2000" b="1" dirty="0"/>
              <a:t>Success depends on supportive policies</a:t>
            </a:r>
            <a:r>
              <a:rPr lang="en-US" sz="2000" dirty="0"/>
              <a:t>, but relational and structural barriers still exist.</a:t>
            </a:r>
          </a:p>
          <a:p>
            <a:pPr marL="342900" lvl="0" indent="-342900">
              <a:lnSpc>
                <a:spcPct val="150000"/>
              </a:lnSpc>
              <a:buFont typeface="Arial" panose="020B0604020202020204" pitchFamily="34" charset="0"/>
              <a:buChar char="•"/>
            </a:pPr>
            <a:r>
              <a:rPr lang="en-US" sz="2000" b="1" dirty="0"/>
              <a:t>Traditional </a:t>
            </a:r>
            <a:r>
              <a:rPr lang="en-US" sz="2000" b="1" dirty="0" err="1"/>
              <a:t>aPN</a:t>
            </a:r>
            <a:r>
              <a:rPr lang="en-US" sz="2000" b="1" dirty="0"/>
              <a:t> is cost-effective</a:t>
            </a:r>
            <a:r>
              <a:rPr lang="en-US" sz="2000" dirty="0"/>
              <a:t>, but there is no cost-effectiveness data yet for index HIVST.</a:t>
            </a:r>
          </a:p>
          <a:p>
            <a:pPr marL="342900" lvl="0" indent="-342900">
              <a:lnSpc>
                <a:spcPct val="150000"/>
              </a:lnSpc>
              <a:buFont typeface="Arial" panose="020B0604020202020204" pitchFamily="34" charset="0"/>
              <a:buChar char="•"/>
            </a:pPr>
            <a:r>
              <a:rPr lang="en-US" sz="2000" b="1" dirty="0"/>
              <a:t>Evidence gaps remain</a:t>
            </a:r>
            <a:r>
              <a:rPr lang="en-US" sz="2000" dirty="0"/>
              <a:t> for unmarried and undiagnosed key populations, and in South/East Asia.</a:t>
            </a:r>
          </a:p>
          <a:p>
            <a:pPr marL="285750" indent="-285750" algn="just" defTabSz="914400">
              <a:lnSpc>
                <a:spcPct val="150000"/>
              </a:lnSpc>
              <a:spcBef>
                <a:spcPts val="1000"/>
              </a:spcBef>
              <a:buFont typeface="Arial" panose="020B0604020202020204" pitchFamily="34" charset="0"/>
              <a:buChar char="•"/>
            </a:pPr>
            <a:endParaRPr lang="en-GB" sz="1600" dirty="0"/>
          </a:p>
        </p:txBody>
      </p:sp>
      <p:sp>
        <p:nvSpPr>
          <p:cNvPr id="6" name="Text Placeholder 3">
            <a:extLst>
              <a:ext uri="{FF2B5EF4-FFF2-40B4-BE49-F238E27FC236}">
                <a16:creationId xmlns:a16="http://schemas.microsoft.com/office/drawing/2014/main" id="{B45CB9C7-ED9E-0B60-D959-59DE8F60C87D}"/>
              </a:ext>
            </a:extLst>
          </p:cNvPr>
          <p:cNvSpPr txBox="1">
            <a:spLocks/>
          </p:cNvSpPr>
          <p:nvPr/>
        </p:nvSpPr>
        <p:spPr>
          <a:xfrm>
            <a:off x="442913" y="1743342"/>
            <a:ext cx="11306178" cy="4581257"/>
          </a:xfrm>
          <a:prstGeom prst="rect">
            <a:avLst/>
          </a:prstGeom>
        </p:spPr>
        <p:txBody>
          <a:bodyPr vert="horz" lIns="0" tIns="0" rIns="0" bIns="0" rtlCol="0">
            <a:normAutofit/>
          </a:bodyPr>
          <a:lstStyle>
            <a:lvl1pPr marL="0" indent="0" algn="l" defTabSz="914400" rtl="0" eaLnBrk="1" latinLnBrk="0" hangingPunct="1">
              <a:lnSpc>
                <a:spcPct val="100000"/>
              </a:lnSpc>
              <a:spcBef>
                <a:spcPts val="1000"/>
              </a:spcBef>
              <a:buFont typeface="Arial" panose="020B0604020202020204" pitchFamily="34" charset="0"/>
              <a:buNone/>
              <a:defRPr sz="1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endParaRPr lang="en-AU" dirty="0"/>
          </a:p>
        </p:txBody>
      </p:sp>
      <p:sp>
        <p:nvSpPr>
          <p:cNvPr id="2" name="Text Placeholder 3">
            <a:extLst>
              <a:ext uri="{FF2B5EF4-FFF2-40B4-BE49-F238E27FC236}">
                <a16:creationId xmlns:a16="http://schemas.microsoft.com/office/drawing/2014/main" id="{889C8F31-0454-CEFF-71D0-3E7A2835C521}"/>
              </a:ext>
            </a:extLst>
          </p:cNvPr>
          <p:cNvSpPr txBox="1">
            <a:spLocks/>
          </p:cNvSpPr>
          <p:nvPr/>
        </p:nvSpPr>
        <p:spPr>
          <a:xfrm>
            <a:off x="604838" y="1683816"/>
            <a:ext cx="10929940" cy="4640783"/>
          </a:xfrm>
          <a:prstGeom prst="rect">
            <a:avLst/>
          </a:prstGeom>
        </p:spPr>
        <p:txBody>
          <a:bodyPr vert="horz" lIns="0" tIns="0" rIns="0" bIns="0" rtlCol="0">
            <a:noAutofit/>
          </a:bodyPr>
          <a:lstStyle>
            <a:lvl1pPr marL="0" indent="0" algn="l" defTabSz="914400" rtl="0" eaLnBrk="1" latinLnBrk="0" hangingPunct="1">
              <a:lnSpc>
                <a:spcPct val="100000"/>
              </a:lnSpc>
              <a:spcBef>
                <a:spcPts val="1000"/>
              </a:spcBef>
              <a:buFont typeface="Arial" panose="020B0604020202020204" pitchFamily="34" charset="0"/>
              <a:buNone/>
              <a:defRPr sz="1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50000"/>
              </a:lnSpc>
              <a:buFont typeface="Arial" panose="020B0604020202020204" pitchFamily="34" charset="0"/>
              <a:buChar char="•"/>
            </a:pPr>
            <a:endParaRPr lang="en-US" dirty="0">
              <a:effectLst/>
              <a:ea typeface="Times New Roman" panose="02020603050405020304" pitchFamily="18" charset="0"/>
            </a:endParaRPr>
          </a:p>
        </p:txBody>
      </p:sp>
      <p:sp>
        <p:nvSpPr>
          <p:cNvPr id="4" name="TextBox 3">
            <a:extLst>
              <a:ext uri="{FF2B5EF4-FFF2-40B4-BE49-F238E27FC236}">
                <a16:creationId xmlns:a16="http://schemas.microsoft.com/office/drawing/2014/main" id="{25230E57-6D27-4A02-D073-0C6D5550051C}"/>
              </a:ext>
            </a:extLst>
          </p:cNvPr>
          <p:cNvSpPr txBox="1"/>
          <p:nvPr/>
        </p:nvSpPr>
        <p:spPr>
          <a:xfrm>
            <a:off x="3752849" y="401652"/>
            <a:ext cx="7996241" cy="584775"/>
          </a:xfrm>
          <a:prstGeom prst="rect">
            <a:avLst/>
          </a:prstGeom>
          <a:solidFill>
            <a:schemeClr val="bg2">
              <a:lumMod val="95000"/>
            </a:schemeClr>
          </a:solidFill>
          <a:ln>
            <a:solidFill>
              <a:schemeClr val="tx1"/>
            </a:solidFill>
          </a:ln>
        </p:spPr>
        <p:txBody>
          <a:bodyPr wrap="square" rtlCol="0">
            <a:spAutoFit/>
          </a:bodyPr>
          <a:lstStyle/>
          <a:p>
            <a:pPr algn="ctr"/>
            <a:r>
              <a:rPr lang="en-AU" sz="3200" dirty="0">
                <a:solidFill>
                  <a:schemeClr val="tx2"/>
                </a:solidFill>
                <a:latin typeface="+mj-lt"/>
              </a:rPr>
              <a:t>Conclusion </a:t>
            </a:r>
            <a:endParaRPr lang="en-US" sz="3200" dirty="0">
              <a:solidFill>
                <a:schemeClr val="tx2"/>
              </a:solidFill>
              <a:latin typeface="+mj-lt"/>
            </a:endParaRPr>
          </a:p>
        </p:txBody>
      </p:sp>
    </p:spTree>
    <p:extLst>
      <p:ext uri="{BB962C8B-B14F-4D97-AF65-F5344CB8AC3E}">
        <p14:creationId xmlns:p14="http://schemas.microsoft.com/office/powerpoint/2010/main" val="2356481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4116391" y="253780"/>
            <a:ext cx="7357341" cy="3331631"/>
          </a:xfrm>
        </p:spPr>
        <p:txBody>
          <a:bodyPr rtlCol="0" anchor="ctr">
            <a:normAutofit/>
          </a:bodyPr>
          <a:lstStyle/>
          <a:p>
            <a:pPr algn="ctr">
              <a:defRPr/>
            </a:pPr>
            <a:r>
              <a:rPr lang="en-US" sz="4800" b="1" dirty="0">
                <a:solidFill>
                  <a:schemeClr val="tx1"/>
                </a:solidFill>
                <a:latin typeface="+mn-lt"/>
              </a:rPr>
              <a:t>Thank you for your attention </a:t>
            </a:r>
            <a:br>
              <a:rPr lang="en-US" sz="4800" b="1" dirty="0">
                <a:solidFill>
                  <a:schemeClr val="tx1"/>
                </a:solidFill>
                <a:latin typeface="+mn-lt"/>
              </a:rPr>
            </a:br>
            <a:r>
              <a:rPr lang="en-US" sz="4800" b="1" dirty="0">
                <a:solidFill>
                  <a:schemeClr val="tx1"/>
                </a:solidFill>
                <a:latin typeface="+mn-lt"/>
              </a:rPr>
              <a:t>Any question PLEASE??? </a:t>
            </a:r>
          </a:p>
        </p:txBody>
      </p:sp>
      <p:sp>
        <p:nvSpPr>
          <p:cNvPr id="9" name="TextBox 8">
            <a:extLst>
              <a:ext uri="{FF2B5EF4-FFF2-40B4-BE49-F238E27FC236}">
                <a16:creationId xmlns:a16="http://schemas.microsoft.com/office/drawing/2014/main" id="{ACE71852-8D2C-D5D4-6B0E-CF2C09D5895D}"/>
              </a:ext>
            </a:extLst>
          </p:cNvPr>
          <p:cNvSpPr txBox="1"/>
          <p:nvPr/>
        </p:nvSpPr>
        <p:spPr>
          <a:xfrm>
            <a:off x="4675695" y="4223208"/>
            <a:ext cx="6798037" cy="461665"/>
          </a:xfrm>
          <a:prstGeom prst="rect">
            <a:avLst/>
          </a:prstGeom>
          <a:noFill/>
        </p:spPr>
        <p:txBody>
          <a:bodyPr wrap="square" rtlCol="0">
            <a:spAutoFit/>
          </a:bodyPr>
          <a:lstStyle/>
          <a:p>
            <a:pPr algn="ctr"/>
            <a:r>
              <a:rPr lang="en-AU" sz="2400" b="1" dirty="0">
                <a:solidFill>
                  <a:srgbClr val="FFC000"/>
                </a:solidFill>
              </a:rPr>
              <a:t>Let’s Take the Right Path to End AIDS</a:t>
            </a:r>
            <a:endParaRPr lang="en-US" sz="2400" b="1" dirty="0">
              <a:solidFill>
                <a:srgbClr val="FFC000"/>
              </a:solidFill>
            </a:endParaRPr>
          </a:p>
        </p:txBody>
      </p:sp>
      <p:pic>
        <p:nvPicPr>
          <p:cNvPr id="11" name="Picture 10" descr="A black and white text on a black background&#10;&#10;Description automatically generated">
            <a:extLst>
              <a:ext uri="{FF2B5EF4-FFF2-40B4-BE49-F238E27FC236}">
                <a16:creationId xmlns:a16="http://schemas.microsoft.com/office/drawing/2014/main" id="{2E74A257-4C25-68CB-07EA-E1E3DDA0972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85604" y="5437024"/>
            <a:ext cx="3688128" cy="617119"/>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2">
            <a:extLst>
              <a:ext uri="{FF2B5EF4-FFF2-40B4-BE49-F238E27FC236}">
                <a16:creationId xmlns:a16="http://schemas.microsoft.com/office/drawing/2014/main" id="{4E5FFE6B-D131-D786-03AC-701185BB5B74}"/>
              </a:ext>
            </a:extLst>
          </p:cNvPr>
          <p:cNvSpPr>
            <a:spLocks noGrp="1"/>
          </p:cNvSpPr>
          <p:nvPr>
            <p:ph sz="quarter" idx="13"/>
          </p:nvPr>
        </p:nvSpPr>
        <p:spPr>
          <a:xfrm>
            <a:off x="3646170" y="991312"/>
            <a:ext cx="8102921" cy="5729527"/>
          </a:xfrm>
        </p:spPr>
        <p:txBody>
          <a:bodyPr vert="horz" lIns="0" tIns="0" rIns="0" bIns="0" rtlCol="0" anchor="t">
            <a:noAutofit/>
          </a:bodyPr>
          <a:lstStyle/>
          <a:p>
            <a:r>
              <a:rPr lang="en-GB" sz="1800" noProof="0" dirty="0">
                <a:solidFill>
                  <a:schemeClr val="tx2"/>
                </a:solidFill>
              </a:rPr>
              <a:t>What is your main question?</a:t>
            </a:r>
            <a:endParaRPr lang="en-GB" sz="1800" dirty="0">
              <a:solidFill>
                <a:schemeClr val="tx2"/>
              </a:solidFill>
            </a:endParaRPr>
          </a:p>
          <a:p>
            <a:r>
              <a:rPr lang="en-AU" sz="1600" dirty="0"/>
              <a:t>Is HIVST and aPN acceptable and feasible for index testing and partner notification in LMICs?</a:t>
            </a:r>
          </a:p>
          <a:p>
            <a:br>
              <a:rPr lang="en-GB" sz="1800" dirty="0"/>
            </a:br>
            <a:r>
              <a:rPr lang="en-GB" sz="1800" noProof="0" dirty="0">
                <a:solidFill>
                  <a:schemeClr val="tx2"/>
                </a:solidFill>
              </a:rPr>
              <a:t>What did you find?</a:t>
            </a:r>
          </a:p>
          <a:p>
            <a:pPr marL="171450" indent="-171450">
              <a:buFont typeface="Wingdings" panose="05000000000000000000" pitchFamily="2" charset="2"/>
              <a:buChar char="v"/>
            </a:pPr>
            <a:r>
              <a:rPr lang="en-AU" sz="1800" dirty="0">
                <a:effectLst/>
                <a:ea typeface="Times New Roman" panose="02020603050405020304" pitchFamily="18" charset="0"/>
              </a:rPr>
              <a:t>HIVST and aPN are acceptable and feasible but need stronger policy/system support. </a:t>
            </a:r>
          </a:p>
          <a:p>
            <a:pPr marL="171450" indent="-171450">
              <a:buFont typeface="Wingdings" panose="05000000000000000000" pitchFamily="2" charset="2"/>
              <a:buChar char="v"/>
            </a:pPr>
            <a:r>
              <a:rPr lang="en-AU" sz="1800" dirty="0">
                <a:effectLst/>
                <a:ea typeface="Times New Roman" panose="02020603050405020304" pitchFamily="18" charset="0"/>
              </a:rPr>
              <a:t>aPN yields higher positivity and linkage despite low partner elicitation. </a:t>
            </a:r>
          </a:p>
          <a:p>
            <a:pPr marL="171450" indent="-171450">
              <a:buFont typeface="Wingdings" panose="05000000000000000000" pitchFamily="2" charset="2"/>
              <a:buChar char="v"/>
            </a:pPr>
            <a:r>
              <a:rPr lang="en-AU" sz="1800" dirty="0">
                <a:effectLst/>
                <a:ea typeface="Times New Roman" panose="02020603050405020304" pitchFamily="18" charset="0"/>
              </a:rPr>
              <a:t> The aPN model is cost-effective, but no cost-effectiveness study on the index HIVST</a:t>
            </a:r>
            <a:r>
              <a:rPr lang="en-AU" sz="1800" dirty="0">
                <a:ea typeface="Times New Roman" panose="02020603050405020304" pitchFamily="18" charset="0"/>
              </a:rPr>
              <a:t>.</a:t>
            </a:r>
            <a:endParaRPr lang="en-AU" sz="1800" dirty="0">
              <a:effectLst/>
              <a:ea typeface="Times New Roman" panose="02020603050405020304" pitchFamily="18" charset="0"/>
            </a:endParaRPr>
          </a:p>
          <a:p>
            <a:pPr marL="171450" indent="-171450">
              <a:buFont typeface="Wingdings" panose="05000000000000000000" pitchFamily="2" charset="2"/>
              <a:buChar char="v"/>
            </a:pPr>
            <a:r>
              <a:rPr lang="en-AU" sz="1800" dirty="0">
                <a:effectLst/>
                <a:ea typeface="Times New Roman" panose="02020603050405020304" pitchFamily="18" charset="0"/>
              </a:rPr>
              <a:t>Key gaps: unmarried/undiagnosed KPs &amp; under-researched regions (South &amp; East Asia). </a:t>
            </a:r>
          </a:p>
          <a:p>
            <a:endParaRPr lang="en-AU" sz="1800" dirty="0">
              <a:effectLst/>
              <a:ea typeface="Times New Roman" panose="02020603050405020304" pitchFamily="18" charset="0"/>
            </a:endParaRPr>
          </a:p>
          <a:p>
            <a:r>
              <a:rPr lang="en-GB" sz="1800" noProof="0" dirty="0">
                <a:solidFill>
                  <a:schemeClr val="tx2"/>
                </a:solidFill>
              </a:rPr>
              <a:t>Why is it important?</a:t>
            </a:r>
          </a:p>
          <a:p>
            <a:pPr marL="171450" indent="-171450">
              <a:buFont typeface="Wingdings" panose="05000000000000000000" pitchFamily="2" charset="2"/>
              <a:buChar char="v"/>
            </a:pPr>
            <a:r>
              <a:rPr lang="en-AU" sz="1600" dirty="0"/>
              <a:t>Improves case finding and supports efforts to close the case detection gap in ending HIV by 2030</a:t>
            </a:r>
            <a:r>
              <a:rPr lang="en-GB" sz="1800" noProof="0" dirty="0"/>
              <a:t>. </a:t>
            </a:r>
            <a:r>
              <a:rPr lang="en-GB" sz="1400" noProof="0" dirty="0"/>
              <a:t> </a:t>
            </a:r>
          </a:p>
          <a:p>
            <a:endParaRPr lang="en-GB" sz="1200" dirty="0"/>
          </a:p>
        </p:txBody>
      </p:sp>
      <p:sp>
        <p:nvSpPr>
          <p:cNvPr id="2" name="TextBox 1">
            <a:extLst>
              <a:ext uri="{FF2B5EF4-FFF2-40B4-BE49-F238E27FC236}">
                <a16:creationId xmlns:a16="http://schemas.microsoft.com/office/drawing/2014/main" id="{933F2D39-2802-5111-C9CC-3D4241BC9BAF}"/>
              </a:ext>
            </a:extLst>
          </p:cNvPr>
          <p:cNvSpPr txBox="1"/>
          <p:nvPr/>
        </p:nvSpPr>
        <p:spPr>
          <a:xfrm>
            <a:off x="3646170" y="324740"/>
            <a:ext cx="8102921" cy="584775"/>
          </a:xfrm>
          <a:prstGeom prst="rect">
            <a:avLst/>
          </a:prstGeom>
          <a:solidFill>
            <a:schemeClr val="bg2">
              <a:lumMod val="95000"/>
            </a:schemeClr>
          </a:solidFill>
          <a:ln>
            <a:solidFill>
              <a:schemeClr val="tx1"/>
            </a:solidFill>
          </a:ln>
        </p:spPr>
        <p:txBody>
          <a:bodyPr wrap="square" rtlCol="0">
            <a:spAutoFit/>
          </a:bodyPr>
          <a:lstStyle/>
          <a:p>
            <a:pPr algn="ctr"/>
            <a:r>
              <a:rPr lang="en-AU" sz="3200" dirty="0">
                <a:solidFill>
                  <a:schemeClr val="tx2"/>
                </a:solidFill>
                <a:latin typeface="+mj-lt"/>
              </a:rPr>
              <a:t>Summary </a:t>
            </a:r>
            <a:endParaRPr lang="en-US" sz="3200" dirty="0">
              <a:solidFill>
                <a:schemeClr val="tx2"/>
              </a:solidFill>
              <a:latin typeface="+mj-lt"/>
            </a:endParaRPr>
          </a:p>
        </p:txBody>
      </p:sp>
    </p:spTree>
    <p:extLst>
      <p:ext uri="{BB962C8B-B14F-4D97-AF65-F5344CB8AC3E}">
        <p14:creationId xmlns:p14="http://schemas.microsoft.com/office/powerpoint/2010/main" val="717229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 calcmode="lin" valueType="num">
                                      <p:cBhvr additive="base">
                                        <p:cTn id="7"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5">
                                            <p:txEl>
                                              <p:pRg st="1" end="1"/>
                                            </p:txEl>
                                          </p:spTgt>
                                        </p:tgtEl>
                                        <p:attrNameLst>
                                          <p:attrName>style.visibility</p:attrName>
                                        </p:attrNameLst>
                                      </p:cBhvr>
                                      <p:to>
                                        <p:strVal val="visible"/>
                                      </p:to>
                                    </p:set>
                                    <p:anim calcmode="lin" valueType="num">
                                      <p:cBhvr additive="base">
                                        <p:cTn id="11" dur="500" fill="hold"/>
                                        <p:tgtEl>
                                          <p:spTgt spid="1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5">
                                            <p:txEl>
                                              <p:pRg st="2" end="2"/>
                                            </p:txEl>
                                          </p:spTgt>
                                        </p:tgtEl>
                                        <p:attrNameLst>
                                          <p:attrName>style.visibility</p:attrName>
                                        </p:attrNameLst>
                                      </p:cBhvr>
                                      <p:to>
                                        <p:strVal val="visible"/>
                                      </p:to>
                                    </p:set>
                                    <p:anim calcmode="lin" valueType="num">
                                      <p:cBhvr additive="base">
                                        <p:cTn id="17"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5">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5">
                                            <p:txEl>
                                              <p:pRg st="3" end="3"/>
                                            </p:txEl>
                                          </p:spTgt>
                                        </p:tgtEl>
                                        <p:attrNameLst>
                                          <p:attrName>style.visibility</p:attrName>
                                        </p:attrNameLst>
                                      </p:cBhvr>
                                      <p:to>
                                        <p:strVal val="visible"/>
                                      </p:to>
                                    </p:set>
                                    <p:anim calcmode="lin" valueType="num">
                                      <p:cBhvr additive="base">
                                        <p:cTn id="21"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5">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5">
                                            <p:txEl>
                                              <p:pRg st="4" end="4"/>
                                            </p:txEl>
                                          </p:spTgt>
                                        </p:tgtEl>
                                        <p:attrNameLst>
                                          <p:attrName>style.visibility</p:attrName>
                                        </p:attrNameLst>
                                      </p:cBhvr>
                                      <p:to>
                                        <p:strVal val="visible"/>
                                      </p:to>
                                    </p:set>
                                    <p:anim calcmode="lin" valueType="num">
                                      <p:cBhvr additive="base">
                                        <p:cTn id="25"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5">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5">
                                            <p:txEl>
                                              <p:pRg st="5" end="5"/>
                                            </p:txEl>
                                          </p:spTgt>
                                        </p:tgtEl>
                                        <p:attrNameLst>
                                          <p:attrName>style.visibility</p:attrName>
                                        </p:attrNameLst>
                                      </p:cBhvr>
                                      <p:to>
                                        <p:strVal val="visible"/>
                                      </p:to>
                                    </p:set>
                                    <p:anim calcmode="lin" valueType="num">
                                      <p:cBhvr additive="base">
                                        <p:cTn id="29"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5">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5">
                                            <p:txEl>
                                              <p:pRg st="6" end="6"/>
                                            </p:txEl>
                                          </p:spTgt>
                                        </p:tgtEl>
                                        <p:attrNameLst>
                                          <p:attrName>style.visibility</p:attrName>
                                        </p:attrNameLst>
                                      </p:cBhvr>
                                      <p:to>
                                        <p:strVal val="visible"/>
                                      </p:to>
                                    </p:set>
                                    <p:anim calcmode="lin" valueType="num">
                                      <p:cBhvr additive="base">
                                        <p:cTn id="33"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15">
                                            <p:txEl>
                                              <p:pRg st="8" end="8"/>
                                            </p:txEl>
                                          </p:spTgt>
                                        </p:tgtEl>
                                        <p:attrNameLst>
                                          <p:attrName>style.visibility</p:attrName>
                                        </p:attrNameLst>
                                      </p:cBhvr>
                                      <p:to>
                                        <p:strVal val="visible"/>
                                      </p:to>
                                    </p:set>
                                    <p:anim calcmode="lin" valueType="num">
                                      <p:cBhvr additive="base">
                                        <p:cTn id="39"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5">
                                            <p:txEl>
                                              <p:pRg st="8" end="8"/>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5">
                                            <p:txEl>
                                              <p:pRg st="9" end="9"/>
                                            </p:txEl>
                                          </p:spTgt>
                                        </p:tgtEl>
                                        <p:attrNameLst>
                                          <p:attrName>style.visibility</p:attrName>
                                        </p:attrNameLst>
                                      </p:cBhvr>
                                      <p:to>
                                        <p:strVal val="visible"/>
                                      </p:to>
                                    </p:set>
                                    <p:anim calcmode="lin" valueType="num">
                                      <p:cBhvr additive="base">
                                        <p:cTn id="43"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5">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BEBCFC-4907-6648-87B8-5CEE435505BA}"/>
              </a:ext>
            </a:extLst>
          </p:cNvPr>
          <p:cNvSpPr>
            <a:spLocks noGrp="1"/>
          </p:cNvSpPr>
          <p:nvPr>
            <p:ph sz="quarter" idx="13"/>
          </p:nvPr>
        </p:nvSpPr>
        <p:spPr>
          <a:xfrm>
            <a:off x="3745149" y="1025494"/>
            <a:ext cx="8003943" cy="5298393"/>
          </a:xfrm>
        </p:spPr>
        <p:txBody>
          <a:bodyPr>
            <a:normAutofit fontScale="92500"/>
          </a:bodyPr>
          <a:lstStyle/>
          <a:p>
            <a:pPr marL="342900" indent="-342900" algn="just">
              <a:lnSpc>
                <a:spcPct val="150000"/>
              </a:lnSpc>
              <a:buFont typeface="Arial" panose="020B0604020202020204" pitchFamily="34" charset="0"/>
              <a:buChar char="•"/>
            </a:pPr>
            <a:r>
              <a:rPr lang="en-AU" sz="2400" noProof="0" dirty="0"/>
              <a:t>HIV testing is key to timely diagnosis and linkage to care, but stigma and structural barriers limit access.</a:t>
            </a:r>
          </a:p>
          <a:p>
            <a:pPr marL="342900" indent="-342900" algn="just">
              <a:lnSpc>
                <a:spcPct val="150000"/>
              </a:lnSpc>
              <a:buFont typeface="Arial" panose="020B0604020202020204" pitchFamily="34" charset="0"/>
              <a:buChar char="•"/>
            </a:pPr>
            <a:r>
              <a:rPr lang="en-AU" sz="2400" noProof="0" dirty="0"/>
              <a:t>HIVST improves access for key populations (e.g., MSM, FSW, transgender people, PWID).</a:t>
            </a:r>
          </a:p>
          <a:p>
            <a:pPr marL="342900" indent="-342900" algn="just">
              <a:lnSpc>
                <a:spcPct val="150000"/>
              </a:lnSpc>
              <a:buFont typeface="Arial" panose="020B0604020202020204" pitchFamily="34" charset="0"/>
              <a:buChar char="•"/>
            </a:pPr>
            <a:r>
              <a:rPr lang="en-AU" sz="2400" noProof="0" dirty="0"/>
              <a:t>As HIV incidence decreases, partner notification (PN) is essential to identify undiagnosed cases.</a:t>
            </a:r>
          </a:p>
          <a:p>
            <a:pPr marL="342900" indent="-342900" algn="just">
              <a:lnSpc>
                <a:spcPct val="150000"/>
              </a:lnSpc>
              <a:buFont typeface="Arial" panose="020B0604020202020204" pitchFamily="34" charset="0"/>
              <a:buChar char="•"/>
            </a:pPr>
            <a:r>
              <a:rPr lang="en-AU" sz="2400" noProof="0" dirty="0"/>
              <a:t>Integrating HIVST into PN is a promising but underexplored strategy to enhance testing and improve linkage to care.</a:t>
            </a:r>
            <a:endParaRPr lang="en-GB" sz="2400" noProof="0" dirty="0"/>
          </a:p>
        </p:txBody>
      </p:sp>
      <p:sp>
        <p:nvSpPr>
          <p:cNvPr id="4" name="TextBox 3">
            <a:extLst>
              <a:ext uri="{FF2B5EF4-FFF2-40B4-BE49-F238E27FC236}">
                <a16:creationId xmlns:a16="http://schemas.microsoft.com/office/drawing/2014/main" id="{185BB341-B916-F567-F40F-77D74E66406E}"/>
              </a:ext>
            </a:extLst>
          </p:cNvPr>
          <p:cNvSpPr txBox="1"/>
          <p:nvPr/>
        </p:nvSpPr>
        <p:spPr>
          <a:xfrm>
            <a:off x="3802482" y="241725"/>
            <a:ext cx="7889275" cy="584775"/>
          </a:xfrm>
          <a:prstGeom prst="rect">
            <a:avLst/>
          </a:prstGeom>
          <a:solidFill>
            <a:schemeClr val="bg2">
              <a:lumMod val="95000"/>
            </a:schemeClr>
          </a:solidFill>
          <a:ln>
            <a:solidFill>
              <a:schemeClr val="tx1"/>
            </a:solidFill>
          </a:ln>
        </p:spPr>
        <p:txBody>
          <a:bodyPr wrap="square" rtlCol="0">
            <a:spAutoFit/>
          </a:bodyPr>
          <a:lstStyle/>
          <a:p>
            <a:pPr algn="ctr"/>
            <a:r>
              <a:rPr lang="en-GB" sz="3200" noProof="0" dirty="0">
                <a:solidFill>
                  <a:schemeClr val="tx2"/>
                </a:solidFill>
                <a:latin typeface="+mj-lt"/>
              </a:rPr>
              <a:t>Rationale </a:t>
            </a:r>
            <a:r>
              <a:rPr lang="en-AU" sz="3200" dirty="0">
                <a:solidFill>
                  <a:schemeClr val="tx2"/>
                </a:solidFill>
                <a:latin typeface="+mj-lt"/>
              </a:rPr>
              <a:t> </a:t>
            </a:r>
            <a:endParaRPr lang="en-US" sz="3200" dirty="0">
              <a:solidFill>
                <a:schemeClr val="tx2"/>
              </a:solidFill>
              <a:latin typeface="+mj-lt"/>
            </a:endParaRPr>
          </a:p>
        </p:txBody>
      </p:sp>
    </p:spTree>
    <p:extLst>
      <p:ext uri="{BB962C8B-B14F-4D97-AF65-F5344CB8AC3E}">
        <p14:creationId xmlns:p14="http://schemas.microsoft.com/office/powerpoint/2010/main" val="2694814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777A31-2583-E3E6-9293-4B869C62B9B2}"/>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07C3653E-D641-858A-41C8-28895A6BE650}"/>
              </a:ext>
            </a:extLst>
          </p:cNvPr>
          <p:cNvPicPr>
            <a:picLocks noChangeAspect="1"/>
          </p:cNvPicPr>
          <p:nvPr/>
        </p:nvPicPr>
        <p:blipFill>
          <a:blip r:embed="rId3"/>
          <a:stretch>
            <a:fillRect/>
          </a:stretch>
        </p:blipFill>
        <p:spPr>
          <a:xfrm>
            <a:off x="485470" y="1631072"/>
            <a:ext cx="7257021" cy="4812514"/>
          </a:xfrm>
          <a:prstGeom prst="rect">
            <a:avLst/>
          </a:prstGeom>
        </p:spPr>
      </p:pic>
      <p:sp>
        <p:nvSpPr>
          <p:cNvPr id="4" name="TextBox 3">
            <a:extLst>
              <a:ext uri="{FF2B5EF4-FFF2-40B4-BE49-F238E27FC236}">
                <a16:creationId xmlns:a16="http://schemas.microsoft.com/office/drawing/2014/main" id="{249A29A9-6DCD-F083-53FF-3392A4A06D41}"/>
              </a:ext>
            </a:extLst>
          </p:cNvPr>
          <p:cNvSpPr txBox="1"/>
          <p:nvPr/>
        </p:nvSpPr>
        <p:spPr>
          <a:xfrm>
            <a:off x="2380467" y="6642556"/>
            <a:ext cx="4104407" cy="215444"/>
          </a:xfrm>
          <a:prstGeom prst="rect">
            <a:avLst/>
          </a:prstGeom>
          <a:noFill/>
        </p:spPr>
        <p:txBody>
          <a:bodyPr wrap="square">
            <a:spAutoFit/>
          </a:bodyPr>
          <a:lstStyle/>
          <a:p>
            <a:r>
              <a:rPr lang="en-AU" sz="800" b="1" i="1" dirty="0"/>
              <a:t>Visual assets sourced from Canva Pro (Canva.com)</a:t>
            </a:r>
          </a:p>
        </p:txBody>
      </p:sp>
      <p:sp>
        <p:nvSpPr>
          <p:cNvPr id="5" name="TextBox 4">
            <a:extLst>
              <a:ext uri="{FF2B5EF4-FFF2-40B4-BE49-F238E27FC236}">
                <a16:creationId xmlns:a16="http://schemas.microsoft.com/office/drawing/2014/main" id="{5C9C867A-D6A6-9B37-5208-5041D566D3A7}"/>
              </a:ext>
            </a:extLst>
          </p:cNvPr>
          <p:cNvSpPr txBox="1"/>
          <p:nvPr/>
        </p:nvSpPr>
        <p:spPr>
          <a:xfrm>
            <a:off x="1435077" y="536555"/>
            <a:ext cx="6424917" cy="584775"/>
          </a:xfrm>
          <a:prstGeom prst="rect">
            <a:avLst/>
          </a:prstGeom>
          <a:solidFill>
            <a:schemeClr val="bg2">
              <a:lumMod val="95000"/>
            </a:schemeClr>
          </a:solidFill>
          <a:ln>
            <a:solidFill>
              <a:schemeClr val="tx1"/>
            </a:solidFill>
          </a:ln>
        </p:spPr>
        <p:txBody>
          <a:bodyPr wrap="square" rtlCol="0">
            <a:spAutoFit/>
          </a:bodyPr>
          <a:lstStyle/>
          <a:p>
            <a:r>
              <a:rPr lang="en-GB" sz="3200" b="1" dirty="0">
                <a:solidFill>
                  <a:schemeClr val="tx2"/>
                </a:solidFill>
                <a:latin typeface="+mj-lt"/>
              </a:rPr>
              <a:t>Key Review Questions </a:t>
            </a:r>
            <a:endParaRPr lang="en-US" sz="3200" b="1" dirty="0">
              <a:solidFill>
                <a:schemeClr val="tx2"/>
              </a:solidFill>
              <a:latin typeface="+mj-lt"/>
            </a:endParaRPr>
          </a:p>
        </p:txBody>
      </p:sp>
    </p:spTree>
    <p:extLst>
      <p:ext uri="{BB962C8B-B14F-4D97-AF65-F5344CB8AC3E}">
        <p14:creationId xmlns:p14="http://schemas.microsoft.com/office/powerpoint/2010/main" val="27636427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6C312E25-294D-42CC-68A4-E9D8A65397F7}"/>
              </a:ext>
            </a:extLst>
          </p:cNvPr>
          <p:cNvGraphicFramePr>
            <a:graphicFrameLocks noGrp="1"/>
          </p:cNvGraphicFramePr>
          <p:nvPr>
            <p:ph sz="quarter" idx="14"/>
            <p:extLst>
              <p:ext uri="{D42A27DB-BD31-4B8C-83A1-F6EECF244321}">
                <p14:modId xmlns:p14="http://schemas.microsoft.com/office/powerpoint/2010/main" val="1882773733"/>
              </p:ext>
            </p:extLst>
          </p:nvPr>
        </p:nvGraphicFramePr>
        <p:xfrm>
          <a:off x="1179320" y="645815"/>
          <a:ext cx="11408635" cy="56353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Arrow: Right 6">
            <a:extLst>
              <a:ext uri="{FF2B5EF4-FFF2-40B4-BE49-F238E27FC236}">
                <a16:creationId xmlns:a16="http://schemas.microsoft.com/office/drawing/2014/main" id="{8ABCBC2A-4D48-ED16-AB8F-4E1A8039C9FE}"/>
              </a:ext>
            </a:extLst>
          </p:cNvPr>
          <p:cNvSpPr/>
          <p:nvPr/>
        </p:nvSpPr>
        <p:spPr>
          <a:xfrm>
            <a:off x="59907" y="2471337"/>
            <a:ext cx="3281499" cy="1915326"/>
          </a:xfrm>
          <a:prstGeom prs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88000" tIns="288000" rIns="288000" bIns="288000" rtlCol="0" anchor="t"/>
          <a:lstStyle/>
          <a:p>
            <a:pPr algn="l"/>
            <a:r>
              <a:rPr lang="en-AU" sz="2800" b="1" dirty="0">
                <a:solidFill>
                  <a:schemeClr val="tx1"/>
                </a:solidFill>
                <a:latin typeface="+mj-lt"/>
              </a:rPr>
              <a:t>METHODS</a:t>
            </a:r>
          </a:p>
        </p:txBody>
      </p:sp>
    </p:spTree>
    <p:extLst>
      <p:ext uri="{BB962C8B-B14F-4D97-AF65-F5344CB8AC3E}">
        <p14:creationId xmlns:p14="http://schemas.microsoft.com/office/powerpoint/2010/main" val="32856321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D96AF1B-F244-74C0-0D34-CDE0EAF3A15B}"/>
              </a:ext>
            </a:extLst>
          </p:cNvPr>
          <p:cNvSpPr>
            <a:spLocks noGrp="1"/>
          </p:cNvSpPr>
          <p:nvPr>
            <p:ph type="title"/>
          </p:nvPr>
        </p:nvSpPr>
        <p:spPr>
          <a:xfrm>
            <a:off x="1401510" y="298301"/>
            <a:ext cx="10347581" cy="966476"/>
          </a:xfrm>
          <a:solidFill>
            <a:schemeClr val="bg2">
              <a:lumMod val="95000"/>
            </a:schemeClr>
          </a:solidFill>
          <a:ln>
            <a:solidFill>
              <a:schemeClr val="tx1"/>
            </a:solidFill>
          </a:ln>
        </p:spPr>
        <p:txBody>
          <a:bodyPr>
            <a:noAutofit/>
          </a:bodyPr>
          <a:lstStyle/>
          <a:p>
            <a:pPr algn="ctr"/>
            <a:r>
              <a:rPr lang="en-AU" sz="3200" b="1" dirty="0"/>
              <a:t>Results: Effectiveness of HIVST for Partner Notification</a:t>
            </a:r>
            <a:endParaRPr lang="en-GB" sz="3200" dirty="0"/>
          </a:p>
        </p:txBody>
      </p:sp>
      <p:sp>
        <p:nvSpPr>
          <p:cNvPr id="4" name="Text Placeholder 3">
            <a:extLst>
              <a:ext uri="{FF2B5EF4-FFF2-40B4-BE49-F238E27FC236}">
                <a16:creationId xmlns:a16="http://schemas.microsoft.com/office/drawing/2014/main" id="{1AC7B6FA-761F-EBD1-45EC-E00DE08954BE}"/>
              </a:ext>
            </a:extLst>
          </p:cNvPr>
          <p:cNvSpPr>
            <a:spLocks noGrp="1"/>
          </p:cNvSpPr>
          <p:nvPr>
            <p:ph type="body" sz="quarter" idx="17"/>
          </p:nvPr>
        </p:nvSpPr>
        <p:spPr>
          <a:xfrm>
            <a:off x="442913" y="1799692"/>
            <a:ext cx="6318372" cy="4401083"/>
          </a:xfrm>
        </p:spPr>
        <p:txBody>
          <a:bodyPr>
            <a:normAutofit fontScale="85000" lnSpcReduction="10000"/>
          </a:bodyPr>
          <a:lstStyle/>
          <a:p>
            <a:pPr algn="just"/>
            <a:r>
              <a:rPr lang="en-AU" sz="2400" b="1" dirty="0"/>
              <a:t>Quantitative </a:t>
            </a:r>
          </a:p>
          <a:p>
            <a:pPr marL="342900" indent="-342900" algn="just">
              <a:buFont typeface="Arial" panose="020B0604020202020204" pitchFamily="34" charset="0"/>
              <a:buChar char="•"/>
            </a:pPr>
            <a:r>
              <a:rPr lang="en-AU" sz="2400" dirty="0"/>
              <a:t>Higher HIVST uptake vs. facility-based testing reported in 8 studies, with increases ranging from 49% to 70%. </a:t>
            </a:r>
          </a:p>
          <a:p>
            <a:pPr algn="just"/>
            <a:r>
              <a:rPr lang="en-AU" sz="2400" b="1" dirty="0"/>
              <a:t>Qualitative</a:t>
            </a:r>
          </a:p>
          <a:p>
            <a:pPr marL="285750" indent="-285750" algn="just">
              <a:buFont typeface="Arial" panose="020B0604020202020204" pitchFamily="34" charset="0"/>
              <a:buChar char="•"/>
            </a:pPr>
            <a:r>
              <a:rPr lang="en-AU" sz="2400" dirty="0"/>
              <a:t>High acceptability and feasibility </a:t>
            </a:r>
            <a:r>
              <a:rPr lang="en-US" sz="1400" dirty="0">
                <a:solidFill>
                  <a:srgbClr val="000000"/>
                </a:solidFill>
                <a:effectLst/>
                <a:latin typeface="Times New Roman" panose="02020603050405020304" pitchFamily="18" charset="0"/>
                <a:ea typeface="Times New Roman" panose="02020603050405020304" pitchFamily="18" charset="0"/>
              </a:rPr>
              <a:t>(</a:t>
            </a:r>
            <a:r>
              <a:rPr lang="en-US" sz="1400" dirty="0" err="1">
                <a:solidFill>
                  <a:srgbClr val="000000"/>
                </a:solidFill>
                <a:effectLst/>
                <a:latin typeface="Times New Roman" panose="02020603050405020304" pitchFamily="18" charset="0"/>
                <a:ea typeface="Times New Roman" panose="02020603050405020304" pitchFamily="18" charset="0"/>
              </a:rPr>
              <a:t>Offorjebe</a:t>
            </a:r>
            <a:r>
              <a:rPr lang="en-US" sz="1400" dirty="0">
                <a:solidFill>
                  <a:srgbClr val="000000"/>
                </a:solidFill>
                <a:effectLst/>
                <a:latin typeface="Times New Roman" panose="02020603050405020304" pitchFamily="18" charset="0"/>
                <a:ea typeface="Times New Roman" panose="02020603050405020304" pitchFamily="18" charset="0"/>
              </a:rPr>
              <a:t> et al., 2020)</a:t>
            </a:r>
            <a:r>
              <a:rPr lang="en-AU" sz="1900" dirty="0"/>
              <a:t> </a:t>
            </a:r>
            <a:endParaRPr lang="en-AU" sz="2400" dirty="0"/>
          </a:p>
          <a:p>
            <a:pPr marL="285750" indent="-285750" algn="just">
              <a:buFont typeface="Arial" panose="020B0604020202020204" pitchFamily="34" charset="0"/>
              <a:buChar char="•"/>
            </a:pPr>
            <a:r>
              <a:rPr lang="en-AU" sz="2400" dirty="0"/>
              <a:t>Improves partner communication </a:t>
            </a:r>
            <a:r>
              <a:rPr lang="en-US" sz="1400" dirty="0">
                <a:solidFill>
                  <a:srgbClr val="000000"/>
                </a:solidFill>
                <a:effectLst/>
                <a:latin typeface="Times New Roman" panose="02020603050405020304" pitchFamily="18" charset="0"/>
                <a:ea typeface="Times New Roman" panose="02020603050405020304" pitchFamily="18" charset="0"/>
              </a:rPr>
              <a:t>(Agot et al., 2020).</a:t>
            </a:r>
            <a:endParaRPr lang="en-AU" sz="2100" dirty="0"/>
          </a:p>
          <a:p>
            <a:pPr marL="285750" indent="-285750" algn="just">
              <a:buFont typeface="Arial" panose="020B0604020202020204" pitchFamily="34" charset="0"/>
              <a:buChar char="•"/>
            </a:pPr>
            <a:r>
              <a:rPr lang="en-AU" sz="2400" dirty="0"/>
              <a:t>Effective HIVST partner notification relies on supportive policies </a:t>
            </a:r>
            <a:r>
              <a:rPr lang="en-US" sz="1400" dirty="0">
                <a:solidFill>
                  <a:srgbClr val="000000"/>
                </a:solidFill>
                <a:effectLst/>
                <a:latin typeface="Times New Roman" panose="02020603050405020304" pitchFamily="18" charset="0"/>
                <a:ea typeface="Times New Roman" panose="02020603050405020304" pitchFamily="18" charset="0"/>
              </a:rPr>
              <a:t>(Selvaraj et al., 2017).</a:t>
            </a:r>
            <a:endParaRPr lang="en-AU" sz="2800" dirty="0"/>
          </a:p>
          <a:p>
            <a:pPr marL="285750" indent="-285750" algn="just">
              <a:buFont typeface="Arial" panose="020B0604020202020204" pitchFamily="34" charset="0"/>
              <a:buChar char="•"/>
            </a:pPr>
            <a:r>
              <a:rPr lang="en-AU" sz="2400" dirty="0"/>
              <a:t>Hindered by mistrust of HIVST results, stigma, gender norms, and safety concerns </a:t>
            </a:r>
            <a:r>
              <a:rPr lang="en-US" sz="1300" dirty="0">
                <a:solidFill>
                  <a:srgbClr val="000000"/>
                </a:solidFill>
                <a:effectLst/>
                <a:latin typeface="Times New Roman" panose="02020603050405020304" pitchFamily="18" charset="0"/>
                <a:ea typeface="Times New Roman" panose="02020603050405020304" pitchFamily="18" charset="0"/>
              </a:rPr>
              <a:t>(</a:t>
            </a:r>
            <a:r>
              <a:rPr lang="en-US" sz="1300" dirty="0" err="1">
                <a:solidFill>
                  <a:srgbClr val="000000"/>
                </a:solidFill>
                <a:effectLst/>
                <a:latin typeface="Times New Roman" panose="02020603050405020304" pitchFamily="18" charset="0"/>
                <a:ea typeface="Times New Roman" panose="02020603050405020304" pitchFamily="18" charset="0"/>
              </a:rPr>
              <a:t>Rahmalia</a:t>
            </a:r>
            <a:r>
              <a:rPr lang="en-US" sz="1300" dirty="0">
                <a:solidFill>
                  <a:srgbClr val="000000"/>
                </a:solidFill>
                <a:effectLst/>
                <a:latin typeface="Times New Roman" panose="02020603050405020304" pitchFamily="18" charset="0"/>
                <a:ea typeface="Times New Roman" panose="02020603050405020304" pitchFamily="18" charset="0"/>
              </a:rPr>
              <a:t> et al., 2022</a:t>
            </a:r>
            <a:r>
              <a:rPr lang="en-US" sz="1400" dirty="0"/>
              <a:t>,</a:t>
            </a:r>
            <a:r>
              <a:rPr lang="en-US" sz="1400" dirty="0">
                <a:solidFill>
                  <a:srgbClr val="000000"/>
                </a:solidFill>
                <a:latin typeface="Times New Roman"/>
                <a:ea typeface="Times New Roman" panose="02020603050405020304" pitchFamily="18" charset="0"/>
                <a:cs typeface="Times New Roman"/>
              </a:rPr>
              <a:t> Choko et al., 2021; Dovel et al., 2023, Xiao et al., 2020)</a:t>
            </a:r>
            <a:r>
              <a:rPr lang="en-US" sz="1400" dirty="0"/>
              <a:t>.</a:t>
            </a:r>
            <a:endParaRPr lang="en-AU" sz="2100" dirty="0"/>
          </a:p>
          <a:p>
            <a:endParaRPr lang="en-GB" b="1" dirty="0"/>
          </a:p>
        </p:txBody>
      </p:sp>
      <p:graphicFrame>
        <p:nvGraphicFramePr>
          <p:cNvPr id="10" name="Content Placeholder 9">
            <a:extLst>
              <a:ext uri="{FF2B5EF4-FFF2-40B4-BE49-F238E27FC236}">
                <a16:creationId xmlns:a16="http://schemas.microsoft.com/office/drawing/2014/main" id="{D51F41CB-E83C-2C7B-CF0B-88F1AFEBFD0C}"/>
              </a:ext>
            </a:extLst>
          </p:cNvPr>
          <p:cNvGraphicFramePr>
            <a:graphicFrameLocks noGrp="1"/>
          </p:cNvGraphicFramePr>
          <p:nvPr>
            <p:ph sz="quarter" idx="14"/>
            <p:extLst>
              <p:ext uri="{D42A27DB-BD31-4B8C-83A1-F6EECF244321}">
                <p14:modId xmlns:p14="http://schemas.microsoft.com/office/powerpoint/2010/main" val="1782286904"/>
              </p:ext>
            </p:extLst>
          </p:nvPr>
        </p:nvGraphicFramePr>
        <p:xfrm>
          <a:off x="6893169" y="1939896"/>
          <a:ext cx="4855922" cy="440108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483411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F5FE4F-47A1-521B-D38F-1EF5005EE2D2}"/>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E14D1EE5-31E6-2FCD-FEBC-74C88F48F69B}"/>
              </a:ext>
            </a:extLst>
          </p:cNvPr>
          <p:cNvSpPr>
            <a:spLocks noGrp="1"/>
          </p:cNvSpPr>
          <p:nvPr>
            <p:ph type="body" sz="quarter" idx="17"/>
          </p:nvPr>
        </p:nvSpPr>
        <p:spPr>
          <a:xfrm>
            <a:off x="296069" y="1651319"/>
            <a:ext cx="5653090" cy="4692332"/>
          </a:xfrm>
        </p:spPr>
        <p:txBody>
          <a:bodyPr vert="horz" lIns="0" tIns="0" rIns="0" bIns="0" rtlCol="0" anchor="t">
            <a:noAutofit/>
          </a:bodyPr>
          <a:lstStyle/>
          <a:p>
            <a:pPr algn="just"/>
            <a:r>
              <a:rPr lang="en-AU" b="1" dirty="0"/>
              <a:t>Quantitative </a:t>
            </a:r>
          </a:p>
          <a:p>
            <a:pPr marL="342900" indent="-342900" algn="just">
              <a:buFont typeface="Arial" panose="020B0604020202020204" pitchFamily="34" charset="0"/>
              <a:buChar char="•"/>
            </a:pPr>
            <a:r>
              <a:rPr lang="en-AU" dirty="0">
                <a:effectLst/>
                <a:ea typeface="Times New Roman" panose="02020603050405020304" pitchFamily="18" charset="0"/>
              </a:rPr>
              <a:t>21 studies reported on the effectiveness of aPN in increasing partner testing uptake, new diagnosis and linkages to care.</a:t>
            </a:r>
          </a:p>
          <a:p>
            <a:pPr algn="just"/>
            <a:r>
              <a:rPr lang="en-AU" b="1" dirty="0">
                <a:ea typeface="Times New Roman" panose="02020603050405020304" pitchFamily="18" charset="0"/>
              </a:rPr>
              <a:t>Qualitative</a:t>
            </a:r>
          </a:p>
          <a:p>
            <a:pPr marL="342900" indent="-342900" algn="just">
              <a:buFont typeface="Arial" panose="020B0604020202020204" pitchFamily="34" charset="0"/>
              <a:buChar char="•"/>
            </a:pPr>
            <a:r>
              <a:rPr lang="en-AU" dirty="0">
                <a:ea typeface="Times New Roman" panose="02020603050405020304" pitchFamily="18" charset="0"/>
              </a:rPr>
              <a:t>Low partner elicitation was linked to:</a:t>
            </a:r>
          </a:p>
          <a:p>
            <a:pPr marL="342900" indent="-342900" algn="just">
              <a:buFont typeface="Wingdings" panose="05000000000000000000" pitchFamily="2" charset="2"/>
              <a:buChar char="ü"/>
            </a:pPr>
            <a:r>
              <a:rPr lang="en-AU" dirty="0">
                <a:ea typeface="Times New Roman" panose="02020603050405020304" pitchFamily="18" charset="0"/>
              </a:rPr>
              <a:t>Fear of HIV status disclosure and relationship conflict.</a:t>
            </a:r>
          </a:p>
          <a:p>
            <a:pPr marL="342900" indent="-342900" algn="just">
              <a:buFont typeface="Wingdings" panose="05000000000000000000" pitchFamily="2" charset="2"/>
              <a:buChar char="ü"/>
            </a:pPr>
            <a:r>
              <a:rPr lang="en-AU" dirty="0">
                <a:ea typeface="Times New Roman" panose="02020603050405020304" pitchFamily="18" charset="0"/>
              </a:rPr>
              <a:t>Experiences or threats of sexual and verbal violence </a:t>
            </a:r>
            <a:r>
              <a:rPr lang="en-US" sz="1400" dirty="0">
                <a:solidFill>
                  <a:srgbClr val="000000"/>
                </a:solidFill>
                <a:effectLst/>
                <a:latin typeface="Times New Roman"/>
                <a:ea typeface="Times New Roman" panose="02020603050405020304" pitchFamily="18" charset="0"/>
                <a:cs typeface="Times New Roman"/>
              </a:rPr>
              <a:t>(Liu et al., 2022)</a:t>
            </a:r>
          </a:p>
          <a:p>
            <a:pPr marL="342900" indent="-342900" algn="just">
              <a:buFont typeface="Wingdings" panose="05000000000000000000" pitchFamily="2" charset="2"/>
              <a:buChar char="ü"/>
            </a:pPr>
            <a:r>
              <a:rPr lang="en-AU" dirty="0">
                <a:ea typeface="Times New Roman" panose="02020603050405020304" pitchFamily="18" charset="0"/>
              </a:rPr>
              <a:t>Gender power imbalances limiting ability to share information </a:t>
            </a:r>
            <a:r>
              <a:rPr lang="en-AU" sz="1400" dirty="0">
                <a:ea typeface="Times New Roman" panose="02020603050405020304" pitchFamily="18" charset="0"/>
              </a:rPr>
              <a:t>(</a:t>
            </a:r>
            <a:r>
              <a:rPr lang="en-US" sz="1400" dirty="0" err="1">
                <a:solidFill>
                  <a:srgbClr val="000000"/>
                </a:solidFill>
                <a:effectLst/>
                <a:latin typeface="Times New Roman"/>
                <a:ea typeface="Times New Roman" panose="02020603050405020304" pitchFamily="18" charset="0"/>
                <a:cs typeface="Times New Roman"/>
              </a:rPr>
              <a:t>Offorjebe</a:t>
            </a:r>
            <a:r>
              <a:rPr lang="en-US" sz="1400" dirty="0">
                <a:solidFill>
                  <a:srgbClr val="000000"/>
                </a:solidFill>
                <a:effectLst/>
                <a:latin typeface="Times New Roman"/>
                <a:ea typeface="Times New Roman" panose="02020603050405020304" pitchFamily="18" charset="0"/>
                <a:cs typeface="Times New Roman"/>
              </a:rPr>
              <a:t> et al., 2020)</a:t>
            </a:r>
            <a:endParaRPr lang="en-AU" sz="1400" dirty="0">
              <a:latin typeface="Times New Roman"/>
              <a:ea typeface="Times New Roman" panose="02020603050405020304" pitchFamily="18" charset="0"/>
              <a:cs typeface="Times New Roman"/>
            </a:endParaRPr>
          </a:p>
          <a:p>
            <a:pPr marL="342900" indent="-342900" algn="just">
              <a:buFont typeface="Arial" panose="020B0604020202020204" pitchFamily="34" charset="0"/>
              <a:buChar char="•"/>
            </a:pPr>
            <a:r>
              <a:rPr lang="en-AU" dirty="0"/>
              <a:t>Healthcare provider skill gaps</a:t>
            </a:r>
            <a:r>
              <a:rPr lang="en-US" sz="1800" dirty="0">
                <a:solidFill>
                  <a:srgbClr val="000000"/>
                </a:solidFill>
                <a:effectLst/>
                <a:latin typeface="Times New Roman"/>
                <a:ea typeface="Times New Roman" panose="02020603050405020304" pitchFamily="18" charset="0"/>
                <a:cs typeface="Times New Roman"/>
              </a:rPr>
              <a:t> </a:t>
            </a:r>
            <a:r>
              <a:rPr lang="en-US" sz="1400" dirty="0">
                <a:solidFill>
                  <a:srgbClr val="000000"/>
                </a:solidFill>
                <a:effectLst/>
                <a:latin typeface="Times New Roman"/>
                <a:ea typeface="Times New Roman" panose="02020603050405020304" pitchFamily="18" charset="0"/>
                <a:cs typeface="Times New Roman"/>
              </a:rPr>
              <a:t>(Tembo et al., 2019)</a:t>
            </a:r>
            <a:endParaRPr lang="en-AU" b="1" dirty="0">
              <a:latin typeface="Times New Roman"/>
              <a:ea typeface="Times New Roman" panose="02020603050405020304" pitchFamily="18" charset="0"/>
              <a:cs typeface="Times New Roman"/>
            </a:endParaRPr>
          </a:p>
          <a:p>
            <a:pPr algn="just"/>
            <a:endParaRPr lang="en-AU" b="1" dirty="0">
              <a:ea typeface="Times New Roman" panose="02020603050405020304" pitchFamily="18" charset="0"/>
            </a:endParaRPr>
          </a:p>
          <a:p>
            <a:pPr algn="just"/>
            <a:endParaRPr lang="en-AU" dirty="0">
              <a:ea typeface="Times New Roman" panose="02020603050405020304" pitchFamily="18" charset="0"/>
            </a:endParaRPr>
          </a:p>
          <a:p>
            <a:pPr algn="just"/>
            <a:endParaRPr lang="en-AU" dirty="0">
              <a:effectLst/>
              <a:ea typeface="Times New Roman" panose="02020603050405020304" pitchFamily="18" charset="0"/>
            </a:endParaRPr>
          </a:p>
          <a:p>
            <a:pPr algn="just"/>
            <a:endParaRPr lang="en-AU" b="1" dirty="0"/>
          </a:p>
          <a:p>
            <a:pPr marL="342900" indent="-342900">
              <a:buFont typeface="Arial" panose="020B0604020202020204" pitchFamily="34" charset="0"/>
              <a:buChar char="•"/>
            </a:pPr>
            <a:endParaRPr lang="en-AU" dirty="0"/>
          </a:p>
          <a:p>
            <a:endParaRPr lang="en-GB" b="1" dirty="0"/>
          </a:p>
        </p:txBody>
      </p:sp>
      <p:graphicFrame>
        <p:nvGraphicFramePr>
          <p:cNvPr id="6" name="Table 5">
            <a:extLst>
              <a:ext uri="{FF2B5EF4-FFF2-40B4-BE49-F238E27FC236}">
                <a16:creationId xmlns:a16="http://schemas.microsoft.com/office/drawing/2014/main" id="{8763D07A-A5A2-6B88-37EB-1BD7DC6E862E}"/>
              </a:ext>
            </a:extLst>
          </p:cNvPr>
          <p:cNvGraphicFramePr>
            <a:graphicFrameLocks noGrp="1"/>
          </p:cNvGraphicFramePr>
          <p:nvPr>
            <p:extLst>
              <p:ext uri="{D42A27DB-BD31-4B8C-83A1-F6EECF244321}">
                <p14:modId xmlns:p14="http://schemas.microsoft.com/office/powerpoint/2010/main" val="3587243802"/>
              </p:ext>
            </p:extLst>
          </p:nvPr>
        </p:nvGraphicFramePr>
        <p:xfrm>
          <a:off x="6015989" y="1651319"/>
          <a:ext cx="5879942" cy="4694989"/>
        </p:xfrm>
        <a:graphic>
          <a:graphicData uri="http://schemas.openxmlformats.org/drawingml/2006/table">
            <a:tbl>
              <a:tblPr firstRow="1" bandRow="1">
                <a:tableStyleId>{8799B23B-EC83-4686-B30A-512413B5E67A}</a:tableStyleId>
              </a:tblPr>
              <a:tblGrid>
                <a:gridCol w="1989997">
                  <a:extLst>
                    <a:ext uri="{9D8B030D-6E8A-4147-A177-3AD203B41FA5}">
                      <a16:colId xmlns:a16="http://schemas.microsoft.com/office/drawing/2014/main" val="1237027708"/>
                    </a:ext>
                  </a:extLst>
                </a:gridCol>
                <a:gridCol w="1082379">
                  <a:extLst>
                    <a:ext uri="{9D8B030D-6E8A-4147-A177-3AD203B41FA5}">
                      <a16:colId xmlns:a16="http://schemas.microsoft.com/office/drawing/2014/main" val="1926743264"/>
                    </a:ext>
                  </a:extLst>
                </a:gridCol>
                <a:gridCol w="957489">
                  <a:extLst>
                    <a:ext uri="{9D8B030D-6E8A-4147-A177-3AD203B41FA5}">
                      <a16:colId xmlns:a16="http://schemas.microsoft.com/office/drawing/2014/main" val="3953764891"/>
                    </a:ext>
                  </a:extLst>
                </a:gridCol>
                <a:gridCol w="801377">
                  <a:extLst>
                    <a:ext uri="{9D8B030D-6E8A-4147-A177-3AD203B41FA5}">
                      <a16:colId xmlns:a16="http://schemas.microsoft.com/office/drawing/2014/main" val="927737556"/>
                    </a:ext>
                  </a:extLst>
                </a:gridCol>
                <a:gridCol w="1048700">
                  <a:extLst>
                    <a:ext uri="{9D8B030D-6E8A-4147-A177-3AD203B41FA5}">
                      <a16:colId xmlns:a16="http://schemas.microsoft.com/office/drawing/2014/main" val="3613949805"/>
                    </a:ext>
                  </a:extLst>
                </a:gridCol>
              </a:tblGrid>
              <a:tr h="515502">
                <a:tc gridSpan="5">
                  <a:txBody>
                    <a:bodyPr/>
                    <a:lstStyle/>
                    <a:p>
                      <a:r>
                        <a:rPr lang="en-AU" sz="1400" dirty="0"/>
                        <a:t>Example of RCT studies showing the effectiveness of aPN for index testing </a:t>
                      </a:r>
                    </a:p>
                  </a:txBody>
                  <a:tcPr/>
                </a:tc>
                <a:tc hMerge="1">
                  <a:txBody>
                    <a:bodyPr/>
                    <a:lstStyle/>
                    <a:p>
                      <a:endParaRPr lang="en-AU" sz="1400" dirty="0"/>
                    </a:p>
                  </a:txBody>
                  <a:tcPr/>
                </a:tc>
                <a:tc hMerge="1">
                  <a:txBody>
                    <a:bodyPr/>
                    <a:lstStyle/>
                    <a:p>
                      <a:endParaRPr lang="en-AU" sz="1400" dirty="0"/>
                    </a:p>
                  </a:txBody>
                  <a:tcPr/>
                </a:tc>
                <a:tc hMerge="1">
                  <a:txBody>
                    <a:bodyPr/>
                    <a:lstStyle/>
                    <a:p>
                      <a:endParaRPr lang="en-AU" sz="1400" dirty="0"/>
                    </a:p>
                  </a:txBody>
                  <a:tcPr/>
                </a:tc>
                <a:tc hMerge="1">
                  <a:txBody>
                    <a:bodyPr/>
                    <a:lstStyle/>
                    <a:p>
                      <a:endParaRPr lang="en-AU" sz="1400" dirty="0"/>
                    </a:p>
                  </a:txBody>
                  <a:tcPr/>
                </a:tc>
                <a:extLst>
                  <a:ext uri="{0D108BD9-81ED-4DB2-BD59-A6C34878D82A}">
                    <a16:rowId xmlns:a16="http://schemas.microsoft.com/office/drawing/2014/main" val="2817995722"/>
                  </a:ext>
                </a:extLst>
              </a:tr>
              <a:tr h="969263">
                <a:tc>
                  <a:txBody>
                    <a:bodyPr/>
                    <a:lstStyle/>
                    <a:p>
                      <a:r>
                        <a:rPr lang="en-AU" sz="1400" dirty="0"/>
                        <a:t>Country/Author </a:t>
                      </a:r>
                    </a:p>
                  </a:txBody>
                  <a:tcPr/>
                </a:tc>
                <a:tc>
                  <a:txBody>
                    <a:bodyPr/>
                    <a:lstStyle/>
                    <a:p>
                      <a:r>
                        <a:rPr lang="en-AU" sz="1400" dirty="0"/>
                        <a:t>Partner testing uptake (%)</a:t>
                      </a:r>
                    </a:p>
                  </a:txBody>
                  <a:tcPr/>
                </a:tc>
                <a:tc>
                  <a:txBody>
                    <a:bodyPr/>
                    <a:lstStyle/>
                    <a:p>
                      <a:r>
                        <a:rPr lang="en-AU" sz="1400" dirty="0"/>
                        <a:t>Index partner ratio</a:t>
                      </a:r>
                    </a:p>
                  </a:txBody>
                  <a:tcPr/>
                </a:tc>
                <a:tc>
                  <a:txBody>
                    <a:bodyPr/>
                    <a:lstStyle/>
                    <a:p>
                      <a:r>
                        <a:rPr lang="en-AU" sz="1400" dirty="0"/>
                        <a:t>Positivity (%)</a:t>
                      </a:r>
                    </a:p>
                  </a:txBody>
                  <a:tcPr/>
                </a:tc>
                <a:tc>
                  <a:txBody>
                    <a:bodyPr/>
                    <a:lstStyle/>
                    <a:p>
                      <a:r>
                        <a:rPr lang="en-AU" sz="1400" dirty="0"/>
                        <a:t>Linkage to care (%)</a:t>
                      </a:r>
                    </a:p>
                  </a:txBody>
                  <a:tcPr/>
                </a:tc>
                <a:extLst>
                  <a:ext uri="{0D108BD9-81ED-4DB2-BD59-A6C34878D82A}">
                    <a16:rowId xmlns:a16="http://schemas.microsoft.com/office/drawing/2014/main" val="2622456897"/>
                  </a:ext>
                </a:extLst>
              </a:tr>
              <a:tr h="1031003">
                <a:tc>
                  <a:txBody>
                    <a:bodyPr/>
                    <a:lstStyle/>
                    <a:p>
                      <a:r>
                        <a:rPr lang="en-AU" sz="1600" dirty="0"/>
                        <a:t>Nigeria (Onovo et al., 2021)</a:t>
                      </a:r>
                    </a:p>
                  </a:txBody>
                  <a:tcPr/>
                </a:tc>
                <a:tc>
                  <a:txBody>
                    <a:bodyPr/>
                    <a:lstStyle/>
                    <a:p>
                      <a:r>
                        <a:rPr lang="en-AU" sz="1600" dirty="0"/>
                        <a:t>84.1</a:t>
                      </a:r>
                    </a:p>
                  </a:txBody>
                  <a:tcPr/>
                </a:tc>
                <a:tc>
                  <a:txBody>
                    <a:bodyPr/>
                    <a:lstStyle/>
                    <a:p>
                      <a:r>
                        <a:rPr lang="en-AU" sz="1600" dirty="0"/>
                        <a:t>2.9</a:t>
                      </a:r>
                    </a:p>
                  </a:txBody>
                  <a:tcPr/>
                </a:tc>
                <a:tc>
                  <a:txBody>
                    <a:bodyPr/>
                    <a:lstStyle/>
                    <a:p>
                      <a:r>
                        <a:rPr lang="en-AU" sz="1600" dirty="0"/>
                        <a:t>49.7</a:t>
                      </a:r>
                    </a:p>
                  </a:txBody>
                  <a:tcPr/>
                </a:tc>
                <a:tc>
                  <a:txBody>
                    <a:bodyPr/>
                    <a:lstStyle/>
                    <a:p>
                      <a:r>
                        <a:rPr lang="en-AU" sz="1600" dirty="0"/>
                        <a:t>93</a:t>
                      </a:r>
                    </a:p>
                  </a:txBody>
                  <a:tcPr/>
                </a:tc>
                <a:extLst>
                  <a:ext uri="{0D108BD9-81ED-4DB2-BD59-A6C34878D82A}">
                    <a16:rowId xmlns:a16="http://schemas.microsoft.com/office/drawing/2014/main" val="1560797815"/>
                  </a:ext>
                </a:extLst>
              </a:tr>
              <a:tr h="725521">
                <a:tc>
                  <a:txBody>
                    <a:bodyPr/>
                    <a:lstStyle/>
                    <a:p>
                      <a:r>
                        <a:rPr lang="en-AU" sz="1600" dirty="0"/>
                        <a:t>Kenya (Sharma et al., 2021)</a:t>
                      </a:r>
                    </a:p>
                  </a:txBody>
                  <a:tcPr/>
                </a:tc>
                <a:tc>
                  <a:txBody>
                    <a:bodyPr/>
                    <a:lstStyle/>
                    <a:p>
                      <a:r>
                        <a:rPr lang="en-AU" sz="1600" dirty="0"/>
                        <a:t>77</a:t>
                      </a:r>
                    </a:p>
                  </a:txBody>
                  <a:tcPr/>
                </a:tc>
                <a:tc>
                  <a:txBody>
                    <a:bodyPr/>
                    <a:lstStyle/>
                    <a:p>
                      <a:r>
                        <a:rPr lang="en-AU" sz="1600" dirty="0"/>
                        <a:t>2.1</a:t>
                      </a:r>
                    </a:p>
                  </a:txBody>
                  <a:tcPr/>
                </a:tc>
                <a:tc>
                  <a:txBody>
                    <a:bodyPr/>
                    <a:lstStyle/>
                    <a:p>
                      <a:r>
                        <a:rPr lang="en-AU" sz="1600" dirty="0"/>
                        <a:t>44</a:t>
                      </a:r>
                    </a:p>
                  </a:txBody>
                  <a:tcPr/>
                </a:tc>
                <a:tc>
                  <a:txBody>
                    <a:bodyPr/>
                    <a:lstStyle/>
                    <a:p>
                      <a:r>
                        <a:rPr lang="en-AU" sz="1600" dirty="0"/>
                        <a:t>93</a:t>
                      </a:r>
                    </a:p>
                  </a:txBody>
                  <a:tcPr/>
                </a:tc>
                <a:extLst>
                  <a:ext uri="{0D108BD9-81ED-4DB2-BD59-A6C34878D82A}">
                    <a16:rowId xmlns:a16="http://schemas.microsoft.com/office/drawing/2014/main" val="2935630966"/>
                  </a:ext>
                </a:extLst>
              </a:tr>
              <a:tr h="725521">
                <a:tc>
                  <a:txBody>
                    <a:bodyPr/>
                    <a:lstStyle/>
                    <a:p>
                      <a:r>
                        <a:rPr lang="en-AU" sz="1600" dirty="0"/>
                        <a:t>Uganda (</a:t>
                      </a:r>
                      <a:r>
                        <a:rPr lang="en-AU" sz="1600" dirty="0" err="1"/>
                        <a:t>Buhikire</a:t>
                      </a:r>
                      <a:r>
                        <a:rPr lang="en-AU" sz="1600" dirty="0"/>
                        <a:t> et al., 2018)</a:t>
                      </a:r>
                    </a:p>
                  </a:txBody>
                  <a:tcPr/>
                </a:tc>
                <a:tc>
                  <a:txBody>
                    <a:bodyPr/>
                    <a:lstStyle/>
                    <a:p>
                      <a:r>
                        <a:rPr lang="en-AU" sz="1600" dirty="0"/>
                        <a:t>58</a:t>
                      </a:r>
                    </a:p>
                  </a:txBody>
                  <a:tcPr/>
                </a:tc>
                <a:tc>
                  <a:txBody>
                    <a:bodyPr/>
                    <a:lstStyle/>
                    <a:p>
                      <a:r>
                        <a:rPr lang="en-AU" sz="1600" dirty="0"/>
                        <a:t>1.4</a:t>
                      </a:r>
                    </a:p>
                  </a:txBody>
                  <a:tcPr/>
                </a:tc>
                <a:tc>
                  <a:txBody>
                    <a:bodyPr/>
                    <a:lstStyle/>
                    <a:p>
                      <a:r>
                        <a:rPr lang="en-AU" sz="1600" dirty="0"/>
                        <a:t>32</a:t>
                      </a:r>
                    </a:p>
                  </a:txBody>
                  <a:tcPr/>
                </a:tc>
                <a:tc>
                  <a:txBody>
                    <a:bodyPr/>
                    <a:lstStyle/>
                    <a:p>
                      <a:r>
                        <a:rPr lang="en-AU" sz="1600" dirty="0"/>
                        <a:t>n/a</a:t>
                      </a:r>
                    </a:p>
                  </a:txBody>
                  <a:tcPr/>
                </a:tc>
                <a:extLst>
                  <a:ext uri="{0D108BD9-81ED-4DB2-BD59-A6C34878D82A}">
                    <a16:rowId xmlns:a16="http://schemas.microsoft.com/office/drawing/2014/main" val="4125953822"/>
                  </a:ext>
                </a:extLst>
              </a:tr>
              <a:tr h="725521">
                <a:tc>
                  <a:txBody>
                    <a:bodyPr/>
                    <a:lstStyle/>
                    <a:p>
                      <a:r>
                        <a:rPr lang="it-IT" sz="1600" dirty="0"/>
                        <a:t>China (Fu et al., 2016)</a:t>
                      </a:r>
                      <a:endParaRPr lang="en-AU" sz="1600" dirty="0"/>
                    </a:p>
                  </a:txBody>
                  <a:tcPr/>
                </a:tc>
                <a:tc>
                  <a:txBody>
                    <a:bodyPr/>
                    <a:lstStyle/>
                    <a:p>
                      <a:r>
                        <a:rPr lang="en-AU" sz="1600" dirty="0"/>
                        <a:t>1.5</a:t>
                      </a:r>
                    </a:p>
                  </a:txBody>
                  <a:tcPr/>
                </a:tc>
                <a:tc>
                  <a:txBody>
                    <a:bodyPr/>
                    <a:lstStyle/>
                    <a:p>
                      <a:r>
                        <a:rPr lang="en-AU" sz="1600" dirty="0"/>
                        <a:t>10</a:t>
                      </a:r>
                    </a:p>
                  </a:txBody>
                  <a:tcPr/>
                </a:tc>
                <a:tc>
                  <a:txBody>
                    <a:bodyPr/>
                    <a:lstStyle/>
                    <a:p>
                      <a:r>
                        <a:rPr lang="en-AU" sz="1600" dirty="0"/>
                        <a:t>10</a:t>
                      </a:r>
                    </a:p>
                  </a:txBody>
                  <a:tcPr/>
                </a:tc>
                <a:tc>
                  <a:txBody>
                    <a:bodyPr/>
                    <a:lstStyle/>
                    <a:p>
                      <a:r>
                        <a:rPr lang="en-AU" sz="1600" dirty="0"/>
                        <a:t>n/a</a:t>
                      </a:r>
                    </a:p>
                  </a:txBody>
                  <a:tcPr/>
                </a:tc>
                <a:extLst>
                  <a:ext uri="{0D108BD9-81ED-4DB2-BD59-A6C34878D82A}">
                    <a16:rowId xmlns:a16="http://schemas.microsoft.com/office/drawing/2014/main" val="3820991975"/>
                  </a:ext>
                </a:extLst>
              </a:tr>
            </a:tbl>
          </a:graphicData>
        </a:graphic>
      </p:graphicFrame>
      <p:sp>
        <p:nvSpPr>
          <p:cNvPr id="5" name="TextBox 4">
            <a:extLst>
              <a:ext uri="{FF2B5EF4-FFF2-40B4-BE49-F238E27FC236}">
                <a16:creationId xmlns:a16="http://schemas.microsoft.com/office/drawing/2014/main" id="{825EDAD6-DB86-8564-3B36-06C3ADABB813}"/>
              </a:ext>
            </a:extLst>
          </p:cNvPr>
          <p:cNvSpPr txBox="1"/>
          <p:nvPr/>
        </p:nvSpPr>
        <p:spPr>
          <a:xfrm>
            <a:off x="1418602" y="209515"/>
            <a:ext cx="10400417" cy="1077218"/>
          </a:xfrm>
          <a:prstGeom prst="rect">
            <a:avLst/>
          </a:prstGeom>
          <a:noFill/>
          <a:ln>
            <a:solidFill>
              <a:schemeClr val="tx1"/>
            </a:solidFill>
          </a:ln>
        </p:spPr>
        <p:txBody>
          <a:bodyPr wrap="square" rtlCol="0">
            <a:spAutoFit/>
          </a:bodyPr>
          <a:lstStyle/>
          <a:p>
            <a:pPr algn="ctr"/>
            <a:r>
              <a:rPr lang="en-AU" sz="3200" b="1" dirty="0">
                <a:solidFill>
                  <a:schemeClr val="tx2"/>
                </a:solidFill>
                <a:latin typeface="+mj-lt"/>
              </a:rPr>
              <a:t>Result: Effectiveness of aPN for Partner Notification (Without HIVST)</a:t>
            </a:r>
            <a:endParaRPr lang="en-US" sz="3200" dirty="0">
              <a:solidFill>
                <a:schemeClr val="tx2"/>
              </a:solidFill>
              <a:latin typeface="+mj-lt"/>
            </a:endParaRPr>
          </a:p>
        </p:txBody>
      </p:sp>
    </p:spTree>
    <p:extLst>
      <p:ext uri="{BB962C8B-B14F-4D97-AF65-F5344CB8AC3E}">
        <p14:creationId xmlns:p14="http://schemas.microsoft.com/office/powerpoint/2010/main" val="4461288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9A0D42E3-5594-D4C4-79E5-4C3AB09C6632}"/>
              </a:ext>
            </a:extLst>
          </p:cNvPr>
          <p:cNvGraphicFramePr>
            <a:graphicFrameLocks noGrp="1"/>
          </p:cNvGraphicFramePr>
          <p:nvPr>
            <p:ph sz="quarter" idx="13"/>
          </p:nvPr>
        </p:nvGraphicFramePr>
        <p:xfrm>
          <a:off x="5712143" y="1834198"/>
          <a:ext cx="5437187" cy="41036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10681640-B741-C751-BC64-8036B3868613}"/>
              </a:ext>
            </a:extLst>
          </p:cNvPr>
          <p:cNvSpPr>
            <a:spLocks noGrp="1"/>
          </p:cNvSpPr>
          <p:nvPr>
            <p:ph type="title"/>
          </p:nvPr>
        </p:nvSpPr>
        <p:spPr>
          <a:xfrm>
            <a:off x="1414022" y="139362"/>
            <a:ext cx="9735310" cy="912197"/>
          </a:xfrm>
          <a:solidFill>
            <a:schemeClr val="bg2">
              <a:lumMod val="95000"/>
            </a:schemeClr>
          </a:solidFill>
          <a:ln>
            <a:solidFill>
              <a:schemeClr val="accent1"/>
            </a:solidFill>
          </a:ln>
        </p:spPr>
        <p:txBody>
          <a:bodyPr>
            <a:noAutofit/>
          </a:bodyPr>
          <a:lstStyle/>
          <a:p>
            <a:pPr algn="ctr"/>
            <a:r>
              <a:rPr lang="en-AU" sz="3200" b="1" dirty="0">
                <a:solidFill>
                  <a:schemeClr val="accent4"/>
                </a:solidFill>
                <a:effectLst/>
                <a:ea typeface="Times New Roman" panose="02020603050405020304" pitchFamily="18" charset="0"/>
                <a:cs typeface="Times New Roman" panose="02020603050405020304" pitchFamily="18" charset="0"/>
              </a:rPr>
              <a:t>Result: Effectiveness of </a:t>
            </a:r>
            <a:r>
              <a:rPr lang="en-AU" sz="3200" b="1" dirty="0" err="1">
                <a:solidFill>
                  <a:schemeClr val="accent4"/>
                </a:solidFill>
                <a:effectLst/>
                <a:ea typeface="Times New Roman" panose="02020603050405020304" pitchFamily="18" charset="0"/>
                <a:cs typeface="Times New Roman" panose="02020603050405020304" pitchFamily="18" charset="0"/>
              </a:rPr>
              <a:t>aPN</a:t>
            </a:r>
            <a:r>
              <a:rPr lang="en-AU" sz="3200" b="1" dirty="0">
                <a:solidFill>
                  <a:schemeClr val="accent4"/>
                </a:solidFill>
                <a:effectLst/>
                <a:ea typeface="Times New Roman" panose="02020603050405020304" pitchFamily="18" charset="0"/>
                <a:cs typeface="Times New Roman" panose="02020603050405020304" pitchFamily="18" charset="0"/>
              </a:rPr>
              <a:t> with HIVST vs Passive PN</a:t>
            </a:r>
            <a:endParaRPr lang="en-GB" sz="3200" dirty="0">
              <a:solidFill>
                <a:schemeClr val="accent4"/>
              </a:solidFill>
            </a:endParaRPr>
          </a:p>
        </p:txBody>
      </p:sp>
      <p:sp>
        <p:nvSpPr>
          <p:cNvPr id="6" name="Text Placeholder 3">
            <a:extLst>
              <a:ext uri="{FF2B5EF4-FFF2-40B4-BE49-F238E27FC236}">
                <a16:creationId xmlns:a16="http://schemas.microsoft.com/office/drawing/2014/main" id="{DF4D2A88-3BD7-5FB5-A5AE-F6ADAB7C751E}"/>
              </a:ext>
            </a:extLst>
          </p:cNvPr>
          <p:cNvSpPr txBox="1">
            <a:spLocks/>
          </p:cNvSpPr>
          <p:nvPr/>
        </p:nvSpPr>
        <p:spPr>
          <a:xfrm>
            <a:off x="274957" y="1834198"/>
            <a:ext cx="5257164" cy="3972243"/>
          </a:xfrm>
          <a:prstGeom prst="rect">
            <a:avLst/>
          </a:prstGeom>
        </p:spPr>
        <p:txBody>
          <a:bodyPr>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b="1" dirty="0"/>
          </a:p>
        </p:txBody>
      </p:sp>
      <p:sp>
        <p:nvSpPr>
          <p:cNvPr id="7" name="TextBox 6">
            <a:extLst>
              <a:ext uri="{FF2B5EF4-FFF2-40B4-BE49-F238E27FC236}">
                <a16:creationId xmlns:a16="http://schemas.microsoft.com/office/drawing/2014/main" id="{DEEF9A4F-AA9A-F688-975C-F9FE2728DC81}"/>
              </a:ext>
            </a:extLst>
          </p:cNvPr>
          <p:cNvSpPr txBox="1"/>
          <p:nvPr/>
        </p:nvSpPr>
        <p:spPr>
          <a:xfrm>
            <a:off x="5849303" y="5960745"/>
            <a:ext cx="5437187" cy="369332"/>
          </a:xfrm>
          <a:prstGeom prst="rect">
            <a:avLst/>
          </a:prstGeom>
          <a:noFill/>
        </p:spPr>
        <p:txBody>
          <a:bodyPr wrap="square" rtlCol="0">
            <a:spAutoFit/>
          </a:bodyPr>
          <a:lstStyle/>
          <a:p>
            <a:r>
              <a:rPr lang="en-AU" sz="900" b="1" i="1" dirty="0"/>
              <a:t>Note: </a:t>
            </a:r>
            <a:r>
              <a:rPr lang="en-AU" sz="900" b="1" i="1" dirty="0" err="1"/>
              <a:t>aRR</a:t>
            </a:r>
            <a:r>
              <a:rPr lang="en-AU" sz="900" b="1" i="1" dirty="0"/>
              <a:t> for Malawi (Dovel et al., 2023) = 2.77 (95% CI: 2.56–3.00); Hu et al. also found 49% of disclosed partners tested vs. 28% in passive PN.</a:t>
            </a:r>
          </a:p>
        </p:txBody>
      </p:sp>
      <p:sp>
        <p:nvSpPr>
          <p:cNvPr id="11" name="TextBox 10">
            <a:extLst>
              <a:ext uri="{FF2B5EF4-FFF2-40B4-BE49-F238E27FC236}">
                <a16:creationId xmlns:a16="http://schemas.microsoft.com/office/drawing/2014/main" id="{0D3F919B-18FD-5C2F-C49C-43F70142510C}"/>
              </a:ext>
            </a:extLst>
          </p:cNvPr>
          <p:cNvSpPr txBox="1"/>
          <p:nvPr/>
        </p:nvSpPr>
        <p:spPr>
          <a:xfrm>
            <a:off x="274957" y="1683356"/>
            <a:ext cx="5174037" cy="4646721"/>
          </a:xfrm>
          <a:prstGeom prst="rect">
            <a:avLst/>
          </a:prstGeom>
          <a:noFill/>
        </p:spPr>
        <p:txBody>
          <a:bodyPr wrap="square">
            <a:spAutoFit/>
          </a:bodyPr>
          <a:lstStyle/>
          <a:p>
            <a:pPr marL="285750" indent="-285750" algn="just">
              <a:lnSpc>
                <a:spcPct val="150000"/>
              </a:lnSpc>
              <a:buFont typeface="Arial" panose="020B0604020202020204" pitchFamily="34" charset="0"/>
              <a:buChar char="•"/>
            </a:pPr>
            <a:r>
              <a:rPr lang="en-AU" sz="2000" dirty="0"/>
              <a:t>Six RCTs showed that HIVST with aPN achieved 35–71% partner testing when compared with passive partner referral.</a:t>
            </a:r>
          </a:p>
          <a:p>
            <a:pPr marL="285750" indent="-285750" algn="just">
              <a:lnSpc>
                <a:spcPct val="150000"/>
              </a:lnSpc>
              <a:buFont typeface="Arial" panose="020B0604020202020204" pitchFamily="34" charset="0"/>
              <a:buChar char="•"/>
            </a:pPr>
            <a:endParaRPr lang="en-AU" sz="2000" dirty="0"/>
          </a:p>
          <a:p>
            <a:pPr marL="285750" indent="-285750" algn="just">
              <a:lnSpc>
                <a:spcPct val="150000"/>
              </a:lnSpc>
              <a:buFont typeface="Arial" panose="020B0604020202020204" pitchFamily="34" charset="0"/>
              <a:buChar char="•"/>
            </a:pPr>
            <a:r>
              <a:rPr lang="en-AU" sz="2000" dirty="0"/>
              <a:t>PPR is linked to IPV, self-harm, and emotional breakdowns; many participants have suggested aPN over PPR 9</a:t>
            </a:r>
            <a:r>
              <a:rPr lang="en-US" sz="2000" dirty="0">
                <a:solidFill>
                  <a:srgbClr val="000000"/>
                </a:solidFill>
                <a:latin typeface="Times New Roman" panose="02020603050405020304" pitchFamily="18" charset="0"/>
                <a:ea typeface="Times New Roman" panose="02020603050405020304" pitchFamily="18" charset="0"/>
              </a:rPr>
              <a:t> </a:t>
            </a:r>
            <a:r>
              <a:rPr lang="en-US" sz="1200" i="1" dirty="0">
                <a:solidFill>
                  <a:srgbClr val="000000"/>
                </a:solidFill>
                <a:latin typeface="Times New Roman" panose="02020603050405020304" pitchFamily="18" charset="0"/>
                <a:ea typeface="Times New Roman" panose="02020603050405020304" pitchFamily="18" charset="0"/>
              </a:rPr>
              <a:t>(Quinn et al., 2018, </a:t>
            </a:r>
            <a:r>
              <a:rPr lang="en-US" sz="1200" i="1" dirty="0" err="1">
                <a:solidFill>
                  <a:srgbClr val="000000"/>
                </a:solidFill>
                <a:latin typeface="Times New Roman"/>
                <a:ea typeface="Times New Roman" panose="02020603050405020304" pitchFamily="18" charset="0"/>
                <a:cs typeface="Times New Roman"/>
              </a:rPr>
              <a:t>Thirumurthy</a:t>
            </a:r>
            <a:r>
              <a:rPr lang="en-US" sz="1200" i="1" dirty="0">
                <a:solidFill>
                  <a:srgbClr val="000000"/>
                </a:solidFill>
                <a:latin typeface="Times New Roman"/>
                <a:ea typeface="Times New Roman" panose="02020603050405020304" pitchFamily="18" charset="0"/>
                <a:cs typeface="Times New Roman"/>
              </a:rPr>
              <a:t> et al., 2021; Ye et al., 2023)</a:t>
            </a:r>
            <a:r>
              <a:rPr lang="en-AU" sz="2000" dirty="0"/>
              <a:t>. </a:t>
            </a:r>
          </a:p>
        </p:txBody>
      </p:sp>
    </p:spTree>
    <p:extLst>
      <p:ext uri="{BB962C8B-B14F-4D97-AF65-F5344CB8AC3E}">
        <p14:creationId xmlns:p14="http://schemas.microsoft.com/office/powerpoint/2010/main" val="31997816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485D2E-F7D4-EBE6-B500-1F57E41BD63F}"/>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A554D3A9-ABE5-2D99-78DB-D97A224EBC8A}"/>
              </a:ext>
            </a:extLst>
          </p:cNvPr>
          <p:cNvSpPr txBox="1"/>
          <p:nvPr/>
        </p:nvSpPr>
        <p:spPr>
          <a:xfrm>
            <a:off x="442918" y="1216058"/>
            <a:ext cx="9641120" cy="5108541"/>
          </a:xfrm>
          <a:prstGeom prst="rect">
            <a:avLst/>
          </a:prstGeom>
        </p:spPr>
        <p:txBody>
          <a:bodyPr vert="horz" lIns="0" tIns="0" rIns="0" bIns="0" rtlCol="0">
            <a:normAutofit lnSpcReduction="10000"/>
          </a:bodyPr>
          <a:lstStyle/>
          <a:p>
            <a:pPr marL="342900" indent="-342900" defTabSz="914400">
              <a:lnSpc>
                <a:spcPct val="150000"/>
              </a:lnSpc>
              <a:spcBef>
                <a:spcPts val="1000"/>
              </a:spcBef>
              <a:buFont typeface="Arial" panose="020B0604020202020204" pitchFamily="34" charset="0"/>
              <a:buChar char="•"/>
            </a:pPr>
            <a:r>
              <a:rPr lang="en-GB" sz="2200" dirty="0"/>
              <a:t>aPN is cost-effective in Kenya and Mozambique, especially under task-shifting models </a:t>
            </a:r>
            <a:r>
              <a:rPr lang="en-GB" sz="1500" dirty="0"/>
              <a:t>(Sharma et al., 2018 &amp; </a:t>
            </a:r>
            <a:r>
              <a:rPr lang="en-GB" sz="1500" dirty="0" err="1"/>
              <a:t>Wamuti</a:t>
            </a:r>
            <a:r>
              <a:rPr lang="en-GB" sz="1500" dirty="0"/>
              <a:t> et al., 2021).</a:t>
            </a:r>
            <a:endParaRPr lang="en-GB" sz="2200" dirty="0"/>
          </a:p>
          <a:p>
            <a:pPr marL="800100" lvl="1" indent="-342900" defTabSz="914400">
              <a:lnSpc>
                <a:spcPct val="150000"/>
              </a:lnSpc>
              <a:spcBef>
                <a:spcPts val="1000"/>
              </a:spcBef>
              <a:buFont typeface="Arial" panose="020B0604020202020204" pitchFamily="34" charset="0"/>
              <a:buChar char="•"/>
            </a:pPr>
            <a:r>
              <a:rPr lang="en-GB" sz="2200" dirty="0"/>
              <a:t>In Kenya: $823–$1619 per DALY averted; total cost stayed below per capita GDP (</a:t>
            </a:r>
            <a:r>
              <a:rPr lang="en-US" sz="2400" dirty="0"/>
              <a:t>$2,000–$2,200)</a:t>
            </a:r>
            <a:r>
              <a:rPr lang="en-GB" sz="2200" dirty="0"/>
              <a:t>.</a:t>
            </a:r>
          </a:p>
          <a:p>
            <a:pPr marL="800100" lvl="1" indent="-342900" defTabSz="914400">
              <a:lnSpc>
                <a:spcPct val="150000"/>
              </a:lnSpc>
              <a:spcBef>
                <a:spcPts val="1000"/>
              </a:spcBef>
              <a:buFont typeface="Arial" panose="020B0604020202020204" pitchFamily="34" charset="0"/>
              <a:buChar char="•"/>
            </a:pPr>
            <a:r>
              <a:rPr lang="en-GB" sz="2200" dirty="0"/>
              <a:t>In Mozambique: $1813 per infection averted, $65.32 per HIV diagnosis.</a:t>
            </a:r>
          </a:p>
          <a:p>
            <a:pPr marL="800100" lvl="1" indent="-342900" defTabSz="914400">
              <a:lnSpc>
                <a:spcPct val="150000"/>
              </a:lnSpc>
              <a:spcBef>
                <a:spcPts val="1000"/>
              </a:spcBef>
              <a:buFont typeface="Arial" panose="020B0604020202020204" pitchFamily="34" charset="0"/>
              <a:buChar char="•"/>
            </a:pPr>
            <a:r>
              <a:rPr lang="en-GB" sz="2200" dirty="0"/>
              <a:t>Main cost drivers:</a:t>
            </a:r>
          </a:p>
          <a:p>
            <a:pPr marL="1257300" lvl="2" indent="-342900" defTabSz="914400">
              <a:lnSpc>
                <a:spcPct val="150000"/>
              </a:lnSpc>
              <a:spcBef>
                <a:spcPts val="1000"/>
              </a:spcBef>
              <a:buFont typeface="Wingdings" panose="05000000000000000000" pitchFamily="2" charset="2"/>
              <a:buChar char="ü"/>
            </a:pPr>
            <a:r>
              <a:rPr lang="en-GB" sz="2200" dirty="0"/>
              <a:t>Kenya: Human resources (49%), transport (13%).</a:t>
            </a:r>
          </a:p>
          <a:p>
            <a:pPr marL="1257300" lvl="3" indent="-342900" defTabSz="914400">
              <a:lnSpc>
                <a:spcPct val="150000"/>
              </a:lnSpc>
              <a:spcBef>
                <a:spcPts val="1000"/>
              </a:spcBef>
              <a:buFont typeface="Wingdings" panose="05000000000000000000" pitchFamily="2" charset="2"/>
              <a:buChar char="ü"/>
            </a:pPr>
            <a:r>
              <a:rPr lang="en-GB" sz="2200" dirty="0"/>
              <a:t>Mozambique: human resources (52%), test kits (28%).</a:t>
            </a:r>
          </a:p>
        </p:txBody>
      </p:sp>
      <p:sp>
        <p:nvSpPr>
          <p:cNvPr id="6" name="Text Placeholder 3">
            <a:extLst>
              <a:ext uri="{FF2B5EF4-FFF2-40B4-BE49-F238E27FC236}">
                <a16:creationId xmlns:a16="http://schemas.microsoft.com/office/drawing/2014/main" id="{60B9BDFF-0855-3468-2779-2D284C05C026}"/>
              </a:ext>
            </a:extLst>
          </p:cNvPr>
          <p:cNvSpPr txBox="1">
            <a:spLocks/>
          </p:cNvSpPr>
          <p:nvPr/>
        </p:nvSpPr>
        <p:spPr>
          <a:xfrm>
            <a:off x="442913" y="1743342"/>
            <a:ext cx="11306178" cy="4581257"/>
          </a:xfrm>
          <a:prstGeom prst="rect">
            <a:avLst/>
          </a:prstGeom>
        </p:spPr>
        <p:txBody>
          <a:bodyPr vert="horz" lIns="0" tIns="0" rIns="0" bIns="0" rtlCol="0">
            <a:normAutofit/>
          </a:bodyPr>
          <a:lstStyle>
            <a:lvl1pPr marL="0" indent="0" algn="l" defTabSz="914400" rtl="0" eaLnBrk="1" latinLnBrk="0" hangingPunct="1">
              <a:lnSpc>
                <a:spcPct val="100000"/>
              </a:lnSpc>
              <a:spcBef>
                <a:spcPts val="1000"/>
              </a:spcBef>
              <a:buFont typeface="Arial" panose="020B0604020202020204" pitchFamily="34" charset="0"/>
              <a:buNone/>
              <a:defRPr sz="1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endParaRPr lang="en-AU" dirty="0"/>
          </a:p>
        </p:txBody>
      </p:sp>
      <p:sp>
        <p:nvSpPr>
          <p:cNvPr id="2" name="Text Placeholder 3">
            <a:extLst>
              <a:ext uri="{FF2B5EF4-FFF2-40B4-BE49-F238E27FC236}">
                <a16:creationId xmlns:a16="http://schemas.microsoft.com/office/drawing/2014/main" id="{EF4FD3F7-D8AE-9FB6-B757-4961CE9CB1C7}"/>
              </a:ext>
            </a:extLst>
          </p:cNvPr>
          <p:cNvSpPr txBox="1">
            <a:spLocks/>
          </p:cNvSpPr>
          <p:nvPr/>
        </p:nvSpPr>
        <p:spPr>
          <a:xfrm>
            <a:off x="604838" y="1683816"/>
            <a:ext cx="10929940" cy="4640783"/>
          </a:xfrm>
          <a:prstGeom prst="rect">
            <a:avLst/>
          </a:prstGeom>
        </p:spPr>
        <p:txBody>
          <a:bodyPr vert="horz" lIns="0" tIns="0" rIns="0" bIns="0" rtlCol="0">
            <a:noAutofit/>
          </a:bodyPr>
          <a:lstStyle>
            <a:lvl1pPr marL="0" indent="0" algn="l" defTabSz="914400" rtl="0" eaLnBrk="1" latinLnBrk="0" hangingPunct="1">
              <a:lnSpc>
                <a:spcPct val="100000"/>
              </a:lnSpc>
              <a:spcBef>
                <a:spcPts val="1000"/>
              </a:spcBef>
              <a:buFont typeface="Arial" panose="020B0604020202020204" pitchFamily="34" charset="0"/>
              <a:buNone/>
              <a:defRPr sz="1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50000"/>
              </a:lnSpc>
              <a:buFont typeface="Arial" panose="020B0604020202020204" pitchFamily="34" charset="0"/>
              <a:buChar char="•"/>
            </a:pPr>
            <a:endParaRPr lang="en-US" dirty="0">
              <a:effectLst/>
              <a:ea typeface="Times New Roman" panose="02020603050405020304" pitchFamily="18" charset="0"/>
            </a:endParaRPr>
          </a:p>
        </p:txBody>
      </p:sp>
      <p:sp>
        <p:nvSpPr>
          <p:cNvPr id="4" name="TextBox 3">
            <a:extLst>
              <a:ext uri="{FF2B5EF4-FFF2-40B4-BE49-F238E27FC236}">
                <a16:creationId xmlns:a16="http://schemas.microsoft.com/office/drawing/2014/main" id="{9D5F9037-7433-3458-88BB-FA53A268323D}"/>
              </a:ext>
            </a:extLst>
          </p:cNvPr>
          <p:cNvSpPr txBox="1"/>
          <p:nvPr/>
        </p:nvSpPr>
        <p:spPr>
          <a:xfrm>
            <a:off x="527902" y="533401"/>
            <a:ext cx="9556136" cy="584775"/>
          </a:xfrm>
          <a:prstGeom prst="rect">
            <a:avLst/>
          </a:prstGeom>
          <a:solidFill>
            <a:schemeClr val="bg2">
              <a:lumMod val="95000"/>
            </a:schemeClr>
          </a:solidFill>
          <a:ln>
            <a:solidFill>
              <a:schemeClr val="tx1"/>
            </a:solidFill>
          </a:ln>
        </p:spPr>
        <p:txBody>
          <a:bodyPr wrap="square" rtlCol="0">
            <a:spAutoFit/>
          </a:bodyPr>
          <a:lstStyle/>
          <a:p>
            <a:pPr algn="ctr"/>
            <a:r>
              <a:rPr lang="en-AU" sz="3200" b="1" dirty="0">
                <a:solidFill>
                  <a:schemeClr val="tx2"/>
                </a:solidFill>
              </a:rPr>
              <a:t>Cost-effectiveness of aPN</a:t>
            </a:r>
            <a:endParaRPr lang="en-US" sz="3200" b="1" dirty="0">
              <a:solidFill>
                <a:schemeClr val="tx2"/>
              </a:solidFill>
            </a:endParaRPr>
          </a:p>
        </p:txBody>
      </p:sp>
    </p:spTree>
    <p:extLst>
      <p:ext uri="{BB962C8B-B14F-4D97-AF65-F5344CB8AC3E}">
        <p14:creationId xmlns:p14="http://schemas.microsoft.com/office/powerpoint/2010/main" val="2411425824"/>
      </p:ext>
    </p:extLst>
  </p:cSld>
  <p:clrMapOvr>
    <a:masterClrMapping/>
  </p:clrMapOvr>
</p:sld>
</file>

<file path=ppt/theme/theme1.xml><?xml version="1.0" encoding="utf-8"?>
<a:theme xmlns:a="http://schemas.openxmlformats.org/drawingml/2006/main" name="IAS2025">
  <a:themeElements>
    <a:clrScheme name="IAS 2025">
      <a:dk1>
        <a:srgbClr val="000000"/>
      </a:dk1>
      <a:lt1>
        <a:srgbClr val="FFFFFF"/>
      </a:lt1>
      <a:dk2>
        <a:srgbClr val="CC0022"/>
      </a:dk2>
      <a:lt2>
        <a:srgbClr val="FFFFFF"/>
      </a:lt2>
      <a:accent1>
        <a:srgbClr val="1C1D1D"/>
      </a:accent1>
      <a:accent2>
        <a:srgbClr val="B2B2B2"/>
      </a:accent2>
      <a:accent3>
        <a:srgbClr val="CC0022"/>
      </a:accent3>
      <a:accent4>
        <a:srgbClr val="346CFF"/>
      </a:accent4>
      <a:accent5>
        <a:srgbClr val="FF8D00"/>
      </a:accent5>
      <a:accent6>
        <a:srgbClr val="8A3FFC"/>
      </a:accent6>
      <a:hlink>
        <a:srgbClr val="CC0022"/>
      </a:hlink>
      <a:folHlink>
        <a:srgbClr val="CC0022"/>
      </a:folHlink>
    </a:clrScheme>
    <a:fontScheme name="IAS Verdana">
      <a:majorFont>
        <a:latin typeface="Verdana Bold"/>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Verdana"/>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wrap="square" lIns="288000" tIns="288000" rIns="288000" bIns="288000" rtlCol="0" anchor="t"/>
      <a:lstStyle>
        <a:defPPr algn="l">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IAS-2025-Speaker-Oral-Abstract-template_RibbonSans.potx" id="{9695678A-435C-2F49-91F9-0CEACD502FF1}" vid="{64334866-76ED-8C49-8B64-6F13214B842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02a8e448-ce6a-460a-a539-98774cb2a645">
      <Terms xmlns="http://schemas.microsoft.com/office/infopath/2007/PartnerControls"/>
    </lcf76f155ced4ddcb4097134ff3c332f>
    <TaxCatchAll xmlns="156423c4-b4af-495e-8736-e28038686fa0"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429E3E4A4520E45BA9456C1BFBE2821" ma:contentTypeVersion="15" ma:contentTypeDescription="Create a new document." ma:contentTypeScope="" ma:versionID="5f92dab19d5bab86f85c619e75a1b76f">
  <xsd:schema xmlns:xsd="http://www.w3.org/2001/XMLSchema" xmlns:xs="http://www.w3.org/2001/XMLSchema" xmlns:p="http://schemas.microsoft.com/office/2006/metadata/properties" xmlns:ns2="02a8e448-ce6a-460a-a539-98774cb2a645" xmlns:ns3="156423c4-b4af-495e-8736-e28038686fa0" targetNamespace="http://schemas.microsoft.com/office/2006/metadata/properties" ma:root="true" ma:fieldsID="5b6e99b7e6160e3a995340595b1c7201" ns2:_="" ns3:_="">
    <xsd:import namespace="02a8e448-ce6a-460a-a539-98774cb2a645"/>
    <xsd:import namespace="156423c4-b4af-495e-8736-e28038686fa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3:SharedWithUsers" minOccurs="0"/>
                <xsd:element ref="ns3:SharedWithDetail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2a8e448-ce6a-460a-a539-98774cb2a64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d8752f36-f899-4024-97aa-312620fde4bc"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56423c4-b4af-495e-8736-e28038686fa0"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755bc824-9622-4e64-9b47-ec9778f3c2c4}" ma:internalName="TaxCatchAll" ma:showField="CatchAllData" ma:web="156423c4-b4af-495e-8736-e28038686fa0">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9E5FDF5-2927-4433-BA91-60C83B6FC402}">
  <ds:schemaRefs>
    <ds:schemaRef ds:uri="http://schemas.microsoft.com/office/2006/metadata/properties"/>
    <ds:schemaRef ds:uri="http://schemas.microsoft.com/office/infopath/2007/PartnerControls"/>
    <ds:schemaRef ds:uri="02a8e448-ce6a-460a-a539-98774cb2a645"/>
    <ds:schemaRef ds:uri="156423c4-b4af-495e-8736-e28038686fa0"/>
  </ds:schemaRefs>
</ds:datastoreItem>
</file>

<file path=customXml/itemProps2.xml><?xml version="1.0" encoding="utf-8"?>
<ds:datastoreItem xmlns:ds="http://schemas.openxmlformats.org/officeDocument/2006/customXml" ds:itemID="{54F263CA-747D-4D47-ABB1-65AC32FCE6D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2a8e448-ce6a-460a-a539-98774cb2a645"/>
    <ds:schemaRef ds:uri="156423c4-b4af-495e-8736-e28038686fa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D1C4DF4-94C5-4A0B-A502-F87411C325E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IAS-2025-Speaker-Oral-Abstract-template_Verdana</Template>
  <TotalTime>4919</TotalTime>
  <Words>2011</Words>
  <Application>Microsoft Office PowerPoint</Application>
  <PresentationFormat>Widescreen</PresentationFormat>
  <Paragraphs>148</Paragraphs>
  <Slides>11</Slides>
  <Notes>10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11</vt:i4>
      </vt:variant>
    </vt:vector>
  </HeadingPairs>
  <TitlesOfParts>
    <vt:vector size="22" baseType="lpstr">
      <vt:lpstr>Verdana Bold</vt:lpstr>
      <vt:lpstr>Times New Roman</vt:lpstr>
      <vt:lpstr>Verdana</vt:lpstr>
      <vt:lpstr>Aptos</vt:lpstr>
      <vt:lpstr>IAS Ribbon Sans Bold</vt:lpstr>
      <vt:lpstr>IAS Ribbon Sans Regular</vt:lpstr>
      <vt:lpstr>Wingdings</vt:lpstr>
      <vt:lpstr>Calibri</vt:lpstr>
      <vt:lpstr>Courier New</vt:lpstr>
      <vt:lpstr>Arial</vt:lpstr>
      <vt:lpstr>IAS2025</vt:lpstr>
      <vt:lpstr>PowerPoint Presentation</vt:lpstr>
      <vt:lpstr>PowerPoint Presentation</vt:lpstr>
      <vt:lpstr>PowerPoint Presentation</vt:lpstr>
      <vt:lpstr>PowerPoint Presentation</vt:lpstr>
      <vt:lpstr>PowerPoint Presentation</vt:lpstr>
      <vt:lpstr>Results: Effectiveness of HIVST for Partner Notification</vt:lpstr>
      <vt:lpstr>PowerPoint Presentation</vt:lpstr>
      <vt:lpstr>Result: Effectiveness of aPN with HIVST vs Passive PN</vt:lpstr>
      <vt:lpstr>PowerPoint Presentation</vt:lpstr>
      <vt:lpstr>PowerPoint Presentation</vt:lpstr>
      <vt:lpstr>Thank you for your attention  Any question PLEASE???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Lekey Khandu (Student)</dc:creator>
  <cp:lastModifiedBy>Lekey Khandu (Student)</cp:lastModifiedBy>
  <cp:revision>58</cp:revision>
  <dcterms:created xsi:type="dcterms:W3CDTF">2025-05-27T01:19:40Z</dcterms:created>
  <dcterms:modified xsi:type="dcterms:W3CDTF">2025-07-11T04:56:11Z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0x010100B429E3E4A4520E45BA9456C1BFBE2821</vt:lpwstr>
  </property>
</Properties>
</file>