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5.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6.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7.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 id="2147483742" r:id="rId5"/>
    <p:sldMasterId id="2147483780" r:id="rId6"/>
    <p:sldMasterId id="2147483714" r:id="rId7"/>
    <p:sldMasterId id="2147483823" r:id="rId8"/>
    <p:sldMasterId id="2147483882" r:id="rId9"/>
    <p:sldMasterId id="2147483924" r:id="rId10"/>
    <p:sldMasterId id="2147483956" r:id="rId11"/>
  </p:sldMasterIdLst>
  <p:notesMasterIdLst>
    <p:notesMasterId r:id="rId24"/>
  </p:notesMasterIdLst>
  <p:handoutMasterIdLst>
    <p:handoutMasterId r:id="rId25"/>
  </p:handoutMasterIdLst>
  <p:sldIdLst>
    <p:sldId id="256" r:id="rId12"/>
    <p:sldId id="5420" r:id="rId13"/>
    <p:sldId id="5412" r:id="rId14"/>
    <p:sldId id="5422" r:id="rId15"/>
    <p:sldId id="273" r:id="rId16"/>
    <p:sldId id="5428" r:id="rId17"/>
    <p:sldId id="5418" r:id="rId18"/>
    <p:sldId id="5431" r:id="rId19"/>
    <p:sldId id="5429" r:id="rId20"/>
    <p:sldId id="5426" r:id="rId21"/>
    <p:sldId id="5427" r:id="rId22"/>
    <p:sldId id="5430" r:id="rId23"/>
  </p:sldIdLst>
  <p:sldSz cx="12192000" cy="6858000"/>
  <p:notesSz cx="6797675" cy="9926638"/>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B60F30-3F70-1255-1281-B684FB7812FD}" name="Kate  Rees" initials="KR" userId="S::rees@anovahealth.co.za::9c22171a-17d2-4485-ae5d-af01134344e1" providerId="AD"/>
  <p188:author id="{94C3CF3F-D3F6-FF15-0EEB-BC426F3A6577}" name="Lynne Wilkinson" initials="LW" userId="a048b546011a2eab"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heunis Hurter" initials="TH" lastIdx="44" clrIdx="0"/>
  <p:cmAuthor id="2" name="Moyahabo Mabitsi" initials="MM" lastIdx="7" clrIdx="1"/>
  <p:cmAuthor id="3" name="Jennifer Roniger" initials="JR" lastIdx="23" clrIdx="2">
    <p:extLst>
      <p:ext uri="{19B8F6BF-5375-455C-9EA6-DF929625EA0E}">
        <p15:presenceInfo xmlns:p15="http://schemas.microsoft.com/office/powerpoint/2012/main" userId="S::ronigerj@anovahealth.co.za::417c8b9d-7de5-47d7-ab2a-ea9264a54a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E1B8"/>
    <a:srgbClr val="39B54A"/>
    <a:srgbClr val="8DD294"/>
    <a:srgbClr val="D9D9D9"/>
    <a:srgbClr val="7F7F7F"/>
    <a:srgbClr val="A6A6A6"/>
    <a:srgbClr val="65C470"/>
    <a:srgbClr val="000000"/>
    <a:srgbClr val="404040"/>
    <a:srgbClr val="9FC54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4" autoAdjust="0"/>
    <p:restoredTop sz="74576" autoAdjust="0"/>
  </p:normalViewPr>
  <p:slideViewPr>
    <p:cSldViewPr snapToGrid="0">
      <p:cViewPr varScale="1">
        <p:scale>
          <a:sx n="79" d="100"/>
          <a:sy n="79" d="100"/>
        </p:scale>
        <p:origin x="2172" y="9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7096" y="3088"/>
      </p:cViewPr>
      <p:guideLst>
        <p:guide orient="horz" pos="3126"/>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8.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Sheet1!$D$2</c:f>
              <c:strCache>
                <c:ptCount val="1"/>
                <c:pt idx="0">
                  <c:v>3 months </c:v>
                </c:pt>
              </c:strCache>
            </c:strRef>
          </c:tx>
          <c:spPr>
            <a:solidFill>
              <a:schemeClr val="tx2">
                <a:lumMod val="50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Sheet1!$G$2:$H$2</c:f>
              <c:strCache>
                <c:ptCount val="2"/>
                <c:pt idx="0">
                  <c:v>VL&lt;50</c:v>
                </c:pt>
                <c:pt idx="1">
                  <c:v>VL&lt;200</c:v>
                </c:pt>
              </c:strCache>
            </c:strRef>
          </c:cat>
          <c:val>
            <c:numRef>
              <c:f>Sheet1!$D$3:$D$4</c:f>
              <c:numCache>
                <c:formatCode>0.0%</c:formatCode>
                <c:ptCount val="2"/>
                <c:pt idx="0">
                  <c:v>0.65059999999999996</c:v>
                </c:pt>
                <c:pt idx="1">
                  <c:v>0.87749999999999995</c:v>
                </c:pt>
              </c:numCache>
            </c:numRef>
          </c:val>
          <c:extLst>
            <c:ext xmlns:c16="http://schemas.microsoft.com/office/drawing/2014/chart" uri="{C3380CC4-5D6E-409C-BE32-E72D297353CC}">
              <c16:uniqueId val="{00000000-E1BD-46A3-B931-F9E3297BEB7A}"/>
            </c:ext>
          </c:extLst>
        </c:ser>
        <c:ser>
          <c:idx val="1"/>
          <c:order val="1"/>
          <c:tx>
            <c:strRef>
              <c:f>Sheet1!$E$2</c:f>
              <c:strCache>
                <c:ptCount val="1"/>
                <c:pt idx="0">
                  <c:v>6 months </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Sheet1!$G$2:$H$2</c:f>
              <c:strCache>
                <c:ptCount val="2"/>
                <c:pt idx="0">
                  <c:v>VL&lt;50</c:v>
                </c:pt>
                <c:pt idx="1">
                  <c:v>VL&lt;200</c:v>
                </c:pt>
              </c:strCache>
            </c:strRef>
          </c:cat>
          <c:val>
            <c:numRef>
              <c:f>Sheet1!$E$3:$E$4</c:f>
              <c:numCache>
                <c:formatCode>0.0%</c:formatCode>
                <c:ptCount val="2"/>
                <c:pt idx="0">
                  <c:v>0.66849999999999998</c:v>
                </c:pt>
                <c:pt idx="1">
                  <c:v>0.86229999999999996</c:v>
                </c:pt>
              </c:numCache>
            </c:numRef>
          </c:val>
          <c:extLst>
            <c:ext xmlns:c16="http://schemas.microsoft.com/office/drawing/2014/chart" uri="{C3380CC4-5D6E-409C-BE32-E72D297353CC}">
              <c16:uniqueId val="{00000001-E1BD-46A3-B931-F9E3297BEB7A}"/>
            </c:ext>
          </c:extLst>
        </c:ser>
        <c:dLbls>
          <c:dLblPos val="outEnd"/>
          <c:showLegendKey val="0"/>
          <c:showVal val="1"/>
          <c:showCatName val="0"/>
          <c:showSerName val="0"/>
          <c:showPercent val="0"/>
          <c:showBubbleSize val="0"/>
        </c:dLbls>
        <c:gapWidth val="219"/>
        <c:overlap val="-27"/>
        <c:axId val="1145902080"/>
        <c:axId val="1145899680"/>
      </c:barChart>
      <c:catAx>
        <c:axId val="1145902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145899680"/>
        <c:crosses val="autoZero"/>
        <c:auto val="1"/>
        <c:lblAlgn val="ctr"/>
        <c:lblOffset val="100"/>
        <c:noMultiLvlLbl val="0"/>
      </c:catAx>
      <c:valAx>
        <c:axId val="114589968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1145902080"/>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a:lvl1pPr>
          </a:lstStyle>
          <a:p>
            <a:endParaRPr lang="en-US">
              <a:latin typeface="Calibri" panose="020F0502020204030204" pitchFamily="34" charset="0"/>
            </a:endParaRPr>
          </a:p>
        </p:txBody>
      </p:sp>
      <p:sp>
        <p:nvSpPr>
          <p:cNvPr id="3" name="Date Placeholder 2"/>
          <p:cNvSpPr>
            <a:spLocks noGrp="1"/>
          </p:cNvSpPr>
          <p:nvPr>
            <p:ph type="dt" sz="quarter" idx="1"/>
          </p:nvPr>
        </p:nvSpPr>
        <p:spPr>
          <a:xfrm>
            <a:off x="3850294" y="0"/>
            <a:ext cx="2945862" cy="495793"/>
          </a:xfrm>
          <a:prstGeom prst="rect">
            <a:avLst/>
          </a:prstGeom>
        </p:spPr>
        <p:txBody>
          <a:bodyPr vert="horz" lIns="88221" tIns="44111" rIns="88221" bIns="44111" rtlCol="0"/>
          <a:lstStyle>
            <a:lvl1pPr algn="r">
              <a:defRPr sz="1200"/>
            </a:lvl1pPr>
          </a:lstStyle>
          <a:p>
            <a:fld id="{97327DAE-77C1-5244-9288-1B2312B18300}" type="datetimeFigureOut">
              <a:rPr lang="en-US" smtClean="0">
                <a:latin typeface="Calibri" panose="020F0502020204030204" pitchFamily="34" charset="0"/>
              </a:rPr>
              <a:t>7/10/2025</a:t>
            </a:fld>
            <a:endParaRPr lang="en-US">
              <a:latin typeface="Calibri" panose="020F0502020204030204" pitchFamily="34" charset="0"/>
            </a:endParaRPr>
          </a:p>
        </p:txBody>
      </p:sp>
      <p:sp>
        <p:nvSpPr>
          <p:cNvPr id="4" name="Footer Placeholder 3"/>
          <p:cNvSpPr>
            <a:spLocks noGrp="1"/>
          </p:cNvSpPr>
          <p:nvPr>
            <p:ph type="ftr" sz="quarter" idx="2"/>
          </p:nvPr>
        </p:nvSpPr>
        <p:spPr>
          <a:xfrm>
            <a:off x="0" y="9429305"/>
            <a:ext cx="2945862" cy="495793"/>
          </a:xfrm>
          <a:prstGeom prst="rect">
            <a:avLst/>
          </a:prstGeom>
        </p:spPr>
        <p:txBody>
          <a:bodyPr vert="horz" lIns="88221" tIns="44111" rIns="88221" bIns="44111" rtlCol="0" anchor="b"/>
          <a:lstStyle>
            <a:lvl1pPr algn="l">
              <a:defRPr sz="1200"/>
            </a:lvl1pPr>
          </a:lstStyle>
          <a:p>
            <a:endParaRPr lang="en-US">
              <a:latin typeface="Calibri" panose="020F0502020204030204" pitchFamily="34" charset="0"/>
            </a:endParaRPr>
          </a:p>
        </p:txBody>
      </p:sp>
      <p:sp>
        <p:nvSpPr>
          <p:cNvPr id="5" name="Slide Number Placeholder 4"/>
          <p:cNvSpPr>
            <a:spLocks noGrp="1"/>
          </p:cNvSpPr>
          <p:nvPr>
            <p:ph type="sldNum" sz="quarter" idx="3"/>
          </p:nvPr>
        </p:nvSpPr>
        <p:spPr>
          <a:xfrm>
            <a:off x="3850294" y="9429305"/>
            <a:ext cx="2945862" cy="495793"/>
          </a:xfrm>
          <a:prstGeom prst="rect">
            <a:avLst/>
          </a:prstGeom>
        </p:spPr>
        <p:txBody>
          <a:bodyPr vert="horz" lIns="88221" tIns="44111" rIns="88221" bIns="44111" rtlCol="0" anchor="b"/>
          <a:lstStyle>
            <a:lvl1pPr algn="r">
              <a:defRPr sz="1200"/>
            </a:lvl1pPr>
          </a:lstStyle>
          <a:p>
            <a:fld id="{9031754A-C61A-5A4E-A69E-57815F27D4E4}" type="slidenum">
              <a:rPr lang="en-US" smtClean="0">
                <a:latin typeface="Calibri" panose="020F0502020204030204" pitchFamily="34" charset="0"/>
              </a:rPr>
              <a:t>‹#›</a:t>
            </a:fld>
            <a:endParaRPr lang="en-US">
              <a:latin typeface="Calibri" panose="020F0502020204030204" pitchFamily="34" charset="0"/>
            </a:endParaRPr>
          </a:p>
        </p:txBody>
      </p:sp>
    </p:spTree>
    <p:extLst>
      <p:ext uri="{BB962C8B-B14F-4D97-AF65-F5344CB8AC3E}">
        <p14:creationId xmlns:p14="http://schemas.microsoft.com/office/powerpoint/2010/main" val="2400458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862" cy="495793"/>
          </a:xfrm>
          <a:prstGeom prst="rect">
            <a:avLst/>
          </a:prstGeom>
        </p:spPr>
        <p:txBody>
          <a:bodyPr vert="horz" lIns="88221" tIns="44111" rIns="88221" bIns="44111" rtlCol="0"/>
          <a:lstStyle>
            <a:lvl1pPr algn="l">
              <a:defRPr sz="1200" b="0" i="0">
                <a:latin typeface="Calibri" panose="020F0502020204030204" pitchFamily="34" charset="0"/>
              </a:defRPr>
            </a:lvl1pPr>
          </a:lstStyle>
          <a:p>
            <a:endParaRPr lang="en-US"/>
          </a:p>
        </p:txBody>
      </p:sp>
      <p:sp>
        <p:nvSpPr>
          <p:cNvPr id="3" name="Date Placeholder 2"/>
          <p:cNvSpPr>
            <a:spLocks noGrp="1"/>
          </p:cNvSpPr>
          <p:nvPr>
            <p:ph type="dt" idx="1"/>
          </p:nvPr>
        </p:nvSpPr>
        <p:spPr>
          <a:xfrm>
            <a:off x="3850294" y="0"/>
            <a:ext cx="2945862" cy="495793"/>
          </a:xfrm>
          <a:prstGeom prst="rect">
            <a:avLst/>
          </a:prstGeom>
        </p:spPr>
        <p:txBody>
          <a:bodyPr vert="horz" lIns="88221" tIns="44111" rIns="88221" bIns="44111" rtlCol="0"/>
          <a:lstStyle>
            <a:lvl1pPr algn="r">
              <a:defRPr sz="1200" b="0" i="0">
                <a:latin typeface="Calibri" panose="020F0502020204030204" pitchFamily="34" charset="0"/>
              </a:defRPr>
            </a:lvl1pPr>
          </a:lstStyle>
          <a:p>
            <a:fld id="{B606B58C-4F54-F54C-A7BA-0406D5067ABF}" type="datetimeFigureOut">
              <a:rPr lang="en-US" smtClean="0"/>
              <a:pPr/>
              <a:t>7/10/2025</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88221" tIns="44111" rIns="88221" bIns="44111" rtlCol="0" anchor="ctr"/>
          <a:lstStyle/>
          <a:p>
            <a:endParaRPr lang="en-US"/>
          </a:p>
        </p:txBody>
      </p:sp>
      <p:sp>
        <p:nvSpPr>
          <p:cNvPr id="5" name="Notes Placeholder 4"/>
          <p:cNvSpPr>
            <a:spLocks noGrp="1"/>
          </p:cNvSpPr>
          <p:nvPr>
            <p:ph type="body" sz="quarter" idx="3"/>
          </p:nvPr>
        </p:nvSpPr>
        <p:spPr>
          <a:xfrm>
            <a:off x="679464" y="4714653"/>
            <a:ext cx="5438748" cy="4466756"/>
          </a:xfrm>
          <a:prstGeom prst="rect">
            <a:avLst/>
          </a:prstGeom>
        </p:spPr>
        <p:txBody>
          <a:bodyPr vert="horz" lIns="88221" tIns="44111" rIns="88221" bIns="44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305"/>
            <a:ext cx="2945862" cy="495793"/>
          </a:xfrm>
          <a:prstGeom prst="rect">
            <a:avLst/>
          </a:prstGeom>
        </p:spPr>
        <p:txBody>
          <a:bodyPr vert="horz" lIns="88221" tIns="44111" rIns="88221" bIns="44111" rtlCol="0" anchor="b"/>
          <a:lstStyle>
            <a:lvl1pPr algn="l">
              <a:defRPr sz="1200" b="0" i="0">
                <a:latin typeface="Calibri" panose="020F0502020204030204" pitchFamily="34" charset="0"/>
              </a:defRPr>
            </a:lvl1pPr>
          </a:lstStyle>
          <a:p>
            <a:endParaRPr lang="en-US"/>
          </a:p>
        </p:txBody>
      </p:sp>
      <p:sp>
        <p:nvSpPr>
          <p:cNvPr id="7" name="Slide Number Placeholder 6"/>
          <p:cNvSpPr>
            <a:spLocks noGrp="1"/>
          </p:cNvSpPr>
          <p:nvPr>
            <p:ph type="sldNum" sz="quarter" idx="5"/>
          </p:nvPr>
        </p:nvSpPr>
        <p:spPr>
          <a:xfrm>
            <a:off x="3850294" y="9429305"/>
            <a:ext cx="2945862" cy="495793"/>
          </a:xfrm>
          <a:prstGeom prst="rect">
            <a:avLst/>
          </a:prstGeom>
        </p:spPr>
        <p:txBody>
          <a:bodyPr vert="horz" lIns="88221" tIns="44111" rIns="88221" bIns="44111" rtlCol="0" anchor="b"/>
          <a:lstStyle>
            <a:lvl1pPr algn="r">
              <a:defRPr sz="1200" b="0" i="0">
                <a:latin typeface="Calibri" panose="020F0502020204030204" pitchFamily="34" charset="0"/>
              </a:defRPr>
            </a:lvl1pPr>
          </a:lstStyle>
          <a:p>
            <a:fld id="{986218CD-95B7-4142-AC0E-A8B6333C9728}" type="slidenum">
              <a:rPr lang="en-US" smtClean="0"/>
              <a:pPr/>
              <a:t>‹#›</a:t>
            </a:fld>
            <a:endParaRPr lang="en-US"/>
          </a:p>
        </p:txBody>
      </p:sp>
    </p:spTree>
    <p:extLst>
      <p:ext uri="{BB962C8B-B14F-4D97-AF65-F5344CB8AC3E}">
        <p14:creationId xmlns:p14="http://schemas.microsoft.com/office/powerpoint/2010/main" val="705756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should include Title, Presenter name(s), and date</a:t>
            </a:r>
            <a:endParaRPr lang="en-ZA" dirty="0"/>
          </a:p>
        </p:txBody>
      </p:sp>
      <p:sp>
        <p:nvSpPr>
          <p:cNvPr id="4" name="Slide Number Placeholder 3"/>
          <p:cNvSpPr>
            <a:spLocks noGrp="1"/>
          </p:cNvSpPr>
          <p:nvPr>
            <p:ph type="sldNum" sz="quarter" idx="5"/>
          </p:nvPr>
        </p:nvSpPr>
        <p:spPr/>
        <p:txBody>
          <a:bodyPr/>
          <a:lstStyle/>
          <a:p>
            <a:fld id="{986218CD-95B7-4142-AC0E-A8B6333C9728}" type="slidenum">
              <a:rPr lang="en-US" smtClean="0"/>
              <a:t>1</a:t>
            </a:fld>
            <a:endParaRPr lang="en-US"/>
          </a:p>
        </p:txBody>
      </p:sp>
    </p:spTree>
    <p:extLst>
      <p:ext uri="{BB962C8B-B14F-4D97-AF65-F5344CB8AC3E}">
        <p14:creationId xmlns:p14="http://schemas.microsoft.com/office/powerpoint/2010/main" val="268380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Decreased early visit burden &amp; early evidence of adherence challenges / success </a:t>
            </a:r>
          </a:p>
          <a:p>
            <a:endParaRPr lang="en-ZA" dirty="0"/>
          </a:p>
        </p:txBody>
      </p:sp>
      <p:sp>
        <p:nvSpPr>
          <p:cNvPr id="4" name="Slide Number Placeholder 3"/>
          <p:cNvSpPr>
            <a:spLocks noGrp="1"/>
          </p:cNvSpPr>
          <p:nvPr>
            <p:ph type="sldNum" sz="quarter" idx="5"/>
          </p:nvPr>
        </p:nvSpPr>
        <p:spPr/>
        <p:txBody>
          <a:bodyPr/>
          <a:lstStyle/>
          <a:p>
            <a:pPr defTabSz="882213">
              <a:defRPr/>
            </a:pPr>
            <a:fld id="{986218CD-95B7-4142-AC0E-A8B6333C9728}" type="slidenum">
              <a:rPr lang="en-US">
                <a:solidFill>
                  <a:prstClr val="black"/>
                </a:solidFill>
              </a:rPr>
              <a:pPr defTabSz="882213">
                <a:defRPr/>
              </a:pPr>
              <a:t>3</a:t>
            </a:fld>
            <a:endParaRPr lang="en-US">
              <a:solidFill>
                <a:prstClr val="black"/>
              </a:solidFill>
            </a:endParaRPr>
          </a:p>
        </p:txBody>
      </p:sp>
    </p:spTree>
    <p:extLst>
      <p:ext uri="{BB962C8B-B14F-4D97-AF65-F5344CB8AC3E}">
        <p14:creationId xmlns:p14="http://schemas.microsoft.com/office/powerpoint/2010/main" val="1897170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8646E-CF1B-727B-E512-40ACF35DF2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9C2F27-7420-65B2-016D-F926E7DDD7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C82F44-09A4-07A2-4655-FC10CD909804}"/>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5E77420E-860A-CFA2-B2ED-3F84D378EF5E}"/>
              </a:ext>
            </a:extLst>
          </p:cNvPr>
          <p:cNvSpPr>
            <a:spLocks noGrp="1"/>
          </p:cNvSpPr>
          <p:nvPr>
            <p:ph type="sldNum" sz="quarter" idx="5"/>
          </p:nvPr>
        </p:nvSpPr>
        <p:spPr/>
        <p:txBody>
          <a:bodyPr/>
          <a:lstStyle/>
          <a:p>
            <a:fld id="{986218CD-95B7-4142-AC0E-A8B6333C9728}" type="slidenum">
              <a:rPr lang="en-US" smtClean="0"/>
              <a:pPr/>
              <a:t>4</a:t>
            </a:fld>
            <a:endParaRPr lang="en-US"/>
          </a:p>
        </p:txBody>
      </p:sp>
    </p:spTree>
    <p:extLst>
      <p:ext uri="{BB962C8B-B14F-4D97-AF65-F5344CB8AC3E}">
        <p14:creationId xmlns:p14="http://schemas.microsoft.com/office/powerpoint/2010/main" val="582301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We don’t show this over the years….would be of value to add this from paper.</a:t>
            </a:r>
          </a:p>
        </p:txBody>
      </p:sp>
      <p:sp>
        <p:nvSpPr>
          <p:cNvPr id="4" name="Slide Number Placeholder 3"/>
          <p:cNvSpPr>
            <a:spLocks noGrp="1"/>
          </p:cNvSpPr>
          <p:nvPr>
            <p:ph type="sldNum" sz="quarter" idx="5"/>
          </p:nvPr>
        </p:nvSpPr>
        <p:spPr/>
        <p:txBody>
          <a:bodyPr/>
          <a:lstStyle/>
          <a:p>
            <a:fld id="{986218CD-95B7-4142-AC0E-A8B6333C9728}" type="slidenum">
              <a:rPr lang="en-US" smtClean="0"/>
              <a:pPr/>
              <a:t>7</a:t>
            </a:fld>
            <a:endParaRPr lang="en-US"/>
          </a:p>
        </p:txBody>
      </p:sp>
    </p:spTree>
    <p:extLst>
      <p:ext uri="{BB962C8B-B14F-4D97-AF65-F5344CB8AC3E}">
        <p14:creationId xmlns:p14="http://schemas.microsoft.com/office/powerpoint/2010/main" val="4023733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986218CD-95B7-4142-AC0E-A8B6333C9728}" type="slidenum">
              <a:rPr lang="en-US" smtClean="0"/>
              <a:pPr/>
              <a:t>9</a:t>
            </a:fld>
            <a:endParaRPr lang="en-US"/>
          </a:p>
        </p:txBody>
      </p:sp>
    </p:spTree>
    <p:extLst>
      <p:ext uri="{BB962C8B-B14F-4D97-AF65-F5344CB8AC3E}">
        <p14:creationId xmlns:p14="http://schemas.microsoft.com/office/powerpoint/2010/main" val="3808466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Accepting that lower DSD enrolment at 6 months might be as a result of slower adopters still doing 6 month VLs.</a:t>
            </a:r>
          </a:p>
        </p:txBody>
      </p:sp>
      <p:sp>
        <p:nvSpPr>
          <p:cNvPr id="4" name="Slide Number Placeholder 3"/>
          <p:cNvSpPr>
            <a:spLocks noGrp="1"/>
          </p:cNvSpPr>
          <p:nvPr>
            <p:ph type="sldNum" sz="quarter" idx="5"/>
          </p:nvPr>
        </p:nvSpPr>
        <p:spPr/>
        <p:txBody>
          <a:bodyPr/>
          <a:lstStyle/>
          <a:p>
            <a:fld id="{986218CD-95B7-4142-AC0E-A8B6333C9728}" type="slidenum">
              <a:rPr lang="en-US" smtClean="0"/>
              <a:pPr/>
              <a:t>10</a:t>
            </a:fld>
            <a:endParaRPr lang="en-US"/>
          </a:p>
        </p:txBody>
      </p:sp>
    </p:spTree>
    <p:extLst>
      <p:ext uri="{BB962C8B-B14F-4D97-AF65-F5344CB8AC3E}">
        <p14:creationId xmlns:p14="http://schemas.microsoft.com/office/powerpoint/2010/main" val="2415455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986218CD-95B7-4142-AC0E-A8B6333C9728}" type="slidenum">
              <a:rPr lang="en-US" smtClean="0"/>
              <a:pPr/>
              <a:t>11</a:t>
            </a:fld>
            <a:endParaRPr lang="en-US"/>
          </a:p>
        </p:txBody>
      </p:sp>
    </p:spTree>
    <p:extLst>
      <p:ext uri="{BB962C8B-B14F-4D97-AF65-F5344CB8AC3E}">
        <p14:creationId xmlns:p14="http://schemas.microsoft.com/office/powerpoint/2010/main" val="1400174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Cover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5813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Grey Background">
    <p:bg>
      <p:bgPr>
        <a:solidFill>
          <a:srgbClr val="D9D9D9"/>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rgbClr val="39B54A"/>
              </a:buClr>
              <a:buNone/>
              <a:defRPr sz="2000"/>
            </a:lvl1pPr>
            <a:lvl2pPr marL="1028700" indent="-285750">
              <a:buClr>
                <a:srgbClr val="39B54A"/>
              </a:buClr>
              <a:buFont typeface="Arial" panose="020B0604020202020204" pitchFamily="34" charset="0"/>
              <a:buChar char="•"/>
              <a:defRPr sz="2000"/>
            </a:lvl2pPr>
            <a:lvl3pPr marL="1428750">
              <a:buClr>
                <a:srgbClr val="39B54A"/>
              </a:buClr>
              <a:buFont typeface="Arial" panose="020B0604020202020204" pitchFamily="34" charset="0"/>
              <a:buChar char="•"/>
              <a:defRPr sz="1800"/>
            </a:lvl3pPr>
            <a:lvl4pPr>
              <a:buClr>
                <a:srgbClr val="39B54A"/>
              </a:buClr>
              <a:buNone/>
              <a:defRPr sz="1400"/>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D0FF941B-D3D7-754F-854E-0EBD9FD0297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216939"/>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D1B8BA8D-EDF9-794C-9436-AED2F8322DCD}"/>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298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en Background">
    <p:bg>
      <p:bgPr>
        <a:solidFill>
          <a:srgbClr val="B3E1B8"/>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5" name="Straight Connector 4">
            <a:extLst>
              <a:ext uri="{FF2B5EF4-FFF2-40B4-BE49-F238E27FC236}">
                <a16:creationId xmlns:a16="http://schemas.microsoft.com/office/drawing/2014/main" id="{4E0BEEE9-0151-C34B-A7DD-A568EA3AE850}"/>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9818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y Background">
    <p:bg>
      <p:bgPr>
        <a:solidFill>
          <a:srgbClr val="D9D9D9"/>
        </a:solidFill>
        <a:effectLst/>
      </p:bgPr>
    </p:bg>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solidFill>
                  <a:schemeClr val="bg1"/>
                </a:solidFill>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9073B2EB-A85F-F242-8821-DE22F39BBC2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3328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Green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1338"/>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7" cy="400110"/>
          </a:xfrm>
          <a:prstGeom prst="rect">
            <a:avLst/>
          </a:prstGeom>
          <a:solidFill>
            <a:srgbClr val="39B54A"/>
          </a:solidFill>
        </p:spPr>
        <p:txBody>
          <a:bodyPr wrap="none">
            <a:noAutofit/>
          </a:bodyPr>
          <a:lstStyle>
            <a:lvl1pPr marL="0" indent="0">
              <a:buNone/>
              <a:defRPr sz="2000" b="1">
                <a:solidFill>
                  <a:schemeClr val="bg1"/>
                </a:solidFill>
              </a:defRPr>
            </a:lvl1pPr>
          </a:lstStyle>
          <a:p>
            <a:pPr lvl="0"/>
            <a:r>
              <a:rPr lang="en-US" sz="2000" dirty="0"/>
              <a:t>Sub headings here: </a:t>
            </a:r>
          </a:p>
          <a:p>
            <a:pPr lvl="0"/>
            <a:endParaRPr lang="en-US" dirty="0"/>
          </a:p>
        </p:txBody>
      </p:sp>
      <p:cxnSp>
        <p:nvCxnSpPr>
          <p:cNvPr id="7" name="Straight Connector 6">
            <a:extLst>
              <a:ext uri="{FF2B5EF4-FFF2-40B4-BE49-F238E27FC236}">
                <a16:creationId xmlns:a16="http://schemas.microsoft.com/office/drawing/2014/main" id="{08188C9C-E6DF-5F41-BCFB-196218C0592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0719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 Slide - plain Text or element with Green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1338"/>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7" cy="400110"/>
          </a:xfrm>
          <a:prstGeom prst="rect">
            <a:avLst/>
          </a:prstGeom>
          <a:solidFill>
            <a:srgbClr val="7F7F7F"/>
          </a:solidFill>
        </p:spPr>
        <p:txBody>
          <a:bodyPr wrap="none">
            <a:noAutofit/>
          </a:bodyPr>
          <a:lstStyle>
            <a:lvl1pPr marL="0" indent="0">
              <a:buNone/>
              <a:defRPr sz="2000" b="1">
                <a:solidFill>
                  <a:schemeClr val="bg1"/>
                </a:solidFill>
              </a:defRPr>
            </a:lvl1pPr>
          </a:lstStyle>
          <a:p>
            <a:pPr lvl="0"/>
            <a:r>
              <a:rPr lang="en-US" sz="2000" dirty="0"/>
              <a:t>Sub headings here: </a:t>
            </a:r>
          </a:p>
          <a:p>
            <a:pPr lvl="0"/>
            <a:endParaRPr lang="en-US" dirty="0"/>
          </a:p>
        </p:txBody>
      </p:sp>
      <p:cxnSp>
        <p:nvCxnSpPr>
          <p:cNvPr id="8" name="Straight Connector 7">
            <a:extLst>
              <a:ext uri="{FF2B5EF4-FFF2-40B4-BE49-F238E27FC236}">
                <a16:creationId xmlns:a16="http://schemas.microsoft.com/office/drawing/2014/main" id="{9A6E5D43-6627-C54A-B799-A3838AAD30F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7607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Blue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898" y="1594802"/>
            <a:ext cx="11101917" cy="4586191"/>
          </a:xfrm>
          <a:prstGeom prst="rect">
            <a:avLst/>
          </a:prstGeom>
        </p:spPr>
        <p:txBody>
          <a:bodyPr/>
          <a:lstStyle>
            <a:lvl1pPr marL="0" indent="0">
              <a:buNone/>
              <a:defRPr sz="18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6" cy="400110"/>
          </a:xfrm>
          <a:prstGeom prst="rect">
            <a:avLst/>
          </a:prstGeom>
          <a:solidFill>
            <a:srgbClr val="4F81BD"/>
          </a:solidFill>
        </p:spPr>
        <p:txBody>
          <a:bodyPr wrap="square">
            <a:spAutoFit/>
          </a:bodyPr>
          <a:lstStyle>
            <a:lvl1pPr marL="0" indent="0">
              <a:buNone/>
              <a:defRPr sz="2000" b="1">
                <a:solidFill>
                  <a:schemeClr val="bg1"/>
                </a:solidFill>
              </a:defRPr>
            </a:lvl1pPr>
          </a:lstStyle>
          <a:p>
            <a:pPr lvl="0"/>
            <a:r>
              <a:rPr lang="en-US" sz="2000" dirty="0"/>
              <a:t>Sub headings here: </a:t>
            </a:r>
          </a:p>
        </p:txBody>
      </p:sp>
      <p:cxnSp>
        <p:nvCxnSpPr>
          <p:cNvPr id="7" name="Straight Connector 6">
            <a:extLst>
              <a:ext uri="{FF2B5EF4-FFF2-40B4-BE49-F238E27FC236}">
                <a16:creationId xmlns:a16="http://schemas.microsoft.com/office/drawing/2014/main" id="{11D15497-B1A7-744F-B3A7-BF90C6747455}"/>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9437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 plain Text or element with Purple Strap">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594802"/>
            <a:ext cx="11101917" cy="4585494"/>
          </a:xfrm>
          <a:prstGeom prst="rect">
            <a:avLst/>
          </a:prstGeom>
        </p:spPr>
        <p:txBody>
          <a:bodyPr/>
          <a:lstStyle>
            <a:lvl1pPr marL="0" indent="0">
              <a:buNone/>
              <a:defRPr sz="1800" b="0" i="0">
                <a:latin typeface="+mn-lt"/>
              </a:defRPr>
            </a:lvl1pPr>
          </a:lstStyle>
          <a:p>
            <a:pPr lvl="0"/>
            <a:r>
              <a:rPr lang="en-US"/>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dirty="0"/>
              <a:t>Title Content Slide – Calibri 28</a:t>
            </a:r>
          </a:p>
        </p:txBody>
      </p:sp>
      <p:sp>
        <p:nvSpPr>
          <p:cNvPr id="6" name="Text Placeholder 4">
            <a:extLst>
              <a:ext uri="{FF2B5EF4-FFF2-40B4-BE49-F238E27FC236}">
                <a16:creationId xmlns:a16="http://schemas.microsoft.com/office/drawing/2014/main" id="{D74F32DA-1C68-41ED-B83C-FF92D48C59D8}"/>
              </a:ext>
            </a:extLst>
          </p:cNvPr>
          <p:cNvSpPr>
            <a:spLocks noGrp="1"/>
          </p:cNvSpPr>
          <p:nvPr>
            <p:ph type="body" sz="quarter" idx="12" hasCustomPrompt="1"/>
          </p:nvPr>
        </p:nvSpPr>
        <p:spPr>
          <a:xfrm>
            <a:off x="596900" y="1194692"/>
            <a:ext cx="11101916" cy="400110"/>
          </a:xfrm>
          <a:prstGeom prst="rect">
            <a:avLst/>
          </a:prstGeom>
          <a:solidFill>
            <a:srgbClr val="604A7B"/>
          </a:solidFill>
        </p:spPr>
        <p:txBody>
          <a:bodyPr wrap="square">
            <a:spAutoFit/>
          </a:bodyPr>
          <a:lstStyle>
            <a:lvl1pPr marL="0" indent="0">
              <a:buNone/>
              <a:defRPr sz="2000" b="1">
                <a:solidFill>
                  <a:schemeClr val="bg1"/>
                </a:solidFill>
              </a:defRPr>
            </a:lvl1pPr>
          </a:lstStyle>
          <a:p>
            <a:pPr lvl="0"/>
            <a:r>
              <a:rPr lang="en-US" sz="2000" dirty="0"/>
              <a:t>Sub headings here: </a:t>
            </a:r>
          </a:p>
        </p:txBody>
      </p:sp>
      <p:cxnSp>
        <p:nvCxnSpPr>
          <p:cNvPr id="7" name="Straight Connector 6">
            <a:extLst>
              <a:ext uri="{FF2B5EF4-FFF2-40B4-BE49-F238E27FC236}">
                <a16:creationId xmlns:a16="http://schemas.microsoft.com/office/drawing/2014/main" id="{0236713D-9BF0-3541-B833-2715B00175A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8577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er and Blank Pag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073120" cy="536575"/>
          </a:xfrm>
          <a:prstGeom prst="rect">
            <a:avLst/>
          </a:prstGeom>
        </p:spPr>
        <p:txBody>
          <a:bodyPr/>
          <a:lstStyle>
            <a:lvl1pPr marL="0" indent="0">
              <a:buNone/>
              <a:defRPr sz="2800" b="0" i="0">
                <a:latin typeface="+mn-lt"/>
              </a:defRPr>
            </a:lvl1pPr>
          </a:lstStyle>
          <a:p>
            <a:pPr lvl="0"/>
            <a:r>
              <a:rPr lang="en-US" dirty="0"/>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5829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Header and 20 pnt Paragraph">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0E7814EB-69D5-6341-ABFD-6E46503CF46F}"/>
              </a:ext>
            </a:extLst>
          </p:cNvPr>
          <p:cNvSpPr>
            <a:spLocks noGrp="1"/>
          </p:cNvSpPr>
          <p:nvPr>
            <p:ph type="body" sz="quarter" idx="14" hasCustomPrompt="1"/>
          </p:nvPr>
        </p:nvSpPr>
        <p:spPr>
          <a:xfrm>
            <a:off x="591734" y="1338979"/>
            <a:ext cx="11140919" cy="140422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spTree>
    <p:extLst>
      <p:ext uri="{BB962C8B-B14F-4D97-AF65-F5344CB8AC3E}">
        <p14:creationId xmlns:p14="http://schemas.microsoft.com/office/powerpoint/2010/main" val="509448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C Presentation Header &amp; Dat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DDEF4B6E-DC0F-FC4D-9D44-78B6DCF3E594}"/>
              </a:ext>
            </a:extLst>
          </p:cNvPr>
          <p:cNvSpPr>
            <a:spLocks noGrp="1"/>
          </p:cNvSpPr>
          <p:nvPr>
            <p:ph type="body" sz="quarter" idx="10" hasCustomPrompt="1"/>
          </p:nvPr>
        </p:nvSpPr>
        <p:spPr>
          <a:xfrm>
            <a:off x="3901441" y="1844678"/>
            <a:ext cx="4246879" cy="1205061"/>
          </a:xfrm>
          <a:prstGeom prst="rect">
            <a:avLst/>
          </a:prstGeom>
        </p:spPr>
        <p:txBody>
          <a:bodyPr/>
          <a:lstStyle>
            <a:lvl1pPr marL="0" indent="0">
              <a:lnSpc>
                <a:spcPts val="3800"/>
              </a:lnSpc>
              <a:spcBef>
                <a:spcPts val="0"/>
              </a:spcBef>
              <a:buNone/>
              <a:defRPr sz="3600">
                <a:solidFill>
                  <a:srgbClr val="000000"/>
                </a:solidFill>
              </a:defRPr>
            </a:lvl1pPr>
          </a:lstStyle>
          <a:p>
            <a:pPr lvl="0"/>
            <a:r>
              <a:rPr lang="en-GB" dirty="0"/>
              <a:t>PRESENTATION HEADING</a:t>
            </a:r>
          </a:p>
        </p:txBody>
      </p:sp>
      <p:sp>
        <p:nvSpPr>
          <p:cNvPr id="22" name="Text Placeholder 3">
            <a:extLst>
              <a:ext uri="{FF2B5EF4-FFF2-40B4-BE49-F238E27FC236}">
                <a16:creationId xmlns:a16="http://schemas.microsoft.com/office/drawing/2014/main" id="{5687ED5D-1E8D-A34F-A278-8B7A8A3C73B1}"/>
              </a:ext>
            </a:extLst>
          </p:cNvPr>
          <p:cNvSpPr>
            <a:spLocks noGrp="1"/>
          </p:cNvSpPr>
          <p:nvPr>
            <p:ph type="body" sz="quarter" idx="12" hasCustomPrompt="1"/>
          </p:nvPr>
        </p:nvSpPr>
        <p:spPr>
          <a:xfrm>
            <a:off x="3929112" y="3174233"/>
            <a:ext cx="5496705" cy="1116013"/>
          </a:xfrm>
          <a:prstGeom prst="rect">
            <a:avLst/>
          </a:prstGeom>
        </p:spPr>
        <p:txBody>
          <a:bodyPr/>
          <a:lstStyle>
            <a:lvl1pPr marL="0" indent="0">
              <a:buNone/>
              <a:defRPr sz="2000">
                <a:solidFill>
                  <a:srgbClr val="000000"/>
                </a:solidFill>
                <a:latin typeface="+mn-lt"/>
              </a:defRPr>
            </a:lvl1pPr>
          </a:lstStyle>
          <a:p>
            <a:pPr lvl="0"/>
            <a:r>
              <a:rPr lang="en-US"/>
              <a:t>Month Year</a:t>
            </a:r>
          </a:p>
        </p:txBody>
      </p:sp>
      <p:cxnSp>
        <p:nvCxnSpPr>
          <p:cNvPr id="4" name="Straight Connector 3">
            <a:extLst>
              <a:ext uri="{FF2B5EF4-FFF2-40B4-BE49-F238E27FC236}">
                <a16:creationId xmlns:a16="http://schemas.microsoft.com/office/drawing/2014/main" id="{70A7B488-85B5-CB45-A2AC-F49FE081582D}"/>
              </a:ext>
            </a:extLst>
          </p:cNvPr>
          <p:cNvCxnSpPr>
            <a:cxnSpLocks/>
          </p:cNvCxnSpPr>
          <p:nvPr userDrawn="1"/>
        </p:nvCxnSpPr>
        <p:spPr>
          <a:xfrm>
            <a:off x="3889833" y="2997080"/>
            <a:ext cx="6007486" cy="0"/>
          </a:xfrm>
          <a:prstGeom prst="line">
            <a:avLst/>
          </a:prstGeom>
          <a:ln w="19050">
            <a:solidFill>
              <a:srgbClr val="3DB44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73068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ader and 14 pnt Paragraph with Box">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0E7814EB-69D5-6341-ABFD-6E46503CF46F}"/>
              </a:ext>
            </a:extLst>
          </p:cNvPr>
          <p:cNvSpPr>
            <a:spLocks noGrp="1"/>
          </p:cNvSpPr>
          <p:nvPr>
            <p:ph type="body" sz="quarter" idx="14" hasCustomPrompt="1"/>
          </p:nvPr>
        </p:nvSpPr>
        <p:spPr>
          <a:xfrm>
            <a:off x="591734" y="1338979"/>
            <a:ext cx="11140919" cy="307777"/>
          </a:xfrm>
          <a:prstGeom prst="rect">
            <a:avLst/>
          </a:prstGeom>
          <a:ln w="19050">
            <a:solidFill>
              <a:srgbClr val="39B54A"/>
            </a:solidFill>
          </a:ln>
        </p:spPr>
        <p:txBody>
          <a:bodyPr>
            <a:spAutoFit/>
          </a:bodyPr>
          <a:lstStyle>
            <a:lvl1pPr marL="0" indent="0">
              <a:spcBef>
                <a:spcPts val="0"/>
              </a:spcBef>
              <a:spcAft>
                <a:spcPts val="400"/>
              </a:spcAft>
              <a:buNone/>
              <a:defRPr sz="1400"/>
            </a:lvl1pPr>
            <a:lvl2pPr>
              <a:buNone/>
              <a:defRPr/>
            </a:lvl2pPr>
            <a:lvl3pPr>
              <a:buNone/>
              <a:defRPr/>
            </a:lvl3pPr>
            <a:lvl4pPr>
              <a:buNone/>
              <a:defRPr/>
            </a:lvl4pPr>
            <a:lvl5pPr>
              <a:buNone/>
              <a:defRPr/>
            </a:lvl5pPr>
          </a:lstStyle>
          <a:p>
            <a:pPr lvl="0"/>
            <a:r>
              <a:rPr lang="en-GB" dirty="0"/>
              <a:t>Click to edit Master text styles – ADD CONTENT HERE</a:t>
            </a:r>
          </a:p>
        </p:txBody>
      </p:sp>
    </p:spTree>
    <p:extLst>
      <p:ext uri="{BB962C8B-B14F-4D97-AF65-F5344CB8AC3E}">
        <p14:creationId xmlns:p14="http://schemas.microsoft.com/office/powerpoint/2010/main" val="41327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er and Blank Page with Green Background">
    <p:bg>
      <p:bgPr>
        <a:solidFill>
          <a:srgbClr val="B3E1B8"/>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4" name="Straight Connector 3">
            <a:extLst>
              <a:ext uri="{FF2B5EF4-FFF2-40B4-BE49-F238E27FC236}">
                <a16:creationId xmlns:a16="http://schemas.microsoft.com/office/drawing/2014/main" id="{B8804452-A8BF-274A-8A7D-8993A5E3EF27}"/>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6438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er and 14 pnt Paragrapht with Green Background and Box">
    <p:bg>
      <p:bgPr>
        <a:solidFill>
          <a:srgbClr val="B3E1B8"/>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A9C532F6-2718-6147-BE8C-84F017F771D8}"/>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7" name="Straight Connector 16">
            <a:extLst>
              <a:ext uri="{FF2B5EF4-FFF2-40B4-BE49-F238E27FC236}">
                <a16:creationId xmlns:a16="http://schemas.microsoft.com/office/drawing/2014/main" id="{75EB606F-48BE-AC4A-AEDF-469884A24A93}"/>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9D96CDAA-9DDC-344C-ACAB-053B4266A7B9}"/>
              </a:ext>
            </a:extLst>
          </p:cNvPr>
          <p:cNvSpPr>
            <a:spLocks noGrp="1"/>
          </p:cNvSpPr>
          <p:nvPr>
            <p:ph type="body" sz="quarter" idx="14" hasCustomPrompt="1"/>
          </p:nvPr>
        </p:nvSpPr>
        <p:spPr>
          <a:xfrm>
            <a:off x="591734" y="1338979"/>
            <a:ext cx="11140919" cy="307777"/>
          </a:xfrm>
          <a:prstGeom prst="rect">
            <a:avLst/>
          </a:prstGeom>
          <a:ln w="19050">
            <a:solidFill>
              <a:schemeClr val="bg1"/>
            </a:solidFill>
          </a:ln>
        </p:spPr>
        <p:txBody>
          <a:bodyPr>
            <a:spAutoFit/>
          </a:bodyPr>
          <a:lstStyle>
            <a:lvl1pPr marL="0" indent="0">
              <a:spcBef>
                <a:spcPts val="0"/>
              </a:spcBef>
              <a:spcAft>
                <a:spcPts val="400"/>
              </a:spcAft>
              <a:buNone/>
              <a:defRPr sz="1400"/>
            </a:lvl1pPr>
            <a:lvl2pPr>
              <a:buNone/>
              <a:defRPr/>
            </a:lvl2pPr>
            <a:lvl3pPr>
              <a:buNone/>
              <a:defRPr/>
            </a:lvl3pPr>
            <a:lvl4pPr>
              <a:buNone/>
              <a:defRPr/>
            </a:lvl4pPr>
            <a:lvl5pPr>
              <a:buNone/>
              <a:defRPr/>
            </a:lvl5pPr>
          </a:lstStyle>
          <a:p>
            <a:pPr lvl="0"/>
            <a:r>
              <a:rPr lang="en-GB" dirty="0"/>
              <a:t>Click to edit Master text styles – COPY GOES HERE</a:t>
            </a:r>
          </a:p>
        </p:txBody>
      </p:sp>
    </p:spTree>
    <p:extLst>
      <p:ext uri="{BB962C8B-B14F-4D97-AF65-F5344CB8AC3E}">
        <p14:creationId xmlns:p14="http://schemas.microsoft.com/office/powerpoint/2010/main" val="10027895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er and Blank Page with Grey Background">
    <p:bg>
      <p:bgPr>
        <a:solidFill>
          <a:srgbClr val="D9D9D9"/>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7A79598-5925-834E-85A1-E3A7D7309DD0}"/>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5" name="Straight Connector 4">
            <a:extLst>
              <a:ext uri="{FF2B5EF4-FFF2-40B4-BE49-F238E27FC236}">
                <a16:creationId xmlns:a16="http://schemas.microsoft.com/office/drawing/2014/main" id="{840D6091-7572-CE4A-8C1F-6E2A4A86682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5027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Header and 20 pnt Paragrapht with Grey Background">
    <p:bg>
      <p:bgPr>
        <a:solidFill>
          <a:srgbClr val="D9D9D9"/>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9C1767DE-CC41-414A-922B-4A54CF8218EF}"/>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sp>
        <p:nvSpPr>
          <p:cNvPr id="18" name="Text Placeholder 2">
            <a:extLst>
              <a:ext uri="{FF2B5EF4-FFF2-40B4-BE49-F238E27FC236}">
                <a16:creationId xmlns:a16="http://schemas.microsoft.com/office/drawing/2014/main" id="{2D39A64B-AD03-4240-800E-6D47E88ED293}"/>
              </a:ext>
            </a:extLst>
          </p:cNvPr>
          <p:cNvSpPr>
            <a:spLocks noGrp="1"/>
          </p:cNvSpPr>
          <p:nvPr>
            <p:ph type="body" sz="quarter" idx="14" hasCustomPrompt="1"/>
          </p:nvPr>
        </p:nvSpPr>
        <p:spPr>
          <a:xfrm>
            <a:off x="591734" y="1338979"/>
            <a:ext cx="11140919" cy="1404221"/>
          </a:xfrm>
          <a:prstGeom prst="rect">
            <a:avLst/>
          </a:prstGeom>
        </p:spPr>
        <p:txBody>
          <a:bodyPr/>
          <a:lstStyle>
            <a:lvl1pPr marL="0" indent="0">
              <a:spcBef>
                <a:spcPts val="0"/>
              </a:spcBef>
              <a:spcAft>
                <a:spcPts val="400"/>
              </a:spcAft>
              <a:buNone/>
              <a:defRPr sz="20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cxnSp>
        <p:nvCxnSpPr>
          <p:cNvPr id="5" name="Straight Connector 4">
            <a:extLst>
              <a:ext uri="{FF2B5EF4-FFF2-40B4-BE49-F238E27FC236}">
                <a16:creationId xmlns:a16="http://schemas.microsoft.com/office/drawing/2014/main" id="{396D5FF1-7525-4F41-872E-1C64F4F8767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5107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er and 14 pnt Paragrapht with Grey Background and Box">
    <p:bg>
      <p:bgPr>
        <a:solidFill>
          <a:srgbClr val="D9D9D9"/>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9C1767DE-CC41-414A-922B-4A54CF8218EF}"/>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sp>
        <p:nvSpPr>
          <p:cNvPr id="5" name="Text Placeholder 2">
            <a:extLst>
              <a:ext uri="{FF2B5EF4-FFF2-40B4-BE49-F238E27FC236}">
                <a16:creationId xmlns:a16="http://schemas.microsoft.com/office/drawing/2014/main" id="{0DDBEFC9-7D7D-9A41-9A94-46095D671111}"/>
              </a:ext>
            </a:extLst>
          </p:cNvPr>
          <p:cNvSpPr>
            <a:spLocks noGrp="1"/>
          </p:cNvSpPr>
          <p:nvPr>
            <p:ph type="body" sz="quarter" idx="14" hasCustomPrompt="1"/>
          </p:nvPr>
        </p:nvSpPr>
        <p:spPr>
          <a:xfrm>
            <a:off x="591734" y="1338979"/>
            <a:ext cx="11140919" cy="307777"/>
          </a:xfrm>
          <a:prstGeom prst="rect">
            <a:avLst/>
          </a:prstGeom>
          <a:ln w="19050">
            <a:solidFill>
              <a:srgbClr val="39B54A"/>
            </a:solidFill>
          </a:ln>
        </p:spPr>
        <p:txBody>
          <a:bodyPr>
            <a:spAutoFit/>
          </a:bodyPr>
          <a:lstStyle>
            <a:lvl1pPr marL="0" indent="0">
              <a:spcBef>
                <a:spcPts val="0"/>
              </a:spcBef>
              <a:spcAft>
                <a:spcPts val="400"/>
              </a:spcAft>
              <a:buNone/>
              <a:defRPr sz="14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 </a:t>
            </a:r>
          </a:p>
        </p:txBody>
      </p:sp>
      <p:cxnSp>
        <p:nvCxnSpPr>
          <p:cNvPr id="6" name="Straight Connector 5">
            <a:extLst>
              <a:ext uri="{FF2B5EF4-FFF2-40B4-BE49-F238E27FC236}">
                <a16:creationId xmlns:a16="http://schemas.microsoft.com/office/drawing/2014/main" id="{AEF6A93B-CE50-6A44-B897-2C8F21E7B5C3}"/>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53745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Slide - with 2 Text Columns">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0E110C6F-684A-404E-8655-432A657E884C}"/>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Text Placeholder 2">
            <a:extLst>
              <a:ext uri="{FF2B5EF4-FFF2-40B4-BE49-F238E27FC236}">
                <a16:creationId xmlns:a16="http://schemas.microsoft.com/office/drawing/2014/main" id="{FEACCD31-480D-AB47-A87B-0F1797D09768}"/>
              </a:ext>
            </a:extLst>
          </p:cNvPr>
          <p:cNvSpPr>
            <a:spLocks noGrp="1"/>
          </p:cNvSpPr>
          <p:nvPr>
            <p:ph type="body" sz="quarter" idx="14" hasCustomPrompt="1"/>
          </p:nvPr>
        </p:nvSpPr>
        <p:spPr>
          <a:xfrm>
            <a:off x="59173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ADD CONTENT #1 HERE</a:t>
            </a:r>
          </a:p>
          <a:p>
            <a:pPr lvl="0"/>
            <a:endParaRPr lang="en-GB" dirty="0"/>
          </a:p>
        </p:txBody>
      </p:sp>
      <p:sp>
        <p:nvSpPr>
          <p:cNvPr id="5" name="Text Placeholder 2">
            <a:extLst>
              <a:ext uri="{FF2B5EF4-FFF2-40B4-BE49-F238E27FC236}">
                <a16:creationId xmlns:a16="http://schemas.microsoft.com/office/drawing/2014/main" id="{AF8AFC44-6794-FB43-973C-5C71CB59504A}"/>
              </a:ext>
            </a:extLst>
          </p:cNvPr>
          <p:cNvSpPr>
            <a:spLocks noGrp="1"/>
          </p:cNvSpPr>
          <p:nvPr>
            <p:ph type="body" sz="quarter" idx="15" hasCustomPrompt="1"/>
          </p:nvPr>
        </p:nvSpPr>
        <p:spPr>
          <a:xfrm>
            <a:off x="631202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#2 HERE	</a:t>
            </a:r>
          </a:p>
          <a:p>
            <a:pPr lvl="0"/>
            <a:endParaRPr lang="en-GB" dirty="0"/>
          </a:p>
        </p:txBody>
      </p:sp>
      <p:cxnSp>
        <p:nvCxnSpPr>
          <p:cNvPr id="6" name="Straight Connector 5">
            <a:extLst>
              <a:ext uri="{FF2B5EF4-FFF2-40B4-BE49-F238E27FC236}">
                <a16:creationId xmlns:a16="http://schemas.microsoft.com/office/drawing/2014/main" id="{AA28569B-FEAC-B342-92C7-29FE5E15F191}"/>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68686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Slide - with 2 Text Columns - Grey bloc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98BA7C-3828-E945-B715-2C1F7A6209A8}"/>
              </a:ext>
            </a:extLst>
          </p:cNvPr>
          <p:cNvSpPr/>
          <p:nvPr userDrawn="1"/>
        </p:nvSpPr>
        <p:spPr>
          <a:xfrm rot="16200000">
            <a:off x="141487" y="991851"/>
            <a:ext cx="5738381" cy="6021353"/>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7">
            <a:extLst>
              <a:ext uri="{FF2B5EF4-FFF2-40B4-BE49-F238E27FC236}">
                <a16:creationId xmlns:a16="http://schemas.microsoft.com/office/drawing/2014/main" id="{82E5FC5A-AFB8-9D49-B5EB-4C47DDD97833}"/>
              </a:ext>
            </a:extLst>
          </p:cNvPr>
          <p:cNvSpPr>
            <a:spLocks noGrp="1"/>
          </p:cNvSpPr>
          <p:nvPr>
            <p:ph type="body" sz="quarter" idx="12"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5" name="Text Placeholder 2">
            <a:extLst>
              <a:ext uri="{FF2B5EF4-FFF2-40B4-BE49-F238E27FC236}">
                <a16:creationId xmlns:a16="http://schemas.microsoft.com/office/drawing/2014/main" id="{F1159BE1-2102-FE48-BC89-F77906F4708C}"/>
              </a:ext>
            </a:extLst>
          </p:cNvPr>
          <p:cNvSpPr>
            <a:spLocks noGrp="1"/>
          </p:cNvSpPr>
          <p:nvPr>
            <p:ph type="body" sz="quarter" idx="14" hasCustomPrompt="1"/>
          </p:nvPr>
        </p:nvSpPr>
        <p:spPr>
          <a:xfrm>
            <a:off x="591734" y="1338979"/>
            <a:ext cx="5358305" cy="4714091"/>
          </a:xfrm>
          <a:prstGeom prst="rect">
            <a:avLst/>
          </a:prstGeom>
        </p:spPr>
        <p:txBody>
          <a:bodyPr/>
          <a:lstStyle>
            <a:lvl1pPr marL="0" indent="0">
              <a:spcBef>
                <a:spcPts val="0"/>
              </a:spcBef>
              <a:spcAft>
                <a:spcPts val="400"/>
              </a:spcAft>
              <a:buNone/>
              <a:defRPr sz="2000">
                <a:solidFill>
                  <a:schemeClr val="bg1"/>
                </a:solidFill>
              </a:defRPr>
            </a:lvl1pPr>
            <a:lvl2pPr>
              <a:buNone/>
              <a:defRPr/>
            </a:lvl2pPr>
            <a:lvl3pPr>
              <a:buNone/>
              <a:defRPr/>
            </a:lvl3pPr>
            <a:lvl4pPr>
              <a:buNone/>
              <a:defRPr/>
            </a:lvl4pPr>
            <a:lvl5pPr>
              <a:buNone/>
              <a:defRPr/>
            </a:lvl5pPr>
          </a:lstStyle>
          <a:p>
            <a:pPr lvl="0"/>
            <a:r>
              <a:rPr lang="en-GB" dirty="0"/>
              <a:t>Click to edit Master text styles – ADD CONTENT HERE</a:t>
            </a:r>
          </a:p>
        </p:txBody>
      </p:sp>
      <p:sp>
        <p:nvSpPr>
          <p:cNvPr id="6" name="Text Placeholder 2">
            <a:extLst>
              <a:ext uri="{FF2B5EF4-FFF2-40B4-BE49-F238E27FC236}">
                <a16:creationId xmlns:a16="http://schemas.microsoft.com/office/drawing/2014/main" id="{67F500E6-B877-664F-9096-384575B59D55}"/>
              </a:ext>
            </a:extLst>
          </p:cNvPr>
          <p:cNvSpPr>
            <a:spLocks noGrp="1"/>
          </p:cNvSpPr>
          <p:nvPr>
            <p:ph type="body" sz="quarter" idx="15" hasCustomPrompt="1"/>
          </p:nvPr>
        </p:nvSpPr>
        <p:spPr>
          <a:xfrm>
            <a:off x="6312024" y="1338979"/>
            <a:ext cx="5358305" cy="4714091"/>
          </a:xfrm>
          <a:prstGeom prst="rect">
            <a:avLst/>
          </a:prstGeom>
        </p:spPr>
        <p:txBody>
          <a:bodyPr/>
          <a:lstStyle>
            <a:lvl1pPr marL="0" indent="0">
              <a:spcBef>
                <a:spcPts val="0"/>
              </a:spcBef>
              <a:spcAft>
                <a:spcPts val="400"/>
              </a:spcAft>
              <a:buNone/>
              <a:defRPr sz="2000"/>
            </a:lvl1pPr>
            <a:lvl2pPr>
              <a:buNone/>
              <a:defRPr/>
            </a:lvl2pPr>
            <a:lvl3pPr>
              <a:buNone/>
              <a:defRPr/>
            </a:lvl3pPr>
            <a:lvl4pPr>
              <a:buNone/>
              <a:defRPr/>
            </a:lvl4pPr>
            <a:lvl5pPr>
              <a:buNone/>
              <a:defRPr/>
            </a:lvl5pPr>
          </a:lstStyle>
          <a:p>
            <a:pPr lvl="0"/>
            <a:r>
              <a:rPr lang="en-GB" dirty="0"/>
              <a:t>Click to edit Master text styles – ADD CONTENT HERE</a:t>
            </a:r>
          </a:p>
          <a:p>
            <a:pPr lvl="0"/>
            <a:endParaRPr lang="en-GB" dirty="0"/>
          </a:p>
        </p:txBody>
      </p:sp>
      <p:cxnSp>
        <p:nvCxnSpPr>
          <p:cNvPr id="7" name="Straight Connector 6">
            <a:extLst>
              <a:ext uri="{FF2B5EF4-FFF2-40B4-BE49-F238E27FC236}">
                <a16:creationId xmlns:a16="http://schemas.microsoft.com/office/drawing/2014/main" id="{8571656D-58C4-AC4C-9C1A-C05426C0CF27}"/>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464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icture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4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6" name="Picture Placeholder 5">
            <a:extLst>
              <a:ext uri="{FF2B5EF4-FFF2-40B4-BE49-F238E27FC236}">
                <a16:creationId xmlns:a16="http://schemas.microsoft.com/office/drawing/2014/main" id="{91076B54-5D6D-394D-95DB-700DEFEE4869}"/>
              </a:ext>
            </a:extLst>
          </p:cNvPr>
          <p:cNvSpPr>
            <a:spLocks noGrp="1"/>
          </p:cNvSpPr>
          <p:nvPr>
            <p:ph type="pic" sz="quarter" idx="12"/>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38864084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Chart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5"/>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50"/>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5" name="Chart Placeholder 4">
            <a:extLst>
              <a:ext uri="{FF2B5EF4-FFF2-40B4-BE49-F238E27FC236}">
                <a16:creationId xmlns:a16="http://schemas.microsoft.com/office/drawing/2014/main" id="{115BD20A-C071-D343-A1AD-5E54E14F3C30}"/>
              </a:ext>
            </a:extLst>
          </p:cNvPr>
          <p:cNvSpPr>
            <a:spLocks noGrp="1"/>
          </p:cNvSpPr>
          <p:nvPr>
            <p:ph type="chart" sz="quarter" idx="12"/>
          </p:nvPr>
        </p:nvSpPr>
        <p:spPr>
          <a:xfrm>
            <a:off x="0" y="0"/>
            <a:ext cx="6167438" cy="6858000"/>
          </a:xfrm>
          <a:prstGeom prst="rect">
            <a:avLst/>
          </a:prstGeom>
        </p:spPr>
        <p:txBody>
          <a:bodyPr/>
          <a:lstStyle/>
          <a:p>
            <a:endParaRPr lang="en-US"/>
          </a:p>
        </p:txBody>
      </p:sp>
    </p:spTree>
    <p:extLst>
      <p:ext uri="{BB962C8B-B14F-4D97-AF65-F5344CB8AC3E}">
        <p14:creationId xmlns:p14="http://schemas.microsoft.com/office/powerpoint/2010/main" val="2467526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 Heading Sub heading ">
    <p:spTree>
      <p:nvGrpSpPr>
        <p:cNvPr id="1" name=""/>
        <p:cNvGrpSpPr/>
        <p:nvPr/>
      </p:nvGrpSpPr>
      <p:grpSpPr>
        <a:xfrm>
          <a:off x="0" y="0"/>
          <a:ext cx="0" cy="0"/>
          <a:chOff x="0" y="0"/>
          <a:chExt cx="0" cy="0"/>
        </a:xfrm>
      </p:grpSpPr>
      <p:sp>
        <p:nvSpPr>
          <p:cNvPr id="4" name="Text Placeholder 13">
            <a:extLst>
              <a:ext uri="{FF2B5EF4-FFF2-40B4-BE49-F238E27FC236}">
                <a16:creationId xmlns:a16="http://schemas.microsoft.com/office/drawing/2014/main" id="{A53A5F0E-7C64-BD41-B1A3-B051B7B8F554}"/>
              </a:ext>
            </a:extLst>
          </p:cNvPr>
          <p:cNvSpPr>
            <a:spLocks noGrp="1"/>
          </p:cNvSpPr>
          <p:nvPr>
            <p:ph type="body" sz="quarter" idx="10" hasCustomPrompt="1"/>
          </p:nvPr>
        </p:nvSpPr>
        <p:spPr>
          <a:xfrm>
            <a:off x="4650472" y="2390423"/>
            <a:ext cx="5496705" cy="587375"/>
          </a:xfrm>
          <a:prstGeom prst="rect">
            <a:avLst/>
          </a:prstGeom>
        </p:spPr>
        <p:txBody>
          <a:bodyPr/>
          <a:lstStyle>
            <a:lvl1pPr marL="0" indent="0">
              <a:buNone/>
              <a:defRPr sz="2800" b="0" i="0">
                <a:solidFill>
                  <a:schemeClr val="tx1"/>
                </a:solidFill>
                <a:latin typeface="+mn-lt"/>
              </a:defRPr>
            </a:lvl1pPr>
          </a:lstStyle>
          <a:p>
            <a:pPr lvl="0"/>
            <a:r>
              <a:rPr lang="en-US" dirty="0"/>
              <a:t>HEADING</a:t>
            </a:r>
          </a:p>
        </p:txBody>
      </p:sp>
      <p:sp>
        <p:nvSpPr>
          <p:cNvPr id="6" name="Text Placeholder 3">
            <a:extLst>
              <a:ext uri="{FF2B5EF4-FFF2-40B4-BE49-F238E27FC236}">
                <a16:creationId xmlns:a16="http://schemas.microsoft.com/office/drawing/2014/main" id="{294BA315-16B8-8442-86D7-D34870A19CCD}"/>
              </a:ext>
            </a:extLst>
          </p:cNvPr>
          <p:cNvSpPr>
            <a:spLocks noGrp="1"/>
          </p:cNvSpPr>
          <p:nvPr>
            <p:ph type="body" sz="quarter" idx="12" hasCustomPrompt="1"/>
          </p:nvPr>
        </p:nvSpPr>
        <p:spPr>
          <a:xfrm>
            <a:off x="4650472" y="3206560"/>
            <a:ext cx="5496705" cy="1116013"/>
          </a:xfrm>
          <a:prstGeom prst="rect">
            <a:avLst/>
          </a:prstGeom>
        </p:spPr>
        <p:txBody>
          <a:bodyPr/>
          <a:lstStyle>
            <a:lvl1pPr marL="0" indent="0">
              <a:buNone/>
              <a:defRPr sz="2000">
                <a:solidFill>
                  <a:schemeClr val="tx1"/>
                </a:solidFill>
                <a:latin typeface="+mn-lt"/>
              </a:defRPr>
            </a:lvl1pPr>
          </a:lstStyle>
          <a:p>
            <a:pPr lvl="0"/>
            <a:r>
              <a:rPr lang="en-US"/>
              <a:t>Sub Heading</a:t>
            </a:r>
          </a:p>
        </p:txBody>
      </p:sp>
    </p:spTree>
    <p:extLst>
      <p:ext uri="{BB962C8B-B14F-4D97-AF65-F5344CB8AC3E}">
        <p14:creationId xmlns:p14="http://schemas.microsoft.com/office/powerpoint/2010/main" val="31843712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Green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36479"/>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1744"/>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1800"/>
            </a:lvl2pPr>
            <a:lvl3pPr marL="1428750">
              <a:buClr>
                <a:srgbClr val="4F81BD"/>
              </a:buClr>
              <a:buFont typeface="Arial" panose="020B0604020202020204" pitchFamily="34" charset="0"/>
              <a:buChar char="•"/>
              <a:defRPr sz="16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18141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Grey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36480"/>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1745"/>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45252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Plain Light Blue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2898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5424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43909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Slide - 1 Blue Bulleted Text Colomn - Light Green block">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6441440" y="386740"/>
            <a:ext cx="5257376" cy="536575"/>
          </a:xfrm>
          <a:prstGeom prst="rect">
            <a:avLst/>
          </a:prstGeom>
        </p:spPr>
        <p:txBody>
          <a:bodyPr/>
          <a:lstStyle>
            <a:lvl1pPr marL="0" indent="0">
              <a:buNone/>
              <a:defRPr sz="2800" b="0" i="0">
                <a:latin typeface="+mn-lt"/>
              </a:defRPr>
            </a:lvl1pPr>
          </a:lstStyle>
          <a:p>
            <a:pPr lvl="0"/>
            <a:r>
              <a:rPr lang="en-US" dirty="0"/>
              <a:t>Title for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6410960" y="943974"/>
            <a:ext cx="5311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6451600" y="1169239"/>
            <a:ext cx="52472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defRPr sz="1400"/>
            </a:lvl4pPr>
          </a:lstStyle>
          <a:p>
            <a:pPr marL="285750" indent="-285750">
              <a:buFont typeface="Arial" panose="020B0604020202020204" pitchFamily="34" charset="0"/>
              <a:buChar char="•"/>
            </a:pPr>
            <a:r>
              <a:rPr lang="en-US" dirty="0"/>
              <a:t>Content goes here – Blue Bullets</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Rectangle 1">
            <a:extLst>
              <a:ext uri="{FF2B5EF4-FFF2-40B4-BE49-F238E27FC236}">
                <a16:creationId xmlns:a16="http://schemas.microsoft.com/office/drawing/2014/main" id="{6ED61268-B913-1B44-B428-315C98F1385A}"/>
              </a:ext>
            </a:extLst>
          </p:cNvPr>
          <p:cNvSpPr/>
          <p:nvPr userDrawn="1"/>
        </p:nvSpPr>
        <p:spPr>
          <a:xfrm>
            <a:off x="0" y="0"/>
            <a:ext cx="620776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4883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Green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7">
            <a:extLst>
              <a:ext uri="{FF2B5EF4-FFF2-40B4-BE49-F238E27FC236}">
                <a16:creationId xmlns:a16="http://schemas.microsoft.com/office/drawing/2014/main" id="{CBDCD370-1557-6C43-A711-4F3883C3109B}"/>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8" name="Straight Connector 7">
            <a:extLst>
              <a:ext uri="{FF2B5EF4-FFF2-40B4-BE49-F238E27FC236}">
                <a16:creationId xmlns:a16="http://schemas.microsoft.com/office/drawing/2014/main" id="{951511BD-E669-D644-A14C-89201D5E2B3A}"/>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Content Placeholder 1">
            <a:extLst>
              <a:ext uri="{FF2B5EF4-FFF2-40B4-BE49-F238E27FC236}">
                <a16:creationId xmlns:a16="http://schemas.microsoft.com/office/drawing/2014/main" id="{1F642C6F-5162-564F-9656-D05ACD231721}"/>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dirty="0"/>
              <a:t>WHITE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11" name="Picture 10" descr="Logo&#10;&#10;Description automatically generated">
            <a:extLst>
              <a:ext uri="{FF2B5EF4-FFF2-40B4-BE49-F238E27FC236}">
                <a16:creationId xmlns:a16="http://schemas.microsoft.com/office/drawing/2014/main" id="{7597250A-1390-4049-993A-5BEB428AE302}"/>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42082565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Grey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DC8B8960-CDC1-2548-9021-862D43F006C7}"/>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cxnSp>
        <p:nvCxnSpPr>
          <p:cNvPr id="6" name="Straight Connector 5">
            <a:extLst>
              <a:ext uri="{FF2B5EF4-FFF2-40B4-BE49-F238E27FC236}">
                <a16:creationId xmlns:a16="http://schemas.microsoft.com/office/drawing/2014/main" id="{3483BB60-3A61-844A-8D32-1C758B85F25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2461840D-8BCA-5E4F-B9BF-0E1D004B760F}"/>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39B54A"/>
              </a:buClr>
              <a:buNone/>
              <a:defRPr sz="2000">
                <a:solidFill>
                  <a:schemeClr val="tx1"/>
                </a:solidFill>
              </a:defRPr>
            </a:lvl1pPr>
            <a:lvl2pPr marL="1028700" indent="-285750">
              <a:buClr>
                <a:srgbClr val="39B54A"/>
              </a:buClr>
              <a:buFont typeface="Arial" panose="020B0604020202020204" pitchFamily="34" charset="0"/>
              <a:buChar char="•"/>
              <a:defRPr sz="2000">
                <a:solidFill>
                  <a:schemeClr val="tx1"/>
                </a:solidFill>
              </a:defRPr>
            </a:lvl2pPr>
            <a:lvl3pPr marL="1428750">
              <a:buClr>
                <a:srgbClr val="39B54A"/>
              </a:buClr>
              <a:buFont typeface="Arial" panose="020B0604020202020204" pitchFamily="34" charset="0"/>
              <a:buChar char="•"/>
              <a:defRPr sz="1800">
                <a:solidFill>
                  <a:schemeClr val="tx1"/>
                </a:solidFill>
              </a:defRPr>
            </a:lvl3pPr>
            <a:lvl4pPr>
              <a:buClr>
                <a:srgbClr val="39B54A"/>
              </a:buClr>
              <a:defRPr sz="1400">
                <a:solidFill>
                  <a:schemeClr val="tx1"/>
                </a:solidFill>
              </a:defRPr>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9" name="Picture 8" descr="Logo&#10;&#10;Description automatically generated">
            <a:extLst>
              <a:ext uri="{FF2B5EF4-FFF2-40B4-BE49-F238E27FC236}">
                <a16:creationId xmlns:a16="http://schemas.microsoft.com/office/drawing/2014/main" id="{24D819DE-E3DA-6846-AA22-37AFFF013200}"/>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6892051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with Purpl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604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ogo&#10;&#10;Description automatically generated">
            <a:extLst>
              <a:ext uri="{FF2B5EF4-FFF2-40B4-BE49-F238E27FC236}">
                <a16:creationId xmlns:a16="http://schemas.microsoft.com/office/drawing/2014/main" id="{4D30AC2A-DB56-CE4A-B55A-A1F097F4A788}"/>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
        <p:nvSpPr>
          <p:cNvPr id="4" name="Text Placeholder 7">
            <a:extLst>
              <a:ext uri="{FF2B5EF4-FFF2-40B4-BE49-F238E27FC236}">
                <a16:creationId xmlns:a16="http://schemas.microsoft.com/office/drawing/2014/main" id="{65F2F6EE-DBE8-C44E-949B-E47966A4A174}"/>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E9A2ABAD-1306-E145-AF2D-C53F60EDB0B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D50F5CDA-FCA3-9944-B054-42C16C6DB1C3}"/>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39B54A"/>
              </a:buClr>
              <a:buNone/>
              <a:defRPr sz="2000">
                <a:solidFill>
                  <a:schemeClr val="bg1"/>
                </a:solidFill>
              </a:defRPr>
            </a:lvl1pPr>
            <a:lvl2pPr marL="1028700" indent="-285750">
              <a:buClr>
                <a:srgbClr val="39B54A"/>
              </a:buClr>
              <a:buFont typeface="Arial" panose="020B0604020202020204" pitchFamily="34" charset="0"/>
              <a:buChar char="•"/>
              <a:defRPr sz="2000">
                <a:solidFill>
                  <a:schemeClr val="bg1"/>
                </a:solidFill>
              </a:defRPr>
            </a:lvl2pPr>
            <a:lvl3pPr marL="1428750">
              <a:buClr>
                <a:srgbClr val="39B54A"/>
              </a:buClr>
              <a:buFont typeface="Arial" panose="020B0604020202020204" pitchFamily="34" charset="0"/>
              <a:buChar char="•"/>
              <a:defRPr sz="1800">
                <a:solidFill>
                  <a:schemeClr val="bg1"/>
                </a:solidFill>
              </a:defRPr>
            </a:lvl3pPr>
            <a:lvl4pPr>
              <a:buClr>
                <a:srgbClr val="39B54A"/>
              </a:buClr>
              <a:defRPr sz="1400">
                <a:solidFill>
                  <a:schemeClr val="bg1"/>
                </a:solidFill>
              </a:defRPr>
            </a:lvl4pPr>
          </a:lstStyle>
          <a:p>
            <a:pPr marL="285750" indent="-285750">
              <a:buFont typeface="Arial" panose="020B0604020202020204" pitchFamily="34" charset="0"/>
              <a:buChar char="•"/>
            </a:pPr>
            <a:r>
              <a:rPr lang="en-US" dirty="0"/>
              <a:t>GREEN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936706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Bright Blu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7">
            <a:extLst>
              <a:ext uri="{FF2B5EF4-FFF2-40B4-BE49-F238E27FC236}">
                <a16:creationId xmlns:a16="http://schemas.microsoft.com/office/drawing/2014/main" id="{0952C229-D224-8B4F-BC00-E62841B4C0D6}"/>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7" name="Straight Connector 6">
            <a:extLst>
              <a:ext uri="{FF2B5EF4-FFF2-40B4-BE49-F238E27FC236}">
                <a16:creationId xmlns:a16="http://schemas.microsoft.com/office/drawing/2014/main" id="{017CDFBC-476B-8D49-B9FA-CA7B2C1B5FC2}"/>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Content Placeholder 1">
            <a:extLst>
              <a:ext uri="{FF2B5EF4-FFF2-40B4-BE49-F238E27FC236}">
                <a16:creationId xmlns:a16="http://schemas.microsoft.com/office/drawing/2014/main" id="{7B26CE0F-5617-BD47-B125-6F24F50411CD}"/>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8615AC1D-E09B-FB43-BCD1-0CAFCEFA4D4D}"/>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8416848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eadline &amp; Yellow Bulleted Text with Red Background">
    <p:bg>
      <p:bgPr>
        <a:solidFill>
          <a:srgbClr val="C7110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C7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0EFF5A4A-EE55-644E-9DC2-E9CC647353D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C3D864BE-4A73-3444-9891-51E1159BA462}"/>
              </a:ext>
            </a:extLst>
          </p:cNvPr>
          <p:cNvCxnSpPr>
            <a:cxnSpLocks/>
          </p:cNvCxnSpPr>
          <p:nvPr userDrawn="1"/>
        </p:nvCxnSpPr>
        <p:spPr>
          <a:xfrm>
            <a:off x="579620" y="970124"/>
            <a:ext cx="11142688"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71E32A94-22EB-E146-9FA2-059255C22A27}"/>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4"/>
              </a:buClr>
              <a:buNone/>
              <a:defRPr sz="2000">
                <a:solidFill>
                  <a:schemeClr val="bg1"/>
                </a:solidFill>
              </a:defRPr>
            </a:lvl1pPr>
            <a:lvl2pPr marL="1028700" indent="-285750">
              <a:buClr>
                <a:schemeClr val="accent4"/>
              </a:buClr>
              <a:buFont typeface="Arial" panose="020B0604020202020204" pitchFamily="34" charset="0"/>
              <a:buChar char="•"/>
              <a:defRPr sz="2000">
                <a:solidFill>
                  <a:schemeClr val="bg1"/>
                </a:solidFill>
              </a:defRPr>
            </a:lvl2pPr>
            <a:lvl3pPr marL="1428750">
              <a:buClr>
                <a:schemeClr val="accent4"/>
              </a:buClr>
              <a:buFont typeface="Arial" panose="020B0604020202020204" pitchFamily="34" charset="0"/>
              <a:buChar char="•"/>
              <a:defRPr sz="1800">
                <a:solidFill>
                  <a:schemeClr val="bg1"/>
                </a:solidFill>
              </a:defRPr>
            </a:lvl3pPr>
            <a:lvl4pPr>
              <a:buClr>
                <a:schemeClr val="accent4"/>
              </a:buClr>
              <a:defRPr sz="1400">
                <a:solidFill>
                  <a:schemeClr val="bg1"/>
                </a:solidFill>
              </a:defRPr>
            </a:lvl4pPr>
          </a:lstStyle>
          <a:p>
            <a:pPr marL="285750" indent="-285750">
              <a:buFont typeface="Arial" panose="020B0604020202020204" pitchFamily="34" charset="0"/>
              <a:buChar char="•"/>
            </a:pPr>
            <a:r>
              <a:rPr lang="en-US"/>
              <a:t>YELLOW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8DBE410F-9CBE-6240-9AF5-6E7EE95B24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5385721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Dark Yellow Background">
    <p:bg>
      <p:bgPr>
        <a:solidFill>
          <a:srgbClr val="00000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D5A0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417C2AB1-B0D5-3C43-86BB-8F6A7D49ECC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26F30221-96CE-8445-AF16-0F6A35542EDF}"/>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2E8BD42D-35A8-5541-B98D-EC8A593B7F93}"/>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buNone/>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83578EA1-A73F-AA48-B9AA-37E99D0C7AE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681359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 Sub Section Titl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F8E5ED6F-4541-314A-ACED-98EE839B1BC8}"/>
              </a:ext>
            </a:extLst>
          </p:cNvPr>
          <p:cNvSpPr>
            <a:spLocks noGrp="1"/>
          </p:cNvSpPr>
          <p:nvPr>
            <p:ph type="body" sz="quarter" idx="11" hasCustomPrompt="1"/>
          </p:nvPr>
        </p:nvSpPr>
        <p:spPr>
          <a:xfrm>
            <a:off x="2239103" y="2159859"/>
            <a:ext cx="9050867" cy="914400"/>
          </a:xfrm>
          <a:prstGeom prst="rect">
            <a:avLst/>
          </a:prstGeom>
        </p:spPr>
        <p:txBody>
          <a:bodyPr/>
          <a:lstStyle>
            <a:lvl1pPr marL="0" indent="0">
              <a:buNone/>
              <a:defRPr b="0" i="0">
                <a:latin typeface="+mn-lt"/>
              </a:defRPr>
            </a:lvl1pPr>
          </a:lstStyle>
          <a:p>
            <a:pPr lvl="0"/>
            <a:r>
              <a:rPr lang="en-US" dirty="0"/>
              <a:t>SUB SECTION TITLE</a:t>
            </a:r>
          </a:p>
        </p:txBody>
      </p:sp>
    </p:spTree>
    <p:extLst>
      <p:ext uri="{BB962C8B-B14F-4D97-AF65-F5344CB8AC3E}">
        <p14:creationId xmlns:p14="http://schemas.microsoft.com/office/powerpoint/2010/main" val="19368043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Light Blue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7">
            <a:extLst>
              <a:ext uri="{FF2B5EF4-FFF2-40B4-BE49-F238E27FC236}">
                <a16:creationId xmlns:a16="http://schemas.microsoft.com/office/drawing/2014/main" id="{BFB2CD31-8A87-534E-9960-95297EBC76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9" name="Straight Connector 8">
            <a:extLst>
              <a:ext uri="{FF2B5EF4-FFF2-40B4-BE49-F238E27FC236}">
                <a16:creationId xmlns:a16="http://schemas.microsoft.com/office/drawing/2014/main" id="{66FCCE93-F7A9-BC4A-A4E4-08FA15E8EA02}"/>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BE64A513-6C34-CF42-901C-A8276C6903CA}"/>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buNone/>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1" name="Picture 10" descr="Logo&#10;&#10;Description automatically generated">
            <a:extLst>
              <a:ext uri="{FF2B5EF4-FFF2-40B4-BE49-F238E27FC236}">
                <a16:creationId xmlns:a16="http://schemas.microsoft.com/office/drawing/2014/main" id="{E4E725DC-256B-174A-A09E-DD400C57A91E}"/>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0327204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Headline &amp; Yellow Bulleted Text with Dark Red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5054D1C7-7E47-C146-9A30-54F64CEB6BD7}"/>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solidFill>
                  <a:schemeClr val="bg1"/>
                </a:solidFill>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9FA19294-150B-FE43-9820-FA83C0873D3E}"/>
              </a:ext>
            </a:extLst>
          </p:cNvPr>
          <p:cNvCxnSpPr>
            <a:cxnSpLocks/>
          </p:cNvCxnSpPr>
          <p:nvPr userDrawn="1"/>
        </p:nvCxnSpPr>
        <p:spPr>
          <a:xfrm>
            <a:off x="579620" y="970124"/>
            <a:ext cx="11142688"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D387DCA6-AB89-9946-B83E-68B099A7DA66}"/>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4"/>
              </a:buClr>
              <a:buNone/>
              <a:defRPr sz="2000">
                <a:solidFill>
                  <a:schemeClr val="bg1"/>
                </a:solidFill>
              </a:defRPr>
            </a:lvl1pPr>
            <a:lvl2pPr marL="1028700" indent="-285750">
              <a:buClr>
                <a:schemeClr val="accent4"/>
              </a:buClr>
              <a:buFont typeface="Arial" panose="020B0604020202020204" pitchFamily="34" charset="0"/>
              <a:buChar char="•"/>
              <a:defRPr sz="2000">
                <a:solidFill>
                  <a:schemeClr val="bg1"/>
                </a:solidFill>
              </a:defRPr>
            </a:lvl2pPr>
            <a:lvl3pPr>
              <a:buClr>
                <a:schemeClr val="accent4"/>
              </a:buClr>
              <a:buNone/>
              <a:defRPr sz="1800">
                <a:solidFill>
                  <a:schemeClr val="bg1"/>
                </a:solidFill>
              </a:defRPr>
            </a:lvl3pPr>
            <a:lvl4pPr>
              <a:buClr>
                <a:schemeClr val="accent4"/>
              </a:buClr>
              <a:buNone/>
              <a:defRPr sz="1400">
                <a:solidFill>
                  <a:schemeClr val="bg1"/>
                </a:solidFill>
              </a:defRPr>
            </a:lvl4pPr>
          </a:lstStyle>
          <a:p>
            <a:pPr marL="285750" indent="-285750">
              <a:buFont typeface="Arial" panose="020B0604020202020204" pitchFamily="34" charset="0"/>
              <a:buChar char="•"/>
            </a:pPr>
            <a:r>
              <a:rPr lang="en-US"/>
              <a:t>YELLOW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10" name="Picture 9" descr="Logo&#10;&#10;Description automatically generated">
            <a:extLst>
              <a:ext uri="{FF2B5EF4-FFF2-40B4-BE49-F238E27FC236}">
                <a16:creationId xmlns:a16="http://schemas.microsoft.com/office/drawing/2014/main" id="{4B5EB8AE-F903-2048-9076-90C17F90901D}"/>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38329" y="5632056"/>
            <a:ext cx="2341511" cy="890125"/>
          </a:xfrm>
          <a:prstGeom prst="rect">
            <a:avLst/>
          </a:prstGeom>
        </p:spPr>
      </p:pic>
    </p:spTree>
    <p:extLst>
      <p:ext uri="{BB962C8B-B14F-4D97-AF65-F5344CB8AC3E}">
        <p14:creationId xmlns:p14="http://schemas.microsoft.com/office/powerpoint/2010/main" val="1120738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Headline &amp; Purple Bulleted Text with Light Yellow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28C4F4E2-FDEE-CF44-A534-B325AC53F9E4}"/>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AA18E233-E930-1743-8C58-FF811FA03139}"/>
              </a:ext>
            </a:extLst>
          </p:cNvPr>
          <p:cNvCxnSpPr>
            <a:cxnSpLocks/>
          </p:cNvCxnSpPr>
          <p:nvPr userDrawn="1"/>
        </p:nvCxnSpPr>
        <p:spPr>
          <a:xfrm>
            <a:off x="579620" y="970124"/>
            <a:ext cx="11142688"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A3060406-44D9-A447-8C75-9DBD1901CE6F}"/>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accent5"/>
              </a:buClr>
              <a:buNone/>
              <a:defRPr sz="2000"/>
            </a:lvl1pPr>
            <a:lvl2pPr marL="1028700" indent="-285750">
              <a:buClr>
                <a:schemeClr val="accent5"/>
              </a:buClr>
              <a:buFont typeface="Arial" panose="020B0604020202020204" pitchFamily="34" charset="0"/>
              <a:buChar char="•"/>
              <a:defRPr sz="2000"/>
            </a:lvl2pPr>
            <a:lvl3pPr marL="1428750">
              <a:buClr>
                <a:schemeClr val="accent5"/>
              </a:buClr>
              <a:buFont typeface="Arial" panose="020B0604020202020204" pitchFamily="34" charset="0"/>
              <a:buChar char="•"/>
              <a:defRPr sz="1800"/>
            </a:lvl3pPr>
            <a:lvl4pPr>
              <a:buClr>
                <a:schemeClr val="accent5"/>
              </a:buClr>
              <a:defRPr sz="1400"/>
            </a:lvl4pPr>
          </a:lstStyle>
          <a:p>
            <a:pPr marL="285750" indent="-285750">
              <a:buFont typeface="Arial" panose="020B0604020202020204" pitchFamily="34" charset="0"/>
              <a:buChar char="•"/>
            </a:pPr>
            <a:r>
              <a:rPr lang="en-US"/>
              <a:t>PURPLE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F95A8835-3B2E-224B-8558-AFF669E34531}"/>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25843361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Light Green Backgroun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B3E9C1-C805-B54D-B67A-E0C25DAD04D5}"/>
              </a:ext>
            </a:extLst>
          </p:cNvPr>
          <p:cNvSpPr/>
          <p:nvPr userDrawn="1"/>
        </p:nvSpPr>
        <p:spPr>
          <a:xfrm>
            <a:off x="0" y="0"/>
            <a:ext cx="12192000" cy="6858000"/>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7">
            <a:extLst>
              <a:ext uri="{FF2B5EF4-FFF2-40B4-BE49-F238E27FC236}">
                <a16:creationId xmlns:a16="http://schemas.microsoft.com/office/drawing/2014/main" id="{2FC04545-C1C2-7D40-ACD7-BC48ABB5AFBC}"/>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dirty="0"/>
              <a:t>Title Content Slide – Calibri 28</a:t>
            </a:r>
          </a:p>
        </p:txBody>
      </p:sp>
      <p:cxnSp>
        <p:nvCxnSpPr>
          <p:cNvPr id="6" name="Straight Connector 5">
            <a:extLst>
              <a:ext uri="{FF2B5EF4-FFF2-40B4-BE49-F238E27FC236}">
                <a16:creationId xmlns:a16="http://schemas.microsoft.com/office/drawing/2014/main" id="{E5D2478D-4BE9-2142-A7B5-631A687C9DCD}"/>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ontent Placeholder 1">
            <a:extLst>
              <a:ext uri="{FF2B5EF4-FFF2-40B4-BE49-F238E27FC236}">
                <a16:creationId xmlns:a16="http://schemas.microsoft.com/office/drawing/2014/main" id="{8EDB2357-3914-6B46-9558-100009B74EA6}"/>
              </a:ext>
            </a:extLst>
          </p:cNvPr>
          <p:cNvSpPr>
            <a:spLocks noGrp="1"/>
          </p:cNvSpPr>
          <p:nvPr>
            <p:ph sz="quarter" idx="11" hasCustomPrompt="1"/>
          </p:nvPr>
        </p:nvSpPr>
        <p:spPr>
          <a:xfrm>
            <a:off x="596900" y="1195389"/>
            <a:ext cx="11101917" cy="4985604"/>
          </a:xfrm>
          <a:prstGeom prst="rect">
            <a:avLst/>
          </a:prstGeom>
        </p:spPr>
        <p:txBody>
          <a:bodyPr/>
          <a:lstStyle>
            <a:lvl1pPr marL="0" indent="0">
              <a:buClr>
                <a:schemeClr val="bg1"/>
              </a:buClr>
              <a:buNone/>
              <a:defRPr sz="2000"/>
            </a:lvl1pPr>
            <a:lvl2pPr marL="1028700" indent="-285750">
              <a:buClr>
                <a:schemeClr val="bg1"/>
              </a:buClr>
              <a:buFont typeface="Arial" panose="020B0604020202020204" pitchFamily="34" charset="0"/>
              <a:buChar char="•"/>
              <a:defRPr sz="2000"/>
            </a:lvl2pPr>
            <a:lvl3pPr marL="1428750">
              <a:buClr>
                <a:schemeClr val="bg1"/>
              </a:buClr>
              <a:buFont typeface="Arial" panose="020B0604020202020204" pitchFamily="34" charset="0"/>
              <a:buChar char="•"/>
              <a:defRPr sz="1800"/>
            </a:lvl3pPr>
            <a:lvl4pPr>
              <a:buClr>
                <a:schemeClr val="bg1"/>
              </a:buClr>
              <a:defRPr sz="1400"/>
            </a:lvl4pPr>
          </a:lstStyle>
          <a:p>
            <a:pPr marL="285750" indent="-285750">
              <a:buFont typeface="Arial" panose="020B0604020202020204" pitchFamily="34" charset="0"/>
              <a:buChar char="•"/>
            </a:pPr>
            <a:r>
              <a:rPr lang="en-US"/>
              <a:t>WHITE BULLET POINT EFFECT, Content Goes here</a:t>
            </a:r>
          </a:p>
          <a:p>
            <a:pPr marL="1028700" lvl="1" indent="-285750">
              <a:buFont typeface="Arial" panose="020B0604020202020204" pitchFamily="34" charset="0"/>
              <a:buChar char="•"/>
            </a:pPr>
            <a:r>
              <a:rPr lang="en-US"/>
              <a:t>Line 2 is Calibri 18</a:t>
            </a:r>
          </a:p>
          <a:p>
            <a:pPr marL="1428750" lvl="2">
              <a:buFont typeface="Arial" panose="020B0604020202020204" pitchFamily="34" charset="0"/>
              <a:buChar char="•"/>
            </a:pPr>
            <a:r>
              <a:rPr lang="en-US"/>
              <a:t>Line 3 is Calibri 16</a:t>
            </a:r>
          </a:p>
          <a:p>
            <a:pPr marL="1885950" lvl="3">
              <a:buFont typeface="Arial" panose="020B0604020202020204" pitchFamily="34" charset="0"/>
              <a:buChar char="•"/>
            </a:pPr>
            <a:r>
              <a:rPr lang="en-US"/>
              <a:t>Line 4 is Calibri 14</a:t>
            </a:r>
          </a:p>
          <a:p>
            <a:pPr marL="1885950" lvl="3">
              <a:buFont typeface="Arial" panose="020B0604020202020204" pitchFamily="34" charset="0"/>
              <a:buChar char="•"/>
            </a:pPr>
            <a:endParaRPr lang="en-US"/>
          </a:p>
          <a:p>
            <a:pPr marL="285750" indent="-285750">
              <a:buFont typeface="Arial" panose="020B0604020202020204" pitchFamily="34" charset="0"/>
              <a:buChar char="•"/>
            </a:pPr>
            <a:endParaRPr lang="en-US"/>
          </a:p>
        </p:txBody>
      </p:sp>
      <p:pic>
        <p:nvPicPr>
          <p:cNvPr id="9" name="Picture 8" descr="Logo&#10;&#10;Description automatically generated">
            <a:extLst>
              <a:ext uri="{FF2B5EF4-FFF2-40B4-BE49-F238E27FC236}">
                <a16:creationId xmlns:a16="http://schemas.microsoft.com/office/drawing/2014/main" id="{1DE2BD86-75CA-5D46-BAC1-49BA064B276C}"/>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4232470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GENDA SLIDE 1 Colomn">
    <p:bg>
      <p:bgPr>
        <a:solidFill>
          <a:schemeClr val="bg1"/>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 ADD Agenda Title here</a:t>
            </a:r>
          </a:p>
        </p:txBody>
      </p:sp>
      <p:sp>
        <p:nvSpPr>
          <p:cNvPr id="6" name="Text Placeholder 8">
            <a:extLst>
              <a:ext uri="{FF2B5EF4-FFF2-40B4-BE49-F238E27FC236}">
                <a16:creationId xmlns:a16="http://schemas.microsoft.com/office/drawing/2014/main" id="{69FDBD23-2622-C246-8681-359C6C2DE0B5}"/>
              </a:ext>
            </a:extLst>
          </p:cNvPr>
          <p:cNvSpPr>
            <a:spLocks noGrp="1"/>
          </p:cNvSpPr>
          <p:nvPr>
            <p:ph type="body" sz="quarter" idx="12" hasCustomPrompt="1"/>
          </p:nvPr>
        </p:nvSpPr>
        <p:spPr>
          <a:xfrm>
            <a:off x="5588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dirty="0"/>
              <a:t>##</a:t>
            </a:r>
          </a:p>
        </p:txBody>
      </p:sp>
      <p:sp>
        <p:nvSpPr>
          <p:cNvPr id="7" name="Text Placeholder 8">
            <a:extLst>
              <a:ext uri="{FF2B5EF4-FFF2-40B4-BE49-F238E27FC236}">
                <a16:creationId xmlns:a16="http://schemas.microsoft.com/office/drawing/2014/main" id="{B8348BA9-24BD-2449-8CFD-A258913B8C3B}"/>
              </a:ext>
            </a:extLst>
          </p:cNvPr>
          <p:cNvSpPr>
            <a:spLocks noGrp="1"/>
          </p:cNvSpPr>
          <p:nvPr>
            <p:ph type="body" sz="quarter" idx="13" hasCustomPrompt="1"/>
          </p:nvPr>
        </p:nvSpPr>
        <p:spPr>
          <a:xfrm>
            <a:off x="1322387" y="1316033"/>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18" name="Text Placeholder 8">
            <a:extLst>
              <a:ext uri="{FF2B5EF4-FFF2-40B4-BE49-F238E27FC236}">
                <a16:creationId xmlns:a16="http://schemas.microsoft.com/office/drawing/2014/main" id="{10D0EDBF-53EE-0C47-BC0F-F1D4492361F3}"/>
              </a:ext>
            </a:extLst>
          </p:cNvPr>
          <p:cNvSpPr>
            <a:spLocks noGrp="1"/>
          </p:cNvSpPr>
          <p:nvPr>
            <p:ph type="body" sz="quarter" idx="14" hasCustomPrompt="1"/>
          </p:nvPr>
        </p:nvSpPr>
        <p:spPr>
          <a:xfrm>
            <a:off x="5588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19" name="Text Placeholder 8">
            <a:extLst>
              <a:ext uri="{FF2B5EF4-FFF2-40B4-BE49-F238E27FC236}">
                <a16:creationId xmlns:a16="http://schemas.microsoft.com/office/drawing/2014/main" id="{603160FB-0B5C-964F-88B7-5FBB7DA23635}"/>
              </a:ext>
            </a:extLst>
          </p:cNvPr>
          <p:cNvSpPr>
            <a:spLocks noGrp="1"/>
          </p:cNvSpPr>
          <p:nvPr>
            <p:ph type="body" sz="quarter" idx="15" hasCustomPrompt="1"/>
          </p:nvPr>
        </p:nvSpPr>
        <p:spPr>
          <a:xfrm>
            <a:off x="1322387" y="1864280"/>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4" name="Text Placeholder 8">
            <a:extLst>
              <a:ext uri="{FF2B5EF4-FFF2-40B4-BE49-F238E27FC236}">
                <a16:creationId xmlns:a16="http://schemas.microsoft.com/office/drawing/2014/main" id="{1E6527C4-878A-8E4A-94DF-ED9C4A186488}"/>
              </a:ext>
            </a:extLst>
          </p:cNvPr>
          <p:cNvSpPr>
            <a:spLocks noGrp="1"/>
          </p:cNvSpPr>
          <p:nvPr>
            <p:ph type="body" sz="quarter" idx="16" hasCustomPrompt="1"/>
          </p:nvPr>
        </p:nvSpPr>
        <p:spPr>
          <a:xfrm>
            <a:off x="5588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5" name="Text Placeholder 8">
            <a:extLst>
              <a:ext uri="{FF2B5EF4-FFF2-40B4-BE49-F238E27FC236}">
                <a16:creationId xmlns:a16="http://schemas.microsoft.com/office/drawing/2014/main" id="{BF7794F0-0CF1-6240-8554-0DB83E84BEF8}"/>
              </a:ext>
            </a:extLst>
          </p:cNvPr>
          <p:cNvSpPr>
            <a:spLocks noGrp="1"/>
          </p:cNvSpPr>
          <p:nvPr>
            <p:ph type="body" sz="quarter" idx="17" hasCustomPrompt="1"/>
          </p:nvPr>
        </p:nvSpPr>
        <p:spPr>
          <a:xfrm>
            <a:off x="1322387" y="2411942"/>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6" name="Text Placeholder 8">
            <a:extLst>
              <a:ext uri="{FF2B5EF4-FFF2-40B4-BE49-F238E27FC236}">
                <a16:creationId xmlns:a16="http://schemas.microsoft.com/office/drawing/2014/main" id="{EEE347EC-05DE-DE45-BCCE-FF926B1AE530}"/>
              </a:ext>
            </a:extLst>
          </p:cNvPr>
          <p:cNvSpPr>
            <a:spLocks noGrp="1"/>
          </p:cNvSpPr>
          <p:nvPr>
            <p:ph type="body" sz="quarter" idx="18" hasCustomPrompt="1"/>
          </p:nvPr>
        </p:nvSpPr>
        <p:spPr>
          <a:xfrm>
            <a:off x="5588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7" name="Text Placeholder 8">
            <a:extLst>
              <a:ext uri="{FF2B5EF4-FFF2-40B4-BE49-F238E27FC236}">
                <a16:creationId xmlns:a16="http://schemas.microsoft.com/office/drawing/2014/main" id="{991C00F5-5E48-DE40-9354-CFAEC5B8E606}"/>
              </a:ext>
            </a:extLst>
          </p:cNvPr>
          <p:cNvSpPr>
            <a:spLocks noGrp="1"/>
          </p:cNvSpPr>
          <p:nvPr>
            <p:ph type="body" sz="quarter" idx="19" hasCustomPrompt="1"/>
          </p:nvPr>
        </p:nvSpPr>
        <p:spPr>
          <a:xfrm>
            <a:off x="1322387" y="2956474"/>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8" name="Text Placeholder 8">
            <a:extLst>
              <a:ext uri="{FF2B5EF4-FFF2-40B4-BE49-F238E27FC236}">
                <a16:creationId xmlns:a16="http://schemas.microsoft.com/office/drawing/2014/main" id="{F0CC6D42-C613-F147-87EA-89EF840EF3F4}"/>
              </a:ext>
            </a:extLst>
          </p:cNvPr>
          <p:cNvSpPr>
            <a:spLocks noGrp="1"/>
          </p:cNvSpPr>
          <p:nvPr>
            <p:ph type="body" sz="quarter" idx="20" hasCustomPrompt="1"/>
          </p:nvPr>
        </p:nvSpPr>
        <p:spPr>
          <a:xfrm>
            <a:off x="5588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9" name="Text Placeholder 8">
            <a:extLst>
              <a:ext uri="{FF2B5EF4-FFF2-40B4-BE49-F238E27FC236}">
                <a16:creationId xmlns:a16="http://schemas.microsoft.com/office/drawing/2014/main" id="{E17AD1BE-7183-3D4B-BBC9-57C73844A261}"/>
              </a:ext>
            </a:extLst>
          </p:cNvPr>
          <p:cNvSpPr>
            <a:spLocks noGrp="1"/>
          </p:cNvSpPr>
          <p:nvPr>
            <p:ph type="body" sz="quarter" idx="21" hasCustomPrompt="1"/>
          </p:nvPr>
        </p:nvSpPr>
        <p:spPr>
          <a:xfrm>
            <a:off x="1322387" y="3501008"/>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0" name="Text Placeholder 8">
            <a:extLst>
              <a:ext uri="{FF2B5EF4-FFF2-40B4-BE49-F238E27FC236}">
                <a16:creationId xmlns:a16="http://schemas.microsoft.com/office/drawing/2014/main" id="{7DB1EE7E-1435-0148-8BA2-E80771CEB416}"/>
              </a:ext>
            </a:extLst>
          </p:cNvPr>
          <p:cNvSpPr>
            <a:spLocks noGrp="1"/>
          </p:cNvSpPr>
          <p:nvPr>
            <p:ph type="body" sz="quarter" idx="22" hasCustomPrompt="1"/>
          </p:nvPr>
        </p:nvSpPr>
        <p:spPr>
          <a:xfrm>
            <a:off x="5588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1" name="Text Placeholder 8">
            <a:extLst>
              <a:ext uri="{FF2B5EF4-FFF2-40B4-BE49-F238E27FC236}">
                <a16:creationId xmlns:a16="http://schemas.microsoft.com/office/drawing/2014/main" id="{E9CAD1D0-9451-CB4E-AB99-DAAAD3676EAC}"/>
              </a:ext>
            </a:extLst>
          </p:cNvPr>
          <p:cNvSpPr>
            <a:spLocks noGrp="1"/>
          </p:cNvSpPr>
          <p:nvPr>
            <p:ph type="body" sz="quarter" idx="23" hasCustomPrompt="1"/>
          </p:nvPr>
        </p:nvSpPr>
        <p:spPr>
          <a:xfrm>
            <a:off x="1322387" y="4050797"/>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2" name="Text Placeholder 8">
            <a:extLst>
              <a:ext uri="{FF2B5EF4-FFF2-40B4-BE49-F238E27FC236}">
                <a16:creationId xmlns:a16="http://schemas.microsoft.com/office/drawing/2014/main" id="{2F820F4F-14C7-4546-94B5-FA1C098205C8}"/>
              </a:ext>
            </a:extLst>
          </p:cNvPr>
          <p:cNvSpPr>
            <a:spLocks noGrp="1"/>
          </p:cNvSpPr>
          <p:nvPr>
            <p:ph type="body" sz="quarter" idx="24" hasCustomPrompt="1"/>
          </p:nvPr>
        </p:nvSpPr>
        <p:spPr>
          <a:xfrm>
            <a:off x="5588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3" name="Text Placeholder 8">
            <a:extLst>
              <a:ext uri="{FF2B5EF4-FFF2-40B4-BE49-F238E27FC236}">
                <a16:creationId xmlns:a16="http://schemas.microsoft.com/office/drawing/2014/main" id="{4BBC8035-FC9F-0044-9DE8-5BEA915386B8}"/>
              </a:ext>
            </a:extLst>
          </p:cNvPr>
          <p:cNvSpPr>
            <a:spLocks noGrp="1"/>
          </p:cNvSpPr>
          <p:nvPr>
            <p:ph type="body" sz="quarter" idx="25" hasCustomPrompt="1"/>
          </p:nvPr>
        </p:nvSpPr>
        <p:spPr>
          <a:xfrm>
            <a:off x="1322387" y="4596893"/>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4" name="Text Placeholder 8">
            <a:extLst>
              <a:ext uri="{FF2B5EF4-FFF2-40B4-BE49-F238E27FC236}">
                <a16:creationId xmlns:a16="http://schemas.microsoft.com/office/drawing/2014/main" id="{DE571142-D54F-BE42-B9B2-00585D9B894C}"/>
              </a:ext>
            </a:extLst>
          </p:cNvPr>
          <p:cNvSpPr>
            <a:spLocks noGrp="1"/>
          </p:cNvSpPr>
          <p:nvPr>
            <p:ph type="body" sz="quarter" idx="26" hasCustomPrompt="1"/>
          </p:nvPr>
        </p:nvSpPr>
        <p:spPr>
          <a:xfrm>
            <a:off x="5588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5" name="Text Placeholder 8">
            <a:extLst>
              <a:ext uri="{FF2B5EF4-FFF2-40B4-BE49-F238E27FC236}">
                <a16:creationId xmlns:a16="http://schemas.microsoft.com/office/drawing/2014/main" id="{D45669B5-97C0-7B45-B459-315284F3EEBF}"/>
              </a:ext>
            </a:extLst>
          </p:cNvPr>
          <p:cNvSpPr>
            <a:spLocks noGrp="1"/>
          </p:cNvSpPr>
          <p:nvPr>
            <p:ph type="body" sz="quarter" idx="27" hasCustomPrompt="1"/>
          </p:nvPr>
        </p:nvSpPr>
        <p:spPr>
          <a:xfrm>
            <a:off x="1322387" y="5146682"/>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6" name="Text Placeholder 8">
            <a:extLst>
              <a:ext uri="{FF2B5EF4-FFF2-40B4-BE49-F238E27FC236}">
                <a16:creationId xmlns:a16="http://schemas.microsoft.com/office/drawing/2014/main" id="{C4EFA7D3-E4FB-314C-B7EB-87C3892585E4}"/>
              </a:ext>
            </a:extLst>
          </p:cNvPr>
          <p:cNvSpPr>
            <a:spLocks noGrp="1"/>
          </p:cNvSpPr>
          <p:nvPr>
            <p:ph type="body" sz="quarter" idx="28" hasCustomPrompt="1"/>
          </p:nvPr>
        </p:nvSpPr>
        <p:spPr>
          <a:xfrm>
            <a:off x="558800" y="5701726"/>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7" name="Text Placeholder 8">
            <a:extLst>
              <a:ext uri="{FF2B5EF4-FFF2-40B4-BE49-F238E27FC236}">
                <a16:creationId xmlns:a16="http://schemas.microsoft.com/office/drawing/2014/main" id="{73695CA1-C91D-E04E-A4A8-354816DE8E07}"/>
              </a:ext>
            </a:extLst>
          </p:cNvPr>
          <p:cNvSpPr>
            <a:spLocks noGrp="1"/>
          </p:cNvSpPr>
          <p:nvPr>
            <p:ph type="body" sz="quarter" idx="29" hasCustomPrompt="1"/>
          </p:nvPr>
        </p:nvSpPr>
        <p:spPr>
          <a:xfrm>
            <a:off x="1322387" y="5701726"/>
            <a:ext cx="509111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cxnSp>
        <p:nvCxnSpPr>
          <p:cNvPr id="22" name="Straight Connector 21">
            <a:extLst>
              <a:ext uri="{FF2B5EF4-FFF2-40B4-BE49-F238E27FC236}">
                <a16:creationId xmlns:a16="http://schemas.microsoft.com/office/drawing/2014/main" id="{E27C2F74-0C16-0048-B4B9-CCAEBA46986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32046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AGENDA SLIDE 2 columns">
    <p:bg>
      <p:bgPr>
        <a:solidFill>
          <a:schemeClr val="bg1"/>
        </a:solidFill>
        <a:effectLst/>
      </p:bgPr>
    </p:bg>
    <p:spTree>
      <p:nvGrpSpPr>
        <p:cNvPr id="1" name=""/>
        <p:cNvGrpSpPr/>
        <p:nvPr/>
      </p:nvGrpSpPr>
      <p:grpSpPr>
        <a:xfrm>
          <a:off x="0" y="0"/>
          <a:ext cx="0" cy="0"/>
          <a:chOff x="0" y="0"/>
          <a:chExt cx="0" cy="0"/>
        </a:xfrm>
      </p:grpSpPr>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 ADD Agenda Title here</a:t>
            </a:r>
          </a:p>
        </p:txBody>
      </p:sp>
      <p:sp>
        <p:nvSpPr>
          <p:cNvPr id="6" name="Text Placeholder 8">
            <a:extLst>
              <a:ext uri="{FF2B5EF4-FFF2-40B4-BE49-F238E27FC236}">
                <a16:creationId xmlns:a16="http://schemas.microsoft.com/office/drawing/2014/main" id="{69FDBD23-2622-C246-8681-359C6C2DE0B5}"/>
              </a:ext>
            </a:extLst>
          </p:cNvPr>
          <p:cNvSpPr>
            <a:spLocks noGrp="1"/>
          </p:cNvSpPr>
          <p:nvPr>
            <p:ph type="body" sz="quarter" idx="12" hasCustomPrompt="1"/>
          </p:nvPr>
        </p:nvSpPr>
        <p:spPr>
          <a:xfrm>
            <a:off x="5588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7" name="Text Placeholder 8">
            <a:extLst>
              <a:ext uri="{FF2B5EF4-FFF2-40B4-BE49-F238E27FC236}">
                <a16:creationId xmlns:a16="http://schemas.microsoft.com/office/drawing/2014/main" id="{B8348BA9-24BD-2449-8CFD-A258913B8C3B}"/>
              </a:ext>
            </a:extLst>
          </p:cNvPr>
          <p:cNvSpPr>
            <a:spLocks noGrp="1"/>
          </p:cNvSpPr>
          <p:nvPr>
            <p:ph type="body" sz="quarter" idx="13" hasCustomPrompt="1"/>
          </p:nvPr>
        </p:nvSpPr>
        <p:spPr>
          <a:xfrm>
            <a:off x="1322387" y="131603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18" name="Text Placeholder 8">
            <a:extLst>
              <a:ext uri="{FF2B5EF4-FFF2-40B4-BE49-F238E27FC236}">
                <a16:creationId xmlns:a16="http://schemas.microsoft.com/office/drawing/2014/main" id="{10D0EDBF-53EE-0C47-BC0F-F1D4492361F3}"/>
              </a:ext>
            </a:extLst>
          </p:cNvPr>
          <p:cNvSpPr>
            <a:spLocks noGrp="1"/>
          </p:cNvSpPr>
          <p:nvPr>
            <p:ph type="body" sz="quarter" idx="14" hasCustomPrompt="1"/>
          </p:nvPr>
        </p:nvSpPr>
        <p:spPr>
          <a:xfrm>
            <a:off x="5588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19" name="Text Placeholder 8">
            <a:extLst>
              <a:ext uri="{FF2B5EF4-FFF2-40B4-BE49-F238E27FC236}">
                <a16:creationId xmlns:a16="http://schemas.microsoft.com/office/drawing/2014/main" id="{603160FB-0B5C-964F-88B7-5FBB7DA23635}"/>
              </a:ext>
            </a:extLst>
          </p:cNvPr>
          <p:cNvSpPr>
            <a:spLocks noGrp="1"/>
          </p:cNvSpPr>
          <p:nvPr>
            <p:ph type="body" sz="quarter" idx="15" hasCustomPrompt="1"/>
          </p:nvPr>
        </p:nvSpPr>
        <p:spPr>
          <a:xfrm>
            <a:off x="1322387" y="1864280"/>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4" name="Text Placeholder 8">
            <a:extLst>
              <a:ext uri="{FF2B5EF4-FFF2-40B4-BE49-F238E27FC236}">
                <a16:creationId xmlns:a16="http://schemas.microsoft.com/office/drawing/2014/main" id="{1E6527C4-878A-8E4A-94DF-ED9C4A186488}"/>
              </a:ext>
            </a:extLst>
          </p:cNvPr>
          <p:cNvSpPr>
            <a:spLocks noGrp="1"/>
          </p:cNvSpPr>
          <p:nvPr>
            <p:ph type="body" sz="quarter" idx="16" hasCustomPrompt="1"/>
          </p:nvPr>
        </p:nvSpPr>
        <p:spPr>
          <a:xfrm>
            <a:off x="5588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5" name="Text Placeholder 8">
            <a:extLst>
              <a:ext uri="{FF2B5EF4-FFF2-40B4-BE49-F238E27FC236}">
                <a16:creationId xmlns:a16="http://schemas.microsoft.com/office/drawing/2014/main" id="{BF7794F0-0CF1-6240-8554-0DB83E84BEF8}"/>
              </a:ext>
            </a:extLst>
          </p:cNvPr>
          <p:cNvSpPr>
            <a:spLocks noGrp="1"/>
          </p:cNvSpPr>
          <p:nvPr>
            <p:ph type="body" sz="quarter" idx="17" hasCustomPrompt="1"/>
          </p:nvPr>
        </p:nvSpPr>
        <p:spPr>
          <a:xfrm>
            <a:off x="1322387" y="241194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6" name="Text Placeholder 8">
            <a:extLst>
              <a:ext uri="{FF2B5EF4-FFF2-40B4-BE49-F238E27FC236}">
                <a16:creationId xmlns:a16="http://schemas.microsoft.com/office/drawing/2014/main" id="{EEE347EC-05DE-DE45-BCCE-FF926B1AE530}"/>
              </a:ext>
            </a:extLst>
          </p:cNvPr>
          <p:cNvSpPr>
            <a:spLocks noGrp="1"/>
          </p:cNvSpPr>
          <p:nvPr>
            <p:ph type="body" sz="quarter" idx="18" hasCustomPrompt="1"/>
          </p:nvPr>
        </p:nvSpPr>
        <p:spPr>
          <a:xfrm>
            <a:off x="5588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7" name="Text Placeholder 8">
            <a:extLst>
              <a:ext uri="{FF2B5EF4-FFF2-40B4-BE49-F238E27FC236}">
                <a16:creationId xmlns:a16="http://schemas.microsoft.com/office/drawing/2014/main" id="{991C00F5-5E48-DE40-9354-CFAEC5B8E606}"/>
              </a:ext>
            </a:extLst>
          </p:cNvPr>
          <p:cNvSpPr>
            <a:spLocks noGrp="1"/>
          </p:cNvSpPr>
          <p:nvPr>
            <p:ph type="body" sz="quarter" idx="19" hasCustomPrompt="1"/>
          </p:nvPr>
        </p:nvSpPr>
        <p:spPr>
          <a:xfrm>
            <a:off x="1322387" y="2956474"/>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28" name="Text Placeholder 8">
            <a:extLst>
              <a:ext uri="{FF2B5EF4-FFF2-40B4-BE49-F238E27FC236}">
                <a16:creationId xmlns:a16="http://schemas.microsoft.com/office/drawing/2014/main" id="{F0CC6D42-C613-F147-87EA-89EF840EF3F4}"/>
              </a:ext>
            </a:extLst>
          </p:cNvPr>
          <p:cNvSpPr>
            <a:spLocks noGrp="1"/>
          </p:cNvSpPr>
          <p:nvPr>
            <p:ph type="body" sz="quarter" idx="20" hasCustomPrompt="1"/>
          </p:nvPr>
        </p:nvSpPr>
        <p:spPr>
          <a:xfrm>
            <a:off x="5588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29" name="Text Placeholder 8">
            <a:extLst>
              <a:ext uri="{FF2B5EF4-FFF2-40B4-BE49-F238E27FC236}">
                <a16:creationId xmlns:a16="http://schemas.microsoft.com/office/drawing/2014/main" id="{E17AD1BE-7183-3D4B-BBC9-57C73844A261}"/>
              </a:ext>
            </a:extLst>
          </p:cNvPr>
          <p:cNvSpPr>
            <a:spLocks noGrp="1"/>
          </p:cNvSpPr>
          <p:nvPr>
            <p:ph type="body" sz="quarter" idx="21" hasCustomPrompt="1"/>
          </p:nvPr>
        </p:nvSpPr>
        <p:spPr>
          <a:xfrm>
            <a:off x="1322387" y="3501008"/>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0" name="Text Placeholder 8">
            <a:extLst>
              <a:ext uri="{FF2B5EF4-FFF2-40B4-BE49-F238E27FC236}">
                <a16:creationId xmlns:a16="http://schemas.microsoft.com/office/drawing/2014/main" id="{7DB1EE7E-1435-0148-8BA2-E80771CEB416}"/>
              </a:ext>
            </a:extLst>
          </p:cNvPr>
          <p:cNvSpPr>
            <a:spLocks noGrp="1"/>
          </p:cNvSpPr>
          <p:nvPr>
            <p:ph type="body" sz="quarter" idx="22" hasCustomPrompt="1"/>
          </p:nvPr>
        </p:nvSpPr>
        <p:spPr>
          <a:xfrm>
            <a:off x="5588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1" name="Text Placeholder 8">
            <a:extLst>
              <a:ext uri="{FF2B5EF4-FFF2-40B4-BE49-F238E27FC236}">
                <a16:creationId xmlns:a16="http://schemas.microsoft.com/office/drawing/2014/main" id="{E9CAD1D0-9451-CB4E-AB99-DAAAD3676EAC}"/>
              </a:ext>
            </a:extLst>
          </p:cNvPr>
          <p:cNvSpPr>
            <a:spLocks noGrp="1"/>
          </p:cNvSpPr>
          <p:nvPr>
            <p:ph type="body" sz="quarter" idx="23" hasCustomPrompt="1"/>
          </p:nvPr>
        </p:nvSpPr>
        <p:spPr>
          <a:xfrm>
            <a:off x="1322387" y="4050797"/>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2" name="Text Placeholder 8">
            <a:extLst>
              <a:ext uri="{FF2B5EF4-FFF2-40B4-BE49-F238E27FC236}">
                <a16:creationId xmlns:a16="http://schemas.microsoft.com/office/drawing/2014/main" id="{2F820F4F-14C7-4546-94B5-FA1C098205C8}"/>
              </a:ext>
            </a:extLst>
          </p:cNvPr>
          <p:cNvSpPr>
            <a:spLocks noGrp="1"/>
          </p:cNvSpPr>
          <p:nvPr>
            <p:ph type="body" sz="quarter" idx="24" hasCustomPrompt="1"/>
          </p:nvPr>
        </p:nvSpPr>
        <p:spPr>
          <a:xfrm>
            <a:off x="5588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3" name="Text Placeholder 8">
            <a:extLst>
              <a:ext uri="{FF2B5EF4-FFF2-40B4-BE49-F238E27FC236}">
                <a16:creationId xmlns:a16="http://schemas.microsoft.com/office/drawing/2014/main" id="{4BBC8035-FC9F-0044-9DE8-5BEA915386B8}"/>
              </a:ext>
            </a:extLst>
          </p:cNvPr>
          <p:cNvSpPr>
            <a:spLocks noGrp="1"/>
          </p:cNvSpPr>
          <p:nvPr>
            <p:ph type="body" sz="quarter" idx="25" hasCustomPrompt="1"/>
          </p:nvPr>
        </p:nvSpPr>
        <p:spPr>
          <a:xfrm>
            <a:off x="1322387" y="459689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4" name="Text Placeholder 8">
            <a:extLst>
              <a:ext uri="{FF2B5EF4-FFF2-40B4-BE49-F238E27FC236}">
                <a16:creationId xmlns:a16="http://schemas.microsoft.com/office/drawing/2014/main" id="{DE571142-D54F-BE42-B9B2-00585D9B894C}"/>
              </a:ext>
            </a:extLst>
          </p:cNvPr>
          <p:cNvSpPr>
            <a:spLocks noGrp="1"/>
          </p:cNvSpPr>
          <p:nvPr>
            <p:ph type="body" sz="quarter" idx="26" hasCustomPrompt="1"/>
          </p:nvPr>
        </p:nvSpPr>
        <p:spPr>
          <a:xfrm>
            <a:off x="5588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5" name="Text Placeholder 8">
            <a:extLst>
              <a:ext uri="{FF2B5EF4-FFF2-40B4-BE49-F238E27FC236}">
                <a16:creationId xmlns:a16="http://schemas.microsoft.com/office/drawing/2014/main" id="{D45669B5-97C0-7B45-B459-315284F3EEBF}"/>
              </a:ext>
            </a:extLst>
          </p:cNvPr>
          <p:cNvSpPr>
            <a:spLocks noGrp="1"/>
          </p:cNvSpPr>
          <p:nvPr>
            <p:ph type="body" sz="quarter" idx="27" hasCustomPrompt="1"/>
          </p:nvPr>
        </p:nvSpPr>
        <p:spPr>
          <a:xfrm>
            <a:off x="1322387" y="514668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cxnSp>
        <p:nvCxnSpPr>
          <p:cNvPr id="22" name="Straight Connector 21">
            <a:extLst>
              <a:ext uri="{FF2B5EF4-FFF2-40B4-BE49-F238E27FC236}">
                <a16:creationId xmlns:a16="http://schemas.microsoft.com/office/drawing/2014/main" id="{E27C2F74-0C16-0048-B4B9-CCAEBA46986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3" name="Text Placeholder 8">
            <a:extLst>
              <a:ext uri="{FF2B5EF4-FFF2-40B4-BE49-F238E27FC236}">
                <a16:creationId xmlns:a16="http://schemas.microsoft.com/office/drawing/2014/main" id="{D3819AEB-A139-E44B-B10E-059697969D93}"/>
              </a:ext>
            </a:extLst>
          </p:cNvPr>
          <p:cNvSpPr>
            <a:spLocks noGrp="1"/>
          </p:cNvSpPr>
          <p:nvPr>
            <p:ph type="body" sz="quarter" idx="30" hasCustomPrompt="1"/>
          </p:nvPr>
        </p:nvSpPr>
        <p:spPr>
          <a:xfrm>
            <a:off x="6172200" y="131603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38" name="Text Placeholder 8">
            <a:extLst>
              <a:ext uri="{FF2B5EF4-FFF2-40B4-BE49-F238E27FC236}">
                <a16:creationId xmlns:a16="http://schemas.microsoft.com/office/drawing/2014/main" id="{F3C0A2F5-37AE-A241-A8CC-5BE2D2EEAFEB}"/>
              </a:ext>
            </a:extLst>
          </p:cNvPr>
          <p:cNvSpPr>
            <a:spLocks noGrp="1"/>
          </p:cNvSpPr>
          <p:nvPr>
            <p:ph type="body" sz="quarter" idx="31" hasCustomPrompt="1"/>
          </p:nvPr>
        </p:nvSpPr>
        <p:spPr>
          <a:xfrm>
            <a:off x="6935787" y="131603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39" name="Text Placeholder 8">
            <a:extLst>
              <a:ext uri="{FF2B5EF4-FFF2-40B4-BE49-F238E27FC236}">
                <a16:creationId xmlns:a16="http://schemas.microsoft.com/office/drawing/2014/main" id="{4C411ABB-C4A6-5940-8B99-52F4B66C99D0}"/>
              </a:ext>
            </a:extLst>
          </p:cNvPr>
          <p:cNvSpPr>
            <a:spLocks noGrp="1"/>
          </p:cNvSpPr>
          <p:nvPr>
            <p:ph type="body" sz="quarter" idx="32" hasCustomPrompt="1"/>
          </p:nvPr>
        </p:nvSpPr>
        <p:spPr>
          <a:xfrm>
            <a:off x="6172200" y="1864280"/>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0" name="Text Placeholder 8">
            <a:extLst>
              <a:ext uri="{FF2B5EF4-FFF2-40B4-BE49-F238E27FC236}">
                <a16:creationId xmlns:a16="http://schemas.microsoft.com/office/drawing/2014/main" id="{C73CBC2D-E3A5-7B4F-9F10-550BEA95322B}"/>
              </a:ext>
            </a:extLst>
          </p:cNvPr>
          <p:cNvSpPr>
            <a:spLocks noGrp="1"/>
          </p:cNvSpPr>
          <p:nvPr>
            <p:ph type="body" sz="quarter" idx="33" hasCustomPrompt="1"/>
          </p:nvPr>
        </p:nvSpPr>
        <p:spPr>
          <a:xfrm>
            <a:off x="6935787" y="1864280"/>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1" name="Text Placeholder 8">
            <a:extLst>
              <a:ext uri="{FF2B5EF4-FFF2-40B4-BE49-F238E27FC236}">
                <a16:creationId xmlns:a16="http://schemas.microsoft.com/office/drawing/2014/main" id="{4B4A1295-86BC-444D-B62F-6E49EEABAD95}"/>
              </a:ext>
            </a:extLst>
          </p:cNvPr>
          <p:cNvSpPr>
            <a:spLocks noGrp="1"/>
          </p:cNvSpPr>
          <p:nvPr>
            <p:ph type="body" sz="quarter" idx="34" hasCustomPrompt="1"/>
          </p:nvPr>
        </p:nvSpPr>
        <p:spPr>
          <a:xfrm>
            <a:off x="6172200" y="241194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2" name="Text Placeholder 8">
            <a:extLst>
              <a:ext uri="{FF2B5EF4-FFF2-40B4-BE49-F238E27FC236}">
                <a16:creationId xmlns:a16="http://schemas.microsoft.com/office/drawing/2014/main" id="{8BF10DFE-9E4F-0245-B85F-74F7BB60B1FE}"/>
              </a:ext>
            </a:extLst>
          </p:cNvPr>
          <p:cNvSpPr>
            <a:spLocks noGrp="1"/>
          </p:cNvSpPr>
          <p:nvPr>
            <p:ph type="body" sz="quarter" idx="35" hasCustomPrompt="1"/>
          </p:nvPr>
        </p:nvSpPr>
        <p:spPr>
          <a:xfrm>
            <a:off x="6935787" y="241194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3" name="Text Placeholder 8">
            <a:extLst>
              <a:ext uri="{FF2B5EF4-FFF2-40B4-BE49-F238E27FC236}">
                <a16:creationId xmlns:a16="http://schemas.microsoft.com/office/drawing/2014/main" id="{4CB56580-C738-ED4C-89E5-FC0036B5B14C}"/>
              </a:ext>
            </a:extLst>
          </p:cNvPr>
          <p:cNvSpPr>
            <a:spLocks noGrp="1"/>
          </p:cNvSpPr>
          <p:nvPr>
            <p:ph type="body" sz="quarter" idx="36" hasCustomPrompt="1"/>
          </p:nvPr>
        </p:nvSpPr>
        <p:spPr>
          <a:xfrm>
            <a:off x="6172200" y="2956474"/>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4" name="Text Placeholder 8">
            <a:extLst>
              <a:ext uri="{FF2B5EF4-FFF2-40B4-BE49-F238E27FC236}">
                <a16:creationId xmlns:a16="http://schemas.microsoft.com/office/drawing/2014/main" id="{AB554BD7-617E-184D-B6D0-57D6AB532B73}"/>
              </a:ext>
            </a:extLst>
          </p:cNvPr>
          <p:cNvSpPr>
            <a:spLocks noGrp="1"/>
          </p:cNvSpPr>
          <p:nvPr>
            <p:ph type="body" sz="quarter" idx="37" hasCustomPrompt="1"/>
          </p:nvPr>
        </p:nvSpPr>
        <p:spPr>
          <a:xfrm>
            <a:off x="6935787" y="2956474"/>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5" name="Text Placeholder 8">
            <a:extLst>
              <a:ext uri="{FF2B5EF4-FFF2-40B4-BE49-F238E27FC236}">
                <a16:creationId xmlns:a16="http://schemas.microsoft.com/office/drawing/2014/main" id="{CDCFB88D-BC9F-6B48-B10A-FE554F0EF1D2}"/>
              </a:ext>
            </a:extLst>
          </p:cNvPr>
          <p:cNvSpPr>
            <a:spLocks noGrp="1"/>
          </p:cNvSpPr>
          <p:nvPr>
            <p:ph type="body" sz="quarter" idx="38" hasCustomPrompt="1"/>
          </p:nvPr>
        </p:nvSpPr>
        <p:spPr>
          <a:xfrm>
            <a:off x="6172200" y="3501008"/>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6" name="Text Placeholder 8">
            <a:extLst>
              <a:ext uri="{FF2B5EF4-FFF2-40B4-BE49-F238E27FC236}">
                <a16:creationId xmlns:a16="http://schemas.microsoft.com/office/drawing/2014/main" id="{C39D3CA9-55AB-CD4E-9ECC-796EDA4C1167}"/>
              </a:ext>
            </a:extLst>
          </p:cNvPr>
          <p:cNvSpPr>
            <a:spLocks noGrp="1"/>
          </p:cNvSpPr>
          <p:nvPr>
            <p:ph type="body" sz="quarter" idx="39" hasCustomPrompt="1"/>
          </p:nvPr>
        </p:nvSpPr>
        <p:spPr>
          <a:xfrm>
            <a:off x="6935787" y="3501008"/>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7" name="Text Placeholder 8">
            <a:extLst>
              <a:ext uri="{FF2B5EF4-FFF2-40B4-BE49-F238E27FC236}">
                <a16:creationId xmlns:a16="http://schemas.microsoft.com/office/drawing/2014/main" id="{62206EC6-77B6-1144-B801-D5AD0ACF0A5A}"/>
              </a:ext>
            </a:extLst>
          </p:cNvPr>
          <p:cNvSpPr>
            <a:spLocks noGrp="1"/>
          </p:cNvSpPr>
          <p:nvPr>
            <p:ph type="body" sz="quarter" idx="40" hasCustomPrompt="1"/>
          </p:nvPr>
        </p:nvSpPr>
        <p:spPr>
          <a:xfrm>
            <a:off x="6172200" y="4050797"/>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48" name="Text Placeholder 8">
            <a:extLst>
              <a:ext uri="{FF2B5EF4-FFF2-40B4-BE49-F238E27FC236}">
                <a16:creationId xmlns:a16="http://schemas.microsoft.com/office/drawing/2014/main" id="{3EC12E1B-6F9F-5B40-A383-0DFB07E62B2C}"/>
              </a:ext>
            </a:extLst>
          </p:cNvPr>
          <p:cNvSpPr>
            <a:spLocks noGrp="1"/>
          </p:cNvSpPr>
          <p:nvPr>
            <p:ph type="body" sz="quarter" idx="41" hasCustomPrompt="1"/>
          </p:nvPr>
        </p:nvSpPr>
        <p:spPr>
          <a:xfrm>
            <a:off x="6935787" y="4050797"/>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49" name="Text Placeholder 8">
            <a:extLst>
              <a:ext uri="{FF2B5EF4-FFF2-40B4-BE49-F238E27FC236}">
                <a16:creationId xmlns:a16="http://schemas.microsoft.com/office/drawing/2014/main" id="{2DDBE081-B78C-454F-B907-B0DE2CC4ACB8}"/>
              </a:ext>
            </a:extLst>
          </p:cNvPr>
          <p:cNvSpPr>
            <a:spLocks noGrp="1"/>
          </p:cNvSpPr>
          <p:nvPr>
            <p:ph type="body" sz="quarter" idx="42" hasCustomPrompt="1"/>
          </p:nvPr>
        </p:nvSpPr>
        <p:spPr>
          <a:xfrm>
            <a:off x="6172200" y="4596893"/>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50" name="Text Placeholder 8">
            <a:extLst>
              <a:ext uri="{FF2B5EF4-FFF2-40B4-BE49-F238E27FC236}">
                <a16:creationId xmlns:a16="http://schemas.microsoft.com/office/drawing/2014/main" id="{5ECF49DA-9D22-0548-9C66-CB938DDAD9C1}"/>
              </a:ext>
            </a:extLst>
          </p:cNvPr>
          <p:cNvSpPr>
            <a:spLocks noGrp="1"/>
          </p:cNvSpPr>
          <p:nvPr>
            <p:ph type="body" sz="quarter" idx="43" hasCustomPrompt="1"/>
          </p:nvPr>
        </p:nvSpPr>
        <p:spPr>
          <a:xfrm>
            <a:off x="6935787" y="4596893"/>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
        <p:nvSpPr>
          <p:cNvPr id="51" name="Text Placeholder 8">
            <a:extLst>
              <a:ext uri="{FF2B5EF4-FFF2-40B4-BE49-F238E27FC236}">
                <a16:creationId xmlns:a16="http://schemas.microsoft.com/office/drawing/2014/main" id="{8098EF0A-2A99-8441-8F00-6F45FEB42B47}"/>
              </a:ext>
            </a:extLst>
          </p:cNvPr>
          <p:cNvSpPr>
            <a:spLocks noGrp="1"/>
          </p:cNvSpPr>
          <p:nvPr>
            <p:ph type="body" sz="quarter" idx="44" hasCustomPrompt="1"/>
          </p:nvPr>
        </p:nvSpPr>
        <p:spPr>
          <a:xfrm>
            <a:off x="6172200" y="5146682"/>
            <a:ext cx="531362" cy="539754"/>
          </a:xfrm>
          <a:prstGeom prst="rect">
            <a:avLst/>
          </a:prstGeom>
        </p:spPr>
        <p:txBody>
          <a:bodyPr/>
          <a:lstStyle>
            <a:lvl1pPr marL="0" indent="0">
              <a:lnSpc>
                <a:spcPct val="140000"/>
              </a:lnSpc>
              <a:buNone/>
              <a:defRPr sz="2000" b="1" i="0">
                <a:solidFill>
                  <a:srgbClr val="39B54A"/>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a:t>
            </a:r>
          </a:p>
        </p:txBody>
      </p:sp>
      <p:sp>
        <p:nvSpPr>
          <p:cNvPr id="52" name="Text Placeholder 8">
            <a:extLst>
              <a:ext uri="{FF2B5EF4-FFF2-40B4-BE49-F238E27FC236}">
                <a16:creationId xmlns:a16="http://schemas.microsoft.com/office/drawing/2014/main" id="{162EBA34-05E6-6F49-A29D-F63BCEDC345E}"/>
              </a:ext>
            </a:extLst>
          </p:cNvPr>
          <p:cNvSpPr>
            <a:spLocks noGrp="1"/>
          </p:cNvSpPr>
          <p:nvPr>
            <p:ph type="body" sz="quarter" idx="45" hasCustomPrompt="1"/>
          </p:nvPr>
        </p:nvSpPr>
        <p:spPr>
          <a:xfrm>
            <a:off x="6935787" y="5146682"/>
            <a:ext cx="3661093" cy="539754"/>
          </a:xfrm>
          <a:prstGeom prst="rect">
            <a:avLst/>
          </a:prstGeom>
        </p:spPr>
        <p:txBody>
          <a:bodyPr/>
          <a:lstStyle>
            <a:lvl1pPr marL="0" indent="0">
              <a:lnSpc>
                <a:spcPct val="140000"/>
              </a:lnSpc>
              <a:buNone/>
              <a:defRPr sz="2000" b="1" i="0">
                <a:solidFill>
                  <a:srgbClr val="000000"/>
                </a:solidFill>
                <a:latin typeface="Calibri" panose="020F0502020204030204" pitchFamily="34" charset="0"/>
                <a:cs typeface="Calibri" panose="020F0502020204030204" pitchFamily="34" charset="0"/>
              </a:defRPr>
            </a:lvl1pPr>
            <a:lvl2pPr>
              <a:defRPr sz="2000" b="0" i="0">
                <a:solidFill>
                  <a:srgbClr val="EB3F43"/>
                </a:solidFill>
                <a:latin typeface="Ogilvy Sans Light" panose="02010303040101060103" pitchFamily="2" charset="77"/>
              </a:defRPr>
            </a:lvl2pPr>
            <a:lvl3pPr>
              <a:defRPr sz="2000" b="0" i="0">
                <a:solidFill>
                  <a:srgbClr val="EB3F43"/>
                </a:solidFill>
                <a:latin typeface="Ogilvy Sans Light" panose="02010303040101060103" pitchFamily="2" charset="77"/>
              </a:defRPr>
            </a:lvl3pPr>
            <a:lvl4pPr>
              <a:defRPr sz="2000" b="0" i="0">
                <a:solidFill>
                  <a:srgbClr val="EB3F43"/>
                </a:solidFill>
                <a:latin typeface="Ogilvy Sans Light" panose="02010303040101060103" pitchFamily="2" charset="77"/>
              </a:defRPr>
            </a:lvl4pPr>
            <a:lvl5pPr>
              <a:defRPr sz="2000" b="0" i="0">
                <a:solidFill>
                  <a:srgbClr val="EB3F43"/>
                </a:solidFill>
                <a:latin typeface="Ogilvy Sans Light" panose="02010303040101060103" pitchFamily="2" charset="77"/>
              </a:defRPr>
            </a:lvl5pPr>
          </a:lstStyle>
          <a:p>
            <a:pPr lvl="0"/>
            <a:r>
              <a:rPr lang="en-US"/>
              <a:t>Copy goes here</a:t>
            </a:r>
          </a:p>
        </p:txBody>
      </p:sp>
    </p:spTree>
    <p:extLst>
      <p:ext uri="{BB962C8B-B14F-4D97-AF65-F5344CB8AC3E}">
        <p14:creationId xmlns:p14="http://schemas.microsoft.com/office/powerpoint/2010/main" val="36816736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ata slide - Plain text &amp; 6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37" name="Rectangle 36">
            <a:extLst>
              <a:ext uri="{FF2B5EF4-FFF2-40B4-BE49-F238E27FC236}">
                <a16:creationId xmlns:a16="http://schemas.microsoft.com/office/drawing/2014/main" id="{4AC7CEDB-D1D6-6847-B693-3321ADD6A54C}"/>
              </a:ext>
            </a:extLst>
          </p:cNvPr>
          <p:cNvSpPr/>
          <p:nvPr userDrawn="1"/>
        </p:nvSpPr>
        <p:spPr>
          <a:xfrm rot="16200000">
            <a:off x="9537845" y="-367363"/>
            <a:ext cx="2295144" cy="3023457"/>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8" name="Rectangle 37">
            <a:extLst>
              <a:ext uri="{FF2B5EF4-FFF2-40B4-BE49-F238E27FC236}">
                <a16:creationId xmlns:a16="http://schemas.microsoft.com/office/drawing/2014/main" id="{ECE2CF40-EA22-F942-BD11-DAE18242540C}"/>
              </a:ext>
            </a:extLst>
          </p:cNvPr>
          <p:cNvSpPr/>
          <p:nvPr userDrawn="1"/>
        </p:nvSpPr>
        <p:spPr>
          <a:xfrm rot="16200000">
            <a:off x="9537845" y="1922074"/>
            <a:ext cx="2295144" cy="3023457"/>
          </a:xfrm>
          <a:prstGeom prst="rect">
            <a:avLst/>
          </a:prstGeom>
          <a:solidFill>
            <a:srgbClr val="65C47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1" name="Rectangle 40">
            <a:extLst>
              <a:ext uri="{FF2B5EF4-FFF2-40B4-BE49-F238E27FC236}">
                <a16:creationId xmlns:a16="http://schemas.microsoft.com/office/drawing/2014/main" id="{617B09DB-DDD2-6143-822C-3D54DE4B7094}"/>
              </a:ext>
            </a:extLst>
          </p:cNvPr>
          <p:cNvSpPr/>
          <p:nvPr userDrawn="1"/>
        </p:nvSpPr>
        <p:spPr>
          <a:xfrm rot="16200000">
            <a:off x="6527983" y="-353771"/>
            <a:ext cx="2295144" cy="2996272"/>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2" name="Rectangle 41">
            <a:extLst>
              <a:ext uri="{FF2B5EF4-FFF2-40B4-BE49-F238E27FC236}">
                <a16:creationId xmlns:a16="http://schemas.microsoft.com/office/drawing/2014/main" id="{93D56AEC-CC74-4043-816E-0AF076CD0869}"/>
              </a:ext>
            </a:extLst>
          </p:cNvPr>
          <p:cNvSpPr/>
          <p:nvPr userDrawn="1"/>
        </p:nvSpPr>
        <p:spPr>
          <a:xfrm rot="16200000">
            <a:off x="6527983" y="1935667"/>
            <a:ext cx="2295144" cy="2996271"/>
          </a:xfrm>
          <a:prstGeom prst="rect">
            <a:avLst/>
          </a:prstGeom>
          <a:solidFill>
            <a:srgbClr val="80818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3" name="Rectangle 42">
            <a:extLst>
              <a:ext uri="{FF2B5EF4-FFF2-40B4-BE49-F238E27FC236}">
                <a16:creationId xmlns:a16="http://schemas.microsoft.com/office/drawing/2014/main" id="{2E4B4C07-9400-F34A-A2A0-0A892E3286CB}"/>
              </a:ext>
            </a:extLst>
          </p:cNvPr>
          <p:cNvSpPr/>
          <p:nvPr userDrawn="1"/>
        </p:nvSpPr>
        <p:spPr>
          <a:xfrm rot="16200000">
            <a:off x="9537845" y="4217218"/>
            <a:ext cx="2295144" cy="3023457"/>
          </a:xfrm>
          <a:prstGeom prst="rect">
            <a:avLst/>
          </a:prstGeom>
          <a:solidFill>
            <a:srgbClr val="B3E1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4" name="Rectangle 43">
            <a:extLst>
              <a:ext uri="{FF2B5EF4-FFF2-40B4-BE49-F238E27FC236}">
                <a16:creationId xmlns:a16="http://schemas.microsoft.com/office/drawing/2014/main" id="{412A32DF-08F6-1340-86A6-341AFA513E2C}"/>
              </a:ext>
            </a:extLst>
          </p:cNvPr>
          <p:cNvSpPr/>
          <p:nvPr userDrawn="1"/>
        </p:nvSpPr>
        <p:spPr>
          <a:xfrm rot="16200000">
            <a:off x="6527984" y="4230811"/>
            <a:ext cx="2295144" cy="2996272"/>
          </a:xfrm>
          <a:prstGeom prst="rect">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5" name="Text Placeholder 76">
            <a:extLst>
              <a:ext uri="{FF2B5EF4-FFF2-40B4-BE49-F238E27FC236}">
                <a16:creationId xmlns:a16="http://schemas.microsoft.com/office/drawing/2014/main" id="{70C267B4-4F07-4740-8234-7F21A5B9C491}"/>
              </a:ext>
            </a:extLst>
          </p:cNvPr>
          <p:cNvSpPr>
            <a:spLocks noGrp="1"/>
          </p:cNvSpPr>
          <p:nvPr>
            <p:ph type="body" sz="quarter" idx="12" hasCustomPrompt="1"/>
          </p:nvPr>
        </p:nvSpPr>
        <p:spPr>
          <a:xfrm>
            <a:off x="6548718" y="628092"/>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100</a:t>
            </a:r>
          </a:p>
        </p:txBody>
      </p:sp>
      <p:sp>
        <p:nvSpPr>
          <p:cNvPr id="46" name="Text Placeholder 76">
            <a:extLst>
              <a:ext uri="{FF2B5EF4-FFF2-40B4-BE49-F238E27FC236}">
                <a16:creationId xmlns:a16="http://schemas.microsoft.com/office/drawing/2014/main" id="{61DE98DE-447D-6D48-827B-30EDB9154986}"/>
              </a:ext>
            </a:extLst>
          </p:cNvPr>
          <p:cNvSpPr>
            <a:spLocks noGrp="1"/>
          </p:cNvSpPr>
          <p:nvPr>
            <p:ph type="body" sz="quarter" idx="13" hasCustomPrompt="1"/>
          </p:nvPr>
        </p:nvSpPr>
        <p:spPr>
          <a:xfrm>
            <a:off x="9480177" y="628092"/>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200+</a:t>
            </a:r>
          </a:p>
        </p:txBody>
      </p:sp>
      <p:sp>
        <p:nvSpPr>
          <p:cNvPr id="47" name="Text Placeholder 76">
            <a:extLst>
              <a:ext uri="{FF2B5EF4-FFF2-40B4-BE49-F238E27FC236}">
                <a16:creationId xmlns:a16="http://schemas.microsoft.com/office/drawing/2014/main" id="{C252DE2C-49BB-E949-B8D3-BC4AC240447B}"/>
              </a:ext>
            </a:extLst>
          </p:cNvPr>
          <p:cNvSpPr>
            <a:spLocks noGrp="1"/>
          </p:cNvSpPr>
          <p:nvPr>
            <p:ph type="body" sz="quarter" idx="14" hasCustomPrompt="1"/>
          </p:nvPr>
        </p:nvSpPr>
        <p:spPr>
          <a:xfrm>
            <a:off x="6548718" y="2793068"/>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300+</a:t>
            </a:r>
          </a:p>
        </p:txBody>
      </p:sp>
      <p:sp>
        <p:nvSpPr>
          <p:cNvPr id="48" name="Text Placeholder 76">
            <a:extLst>
              <a:ext uri="{FF2B5EF4-FFF2-40B4-BE49-F238E27FC236}">
                <a16:creationId xmlns:a16="http://schemas.microsoft.com/office/drawing/2014/main" id="{A011D471-CBC9-FE43-89F7-3036D40A723C}"/>
              </a:ext>
            </a:extLst>
          </p:cNvPr>
          <p:cNvSpPr>
            <a:spLocks noGrp="1"/>
          </p:cNvSpPr>
          <p:nvPr>
            <p:ph type="body" sz="quarter" idx="15" hasCustomPrompt="1"/>
          </p:nvPr>
        </p:nvSpPr>
        <p:spPr>
          <a:xfrm>
            <a:off x="9480177" y="2793068"/>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40K</a:t>
            </a:r>
          </a:p>
        </p:txBody>
      </p:sp>
      <p:sp>
        <p:nvSpPr>
          <p:cNvPr id="49" name="Text Placeholder 76">
            <a:extLst>
              <a:ext uri="{FF2B5EF4-FFF2-40B4-BE49-F238E27FC236}">
                <a16:creationId xmlns:a16="http://schemas.microsoft.com/office/drawing/2014/main" id="{E4B8E251-2973-D640-A860-BE51660213FA}"/>
              </a:ext>
            </a:extLst>
          </p:cNvPr>
          <p:cNvSpPr>
            <a:spLocks noGrp="1"/>
          </p:cNvSpPr>
          <p:nvPr>
            <p:ph type="body" sz="quarter" idx="16" hasCustomPrompt="1"/>
          </p:nvPr>
        </p:nvSpPr>
        <p:spPr>
          <a:xfrm>
            <a:off x="6548718" y="5065621"/>
            <a:ext cx="2252382" cy="680008"/>
          </a:xfrm>
          <a:prstGeom prst="rect">
            <a:avLst/>
          </a:prstGeom>
        </p:spPr>
        <p:txBody>
          <a:bodyPr/>
          <a:lstStyle>
            <a:lvl1pPr marL="0" indent="0">
              <a:lnSpc>
                <a:spcPct val="70000"/>
              </a:lnSpc>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50M</a:t>
            </a:r>
          </a:p>
        </p:txBody>
      </p:sp>
      <p:sp>
        <p:nvSpPr>
          <p:cNvPr id="50" name="Text Placeholder 76">
            <a:extLst>
              <a:ext uri="{FF2B5EF4-FFF2-40B4-BE49-F238E27FC236}">
                <a16:creationId xmlns:a16="http://schemas.microsoft.com/office/drawing/2014/main" id="{8A7B1BF3-A7B5-6140-82CD-C0CD6EBB4F1C}"/>
              </a:ext>
            </a:extLst>
          </p:cNvPr>
          <p:cNvSpPr>
            <a:spLocks noGrp="1"/>
          </p:cNvSpPr>
          <p:nvPr>
            <p:ph type="body" sz="quarter" idx="17" hasCustomPrompt="1"/>
          </p:nvPr>
        </p:nvSpPr>
        <p:spPr>
          <a:xfrm>
            <a:off x="9480177" y="5065621"/>
            <a:ext cx="2252382" cy="680008"/>
          </a:xfrm>
          <a:prstGeom prst="rect">
            <a:avLst/>
          </a:prstGeom>
        </p:spPr>
        <p:txBody>
          <a:bodyPr/>
          <a:lstStyle>
            <a:lvl1pPr marL="0" indent="0">
              <a:lnSpc>
                <a:spcPct val="70000"/>
              </a:lnSpc>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6.1B</a:t>
            </a:r>
          </a:p>
        </p:txBody>
      </p:sp>
      <p:sp>
        <p:nvSpPr>
          <p:cNvPr id="51" name="Text Placeholder 76">
            <a:extLst>
              <a:ext uri="{FF2B5EF4-FFF2-40B4-BE49-F238E27FC236}">
                <a16:creationId xmlns:a16="http://schemas.microsoft.com/office/drawing/2014/main" id="{C68B9D64-D2A9-BE48-9587-9D6945502B2E}"/>
              </a:ext>
            </a:extLst>
          </p:cNvPr>
          <p:cNvSpPr>
            <a:spLocks noGrp="1"/>
          </p:cNvSpPr>
          <p:nvPr>
            <p:ph type="body" sz="quarter" idx="18" hasCustomPrompt="1"/>
          </p:nvPr>
        </p:nvSpPr>
        <p:spPr>
          <a:xfrm>
            <a:off x="6539093" y="1456465"/>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2" name="Text Placeholder 76">
            <a:extLst>
              <a:ext uri="{FF2B5EF4-FFF2-40B4-BE49-F238E27FC236}">
                <a16:creationId xmlns:a16="http://schemas.microsoft.com/office/drawing/2014/main" id="{4BEC6FE0-D652-FE48-B5C9-F292AA07D294}"/>
              </a:ext>
            </a:extLst>
          </p:cNvPr>
          <p:cNvSpPr>
            <a:spLocks noGrp="1"/>
          </p:cNvSpPr>
          <p:nvPr>
            <p:ph type="body" sz="quarter" idx="19" hasCustomPrompt="1"/>
          </p:nvPr>
        </p:nvSpPr>
        <p:spPr>
          <a:xfrm>
            <a:off x="9483999" y="145646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3" name="Text Placeholder 76">
            <a:extLst>
              <a:ext uri="{FF2B5EF4-FFF2-40B4-BE49-F238E27FC236}">
                <a16:creationId xmlns:a16="http://schemas.microsoft.com/office/drawing/2014/main" id="{EED17490-48D7-D94C-B284-EDA32FEAAE34}"/>
              </a:ext>
            </a:extLst>
          </p:cNvPr>
          <p:cNvSpPr>
            <a:spLocks noGrp="1"/>
          </p:cNvSpPr>
          <p:nvPr>
            <p:ph type="body" sz="quarter" idx="20" hasCustomPrompt="1"/>
          </p:nvPr>
        </p:nvSpPr>
        <p:spPr>
          <a:xfrm>
            <a:off x="6539093" y="3607995"/>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4" name="Text Placeholder 76">
            <a:extLst>
              <a:ext uri="{FF2B5EF4-FFF2-40B4-BE49-F238E27FC236}">
                <a16:creationId xmlns:a16="http://schemas.microsoft.com/office/drawing/2014/main" id="{55771DC3-3C68-F540-A730-95BE4141D8E5}"/>
              </a:ext>
            </a:extLst>
          </p:cNvPr>
          <p:cNvSpPr>
            <a:spLocks noGrp="1"/>
          </p:cNvSpPr>
          <p:nvPr>
            <p:ph type="body" sz="quarter" idx="21" hasCustomPrompt="1"/>
          </p:nvPr>
        </p:nvSpPr>
        <p:spPr>
          <a:xfrm>
            <a:off x="9483999" y="360799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5" name="Text Placeholder 76">
            <a:extLst>
              <a:ext uri="{FF2B5EF4-FFF2-40B4-BE49-F238E27FC236}">
                <a16:creationId xmlns:a16="http://schemas.microsoft.com/office/drawing/2014/main" id="{9022FA05-EC11-AD4A-AFAD-3DE72742BC14}"/>
              </a:ext>
            </a:extLst>
          </p:cNvPr>
          <p:cNvSpPr>
            <a:spLocks noGrp="1"/>
          </p:cNvSpPr>
          <p:nvPr>
            <p:ph type="body" sz="quarter" idx="22" hasCustomPrompt="1"/>
          </p:nvPr>
        </p:nvSpPr>
        <p:spPr>
          <a:xfrm>
            <a:off x="6539093" y="5853654"/>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56" name="Text Placeholder 76">
            <a:extLst>
              <a:ext uri="{FF2B5EF4-FFF2-40B4-BE49-F238E27FC236}">
                <a16:creationId xmlns:a16="http://schemas.microsoft.com/office/drawing/2014/main" id="{6A3E4133-76C4-F241-92B1-09622D2444DD}"/>
              </a:ext>
            </a:extLst>
          </p:cNvPr>
          <p:cNvSpPr>
            <a:spLocks noGrp="1"/>
          </p:cNvSpPr>
          <p:nvPr>
            <p:ph type="body" sz="quarter" idx="23" hasCustomPrompt="1"/>
          </p:nvPr>
        </p:nvSpPr>
        <p:spPr>
          <a:xfrm>
            <a:off x="9483999" y="5853654"/>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 name="Text Placeholder 3">
            <a:extLst>
              <a:ext uri="{FF2B5EF4-FFF2-40B4-BE49-F238E27FC236}">
                <a16:creationId xmlns:a16="http://schemas.microsoft.com/office/drawing/2014/main" id="{F223C102-17A6-4841-8211-9F68C6AB0CBB}"/>
              </a:ext>
            </a:extLst>
          </p:cNvPr>
          <p:cNvSpPr>
            <a:spLocks noGrp="1"/>
          </p:cNvSpPr>
          <p:nvPr>
            <p:ph type="body" sz="quarter" idx="24"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CONTENT/INFO HERE.</a:t>
            </a:r>
          </a:p>
          <a:p>
            <a:pPr lvl="0"/>
            <a:endParaRPr lang="en-GB" dirty="0"/>
          </a:p>
        </p:txBody>
      </p:sp>
    </p:spTree>
    <p:extLst>
      <p:ext uri="{BB962C8B-B14F-4D97-AF65-F5344CB8AC3E}">
        <p14:creationId xmlns:p14="http://schemas.microsoft.com/office/powerpoint/2010/main" val="242880987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ata slide - Plain text &amp; 4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23" name="Rectangle 22">
            <a:extLst>
              <a:ext uri="{FF2B5EF4-FFF2-40B4-BE49-F238E27FC236}">
                <a16:creationId xmlns:a16="http://schemas.microsoft.com/office/drawing/2014/main" id="{5C7AEA95-C38B-BD4B-9130-3EDD25288B8B}"/>
              </a:ext>
            </a:extLst>
          </p:cNvPr>
          <p:cNvSpPr/>
          <p:nvPr userDrawn="1"/>
        </p:nvSpPr>
        <p:spPr>
          <a:xfrm rot="16200000">
            <a:off x="7467273" y="-1293064"/>
            <a:ext cx="3434873" cy="6014583"/>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Slide Number">
            <a:extLst>
              <a:ext uri="{FF2B5EF4-FFF2-40B4-BE49-F238E27FC236}">
                <a16:creationId xmlns:a16="http://schemas.microsoft.com/office/drawing/2014/main" id="{C7653214-A419-674E-94AB-079205AEF080}"/>
              </a:ext>
            </a:extLst>
          </p:cNvPr>
          <p:cNvSpPr txBox="1">
            <a:spLocks noGrp="1"/>
          </p:cNvSpPr>
          <p:nvPr>
            <p:ph type="sldNum" sz="quarter" idx="4"/>
          </p:nvPr>
        </p:nvSpPr>
        <p:spPr>
          <a:xfrm>
            <a:off x="11747500" y="3149599"/>
            <a:ext cx="444500" cy="279401"/>
          </a:xfrm>
          <a:prstGeom prst="rect">
            <a:avLst/>
          </a:prstGeom>
        </p:spPr>
        <p:txBody>
          <a:bodyPr/>
          <a:lstStyle>
            <a:lvl1pPr algn="ctr">
              <a:defRPr sz="1000" b="0" i="0">
                <a:solidFill>
                  <a:schemeClr val="tx1"/>
                </a:solidFill>
                <a:latin typeface="Calibri" panose="020F0502020204030204" pitchFamily="34" charset="0"/>
                <a:cs typeface="Calibri" panose="020F0502020204030204" pitchFamily="34" charset="0"/>
              </a:defRPr>
            </a:lvl1pPr>
          </a:lstStyle>
          <a:p>
            <a:fld id="{86CB4B4D-7CA3-9044-876B-883B54F8677D}" type="slidenum">
              <a:rPr lang="en-US" smtClean="0"/>
              <a:pPr/>
              <a:t>‹#›</a:t>
            </a:fld>
            <a:endParaRPr lang="en-US"/>
          </a:p>
        </p:txBody>
      </p:sp>
      <p:sp>
        <p:nvSpPr>
          <p:cNvPr id="25" name="Rectangle 24">
            <a:extLst>
              <a:ext uri="{FF2B5EF4-FFF2-40B4-BE49-F238E27FC236}">
                <a16:creationId xmlns:a16="http://schemas.microsoft.com/office/drawing/2014/main" id="{4855CD85-72A7-4545-A422-6DDDD7CE0614}"/>
              </a:ext>
            </a:extLst>
          </p:cNvPr>
          <p:cNvSpPr/>
          <p:nvPr userDrawn="1"/>
        </p:nvSpPr>
        <p:spPr>
          <a:xfrm rot="16200000">
            <a:off x="8967980" y="3628833"/>
            <a:ext cx="3434873" cy="30234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id="{6395645F-5524-4B40-ACAF-F433E56BF235}"/>
              </a:ext>
            </a:extLst>
          </p:cNvPr>
          <p:cNvSpPr/>
          <p:nvPr userDrawn="1"/>
        </p:nvSpPr>
        <p:spPr>
          <a:xfrm rot="16200000">
            <a:off x="5958118" y="3642426"/>
            <a:ext cx="3434873" cy="2996271"/>
          </a:xfrm>
          <a:prstGeom prst="rect">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7" name="Text Placeholder 76">
            <a:extLst>
              <a:ext uri="{FF2B5EF4-FFF2-40B4-BE49-F238E27FC236}">
                <a16:creationId xmlns:a16="http://schemas.microsoft.com/office/drawing/2014/main" id="{8E80077A-BB90-9845-89DA-2098D02270E0}"/>
              </a:ext>
            </a:extLst>
          </p:cNvPr>
          <p:cNvSpPr>
            <a:spLocks noGrp="1"/>
          </p:cNvSpPr>
          <p:nvPr>
            <p:ph type="body" sz="quarter" idx="12" hasCustomPrompt="1"/>
          </p:nvPr>
        </p:nvSpPr>
        <p:spPr>
          <a:xfrm>
            <a:off x="6581050" y="628092"/>
            <a:ext cx="2220050"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100</a:t>
            </a:r>
          </a:p>
        </p:txBody>
      </p:sp>
      <p:sp>
        <p:nvSpPr>
          <p:cNvPr id="28" name="Text Placeholder 76">
            <a:extLst>
              <a:ext uri="{FF2B5EF4-FFF2-40B4-BE49-F238E27FC236}">
                <a16:creationId xmlns:a16="http://schemas.microsoft.com/office/drawing/2014/main" id="{629B3145-03B9-6E4C-B73E-14A1EE6CFFC3}"/>
              </a:ext>
            </a:extLst>
          </p:cNvPr>
          <p:cNvSpPr>
            <a:spLocks noGrp="1"/>
          </p:cNvSpPr>
          <p:nvPr>
            <p:ph type="body" sz="quarter" idx="18" hasCustomPrompt="1"/>
          </p:nvPr>
        </p:nvSpPr>
        <p:spPr>
          <a:xfrm>
            <a:off x="6571425" y="1456465"/>
            <a:ext cx="2220051"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a:t>
            </a:r>
          </a:p>
        </p:txBody>
      </p:sp>
      <p:sp>
        <p:nvSpPr>
          <p:cNvPr id="30" name="Text Placeholder 76">
            <a:extLst>
              <a:ext uri="{FF2B5EF4-FFF2-40B4-BE49-F238E27FC236}">
                <a16:creationId xmlns:a16="http://schemas.microsoft.com/office/drawing/2014/main" id="{B9547389-037A-D04A-AD16-7D5DA0AF951D}"/>
              </a:ext>
            </a:extLst>
          </p:cNvPr>
          <p:cNvSpPr>
            <a:spLocks noGrp="1"/>
          </p:cNvSpPr>
          <p:nvPr>
            <p:ph type="body" sz="quarter" idx="22" hasCustomPrompt="1"/>
          </p:nvPr>
        </p:nvSpPr>
        <p:spPr>
          <a:xfrm>
            <a:off x="6581050"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300K</a:t>
            </a:r>
          </a:p>
        </p:txBody>
      </p:sp>
      <p:sp>
        <p:nvSpPr>
          <p:cNvPr id="32" name="Text Placeholder 76">
            <a:extLst>
              <a:ext uri="{FF2B5EF4-FFF2-40B4-BE49-F238E27FC236}">
                <a16:creationId xmlns:a16="http://schemas.microsoft.com/office/drawing/2014/main" id="{46856E5F-E762-DE42-9939-61D9E0C78E5A}"/>
              </a:ext>
            </a:extLst>
          </p:cNvPr>
          <p:cNvSpPr>
            <a:spLocks noGrp="1"/>
          </p:cNvSpPr>
          <p:nvPr>
            <p:ph type="body" sz="quarter" idx="23" hasCustomPrompt="1"/>
          </p:nvPr>
        </p:nvSpPr>
        <p:spPr>
          <a:xfrm>
            <a:off x="9480177"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40%</a:t>
            </a:r>
          </a:p>
        </p:txBody>
      </p:sp>
      <p:sp>
        <p:nvSpPr>
          <p:cNvPr id="33" name="Text Placeholder 76">
            <a:extLst>
              <a:ext uri="{FF2B5EF4-FFF2-40B4-BE49-F238E27FC236}">
                <a16:creationId xmlns:a16="http://schemas.microsoft.com/office/drawing/2014/main" id="{C4257CD8-0579-864A-9621-F9A876D8F5DE}"/>
              </a:ext>
            </a:extLst>
          </p:cNvPr>
          <p:cNvSpPr>
            <a:spLocks noGrp="1"/>
          </p:cNvSpPr>
          <p:nvPr>
            <p:ph type="body" sz="quarter" idx="24" hasCustomPrompt="1"/>
          </p:nvPr>
        </p:nvSpPr>
        <p:spPr>
          <a:xfrm>
            <a:off x="6571425"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4" name="Text Placeholder 76">
            <a:extLst>
              <a:ext uri="{FF2B5EF4-FFF2-40B4-BE49-F238E27FC236}">
                <a16:creationId xmlns:a16="http://schemas.microsoft.com/office/drawing/2014/main" id="{A0765210-3C7E-2241-AD40-A0A12B1E5F3D}"/>
              </a:ext>
            </a:extLst>
          </p:cNvPr>
          <p:cNvSpPr>
            <a:spLocks noGrp="1"/>
          </p:cNvSpPr>
          <p:nvPr>
            <p:ph type="body" sz="quarter" idx="25" hasCustomPrompt="1"/>
          </p:nvPr>
        </p:nvSpPr>
        <p:spPr>
          <a:xfrm>
            <a:off x="9483999"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5" name="Text Placeholder 76">
            <a:extLst>
              <a:ext uri="{FF2B5EF4-FFF2-40B4-BE49-F238E27FC236}">
                <a16:creationId xmlns:a16="http://schemas.microsoft.com/office/drawing/2014/main" id="{D3830091-8FB4-5046-BEDA-4AFD9736EA39}"/>
              </a:ext>
            </a:extLst>
          </p:cNvPr>
          <p:cNvSpPr>
            <a:spLocks noGrp="1"/>
          </p:cNvSpPr>
          <p:nvPr>
            <p:ph type="body" sz="quarter" idx="26" hasCustomPrompt="1"/>
          </p:nvPr>
        </p:nvSpPr>
        <p:spPr>
          <a:xfrm>
            <a:off x="6539093" y="5276109"/>
            <a:ext cx="2252383" cy="109125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6" name="Text Placeholder 76">
            <a:extLst>
              <a:ext uri="{FF2B5EF4-FFF2-40B4-BE49-F238E27FC236}">
                <a16:creationId xmlns:a16="http://schemas.microsoft.com/office/drawing/2014/main" id="{4C203C18-FD21-084E-8C43-C4FFBC8B114D}"/>
              </a:ext>
            </a:extLst>
          </p:cNvPr>
          <p:cNvSpPr>
            <a:spLocks noGrp="1"/>
          </p:cNvSpPr>
          <p:nvPr>
            <p:ph type="body" sz="quarter" idx="27" hasCustomPrompt="1"/>
          </p:nvPr>
        </p:nvSpPr>
        <p:spPr>
          <a:xfrm>
            <a:off x="9483999" y="5276110"/>
            <a:ext cx="2252383" cy="1091250"/>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9" name="Rectangle 38">
            <a:extLst>
              <a:ext uri="{FF2B5EF4-FFF2-40B4-BE49-F238E27FC236}">
                <a16:creationId xmlns:a16="http://schemas.microsoft.com/office/drawing/2014/main" id="{94DBF6D5-03A0-A242-A051-6EB3B5D99CF4}"/>
              </a:ext>
            </a:extLst>
          </p:cNvPr>
          <p:cNvSpPr/>
          <p:nvPr userDrawn="1"/>
        </p:nvSpPr>
        <p:spPr>
          <a:xfrm rot="16200000">
            <a:off x="8967980" y="202501"/>
            <a:ext cx="3434873" cy="3023457"/>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58" name="Text Placeholder 76">
            <a:extLst>
              <a:ext uri="{FF2B5EF4-FFF2-40B4-BE49-F238E27FC236}">
                <a16:creationId xmlns:a16="http://schemas.microsoft.com/office/drawing/2014/main" id="{62E99C31-E873-DF4B-A630-6D9B95748F39}"/>
              </a:ext>
            </a:extLst>
          </p:cNvPr>
          <p:cNvSpPr>
            <a:spLocks noGrp="1"/>
          </p:cNvSpPr>
          <p:nvPr>
            <p:ph type="body" sz="quarter" idx="13" hasCustomPrompt="1"/>
          </p:nvPr>
        </p:nvSpPr>
        <p:spPr>
          <a:xfrm>
            <a:off x="9480177" y="628092"/>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200+</a:t>
            </a:r>
          </a:p>
        </p:txBody>
      </p:sp>
      <p:sp>
        <p:nvSpPr>
          <p:cNvPr id="59" name="Text Placeholder 76">
            <a:extLst>
              <a:ext uri="{FF2B5EF4-FFF2-40B4-BE49-F238E27FC236}">
                <a16:creationId xmlns:a16="http://schemas.microsoft.com/office/drawing/2014/main" id="{91A4FCC1-B1E4-734B-BB7C-02ED4F41323E}"/>
              </a:ext>
            </a:extLst>
          </p:cNvPr>
          <p:cNvSpPr>
            <a:spLocks noGrp="1"/>
          </p:cNvSpPr>
          <p:nvPr>
            <p:ph type="body" sz="quarter" idx="19" hasCustomPrompt="1"/>
          </p:nvPr>
        </p:nvSpPr>
        <p:spPr>
          <a:xfrm>
            <a:off x="9483999" y="1456465"/>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dirty="0"/>
              <a:t>Data Title </a:t>
            </a:r>
          </a:p>
        </p:txBody>
      </p:sp>
      <p:sp>
        <p:nvSpPr>
          <p:cNvPr id="60" name="Text Placeholder 76">
            <a:extLst>
              <a:ext uri="{FF2B5EF4-FFF2-40B4-BE49-F238E27FC236}">
                <a16:creationId xmlns:a16="http://schemas.microsoft.com/office/drawing/2014/main" id="{F0E25618-07CC-D043-8D34-FCB08541F9DE}"/>
              </a:ext>
            </a:extLst>
          </p:cNvPr>
          <p:cNvSpPr>
            <a:spLocks noGrp="1"/>
          </p:cNvSpPr>
          <p:nvPr>
            <p:ph type="body" sz="quarter" idx="21" hasCustomPrompt="1"/>
          </p:nvPr>
        </p:nvSpPr>
        <p:spPr>
          <a:xfrm>
            <a:off x="9483999" y="2058348"/>
            <a:ext cx="2252383" cy="1091250"/>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lvl="0"/>
            <a:r>
              <a:rPr lang="en-GB" dirty="0"/>
              <a:t>ADD Description here</a:t>
            </a:r>
          </a:p>
        </p:txBody>
      </p:sp>
      <p:sp>
        <p:nvSpPr>
          <p:cNvPr id="3" name="Text Placeholder 2">
            <a:extLst>
              <a:ext uri="{FF2B5EF4-FFF2-40B4-BE49-F238E27FC236}">
                <a16:creationId xmlns:a16="http://schemas.microsoft.com/office/drawing/2014/main" id="{372A2E5E-39C1-EE44-B443-0354AE9FD18E}"/>
              </a:ext>
            </a:extLst>
          </p:cNvPr>
          <p:cNvSpPr>
            <a:spLocks noGrp="1"/>
          </p:cNvSpPr>
          <p:nvPr>
            <p:ph type="body" sz="quarter" idx="28" hasCustomPrompt="1"/>
          </p:nvPr>
        </p:nvSpPr>
        <p:spPr>
          <a:xfrm>
            <a:off x="6565900" y="2082800"/>
            <a:ext cx="2286000" cy="1181100"/>
          </a:xfrm>
          <a:prstGeom prst="rect">
            <a:avLst/>
          </a:prstGeom>
        </p:spPr>
        <p:txBody>
          <a:bodyPr/>
          <a:lstStyle>
            <a:lvl1pPr marL="0" indent="0">
              <a:buNone/>
              <a:defRPr sz="1400" b="0" i="0">
                <a:solidFill>
                  <a:schemeClr val="bg1"/>
                </a:solidFill>
                <a:latin typeface="Calibri Light" panose="020F0302020204030204" pitchFamily="34" charset="0"/>
                <a:cs typeface="Calibri Light" panose="020F0302020204030204" pitchFamily="34" charset="0"/>
              </a:defRPr>
            </a:lvl1pPr>
            <a:lvl2pPr>
              <a:buNone/>
              <a:defRPr sz="1400" b="0" i="0">
                <a:latin typeface="Calibri Light" panose="020F0302020204030204" pitchFamily="34" charset="0"/>
                <a:cs typeface="Calibri Light" panose="020F0302020204030204" pitchFamily="34" charset="0"/>
              </a:defRPr>
            </a:lvl2pPr>
            <a:lvl3pPr>
              <a:buNone/>
              <a:defRPr sz="1400" b="0" i="0">
                <a:latin typeface="Calibri Light" panose="020F0302020204030204" pitchFamily="34" charset="0"/>
                <a:cs typeface="Calibri Light" panose="020F0302020204030204" pitchFamily="34" charset="0"/>
              </a:defRPr>
            </a:lvl3pPr>
            <a:lvl4pPr>
              <a:buNone/>
              <a:defRPr sz="1400" b="0" i="0">
                <a:latin typeface="Calibri Light" panose="020F0302020204030204" pitchFamily="34" charset="0"/>
                <a:cs typeface="Calibri Light" panose="020F0302020204030204" pitchFamily="34" charset="0"/>
              </a:defRPr>
            </a:lvl4pPr>
            <a:lvl5pPr>
              <a:buNone/>
              <a:defRPr sz="1400" b="0" i="0">
                <a:latin typeface="Calibri Light" panose="020F0302020204030204" pitchFamily="34" charset="0"/>
                <a:cs typeface="Calibri Light" panose="020F0302020204030204" pitchFamily="34" charset="0"/>
              </a:defRPr>
            </a:lvl5pPr>
          </a:lstStyle>
          <a:p>
            <a:pPr lvl="0"/>
            <a:r>
              <a:rPr lang="en-GB" dirty="0"/>
              <a:t>ADD Description here</a:t>
            </a:r>
          </a:p>
        </p:txBody>
      </p:sp>
      <p:sp>
        <p:nvSpPr>
          <p:cNvPr id="61" name="Text Placeholder 3">
            <a:extLst>
              <a:ext uri="{FF2B5EF4-FFF2-40B4-BE49-F238E27FC236}">
                <a16:creationId xmlns:a16="http://schemas.microsoft.com/office/drawing/2014/main" id="{933264C3-5F0C-F644-8309-E1846B2F7B89}"/>
              </a:ext>
            </a:extLst>
          </p:cNvPr>
          <p:cNvSpPr>
            <a:spLocks noGrp="1"/>
          </p:cNvSpPr>
          <p:nvPr>
            <p:ph type="body" sz="quarter" idx="29"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446734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Data slide - Plain text &amp; 3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22" name="Rectangle 21">
            <a:extLst>
              <a:ext uri="{FF2B5EF4-FFF2-40B4-BE49-F238E27FC236}">
                <a16:creationId xmlns:a16="http://schemas.microsoft.com/office/drawing/2014/main" id="{E6D25AE4-F95E-594D-91D3-46871E916110}"/>
              </a:ext>
            </a:extLst>
          </p:cNvPr>
          <p:cNvSpPr/>
          <p:nvPr userDrawn="1"/>
        </p:nvSpPr>
        <p:spPr>
          <a:xfrm rot="16200000">
            <a:off x="7467273" y="-1293064"/>
            <a:ext cx="3434873" cy="6014583"/>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8" name="Rectangle 37">
            <a:extLst>
              <a:ext uri="{FF2B5EF4-FFF2-40B4-BE49-F238E27FC236}">
                <a16:creationId xmlns:a16="http://schemas.microsoft.com/office/drawing/2014/main" id="{989CD8B3-357A-1945-9653-1C8DCF76C90F}"/>
              </a:ext>
            </a:extLst>
          </p:cNvPr>
          <p:cNvSpPr/>
          <p:nvPr userDrawn="1"/>
        </p:nvSpPr>
        <p:spPr>
          <a:xfrm rot="16200000">
            <a:off x="8967980" y="3628833"/>
            <a:ext cx="3434873" cy="3023457"/>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1" name="Rectangle 40">
            <a:extLst>
              <a:ext uri="{FF2B5EF4-FFF2-40B4-BE49-F238E27FC236}">
                <a16:creationId xmlns:a16="http://schemas.microsoft.com/office/drawing/2014/main" id="{C8682C79-92A1-C94E-9D6D-7EC5190A69E3}"/>
              </a:ext>
            </a:extLst>
          </p:cNvPr>
          <p:cNvSpPr/>
          <p:nvPr userDrawn="1"/>
        </p:nvSpPr>
        <p:spPr>
          <a:xfrm rot="16200000">
            <a:off x="5958118" y="3642426"/>
            <a:ext cx="3434873" cy="2996271"/>
          </a:xfrm>
          <a:prstGeom prst="rect">
            <a:avLst/>
          </a:prstGeom>
          <a:solidFill>
            <a:srgbClr val="A6A6A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42" name="Text Placeholder 76">
            <a:extLst>
              <a:ext uri="{FF2B5EF4-FFF2-40B4-BE49-F238E27FC236}">
                <a16:creationId xmlns:a16="http://schemas.microsoft.com/office/drawing/2014/main" id="{535415A0-CFE9-0F41-A087-746BC5265266}"/>
              </a:ext>
            </a:extLst>
          </p:cNvPr>
          <p:cNvSpPr>
            <a:spLocks noGrp="1"/>
          </p:cNvSpPr>
          <p:nvPr>
            <p:ph type="body" sz="quarter" idx="12" hasCustomPrompt="1"/>
          </p:nvPr>
        </p:nvSpPr>
        <p:spPr>
          <a:xfrm>
            <a:off x="6581050" y="628092"/>
            <a:ext cx="4281306"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43" name="Text Placeholder 76">
            <a:extLst>
              <a:ext uri="{FF2B5EF4-FFF2-40B4-BE49-F238E27FC236}">
                <a16:creationId xmlns:a16="http://schemas.microsoft.com/office/drawing/2014/main" id="{50FEDAA4-C18F-A342-9B67-0E95D3B6A2A7}"/>
              </a:ext>
            </a:extLst>
          </p:cNvPr>
          <p:cNvSpPr>
            <a:spLocks noGrp="1"/>
          </p:cNvSpPr>
          <p:nvPr>
            <p:ph type="body" sz="quarter" idx="18" hasCustomPrompt="1"/>
          </p:nvPr>
        </p:nvSpPr>
        <p:spPr>
          <a:xfrm>
            <a:off x="6571425" y="1456465"/>
            <a:ext cx="4281307" cy="482934"/>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4" name="Text Placeholder 76">
            <a:extLst>
              <a:ext uri="{FF2B5EF4-FFF2-40B4-BE49-F238E27FC236}">
                <a16:creationId xmlns:a16="http://schemas.microsoft.com/office/drawing/2014/main" id="{998E48E4-075E-A849-AC36-6F804BD79036}"/>
              </a:ext>
            </a:extLst>
          </p:cNvPr>
          <p:cNvSpPr>
            <a:spLocks noGrp="1"/>
          </p:cNvSpPr>
          <p:nvPr>
            <p:ph type="body" sz="quarter" idx="20" hasCustomPrompt="1"/>
          </p:nvPr>
        </p:nvSpPr>
        <p:spPr>
          <a:xfrm>
            <a:off x="6539093" y="2058347"/>
            <a:ext cx="4281307" cy="1091251"/>
          </a:xfrm>
          <a:prstGeom prst="rect">
            <a:avLst/>
          </a:prstGeom>
        </p:spPr>
        <p:txBody>
          <a:bodyPr/>
          <a:lstStyle>
            <a:lvl1pPr marL="0" indent="0">
              <a:lnSpc>
                <a:spcPct val="90000"/>
              </a:lnSpc>
              <a:spcBef>
                <a:spcPts val="1000"/>
              </a:spcBef>
              <a:buNone/>
              <a:defRPr lang="en-US" sz="1500" b="0" i="0" smtClean="0">
                <a:solidFill>
                  <a:srgbClr val="000000"/>
                </a:solidFill>
                <a:effectLst/>
                <a:latin typeface="Calibri" panose="020F0502020204030204" pitchFamily="34" charset="0"/>
                <a:cs typeface="Calibri" panose="020F0502020204030204" pitchFamily="34" charset="0"/>
              </a:defRPr>
            </a:lvl1pPr>
          </a:lstStyle>
          <a:p>
            <a:pPr lvl="0"/>
            <a:r>
              <a:rPr lang="en-GB" dirty="0"/>
              <a:t>Data description here </a:t>
            </a:r>
          </a:p>
        </p:txBody>
      </p:sp>
      <p:sp>
        <p:nvSpPr>
          <p:cNvPr id="45" name="Text Placeholder 76">
            <a:extLst>
              <a:ext uri="{FF2B5EF4-FFF2-40B4-BE49-F238E27FC236}">
                <a16:creationId xmlns:a16="http://schemas.microsoft.com/office/drawing/2014/main" id="{36212AB2-8427-B443-B2B1-F3C5E3BA2E13}"/>
              </a:ext>
            </a:extLst>
          </p:cNvPr>
          <p:cNvSpPr>
            <a:spLocks noGrp="1"/>
          </p:cNvSpPr>
          <p:nvPr>
            <p:ph type="body" sz="quarter" idx="22" hasCustomPrompt="1"/>
          </p:nvPr>
        </p:nvSpPr>
        <p:spPr>
          <a:xfrm>
            <a:off x="6581050" y="3845854"/>
            <a:ext cx="2252382" cy="680008"/>
          </a:xfrm>
          <a:prstGeom prst="rect">
            <a:avLst/>
          </a:prstGeom>
        </p:spPr>
        <p:txBody>
          <a:bodyPr/>
          <a:lstStyle>
            <a:lvl1pPr marL="0" indent="0">
              <a:lnSpc>
                <a:spcPct val="70000"/>
              </a:lnSpc>
              <a:spcBef>
                <a:spcPts val="200"/>
              </a:spcBef>
              <a:buNone/>
              <a:defRPr sz="6000" b="1" i="0" cap="all" spc="-150" baseline="0">
                <a:solidFill>
                  <a:schemeClr val="tx1"/>
                </a:solidFill>
                <a:latin typeface="Calibri" panose="020F0502020204030204" pitchFamily="34" charset="0"/>
                <a:cs typeface="Calibri" panose="020F0502020204030204" pitchFamily="34" charset="0"/>
              </a:defRPr>
            </a:lvl1pPr>
          </a:lstStyle>
          <a:p>
            <a:pPr lvl="0"/>
            <a:r>
              <a:rPr lang="en-US"/>
              <a:t>300K</a:t>
            </a:r>
          </a:p>
        </p:txBody>
      </p:sp>
      <p:sp>
        <p:nvSpPr>
          <p:cNvPr id="46" name="Text Placeholder 76">
            <a:extLst>
              <a:ext uri="{FF2B5EF4-FFF2-40B4-BE49-F238E27FC236}">
                <a16:creationId xmlns:a16="http://schemas.microsoft.com/office/drawing/2014/main" id="{8AB058FF-7A35-F94D-B7D5-5AA513504548}"/>
              </a:ext>
            </a:extLst>
          </p:cNvPr>
          <p:cNvSpPr>
            <a:spLocks noGrp="1"/>
          </p:cNvSpPr>
          <p:nvPr>
            <p:ph type="body" sz="quarter" idx="23" hasCustomPrompt="1"/>
          </p:nvPr>
        </p:nvSpPr>
        <p:spPr>
          <a:xfrm>
            <a:off x="9480177" y="3845854"/>
            <a:ext cx="2252382"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a:t>
            </a:r>
          </a:p>
        </p:txBody>
      </p:sp>
      <p:sp>
        <p:nvSpPr>
          <p:cNvPr id="47" name="Text Placeholder 76">
            <a:extLst>
              <a:ext uri="{FF2B5EF4-FFF2-40B4-BE49-F238E27FC236}">
                <a16:creationId xmlns:a16="http://schemas.microsoft.com/office/drawing/2014/main" id="{B31C8AE5-1E5B-724D-A127-31A60B79EB03}"/>
              </a:ext>
            </a:extLst>
          </p:cNvPr>
          <p:cNvSpPr>
            <a:spLocks noGrp="1"/>
          </p:cNvSpPr>
          <p:nvPr>
            <p:ph type="body" sz="quarter" idx="24" hasCustomPrompt="1"/>
          </p:nvPr>
        </p:nvSpPr>
        <p:spPr>
          <a:xfrm>
            <a:off x="6571425" y="4674227"/>
            <a:ext cx="2252383" cy="482934"/>
          </a:xfrm>
          <a:prstGeom prst="rect">
            <a:avLst/>
          </a:prstGeom>
        </p:spPr>
        <p:txBody>
          <a:bodyPr/>
          <a:lstStyle>
            <a:lvl1pPr marL="0" indent="0">
              <a:lnSpc>
                <a:spcPct val="80000"/>
              </a:lnSpc>
              <a:spcBef>
                <a:spcPts val="200"/>
              </a:spcBef>
              <a:buNone/>
              <a:defRPr lang="en-US" sz="20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8" name="Text Placeholder 76">
            <a:extLst>
              <a:ext uri="{FF2B5EF4-FFF2-40B4-BE49-F238E27FC236}">
                <a16:creationId xmlns:a16="http://schemas.microsoft.com/office/drawing/2014/main" id="{1F31469D-8533-7B43-B1CA-F989D0F07139}"/>
              </a:ext>
            </a:extLst>
          </p:cNvPr>
          <p:cNvSpPr>
            <a:spLocks noGrp="1"/>
          </p:cNvSpPr>
          <p:nvPr>
            <p:ph type="body" sz="quarter" idx="25" hasCustomPrompt="1"/>
          </p:nvPr>
        </p:nvSpPr>
        <p:spPr>
          <a:xfrm>
            <a:off x="9483999" y="4674227"/>
            <a:ext cx="2252383"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49" name="Text Placeholder 76">
            <a:extLst>
              <a:ext uri="{FF2B5EF4-FFF2-40B4-BE49-F238E27FC236}">
                <a16:creationId xmlns:a16="http://schemas.microsoft.com/office/drawing/2014/main" id="{5F341B83-7334-FA42-ACC2-97638132EEFF}"/>
              </a:ext>
            </a:extLst>
          </p:cNvPr>
          <p:cNvSpPr>
            <a:spLocks noGrp="1"/>
          </p:cNvSpPr>
          <p:nvPr>
            <p:ph type="body" sz="quarter" idx="26" hasCustomPrompt="1"/>
          </p:nvPr>
        </p:nvSpPr>
        <p:spPr>
          <a:xfrm>
            <a:off x="6539093" y="5276109"/>
            <a:ext cx="2252383" cy="109125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50" name="Text Placeholder 76">
            <a:extLst>
              <a:ext uri="{FF2B5EF4-FFF2-40B4-BE49-F238E27FC236}">
                <a16:creationId xmlns:a16="http://schemas.microsoft.com/office/drawing/2014/main" id="{D8BD744E-B7B8-1A4C-B057-84E3E175D35F}"/>
              </a:ext>
            </a:extLst>
          </p:cNvPr>
          <p:cNvSpPr>
            <a:spLocks noGrp="1"/>
          </p:cNvSpPr>
          <p:nvPr>
            <p:ph type="body" sz="quarter" idx="27" hasCustomPrompt="1"/>
          </p:nvPr>
        </p:nvSpPr>
        <p:spPr>
          <a:xfrm>
            <a:off x="9483999" y="5276110"/>
            <a:ext cx="2252383" cy="1091250"/>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 </a:t>
            </a:r>
          </a:p>
        </p:txBody>
      </p:sp>
    </p:spTree>
    <p:extLst>
      <p:ext uri="{BB962C8B-B14F-4D97-AF65-F5344CB8AC3E}">
        <p14:creationId xmlns:p14="http://schemas.microsoft.com/office/powerpoint/2010/main" val="31300629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ata slide - Plain text &amp; 2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
        <p:nvSpPr>
          <p:cNvPr id="17" name="Rectangle 16">
            <a:extLst>
              <a:ext uri="{FF2B5EF4-FFF2-40B4-BE49-F238E27FC236}">
                <a16:creationId xmlns:a16="http://schemas.microsoft.com/office/drawing/2014/main" id="{5A6A1BCB-9F3D-6E44-82C3-FAEA55948DBA}"/>
              </a:ext>
            </a:extLst>
          </p:cNvPr>
          <p:cNvSpPr/>
          <p:nvPr userDrawn="1"/>
        </p:nvSpPr>
        <p:spPr>
          <a:xfrm rot="16200000">
            <a:off x="7467273" y="-1293064"/>
            <a:ext cx="3434873" cy="6014583"/>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E084A4C-6CE4-4C45-9F02-2BBF62ACAE16}"/>
              </a:ext>
            </a:extLst>
          </p:cNvPr>
          <p:cNvSpPr/>
          <p:nvPr userDrawn="1"/>
        </p:nvSpPr>
        <p:spPr>
          <a:xfrm rot="16200000">
            <a:off x="7467273" y="2133270"/>
            <a:ext cx="3434873" cy="6014581"/>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76">
            <a:extLst>
              <a:ext uri="{FF2B5EF4-FFF2-40B4-BE49-F238E27FC236}">
                <a16:creationId xmlns:a16="http://schemas.microsoft.com/office/drawing/2014/main" id="{96AA6DCA-752C-874E-B3A8-3343B733C445}"/>
              </a:ext>
            </a:extLst>
          </p:cNvPr>
          <p:cNvSpPr>
            <a:spLocks noGrp="1"/>
          </p:cNvSpPr>
          <p:nvPr>
            <p:ph type="body" sz="quarter" idx="12" hasCustomPrompt="1"/>
          </p:nvPr>
        </p:nvSpPr>
        <p:spPr>
          <a:xfrm>
            <a:off x="6581050" y="628092"/>
            <a:ext cx="4281306"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defRPr>
            </a:lvl1pPr>
          </a:lstStyle>
          <a:p>
            <a:pPr lvl="0"/>
            <a:r>
              <a:rPr lang="en-US"/>
              <a:t>100</a:t>
            </a:r>
          </a:p>
        </p:txBody>
      </p:sp>
      <p:sp>
        <p:nvSpPr>
          <p:cNvPr id="20" name="Text Placeholder 76">
            <a:extLst>
              <a:ext uri="{FF2B5EF4-FFF2-40B4-BE49-F238E27FC236}">
                <a16:creationId xmlns:a16="http://schemas.microsoft.com/office/drawing/2014/main" id="{0E65B148-7308-F841-97EC-192299246195}"/>
              </a:ext>
            </a:extLst>
          </p:cNvPr>
          <p:cNvSpPr>
            <a:spLocks noGrp="1"/>
          </p:cNvSpPr>
          <p:nvPr>
            <p:ph type="body" sz="quarter" idx="18" hasCustomPrompt="1"/>
          </p:nvPr>
        </p:nvSpPr>
        <p:spPr>
          <a:xfrm>
            <a:off x="6571425" y="1456465"/>
            <a:ext cx="4281307"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defRPr>
            </a:lvl1pPr>
          </a:lstStyle>
          <a:p>
            <a:pPr lvl="0"/>
            <a:r>
              <a:rPr lang="en-US"/>
              <a:t>Data Description</a:t>
            </a:r>
          </a:p>
        </p:txBody>
      </p:sp>
      <p:sp>
        <p:nvSpPr>
          <p:cNvPr id="21" name="Text Placeholder 76">
            <a:extLst>
              <a:ext uri="{FF2B5EF4-FFF2-40B4-BE49-F238E27FC236}">
                <a16:creationId xmlns:a16="http://schemas.microsoft.com/office/drawing/2014/main" id="{F7AAA9E5-B8A9-1845-877F-21A538D5CB07}"/>
              </a:ext>
            </a:extLst>
          </p:cNvPr>
          <p:cNvSpPr>
            <a:spLocks noGrp="1"/>
          </p:cNvSpPr>
          <p:nvPr>
            <p:ph type="body" sz="quarter" idx="20" hasCustomPrompt="1"/>
          </p:nvPr>
        </p:nvSpPr>
        <p:spPr>
          <a:xfrm>
            <a:off x="6539093" y="2058347"/>
            <a:ext cx="4281307" cy="109125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3" name="Text Placeholder 76">
            <a:extLst>
              <a:ext uri="{FF2B5EF4-FFF2-40B4-BE49-F238E27FC236}">
                <a16:creationId xmlns:a16="http://schemas.microsoft.com/office/drawing/2014/main" id="{F9512D85-55F5-824D-84EE-7A3162F62E59}"/>
              </a:ext>
            </a:extLst>
          </p:cNvPr>
          <p:cNvSpPr>
            <a:spLocks noGrp="1"/>
          </p:cNvSpPr>
          <p:nvPr>
            <p:ph type="body" sz="quarter" idx="22" hasCustomPrompt="1"/>
          </p:nvPr>
        </p:nvSpPr>
        <p:spPr>
          <a:xfrm>
            <a:off x="6581049" y="3845854"/>
            <a:ext cx="4248973"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defRPr>
            </a:lvl1pPr>
          </a:lstStyle>
          <a:p>
            <a:pPr lvl="0"/>
            <a:r>
              <a:rPr lang="en-US"/>
              <a:t>300K</a:t>
            </a:r>
          </a:p>
        </p:txBody>
      </p:sp>
      <p:sp>
        <p:nvSpPr>
          <p:cNvPr id="24" name="Text Placeholder 76">
            <a:extLst>
              <a:ext uri="{FF2B5EF4-FFF2-40B4-BE49-F238E27FC236}">
                <a16:creationId xmlns:a16="http://schemas.microsoft.com/office/drawing/2014/main" id="{010B9D20-4CF8-3945-AA45-051F583292BA}"/>
              </a:ext>
            </a:extLst>
          </p:cNvPr>
          <p:cNvSpPr>
            <a:spLocks noGrp="1"/>
          </p:cNvSpPr>
          <p:nvPr>
            <p:ph type="body" sz="quarter" idx="24" hasCustomPrompt="1"/>
          </p:nvPr>
        </p:nvSpPr>
        <p:spPr>
          <a:xfrm>
            <a:off x="6571425" y="4674227"/>
            <a:ext cx="4248975" cy="482934"/>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defRPr>
            </a:lvl1pPr>
          </a:lstStyle>
          <a:p>
            <a:pPr lvl="0"/>
            <a:r>
              <a:rPr lang="en-US"/>
              <a:t>Data Description</a:t>
            </a:r>
          </a:p>
        </p:txBody>
      </p:sp>
      <p:sp>
        <p:nvSpPr>
          <p:cNvPr id="25" name="Text Placeholder 76">
            <a:extLst>
              <a:ext uri="{FF2B5EF4-FFF2-40B4-BE49-F238E27FC236}">
                <a16:creationId xmlns:a16="http://schemas.microsoft.com/office/drawing/2014/main" id="{84724F3A-559D-4348-A918-CB9EB6981112}"/>
              </a:ext>
            </a:extLst>
          </p:cNvPr>
          <p:cNvSpPr>
            <a:spLocks noGrp="1"/>
          </p:cNvSpPr>
          <p:nvPr>
            <p:ph type="body" sz="quarter" idx="26" hasCustomPrompt="1"/>
          </p:nvPr>
        </p:nvSpPr>
        <p:spPr>
          <a:xfrm>
            <a:off x="6539093" y="5276109"/>
            <a:ext cx="4248975" cy="109125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Tree>
    <p:extLst>
      <p:ext uri="{BB962C8B-B14F-4D97-AF65-F5344CB8AC3E}">
        <p14:creationId xmlns:p14="http://schemas.microsoft.com/office/powerpoint/2010/main" val="164025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 Sub Section Title &amp; Pic">
    <p:spTree>
      <p:nvGrpSpPr>
        <p:cNvPr id="1" name=""/>
        <p:cNvGrpSpPr/>
        <p:nvPr/>
      </p:nvGrpSpPr>
      <p:grpSpPr>
        <a:xfrm>
          <a:off x="0" y="0"/>
          <a:ext cx="0" cy="0"/>
          <a:chOff x="0" y="0"/>
          <a:chExt cx="0" cy="0"/>
        </a:xfrm>
      </p:grpSpPr>
      <p:sp>
        <p:nvSpPr>
          <p:cNvPr id="3" name="Picture Placeholder 15">
            <a:extLst>
              <a:ext uri="{FF2B5EF4-FFF2-40B4-BE49-F238E27FC236}">
                <a16:creationId xmlns:a16="http://schemas.microsoft.com/office/drawing/2014/main" id="{09B1A66E-CB17-9F4F-99C5-A7DDE6924EF8}"/>
              </a:ext>
            </a:extLst>
          </p:cNvPr>
          <p:cNvSpPr>
            <a:spLocks noGrp="1"/>
          </p:cNvSpPr>
          <p:nvPr>
            <p:ph type="pic" sz="quarter" idx="11"/>
          </p:nvPr>
        </p:nvSpPr>
        <p:spPr>
          <a:xfrm>
            <a:off x="2227902" y="0"/>
            <a:ext cx="9120818" cy="2931895"/>
          </a:xfrm>
          <a:prstGeom prst="rect">
            <a:avLst/>
          </a:prstGeom>
        </p:spPr>
        <p:txBody>
          <a:bodyPr/>
          <a:lstStyle>
            <a:lvl1pPr marL="0" indent="0">
              <a:buNone/>
              <a:defRPr/>
            </a:lvl1pPr>
          </a:lstStyle>
          <a:p>
            <a:endParaRPr lang="en-US"/>
          </a:p>
        </p:txBody>
      </p:sp>
      <p:sp>
        <p:nvSpPr>
          <p:cNvPr id="4" name="Text Placeholder 8">
            <a:extLst>
              <a:ext uri="{FF2B5EF4-FFF2-40B4-BE49-F238E27FC236}">
                <a16:creationId xmlns:a16="http://schemas.microsoft.com/office/drawing/2014/main" id="{C559EBD6-D790-C741-A02A-8E74B1256F03}"/>
              </a:ext>
            </a:extLst>
          </p:cNvPr>
          <p:cNvSpPr>
            <a:spLocks noGrp="1"/>
          </p:cNvSpPr>
          <p:nvPr>
            <p:ph type="body" sz="quarter" idx="10" hasCustomPrompt="1"/>
          </p:nvPr>
        </p:nvSpPr>
        <p:spPr>
          <a:xfrm>
            <a:off x="2245816" y="3365594"/>
            <a:ext cx="9050867" cy="914400"/>
          </a:xfrm>
          <a:prstGeom prst="rect">
            <a:avLst/>
          </a:prstGeom>
        </p:spPr>
        <p:txBody>
          <a:bodyPr/>
          <a:lstStyle>
            <a:lvl1pPr marL="0" indent="0">
              <a:buNone/>
              <a:defRPr b="0" i="0">
                <a:latin typeface="+mn-lt"/>
              </a:defRPr>
            </a:lvl1pPr>
          </a:lstStyle>
          <a:p>
            <a:pPr lvl="0"/>
            <a:r>
              <a:rPr lang="en-US" dirty="0"/>
              <a:t>SUB SECTION TITLE</a:t>
            </a:r>
          </a:p>
        </p:txBody>
      </p:sp>
    </p:spTree>
    <p:extLst>
      <p:ext uri="{BB962C8B-B14F-4D97-AF65-F5344CB8AC3E}">
        <p14:creationId xmlns:p14="http://schemas.microsoft.com/office/powerpoint/2010/main" val="133823585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ata slide - Plain text &amp; 1 x Data Blocks">
    <p:spTree>
      <p:nvGrpSpPr>
        <p:cNvPr id="1" name=""/>
        <p:cNvGrpSpPr/>
        <p:nvPr/>
      </p:nvGrpSpPr>
      <p:grpSpPr>
        <a:xfrm>
          <a:off x="0" y="0"/>
          <a:ext cx="0" cy="0"/>
          <a:chOff x="0" y="0"/>
          <a:chExt cx="0" cy="0"/>
        </a:xfrm>
      </p:grpSpPr>
      <p:cxnSp>
        <p:nvCxnSpPr>
          <p:cNvPr id="57" name="Straight Connector 56">
            <a:extLst>
              <a:ext uri="{FF2B5EF4-FFF2-40B4-BE49-F238E27FC236}">
                <a16:creationId xmlns:a16="http://schemas.microsoft.com/office/drawing/2014/main" id="{FF0B2A02-80E6-0D45-9064-6B24362F9CF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3B950AB4-02C2-8F47-8E41-98F572A25C2E}"/>
              </a:ext>
            </a:extLst>
          </p:cNvPr>
          <p:cNvSpPr/>
          <p:nvPr userDrawn="1"/>
        </p:nvSpPr>
        <p:spPr>
          <a:xfrm rot="16200000">
            <a:off x="6241407" y="425185"/>
            <a:ext cx="6871727" cy="6021354"/>
          </a:xfrm>
          <a:prstGeom prst="rect">
            <a:avLst/>
          </a:prstGeom>
          <a:solidFill>
            <a:srgbClr val="A6A6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51" name="Text Placeholder 3">
            <a:extLst>
              <a:ext uri="{FF2B5EF4-FFF2-40B4-BE49-F238E27FC236}">
                <a16:creationId xmlns:a16="http://schemas.microsoft.com/office/drawing/2014/main" id="{97942F64-A8E3-4C44-A3D3-A12B3CC7F03E}"/>
              </a:ext>
            </a:extLst>
          </p:cNvPr>
          <p:cNvSpPr>
            <a:spLocks noGrp="1"/>
          </p:cNvSpPr>
          <p:nvPr>
            <p:ph type="body" sz="quarter" idx="28" hasCustomPrompt="1"/>
          </p:nvPr>
        </p:nvSpPr>
        <p:spPr>
          <a:xfrm>
            <a:off x="596900" y="1384300"/>
            <a:ext cx="52324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a:p>
            <a:pPr lvl="0"/>
            <a:endParaRPr lang="en-GB" dirty="0"/>
          </a:p>
        </p:txBody>
      </p:sp>
      <p:sp>
        <p:nvSpPr>
          <p:cNvPr id="21" name="Text Placeholder 76">
            <a:extLst>
              <a:ext uri="{FF2B5EF4-FFF2-40B4-BE49-F238E27FC236}">
                <a16:creationId xmlns:a16="http://schemas.microsoft.com/office/drawing/2014/main" id="{632A0F07-2140-5A49-8859-CA9737D329D0}"/>
              </a:ext>
            </a:extLst>
          </p:cNvPr>
          <p:cNvSpPr>
            <a:spLocks noGrp="1"/>
          </p:cNvSpPr>
          <p:nvPr>
            <p:ph type="body" sz="quarter" idx="13" hasCustomPrompt="1"/>
          </p:nvPr>
        </p:nvSpPr>
        <p:spPr>
          <a:xfrm>
            <a:off x="7632573" y="1513161"/>
            <a:ext cx="4052008" cy="1231900"/>
          </a:xfrm>
          <a:prstGeom prst="rect">
            <a:avLst/>
          </a:prstGeom>
        </p:spPr>
        <p:txBody>
          <a:bodyPr/>
          <a:lstStyle>
            <a:lvl1pPr marL="0" indent="0" algn="l">
              <a:lnSpc>
                <a:spcPct val="70000"/>
              </a:lnSpc>
              <a:spcBef>
                <a:spcPts val="200"/>
              </a:spcBef>
              <a:buNone/>
              <a:defRPr sz="13000" b="1" i="0" cap="all" spc="-150" baseline="0">
                <a:solidFill>
                  <a:schemeClr val="tx1"/>
                </a:solidFill>
                <a:latin typeface="Calibri" panose="020F0502020204030204" pitchFamily="34" charset="0"/>
                <a:cs typeface="Calibri" panose="020F0502020204030204" pitchFamily="34" charset="0"/>
              </a:defRPr>
            </a:lvl1pPr>
          </a:lstStyle>
          <a:p>
            <a:pPr lvl="0"/>
            <a:r>
              <a:rPr lang="en-US"/>
              <a:t>15M</a:t>
            </a:r>
          </a:p>
        </p:txBody>
      </p:sp>
      <p:sp>
        <p:nvSpPr>
          <p:cNvPr id="23" name="Text Placeholder 76">
            <a:extLst>
              <a:ext uri="{FF2B5EF4-FFF2-40B4-BE49-F238E27FC236}">
                <a16:creationId xmlns:a16="http://schemas.microsoft.com/office/drawing/2014/main" id="{4A320691-F118-7D49-8C5B-0689458DC8E4}"/>
              </a:ext>
            </a:extLst>
          </p:cNvPr>
          <p:cNvSpPr>
            <a:spLocks noGrp="1"/>
          </p:cNvSpPr>
          <p:nvPr>
            <p:ph type="body" sz="quarter" idx="19" hasCustomPrompt="1"/>
          </p:nvPr>
        </p:nvSpPr>
        <p:spPr>
          <a:xfrm>
            <a:off x="7632573" y="2745061"/>
            <a:ext cx="4040691" cy="482934"/>
          </a:xfrm>
          <a:prstGeom prst="rect">
            <a:avLst/>
          </a:prstGeom>
        </p:spPr>
        <p:txBody>
          <a:bodyPr/>
          <a:lstStyle>
            <a:lvl1pPr marL="0" indent="0">
              <a:lnSpc>
                <a:spcPct val="80000"/>
              </a:lnSpc>
              <a:spcBef>
                <a:spcPts val="200"/>
              </a:spcBef>
              <a:buNone/>
              <a:defRPr lang="en-US" sz="3500" b="1" i="0" spc="0" smtClean="0">
                <a:solidFill>
                  <a:schemeClr val="tx1"/>
                </a:solidFill>
                <a:effectLst/>
                <a:latin typeface="Calibri" panose="020F0502020204030204" pitchFamily="34" charset="0"/>
                <a:cs typeface="Calibri" panose="020F0502020204030204" pitchFamily="34" charset="0"/>
              </a:defRPr>
            </a:lvl1pPr>
          </a:lstStyle>
          <a:p>
            <a:pPr lvl="0"/>
            <a:r>
              <a:rPr lang="en-US"/>
              <a:t>Data Description</a:t>
            </a:r>
          </a:p>
        </p:txBody>
      </p:sp>
      <p:sp>
        <p:nvSpPr>
          <p:cNvPr id="25" name="Text Placeholder 76">
            <a:extLst>
              <a:ext uri="{FF2B5EF4-FFF2-40B4-BE49-F238E27FC236}">
                <a16:creationId xmlns:a16="http://schemas.microsoft.com/office/drawing/2014/main" id="{29DD97D2-D96C-8743-8EF3-EA343CF00574}"/>
              </a:ext>
            </a:extLst>
          </p:cNvPr>
          <p:cNvSpPr>
            <a:spLocks noGrp="1"/>
          </p:cNvSpPr>
          <p:nvPr>
            <p:ph type="body" sz="quarter" idx="26" hasCustomPrompt="1"/>
          </p:nvPr>
        </p:nvSpPr>
        <p:spPr>
          <a:xfrm>
            <a:off x="7656693" y="3523509"/>
            <a:ext cx="4014607" cy="211529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Tree>
    <p:extLst>
      <p:ext uri="{BB962C8B-B14F-4D97-AF65-F5344CB8AC3E}">
        <p14:creationId xmlns:p14="http://schemas.microsoft.com/office/powerpoint/2010/main" val="9762727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Data slide - 6 x Data Blocks Light colour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9828B9B-E0BE-B64F-819B-A046561BF0AD}"/>
              </a:ext>
            </a:extLst>
          </p:cNvPr>
          <p:cNvSpPr/>
          <p:nvPr userDrawn="1"/>
        </p:nvSpPr>
        <p:spPr>
          <a:xfrm rot="16200000">
            <a:off x="1032935"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7" name="Text Placeholder 76">
            <a:extLst>
              <a:ext uri="{FF2B5EF4-FFF2-40B4-BE49-F238E27FC236}">
                <a16:creationId xmlns:a16="http://schemas.microsoft.com/office/drawing/2014/main" id="{2FA09B8A-9068-3748-A7A0-AA4E149D966A}"/>
              </a:ext>
            </a:extLst>
          </p:cNvPr>
          <p:cNvSpPr>
            <a:spLocks noGrp="1"/>
          </p:cNvSpPr>
          <p:nvPr>
            <p:ph type="body" sz="quarter" idx="28" hasCustomPrompt="1"/>
          </p:nvPr>
        </p:nvSpPr>
        <p:spPr>
          <a:xfrm>
            <a:off x="857777"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400M</a:t>
            </a:r>
          </a:p>
        </p:txBody>
      </p:sp>
      <p:sp>
        <p:nvSpPr>
          <p:cNvPr id="9" name="Text Placeholder 76">
            <a:extLst>
              <a:ext uri="{FF2B5EF4-FFF2-40B4-BE49-F238E27FC236}">
                <a16:creationId xmlns:a16="http://schemas.microsoft.com/office/drawing/2014/main" id="{85A8F1A2-49B9-C341-8583-4E5498CD814A}"/>
              </a:ext>
            </a:extLst>
          </p:cNvPr>
          <p:cNvSpPr>
            <a:spLocks noGrp="1"/>
          </p:cNvSpPr>
          <p:nvPr>
            <p:ph type="body" sz="quarter" idx="29" hasCustomPrompt="1"/>
          </p:nvPr>
        </p:nvSpPr>
        <p:spPr>
          <a:xfrm>
            <a:off x="848152"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10" name="Text Placeholder 76">
            <a:extLst>
              <a:ext uri="{FF2B5EF4-FFF2-40B4-BE49-F238E27FC236}">
                <a16:creationId xmlns:a16="http://schemas.microsoft.com/office/drawing/2014/main" id="{FA6579F5-E083-3249-89A9-BA7C933CC6D0}"/>
              </a:ext>
            </a:extLst>
          </p:cNvPr>
          <p:cNvSpPr>
            <a:spLocks noGrp="1"/>
          </p:cNvSpPr>
          <p:nvPr>
            <p:ph type="body" sz="quarter" idx="30" hasCustomPrompt="1"/>
          </p:nvPr>
        </p:nvSpPr>
        <p:spPr>
          <a:xfrm>
            <a:off x="815820"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p:txBody>
      </p:sp>
      <p:sp>
        <p:nvSpPr>
          <p:cNvPr id="11" name="Rectangle 10">
            <a:extLst>
              <a:ext uri="{FF2B5EF4-FFF2-40B4-BE49-F238E27FC236}">
                <a16:creationId xmlns:a16="http://schemas.microsoft.com/office/drawing/2014/main" id="{3935D51D-073C-564C-8FBC-3021C8624896}"/>
              </a:ext>
            </a:extLst>
          </p:cNvPr>
          <p:cNvSpPr/>
          <p:nvPr userDrawn="1"/>
        </p:nvSpPr>
        <p:spPr>
          <a:xfrm rot="16200000">
            <a:off x="4764963"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2" name="Text Placeholder 76">
            <a:extLst>
              <a:ext uri="{FF2B5EF4-FFF2-40B4-BE49-F238E27FC236}">
                <a16:creationId xmlns:a16="http://schemas.microsoft.com/office/drawing/2014/main" id="{CB75985B-6A4A-B346-BFE4-7FD472DAA8B2}"/>
              </a:ext>
            </a:extLst>
          </p:cNvPr>
          <p:cNvSpPr>
            <a:spLocks noGrp="1"/>
          </p:cNvSpPr>
          <p:nvPr>
            <p:ph type="body" sz="quarter" idx="31" hasCustomPrompt="1"/>
          </p:nvPr>
        </p:nvSpPr>
        <p:spPr>
          <a:xfrm>
            <a:off x="4589805"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500%</a:t>
            </a:r>
          </a:p>
        </p:txBody>
      </p:sp>
      <p:sp>
        <p:nvSpPr>
          <p:cNvPr id="13" name="Text Placeholder 76">
            <a:extLst>
              <a:ext uri="{FF2B5EF4-FFF2-40B4-BE49-F238E27FC236}">
                <a16:creationId xmlns:a16="http://schemas.microsoft.com/office/drawing/2014/main" id="{2850CF7F-84CC-6949-A53F-ECE301C784F4}"/>
              </a:ext>
            </a:extLst>
          </p:cNvPr>
          <p:cNvSpPr>
            <a:spLocks noGrp="1"/>
          </p:cNvSpPr>
          <p:nvPr>
            <p:ph type="body" sz="quarter" idx="32" hasCustomPrompt="1"/>
          </p:nvPr>
        </p:nvSpPr>
        <p:spPr>
          <a:xfrm>
            <a:off x="4580180"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Description</a:t>
            </a:r>
          </a:p>
        </p:txBody>
      </p:sp>
      <p:sp>
        <p:nvSpPr>
          <p:cNvPr id="14" name="Text Placeholder 76">
            <a:extLst>
              <a:ext uri="{FF2B5EF4-FFF2-40B4-BE49-F238E27FC236}">
                <a16:creationId xmlns:a16="http://schemas.microsoft.com/office/drawing/2014/main" id="{0B6148CF-4FE0-E146-9B06-55B7613446D7}"/>
              </a:ext>
            </a:extLst>
          </p:cNvPr>
          <p:cNvSpPr>
            <a:spLocks noGrp="1"/>
          </p:cNvSpPr>
          <p:nvPr>
            <p:ph type="body" sz="quarter" idx="33" hasCustomPrompt="1"/>
          </p:nvPr>
        </p:nvSpPr>
        <p:spPr>
          <a:xfrm>
            <a:off x="4547848"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a:p>
            <a:pPr lvl="0"/>
            <a:endParaRPr lang="en-GB" dirty="0"/>
          </a:p>
        </p:txBody>
      </p:sp>
      <p:sp>
        <p:nvSpPr>
          <p:cNvPr id="15" name="Rectangle 14">
            <a:extLst>
              <a:ext uri="{FF2B5EF4-FFF2-40B4-BE49-F238E27FC236}">
                <a16:creationId xmlns:a16="http://schemas.microsoft.com/office/drawing/2014/main" id="{143DBF2D-C372-244B-8FA7-592895942E7F}"/>
              </a:ext>
            </a:extLst>
          </p:cNvPr>
          <p:cNvSpPr/>
          <p:nvPr userDrawn="1"/>
        </p:nvSpPr>
        <p:spPr>
          <a:xfrm rot="16200000">
            <a:off x="8465094" y="3443312"/>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6" name="Text Placeholder 76">
            <a:extLst>
              <a:ext uri="{FF2B5EF4-FFF2-40B4-BE49-F238E27FC236}">
                <a16:creationId xmlns:a16="http://schemas.microsoft.com/office/drawing/2014/main" id="{3ABED21C-1B8B-3D46-92C8-58D7BF457D25}"/>
              </a:ext>
            </a:extLst>
          </p:cNvPr>
          <p:cNvSpPr>
            <a:spLocks noGrp="1"/>
          </p:cNvSpPr>
          <p:nvPr>
            <p:ph type="body" sz="quarter" idx="34" hasCustomPrompt="1"/>
          </p:nvPr>
        </p:nvSpPr>
        <p:spPr>
          <a:xfrm>
            <a:off x="8289936" y="4248680"/>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6.1B</a:t>
            </a:r>
          </a:p>
        </p:txBody>
      </p:sp>
      <p:sp>
        <p:nvSpPr>
          <p:cNvPr id="17" name="Text Placeholder 76">
            <a:extLst>
              <a:ext uri="{FF2B5EF4-FFF2-40B4-BE49-F238E27FC236}">
                <a16:creationId xmlns:a16="http://schemas.microsoft.com/office/drawing/2014/main" id="{27178754-93A6-2A44-95A2-7E272D312AB0}"/>
              </a:ext>
            </a:extLst>
          </p:cNvPr>
          <p:cNvSpPr>
            <a:spLocks noGrp="1"/>
          </p:cNvSpPr>
          <p:nvPr>
            <p:ph type="body" sz="quarter" idx="35" hasCustomPrompt="1"/>
          </p:nvPr>
        </p:nvSpPr>
        <p:spPr>
          <a:xfrm>
            <a:off x="8280311" y="5077053"/>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18" name="Text Placeholder 76">
            <a:extLst>
              <a:ext uri="{FF2B5EF4-FFF2-40B4-BE49-F238E27FC236}">
                <a16:creationId xmlns:a16="http://schemas.microsoft.com/office/drawing/2014/main" id="{509B52A8-83C7-9D42-ACC9-AC629273540B}"/>
              </a:ext>
            </a:extLst>
          </p:cNvPr>
          <p:cNvSpPr>
            <a:spLocks noGrp="1"/>
          </p:cNvSpPr>
          <p:nvPr>
            <p:ph type="body" sz="quarter" idx="36" hasCustomPrompt="1"/>
          </p:nvPr>
        </p:nvSpPr>
        <p:spPr>
          <a:xfrm>
            <a:off x="8247979" y="5478726"/>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19" name="Rectangle 18">
            <a:extLst>
              <a:ext uri="{FF2B5EF4-FFF2-40B4-BE49-F238E27FC236}">
                <a16:creationId xmlns:a16="http://schemas.microsoft.com/office/drawing/2014/main" id="{39FDC75D-892B-4C49-8EB3-26110B039DE8}"/>
              </a:ext>
            </a:extLst>
          </p:cNvPr>
          <p:cNvSpPr/>
          <p:nvPr userDrawn="1"/>
        </p:nvSpPr>
        <p:spPr>
          <a:xfrm rot="16200000">
            <a:off x="1032935" y="625685"/>
            <a:ext cx="2658533" cy="3581399"/>
          </a:xfrm>
          <a:prstGeom prst="rect">
            <a:avLst/>
          </a:prstGeom>
          <a:solidFill>
            <a:srgbClr val="65C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0" name="Text Placeholder 76">
            <a:extLst>
              <a:ext uri="{FF2B5EF4-FFF2-40B4-BE49-F238E27FC236}">
                <a16:creationId xmlns:a16="http://schemas.microsoft.com/office/drawing/2014/main" id="{66714252-E4BF-D140-8669-A8385A103E11}"/>
              </a:ext>
            </a:extLst>
          </p:cNvPr>
          <p:cNvSpPr>
            <a:spLocks noGrp="1"/>
          </p:cNvSpPr>
          <p:nvPr>
            <p:ph type="body" sz="quarter" idx="12" hasCustomPrompt="1"/>
          </p:nvPr>
        </p:nvSpPr>
        <p:spPr>
          <a:xfrm>
            <a:off x="857777"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21" name="Text Placeholder 76">
            <a:extLst>
              <a:ext uri="{FF2B5EF4-FFF2-40B4-BE49-F238E27FC236}">
                <a16:creationId xmlns:a16="http://schemas.microsoft.com/office/drawing/2014/main" id="{9081CD80-0F86-6942-A18D-9DA1E446BEBF}"/>
              </a:ext>
            </a:extLst>
          </p:cNvPr>
          <p:cNvSpPr>
            <a:spLocks noGrp="1"/>
          </p:cNvSpPr>
          <p:nvPr>
            <p:ph type="body" sz="quarter" idx="18" hasCustomPrompt="1"/>
          </p:nvPr>
        </p:nvSpPr>
        <p:spPr>
          <a:xfrm>
            <a:off x="848152"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22" name="Text Placeholder 76">
            <a:extLst>
              <a:ext uri="{FF2B5EF4-FFF2-40B4-BE49-F238E27FC236}">
                <a16:creationId xmlns:a16="http://schemas.microsoft.com/office/drawing/2014/main" id="{EB32678C-7580-B448-962C-33829E78E4F7}"/>
              </a:ext>
            </a:extLst>
          </p:cNvPr>
          <p:cNvSpPr>
            <a:spLocks noGrp="1"/>
          </p:cNvSpPr>
          <p:nvPr>
            <p:ph type="body" sz="quarter" idx="20" hasCustomPrompt="1"/>
          </p:nvPr>
        </p:nvSpPr>
        <p:spPr>
          <a:xfrm>
            <a:off x="815820" y="2661099"/>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23" name="Rectangle 22">
            <a:extLst>
              <a:ext uri="{FF2B5EF4-FFF2-40B4-BE49-F238E27FC236}">
                <a16:creationId xmlns:a16="http://schemas.microsoft.com/office/drawing/2014/main" id="{074FDF7A-42A9-0B42-9AD2-2ECE009480C1}"/>
              </a:ext>
            </a:extLst>
          </p:cNvPr>
          <p:cNvSpPr/>
          <p:nvPr userDrawn="1"/>
        </p:nvSpPr>
        <p:spPr>
          <a:xfrm rot="16200000">
            <a:off x="4764963" y="625685"/>
            <a:ext cx="2658533" cy="3581399"/>
          </a:xfrm>
          <a:prstGeom prst="rect">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Text Placeholder 76">
            <a:extLst>
              <a:ext uri="{FF2B5EF4-FFF2-40B4-BE49-F238E27FC236}">
                <a16:creationId xmlns:a16="http://schemas.microsoft.com/office/drawing/2014/main" id="{D78338CF-9EEF-2E45-8636-27B6BF1082B7}"/>
              </a:ext>
            </a:extLst>
          </p:cNvPr>
          <p:cNvSpPr>
            <a:spLocks noGrp="1"/>
          </p:cNvSpPr>
          <p:nvPr>
            <p:ph type="body" sz="quarter" idx="22" hasCustomPrompt="1"/>
          </p:nvPr>
        </p:nvSpPr>
        <p:spPr>
          <a:xfrm>
            <a:off x="4567550"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200+</a:t>
            </a:r>
          </a:p>
        </p:txBody>
      </p:sp>
      <p:sp>
        <p:nvSpPr>
          <p:cNvPr id="25" name="Text Placeholder 76">
            <a:extLst>
              <a:ext uri="{FF2B5EF4-FFF2-40B4-BE49-F238E27FC236}">
                <a16:creationId xmlns:a16="http://schemas.microsoft.com/office/drawing/2014/main" id="{057A1628-96CF-1147-AEA3-3E078EADA268}"/>
              </a:ext>
            </a:extLst>
          </p:cNvPr>
          <p:cNvSpPr>
            <a:spLocks noGrp="1"/>
          </p:cNvSpPr>
          <p:nvPr>
            <p:ph type="body" sz="quarter" idx="23" hasCustomPrompt="1"/>
          </p:nvPr>
        </p:nvSpPr>
        <p:spPr>
          <a:xfrm>
            <a:off x="4557925"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26" name="Text Placeholder 76">
            <a:extLst>
              <a:ext uri="{FF2B5EF4-FFF2-40B4-BE49-F238E27FC236}">
                <a16:creationId xmlns:a16="http://schemas.microsoft.com/office/drawing/2014/main" id="{FF23B40E-6114-8A4D-A418-2BB1EA24CBDB}"/>
              </a:ext>
            </a:extLst>
          </p:cNvPr>
          <p:cNvSpPr>
            <a:spLocks noGrp="1"/>
          </p:cNvSpPr>
          <p:nvPr>
            <p:ph type="body" sz="quarter" idx="24" hasCustomPrompt="1"/>
          </p:nvPr>
        </p:nvSpPr>
        <p:spPr>
          <a:xfrm>
            <a:off x="4547848" y="2661099"/>
            <a:ext cx="3073131"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lvl="0"/>
            <a:r>
              <a:rPr lang="en-GB" dirty="0"/>
              <a:t>ADD description here</a:t>
            </a:r>
          </a:p>
        </p:txBody>
      </p:sp>
      <p:sp>
        <p:nvSpPr>
          <p:cNvPr id="27" name="Rectangle 26">
            <a:extLst>
              <a:ext uri="{FF2B5EF4-FFF2-40B4-BE49-F238E27FC236}">
                <a16:creationId xmlns:a16="http://schemas.microsoft.com/office/drawing/2014/main" id="{2212B462-A5AD-CA42-A504-51A81D73AEC1}"/>
              </a:ext>
            </a:extLst>
          </p:cNvPr>
          <p:cNvSpPr/>
          <p:nvPr userDrawn="1"/>
        </p:nvSpPr>
        <p:spPr>
          <a:xfrm rot="16200000">
            <a:off x="8465094" y="646950"/>
            <a:ext cx="2658533" cy="3581399"/>
          </a:xfrm>
          <a:prstGeom prst="rect">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8" name="Text Placeholder 76">
            <a:extLst>
              <a:ext uri="{FF2B5EF4-FFF2-40B4-BE49-F238E27FC236}">
                <a16:creationId xmlns:a16="http://schemas.microsoft.com/office/drawing/2014/main" id="{83B415F2-2D6B-BB43-9948-1F43FD0D190D}"/>
              </a:ext>
            </a:extLst>
          </p:cNvPr>
          <p:cNvSpPr>
            <a:spLocks noGrp="1"/>
          </p:cNvSpPr>
          <p:nvPr>
            <p:ph type="body" sz="quarter" idx="25" hasCustomPrompt="1"/>
          </p:nvPr>
        </p:nvSpPr>
        <p:spPr>
          <a:xfrm>
            <a:off x="8289936" y="1452318"/>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300K</a:t>
            </a:r>
          </a:p>
        </p:txBody>
      </p:sp>
      <p:sp>
        <p:nvSpPr>
          <p:cNvPr id="29" name="Text Placeholder 76">
            <a:extLst>
              <a:ext uri="{FF2B5EF4-FFF2-40B4-BE49-F238E27FC236}">
                <a16:creationId xmlns:a16="http://schemas.microsoft.com/office/drawing/2014/main" id="{08CC449D-893A-D947-8E6D-3B6FE74B4BAD}"/>
              </a:ext>
            </a:extLst>
          </p:cNvPr>
          <p:cNvSpPr>
            <a:spLocks noGrp="1"/>
          </p:cNvSpPr>
          <p:nvPr>
            <p:ph type="body" sz="quarter" idx="26" hasCustomPrompt="1"/>
          </p:nvPr>
        </p:nvSpPr>
        <p:spPr>
          <a:xfrm>
            <a:off x="8280311" y="2280691"/>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 here</a:t>
            </a:r>
          </a:p>
        </p:txBody>
      </p:sp>
      <p:sp>
        <p:nvSpPr>
          <p:cNvPr id="30" name="Text Placeholder 76">
            <a:extLst>
              <a:ext uri="{FF2B5EF4-FFF2-40B4-BE49-F238E27FC236}">
                <a16:creationId xmlns:a16="http://schemas.microsoft.com/office/drawing/2014/main" id="{2B431764-918A-204F-83E0-20D63EFA0BBC}"/>
              </a:ext>
            </a:extLst>
          </p:cNvPr>
          <p:cNvSpPr>
            <a:spLocks noGrp="1"/>
          </p:cNvSpPr>
          <p:nvPr>
            <p:ph type="body" sz="quarter" idx="27" hasCustomPrompt="1"/>
          </p:nvPr>
        </p:nvSpPr>
        <p:spPr>
          <a:xfrm>
            <a:off x="8247979" y="2682364"/>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ADD description here</a:t>
            </a:r>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dirty="0"/>
              <a:t>Data Description – Calibri 28</a:t>
            </a:r>
          </a:p>
        </p:txBody>
      </p:sp>
      <p:cxnSp>
        <p:nvCxnSpPr>
          <p:cNvPr id="32" name="Straight Connector 31">
            <a:extLst>
              <a:ext uri="{FF2B5EF4-FFF2-40B4-BE49-F238E27FC236}">
                <a16:creationId xmlns:a16="http://schemas.microsoft.com/office/drawing/2014/main" id="{95413961-013E-1747-84EB-B2D669EAEEA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178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Data slide - 6 x Data Blocks Darker Colour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9828B9B-E0BE-B64F-819B-A046561BF0AD}"/>
              </a:ext>
            </a:extLst>
          </p:cNvPr>
          <p:cNvSpPr/>
          <p:nvPr userDrawn="1"/>
        </p:nvSpPr>
        <p:spPr>
          <a:xfrm rot="16200000">
            <a:off x="1032935"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7" name="Text Placeholder 76">
            <a:extLst>
              <a:ext uri="{FF2B5EF4-FFF2-40B4-BE49-F238E27FC236}">
                <a16:creationId xmlns:a16="http://schemas.microsoft.com/office/drawing/2014/main" id="{2FA09B8A-9068-3748-A7A0-AA4E149D966A}"/>
              </a:ext>
            </a:extLst>
          </p:cNvPr>
          <p:cNvSpPr>
            <a:spLocks noGrp="1"/>
          </p:cNvSpPr>
          <p:nvPr>
            <p:ph type="body" sz="quarter" idx="28" hasCustomPrompt="1"/>
          </p:nvPr>
        </p:nvSpPr>
        <p:spPr>
          <a:xfrm>
            <a:off x="857777"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400M</a:t>
            </a:r>
          </a:p>
        </p:txBody>
      </p:sp>
      <p:sp>
        <p:nvSpPr>
          <p:cNvPr id="9" name="Text Placeholder 76">
            <a:extLst>
              <a:ext uri="{FF2B5EF4-FFF2-40B4-BE49-F238E27FC236}">
                <a16:creationId xmlns:a16="http://schemas.microsoft.com/office/drawing/2014/main" id="{85A8F1A2-49B9-C341-8583-4E5498CD814A}"/>
              </a:ext>
            </a:extLst>
          </p:cNvPr>
          <p:cNvSpPr>
            <a:spLocks noGrp="1"/>
          </p:cNvSpPr>
          <p:nvPr>
            <p:ph type="body" sz="quarter" idx="29" hasCustomPrompt="1"/>
          </p:nvPr>
        </p:nvSpPr>
        <p:spPr>
          <a:xfrm>
            <a:off x="848152"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0" name="Text Placeholder 76">
            <a:extLst>
              <a:ext uri="{FF2B5EF4-FFF2-40B4-BE49-F238E27FC236}">
                <a16:creationId xmlns:a16="http://schemas.microsoft.com/office/drawing/2014/main" id="{FA6579F5-E083-3249-89A9-BA7C933CC6D0}"/>
              </a:ext>
            </a:extLst>
          </p:cNvPr>
          <p:cNvSpPr>
            <a:spLocks noGrp="1"/>
          </p:cNvSpPr>
          <p:nvPr>
            <p:ph type="body" sz="quarter" idx="30" hasCustomPrompt="1"/>
          </p:nvPr>
        </p:nvSpPr>
        <p:spPr>
          <a:xfrm>
            <a:off x="815820"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1" name="Rectangle 10">
            <a:extLst>
              <a:ext uri="{FF2B5EF4-FFF2-40B4-BE49-F238E27FC236}">
                <a16:creationId xmlns:a16="http://schemas.microsoft.com/office/drawing/2014/main" id="{3935D51D-073C-564C-8FBC-3021C8624896}"/>
              </a:ext>
            </a:extLst>
          </p:cNvPr>
          <p:cNvSpPr/>
          <p:nvPr userDrawn="1"/>
        </p:nvSpPr>
        <p:spPr>
          <a:xfrm rot="16200000">
            <a:off x="4764963" y="3422047"/>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2" name="Text Placeholder 76">
            <a:extLst>
              <a:ext uri="{FF2B5EF4-FFF2-40B4-BE49-F238E27FC236}">
                <a16:creationId xmlns:a16="http://schemas.microsoft.com/office/drawing/2014/main" id="{CB75985B-6A4A-B346-BFE4-7FD472DAA8B2}"/>
              </a:ext>
            </a:extLst>
          </p:cNvPr>
          <p:cNvSpPr>
            <a:spLocks noGrp="1"/>
          </p:cNvSpPr>
          <p:nvPr>
            <p:ph type="body" sz="quarter" idx="31" hasCustomPrompt="1"/>
          </p:nvPr>
        </p:nvSpPr>
        <p:spPr>
          <a:xfrm>
            <a:off x="4589805" y="4227415"/>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500%</a:t>
            </a:r>
          </a:p>
        </p:txBody>
      </p:sp>
      <p:sp>
        <p:nvSpPr>
          <p:cNvPr id="13" name="Text Placeholder 76">
            <a:extLst>
              <a:ext uri="{FF2B5EF4-FFF2-40B4-BE49-F238E27FC236}">
                <a16:creationId xmlns:a16="http://schemas.microsoft.com/office/drawing/2014/main" id="{2850CF7F-84CC-6949-A53F-ECE301C784F4}"/>
              </a:ext>
            </a:extLst>
          </p:cNvPr>
          <p:cNvSpPr>
            <a:spLocks noGrp="1"/>
          </p:cNvSpPr>
          <p:nvPr>
            <p:ph type="body" sz="quarter" idx="32" hasCustomPrompt="1"/>
          </p:nvPr>
        </p:nvSpPr>
        <p:spPr>
          <a:xfrm>
            <a:off x="4580180" y="5055788"/>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4" name="Text Placeholder 76">
            <a:extLst>
              <a:ext uri="{FF2B5EF4-FFF2-40B4-BE49-F238E27FC236}">
                <a16:creationId xmlns:a16="http://schemas.microsoft.com/office/drawing/2014/main" id="{0B6148CF-4FE0-E146-9B06-55B7613446D7}"/>
              </a:ext>
            </a:extLst>
          </p:cNvPr>
          <p:cNvSpPr>
            <a:spLocks noGrp="1"/>
          </p:cNvSpPr>
          <p:nvPr>
            <p:ph type="body" sz="quarter" idx="33" hasCustomPrompt="1"/>
          </p:nvPr>
        </p:nvSpPr>
        <p:spPr>
          <a:xfrm>
            <a:off x="4547848" y="5457461"/>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5" name="Rectangle 14">
            <a:extLst>
              <a:ext uri="{FF2B5EF4-FFF2-40B4-BE49-F238E27FC236}">
                <a16:creationId xmlns:a16="http://schemas.microsoft.com/office/drawing/2014/main" id="{143DBF2D-C372-244B-8FA7-592895942E7F}"/>
              </a:ext>
            </a:extLst>
          </p:cNvPr>
          <p:cNvSpPr/>
          <p:nvPr userDrawn="1"/>
        </p:nvSpPr>
        <p:spPr>
          <a:xfrm rot="16200000">
            <a:off x="8465094" y="3443312"/>
            <a:ext cx="2658533" cy="3581399"/>
          </a:xfrm>
          <a:prstGeom prst="rect">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16" name="Text Placeholder 76">
            <a:extLst>
              <a:ext uri="{FF2B5EF4-FFF2-40B4-BE49-F238E27FC236}">
                <a16:creationId xmlns:a16="http://schemas.microsoft.com/office/drawing/2014/main" id="{3ABED21C-1B8B-3D46-92C8-58D7BF457D25}"/>
              </a:ext>
            </a:extLst>
          </p:cNvPr>
          <p:cNvSpPr>
            <a:spLocks noGrp="1"/>
          </p:cNvSpPr>
          <p:nvPr>
            <p:ph type="body" sz="quarter" idx="34" hasCustomPrompt="1"/>
          </p:nvPr>
        </p:nvSpPr>
        <p:spPr>
          <a:xfrm>
            <a:off x="8289936" y="4248680"/>
            <a:ext cx="3031174" cy="680008"/>
          </a:xfrm>
          <a:prstGeom prst="rect">
            <a:avLst/>
          </a:prstGeom>
        </p:spPr>
        <p:txBody>
          <a:bodyPr/>
          <a:lstStyle>
            <a:lvl1pPr marL="0" indent="0">
              <a:lnSpc>
                <a:spcPct val="70000"/>
              </a:lnSpc>
              <a:spcBef>
                <a:spcPts val="200"/>
              </a:spcBef>
              <a:buNone/>
              <a:defRPr sz="6000" b="1" i="0" cap="all" spc="-150" baseline="0">
                <a:solidFill>
                  <a:schemeClr val="bg1"/>
                </a:solidFill>
                <a:latin typeface="Calibri" panose="020F0502020204030204" pitchFamily="34" charset="0"/>
                <a:cs typeface="Calibri" panose="020F0502020204030204" pitchFamily="34" charset="0"/>
              </a:defRPr>
            </a:lvl1pPr>
          </a:lstStyle>
          <a:p>
            <a:pPr lvl="0"/>
            <a:r>
              <a:rPr lang="en-US"/>
              <a:t>6.1B</a:t>
            </a:r>
          </a:p>
        </p:txBody>
      </p:sp>
      <p:sp>
        <p:nvSpPr>
          <p:cNvPr id="17" name="Text Placeholder 76">
            <a:extLst>
              <a:ext uri="{FF2B5EF4-FFF2-40B4-BE49-F238E27FC236}">
                <a16:creationId xmlns:a16="http://schemas.microsoft.com/office/drawing/2014/main" id="{27178754-93A6-2A44-95A2-7E272D312AB0}"/>
              </a:ext>
            </a:extLst>
          </p:cNvPr>
          <p:cNvSpPr>
            <a:spLocks noGrp="1"/>
          </p:cNvSpPr>
          <p:nvPr>
            <p:ph type="body" sz="quarter" idx="35" hasCustomPrompt="1"/>
          </p:nvPr>
        </p:nvSpPr>
        <p:spPr>
          <a:xfrm>
            <a:off x="8280311" y="5077053"/>
            <a:ext cx="3031175" cy="297350"/>
          </a:xfrm>
          <a:prstGeom prst="rect">
            <a:avLst/>
          </a:prstGeom>
        </p:spPr>
        <p:txBody>
          <a:bodyPr/>
          <a:lstStyle>
            <a:lvl1pPr marL="0" indent="0">
              <a:lnSpc>
                <a:spcPct val="80000"/>
              </a:lnSpc>
              <a:spcBef>
                <a:spcPts val="200"/>
              </a:spcBef>
              <a:buNone/>
              <a:defRPr lang="en-US" sz="2000" b="1" i="0" spc="0" smtClean="0">
                <a:solidFill>
                  <a:schemeClr val="bg1"/>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18" name="Text Placeholder 76">
            <a:extLst>
              <a:ext uri="{FF2B5EF4-FFF2-40B4-BE49-F238E27FC236}">
                <a16:creationId xmlns:a16="http://schemas.microsoft.com/office/drawing/2014/main" id="{509B52A8-83C7-9D42-ACC9-AC629273540B}"/>
              </a:ext>
            </a:extLst>
          </p:cNvPr>
          <p:cNvSpPr>
            <a:spLocks noGrp="1"/>
          </p:cNvSpPr>
          <p:nvPr>
            <p:ph type="body" sz="quarter" idx="36" hasCustomPrompt="1"/>
          </p:nvPr>
        </p:nvSpPr>
        <p:spPr>
          <a:xfrm>
            <a:off x="8247979" y="5478726"/>
            <a:ext cx="3075696" cy="889821"/>
          </a:xfrm>
          <a:prstGeom prst="rect">
            <a:avLst/>
          </a:prstGeom>
        </p:spPr>
        <p:txBody>
          <a:bodyPr/>
          <a:lstStyle>
            <a:lvl1pPr marL="0" indent="0">
              <a:lnSpc>
                <a:spcPct val="90000"/>
              </a:lnSpc>
              <a:spcBef>
                <a:spcPts val="1000"/>
              </a:spcBef>
              <a:buNone/>
              <a:defRPr lang="en-US" sz="1500" b="0" i="0" smtClean="0">
                <a:solidFill>
                  <a:schemeClr val="bg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19" name="Rectangle 18">
            <a:extLst>
              <a:ext uri="{FF2B5EF4-FFF2-40B4-BE49-F238E27FC236}">
                <a16:creationId xmlns:a16="http://schemas.microsoft.com/office/drawing/2014/main" id="{39FDC75D-892B-4C49-8EB3-26110B039DE8}"/>
              </a:ext>
            </a:extLst>
          </p:cNvPr>
          <p:cNvSpPr/>
          <p:nvPr userDrawn="1"/>
        </p:nvSpPr>
        <p:spPr>
          <a:xfrm rot="16200000">
            <a:off x="1032935" y="625685"/>
            <a:ext cx="2658533" cy="3581399"/>
          </a:xfrm>
          <a:prstGeom prst="rect">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0" name="Text Placeholder 76">
            <a:extLst>
              <a:ext uri="{FF2B5EF4-FFF2-40B4-BE49-F238E27FC236}">
                <a16:creationId xmlns:a16="http://schemas.microsoft.com/office/drawing/2014/main" id="{66714252-E4BF-D140-8669-A8385A103E11}"/>
              </a:ext>
            </a:extLst>
          </p:cNvPr>
          <p:cNvSpPr>
            <a:spLocks noGrp="1"/>
          </p:cNvSpPr>
          <p:nvPr>
            <p:ph type="body" sz="quarter" idx="12" hasCustomPrompt="1"/>
          </p:nvPr>
        </p:nvSpPr>
        <p:spPr>
          <a:xfrm>
            <a:off x="857777"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100</a:t>
            </a:r>
          </a:p>
        </p:txBody>
      </p:sp>
      <p:sp>
        <p:nvSpPr>
          <p:cNvPr id="21" name="Text Placeholder 76">
            <a:extLst>
              <a:ext uri="{FF2B5EF4-FFF2-40B4-BE49-F238E27FC236}">
                <a16:creationId xmlns:a16="http://schemas.microsoft.com/office/drawing/2014/main" id="{9081CD80-0F86-6942-A18D-9DA1E446BEBF}"/>
              </a:ext>
            </a:extLst>
          </p:cNvPr>
          <p:cNvSpPr>
            <a:spLocks noGrp="1"/>
          </p:cNvSpPr>
          <p:nvPr>
            <p:ph type="body" sz="quarter" idx="18" hasCustomPrompt="1"/>
          </p:nvPr>
        </p:nvSpPr>
        <p:spPr>
          <a:xfrm>
            <a:off x="848152"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22" name="Text Placeholder 76">
            <a:extLst>
              <a:ext uri="{FF2B5EF4-FFF2-40B4-BE49-F238E27FC236}">
                <a16:creationId xmlns:a16="http://schemas.microsoft.com/office/drawing/2014/main" id="{EB32678C-7580-B448-962C-33829E78E4F7}"/>
              </a:ext>
            </a:extLst>
          </p:cNvPr>
          <p:cNvSpPr>
            <a:spLocks noGrp="1"/>
          </p:cNvSpPr>
          <p:nvPr>
            <p:ph type="body" sz="quarter" idx="20" hasCustomPrompt="1"/>
          </p:nvPr>
        </p:nvSpPr>
        <p:spPr>
          <a:xfrm>
            <a:off x="815820" y="2661099"/>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3" name="Rectangle 22">
            <a:extLst>
              <a:ext uri="{FF2B5EF4-FFF2-40B4-BE49-F238E27FC236}">
                <a16:creationId xmlns:a16="http://schemas.microsoft.com/office/drawing/2014/main" id="{074FDF7A-42A9-0B42-9AD2-2ECE009480C1}"/>
              </a:ext>
            </a:extLst>
          </p:cNvPr>
          <p:cNvSpPr/>
          <p:nvPr userDrawn="1"/>
        </p:nvSpPr>
        <p:spPr>
          <a:xfrm rot="16200000">
            <a:off x="4764963" y="625685"/>
            <a:ext cx="2658533" cy="3581399"/>
          </a:xfrm>
          <a:prstGeom prst="rect">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4" name="Text Placeholder 76">
            <a:extLst>
              <a:ext uri="{FF2B5EF4-FFF2-40B4-BE49-F238E27FC236}">
                <a16:creationId xmlns:a16="http://schemas.microsoft.com/office/drawing/2014/main" id="{D78338CF-9EEF-2E45-8636-27B6BF1082B7}"/>
              </a:ext>
            </a:extLst>
          </p:cNvPr>
          <p:cNvSpPr>
            <a:spLocks noGrp="1"/>
          </p:cNvSpPr>
          <p:nvPr>
            <p:ph type="body" sz="quarter" idx="22" hasCustomPrompt="1"/>
          </p:nvPr>
        </p:nvSpPr>
        <p:spPr>
          <a:xfrm>
            <a:off x="4567550" y="1431053"/>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200+</a:t>
            </a:r>
          </a:p>
        </p:txBody>
      </p:sp>
      <p:sp>
        <p:nvSpPr>
          <p:cNvPr id="25" name="Text Placeholder 76">
            <a:extLst>
              <a:ext uri="{FF2B5EF4-FFF2-40B4-BE49-F238E27FC236}">
                <a16:creationId xmlns:a16="http://schemas.microsoft.com/office/drawing/2014/main" id="{057A1628-96CF-1147-AEA3-3E078EADA268}"/>
              </a:ext>
            </a:extLst>
          </p:cNvPr>
          <p:cNvSpPr>
            <a:spLocks noGrp="1"/>
          </p:cNvSpPr>
          <p:nvPr>
            <p:ph type="body" sz="quarter" idx="23" hasCustomPrompt="1"/>
          </p:nvPr>
        </p:nvSpPr>
        <p:spPr>
          <a:xfrm>
            <a:off x="4557925" y="2259426"/>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26" name="Text Placeholder 76">
            <a:extLst>
              <a:ext uri="{FF2B5EF4-FFF2-40B4-BE49-F238E27FC236}">
                <a16:creationId xmlns:a16="http://schemas.microsoft.com/office/drawing/2014/main" id="{FF23B40E-6114-8A4D-A418-2BB1EA24CBDB}"/>
              </a:ext>
            </a:extLst>
          </p:cNvPr>
          <p:cNvSpPr>
            <a:spLocks noGrp="1"/>
          </p:cNvSpPr>
          <p:nvPr>
            <p:ph type="body" sz="quarter" idx="24" hasCustomPrompt="1"/>
          </p:nvPr>
        </p:nvSpPr>
        <p:spPr>
          <a:xfrm>
            <a:off x="4547848" y="2661099"/>
            <a:ext cx="3073131"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27" name="Rectangle 26">
            <a:extLst>
              <a:ext uri="{FF2B5EF4-FFF2-40B4-BE49-F238E27FC236}">
                <a16:creationId xmlns:a16="http://schemas.microsoft.com/office/drawing/2014/main" id="{2212B462-A5AD-CA42-A504-51A81D73AEC1}"/>
              </a:ext>
            </a:extLst>
          </p:cNvPr>
          <p:cNvSpPr/>
          <p:nvPr userDrawn="1"/>
        </p:nvSpPr>
        <p:spPr>
          <a:xfrm rot="16200000">
            <a:off x="8465094" y="646950"/>
            <a:ext cx="2658533" cy="3581399"/>
          </a:xfrm>
          <a:prstGeom prst="rect">
            <a:avLst/>
          </a:prstGeom>
          <a:solidFill>
            <a:srgbClr val="E0A8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28" name="Text Placeholder 76">
            <a:extLst>
              <a:ext uri="{FF2B5EF4-FFF2-40B4-BE49-F238E27FC236}">
                <a16:creationId xmlns:a16="http://schemas.microsoft.com/office/drawing/2014/main" id="{83B415F2-2D6B-BB43-9948-1F43FD0D190D}"/>
              </a:ext>
            </a:extLst>
          </p:cNvPr>
          <p:cNvSpPr>
            <a:spLocks noGrp="1"/>
          </p:cNvSpPr>
          <p:nvPr>
            <p:ph type="body" sz="quarter" idx="25" hasCustomPrompt="1"/>
          </p:nvPr>
        </p:nvSpPr>
        <p:spPr>
          <a:xfrm>
            <a:off x="8289936" y="1452318"/>
            <a:ext cx="3031174" cy="680008"/>
          </a:xfrm>
          <a:prstGeom prst="rect">
            <a:avLst/>
          </a:prstGeom>
        </p:spPr>
        <p:txBody>
          <a:bodyPr/>
          <a:lstStyle>
            <a:lvl1pPr marL="0" indent="0">
              <a:lnSpc>
                <a:spcPct val="70000"/>
              </a:lnSpc>
              <a:spcBef>
                <a:spcPts val="200"/>
              </a:spcBef>
              <a:buNone/>
              <a:defRPr sz="6000" b="1" i="0" cap="all" spc="-150" baseline="0">
                <a:solidFill>
                  <a:srgbClr val="000000"/>
                </a:solidFill>
                <a:latin typeface="Calibri" panose="020F0502020204030204" pitchFamily="34" charset="0"/>
                <a:cs typeface="Calibri" panose="020F0502020204030204" pitchFamily="34" charset="0"/>
              </a:defRPr>
            </a:lvl1pPr>
          </a:lstStyle>
          <a:p>
            <a:pPr lvl="0"/>
            <a:r>
              <a:rPr lang="en-US"/>
              <a:t>300K</a:t>
            </a:r>
          </a:p>
        </p:txBody>
      </p:sp>
      <p:sp>
        <p:nvSpPr>
          <p:cNvPr id="29" name="Text Placeholder 76">
            <a:extLst>
              <a:ext uri="{FF2B5EF4-FFF2-40B4-BE49-F238E27FC236}">
                <a16:creationId xmlns:a16="http://schemas.microsoft.com/office/drawing/2014/main" id="{08CC449D-893A-D947-8E6D-3B6FE74B4BAD}"/>
              </a:ext>
            </a:extLst>
          </p:cNvPr>
          <p:cNvSpPr>
            <a:spLocks noGrp="1"/>
          </p:cNvSpPr>
          <p:nvPr>
            <p:ph type="body" sz="quarter" idx="26" hasCustomPrompt="1"/>
          </p:nvPr>
        </p:nvSpPr>
        <p:spPr>
          <a:xfrm>
            <a:off x="8280311" y="2280691"/>
            <a:ext cx="3031175" cy="297350"/>
          </a:xfrm>
          <a:prstGeom prst="rect">
            <a:avLst/>
          </a:prstGeom>
        </p:spPr>
        <p:txBody>
          <a:bodyPr/>
          <a:lstStyle>
            <a:lvl1pPr marL="0" indent="0">
              <a:lnSpc>
                <a:spcPct val="80000"/>
              </a:lnSpc>
              <a:spcBef>
                <a:spcPts val="200"/>
              </a:spcBef>
              <a:buNone/>
              <a:defRPr lang="en-US" sz="2000" b="1" i="0" spc="0" smtClean="0">
                <a:solidFill>
                  <a:srgbClr val="000000"/>
                </a:solidFill>
                <a:effectLst/>
                <a:latin typeface="Calibri" panose="020F0502020204030204" pitchFamily="34" charset="0"/>
                <a:cs typeface="Calibri" panose="020F0502020204030204" pitchFamily="34" charset="0"/>
              </a:defRPr>
            </a:lvl1pPr>
          </a:lstStyle>
          <a:p>
            <a:pPr lvl="0"/>
            <a:r>
              <a:rPr lang="en-US" dirty="0"/>
              <a:t>Data Title</a:t>
            </a:r>
          </a:p>
        </p:txBody>
      </p:sp>
      <p:sp>
        <p:nvSpPr>
          <p:cNvPr id="30" name="Text Placeholder 76">
            <a:extLst>
              <a:ext uri="{FF2B5EF4-FFF2-40B4-BE49-F238E27FC236}">
                <a16:creationId xmlns:a16="http://schemas.microsoft.com/office/drawing/2014/main" id="{2B431764-918A-204F-83E0-20D63EFA0BBC}"/>
              </a:ext>
            </a:extLst>
          </p:cNvPr>
          <p:cNvSpPr>
            <a:spLocks noGrp="1"/>
          </p:cNvSpPr>
          <p:nvPr>
            <p:ph type="body" sz="quarter" idx="27" hasCustomPrompt="1"/>
          </p:nvPr>
        </p:nvSpPr>
        <p:spPr>
          <a:xfrm>
            <a:off x="8247979" y="2682364"/>
            <a:ext cx="3075696" cy="889821"/>
          </a:xfrm>
          <a:prstGeom prst="rect">
            <a:avLst/>
          </a:prstGeom>
        </p:spPr>
        <p:txBody>
          <a:bodyPr/>
          <a:lstStyle>
            <a:lvl1pPr marL="0" indent="0">
              <a:lnSpc>
                <a:spcPct val="90000"/>
              </a:lnSpc>
              <a:spcBef>
                <a:spcPts val="1000"/>
              </a:spcBef>
              <a:buNone/>
              <a:defRPr lang="en-US" sz="1500" b="0" i="0" smtClean="0">
                <a:solidFill>
                  <a:schemeClr val="tx1"/>
                </a:solidFill>
                <a:effectLst/>
                <a:latin typeface="Calibri" panose="020F0502020204030204" pitchFamily="34" charset="0"/>
                <a:cs typeface="Calibri" panose="020F05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Data description here </a:t>
            </a:r>
          </a:p>
          <a:p>
            <a:pPr lvl="0"/>
            <a:endParaRPr lang="en-GB" dirty="0"/>
          </a:p>
        </p:txBody>
      </p:sp>
      <p:sp>
        <p:nvSpPr>
          <p:cNvPr id="31" name="Text Placeholder 7">
            <a:extLst>
              <a:ext uri="{FF2B5EF4-FFF2-40B4-BE49-F238E27FC236}">
                <a16:creationId xmlns:a16="http://schemas.microsoft.com/office/drawing/2014/main" id="{D134A5D3-F4C9-D54E-A4AF-99440EC8BE45}"/>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cxnSp>
        <p:nvCxnSpPr>
          <p:cNvPr id="32" name="Straight Connector 31">
            <a:extLst>
              <a:ext uri="{FF2B5EF4-FFF2-40B4-BE49-F238E27FC236}">
                <a16:creationId xmlns:a16="http://schemas.microsoft.com/office/drawing/2014/main" id="{95413961-013E-1747-84EB-B2D669EAEEA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78412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Content Slide - plain Text or element">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B5BA5B5D-0BDC-524D-B397-319B41A35E20}"/>
              </a:ext>
            </a:extLst>
          </p:cNvPr>
          <p:cNvSpPr>
            <a:spLocks noGrp="1"/>
          </p:cNvSpPr>
          <p:nvPr>
            <p:ph sz="quarter" idx="11" hasCustomPrompt="1"/>
          </p:nvPr>
        </p:nvSpPr>
        <p:spPr>
          <a:xfrm>
            <a:off x="596900" y="1195389"/>
            <a:ext cx="11101917" cy="4985604"/>
          </a:xfrm>
          <a:prstGeom prst="rect">
            <a:avLst/>
          </a:prstGeom>
        </p:spPr>
        <p:txBody>
          <a:bodyPr/>
          <a:lstStyle>
            <a:lvl1pPr marL="0" indent="0">
              <a:buNone/>
              <a:defRPr sz="2000" b="0" i="0">
                <a:latin typeface="+mn-lt"/>
              </a:defRPr>
            </a:lvl1pPr>
          </a:lstStyle>
          <a:p>
            <a:pPr lvl="0"/>
            <a:r>
              <a:rPr lang="en-US" dirty="0"/>
              <a:t>Place content here</a:t>
            </a:r>
          </a:p>
        </p:txBody>
      </p:sp>
      <p:sp>
        <p:nvSpPr>
          <p:cNvPr id="4" name="Text Placeholder 7">
            <a:extLst>
              <a:ext uri="{FF2B5EF4-FFF2-40B4-BE49-F238E27FC236}">
                <a16:creationId xmlns:a16="http://schemas.microsoft.com/office/drawing/2014/main" id="{A725EB60-CD96-0B4C-B662-20E638A54955}"/>
              </a:ext>
            </a:extLst>
          </p:cNvPr>
          <p:cNvSpPr>
            <a:spLocks noGrp="1"/>
          </p:cNvSpPr>
          <p:nvPr>
            <p:ph type="body" sz="quarter" idx="10" hasCustomPrompt="1"/>
          </p:nvPr>
        </p:nvSpPr>
        <p:spPr>
          <a:xfrm>
            <a:off x="596899" y="386740"/>
            <a:ext cx="1110191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6" name="Straight Connector 5">
            <a:extLst>
              <a:ext uri="{FF2B5EF4-FFF2-40B4-BE49-F238E27FC236}">
                <a16:creationId xmlns:a16="http://schemas.microsoft.com/office/drawing/2014/main" id="{D1B8BA8D-EDF9-794C-9436-AED2F8322DCD}"/>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0218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Headline &amp; Green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77933C"/>
              </a:buClr>
              <a:buNone/>
              <a:defRPr sz="2400"/>
            </a:lvl1pPr>
            <a:lvl2pPr marL="1028700" indent="-285750">
              <a:buClr>
                <a:srgbClr val="77933C"/>
              </a:buClr>
              <a:buFont typeface="Arial" panose="020B0604020202020204" pitchFamily="34" charset="0"/>
              <a:buChar char="•"/>
              <a:defRPr sz="2000"/>
            </a:lvl2pPr>
            <a:lvl3pPr marL="1428750">
              <a:buClr>
                <a:srgbClr val="77933C"/>
              </a:buClr>
              <a:buFont typeface="Arial" panose="020B0604020202020204" pitchFamily="34" charset="0"/>
              <a:buChar char="•"/>
              <a:defRPr sz="1800"/>
            </a:lvl3pPr>
            <a:lvl4pPr>
              <a:buClr>
                <a:srgbClr val="77933C"/>
              </a:buClr>
              <a:buNone/>
              <a:defRPr sz="1400"/>
            </a:lvl4pPr>
          </a:lstStyle>
          <a:p>
            <a:pPr marL="285750" indent="-285750">
              <a:buFont typeface="Arial" panose="020B0604020202020204" pitchFamily="34" charset="0"/>
              <a:buChar char="•"/>
            </a:pPr>
            <a:r>
              <a:rPr lang="en-US" dirty="0"/>
              <a:t>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17551603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p:bg>
      <p:bgPr>
        <a:solidFill>
          <a:schemeClr val="bg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3321B8FA-1134-B74C-AC60-9549884ED22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38300429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amp; Green Background">
    <p:bg>
      <p:bgPr>
        <a:solidFill>
          <a:srgbClr val="B3E1B8"/>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3F86D68-7D3B-A144-AF9D-C8AEF006B109}"/>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36632414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slide - Plain text &amp; 1 x Picture &amp; Grey Background">
    <p:bg>
      <p:bgPr>
        <a:solidFill>
          <a:srgbClr val="D9D9D9"/>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DE460F3-88F5-4546-9784-ECC94E6B58B4}"/>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0"/>
            <a:ext cx="5959288" cy="6858000"/>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sp>
        <p:nvSpPr>
          <p:cNvPr id="17" name="Text Placeholder 3">
            <a:extLst>
              <a:ext uri="{FF2B5EF4-FFF2-40B4-BE49-F238E27FC236}">
                <a16:creationId xmlns:a16="http://schemas.microsoft.com/office/drawing/2014/main" id="{5D56CDBF-6D9C-DC4D-BE4B-C32F437D1D7C}"/>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solidFill>
                  <a:schemeClr val="tx1"/>
                </a:solidFill>
                <a:latin typeface="Calibri Light" panose="020F0302020204030204" pitchFamily="34" charset="0"/>
                <a:cs typeface="Calibri Light" panose="020F0302020204030204" pitchFamily="34" charset="0"/>
              </a:defRPr>
            </a:lvl1pPr>
          </a:lstStyle>
          <a:p>
            <a:pPr lvl="0"/>
            <a:r>
              <a:rPr lang="en-GB" dirty="0"/>
              <a:t>ADD CONTENT HERE</a:t>
            </a:r>
          </a:p>
        </p:txBody>
      </p:sp>
    </p:spTree>
    <p:extLst>
      <p:ext uri="{BB962C8B-B14F-4D97-AF65-F5344CB8AC3E}">
        <p14:creationId xmlns:p14="http://schemas.microsoft.com/office/powerpoint/2010/main" val="12148622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
    <p:bg>
      <p:bgPr>
        <a:solidFill>
          <a:schemeClr val="bg1"/>
        </a:solidFill>
        <a:effectLst/>
      </p:bgPr>
    </p:bg>
    <p:spTree>
      <p:nvGrpSpPr>
        <p:cNvPr id="1" name=""/>
        <p:cNvGrpSpPr/>
        <p:nvPr/>
      </p:nvGrpSpPr>
      <p:grpSpPr>
        <a:xfrm>
          <a:off x="0" y="0"/>
          <a:ext cx="0" cy="0"/>
          <a:chOff x="0" y="0"/>
          <a:chExt cx="0" cy="0"/>
        </a:xfrm>
      </p:grpSpPr>
      <p:sp>
        <p:nvSpPr>
          <p:cNvPr id="6" name="Text Placeholder 76">
            <a:extLst>
              <a:ext uri="{FF2B5EF4-FFF2-40B4-BE49-F238E27FC236}">
                <a16:creationId xmlns:a16="http://schemas.microsoft.com/office/drawing/2014/main" id="{676485D5-C090-E943-8171-9E665CB07963}"/>
              </a:ext>
            </a:extLst>
          </p:cNvPr>
          <p:cNvSpPr>
            <a:spLocks noGrp="1"/>
          </p:cNvSpPr>
          <p:nvPr>
            <p:ph type="body" sz="quarter" idx="11" hasCustomPrompt="1"/>
          </p:nvPr>
        </p:nvSpPr>
        <p:spPr>
          <a:xfrm>
            <a:off x="5715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dirty="0"/>
              <a:t>Title Content Slide – Calibri 28 same</a:t>
            </a:r>
          </a:p>
        </p:txBody>
      </p:sp>
      <p:sp>
        <p:nvSpPr>
          <p:cNvPr id="11" name="Text Placeholder 76">
            <a:extLst>
              <a:ext uri="{FF2B5EF4-FFF2-40B4-BE49-F238E27FC236}">
                <a16:creationId xmlns:a16="http://schemas.microsoft.com/office/drawing/2014/main" id="{B5810701-3BD8-FA48-8EE1-651941774167}"/>
              </a:ext>
            </a:extLst>
          </p:cNvPr>
          <p:cNvSpPr>
            <a:spLocks noGrp="1"/>
          </p:cNvSpPr>
          <p:nvPr>
            <p:ph type="body" sz="quarter" idx="24" hasCustomPrompt="1"/>
          </p:nvPr>
        </p:nvSpPr>
        <p:spPr>
          <a:xfrm>
            <a:off x="62484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cxnSp>
        <p:nvCxnSpPr>
          <p:cNvPr id="9" name="Straight Connector 8">
            <a:extLst>
              <a:ext uri="{FF2B5EF4-FFF2-40B4-BE49-F238E27FC236}">
                <a16:creationId xmlns:a16="http://schemas.microsoft.com/office/drawing/2014/main" id="{52D288F9-3B96-7B4A-82AD-FC3590AC476D}"/>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4550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amp; Green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3" name="Straight Connector 12">
            <a:extLst>
              <a:ext uri="{FF2B5EF4-FFF2-40B4-BE49-F238E27FC236}">
                <a16:creationId xmlns:a16="http://schemas.microsoft.com/office/drawing/2014/main" id="{B592E676-23EE-FF48-A3E2-97DD9ABCDCAB}"/>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76">
            <a:extLst>
              <a:ext uri="{FF2B5EF4-FFF2-40B4-BE49-F238E27FC236}">
                <a16:creationId xmlns:a16="http://schemas.microsoft.com/office/drawing/2014/main" id="{B00FCF8C-1AD4-1547-B308-72919D1430D0}"/>
              </a:ext>
            </a:extLst>
          </p:cNvPr>
          <p:cNvSpPr>
            <a:spLocks noGrp="1"/>
          </p:cNvSpPr>
          <p:nvPr>
            <p:ph type="body" sz="quarter" idx="11" hasCustomPrompt="1"/>
          </p:nvPr>
        </p:nvSpPr>
        <p:spPr>
          <a:xfrm>
            <a:off x="571500" y="4551745"/>
            <a:ext cx="5331758"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17" name="Text Placeholder 76">
            <a:extLst>
              <a:ext uri="{FF2B5EF4-FFF2-40B4-BE49-F238E27FC236}">
                <a16:creationId xmlns:a16="http://schemas.microsoft.com/office/drawing/2014/main" id="{947D41CB-EF94-6046-8BCE-D15520881940}"/>
              </a:ext>
            </a:extLst>
          </p:cNvPr>
          <p:cNvSpPr>
            <a:spLocks noGrp="1"/>
          </p:cNvSpPr>
          <p:nvPr>
            <p:ph type="body" sz="quarter" idx="24" hasCustomPrompt="1"/>
          </p:nvPr>
        </p:nvSpPr>
        <p:spPr>
          <a:xfrm>
            <a:off x="6248400" y="4551745"/>
            <a:ext cx="5331758"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280451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amp; Green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77933C"/>
              </a:buClr>
              <a:buNone/>
              <a:defRPr sz="2400"/>
            </a:lvl1pPr>
            <a:lvl2pPr marL="1028700" indent="-285750">
              <a:buClr>
                <a:srgbClr val="77933C"/>
              </a:buClr>
              <a:buFont typeface="Arial" panose="020B0604020202020204" pitchFamily="34" charset="0"/>
              <a:buChar char="•"/>
              <a:defRPr sz="2000"/>
            </a:lvl2pPr>
            <a:lvl3pPr marL="1428750">
              <a:buClr>
                <a:srgbClr val="77933C"/>
              </a:buClr>
              <a:buFont typeface="Arial" panose="020B0604020202020204" pitchFamily="34" charset="0"/>
              <a:buChar char="•"/>
              <a:defRPr sz="1800"/>
            </a:lvl3pPr>
            <a:lvl4pPr>
              <a:buClr>
                <a:srgbClr val="77933C"/>
              </a:buClr>
              <a:buNone/>
              <a:defRPr sz="1400"/>
            </a:lvl4pPr>
          </a:lstStyle>
          <a:p>
            <a:pPr marL="285750" indent="-285750">
              <a:buFont typeface="Arial" panose="020B0604020202020204" pitchFamily="34" charset="0"/>
              <a:buChar char="•"/>
            </a:pPr>
            <a:r>
              <a:rPr lang="en-US" dirty="0"/>
              <a:t>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1363002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ontent slide - Boxed text &amp; 2 x Picture &amp; Grey Background">
    <p:bg>
      <p:bgPr>
        <a:solidFill>
          <a:srgbClr val="D9D9D9"/>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0"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Picture Placeholder 4">
            <a:extLst>
              <a:ext uri="{FF2B5EF4-FFF2-40B4-BE49-F238E27FC236}">
                <a16:creationId xmlns:a16="http://schemas.microsoft.com/office/drawing/2014/main" id="{C57CB44D-4C0E-B347-AA97-9498245FE422}"/>
              </a:ext>
            </a:extLst>
          </p:cNvPr>
          <p:cNvSpPr>
            <a:spLocks noGrp="1"/>
          </p:cNvSpPr>
          <p:nvPr>
            <p:ph type="pic" sz="quarter" idx="23"/>
          </p:nvPr>
        </p:nvSpPr>
        <p:spPr>
          <a:xfrm>
            <a:off x="6232712" y="1434514"/>
            <a:ext cx="5331759"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Text Placeholder 7">
            <a:extLst>
              <a:ext uri="{FF2B5EF4-FFF2-40B4-BE49-F238E27FC236}">
                <a16:creationId xmlns:a16="http://schemas.microsoft.com/office/drawing/2014/main" id="{19523880-1F21-634C-8F3E-8CF7AB4A7DD5}"/>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Title Content Slide – Calibri 28</a:t>
            </a:r>
          </a:p>
        </p:txBody>
      </p:sp>
      <p:sp>
        <p:nvSpPr>
          <p:cNvPr id="11" name="Text Placeholder 76">
            <a:extLst>
              <a:ext uri="{FF2B5EF4-FFF2-40B4-BE49-F238E27FC236}">
                <a16:creationId xmlns:a16="http://schemas.microsoft.com/office/drawing/2014/main" id="{93BB9319-1DE4-0947-B390-474337BEEB94}"/>
              </a:ext>
            </a:extLst>
          </p:cNvPr>
          <p:cNvSpPr>
            <a:spLocks noGrp="1"/>
          </p:cNvSpPr>
          <p:nvPr>
            <p:ph type="body" sz="quarter" idx="11" hasCustomPrompt="1"/>
          </p:nvPr>
        </p:nvSpPr>
        <p:spPr>
          <a:xfrm>
            <a:off x="5715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tx1"/>
                </a:solidFill>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17" name="Text Placeholder 76">
            <a:extLst>
              <a:ext uri="{FF2B5EF4-FFF2-40B4-BE49-F238E27FC236}">
                <a16:creationId xmlns:a16="http://schemas.microsoft.com/office/drawing/2014/main" id="{BF0A9EE8-66DD-E046-84A3-1F14437BF861}"/>
              </a:ext>
            </a:extLst>
          </p:cNvPr>
          <p:cNvSpPr>
            <a:spLocks noGrp="1"/>
          </p:cNvSpPr>
          <p:nvPr>
            <p:ph type="body" sz="quarter" idx="24" hasCustomPrompt="1"/>
          </p:nvPr>
        </p:nvSpPr>
        <p:spPr>
          <a:xfrm>
            <a:off x="6248400" y="4551745"/>
            <a:ext cx="5331758"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tx1"/>
                </a:solidFill>
                <a:effectLst/>
                <a:latin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cxnSp>
        <p:nvCxnSpPr>
          <p:cNvPr id="9" name="Straight Connector 8">
            <a:extLst>
              <a:ext uri="{FF2B5EF4-FFF2-40B4-BE49-F238E27FC236}">
                <a16:creationId xmlns:a16="http://schemas.microsoft.com/office/drawing/2014/main" id="{80A16300-123A-4844-9EFF-A067C503D5A5}"/>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865508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3_Title, 3 Copy, 3 Images_Light Gray">
    <p:bg>
      <p:bgPr>
        <a:solidFill>
          <a:schemeClr val="bg1"/>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42582"/>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dirty="0"/>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a:t>Title Content Slide – Calibri 28</a:t>
            </a:r>
          </a:p>
        </p:txBody>
      </p:sp>
      <p:sp>
        <p:nvSpPr>
          <p:cNvPr id="14" name="Text Placeholder 76">
            <a:extLst>
              <a:ext uri="{FF2B5EF4-FFF2-40B4-BE49-F238E27FC236}">
                <a16:creationId xmlns:a16="http://schemas.microsoft.com/office/drawing/2014/main" id="{5E096893-53E6-084A-B340-B706FE923D2E}"/>
              </a:ext>
            </a:extLst>
          </p:cNvPr>
          <p:cNvSpPr>
            <a:spLocks noGrp="1"/>
          </p:cNvSpPr>
          <p:nvPr>
            <p:ph type="body" sz="quarter" idx="11" hasCustomPrompt="1"/>
          </p:nvPr>
        </p:nvSpPr>
        <p:spPr>
          <a:xfrm>
            <a:off x="571500"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sp>
        <p:nvSpPr>
          <p:cNvPr id="20" name="Text Placeholder 76">
            <a:extLst>
              <a:ext uri="{FF2B5EF4-FFF2-40B4-BE49-F238E27FC236}">
                <a16:creationId xmlns:a16="http://schemas.microsoft.com/office/drawing/2014/main" id="{EF3B0F14-D28E-7C4D-8429-F7FD20610C03}"/>
              </a:ext>
            </a:extLst>
          </p:cNvPr>
          <p:cNvSpPr>
            <a:spLocks noGrp="1"/>
          </p:cNvSpPr>
          <p:nvPr>
            <p:ph type="body" sz="quarter" idx="27" hasCustomPrompt="1"/>
          </p:nvPr>
        </p:nvSpPr>
        <p:spPr>
          <a:xfrm>
            <a:off x="4292164"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sp>
        <p:nvSpPr>
          <p:cNvPr id="21" name="Text Placeholder 76">
            <a:extLst>
              <a:ext uri="{FF2B5EF4-FFF2-40B4-BE49-F238E27FC236}">
                <a16:creationId xmlns:a16="http://schemas.microsoft.com/office/drawing/2014/main" id="{49B4E787-CAD8-5344-B4ED-FC6F7EED44DF}"/>
              </a:ext>
            </a:extLst>
          </p:cNvPr>
          <p:cNvSpPr>
            <a:spLocks noGrp="1"/>
          </p:cNvSpPr>
          <p:nvPr>
            <p:ph type="body" sz="quarter" idx="28" hasCustomPrompt="1"/>
          </p:nvPr>
        </p:nvSpPr>
        <p:spPr>
          <a:xfrm>
            <a:off x="8011507" y="4535394"/>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copy/description here</a:t>
            </a: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GB" dirty="0"/>
              <a:t>.</a:t>
            </a:r>
          </a:p>
        </p:txBody>
      </p:sp>
      <p:cxnSp>
        <p:nvCxnSpPr>
          <p:cNvPr id="10" name="Straight Connector 9">
            <a:extLst>
              <a:ext uri="{FF2B5EF4-FFF2-40B4-BE49-F238E27FC236}">
                <a16:creationId xmlns:a16="http://schemas.microsoft.com/office/drawing/2014/main" id="{E7DCD9DB-34D5-474B-BC5C-08F2B97974EC}"/>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572722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tent slide - Boxed text &amp; 3 x Picture &amp; Green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495467"/>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latin typeface="+mn-lt"/>
              </a:defRPr>
            </a:lvl1pPr>
          </a:lstStyle>
          <a:p>
            <a:pPr lvl="0"/>
            <a:r>
              <a:rPr lang="en-US"/>
              <a:t>Title Content Slide – Calibri 28</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6">
            <a:extLst>
              <a:ext uri="{FF2B5EF4-FFF2-40B4-BE49-F238E27FC236}">
                <a16:creationId xmlns:a16="http://schemas.microsoft.com/office/drawing/2014/main" id="{0F3BDC74-DA1B-B440-B809-E22A9515DFC0}"/>
              </a:ext>
            </a:extLst>
          </p:cNvPr>
          <p:cNvSpPr>
            <a:spLocks noGrp="1"/>
          </p:cNvSpPr>
          <p:nvPr>
            <p:ph type="body" sz="quarter" idx="11" hasCustomPrompt="1"/>
          </p:nvPr>
        </p:nvSpPr>
        <p:spPr>
          <a:xfrm>
            <a:off x="571500"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0" name="Text Placeholder 76">
            <a:extLst>
              <a:ext uri="{FF2B5EF4-FFF2-40B4-BE49-F238E27FC236}">
                <a16:creationId xmlns:a16="http://schemas.microsoft.com/office/drawing/2014/main" id="{A911F406-3F2B-9C4E-B17A-20A517E70E2D}"/>
              </a:ext>
            </a:extLst>
          </p:cNvPr>
          <p:cNvSpPr>
            <a:spLocks noGrp="1"/>
          </p:cNvSpPr>
          <p:nvPr>
            <p:ph type="body" sz="quarter" idx="27" hasCustomPrompt="1"/>
          </p:nvPr>
        </p:nvSpPr>
        <p:spPr>
          <a:xfrm>
            <a:off x="4292164"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1" name="Text Placeholder 76">
            <a:extLst>
              <a:ext uri="{FF2B5EF4-FFF2-40B4-BE49-F238E27FC236}">
                <a16:creationId xmlns:a16="http://schemas.microsoft.com/office/drawing/2014/main" id="{EF50063F-DE1D-6D4C-ACDA-E1B3978D3B11}"/>
              </a:ext>
            </a:extLst>
          </p:cNvPr>
          <p:cNvSpPr>
            <a:spLocks noGrp="1"/>
          </p:cNvSpPr>
          <p:nvPr>
            <p:ph type="body" sz="quarter" idx="28" hasCustomPrompt="1"/>
          </p:nvPr>
        </p:nvSpPr>
        <p:spPr>
          <a:xfrm>
            <a:off x="8011507" y="4488279"/>
            <a:ext cx="3581400" cy="972061"/>
          </a:xfrm>
          <a:prstGeom prst="rect">
            <a:avLst/>
          </a:prstGeom>
          <a:ln w="19050">
            <a:solidFill>
              <a:schemeClr val="bg1"/>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171561727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ontent slide - Boxed text &amp; 3 x Picture &amp; Grey Background">
    <p:bg>
      <p:bgPr>
        <a:solidFill>
          <a:srgbClr val="B3E1B8"/>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23624"/>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bg1"/>
                </a:solidFill>
                <a:latin typeface="+mn-lt"/>
              </a:defRPr>
            </a:lvl1pPr>
          </a:lstStyle>
          <a:p>
            <a:pPr lvl="0"/>
            <a:r>
              <a:rPr lang="en-US" dirty="0"/>
              <a:t>Title Content Slide – Calibri 28</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1" name="Text Placeholder 76">
            <a:extLst>
              <a:ext uri="{FF2B5EF4-FFF2-40B4-BE49-F238E27FC236}">
                <a16:creationId xmlns:a16="http://schemas.microsoft.com/office/drawing/2014/main" id="{79891D91-F14F-774A-829E-0927669A4A96}"/>
              </a:ext>
            </a:extLst>
          </p:cNvPr>
          <p:cNvSpPr>
            <a:spLocks noGrp="1"/>
          </p:cNvSpPr>
          <p:nvPr>
            <p:ph type="body" sz="quarter" idx="11" hasCustomPrompt="1"/>
          </p:nvPr>
        </p:nvSpPr>
        <p:spPr>
          <a:xfrm>
            <a:off x="571500"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2" name="Text Placeholder 76">
            <a:extLst>
              <a:ext uri="{FF2B5EF4-FFF2-40B4-BE49-F238E27FC236}">
                <a16:creationId xmlns:a16="http://schemas.microsoft.com/office/drawing/2014/main" id="{D02AD164-3202-8345-B0F6-D7AABDD96D6D}"/>
              </a:ext>
            </a:extLst>
          </p:cNvPr>
          <p:cNvSpPr>
            <a:spLocks noGrp="1"/>
          </p:cNvSpPr>
          <p:nvPr>
            <p:ph type="body" sz="quarter" idx="27" hasCustomPrompt="1"/>
          </p:nvPr>
        </p:nvSpPr>
        <p:spPr>
          <a:xfrm>
            <a:off x="4292164"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3" name="Text Placeholder 76">
            <a:extLst>
              <a:ext uri="{FF2B5EF4-FFF2-40B4-BE49-F238E27FC236}">
                <a16:creationId xmlns:a16="http://schemas.microsoft.com/office/drawing/2014/main" id="{4B5DDEB1-0002-A242-B209-4C075C2AB790}"/>
              </a:ext>
            </a:extLst>
          </p:cNvPr>
          <p:cNvSpPr>
            <a:spLocks noGrp="1"/>
          </p:cNvSpPr>
          <p:nvPr>
            <p:ph type="body" sz="quarter" idx="28" hasCustomPrompt="1"/>
          </p:nvPr>
        </p:nvSpPr>
        <p:spPr>
          <a:xfrm>
            <a:off x="8011507" y="4516436"/>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solidFill>
                  <a:schemeClr val="bg1"/>
                </a:solidFill>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4203107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_Title, 3 Copy, 3 Images_Light Gray">
    <p:bg>
      <p:bgPr>
        <a:solidFill>
          <a:schemeClr val="bg1"/>
        </a:solidFill>
        <a:effectLst/>
      </p:bgPr>
    </p:bg>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71501"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2DE380D9-A337-924C-A3A7-A8010BE7B5D8}"/>
              </a:ext>
            </a:extLst>
          </p:cNvPr>
          <p:cNvSpPr>
            <a:spLocks noGrp="1"/>
          </p:cNvSpPr>
          <p:nvPr>
            <p:ph type="pic" sz="quarter" idx="23"/>
          </p:nvPr>
        </p:nvSpPr>
        <p:spPr>
          <a:xfrm>
            <a:off x="7994277"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1DB3F7DD-C56C-8047-B335-805D2CBF456F}"/>
              </a:ext>
            </a:extLst>
          </p:cNvPr>
          <p:cNvSpPr>
            <a:spLocks noGrp="1"/>
          </p:cNvSpPr>
          <p:nvPr>
            <p:ph type="pic" sz="quarter" idx="26"/>
          </p:nvPr>
        </p:nvSpPr>
        <p:spPr>
          <a:xfrm>
            <a:off x="4296335" y="1557078"/>
            <a:ext cx="3581400" cy="2828203"/>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5" name="Text Placeholder 7">
            <a:extLst>
              <a:ext uri="{FF2B5EF4-FFF2-40B4-BE49-F238E27FC236}">
                <a16:creationId xmlns:a16="http://schemas.microsoft.com/office/drawing/2014/main" id="{DF23CF7B-1D5C-A249-B2E5-301ADEEC615D}"/>
              </a:ext>
            </a:extLst>
          </p:cNvPr>
          <p:cNvSpPr>
            <a:spLocks noGrp="1"/>
          </p:cNvSpPr>
          <p:nvPr>
            <p:ph type="body" sz="quarter" idx="10" hasCustomPrompt="1"/>
          </p:nvPr>
        </p:nvSpPr>
        <p:spPr>
          <a:xfrm>
            <a:off x="596900" y="386740"/>
            <a:ext cx="11125408" cy="536575"/>
          </a:xfrm>
          <a:prstGeom prst="rect">
            <a:avLst/>
          </a:prstGeom>
        </p:spPr>
        <p:txBody>
          <a:bodyPr/>
          <a:lstStyle>
            <a:lvl1pPr marL="0" indent="0">
              <a:buNone/>
              <a:defRPr sz="2800" b="0" i="0">
                <a:solidFill>
                  <a:schemeClr val="tx1"/>
                </a:solidFill>
                <a:latin typeface="+mn-lt"/>
              </a:defRPr>
            </a:lvl1pPr>
          </a:lstStyle>
          <a:p>
            <a:pPr lvl="0"/>
            <a:r>
              <a:rPr lang="en-US" dirty="0"/>
              <a:t>Example slide for change of background</a:t>
            </a:r>
          </a:p>
        </p:txBody>
      </p:sp>
      <p:cxnSp>
        <p:nvCxnSpPr>
          <p:cNvPr id="16" name="Straight Connector 15">
            <a:extLst>
              <a:ext uri="{FF2B5EF4-FFF2-40B4-BE49-F238E27FC236}">
                <a16:creationId xmlns:a16="http://schemas.microsoft.com/office/drawing/2014/main" id="{44BCB9CF-39D2-4C40-863F-BAEBE80D2776}"/>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4" name="Text Placeholder 76">
            <a:extLst>
              <a:ext uri="{FF2B5EF4-FFF2-40B4-BE49-F238E27FC236}">
                <a16:creationId xmlns:a16="http://schemas.microsoft.com/office/drawing/2014/main" id="{5E096893-53E6-084A-B340-B706FE923D2E}"/>
              </a:ext>
            </a:extLst>
          </p:cNvPr>
          <p:cNvSpPr>
            <a:spLocks noGrp="1"/>
          </p:cNvSpPr>
          <p:nvPr>
            <p:ph type="body" sz="quarter" idx="11" hasCustomPrompt="1"/>
          </p:nvPr>
        </p:nvSpPr>
        <p:spPr>
          <a:xfrm>
            <a:off x="571500"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0" name="Text Placeholder 76">
            <a:extLst>
              <a:ext uri="{FF2B5EF4-FFF2-40B4-BE49-F238E27FC236}">
                <a16:creationId xmlns:a16="http://schemas.microsoft.com/office/drawing/2014/main" id="{EF3B0F14-D28E-7C4D-8429-F7FD20610C03}"/>
              </a:ext>
            </a:extLst>
          </p:cNvPr>
          <p:cNvSpPr>
            <a:spLocks noGrp="1"/>
          </p:cNvSpPr>
          <p:nvPr>
            <p:ph type="body" sz="quarter" idx="27" hasCustomPrompt="1"/>
          </p:nvPr>
        </p:nvSpPr>
        <p:spPr>
          <a:xfrm>
            <a:off x="4292164"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
        <p:nvSpPr>
          <p:cNvPr id="21" name="Text Placeholder 76">
            <a:extLst>
              <a:ext uri="{FF2B5EF4-FFF2-40B4-BE49-F238E27FC236}">
                <a16:creationId xmlns:a16="http://schemas.microsoft.com/office/drawing/2014/main" id="{49B4E787-CAD8-5344-B4ED-FC6F7EED44DF}"/>
              </a:ext>
            </a:extLst>
          </p:cNvPr>
          <p:cNvSpPr>
            <a:spLocks noGrp="1"/>
          </p:cNvSpPr>
          <p:nvPr>
            <p:ph type="body" sz="quarter" idx="28" hasCustomPrompt="1"/>
          </p:nvPr>
        </p:nvSpPr>
        <p:spPr>
          <a:xfrm>
            <a:off x="8011507" y="4549890"/>
            <a:ext cx="3581400" cy="972061"/>
          </a:xfrm>
          <a:prstGeom prst="rect">
            <a:avLst/>
          </a:prstGeom>
          <a:ln w="19050">
            <a:solidFill>
              <a:srgbClr val="39B54A"/>
            </a:solidFill>
          </a:ln>
        </p:spPr>
        <p:txBody>
          <a:bodyPr>
            <a:spAutoFit/>
          </a:bodyPr>
          <a:lstStyle>
            <a:lvl1pPr marL="0" marR="0" indent="0" algn="l" defTabSz="914400" rtl="0" eaLnBrk="1" fontAlgn="base" latinLnBrk="0" hangingPunct="1">
              <a:lnSpc>
                <a:spcPct val="90000"/>
              </a:lnSpc>
              <a:spcBef>
                <a:spcPts val="1000"/>
              </a:spcBef>
              <a:spcAft>
                <a:spcPct val="0"/>
              </a:spcAft>
              <a:buClrTx/>
              <a:buSzTx/>
              <a:buFont typeface="Arial" charset="0"/>
              <a:buNone/>
              <a:tabLst/>
              <a:defRPr lang="en-US" sz="1500" b="0" i="0" smtClean="0">
                <a:effectLst/>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ADD CONTENT HERE </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p>
          <a:p>
            <a:pPr marL="0" marR="0" lvl="0" indent="0" algn="l" defTabSz="914400" rtl="0" eaLnBrk="1" fontAlgn="base" latinLnBrk="0" hangingPunct="1">
              <a:lnSpc>
                <a:spcPct val="90000"/>
              </a:lnSpc>
              <a:spcBef>
                <a:spcPts val="1000"/>
              </a:spcBef>
              <a:spcAft>
                <a:spcPct val="0"/>
              </a:spcAft>
              <a:buClrTx/>
              <a:buSzTx/>
              <a:buFont typeface="Arial" charset="0"/>
              <a:buNone/>
              <a:tabLst/>
              <a:defRPr/>
            </a:pPr>
            <a:r>
              <a:rPr lang="en-US" dirty="0"/>
              <a:t>.</a:t>
            </a:r>
            <a:endParaRPr lang="en-GB" dirty="0"/>
          </a:p>
        </p:txBody>
      </p:sp>
    </p:spTree>
    <p:extLst>
      <p:ext uri="{BB962C8B-B14F-4D97-AF65-F5344CB8AC3E}">
        <p14:creationId xmlns:p14="http://schemas.microsoft.com/office/powerpoint/2010/main" val="41895820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p:bg>
      <p:bgPr>
        <a:solidFill>
          <a:schemeClr val="bg1"/>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lvl="0"/>
            <a:r>
              <a:rPr lang="en-GB" dirty="0"/>
              <a:t>ADD COTENT DESCRIBING PICTURES HERE</a:t>
            </a:r>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46512309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amp; Green Background">
    <p:bg>
      <p:bgPr>
        <a:solidFill>
          <a:srgbClr val="B3E1B8"/>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384300"/>
            <a:ext cx="4102100" cy="4229100"/>
          </a:xfrm>
          <a:prstGeom prst="rect">
            <a:avLst/>
          </a:prstGeom>
        </p:spPr>
        <p:txBody>
          <a:bodyPr/>
          <a:lstStyle>
            <a:lvl1pPr marL="0" indent="0">
              <a:buNone/>
              <a:defRPr sz="2000" b="0" i="0">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lang="en-GB" dirty="0"/>
              <a:t>ADD COTENT DESCRIBING PICTURES HERE</a:t>
            </a:r>
          </a:p>
          <a:p>
            <a:pPr lvl="0"/>
            <a:endParaRPr lang="en-GB" dirty="0"/>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6552932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ontent slide - Plain text &amp; 6 x Picture &amp; Grey Background">
    <p:bg>
      <p:bgPr>
        <a:solidFill>
          <a:srgbClr val="D9D9D9"/>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2E836C1-02AC-5D4D-B853-D05399F4797F}"/>
              </a:ext>
            </a:extLst>
          </p:cNvPr>
          <p:cNvCxnSpPr>
            <a:cxnSpLocks/>
          </p:cNvCxnSpPr>
          <p:nvPr userDrawn="1"/>
        </p:nvCxnSpPr>
        <p:spPr>
          <a:xfrm>
            <a:off x="579620" y="970124"/>
            <a:ext cx="4462280"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7A2CEEBE-4CB8-A749-8E3D-CD0ABD44F6D2}"/>
              </a:ext>
            </a:extLst>
          </p:cNvPr>
          <p:cNvSpPr>
            <a:spLocks noGrp="1"/>
          </p:cNvSpPr>
          <p:nvPr>
            <p:ph type="body" sz="quarter" idx="10" hasCustomPrompt="1"/>
          </p:nvPr>
        </p:nvSpPr>
        <p:spPr>
          <a:xfrm>
            <a:off x="579619" y="402924"/>
            <a:ext cx="11119197" cy="536575"/>
          </a:xfrm>
          <a:prstGeom prst="rect">
            <a:avLst/>
          </a:prstGeom>
        </p:spPr>
        <p:txBody>
          <a:bodyPr/>
          <a:lstStyle>
            <a:lvl1pPr marL="0" indent="0">
              <a:buNone/>
              <a:defRPr sz="2800" b="0" i="0">
                <a:solidFill>
                  <a:schemeClr val="tx1"/>
                </a:solidFill>
                <a:latin typeface="Calibri" panose="020F0502020204030204" pitchFamily="34" charset="0"/>
                <a:cs typeface="Calibri" panose="020F0502020204030204" pitchFamily="34" charset="0"/>
              </a:defRPr>
            </a:lvl1pPr>
          </a:lstStyle>
          <a:p>
            <a:pPr lvl="0"/>
            <a:r>
              <a:rPr lang="en-US"/>
              <a:t>Title Content Slide – Calibri 28</a:t>
            </a:r>
          </a:p>
        </p:txBody>
      </p:sp>
      <p:sp>
        <p:nvSpPr>
          <p:cNvPr id="17" name="Text Placeholder 3">
            <a:extLst>
              <a:ext uri="{FF2B5EF4-FFF2-40B4-BE49-F238E27FC236}">
                <a16:creationId xmlns:a16="http://schemas.microsoft.com/office/drawing/2014/main" id="{65F8F8E8-B80C-1541-BD42-148DBE5039D8}"/>
              </a:ext>
            </a:extLst>
          </p:cNvPr>
          <p:cNvSpPr>
            <a:spLocks noGrp="1"/>
          </p:cNvSpPr>
          <p:nvPr>
            <p:ph type="body" sz="quarter" idx="28" hasCustomPrompt="1"/>
          </p:nvPr>
        </p:nvSpPr>
        <p:spPr>
          <a:xfrm>
            <a:off x="596900" y="1400484"/>
            <a:ext cx="4102100" cy="4229100"/>
          </a:xfrm>
          <a:prstGeom prst="rect">
            <a:avLst/>
          </a:prstGeom>
        </p:spPr>
        <p:txBody>
          <a:bodyPr/>
          <a:lstStyle>
            <a:lvl1pPr marL="0" indent="0">
              <a:buNone/>
              <a:defRPr sz="2000" b="0" i="0">
                <a:solidFill>
                  <a:schemeClr val="tx1"/>
                </a:solidFill>
                <a:latin typeface="Calibri Light" panose="020F0302020204030204" pitchFamily="34" charset="0"/>
                <a:cs typeface="Calibri Light" panose="020F0302020204030204" pitchFamily="34" charset="0"/>
              </a:defRPr>
            </a:lvl1pPr>
          </a:lstStyle>
          <a:p>
            <a:pPr marL="0" marR="0" lvl="0" indent="0" algn="l" defTabSz="914400" rtl="0" eaLnBrk="1" fontAlgn="base" latinLnBrk="0" hangingPunct="1">
              <a:lnSpc>
                <a:spcPct val="100000"/>
              </a:lnSpc>
              <a:spcBef>
                <a:spcPct val="20000"/>
              </a:spcBef>
              <a:spcAft>
                <a:spcPct val="0"/>
              </a:spcAft>
              <a:buClrTx/>
              <a:buSzTx/>
              <a:buFont typeface="Arial" charset="0"/>
              <a:buNone/>
              <a:tabLst/>
              <a:defRPr/>
            </a:pPr>
            <a:r>
              <a:rPr lang="en-GB" dirty="0"/>
              <a:t>ADD COTENT DESCRIBING PICTURES HERE</a:t>
            </a:r>
          </a:p>
        </p:txBody>
      </p:sp>
      <p:sp>
        <p:nvSpPr>
          <p:cNvPr id="8" name="Picture Placeholder 4">
            <a:extLst>
              <a:ext uri="{FF2B5EF4-FFF2-40B4-BE49-F238E27FC236}">
                <a16:creationId xmlns:a16="http://schemas.microsoft.com/office/drawing/2014/main" id="{5EA9D506-A612-E749-8D0E-79E1A40D8037}"/>
              </a:ext>
            </a:extLst>
          </p:cNvPr>
          <p:cNvSpPr>
            <a:spLocks noGrp="1"/>
          </p:cNvSpPr>
          <p:nvPr>
            <p:ph type="pic" sz="quarter" idx="21"/>
          </p:nvPr>
        </p:nvSpPr>
        <p:spPr>
          <a:xfrm>
            <a:off x="5260090"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724E628E-E3F7-8845-84B8-343E77E1604B}"/>
              </a:ext>
            </a:extLst>
          </p:cNvPr>
          <p:cNvSpPr>
            <a:spLocks noGrp="1"/>
          </p:cNvSpPr>
          <p:nvPr>
            <p:ph type="pic" sz="quarter" idx="22"/>
          </p:nvPr>
        </p:nvSpPr>
        <p:spPr>
          <a:xfrm>
            <a:off x="747863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0" name="Picture Placeholder 4">
            <a:extLst>
              <a:ext uri="{FF2B5EF4-FFF2-40B4-BE49-F238E27FC236}">
                <a16:creationId xmlns:a16="http://schemas.microsoft.com/office/drawing/2014/main" id="{582FD4AB-055E-BC4A-8C30-EA56DF268645}"/>
              </a:ext>
            </a:extLst>
          </p:cNvPr>
          <p:cNvSpPr>
            <a:spLocks noGrp="1"/>
          </p:cNvSpPr>
          <p:nvPr>
            <p:ph type="pic" sz="quarter" idx="23"/>
          </p:nvPr>
        </p:nvSpPr>
        <p:spPr>
          <a:xfrm>
            <a:off x="9673194" y="48330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1" name="Picture Placeholder 4">
            <a:extLst>
              <a:ext uri="{FF2B5EF4-FFF2-40B4-BE49-F238E27FC236}">
                <a16:creationId xmlns:a16="http://schemas.microsoft.com/office/drawing/2014/main" id="{7FB9EE9C-F7E4-BF4D-AEFE-FAE6E50CF74C}"/>
              </a:ext>
            </a:extLst>
          </p:cNvPr>
          <p:cNvSpPr>
            <a:spLocks noGrp="1"/>
          </p:cNvSpPr>
          <p:nvPr>
            <p:ph type="pic" sz="quarter" idx="24"/>
          </p:nvPr>
        </p:nvSpPr>
        <p:spPr>
          <a:xfrm>
            <a:off x="5260090"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2" name="Picture Placeholder 4">
            <a:extLst>
              <a:ext uri="{FF2B5EF4-FFF2-40B4-BE49-F238E27FC236}">
                <a16:creationId xmlns:a16="http://schemas.microsoft.com/office/drawing/2014/main" id="{3318115B-06B7-F54C-B0A1-05CF577E0943}"/>
              </a:ext>
            </a:extLst>
          </p:cNvPr>
          <p:cNvSpPr>
            <a:spLocks noGrp="1"/>
          </p:cNvSpPr>
          <p:nvPr>
            <p:ph type="pic" sz="quarter" idx="25"/>
          </p:nvPr>
        </p:nvSpPr>
        <p:spPr>
          <a:xfrm>
            <a:off x="747863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
        <p:nvSpPr>
          <p:cNvPr id="13" name="Picture Placeholder 4">
            <a:extLst>
              <a:ext uri="{FF2B5EF4-FFF2-40B4-BE49-F238E27FC236}">
                <a16:creationId xmlns:a16="http://schemas.microsoft.com/office/drawing/2014/main" id="{B24E2E2B-C6EB-DC4A-A223-D6C361EC4044}"/>
              </a:ext>
            </a:extLst>
          </p:cNvPr>
          <p:cNvSpPr>
            <a:spLocks noGrp="1"/>
          </p:cNvSpPr>
          <p:nvPr>
            <p:ph type="pic" sz="quarter" idx="26"/>
          </p:nvPr>
        </p:nvSpPr>
        <p:spPr>
          <a:xfrm>
            <a:off x="9673194" y="3599882"/>
            <a:ext cx="2043206" cy="2762669"/>
          </a:xfrm>
          <a:prstGeom prst="rect">
            <a:avLst/>
          </a:prstGeom>
        </p:spPr>
        <p:txBody>
          <a:bodyPr/>
          <a:lstStyle>
            <a:lvl1pPr marL="0" indent="0">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36371029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 x Picture over whole slide">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121920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33531111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2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60198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6" name="Picture Placeholder 4">
            <a:extLst>
              <a:ext uri="{FF2B5EF4-FFF2-40B4-BE49-F238E27FC236}">
                <a16:creationId xmlns:a16="http://schemas.microsoft.com/office/drawing/2014/main" id="{6B8E04F5-06A3-5A4B-AC9D-D7D3CD576F3C}"/>
              </a:ext>
            </a:extLst>
          </p:cNvPr>
          <p:cNvSpPr>
            <a:spLocks noGrp="1"/>
          </p:cNvSpPr>
          <p:nvPr>
            <p:ph type="pic" sz="quarter" idx="22"/>
          </p:nvPr>
        </p:nvSpPr>
        <p:spPr>
          <a:xfrm>
            <a:off x="6185647" y="0"/>
            <a:ext cx="6019800"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1419533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amp; Blue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19" y="386740"/>
            <a:ext cx="11119197" cy="536575"/>
          </a:xfrm>
          <a:prstGeom prst="rect">
            <a:avLst/>
          </a:prstGeom>
        </p:spPr>
        <p:txBody>
          <a:bodyPr/>
          <a:lstStyle>
            <a:lvl1pPr marL="0" indent="0">
              <a:buNone/>
              <a:defRPr sz="2800" b="0" i="0">
                <a:latin typeface="+mn-lt"/>
              </a:defRPr>
            </a:lvl1pPr>
          </a:lstStyle>
          <a:p>
            <a:pPr lvl="0"/>
            <a:r>
              <a:rPr lang="en-US"/>
              <a:t>Title for Content Slide – Calibri 28 (blue bullets below)</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96900" y="1195389"/>
            <a:ext cx="11101917" cy="4985604"/>
          </a:xfrm>
          <a:prstGeom prst="rect">
            <a:avLst/>
          </a:prstGeom>
        </p:spPr>
        <p:txBody>
          <a:bodyPr/>
          <a:lstStyle>
            <a:lvl1pPr marL="0" indent="0">
              <a:buClr>
                <a:srgbClr val="4F81BD"/>
              </a:buClr>
              <a:buNone/>
              <a:defRPr sz="2000"/>
            </a:lvl1pPr>
            <a:lvl2pPr marL="1028700" indent="-285750">
              <a:buClr>
                <a:srgbClr val="4F81BD"/>
              </a:buClr>
              <a:buFont typeface="Arial" panose="020B0604020202020204" pitchFamily="34" charset="0"/>
              <a:buChar char="•"/>
              <a:defRPr sz="2000"/>
            </a:lvl2pPr>
            <a:lvl3pPr marL="1428750">
              <a:buClr>
                <a:srgbClr val="4F81BD"/>
              </a:buClr>
              <a:buFont typeface="Arial" panose="020B0604020202020204" pitchFamily="34" charset="0"/>
              <a:buChar char="•"/>
              <a:defRPr sz="1800"/>
            </a:lvl3pPr>
            <a:lvl4pPr>
              <a:buClr>
                <a:srgbClr val="4F81BD"/>
              </a:buClr>
              <a:buNone/>
              <a:defRPr sz="1400"/>
            </a:lvl4pPr>
          </a:lstStyle>
          <a:p>
            <a:pPr marL="285750" indent="-285750">
              <a:buFont typeface="Arial" panose="020B0604020202020204" pitchFamily="34" charset="0"/>
              <a:buChar char="•"/>
            </a:pPr>
            <a:r>
              <a:rPr lang="en-US" dirty="0"/>
              <a:t>BLUE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48EB3CCD-A58E-A540-9F44-EBD770E636B8}"/>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86018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3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0"/>
            <a:ext cx="3993776"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8" name="Picture Placeholder 4">
            <a:extLst>
              <a:ext uri="{FF2B5EF4-FFF2-40B4-BE49-F238E27FC236}">
                <a16:creationId xmlns:a16="http://schemas.microsoft.com/office/drawing/2014/main" id="{1E008A1F-9264-4F4B-B553-DB50E951666B}"/>
              </a:ext>
            </a:extLst>
          </p:cNvPr>
          <p:cNvSpPr>
            <a:spLocks noGrp="1"/>
          </p:cNvSpPr>
          <p:nvPr>
            <p:ph type="pic" sz="quarter" idx="22"/>
          </p:nvPr>
        </p:nvSpPr>
        <p:spPr>
          <a:xfrm>
            <a:off x="4101353" y="0"/>
            <a:ext cx="3993776"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
        <p:nvSpPr>
          <p:cNvPr id="9" name="Picture Placeholder 4">
            <a:extLst>
              <a:ext uri="{FF2B5EF4-FFF2-40B4-BE49-F238E27FC236}">
                <a16:creationId xmlns:a16="http://schemas.microsoft.com/office/drawing/2014/main" id="{A1B3087D-E12B-E948-A84B-D142E3EC4A5A}"/>
              </a:ext>
            </a:extLst>
          </p:cNvPr>
          <p:cNvSpPr>
            <a:spLocks noGrp="1"/>
          </p:cNvSpPr>
          <p:nvPr>
            <p:ph type="pic" sz="quarter" idx="23"/>
          </p:nvPr>
        </p:nvSpPr>
        <p:spPr>
          <a:xfrm>
            <a:off x="8220635" y="0"/>
            <a:ext cx="3971365" cy="6858000"/>
          </a:xfrm>
          <a:prstGeom prst="rect">
            <a:avLst/>
          </a:prstGeom>
        </p:spPr>
        <p:txBody>
          <a:bodyPr anchor="t"/>
          <a:lstStyle>
            <a:lvl1pPr marL="0" indent="0" algn="l">
              <a:buNone/>
              <a:defRPr sz="20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57217785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4 x Pictures">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13153" y="0"/>
            <a:ext cx="6044184" cy="3354771"/>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7" name="Picture Placeholder 4">
            <a:extLst>
              <a:ext uri="{FF2B5EF4-FFF2-40B4-BE49-F238E27FC236}">
                <a16:creationId xmlns:a16="http://schemas.microsoft.com/office/drawing/2014/main" id="{DF66574E-2A3A-604B-9937-CA852C0338D1}"/>
              </a:ext>
            </a:extLst>
          </p:cNvPr>
          <p:cNvSpPr>
            <a:spLocks noGrp="1"/>
          </p:cNvSpPr>
          <p:nvPr>
            <p:ph type="pic" sz="quarter" idx="22"/>
          </p:nvPr>
        </p:nvSpPr>
        <p:spPr>
          <a:xfrm>
            <a:off x="-13153" y="3493008"/>
            <a:ext cx="6044184" cy="3354771"/>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8" name="Picture Placeholder 4">
            <a:extLst>
              <a:ext uri="{FF2B5EF4-FFF2-40B4-BE49-F238E27FC236}">
                <a16:creationId xmlns:a16="http://schemas.microsoft.com/office/drawing/2014/main" id="{E7E430C4-EB90-D24E-9E88-D74BF7F48528}"/>
              </a:ext>
            </a:extLst>
          </p:cNvPr>
          <p:cNvSpPr>
            <a:spLocks noGrp="1"/>
          </p:cNvSpPr>
          <p:nvPr>
            <p:ph type="pic" sz="quarter" idx="23"/>
          </p:nvPr>
        </p:nvSpPr>
        <p:spPr>
          <a:xfrm>
            <a:off x="6145600" y="0"/>
            <a:ext cx="6044184" cy="3354772"/>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19" name="Picture Placeholder 4">
            <a:extLst>
              <a:ext uri="{FF2B5EF4-FFF2-40B4-BE49-F238E27FC236}">
                <a16:creationId xmlns:a16="http://schemas.microsoft.com/office/drawing/2014/main" id="{1F0252A1-32A9-3249-9F4F-0B61B13A90D9}"/>
              </a:ext>
            </a:extLst>
          </p:cNvPr>
          <p:cNvSpPr>
            <a:spLocks noGrp="1"/>
          </p:cNvSpPr>
          <p:nvPr>
            <p:ph type="pic" sz="quarter" idx="24"/>
          </p:nvPr>
        </p:nvSpPr>
        <p:spPr>
          <a:xfrm>
            <a:off x="6145600" y="3493008"/>
            <a:ext cx="6044184" cy="3354772"/>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309297379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5 x Pictures">
    <p:bg>
      <p:bgPr>
        <a:solidFill>
          <a:schemeClr val="bg1"/>
        </a:solidFill>
        <a:effectLst/>
      </p:bgPr>
    </p:bg>
    <p:spTree>
      <p:nvGrpSpPr>
        <p:cNvPr id="1" name=""/>
        <p:cNvGrpSpPr/>
        <p:nvPr/>
      </p:nvGrpSpPr>
      <p:grpSpPr>
        <a:xfrm>
          <a:off x="0" y="0"/>
          <a:ext cx="0" cy="0"/>
          <a:chOff x="0" y="0"/>
          <a:chExt cx="0" cy="0"/>
        </a:xfrm>
      </p:grpSpPr>
      <p:sp>
        <p:nvSpPr>
          <p:cNvPr id="31" name="Picture Placeholder 4">
            <a:extLst>
              <a:ext uri="{FF2B5EF4-FFF2-40B4-BE49-F238E27FC236}">
                <a16:creationId xmlns:a16="http://schemas.microsoft.com/office/drawing/2014/main" id="{99B5A92F-401C-A34A-86CB-A0E29AF0251D}"/>
              </a:ext>
            </a:extLst>
          </p:cNvPr>
          <p:cNvSpPr>
            <a:spLocks noGrp="1"/>
          </p:cNvSpPr>
          <p:nvPr>
            <p:ph type="pic" sz="quarter" idx="26"/>
          </p:nvPr>
        </p:nvSpPr>
        <p:spPr>
          <a:xfrm>
            <a:off x="0"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2" name="Picture Placeholder 4">
            <a:extLst>
              <a:ext uri="{FF2B5EF4-FFF2-40B4-BE49-F238E27FC236}">
                <a16:creationId xmlns:a16="http://schemas.microsoft.com/office/drawing/2014/main" id="{C6C18240-A984-564A-8FEC-B93999497465}"/>
              </a:ext>
            </a:extLst>
          </p:cNvPr>
          <p:cNvSpPr>
            <a:spLocks noGrp="1"/>
          </p:cNvSpPr>
          <p:nvPr>
            <p:ph type="pic" sz="quarter" idx="27"/>
          </p:nvPr>
        </p:nvSpPr>
        <p:spPr>
          <a:xfrm>
            <a:off x="2460812"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3" name="Picture Placeholder 4">
            <a:extLst>
              <a:ext uri="{FF2B5EF4-FFF2-40B4-BE49-F238E27FC236}">
                <a16:creationId xmlns:a16="http://schemas.microsoft.com/office/drawing/2014/main" id="{63401F05-CB28-264F-833C-EC8914B84AD4}"/>
              </a:ext>
            </a:extLst>
          </p:cNvPr>
          <p:cNvSpPr>
            <a:spLocks noGrp="1"/>
          </p:cNvSpPr>
          <p:nvPr>
            <p:ph type="pic" sz="quarter" idx="28"/>
          </p:nvPr>
        </p:nvSpPr>
        <p:spPr>
          <a:xfrm>
            <a:off x="4921624"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4" name="Picture Placeholder 4">
            <a:extLst>
              <a:ext uri="{FF2B5EF4-FFF2-40B4-BE49-F238E27FC236}">
                <a16:creationId xmlns:a16="http://schemas.microsoft.com/office/drawing/2014/main" id="{28B65CF5-9EF6-6B4C-A53B-A0279778A81A}"/>
              </a:ext>
            </a:extLst>
          </p:cNvPr>
          <p:cNvSpPr>
            <a:spLocks noGrp="1"/>
          </p:cNvSpPr>
          <p:nvPr>
            <p:ph type="pic" sz="quarter" idx="29"/>
          </p:nvPr>
        </p:nvSpPr>
        <p:spPr>
          <a:xfrm>
            <a:off x="7409329"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5" name="Picture Placeholder 4">
            <a:extLst>
              <a:ext uri="{FF2B5EF4-FFF2-40B4-BE49-F238E27FC236}">
                <a16:creationId xmlns:a16="http://schemas.microsoft.com/office/drawing/2014/main" id="{CF31B527-1711-B343-9ADC-2125DE1688FD}"/>
              </a:ext>
            </a:extLst>
          </p:cNvPr>
          <p:cNvSpPr>
            <a:spLocks noGrp="1"/>
          </p:cNvSpPr>
          <p:nvPr>
            <p:ph type="pic" sz="quarter" idx="30"/>
          </p:nvPr>
        </p:nvSpPr>
        <p:spPr>
          <a:xfrm>
            <a:off x="9870141" y="2339787"/>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6" name="Picture Placeholder 4">
            <a:extLst>
              <a:ext uri="{FF2B5EF4-FFF2-40B4-BE49-F238E27FC236}">
                <a16:creationId xmlns:a16="http://schemas.microsoft.com/office/drawing/2014/main" id="{6E532E5E-84C5-A643-B38E-F3B0F28CF6BA}"/>
              </a:ext>
            </a:extLst>
          </p:cNvPr>
          <p:cNvSpPr>
            <a:spLocks noGrp="1"/>
          </p:cNvSpPr>
          <p:nvPr>
            <p:ph type="pic" sz="quarter" idx="31"/>
          </p:nvPr>
        </p:nvSpPr>
        <p:spPr>
          <a:xfrm>
            <a:off x="0"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7" name="Picture Placeholder 4">
            <a:extLst>
              <a:ext uri="{FF2B5EF4-FFF2-40B4-BE49-F238E27FC236}">
                <a16:creationId xmlns:a16="http://schemas.microsoft.com/office/drawing/2014/main" id="{82020595-66CC-654B-8BC4-95ED90A6D90B}"/>
              </a:ext>
            </a:extLst>
          </p:cNvPr>
          <p:cNvSpPr>
            <a:spLocks noGrp="1"/>
          </p:cNvSpPr>
          <p:nvPr>
            <p:ph type="pic" sz="quarter" idx="32"/>
          </p:nvPr>
        </p:nvSpPr>
        <p:spPr>
          <a:xfrm>
            <a:off x="2460812"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8" name="Picture Placeholder 4">
            <a:extLst>
              <a:ext uri="{FF2B5EF4-FFF2-40B4-BE49-F238E27FC236}">
                <a16:creationId xmlns:a16="http://schemas.microsoft.com/office/drawing/2014/main" id="{84DE5773-3DE8-9446-9372-A0ECE7434E03}"/>
              </a:ext>
            </a:extLst>
          </p:cNvPr>
          <p:cNvSpPr>
            <a:spLocks noGrp="1"/>
          </p:cNvSpPr>
          <p:nvPr>
            <p:ph type="pic" sz="quarter" idx="33"/>
          </p:nvPr>
        </p:nvSpPr>
        <p:spPr>
          <a:xfrm>
            <a:off x="4921624"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9" name="Picture Placeholder 4">
            <a:extLst>
              <a:ext uri="{FF2B5EF4-FFF2-40B4-BE49-F238E27FC236}">
                <a16:creationId xmlns:a16="http://schemas.microsoft.com/office/drawing/2014/main" id="{94C25B7D-A148-044D-AF10-028FBC22C291}"/>
              </a:ext>
            </a:extLst>
          </p:cNvPr>
          <p:cNvSpPr>
            <a:spLocks noGrp="1"/>
          </p:cNvSpPr>
          <p:nvPr>
            <p:ph type="pic" sz="quarter" idx="34"/>
          </p:nvPr>
        </p:nvSpPr>
        <p:spPr>
          <a:xfrm>
            <a:off x="7409329"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40" name="Picture Placeholder 4">
            <a:extLst>
              <a:ext uri="{FF2B5EF4-FFF2-40B4-BE49-F238E27FC236}">
                <a16:creationId xmlns:a16="http://schemas.microsoft.com/office/drawing/2014/main" id="{DBE5B4CB-DD62-C742-9E6E-EA6AF83DA5C4}"/>
              </a:ext>
            </a:extLst>
          </p:cNvPr>
          <p:cNvSpPr>
            <a:spLocks noGrp="1"/>
          </p:cNvSpPr>
          <p:nvPr>
            <p:ph type="pic" sz="quarter" idx="35"/>
          </p:nvPr>
        </p:nvSpPr>
        <p:spPr>
          <a:xfrm>
            <a:off x="9870141" y="4693023"/>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5" name="Picture Placeholder 4">
            <a:extLst>
              <a:ext uri="{FF2B5EF4-FFF2-40B4-BE49-F238E27FC236}">
                <a16:creationId xmlns:a16="http://schemas.microsoft.com/office/drawing/2014/main" id="{0914C77B-EDAF-EE4C-8B80-2E2416FC8998}"/>
              </a:ext>
            </a:extLst>
          </p:cNvPr>
          <p:cNvSpPr>
            <a:spLocks noGrp="1"/>
          </p:cNvSpPr>
          <p:nvPr>
            <p:ph type="pic" sz="quarter" idx="21"/>
          </p:nvPr>
        </p:nvSpPr>
        <p:spPr>
          <a:xfrm>
            <a:off x="0"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7" name="Picture Placeholder 4">
            <a:extLst>
              <a:ext uri="{FF2B5EF4-FFF2-40B4-BE49-F238E27FC236}">
                <a16:creationId xmlns:a16="http://schemas.microsoft.com/office/drawing/2014/main" id="{1F0503D7-F7F4-AF44-A93A-B3D15DA4787E}"/>
              </a:ext>
            </a:extLst>
          </p:cNvPr>
          <p:cNvSpPr>
            <a:spLocks noGrp="1"/>
          </p:cNvSpPr>
          <p:nvPr>
            <p:ph type="pic" sz="quarter" idx="22"/>
          </p:nvPr>
        </p:nvSpPr>
        <p:spPr>
          <a:xfrm>
            <a:off x="2460812"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8" name="Picture Placeholder 4">
            <a:extLst>
              <a:ext uri="{FF2B5EF4-FFF2-40B4-BE49-F238E27FC236}">
                <a16:creationId xmlns:a16="http://schemas.microsoft.com/office/drawing/2014/main" id="{46439EA1-788E-794A-B286-C33687D3AAE4}"/>
              </a:ext>
            </a:extLst>
          </p:cNvPr>
          <p:cNvSpPr>
            <a:spLocks noGrp="1"/>
          </p:cNvSpPr>
          <p:nvPr>
            <p:ph type="pic" sz="quarter" idx="23"/>
          </p:nvPr>
        </p:nvSpPr>
        <p:spPr>
          <a:xfrm>
            <a:off x="4921624"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29" name="Picture Placeholder 4">
            <a:extLst>
              <a:ext uri="{FF2B5EF4-FFF2-40B4-BE49-F238E27FC236}">
                <a16:creationId xmlns:a16="http://schemas.microsoft.com/office/drawing/2014/main" id="{F0C3645A-8D9A-BD4F-8E8F-7945F932236E}"/>
              </a:ext>
            </a:extLst>
          </p:cNvPr>
          <p:cNvSpPr>
            <a:spLocks noGrp="1"/>
          </p:cNvSpPr>
          <p:nvPr>
            <p:ph type="pic" sz="quarter" idx="24"/>
          </p:nvPr>
        </p:nvSpPr>
        <p:spPr>
          <a:xfrm>
            <a:off x="7409329"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
        <p:nvSpPr>
          <p:cNvPr id="30" name="Picture Placeholder 4">
            <a:extLst>
              <a:ext uri="{FF2B5EF4-FFF2-40B4-BE49-F238E27FC236}">
                <a16:creationId xmlns:a16="http://schemas.microsoft.com/office/drawing/2014/main" id="{39FDCFF3-7B41-964C-AD38-0C41B9D07449}"/>
              </a:ext>
            </a:extLst>
          </p:cNvPr>
          <p:cNvSpPr>
            <a:spLocks noGrp="1"/>
          </p:cNvSpPr>
          <p:nvPr>
            <p:ph type="pic" sz="quarter" idx="25"/>
          </p:nvPr>
        </p:nvSpPr>
        <p:spPr>
          <a:xfrm>
            <a:off x="9870141" y="-1"/>
            <a:ext cx="2331720" cy="2194560"/>
          </a:xfrm>
          <a:prstGeom prst="rect">
            <a:avLst/>
          </a:prstGeom>
        </p:spPr>
        <p:txBody>
          <a:bodyPr anchor="t"/>
          <a:lstStyle>
            <a:lvl1pPr marL="0" indent="0" algn="l">
              <a:buNone/>
              <a:defRPr sz="1500" b="0" i="0">
                <a:latin typeface="Calibri Light" panose="020F0302020204030204" pitchFamily="34" charset="0"/>
              </a:defRPr>
            </a:lvl1pPr>
          </a:lstStyle>
          <a:p>
            <a:endParaRPr lang="en-US"/>
          </a:p>
        </p:txBody>
      </p:sp>
    </p:spTree>
    <p:extLst>
      <p:ext uri="{BB962C8B-B14F-4D97-AF65-F5344CB8AC3E}">
        <p14:creationId xmlns:p14="http://schemas.microsoft.com/office/powerpoint/2010/main" val="248635880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598152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Corporate Colours">
    <p:spTree>
      <p:nvGrpSpPr>
        <p:cNvPr id="1" name=""/>
        <p:cNvGrpSpPr/>
        <p:nvPr/>
      </p:nvGrpSpPr>
      <p:grpSpPr>
        <a:xfrm>
          <a:off x="0" y="0"/>
          <a:ext cx="0" cy="0"/>
          <a:chOff x="0" y="0"/>
          <a:chExt cx="0" cy="0"/>
        </a:xfrm>
      </p:grpSpPr>
      <p:sp>
        <p:nvSpPr>
          <p:cNvPr id="100" name="TextBox 99">
            <a:extLst>
              <a:ext uri="{FF2B5EF4-FFF2-40B4-BE49-F238E27FC236}">
                <a16:creationId xmlns:a16="http://schemas.microsoft.com/office/drawing/2014/main" id="{585B6649-961B-AD4C-B8CF-A2E696CEACD9}"/>
              </a:ext>
            </a:extLst>
          </p:cNvPr>
          <p:cNvSpPr txBox="1"/>
          <p:nvPr userDrawn="1"/>
        </p:nvSpPr>
        <p:spPr>
          <a:xfrm>
            <a:off x="628898" y="701096"/>
            <a:ext cx="6904892" cy="461665"/>
          </a:xfrm>
          <a:prstGeom prst="rect">
            <a:avLst/>
          </a:prstGeom>
          <a:noFill/>
        </p:spPr>
        <p:txBody>
          <a:bodyPr wrap="square" rtlCol="0">
            <a:spAutoFit/>
          </a:bodyPr>
          <a:lstStyle/>
          <a:p>
            <a:r>
              <a:rPr lang="en-US" sz="2400" dirty="0">
                <a:latin typeface="Trebuchet MS" panose="020B0703020202090204" pitchFamily="34" charset="0"/>
              </a:rPr>
              <a:t>Green and grey palette</a:t>
            </a:r>
          </a:p>
        </p:txBody>
      </p:sp>
      <p:sp>
        <p:nvSpPr>
          <p:cNvPr id="101" name="Rectangle 100">
            <a:extLst>
              <a:ext uri="{FF2B5EF4-FFF2-40B4-BE49-F238E27FC236}">
                <a16:creationId xmlns:a16="http://schemas.microsoft.com/office/drawing/2014/main" id="{C10915BD-FF50-BE4C-AB1F-873098498196}"/>
              </a:ext>
            </a:extLst>
          </p:cNvPr>
          <p:cNvSpPr/>
          <p:nvPr userDrawn="1"/>
        </p:nvSpPr>
        <p:spPr>
          <a:xfrm>
            <a:off x="759541" y="1481268"/>
            <a:ext cx="879231" cy="879231"/>
          </a:xfrm>
          <a:prstGeom prst="rect">
            <a:avLst/>
          </a:prstGeom>
          <a:solidFill>
            <a:srgbClr val="3D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C11204A6-7732-FC46-B1C7-F1907971538F}"/>
              </a:ext>
            </a:extLst>
          </p:cNvPr>
          <p:cNvSpPr/>
          <p:nvPr userDrawn="1"/>
        </p:nvSpPr>
        <p:spPr>
          <a:xfrm>
            <a:off x="3258642" y="1481268"/>
            <a:ext cx="879231" cy="87923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6451A13D-0A60-4549-9E13-4263545BE964}"/>
              </a:ext>
            </a:extLst>
          </p:cNvPr>
          <p:cNvSpPr/>
          <p:nvPr userDrawn="1"/>
        </p:nvSpPr>
        <p:spPr>
          <a:xfrm>
            <a:off x="703016" y="3135095"/>
            <a:ext cx="879231" cy="879231"/>
          </a:xfrm>
          <a:prstGeom prst="rect">
            <a:avLst/>
          </a:prstGeom>
          <a:solidFill>
            <a:srgbClr val="3D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100%</a:t>
            </a:r>
          </a:p>
        </p:txBody>
      </p:sp>
      <p:sp>
        <p:nvSpPr>
          <p:cNvPr id="104" name="Rectangle 103">
            <a:extLst>
              <a:ext uri="{FF2B5EF4-FFF2-40B4-BE49-F238E27FC236}">
                <a16:creationId xmlns:a16="http://schemas.microsoft.com/office/drawing/2014/main" id="{4B8C70AF-D05D-A744-9537-B55527F8B850}"/>
              </a:ext>
            </a:extLst>
          </p:cNvPr>
          <p:cNvSpPr/>
          <p:nvPr userDrawn="1"/>
        </p:nvSpPr>
        <p:spPr>
          <a:xfrm>
            <a:off x="1980831" y="3135095"/>
            <a:ext cx="879231" cy="879231"/>
          </a:xfrm>
          <a:prstGeom prst="rect">
            <a:avLst/>
          </a:prstGeom>
          <a:solidFill>
            <a:srgbClr val="3DB44B">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80%</a:t>
            </a:r>
          </a:p>
        </p:txBody>
      </p:sp>
      <p:sp>
        <p:nvSpPr>
          <p:cNvPr id="105" name="Rectangle 104">
            <a:extLst>
              <a:ext uri="{FF2B5EF4-FFF2-40B4-BE49-F238E27FC236}">
                <a16:creationId xmlns:a16="http://schemas.microsoft.com/office/drawing/2014/main" id="{01C33FA5-B5EE-F443-8F46-EF2B9E6BF0AA}"/>
              </a:ext>
            </a:extLst>
          </p:cNvPr>
          <p:cNvSpPr/>
          <p:nvPr userDrawn="1"/>
        </p:nvSpPr>
        <p:spPr>
          <a:xfrm>
            <a:off x="3258644" y="3135095"/>
            <a:ext cx="879231" cy="879231"/>
          </a:xfrm>
          <a:prstGeom prst="rect">
            <a:avLst/>
          </a:prstGeom>
          <a:solidFill>
            <a:srgbClr val="3DB44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60%</a:t>
            </a:r>
          </a:p>
        </p:txBody>
      </p:sp>
      <p:sp>
        <p:nvSpPr>
          <p:cNvPr id="106" name="Rectangle 105">
            <a:extLst>
              <a:ext uri="{FF2B5EF4-FFF2-40B4-BE49-F238E27FC236}">
                <a16:creationId xmlns:a16="http://schemas.microsoft.com/office/drawing/2014/main" id="{1A62D652-125F-634B-89F1-715F1EAF1EDD}"/>
              </a:ext>
            </a:extLst>
          </p:cNvPr>
          <p:cNvSpPr/>
          <p:nvPr userDrawn="1"/>
        </p:nvSpPr>
        <p:spPr>
          <a:xfrm>
            <a:off x="4536459" y="3135095"/>
            <a:ext cx="879231" cy="879231"/>
          </a:xfrm>
          <a:prstGeom prst="rect">
            <a:avLst/>
          </a:prstGeom>
          <a:solidFill>
            <a:srgbClr val="3DB44B">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40%</a:t>
            </a:r>
          </a:p>
        </p:txBody>
      </p:sp>
      <p:sp>
        <p:nvSpPr>
          <p:cNvPr id="107" name="Rectangle 106">
            <a:extLst>
              <a:ext uri="{FF2B5EF4-FFF2-40B4-BE49-F238E27FC236}">
                <a16:creationId xmlns:a16="http://schemas.microsoft.com/office/drawing/2014/main" id="{E95364C3-1567-3146-8592-E4D793C89A23}"/>
              </a:ext>
            </a:extLst>
          </p:cNvPr>
          <p:cNvSpPr/>
          <p:nvPr userDrawn="1"/>
        </p:nvSpPr>
        <p:spPr>
          <a:xfrm>
            <a:off x="5732213" y="3164402"/>
            <a:ext cx="879231" cy="879231"/>
          </a:xfrm>
          <a:prstGeom prst="rect">
            <a:avLst/>
          </a:prstGeom>
          <a:solidFill>
            <a:srgbClr val="3DB44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a:t>
            </a:r>
          </a:p>
        </p:txBody>
      </p:sp>
      <p:sp>
        <p:nvSpPr>
          <p:cNvPr id="108" name="TextBox 107">
            <a:extLst>
              <a:ext uri="{FF2B5EF4-FFF2-40B4-BE49-F238E27FC236}">
                <a16:creationId xmlns:a16="http://schemas.microsoft.com/office/drawing/2014/main" id="{1D85975C-527A-FF47-BCC2-7B7FD1978451}"/>
              </a:ext>
            </a:extLst>
          </p:cNvPr>
          <p:cNvSpPr txBox="1"/>
          <p:nvPr userDrawn="1"/>
        </p:nvSpPr>
        <p:spPr>
          <a:xfrm>
            <a:off x="644390" y="2671978"/>
            <a:ext cx="5178669" cy="369332"/>
          </a:xfrm>
          <a:prstGeom prst="rect">
            <a:avLst/>
          </a:prstGeom>
          <a:noFill/>
        </p:spPr>
        <p:txBody>
          <a:bodyPr wrap="square" rtlCol="0">
            <a:spAutoFit/>
          </a:bodyPr>
          <a:lstStyle/>
          <a:p>
            <a:r>
              <a:rPr lang="en-US" dirty="0"/>
              <a:t>Shading options for graphs</a:t>
            </a:r>
          </a:p>
        </p:txBody>
      </p:sp>
      <p:sp>
        <p:nvSpPr>
          <p:cNvPr id="109" name="Rectangle 108">
            <a:extLst>
              <a:ext uri="{FF2B5EF4-FFF2-40B4-BE49-F238E27FC236}">
                <a16:creationId xmlns:a16="http://schemas.microsoft.com/office/drawing/2014/main" id="{7871E724-82D7-CA49-BC67-FBC688A75B40}"/>
              </a:ext>
            </a:extLst>
          </p:cNvPr>
          <p:cNvSpPr/>
          <p:nvPr userDrawn="1"/>
        </p:nvSpPr>
        <p:spPr>
          <a:xfrm>
            <a:off x="4536458" y="1481267"/>
            <a:ext cx="879231" cy="87923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C0C13AAB-8272-3E4D-A88D-C3D00AB097A0}"/>
              </a:ext>
            </a:extLst>
          </p:cNvPr>
          <p:cNvSpPr/>
          <p:nvPr userDrawn="1"/>
        </p:nvSpPr>
        <p:spPr>
          <a:xfrm>
            <a:off x="703014" y="4302544"/>
            <a:ext cx="879231" cy="87923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3CBE4BF6-50D0-0D4C-8C33-E82F645F88BD}"/>
              </a:ext>
            </a:extLst>
          </p:cNvPr>
          <p:cNvSpPr/>
          <p:nvPr userDrawn="1"/>
        </p:nvSpPr>
        <p:spPr>
          <a:xfrm>
            <a:off x="1980828" y="4302544"/>
            <a:ext cx="879231" cy="879231"/>
          </a:xfrm>
          <a:prstGeom prst="rect">
            <a:avLst/>
          </a:prstGeom>
          <a:solidFill>
            <a:schemeClr val="tx1">
              <a:lumMod val="50000"/>
              <a:lumOff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3845E665-4835-BB44-90DE-A0A27ED73250}"/>
              </a:ext>
            </a:extLst>
          </p:cNvPr>
          <p:cNvSpPr/>
          <p:nvPr userDrawn="1"/>
        </p:nvSpPr>
        <p:spPr>
          <a:xfrm>
            <a:off x="3233724" y="4302544"/>
            <a:ext cx="879231" cy="879231"/>
          </a:xfrm>
          <a:prstGeom prst="rect">
            <a:avLst/>
          </a:prstGeom>
          <a:solidFill>
            <a:schemeClr val="tx1">
              <a:lumMod val="50000"/>
              <a:lumOff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296543E7-7968-EC4F-9532-E8FF63040CE8}"/>
              </a:ext>
            </a:extLst>
          </p:cNvPr>
          <p:cNvSpPr/>
          <p:nvPr userDrawn="1"/>
        </p:nvSpPr>
        <p:spPr>
          <a:xfrm>
            <a:off x="4536458" y="4325806"/>
            <a:ext cx="879231" cy="879231"/>
          </a:xfrm>
          <a:prstGeom prst="rect">
            <a:avLst/>
          </a:pr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DBA5487-4DF3-D649-ACD5-AC80AD57A492}"/>
              </a:ext>
            </a:extLst>
          </p:cNvPr>
          <p:cNvSpPr/>
          <p:nvPr userDrawn="1"/>
        </p:nvSpPr>
        <p:spPr>
          <a:xfrm>
            <a:off x="5732213" y="4325805"/>
            <a:ext cx="879231" cy="879231"/>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1471ED59-1A10-3341-8CEB-0B453EAAF16D}"/>
              </a:ext>
            </a:extLst>
          </p:cNvPr>
          <p:cNvSpPr/>
          <p:nvPr userDrawn="1"/>
        </p:nvSpPr>
        <p:spPr>
          <a:xfrm>
            <a:off x="1980827" y="1481266"/>
            <a:ext cx="879231" cy="87923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7A3EFFE4-0B67-804B-8D6B-81712AF3A483}"/>
              </a:ext>
            </a:extLst>
          </p:cNvPr>
          <p:cNvSpPr/>
          <p:nvPr userDrawn="1"/>
        </p:nvSpPr>
        <p:spPr>
          <a:xfrm>
            <a:off x="5732212" y="1474240"/>
            <a:ext cx="879231" cy="87923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3734275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Corporate Colours">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A292DAFA-A604-ED48-812F-E42AB5A3A474}"/>
              </a:ext>
            </a:extLst>
          </p:cNvPr>
          <p:cNvSpPr/>
          <p:nvPr userDrawn="1"/>
        </p:nvSpPr>
        <p:spPr>
          <a:xfrm>
            <a:off x="416442" y="856009"/>
            <a:ext cx="771181" cy="771181"/>
          </a:xfrm>
          <a:prstGeom prst="ellipse">
            <a:avLst/>
          </a:prstGeom>
          <a:solidFill>
            <a:srgbClr val="9FC5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2F1D9FD-5EC2-9649-89E7-BB6ABC5CC573}"/>
              </a:ext>
            </a:extLst>
          </p:cNvPr>
          <p:cNvSpPr/>
          <p:nvPr userDrawn="1"/>
        </p:nvSpPr>
        <p:spPr>
          <a:xfrm>
            <a:off x="1245308" y="856009"/>
            <a:ext cx="771181" cy="771181"/>
          </a:xfrm>
          <a:prstGeom prst="ellipse">
            <a:avLst/>
          </a:prstGeom>
          <a:solidFill>
            <a:srgbClr val="808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F0FED1-0F0B-1241-A816-915E68085EFB}"/>
              </a:ext>
            </a:extLst>
          </p:cNvPr>
          <p:cNvSpPr txBox="1"/>
          <p:nvPr userDrawn="1"/>
        </p:nvSpPr>
        <p:spPr>
          <a:xfrm>
            <a:off x="314960"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LOGO PALETTE</a:t>
            </a:r>
          </a:p>
        </p:txBody>
      </p:sp>
      <p:sp>
        <p:nvSpPr>
          <p:cNvPr id="16" name="Oval 15">
            <a:extLst>
              <a:ext uri="{FF2B5EF4-FFF2-40B4-BE49-F238E27FC236}">
                <a16:creationId xmlns:a16="http://schemas.microsoft.com/office/drawing/2014/main" id="{81984108-C04B-4D45-9345-BC320C74C760}"/>
              </a:ext>
            </a:extLst>
          </p:cNvPr>
          <p:cNvSpPr/>
          <p:nvPr userDrawn="1"/>
        </p:nvSpPr>
        <p:spPr>
          <a:xfrm>
            <a:off x="8338888" y="856009"/>
            <a:ext cx="771181" cy="771181"/>
          </a:xfrm>
          <a:prstGeom prst="ellipse">
            <a:avLst/>
          </a:prstGeom>
          <a:solidFill>
            <a:srgbClr val="A4B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10C48F1-608C-C945-BC76-2291276D55B1}"/>
              </a:ext>
            </a:extLst>
          </p:cNvPr>
          <p:cNvSpPr/>
          <p:nvPr userDrawn="1"/>
        </p:nvSpPr>
        <p:spPr>
          <a:xfrm>
            <a:off x="9252096" y="856009"/>
            <a:ext cx="771181" cy="771181"/>
          </a:xfrm>
          <a:prstGeom prst="ellipse">
            <a:avLst/>
          </a:prstGeom>
          <a:solidFill>
            <a:srgbClr val="B73E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81B3445-0216-AA42-BB6D-87025C2EC328}"/>
              </a:ext>
            </a:extLst>
          </p:cNvPr>
          <p:cNvSpPr/>
          <p:nvPr userDrawn="1"/>
        </p:nvSpPr>
        <p:spPr>
          <a:xfrm>
            <a:off x="10165304" y="856009"/>
            <a:ext cx="771181" cy="771181"/>
          </a:xfrm>
          <a:prstGeom prst="ellipse">
            <a:avLst/>
          </a:prstGeom>
          <a:solidFill>
            <a:srgbClr val="F5D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AA31311-6BDA-FC48-9FF4-B1B7756F542D}"/>
              </a:ext>
            </a:extLst>
          </p:cNvPr>
          <p:cNvSpPr/>
          <p:nvPr userDrawn="1"/>
        </p:nvSpPr>
        <p:spPr>
          <a:xfrm>
            <a:off x="11078512" y="856009"/>
            <a:ext cx="771181" cy="771181"/>
          </a:xfrm>
          <a:prstGeom prst="ellipse">
            <a:avLst/>
          </a:prstGeom>
          <a:solidFill>
            <a:srgbClr val="C5D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1A227B45-C861-AE4C-99D6-429DA39B6A7D}"/>
              </a:ext>
            </a:extLst>
          </p:cNvPr>
          <p:cNvSpPr txBox="1"/>
          <p:nvPr userDrawn="1"/>
        </p:nvSpPr>
        <p:spPr>
          <a:xfrm>
            <a:off x="9183544"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SECONDARY PALETTE</a:t>
            </a:r>
          </a:p>
        </p:txBody>
      </p:sp>
      <p:sp>
        <p:nvSpPr>
          <p:cNvPr id="10" name="Oval 9">
            <a:extLst>
              <a:ext uri="{FF2B5EF4-FFF2-40B4-BE49-F238E27FC236}">
                <a16:creationId xmlns:a16="http://schemas.microsoft.com/office/drawing/2014/main" id="{E0AC2B5B-C00F-B04A-AA78-AD9B1E0419E7}"/>
              </a:ext>
            </a:extLst>
          </p:cNvPr>
          <p:cNvSpPr/>
          <p:nvPr userDrawn="1"/>
        </p:nvSpPr>
        <p:spPr>
          <a:xfrm>
            <a:off x="2540736" y="856009"/>
            <a:ext cx="771181" cy="771181"/>
          </a:xfrm>
          <a:prstGeom prst="ellipse">
            <a:avLst/>
          </a:prstGeom>
          <a:solidFill>
            <a:srgbClr val="C7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5988AA2-3D10-5C4B-BF17-3BC71359F9B8}"/>
              </a:ext>
            </a:extLst>
          </p:cNvPr>
          <p:cNvSpPr/>
          <p:nvPr userDrawn="1"/>
        </p:nvSpPr>
        <p:spPr>
          <a:xfrm>
            <a:off x="3453944" y="856009"/>
            <a:ext cx="771181" cy="771181"/>
          </a:xfrm>
          <a:prstGeom prst="ellipse">
            <a:avLst/>
          </a:prstGeom>
          <a:solidFill>
            <a:srgbClr val="4F8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C3D25B2-33E8-8244-BA5B-1A267F8179FE}"/>
              </a:ext>
            </a:extLst>
          </p:cNvPr>
          <p:cNvSpPr/>
          <p:nvPr userDrawn="1"/>
        </p:nvSpPr>
        <p:spPr>
          <a:xfrm>
            <a:off x="4367152" y="856009"/>
            <a:ext cx="771181" cy="771181"/>
          </a:xfrm>
          <a:prstGeom prst="ellipse">
            <a:avLst/>
          </a:prstGeom>
          <a:solidFill>
            <a:srgbClr val="7793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8478B71-F726-474F-8DB5-93F18A97EAF4}"/>
              </a:ext>
            </a:extLst>
          </p:cNvPr>
          <p:cNvSpPr/>
          <p:nvPr userDrawn="1"/>
        </p:nvSpPr>
        <p:spPr>
          <a:xfrm>
            <a:off x="5280360" y="856009"/>
            <a:ext cx="771181" cy="771181"/>
          </a:xfrm>
          <a:prstGeom prst="ellipse">
            <a:avLst/>
          </a:prstGeom>
          <a:solidFill>
            <a:srgbClr val="604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91B8088-3F18-1F47-BE3F-D788FF906D41}"/>
              </a:ext>
            </a:extLst>
          </p:cNvPr>
          <p:cNvSpPr/>
          <p:nvPr userDrawn="1"/>
        </p:nvSpPr>
        <p:spPr>
          <a:xfrm>
            <a:off x="6193568" y="856009"/>
            <a:ext cx="771181" cy="771181"/>
          </a:xfrm>
          <a:prstGeom prst="ellipse">
            <a:avLst/>
          </a:prstGeom>
          <a:solidFill>
            <a:srgbClr val="E0A8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003B773-0B9A-1E41-8F91-79B0AF4BF5AE}"/>
              </a:ext>
            </a:extLst>
          </p:cNvPr>
          <p:cNvSpPr/>
          <p:nvPr userDrawn="1"/>
        </p:nvSpPr>
        <p:spPr>
          <a:xfrm>
            <a:off x="7106774" y="856009"/>
            <a:ext cx="771181" cy="771181"/>
          </a:xfrm>
          <a:prstGeom prst="ellipse">
            <a:avLst/>
          </a:prstGeom>
          <a:solidFill>
            <a:srgbClr val="D5A0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58CF164F-9F16-D443-AA84-024350A66D7B}"/>
              </a:ext>
            </a:extLst>
          </p:cNvPr>
          <p:cNvSpPr txBox="1"/>
          <p:nvPr userDrawn="1"/>
        </p:nvSpPr>
        <p:spPr>
          <a:xfrm>
            <a:off x="4330720" y="477520"/>
            <a:ext cx="1798320" cy="261610"/>
          </a:xfrm>
          <a:prstGeom prst="rect">
            <a:avLst/>
          </a:prstGeom>
          <a:noFill/>
        </p:spPr>
        <p:txBody>
          <a:bodyPr wrap="square" rtlCol="0">
            <a:spAutoFit/>
          </a:bodyPr>
          <a:lstStyle/>
          <a:p>
            <a:pPr algn="ctr"/>
            <a:r>
              <a:rPr lang="en-US" sz="1100">
                <a:latin typeface="Calibri" panose="020F0502020204030204" pitchFamily="34" charset="0"/>
                <a:cs typeface="Calibri" panose="020F0502020204030204" pitchFamily="34" charset="0"/>
              </a:rPr>
              <a:t>PRIMARY PALETTE</a:t>
            </a:r>
          </a:p>
        </p:txBody>
      </p:sp>
      <p:sp>
        <p:nvSpPr>
          <p:cNvPr id="39" name="Oval 38">
            <a:extLst>
              <a:ext uri="{FF2B5EF4-FFF2-40B4-BE49-F238E27FC236}">
                <a16:creationId xmlns:a16="http://schemas.microsoft.com/office/drawing/2014/main" id="{7F133059-5481-214B-9026-C512111E983F}"/>
              </a:ext>
            </a:extLst>
          </p:cNvPr>
          <p:cNvSpPr/>
          <p:nvPr userDrawn="1"/>
        </p:nvSpPr>
        <p:spPr>
          <a:xfrm>
            <a:off x="416442" y="1700808"/>
            <a:ext cx="771181" cy="771181"/>
          </a:xfrm>
          <a:prstGeom prst="ellipse">
            <a:avLst/>
          </a:prstGeom>
          <a:solidFill>
            <a:srgbClr val="9FC54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1B25C4CD-126C-254F-932E-83D98FBC1DFC}"/>
              </a:ext>
            </a:extLst>
          </p:cNvPr>
          <p:cNvSpPr/>
          <p:nvPr userDrawn="1"/>
        </p:nvSpPr>
        <p:spPr>
          <a:xfrm>
            <a:off x="1245308" y="1700808"/>
            <a:ext cx="771181" cy="771181"/>
          </a:xfrm>
          <a:prstGeom prst="ellipse">
            <a:avLst/>
          </a:prstGeom>
          <a:solidFill>
            <a:srgbClr val="80818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C26B79D5-2F93-1645-855F-5B6EBCDC556A}"/>
              </a:ext>
            </a:extLst>
          </p:cNvPr>
          <p:cNvSpPr/>
          <p:nvPr userDrawn="1"/>
        </p:nvSpPr>
        <p:spPr>
          <a:xfrm>
            <a:off x="8338888" y="1700808"/>
            <a:ext cx="771181" cy="771181"/>
          </a:xfrm>
          <a:prstGeom prst="ellipse">
            <a:avLst/>
          </a:prstGeom>
          <a:solidFill>
            <a:srgbClr val="A4BCC4">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B29DAF2-BDE5-924E-B5EB-80342320C9A5}"/>
              </a:ext>
            </a:extLst>
          </p:cNvPr>
          <p:cNvSpPr/>
          <p:nvPr userDrawn="1"/>
        </p:nvSpPr>
        <p:spPr>
          <a:xfrm>
            <a:off x="9252096" y="1700808"/>
            <a:ext cx="771181" cy="771181"/>
          </a:xfrm>
          <a:prstGeom prst="ellipse">
            <a:avLst/>
          </a:prstGeom>
          <a:solidFill>
            <a:srgbClr val="B73E2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45A76DCE-7EAC-3F47-82F1-ECCA35D46AB8}"/>
              </a:ext>
            </a:extLst>
          </p:cNvPr>
          <p:cNvSpPr/>
          <p:nvPr userDrawn="1"/>
        </p:nvSpPr>
        <p:spPr>
          <a:xfrm>
            <a:off x="10165304" y="1700808"/>
            <a:ext cx="771181" cy="771181"/>
          </a:xfrm>
          <a:prstGeom prst="ellipse">
            <a:avLst/>
          </a:prstGeom>
          <a:solidFill>
            <a:srgbClr val="F5DC6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2D5F0A0-D138-6A4A-B672-EDA6AC28C73D}"/>
              </a:ext>
            </a:extLst>
          </p:cNvPr>
          <p:cNvSpPr/>
          <p:nvPr userDrawn="1"/>
        </p:nvSpPr>
        <p:spPr>
          <a:xfrm>
            <a:off x="11078512" y="1700808"/>
            <a:ext cx="771181" cy="771181"/>
          </a:xfrm>
          <a:prstGeom prst="ellipse">
            <a:avLst/>
          </a:prstGeom>
          <a:solidFill>
            <a:srgbClr val="C5D5A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A7C208BB-CD5F-F543-82E1-650220E73EE0}"/>
              </a:ext>
            </a:extLst>
          </p:cNvPr>
          <p:cNvSpPr/>
          <p:nvPr userDrawn="1"/>
        </p:nvSpPr>
        <p:spPr>
          <a:xfrm>
            <a:off x="2540736" y="1700808"/>
            <a:ext cx="771181" cy="771181"/>
          </a:xfrm>
          <a:prstGeom prst="ellipse">
            <a:avLst/>
          </a:prstGeom>
          <a:solidFill>
            <a:srgbClr val="C711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8FF2832-CA36-FD4B-B818-D9E7D0BF9168}"/>
              </a:ext>
            </a:extLst>
          </p:cNvPr>
          <p:cNvSpPr/>
          <p:nvPr userDrawn="1"/>
        </p:nvSpPr>
        <p:spPr>
          <a:xfrm>
            <a:off x="3453944" y="1700808"/>
            <a:ext cx="771181" cy="771181"/>
          </a:xfrm>
          <a:prstGeom prst="ellipse">
            <a:avLst/>
          </a:prstGeom>
          <a:solidFill>
            <a:srgbClr val="4F81BD">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FE5D79B8-C3E4-F549-9F4D-E59AB9B08519}"/>
              </a:ext>
            </a:extLst>
          </p:cNvPr>
          <p:cNvSpPr/>
          <p:nvPr userDrawn="1"/>
        </p:nvSpPr>
        <p:spPr>
          <a:xfrm>
            <a:off x="4367152" y="1700808"/>
            <a:ext cx="771181" cy="771181"/>
          </a:xfrm>
          <a:prstGeom prst="ellipse">
            <a:avLst/>
          </a:prstGeom>
          <a:solidFill>
            <a:srgbClr val="77933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17730ADC-FDEF-9843-B967-91AA1B7352DD}"/>
              </a:ext>
            </a:extLst>
          </p:cNvPr>
          <p:cNvSpPr/>
          <p:nvPr userDrawn="1"/>
        </p:nvSpPr>
        <p:spPr>
          <a:xfrm>
            <a:off x="5280360" y="1700808"/>
            <a:ext cx="771181" cy="771181"/>
          </a:xfrm>
          <a:prstGeom prst="ellipse">
            <a:avLst/>
          </a:prstGeom>
          <a:solidFill>
            <a:srgbClr val="604A7B">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C7FF0AB-814D-B548-A302-CB767DC26626}"/>
              </a:ext>
            </a:extLst>
          </p:cNvPr>
          <p:cNvSpPr/>
          <p:nvPr userDrawn="1"/>
        </p:nvSpPr>
        <p:spPr>
          <a:xfrm>
            <a:off x="6193568" y="1700808"/>
            <a:ext cx="771181" cy="771181"/>
          </a:xfrm>
          <a:prstGeom prst="ellipse">
            <a:avLst/>
          </a:prstGeom>
          <a:solidFill>
            <a:srgbClr val="E0A806">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0B16E64-DCB8-0D4F-9F30-A55C17B9F4D3}"/>
              </a:ext>
            </a:extLst>
          </p:cNvPr>
          <p:cNvSpPr/>
          <p:nvPr userDrawn="1"/>
        </p:nvSpPr>
        <p:spPr>
          <a:xfrm>
            <a:off x="7106774" y="1700808"/>
            <a:ext cx="771181" cy="771181"/>
          </a:xfrm>
          <a:prstGeom prst="ellipse">
            <a:avLst/>
          </a:prstGeom>
          <a:solidFill>
            <a:srgbClr val="D5A00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EABC7C6C-96D0-A04D-A71F-BE7023BC28B0}"/>
              </a:ext>
            </a:extLst>
          </p:cNvPr>
          <p:cNvSpPr/>
          <p:nvPr userDrawn="1"/>
        </p:nvSpPr>
        <p:spPr>
          <a:xfrm>
            <a:off x="416442" y="2564904"/>
            <a:ext cx="771181" cy="771181"/>
          </a:xfrm>
          <a:prstGeom prst="ellipse">
            <a:avLst/>
          </a:prstGeom>
          <a:solidFill>
            <a:srgbClr val="9FC54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96755AC-949F-404A-96C4-2C519B6BD60E}"/>
              </a:ext>
            </a:extLst>
          </p:cNvPr>
          <p:cNvSpPr/>
          <p:nvPr userDrawn="1"/>
        </p:nvSpPr>
        <p:spPr>
          <a:xfrm>
            <a:off x="1245308" y="2564904"/>
            <a:ext cx="771181" cy="771181"/>
          </a:xfrm>
          <a:prstGeom prst="ellipse">
            <a:avLst/>
          </a:prstGeom>
          <a:solidFill>
            <a:srgbClr val="80818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C4406691-B987-3641-B301-D3509A7387A1}"/>
              </a:ext>
            </a:extLst>
          </p:cNvPr>
          <p:cNvSpPr/>
          <p:nvPr userDrawn="1"/>
        </p:nvSpPr>
        <p:spPr>
          <a:xfrm>
            <a:off x="8338888" y="2564904"/>
            <a:ext cx="771181" cy="771181"/>
          </a:xfrm>
          <a:prstGeom prst="ellipse">
            <a:avLst/>
          </a:prstGeom>
          <a:solidFill>
            <a:srgbClr val="A4BCC4">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34073D5F-A918-784E-9A5E-8D4A14B7F515}"/>
              </a:ext>
            </a:extLst>
          </p:cNvPr>
          <p:cNvSpPr/>
          <p:nvPr userDrawn="1"/>
        </p:nvSpPr>
        <p:spPr>
          <a:xfrm>
            <a:off x="9252096" y="2564904"/>
            <a:ext cx="771181" cy="771181"/>
          </a:xfrm>
          <a:prstGeom prst="ellipse">
            <a:avLst/>
          </a:prstGeom>
          <a:solidFill>
            <a:srgbClr val="B73E2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6E566415-6E3B-C447-8B5D-1EC8D9A0572C}"/>
              </a:ext>
            </a:extLst>
          </p:cNvPr>
          <p:cNvSpPr/>
          <p:nvPr userDrawn="1"/>
        </p:nvSpPr>
        <p:spPr>
          <a:xfrm>
            <a:off x="10165304" y="2564904"/>
            <a:ext cx="771181" cy="771181"/>
          </a:xfrm>
          <a:prstGeom prst="ellipse">
            <a:avLst/>
          </a:prstGeom>
          <a:solidFill>
            <a:srgbClr val="F5DC6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4883ECF6-FB7B-1E47-A716-85CE25EB0FBF}"/>
              </a:ext>
            </a:extLst>
          </p:cNvPr>
          <p:cNvSpPr/>
          <p:nvPr userDrawn="1"/>
        </p:nvSpPr>
        <p:spPr>
          <a:xfrm>
            <a:off x="11078512" y="2564904"/>
            <a:ext cx="771181" cy="771181"/>
          </a:xfrm>
          <a:prstGeom prst="ellipse">
            <a:avLst/>
          </a:prstGeom>
          <a:solidFill>
            <a:srgbClr val="C5D5A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1D868DF0-E21F-7A44-8EFA-4CFF899BBDFC}"/>
              </a:ext>
            </a:extLst>
          </p:cNvPr>
          <p:cNvSpPr/>
          <p:nvPr userDrawn="1"/>
        </p:nvSpPr>
        <p:spPr>
          <a:xfrm>
            <a:off x="2540736" y="2564904"/>
            <a:ext cx="771181" cy="771181"/>
          </a:xfrm>
          <a:prstGeom prst="ellipse">
            <a:avLst/>
          </a:prstGeom>
          <a:solidFill>
            <a:srgbClr val="C711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2F761600-EA17-C646-B545-5426FA02FF12}"/>
              </a:ext>
            </a:extLst>
          </p:cNvPr>
          <p:cNvSpPr/>
          <p:nvPr userDrawn="1"/>
        </p:nvSpPr>
        <p:spPr>
          <a:xfrm>
            <a:off x="3453944" y="2564904"/>
            <a:ext cx="771181" cy="771181"/>
          </a:xfrm>
          <a:prstGeom prst="ellipse">
            <a:avLst/>
          </a:prstGeom>
          <a:solidFill>
            <a:srgbClr val="4F81B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8A9A46B1-79EB-1E43-AA31-CDBD5D16B316}"/>
              </a:ext>
            </a:extLst>
          </p:cNvPr>
          <p:cNvSpPr/>
          <p:nvPr userDrawn="1"/>
        </p:nvSpPr>
        <p:spPr>
          <a:xfrm>
            <a:off x="4367152" y="2564904"/>
            <a:ext cx="771181" cy="771181"/>
          </a:xfrm>
          <a:prstGeom prst="ellipse">
            <a:avLst/>
          </a:prstGeom>
          <a:solidFill>
            <a:srgbClr val="77933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2130C8EF-4A79-7D4F-8E7D-EBABBD3C3044}"/>
              </a:ext>
            </a:extLst>
          </p:cNvPr>
          <p:cNvSpPr/>
          <p:nvPr userDrawn="1"/>
        </p:nvSpPr>
        <p:spPr>
          <a:xfrm>
            <a:off x="5280360" y="2564904"/>
            <a:ext cx="771181" cy="771181"/>
          </a:xfrm>
          <a:prstGeom prst="ellipse">
            <a:avLst/>
          </a:prstGeom>
          <a:solidFill>
            <a:srgbClr val="604A7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A525DBCA-FB14-2E4C-8C5E-2AB0A51CD8C9}"/>
              </a:ext>
            </a:extLst>
          </p:cNvPr>
          <p:cNvSpPr/>
          <p:nvPr userDrawn="1"/>
        </p:nvSpPr>
        <p:spPr>
          <a:xfrm>
            <a:off x="6193568" y="2564904"/>
            <a:ext cx="771181" cy="771181"/>
          </a:xfrm>
          <a:prstGeom prst="ellipse">
            <a:avLst/>
          </a:prstGeom>
          <a:solidFill>
            <a:srgbClr val="E0A80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8B479D6E-278F-474B-A848-1881D3AFD4A1}"/>
              </a:ext>
            </a:extLst>
          </p:cNvPr>
          <p:cNvSpPr/>
          <p:nvPr userDrawn="1"/>
        </p:nvSpPr>
        <p:spPr>
          <a:xfrm>
            <a:off x="7106774" y="2564904"/>
            <a:ext cx="771181" cy="771181"/>
          </a:xfrm>
          <a:prstGeom prst="ellipse">
            <a:avLst/>
          </a:prstGeom>
          <a:solidFill>
            <a:srgbClr val="D5A00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3EBE416A-9ED4-BC4A-8687-8F6108C40742}"/>
              </a:ext>
            </a:extLst>
          </p:cNvPr>
          <p:cNvSpPr/>
          <p:nvPr userDrawn="1"/>
        </p:nvSpPr>
        <p:spPr>
          <a:xfrm>
            <a:off x="416442" y="3429000"/>
            <a:ext cx="771181" cy="771181"/>
          </a:xfrm>
          <a:prstGeom prst="ellipse">
            <a:avLst/>
          </a:prstGeom>
          <a:solidFill>
            <a:srgbClr val="9FC54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6641C473-7CE2-BF45-BD0A-2FA3BA71ADB3}"/>
              </a:ext>
            </a:extLst>
          </p:cNvPr>
          <p:cNvSpPr/>
          <p:nvPr userDrawn="1"/>
        </p:nvSpPr>
        <p:spPr>
          <a:xfrm>
            <a:off x="1245308" y="3429000"/>
            <a:ext cx="771181" cy="771181"/>
          </a:xfrm>
          <a:prstGeom prst="ellipse">
            <a:avLst/>
          </a:prstGeom>
          <a:solidFill>
            <a:srgbClr val="80818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DCE307B9-CE76-D248-976E-74958BF2B81D}"/>
              </a:ext>
            </a:extLst>
          </p:cNvPr>
          <p:cNvSpPr/>
          <p:nvPr userDrawn="1"/>
        </p:nvSpPr>
        <p:spPr>
          <a:xfrm>
            <a:off x="8338888" y="3429000"/>
            <a:ext cx="771181" cy="771181"/>
          </a:xfrm>
          <a:prstGeom prst="ellipse">
            <a:avLst/>
          </a:prstGeom>
          <a:solidFill>
            <a:srgbClr val="A4BC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2563F715-3D89-EC41-8E88-20122559AA29}"/>
              </a:ext>
            </a:extLst>
          </p:cNvPr>
          <p:cNvSpPr/>
          <p:nvPr userDrawn="1"/>
        </p:nvSpPr>
        <p:spPr>
          <a:xfrm>
            <a:off x="9252096" y="3429000"/>
            <a:ext cx="771181" cy="771181"/>
          </a:xfrm>
          <a:prstGeom prst="ellipse">
            <a:avLst/>
          </a:prstGeom>
          <a:solidFill>
            <a:srgbClr val="B73E2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5B6F6D3E-0BCE-9C47-88DB-62FA7BF6743F}"/>
              </a:ext>
            </a:extLst>
          </p:cNvPr>
          <p:cNvSpPr/>
          <p:nvPr userDrawn="1"/>
        </p:nvSpPr>
        <p:spPr>
          <a:xfrm>
            <a:off x="10165304" y="3429000"/>
            <a:ext cx="771181" cy="771181"/>
          </a:xfrm>
          <a:prstGeom prst="ellipse">
            <a:avLst/>
          </a:prstGeom>
          <a:solidFill>
            <a:srgbClr val="F5DC6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B08BD461-6AA4-2547-AD4A-2346C8533F4C}"/>
              </a:ext>
            </a:extLst>
          </p:cNvPr>
          <p:cNvSpPr/>
          <p:nvPr userDrawn="1"/>
        </p:nvSpPr>
        <p:spPr>
          <a:xfrm>
            <a:off x="11078512" y="3429000"/>
            <a:ext cx="771181" cy="771181"/>
          </a:xfrm>
          <a:prstGeom prst="ellipse">
            <a:avLst/>
          </a:prstGeom>
          <a:solidFill>
            <a:srgbClr val="C5D5A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EA1D42B4-99E6-1A43-A330-57B18F3FC6EC}"/>
              </a:ext>
            </a:extLst>
          </p:cNvPr>
          <p:cNvSpPr/>
          <p:nvPr userDrawn="1"/>
        </p:nvSpPr>
        <p:spPr>
          <a:xfrm>
            <a:off x="2540736" y="3429000"/>
            <a:ext cx="771181" cy="771181"/>
          </a:xfrm>
          <a:prstGeom prst="ellipse">
            <a:avLst/>
          </a:prstGeom>
          <a:solidFill>
            <a:srgbClr val="C711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856ADB9E-CFC8-374F-8409-5601A7FBE967}"/>
              </a:ext>
            </a:extLst>
          </p:cNvPr>
          <p:cNvSpPr/>
          <p:nvPr userDrawn="1"/>
        </p:nvSpPr>
        <p:spPr>
          <a:xfrm>
            <a:off x="3453944" y="3429000"/>
            <a:ext cx="771181" cy="771181"/>
          </a:xfrm>
          <a:prstGeom prst="ellipse">
            <a:avLst/>
          </a:prstGeom>
          <a:solidFill>
            <a:srgbClr val="4F81B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7E2AFAD2-FFAD-B34E-8A46-86E1176FB6EE}"/>
              </a:ext>
            </a:extLst>
          </p:cNvPr>
          <p:cNvSpPr/>
          <p:nvPr userDrawn="1"/>
        </p:nvSpPr>
        <p:spPr>
          <a:xfrm>
            <a:off x="4367152" y="3429000"/>
            <a:ext cx="771181" cy="771181"/>
          </a:xfrm>
          <a:prstGeom prst="ellipse">
            <a:avLst/>
          </a:prstGeom>
          <a:solidFill>
            <a:srgbClr val="77933C">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98C22ADA-7A3E-774E-B510-9DB9F0AAB649}"/>
              </a:ext>
            </a:extLst>
          </p:cNvPr>
          <p:cNvSpPr/>
          <p:nvPr userDrawn="1"/>
        </p:nvSpPr>
        <p:spPr>
          <a:xfrm>
            <a:off x="5280360" y="3429000"/>
            <a:ext cx="771181" cy="771181"/>
          </a:xfrm>
          <a:prstGeom prst="ellipse">
            <a:avLst/>
          </a:prstGeom>
          <a:solidFill>
            <a:srgbClr val="604A7B">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7917E95A-4852-BC4E-9858-D13FE4E67654}"/>
              </a:ext>
            </a:extLst>
          </p:cNvPr>
          <p:cNvSpPr/>
          <p:nvPr userDrawn="1"/>
        </p:nvSpPr>
        <p:spPr>
          <a:xfrm>
            <a:off x="6193568" y="3429000"/>
            <a:ext cx="771181" cy="771181"/>
          </a:xfrm>
          <a:prstGeom prst="ellipse">
            <a:avLst/>
          </a:prstGeom>
          <a:solidFill>
            <a:srgbClr val="E0A806">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5E83F407-74F7-DB43-A948-05E2617E6E28}"/>
              </a:ext>
            </a:extLst>
          </p:cNvPr>
          <p:cNvSpPr/>
          <p:nvPr userDrawn="1"/>
        </p:nvSpPr>
        <p:spPr>
          <a:xfrm>
            <a:off x="7106774" y="3429000"/>
            <a:ext cx="771181" cy="771181"/>
          </a:xfrm>
          <a:prstGeom prst="ellipse">
            <a:avLst/>
          </a:prstGeom>
          <a:solidFill>
            <a:srgbClr val="D5A008">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B98CF47F-F6D7-6B41-8F3F-514C004A077A}"/>
              </a:ext>
            </a:extLst>
          </p:cNvPr>
          <p:cNvSpPr/>
          <p:nvPr userDrawn="1"/>
        </p:nvSpPr>
        <p:spPr>
          <a:xfrm>
            <a:off x="416442" y="4293096"/>
            <a:ext cx="771181" cy="771181"/>
          </a:xfrm>
          <a:prstGeom prst="ellipse">
            <a:avLst/>
          </a:prstGeom>
          <a:solidFill>
            <a:srgbClr val="9FC54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DE6D7BF6-289B-F044-9092-F6E717CAEDC0}"/>
              </a:ext>
            </a:extLst>
          </p:cNvPr>
          <p:cNvSpPr/>
          <p:nvPr userDrawn="1"/>
        </p:nvSpPr>
        <p:spPr>
          <a:xfrm>
            <a:off x="1245308" y="4293096"/>
            <a:ext cx="771181" cy="771181"/>
          </a:xfrm>
          <a:prstGeom prst="ellipse">
            <a:avLst/>
          </a:prstGeom>
          <a:solidFill>
            <a:srgbClr val="80818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367F7228-8E0F-2A4F-9983-D18AB3F26E85}"/>
              </a:ext>
            </a:extLst>
          </p:cNvPr>
          <p:cNvSpPr/>
          <p:nvPr userDrawn="1"/>
        </p:nvSpPr>
        <p:spPr>
          <a:xfrm>
            <a:off x="8338888" y="4293096"/>
            <a:ext cx="771181" cy="771181"/>
          </a:xfrm>
          <a:prstGeom prst="ellipse">
            <a:avLst/>
          </a:prstGeom>
          <a:solidFill>
            <a:srgbClr val="A4BCC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BA22CD25-8F28-2F40-8B7C-5504F19F9140}"/>
              </a:ext>
            </a:extLst>
          </p:cNvPr>
          <p:cNvSpPr/>
          <p:nvPr userDrawn="1"/>
        </p:nvSpPr>
        <p:spPr>
          <a:xfrm>
            <a:off x="9252096" y="4293096"/>
            <a:ext cx="771181" cy="771181"/>
          </a:xfrm>
          <a:prstGeom prst="ellipse">
            <a:avLst/>
          </a:prstGeom>
          <a:solidFill>
            <a:srgbClr val="B73E25">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CD3DA7B4-47CD-784D-A4D3-7421839FF6E0}"/>
              </a:ext>
            </a:extLst>
          </p:cNvPr>
          <p:cNvSpPr/>
          <p:nvPr userDrawn="1"/>
        </p:nvSpPr>
        <p:spPr>
          <a:xfrm>
            <a:off x="10165304" y="4293096"/>
            <a:ext cx="771181" cy="771181"/>
          </a:xfrm>
          <a:prstGeom prst="ellipse">
            <a:avLst/>
          </a:prstGeom>
          <a:solidFill>
            <a:srgbClr val="F5DC6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BD2DD974-960B-2145-B3A5-0C47FDED294E}"/>
              </a:ext>
            </a:extLst>
          </p:cNvPr>
          <p:cNvSpPr/>
          <p:nvPr userDrawn="1"/>
        </p:nvSpPr>
        <p:spPr>
          <a:xfrm>
            <a:off x="11078512" y="4293096"/>
            <a:ext cx="771181" cy="771181"/>
          </a:xfrm>
          <a:prstGeom prst="ellipse">
            <a:avLst/>
          </a:prstGeom>
          <a:solidFill>
            <a:srgbClr val="C5D5A5">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58EEA296-ABE1-AC45-A064-1C90B9041C70}"/>
              </a:ext>
            </a:extLst>
          </p:cNvPr>
          <p:cNvSpPr/>
          <p:nvPr userDrawn="1"/>
        </p:nvSpPr>
        <p:spPr>
          <a:xfrm>
            <a:off x="2540736" y="4293096"/>
            <a:ext cx="771181" cy="771181"/>
          </a:xfrm>
          <a:prstGeom prst="ellipse">
            <a:avLst/>
          </a:prstGeom>
          <a:solidFill>
            <a:srgbClr val="C711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11AF307C-B9BF-1F47-9A3C-D0B191DC7A88}"/>
              </a:ext>
            </a:extLst>
          </p:cNvPr>
          <p:cNvSpPr/>
          <p:nvPr userDrawn="1"/>
        </p:nvSpPr>
        <p:spPr>
          <a:xfrm>
            <a:off x="3453944" y="4293096"/>
            <a:ext cx="771181" cy="771181"/>
          </a:xfrm>
          <a:prstGeom prst="ellipse">
            <a:avLst/>
          </a:prstGeom>
          <a:solidFill>
            <a:srgbClr val="4F81B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60D3EE5C-6744-8148-BEBF-5770B2176C39}"/>
              </a:ext>
            </a:extLst>
          </p:cNvPr>
          <p:cNvSpPr/>
          <p:nvPr userDrawn="1"/>
        </p:nvSpPr>
        <p:spPr>
          <a:xfrm>
            <a:off x="4367152" y="4293096"/>
            <a:ext cx="771181" cy="771181"/>
          </a:xfrm>
          <a:prstGeom prst="ellipse">
            <a:avLst/>
          </a:prstGeom>
          <a:solidFill>
            <a:srgbClr val="77933C">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8556D5E2-953D-B242-A6C5-0343E8D3CBF4}"/>
              </a:ext>
            </a:extLst>
          </p:cNvPr>
          <p:cNvSpPr/>
          <p:nvPr userDrawn="1"/>
        </p:nvSpPr>
        <p:spPr>
          <a:xfrm>
            <a:off x="5280360" y="4293096"/>
            <a:ext cx="771181" cy="771181"/>
          </a:xfrm>
          <a:prstGeom prst="ellipse">
            <a:avLst/>
          </a:prstGeom>
          <a:solidFill>
            <a:srgbClr val="604A7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6D80F385-3D0D-BE4F-9B09-FA74731261D1}"/>
              </a:ext>
            </a:extLst>
          </p:cNvPr>
          <p:cNvSpPr/>
          <p:nvPr userDrawn="1"/>
        </p:nvSpPr>
        <p:spPr>
          <a:xfrm>
            <a:off x="6193568" y="4293096"/>
            <a:ext cx="771181" cy="771181"/>
          </a:xfrm>
          <a:prstGeom prst="ellipse">
            <a:avLst/>
          </a:prstGeom>
          <a:solidFill>
            <a:srgbClr val="E0A806">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9E42DCD-6B4D-4941-B199-53FC706A4037}"/>
              </a:ext>
            </a:extLst>
          </p:cNvPr>
          <p:cNvSpPr/>
          <p:nvPr userDrawn="1"/>
        </p:nvSpPr>
        <p:spPr>
          <a:xfrm>
            <a:off x="7106774" y="4293096"/>
            <a:ext cx="771181" cy="771181"/>
          </a:xfrm>
          <a:prstGeom prst="ellipse">
            <a:avLst/>
          </a:prstGeom>
          <a:solidFill>
            <a:srgbClr val="D5A008">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CAD25DAB-6298-4F4A-91B7-1BF01C2B65F9}"/>
              </a:ext>
            </a:extLst>
          </p:cNvPr>
          <p:cNvSpPr/>
          <p:nvPr userDrawn="1"/>
        </p:nvSpPr>
        <p:spPr>
          <a:xfrm>
            <a:off x="416442" y="5157192"/>
            <a:ext cx="771181" cy="771181"/>
          </a:xfrm>
          <a:prstGeom prst="ellipse">
            <a:avLst/>
          </a:prstGeom>
          <a:solidFill>
            <a:srgbClr val="9FC54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3033F002-DFA4-4A4F-9A0C-12D17BC5F6AC}"/>
              </a:ext>
            </a:extLst>
          </p:cNvPr>
          <p:cNvSpPr/>
          <p:nvPr userDrawn="1"/>
        </p:nvSpPr>
        <p:spPr>
          <a:xfrm>
            <a:off x="1245308" y="5157192"/>
            <a:ext cx="771181" cy="771181"/>
          </a:xfrm>
          <a:prstGeom prst="ellipse">
            <a:avLst/>
          </a:prstGeom>
          <a:solidFill>
            <a:srgbClr val="808184">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6C868688-8A21-4044-919A-E784A9D5E921}"/>
              </a:ext>
            </a:extLst>
          </p:cNvPr>
          <p:cNvSpPr/>
          <p:nvPr userDrawn="1"/>
        </p:nvSpPr>
        <p:spPr>
          <a:xfrm>
            <a:off x="8338888" y="5157192"/>
            <a:ext cx="771181" cy="771181"/>
          </a:xfrm>
          <a:prstGeom prst="ellipse">
            <a:avLst/>
          </a:prstGeom>
          <a:solidFill>
            <a:srgbClr val="A4BCC4">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9331899-CD56-724E-AB06-976B97B6002A}"/>
              </a:ext>
            </a:extLst>
          </p:cNvPr>
          <p:cNvSpPr/>
          <p:nvPr userDrawn="1"/>
        </p:nvSpPr>
        <p:spPr>
          <a:xfrm>
            <a:off x="9252096" y="5157192"/>
            <a:ext cx="771181" cy="771181"/>
          </a:xfrm>
          <a:prstGeom prst="ellipse">
            <a:avLst/>
          </a:prstGeom>
          <a:solidFill>
            <a:srgbClr val="B73E2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AE2DF30D-C2B1-634E-A67B-9526DEF06F8A}"/>
              </a:ext>
            </a:extLst>
          </p:cNvPr>
          <p:cNvSpPr/>
          <p:nvPr userDrawn="1"/>
        </p:nvSpPr>
        <p:spPr>
          <a:xfrm>
            <a:off x="10165304" y="5157192"/>
            <a:ext cx="771181" cy="771181"/>
          </a:xfrm>
          <a:prstGeom prst="ellipse">
            <a:avLst/>
          </a:prstGeom>
          <a:solidFill>
            <a:srgbClr val="F5DC6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0131A4D6-5B8C-4847-8246-B4A017FEFB8D}"/>
              </a:ext>
            </a:extLst>
          </p:cNvPr>
          <p:cNvSpPr/>
          <p:nvPr userDrawn="1"/>
        </p:nvSpPr>
        <p:spPr>
          <a:xfrm>
            <a:off x="11078512" y="5157192"/>
            <a:ext cx="771181" cy="771181"/>
          </a:xfrm>
          <a:prstGeom prst="ellipse">
            <a:avLst/>
          </a:prstGeom>
          <a:solidFill>
            <a:srgbClr val="C5D5A5">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5207A078-E5FF-DA41-88AA-6D08C354DC63}"/>
              </a:ext>
            </a:extLst>
          </p:cNvPr>
          <p:cNvSpPr/>
          <p:nvPr userDrawn="1"/>
        </p:nvSpPr>
        <p:spPr>
          <a:xfrm>
            <a:off x="2540736" y="5157192"/>
            <a:ext cx="771181" cy="771181"/>
          </a:xfrm>
          <a:prstGeom prst="ellipse">
            <a:avLst/>
          </a:prstGeom>
          <a:solidFill>
            <a:srgbClr val="C7110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3B7A7E0-93BE-A54A-B440-4B37CF6DA4CE}"/>
              </a:ext>
            </a:extLst>
          </p:cNvPr>
          <p:cNvSpPr/>
          <p:nvPr userDrawn="1"/>
        </p:nvSpPr>
        <p:spPr>
          <a:xfrm>
            <a:off x="3453944" y="5157192"/>
            <a:ext cx="771181" cy="771181"/>
          </a:xfrm>
          <a:prstGeom prst="ellipse">
            <a:avLst/>
          </a:prstGeom>
          <a:solidFill>
            <a:srgbClr val="4F81BD">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395563A-179C-6F48-88DD-CE47AF0A7235}"/>
              </a:ext>
            </a:extLst>
          </p:cNvPr>
          <p:cNvSpPr/>
          <p:nvPr userDrawn="1"/>
        </p:nvSpPr>
        <p:spPr>
          <a:xfrm>
            <a:off x="4367152" y="5157192"/>
            <a:ext cx="771181" cy="771181"/>
          </a:xfrm>
          <a:prstGeom prst="ellipse">
            <a:avLst/>
          </a:prstGeom>
          <a:solidFill>
            <a:srgbClr val="77933C">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62A4127B-213E-A84B-B0DC-0E172429D19C}"/>
              </a:ext>
            </a:extLst>
          </p:cNvPr>
          <p:cNvSpPr/>
          <p:nvPr userDrawn="1"/>
        </p:nvSpPr>
        <p:spPr>
          <a:xfrm>
            <a:off x="5280360" y="5157192"/>
            <a:ext cx="771181" cy="771181"/>
          </a:xfrm>
          <a:prstGeom prst="ellipse">
            <a:avLst/>
          </a:prstGeom>
          <a:solidFill>
            <a:srgbClr val="604A7B">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1BC6A544-DE69-DC4F-AA73-5DE16FD01A70}"/>
              </a:ext>
            </a:extLst>
          </p:cNvPr>
          <p:cNvSpPr/>
          <p:nvPr userDrawn="1"/>
        </p:nvSpPr>
        <p:spPr>
          <a:xfrm>
            <a:off x="6193568" y="5157192"/>
            <a:ext cx="771181" cy="771181"/>
          </a:xfrm>
          <a:prstGeom prst="ellipse">
            <a:avLst/>
          </a:prstGeom>
          <a:solidFill>
            <a:srgbClr val="E0A806">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CE1944C1-0CAA-E249-8DD4-A314E5FC23AB}"/>
              </a:ext>
            </a:extLst>
          </p:cNvPr>
          <p:cNvSpPr/>
          <p:nvPr userDrawn="1"/>
        </p:nvSpPr>
        <p:spPr>
          <a:xfrm>
            <a:off x="7106774" y="5157192"/>
            <a:ext cx="771181" cy="771181"/>
          </a:xfrm>
          <a:prstGeom prst="ellipse">
            <a:avLst/>
          </a:prstGeom>
          <a:solidFill>
            <a:srgbClr val="D5A008">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51D4F37B-96E9-D548-B32A-AA9DF45CE478}"/>
              </a:ext>
            </a:extLst>
          </p:cNvPr>
          <p:cNvCxnSpPr/>
          <p:nvPr userDrawn="1"/>
        </p:nvCxnSpPr>
        <p:spPr>
          <a:xfrm>
            <a:off x="2281084" y="894735"/>
            <a:ext cx="0" cy="502428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CC912B0C-F999-4C4A-B71B-84174DD938F1}"/>
              </a:ext>
            </a:extLst>
          </p:cNvPr>
          <p:cNvCxnSpPr/>
          <p:nvPr userDrawn="1"/>
        </p:nvCxnSpPr>
        <p:spPr>
          <a:xfrm>
            <a:off x="8112224" y="894735"/>
            <a:ext cx="0" cy="5024284"/>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30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amp; Purple Bulleted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latin typeface="+mn-lt"/>
              </a:defRPr>
            </a:lvl1pPr>
          </a:lstStyle>
          <a:p>
            <a:pPr lvl="0"/>
            <a:r>
              <a:rPr lang="en-US"/>
              <a:t>Title Content Slide – Calibri 28</a:t>
            </a:r>
          </a:p>
        </p:txBody>
      </p: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rgbClr val="604A7B"/>
              </a:buClr>
              <a:buNone/>
              <a:defRPr sz="2000"/>
            </a:lvl1pPr>
            <a:lvl2pPr marL="1028700" indent="-285750">
              <a:buClr>
                <a:srgbClr val="604A7B"/>
              </a:buClr>
              <a:buFont typeface="Arial" panose="020B0604020202020204" pitchFamily="34" charset="0"/>
              <a:buChar char="•"/>
              <a:defRPr sz="2000"/>
            </a:lvl2pPr>
            <a:lvl3pPr marL="1428750">
              <a:buClr>
                <a:srgbClr val="604A7B"/>
              </a:buClr>
              <a:buFont typeface="Arial" panose="020B0604020202020204" pitchFamily="34" charset="0"/>
              <a:buChar char="•"/>
              <a:defRPr sz="1800"/>
            </a:lvl3pPr>
            <a:lvl4pPr>
              <a:buClr>
                <a:srgbClr val="604A7B"/>
              </a:buClr>
              <a:buNone/>
              <a:defRPr sz="1400"/>
            </a:lvl4pPr>
          </a:lstStyle>
          <a:p>
            <a:pPr marL="285750" indent="-285750">
              <a:buFont typeface="Arial" panose="020B0604020202020204" pitchFamily="34" charset="0"/>
              <a:buChar char="•"/>
            </a:pPr>
            <a:r>
              <a:rPr lang="en-US" dirty="0"/>
              <a:t>PURPLE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cxnSp>
        <p:nvCxnSpPr>
          <p:cNvPr id="5" name="Straight Connector 4">
            <a:extLst>
              <a:ext uri="{FF2B5EF4-FFF2-40B4-BE49-F238E27FC236}">
                <a16:creationId xmlns:a16="http://schemas.microsoft.com/office/drawing/2014/main" id="{23958697-6A7C-C94E-A541-AADD34DD2C8B}"/>
              </a:ext>
            </a:extLst>
          </p:cNvPr>
          <p:cNvCxnSpPr>
            <a:cxnSpLocks/>
          </p:cNvCxnSpPr>
          <p:nvPr userDrawn="1"/>
        </p:nvCxnSpPr>
        <p:spPr>
          <a:xfrm>
            <a:off x="579620" y="970124"/>
            <a:ext cx="1114268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5861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line &amp; White Bulleted Text with Green Background">
    <p:bg>
      <p:bgPr>
        <a:solidFill>
          <a:srgbClr val="B3E1B8"/>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7E46203-BA48-254E-A126-886FCF8680DF}"/>
              </a:ext>
            </a:extLst>
          </p:cNvPr>
          <p:cNvSpPr>
            <a:spLocks noGrp="1"/>
          </p:cNvSpPr>
          <p:nvPr>
            <p:ph type="body" sz="quarter" idx="10" hasCustomPrompt="1"/>
          </p:nvPr>
        </p:nvSpPr>
        <p:spPr>
          <a:xfrm>
            <a:off x="579620" y="386740"/>
            <a:ext cx="11142688" cy="536575"/>
          </a:xfrm>
          <a:prstGeom prst="rect">
            <a:avLst/>
          </a:prstGeom>
        </p:spPr>
        <p:txBody>
          <a:bodyPr/>
          <a:lstStyle>
            <a:lvl1pPr marL="0" indent="0">
              <a:buNone/>
              <a:defRPr sz="2800" b="0" i="0">
                <a:solidFill>
                  <a:schemeClr val="bg1"/>
                </a:solidFill>
                <a:latin typeface="+mn-lt"/>
              </a:defRPr>
            </a:lvl1pPr>
          </a:lstStyle>
          <a:p>
            <a:pPr lvl="0"/>
            <a:r>
              <a:rPr lang="en-US" dirty="0"/>
              <a:t>Title Content Slide – Calibri 28</a:t>
            </a:r>
          </a:p>
        </p:txBody>
      </p:sp>
      <p:cxnSp>
        <p:nvCxnSpPr>
          <p:cNvPr id="3" name="Straight Connector 2">
            <a:extLst>
              <a:ext uri="{FF2B5EF4-FFF2-40B4-BE49-F238E27FC236}">
                <a16:creationId xmlns:a16="http://schemas.microsoft.com/office/drawing/2014/main" id="{FB0C11FB-F3DC-6E4C-AFCE-B77B9F379779}"/>
              </a:ext>
            </a:extLst>
          </p:cNvPr>
          <p:cNvCxnSpPr>
            <a:cxnSpLocks/>
          </p:cNvCxnSpPr>
          <p:nvPr userDrawn="1"/>
        </p:nvCxnSpPr>
        <p:spPr>
          <a:xfrm>
            <a:off x="579620" y="970124"/>
            <a:ext cx="111426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Content Placeholder 1">
            <a:extLst>
              <a:ext uri="{FF2B5EF4-FFF2-40B4-BE49-F238E27FC236}">
                <a16:creationId xmlns:a16="http://schemas.microsoft.com/office/drawing/2014/main" id="{481486BC-C5EA-7A4D-817B-CC99A928012C}"/>
              </a:ext>
            </a:extLst>
          </p:cNvPr>
          <p:cNvSpPr>
            <a:spLocks noGrp="1"/>
          </p:cNvSpPr>
          <p:nvPr>
            <p:ph sz="quarter" idx="11" hasCustomPrompt="1"/>
          </p:nvPr>
        </p:nvSpPr>
        <p:spPr>
          <a:xfrm>
            <a:off x="579620" y="1195389"/>
            <a:ext cx="11101917" cy="4985604"/>
          </a:xfrm>
          <a:prstGeom prst="rect">
            <a:avLst/>
          </a:prstGeom>
        </p:spPr>
        <p:txBody>
          <a:bodyPr/>
          <a:lstStyle>
            <a:lvl1pPr marL="0" indent="0">
              <a:buClr>
                <a:schemeClr val="tx1"/>
              </a:buClr>
              <a:buNone/>
              <a:defRPr sz="2000">
                <a:solidFill>
                  <a:schemeClr val="bg1"/>
                </a:solidFill>
              </a:defRPr>
            </a:lvl1pPr>
            <a:lvl2pPr marL="1028700" indent="-285750">
              <a:buClr>
                <a:schemeClr val="tx1"/>
              </a:buClr>
              <a:buFont typeface="Arial" panose="020B0604020202020204" pitchFamily="34" charset="0"/>
              <a:buChar char="•"/>
              <a:defRPr sz="2000">
                <a:solidFill>
                  <a:schemeClr val="bg1"/>
                </a:solidFill>
              </a:defRPr>
            </a:lvl2pPr>
            <a:lvl3pPr marL="1428750">
              <a:buClr>
                <a:schemeClr val="tx1"/>
              </a:buClr>
              <a:buFont typeface="Arial" panose="020B0604020202020204" pitchFamily="34" charset="0"/>
              <a:buChar char="•"/>
              <a:defRPr sz="1800">
                <a:solidFill>
                  <a:schemeClr val="bg1"/>
                </a:solidFill>
              </a:defRPr>
            </a:lvl3pPr>
            <a:lvl4pPr>
              <a:buClr>
                <a:schemeClr val="tx1"/>
              </a:buClr>
              <a:buNone/>
              <a:defRPr sz="1400">
                <a:solidFill>
                  <a:schemeClr val="bg1"/>
                </a:solidFill>
              </a:defRPr>
            </a:lvl4pPr>
          </a:lstStyle>
          <a:p>
            <a:pPr marL="285750" indent="-285750">
              <a:buFont typeface="Arial" panose="020B0604020202020204" pitchFamily="34" charset="0"/>
              <a:buChar char="•"/>
            </a:pPr>
            <a:r>
              <a:rPr lang="en-US" dirty="0"/>
              <a:t>White BULLET POINT EFFECT, Content Goes here</a:t>
            </a:r>
          </a:p>
          <a:p>
            <a:pPr marL="1028700" lvl="1" indent="-285750">
              <a:buFont typeface="Arial" panose="020B0604020202020204" pitchFamily="34" charset="0"/>
              <a:buChar char="•"/>
            </a:pPr>
            <a:r>
              <a:rPr lang="en-US" dirty="0"/>
              <a:t>Line 2 is Calibri 18</a:t>
            </a:r>
          </a:p>
          <a:p>
            <a:pPr marL="1428750" lvl="2">
              <a:buFont typeface="Arial" panose="020B0604020202020204" pitchFamily="34" charset="0"/>
              <a:buChar char="•"/>
            </a:pPr>
            <a:r>
              <a:rPr lang="en-US" dirty="0"/>
              <a:t>Line 3 is Calibri 16</a:t>
            </a:r>
          </a:p>
          <a:p>
            <a:pPr marL="1885950" lvl="3">
              <a:buFont typeface="Arial" panose="020B0604020202020204" pitchFamily="34" charset="0"/>
              <a:buChar char="•"/>
            </a:pPr>
            <a:r>
              <a:rPr lang="en-US" dirty="0"/>
              <a:t>Line 4 is Calibri 14</a:t>
            </a:r>
          </a:p>
          <a:p>
            <a:pPr marL="1885950" lvl="3">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7061507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image" Target="../media/image6.jpeg"/><Relationship Id="rId4" Type="http://schemas.openxmlformats.org/officeDocument/2006/relationships/image" Target="../media/image5.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7"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slideLayout" Target="../slideLayouts/slideLayout23.xml"/><Relationship Id="rId26" Type="http://schemas.openxmlformats.org/officeDocument/2006/relationships/slideLayout" Target="../slideLayouts/slideLayout31.xml"/><Relationship Id="rId3" Type="http://schemas.openxmlformats.org/officeDocument/2006/relationships/slideLayout" Target="../slideLayouts/slideLayout8.xml"/><Relationship Id="rId21" Type="http://schemas.openxmlformats.org/officeDocument/2006/relationships/slideLayout" Target="../slideLayouts/slideLayout26.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slideLayout" Target="../slideLayouts/slideLayout22.xml"/><Relationship Id="rId25" Type="http://schemas.openxmlformats.org/officeDocument/2006/relationships/slideLayout" Target="../slideLayouts/slideLayout30.xml"/><Relationship Id="rId2" Type="http://schemas.openxmlformats.org/officeDocument/2006/relationships/slideLayout" Target="../slideLayouts/slideLayout7.xml"/><Relationship Id="rId16" Type="http://schemas.openxmlformats.org/officeDocument/2006/relationships/slideLayout" Target="../slideLayouts/slideLayout21.xml"/><Relationship Id="rId20" Type="http://schemas.openxmlformats.org/officeDocument/2006/relationships/slideLayout" Target="../slideLayouts/slideLayout25.xml"/><Relationship Id="rId29" Type="http://schemas.openxmlformats.org/officeDocument/2006/relationships/theme" Target="../theme/theme4.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24" Type="http://schemas.openxmlformats.org/officeDocument/2006/relationships/slideLayout" Target="../slideLayouts/slideLayout29.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23" Type="http://schemas.openxmlformats.org/officeDocument/2006/relationships/slideLayout" Target="../slideLayouts/slideLayout28.xml"/><Relationship Id="rId28" Type="http://schemas.openxmlformats.org/officeDocument/2006/relationships/slideLayout" Target="../slideLayouts/slideLayout33.xml"/><Relationship Id="rId10" Type="http://schemas.openxmlformats.org/officeDocument/2006/relationships/slideLayout" Target="../slideLayouts/slideLayout15.xml"/><Relationship Id="rId19" Type="http://schemas.openxmlformats.org/officeDocument/2006/relationships/slideLayout" Target="../slideLayouts/slideLayout24.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 Id="rId22" Type="http://schemas.openxmlformats.org/officeDocument/2006/relationships/slideLayout" Target="../slideLayouts/slideLayout27.xml"/><Relationship Id="rId27" Type="http://schemas.openxmlformats.org/officeDocument/2006/relationships/slideLayout" Target="../slideLayouts/slideLayout32.xml"/><Relationship Id="rId30" Type="http://schemas.openxmlformats.org/officeDocument/2006/relationships/image" Target="../media/image7.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7.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theme" Target="../theme/theme5.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image" Target="../media/image7.png"/><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theme" Target="../theme/theme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slideLayout" Target="../slideLayouts/slideLayout67.xml"/><Relationship Id="rId18" Type="http://schemas.openxmlformats.org/officeDocument/2006/relationships/slideLayout" Target="../slideLayouts/slideLayout72.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17" Type="http://schemas.openxmlformats.org/officeDocument/2006/relationships/slideLayout" Target="../slideLayouts/slideLayout71.xml"/><Relationship Id="rId2" Type="http://schemas.openxmlformats.org/officeDocument/2006/relationships/slideLayout" Target="../slideLayouts/slideLayout56.xml"/><Relationship Id="rId16" Type="http://schemas.openxmlformats.org/officeDocument/2006/relationships/slideLayout" Target="../slideLayouts/slideLayout70.xml"/><Relationship Id="rId20" Type="http://schemas.openxmlformats.org/officeDocument/2006/relationships/image" Target="../media/image7.png"/><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5" Type="http://schemas.openxmlformats.org/officeDocument/2006/relationships/slideLayout" Target="../slideLayouts/slideLayout69.xml"/><Relationship Id="rId10" Type="http://schemas.openxmlformats.org/officeDocument/2006/relationships/slideLayout" Target="../slideLayouts/slideLayout64.xml"/><Relationship Id="rId19" Type="http://schemas.openxmlformats.org/officeDocument/2006/relationships/theme" Target="../theme/theme7.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slideLayout" Target="../slideLayouts/slideLayout68.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75.xml"/><Relationship Id="rId2" Type="http://schemas.openxmlformats.org/officeDocument/2006/relationships/slideLayout" Target="../slideLayouts/slideLayout74.xml"/><Relationship Id="rId1" Type="http://schemas.openxmlformats.org/officeDocument/2006/relationships/slideLayout" Target="../slideLayouts/slideLayout73.xml"/><Relationship Id="rId4"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Graphical user interface, text, application&#10;&#10;Description automatically generated">
            <a:extLst>
              <a:ext uri="{FF2B5EF4-FFF2-40B4-BE49-F238E27FC236}">
                <a16:creationId xmlns:a16="http://schemas.microsoft.com/office/drawing/2014/main" id="{5328070C-3924-0D4D-BF99-CBE55897200C}"/>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536C7E37-8533-214C-83E6-C64E02128D70}"/>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9170310" y="6175011"/>
            <a:ext cx="745202" cy="476929"/>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5B4A35E4-281D-7845-8BAE-E5B3026561B3}"/>
              </a:ext>
            </a:extLst>
          </p:cNvPr>
          <p:cNvPicPr>
            <a:picLocks noChangeAspect="1"/>
          </p:cNvPicPr>
          <p:nvPr userDrawn="1"/>
        </p:nvPicPr>
        <p:blipFill rotWithShape="1">
          <a:blip r:embed="rId6" cstate="email">
            <a:extLst>
              <a:ext uri="{28A0092B-C50C-407E-A947-70E740481C1C}">
                <a14:useLocalDpi xmlns:a14="http://schemas.microsoft.com/office/drawing/2010/main" val="0"/>
              </a:ext>
            </a:extLst>
          </a:blip>
          <a:srcRect l="9156" t="10626" r="7672" b="16381"/>
          <a:stretch/>
        </p:blipFill>
        <p:spPr>
          <a:xfrm>
            <a:off x="10083469" y="6172968"/>
            <a:ext cx="1512218" cy="514934"/>
          </a:xfrm>
          <a:prstGeom prst="rect">
            <a:avLst/>
          </a:prstGeom>
        </p:spPr>
      </p:pic>
    </p:spTree>
    <p:extLst>
      <p:ext uri="{BB962C8B-B14F-4D97-AF65-F5344CB8AC3E}">
        <p14:creationId xmlns:p14="http://schemas.microsoft.com/office/powerpoint/2010/main" val="1449260130"/>
      </p:ext>
    </p:extLst>
  </p:cSld>
  <p:clrMap bg1="lt1" tx1="dk1" bg2="lt2" tx2="dk2" accent1="accent1" accent2="accent2" accent3="accent3" accent4="accent4" accent5="accent5" accent6="accent6" hlink="hlink" folHlink="folHlink"/>
  <p:sldLayoutIdLst>
    <p:sldLayoutId id="2147483731" r:id="rId1"/>
    <p:sldLayoutId id="214748382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id="{DE182F4E-F91B-DE40-A97C-2AD38D4DED72}"/>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descr="Logo, company name&#10;&#10;Description automatically generated">
            <a:extLst>
              <a:ext uri="{FF2B5EF4-FFF2-40B4-BE49-F238E27FC236}">
                <a16:creationId xmlns:a16="http://schemas.microsoft.com/office/drawing/2014/main" id="{827D8204-16DD-7648-9BA2-E581A6ECB41E}"/>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9415878" y="5703636"/>
            <a:ext cx="2253342" cy="768185"/>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70AC55D1-4ACF-224C-AF77-8C36CFEC8C3F}"/>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6018781" y="5777748"/>
            <a:ext cx="923760" cy="591206"/>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FFF3D850-CCA7-EA45-A132-117A4D845AE3}"/>
              </a:ext>
            </a:extLst>
          </p:cNvPr>
          <p:cNvPicPr>
            <a:picLocks noChangeAspect="1"/>
          </p:cNvPicPr>
          <p:nvPr userDrawn="1"/>
        </p:nvPicPr>
        <p:blipFill rotWithShape="1">
          <a:blip r:embed="rId6" cstate="email">
            <a:extLst>
              <a:ext uri="{28A0092B-C50C-407E-A947-70E740481C1C}">
                <a14:useLocalDpi xmlns:a14="http://schemas.microsoft.com/office/drawing/2010/main" val="0"/>
              </a:ext>
            </a:extLst>
          </a:blip>
          <a:srcRect l="9156" t="10626" r="7672" b="16381"/>
          <a:stretch/>
        </p:blipFill>
        <p:spPr>
          <a:xfrm>
            <a:off x="7300021" y="5777748"/>
            <a:ext cx="1874562" cy="638318"/>
          </a:xfrm>
          <a:prstGeom prst="rect">
            <a:avLst/>
          </a:prstGeom>
        </p:spPr>
      </p:pic>
      <p:cxnSp>
        <p:nvCxnSpPr>
          <p:cNvPr id="10" name="Straight Connector 9">
            <a:extLst>
              <a:ext uri="{FF2B5EF4-FFF2-40B4-BE49-F238E27FC236}">
                <a16:creationId xmlns:a16="http://schemas.microsoft.com/office/drawing/2014/main" id="{CFFD9089-08D5-2C4F-B61D-050A35956E35}"/>
              </a:ext>
            </a:extLst>
          </p:cNvPr>
          <p:cNvCxnSpPr>
            <a:cxnSpLocks/>
          </p:cNvCxnSpPr>
          <p:nvPr userDrawn="1"/>
        </p:nvCxnSpPr>
        <p:spPr>
          <a:xfrm>
            <a:off x="4616971" y="3101755"/>
            <a:ext cx="5566348"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772673"/>
      </p:ext>
    </p:extLst>
  </p:cSld>
  <p:clrMap bg1="lt1" tx1="dk1" bg2="lt2" tx2="dk2" accent1="accent1" accent2="accent2" accent3="accent3" accent4="accent4" accent5="accent5" accent6="accent6" hlink="hlink" folHlink="folHlink"/>
  <p:sldLayoutIdLst>
    <p:sldLayoutId id="214748374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picture containing shape&#10;&#10;Description automatically generated">
            <a:extLst>
              <a:ext uri="{FF2B5EF4-FFF2-40B4-BE49-F238E27FC236}">
                <a16:creationId xmlns:a16="http://schemas.microsoft.com/office/drawing/2014/main" id="{1F5FEB02-5987-514D-9D5C-44EA73DB859C}"/>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cxnSp>
        <p:nvCxnSpPr>
          <p:cNvPr id="13" name="Straight Connector 12">
            <a:extLst>
              <a:ext uri="{FF2B5EF4-FFF2-40B4-BE49-F238E27FC236}">
                <a16:creationId xmlns:a16="http://schemas.microsoft.com/office/drawing/2014/main" id="{DEACDF5F-5EC8-8344-872A-FFB4A09E4AA6}"/>
              </a:ext>
            </a:extLst>
          </p:cNvPr>
          <p:cNvCxnSpPr>
            <a:cxnSpLocks/>
          </p:cNvCxnSpPr>
          <p:nvPr userDrawn="1"/>
        </p:nvCxnSpPr>
        <p:spPr>
          <a:xfrm>
            <a:off x="2236646" y="3101755"/>
            <a:ext cx="9146463" cy="0"/>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pic>
        <p:nvPicPr>
          <p:cNvPr id="7" name="Picture 6" descr="Logo, company name&#10;&#10;Description automatically generated">
            <a:extLst>
              <a:ext uri="{FF2B5EF4-FFF2-40B4-BE49-F238E27FC236}">
                <a16:creationId xmlns:a16="http://schemas.microsoft.com/office/drawing/2014/main" id="{27BB7933-2A47-604C-BD83-B1AD527166A9}"/>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9415878" y="5703636"/>
            <a:ext cx="2253342" cy="768185"/>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07193D5C-90A8-444A-9852-E5585758C6DD}"/>
              </a:ext>
            </a:extLst>
          </p:cNvPr>
          <p:cNvPicPr>
            <a:picLocks noChangeAspect="1"/>
          </p:cNvPicPr>
          <p:nvPr userDrawn="1"/>
        </p:nvPicPr>
        <p:blipFill>
          <a:blip r:embed="rId6" cstate="email">
            <a:extLst>
              <a:ext uri="{28A0092B-C50C-407E-A947-70E740481C1C}">
                <a14:useLocalDpi xmlns:a14="http://schemas.microsoft.com/office/drawing/2010/main" val="0"/>
              </a:ext>
            </a:extLst>
          </a:blip>
          <a:stretch>
            <a:fillRect/>
          </a:stretch>
        </p:blipFill>
        <p:spPr>
          <a:xfrm>
            <a:off x="6018781" y="5777748"/>
            <a:ext cx="923760" cy="591206"/>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CADF2B51-D151-1545-BCC9-D462610ECB41}"/>
              </a:ext>
            </a:extLst>
          </p:cNvPr>
          <p:cNvPicPr>
            <a:picLocks noChangeAspect="1"/>
          </p:cNvPicPr>
          <p:nvPr userDrawn="1"/>
        </p:nvPicPr>
        <p:blipFill rotWithShape="1">
          <a:blip r:embed="rId7" cstate="email">
            <a:extLst>
              <a:ext uri="{28A0092B-C50C-407E-A947-70E740481C1C}">
                <a14:useLocalDpi xmlns:a14="http://schemas.microsoft.com/office/drawing/2010/main" val="0"/>
              </a:ext>
            </a:extLst>
          </a:blip>
          <a:srcRect l="9156" t="10626" r="7672" b="16381"/>
          <a:stretch/>
        </p:blipFill>
        <p:spPr>
          <a:xfrm>
            <a:off x="7300021" y="5777748"/>
            <a:ext cx="1874562" cy="638318"/>
          </a:xfrm>
          <a:prstGeom prst="rect">
            <a:avLst/>
          </a:prstGeom>
        </p:spPr>
      </p:pic>
    </p:spTree>
    <p:extLst>
      <p:ext uri="{BB962C8B-B14F-4D97-AF65-F5344CB8AC3E}">
        <p14:creationId xmlns:p14="http://schemas.microsoft.com/office/powerpoint/2010/main" val="2235854047"/>
      </p:ext>
    </p:extLst>
  </p:cSld>
  <p:clrMap bg1="lt1" tx1="dk1" bg2="lt2" tx2="dk2" accent1="accent1" accent2="accent2" accent3="accent3" accent4="accent4" accent5="accent5" accent6="accent6" hlink="hlink" folHlink="folHlink"/>
  <p:sldLayoutIdLst>
    <p:sldLayoutId id="2147483781" r:id="rId1"/>
    <p:sldLayoutId id="214748382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Logo&#10;&#10;Description automatically generated">
            <a:extLst>
              <a:ext uri="{FF2B5EF4-FFF2-40B4-BE49-F238E27FC236}">
                <a16:creationId xmlns:a16="http://schemas.microsoft.com/office/drawing/2014/main" id="{17F9CB25-A6B9-8B4F-94AA-807D02437D0F}"/>
              </a:ext>
            </a:extLst>
          </p:cNvPr>
          <p:cNvPicPr>
            <a:picLocks noChangeAspect="1"/>
          </p:cNvPicPr>
          <p:nvPr userDrawn="1"/>
        </p:nvPicPr>
        <p:blipFill>
          <a:blip r:embed="rId30"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2007590"/>
      </p:ext>
    </p:extLst>
  </p:cSld>
  <p:clrMap bg1="lt1" tx1="dk1" bg2="lt2" tx2="dk2" accent1="accent1" accent2="accent2" accent3="accent3" accent4="accent4" accent5="accent5" accent6="accent6" hlink="hlink" folHlink="folHlink"/>
  <p:sldLayoutIdLst>
    <p:sldLayoutId id="2147483817" r:id="rId1"/>
    <p:sldLayoutId id="2147483767" r:id="rId2"/>
    <p:sldLayoutId id="2147483816" r:id="rId3"/>
    <p:sldLayoutId id="2147484004" r:id="rId4"/>
    <p:sldLayoutId id="2147484005" r:id="rId5"/>
    <p:sldLayoutId id="2147483755" r:id="rId6"/>
    <p:sldLayoutId id="2147484003" r:id="rId7"/>
    <p:sldLayoutId id="2147484006" r:id="rId8"/>
    <p:sldLayoutId id="2147483818" r:id="rId9"/>
    <p:sldLayoutId id="2147484008" r:id="rId10"/>
    <p:sldLayoutId id="2147483819" r:id="rId11"/>
    <p:sldLayoutId id="2147483820" r:id="rId12"/>
    <p:sldLayoutId id="2147483992" r:id="rId13"/>
    <p:sldLayoutId id="2147483812" r:id="rId14"/>
    <p:sldLayoutId id="2147483997" r:id="rId15"/>
    <p:sldLayoutId id="2147484001" r:id="rId16"/>
    <p:sldLayoutId id="2147483998" r:id="rId17"/>
    <p:sldLayoutId id="2147484000" r:id="rId18"/>
    <p:sldLayoutId id="2147483879" r:id="rId19"/>
    <p:sldLayoutId id="2147483999" r:id="rId20"/>
    <p:sldLayoutId id="2147483814" r:id="rId21"/>
    <p:sldLayoutId id="2147483815" r:id="rId22"/>
    <p:sldLayoutId id="2147483844" r:id="rId23"/>
    <p:sldLayoutId id="2147483845" r:id="rId24"/>
    <p:sldLayoutId id="2147483846" r:id="rId25"/>
    <p:sldLayoutId id="2147483847" r:id="rId26"/>
    <p:sldLayoutId id="2147483848" r:id="rId27"/>
    <p:sldLayoutId id="2147483849" r:id="rId28"/>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pic>
        <p:nvPicPr>
          <p:cNvPr id="5" name="Picture 4" descr="Logo&#10;&#10;Description automatically generated">
            <a:extLst>
              <a:ext uri="{FF2B5EF4-FFF2-40B4-BE49-F238E27FC236}">
                <a16:creationId xmlns:a16="http://schemas.microsoft.com/office/drawing/2014/main" id="{B9BB695E-8AA4-8D49-B062-4B3E6EB4565A}"/>
              </a:ext>
            </a:extLst>
          </p:cNvPr>
          <p:cNvPicPr>
            <a:picLocks noChangeAspect="1"/>
          </p:cNvPicPr>
          <p:nvPr userDrawn="1"/>
        </p:nvPicPr>
        <p:blipFill>
          <a:blip r:embed="rId12"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3030018076"/>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40" r:id="rId3"/>
    <p:sldLayoutId id="2147483842" r:id="rId4"/>
    <p:sldLayoutId id="2147483843" r:id="rId5"/>
    <p:sldLayoutId id="2147483841" r:id="rId6"/>
    <p:sldLayoutId id="2147483824" r:id="rId7"/>
    <p:sldLayoutId id="2147483839" r:id="rId8"/>
    <p:sldLayoutId id="2147483835" r:id="rId9"/>
    <p:sldLayoutId id="2147483836" r:id="rId10"/>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pic>
        <p:nvPicPr>
          <p:cNvPr id="5" name="Picture 4" descr="Logo&#10;&#10;Description automatically generated">
            <a:extLst>
              <a:ext uri="{FF2B5EF4-FFF2-40B4-BE49-F238E27FC236}">
                <a16:creationId xmlns:a16="http://schemas.microsoft.com/office/drawing/2014/main" id="{6B2E138E-C60C-1D41-AC93-EEB107C2E3A4}"/>
              </a:ext>
            </a:extLst>
          </p:cNvPr>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9327268" y="5652655"/>
            <a:ext cx="2359617" cy="899968"/>
          </a:xfrm>
          <a:prstGeom prst="rect">
            <a:avLst/>
          </a:prstGeom>
        </p:spPr>
      </p:pic>
    </p:spTree>
    <p:extLst>
      <p:ext uri="{BB962C8B-B14F-4D97-AF65-F5344CB8AC3E}">
        <p14:creationId xmlns:p14="http://schemas.microsoft.com/office/powerpoint/2010/main" val="1363282844"/>
      </p:ext>
    </p:extLst>
  </p:cSld>
  <p:clrMap bg1="lt1" tx1="dk1" bg2="lt2" tx2="dk2" accent1="accent1" accent2="accent2" accent3="accent3" accent4="accent4" accent5="accent5" accent6="accent6" hlink="hlink" folHlink="folHlink"/>
  <p:sldLayoutIdLst>
    <p:sldLayoutId id="2147483893" r:id="rId1"/>
    <p:sldLayoutId id="2147483995" r:id="rId2"/>
    <p:sldLayoutId id="2147483894" r:id="rId3"/>
    <p:sldLayoutId id="2147483895" r:id="rId4"/>
    <p:sldLayoutId id="2147483896" r:id="rId5"/>
    <p:sldLayoutId id="2147483897" r:id="rId6"/>
    <p:sldLayoutId id="2147483898" r:id="rId7"/>
    <p:sldLayoutId id="2147483851" r:id="rId8"/>
    <p:sldLayoutId id="2147483900" r:id="rId9"/>
    <p:sldLayoutId id="2147484010" r:id="rId10"/>
    <p:sldLayoutId id="2147484011" r:id="rId11"/>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451A0F90-7670-3A42-ACE6-3164A46148C0}"/>
              </a:ext>
            </a:extLst>
          </p:cNvPr>
          <p:cNvPicPr>
            <a:picLocks noChangeAspect="1"/>
          </p:cNvPicPr>
          <p:nvPr userDrawn="1"/>
        </p:nvPicPr>
        <p:blipFill>
          <a:blip r:embed="rId20" cstate="email">
            <a:extLst>
              <a:ext uri="{28A0092B-C50C-407E-A947-70E740481C1C}">
                <a14:useLocalDpi xmlns:a14="http://schemas.microsoft.com/office/drawing/2010/main" val="0"/>
              </a:ext>
            </a:extLst>
          </a:blip>
          <a:stretch>
            <a:fillRect/>
          </a:stretch>
        </p:blipFill>
        <p:spPr>
          <a:xfrm>
            <a:off x="506949" y="5652655"/>
            <a:ext cx="2359617" cy="899968"/>
          </a:xfrm>
          <a:prstGeom prst="rect">
            <a:avLst/>
          </a:prstGeom>
        </p:spPr>
      </p:pic>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2618911"/>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93" r:id="rId7"/>
    <p:sldLayoutId id="2147483940" r:id="rId8"/>
    <p:sldLayoutId id="2147483941" r:id="rId9"/>
    <p:sldLayoutId id="2147484002" r:id="rId10"/>
    <p:sldLayoutId id="2147483942" r:id="rId11"/>
    <p:sldLayoutId id="2147483943" r:id="rId12"/>
    <p:sldLayoutId id="2147483944" r:id="rId13"/>
    <p:sldLayoutId id="2147483945" r:id="rId14"/>
    <p:sldLayoutId id="2147483946" r:id="rId15"/>
    <p:sldLayoutId id="2147483947" r:id="rId16"/>
    <p:sldLayoutId id="2147483948" r:id="rId17"/>
    <p:sldLayoutId id="2147483949" r:id="rId18"/>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83642922-E7A7-E14F-8A9B-908559C6F159}"/>
              </a:ext>
            </a:extLst>
          </p:cNvPr>
          <p:cNvSpPr txBox="1">
            <a:spLocks/>
          </p:cNvSpPr>
          <p:nvPr userDrawn="1"/>
        </p:nvSpPr>
        <p:spPr>
          <a:xfrm>
            <a:off x="458719" y="222330"/>
            <a:ext cx="6067000" cy="679914"/>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endParaRPr lang="en-ZA" sz="2800" b="0" i="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2280216"/>
      </p:ext>
    </p:extLst>
  </p:cSld>
  <p:clrMap bg1="lt1" tx1="dk1" bg2="lt2" tx2="dk2" accent1="accent1" accent2="accent2" accent3="accent3" accent4="accent4" accent5="accent5" accent6="accent6" hlink="hlink" folHlink="folHlink"/>
  <p:sldLayoutIdLst>
    <p:sldLayoutId id="2147484009" r:id="rId1"/>
    <p:sldLayoutId id="2147484007" r:id="rId2"/>
    <p:sldLayoutId id="2147483975" r:id="rId3"/>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mj-cs"/>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1.x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54.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5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Placeholder 22">
            <a:extLst>
              <a:ext uri="{FF2B5EF4-FFF2-40B4-BE49-F238E27FC236}">
                <a16:creationId xmlns:a16="http://schemas.microsoft.com/office/drawing/2014/main" id="{C1F513F4-0C1A-5545-96F7-452FB5EB42D4}"/>
              </a:ext>
            </a:extLst>
          </p:cNvPr>
          <p:cNvSpPr>
            <a:spLocks noGrp="1"/>
          </p:cNvSpPr>
          <p:nvPr>
            <p:ph type="body" sz="quarter" idx="10"/>
          </p:nvPr>
        </p:nvSpPr>
        <p:spPr>
          <a:xfrm>
            <a:off x="3929112" y="755895"/>
            <a:ext cx="8036001" cy="2003841"/>
          </a:xfrm>
        </p:spPr>
        <p:txBody>
          <a:bodyPr/>
          <a:lstStyle/>
          <a:p>
            <a:r>
              <a:rPr lang="en-GB" sz="2800" b="1" dirty="0"/>
              <a:t>Viral load suppression at first viral load after shifting from six to three months post-ART initiation: </a:t>
            </a:r>
            <a:br>
              <a:rPr lang="en-GB" sz="2800" b="1" dirty="0"/>
            </a:br>
            <a:r>
              <a:rPr lang="en-GB" sz="2800" dirty="0"/>
              <a:t>A retrospective analysis of early outcomes in the South African public </a:t>
            </a:r>
            <a:r>
              <a:rPr lang="en-US" sz="2800" dirty="0"/>
              <a:t>sector HIV program</a:t>
            </a:r>
          </a:p>
        </p:txBody>
      </p:sp>
      <p:sp>
        <p:nvSpPr>
          <p:cNvPr id="24" name="Text Placeholder 23">
            <a:extLst>
              <a:ext uri="{FF2B5EF4-FFF2-40B4-BE49-F238E27FC236}">
                <a16:creationId xmlns:a16="http://schemas.microsoft.com/office/drawing/2014/main" id="{B94BD33A-BEBF-9F45-B269-3B31560290A6}"/>
              </a:ext>
            </a:extLst>
          </p:cNvPr>
          <p:cNvSpPr>
            <a:spLocks noGrp="1"/>
          </p:cNvSpPr>
          <p:nvPr>
            <p:ph type="body" sz="quarter" idx="12"/>
          </p:nvPr>
        </p:nvSpPr>
        <p:spPr>
          <a:xfrm>
            <a:off x="3929111" y="3125465"/>
            <a:ext cx="8036001" cy="1116013"/>
          </a:xfrm>
        </p:spPr>
        <p:txBody>
          <a:bodyPr/>
          <a:lstStyle/>
          <a:p>
            <a:r>
              <a:rPr lang="en-ZA" dirty="0"/>
              <a:t>K. Rees</a:t>
            </a:r>
            <a:r>
              <a:rPr lang="en-ZA" baseline="30000" dirty="0"/>
              <a:t>1,2</a:t>
            </a:r>
            <a:r>
              <a:rPr lang="en-ZA" dirty="0"/>
              <a:t>, B. Mugisa</a:t>
            </a:r>
            <a:r>
              <a:rPr lang="en-ZA" baseline="30000" dirty="0"/>
              <a:t>3</a:t>
            </a:r>
            <a:r>
              <a:rPr lang="en-ZA" dirty="0"/>
              <a:t>, N. Davies</a:t>
            </a:r>
            <a:r>
              <a:rPr lang="en-ZA" baseline="30000" dirty="0"/>
              <a:t>1</a:t>
            </a:r>
            <a:r>
              <a:rPr lang="en-ZA" dirty="0"/>
              <a:t>, C. O’Connor</a:t>
            </a:r>
            <a:r>
              <a:rPr lang="en-ZA" baseline="30000" dirty="0"/>
              <a:t>1</a:t>
            </a:r>
            <a:r>
              <a:rPr lang="en-ZA" dirty="0"/>
              <a:t>, L.S Wilkinson</a:t>
            </a:r>
            <a:r>
              <a:rPr lang="en-ZA" baseline="30000" dirty="0"/>
              <a:t>4,5</a:t>
            </a:r>
          </a:p>
          <a:p>
            <a:r>
              <a:rPr lang="en-US" sz="1100" dirty="0"/>
              <a:t>1. Anova Health Institute, Johannesburg, South Africa 2. University of the Witwatersrand, Department of Community Health, School of Public Health, Johannesburg, South Africa 3. USAID, Pretoria, South Africa 4. International AIDS Society, Johannesburg, South Africa 5. University of Cape Town, Centre for Infectious Epidemiology and Research, Cape Town, South Africa</a:t>
            </a:r>
            <a:endParaRPr lang="en-GB" sz="1100" b="1" dirty="0">
              <a:solidFill>
                <a:srgbClr val="38B54A"/>
              </a:solidFill>
            </a:endParaRPr>
          </a:p>
        </p:txBody>
      </p:sp>
      <p:sp>
        <p:nvSpPr>
          <p:cNvPr id="2" name="Rectangle 1">
            <a:extLst>
              <a:ext uri="{FF2B5EF4-FFF2-40B4-BE49-F238E27FC236}">
                <a16:creationId xmlns:a16="http://schemas.microsoft.com/office/drawing/2014/main" id="{575402D2-66D2-06B2-CBF5-626BCCC9A7F9}"/>
              </a:ext>
            </a:extLst>
          </p:cNvPr>
          <p:cNvSpPr/>
          <p:nvPr/>
        </p:nvSpPr>
        <p:spPr>
          <a:xfrm>
            <a:off x="8895806" y="6126480"/>
            <a:ext cx="2886891" cy="58782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41C648D-08FD-D8D6-1800-337B19F3B5A1}"/>
              </a:ext>
            </a:extLst>
          </p:cNvPr>
          <p:cNvPicPr>
            <a:picLocks noChangeAspect="1"/>
          </p:cNvPicPr>
          <p:nvPr/>
        </p:nvPicPr>
        <p:blipFill>
          <a:blip r:embed="rId3"/>
          <a:stretch>
            <a:fillRect/>
          </a:stretch>
        </p:blipFill>
        <p:spPr>
          <a:xfrm>
            <a:off x="7005828" y="6159400"/>
            <a:ext cx="3779956" cy="707883"/>
          </a:xfrm>
          <a:prstGeom prst="rect">
            <a:avLst/>
          </a:prstGeom>
        </p:spPr>
      </p:pic>
      <p:pic>
        <p:nvPicPr>
          <p:cNvPr id="8" name="Picture 7">
            <a:extLst>
              <a:ext uri="{FF2B5EF4-FFF2-40B4-BE49-F238E27FC236}">
                <a16:creationId xmlns:a16="http://schemas.microsoft.com/office/drawing/2014/main" id="{1E638FD1-9369-627C-F8E5-19DA2D9E4206}"/>
              </a:ext>
            </a:extLst>
          </p:cNvPr>
          <p:cNvPicPr>
            <a:picLocks noChangeAspect="1"/>
          </p:cNvPicPr>
          <p:nvPr/>
        </p:nvPicPr>
        <p:blipFill>
          <a:blip r:embed="rId4"/>
          <a:stretch>
            <a:fillRect/>
          </a:stretch>
        </p:blipFill>
        <p:spPr>
          <a:xfrm>
            <a:off x="4065270" y="6073482"/>
            <a:ext cx="1530858" cy="749808"/>
          </a:xfrm>
          <a:prstGeom prst="rect">
            <a:avLst/>
          </a:prstGeom>
        </p:spPr>
      </p:pic>
      <p:pic>
        <p:nvPicPr>
          <p:cNvPr id="3" name="Grafik 33">
            <a:extLst>
              <a:ext uri="{FF2B5EF4-FFF2-40B4-BE49-F238E27FC236}">
                <a16:creationId xmlns:a16="http://schemas.microsoft.com/office/drawing/2014/main" id="{9299375A-B421-A428-ED9F-925D47168F97}"/>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930364" y="6324382"/>
            <a:ext cx="1034748" cy="377917"/>
          </a:xfrm>
          <a:prstGeom prst="rect">
            <a:avLst/>
          </a:prstGeom>
        </p:spPr>
      </p:pic>
    </p:spTree>
    <p:extLst>
      <p:ext uri="{BB962C8B-B14F-4D97-AF65-F5344CB8AC3E}">
        <p14:creationId xmlns:p14="http://schemas.microsoft.com/office/powerpoint/2010/main" val="3191416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F4EEC6-3B92-599D-E2E0-9B50800DA943}"/>
              </a:ext>
            </a:extLst>
          </p:cNvPr>
          <p:cNvSpPr>
            <a:spLocks noGrp="1"/>
          </p:cNvSpPr>
          <p:nvPr>
            <p:ph sz="quarter" idx="11"/>
          </p:nvPr>
        </p:nvSpPr>
        <p:spPr>
          <a:xfrm>
            <a:off x="411206" y="1254823"/>
            <a:ext cx="11101917" cy="4985604"/>
          </a:xfrm>
        </p:spPr>
        <p:txBody>
          <a:bodyPr/>
          <a:lstStyle/>
          <a:p>
            <a:pPr marL="342900" indent="-342900">
              <a:buFont typeface="Arial" panose="020B0604020202020204" pitchFamily="34" charset="0"/>
              <a:buChar char="•"/>
            </a:pPr>
            <a:r>
              <a:rPr lang="en-US" b="1" dirty="0"/>
              <a:t>VL suppression rates (&lt;50 and &lt;200 copies/mL) remained stable </a:t>
            </a:r>
            <a:r>
              <a:rPr lang="en-US" dirty="0"/>
              <a:t>a</a:t>
            </a:r>
            <a:r>
              <a:rPr lang="en-US" sz="2000" dirty="0"/>
              <a:t>cross ART initiation years (2017–2023) - and </a:t>
            </a:r>
            <a:r>
              <a:rPr lang="en-US" dirty="0"/>
              <a:t>following </a:t>
            </a:r>
            <a:r>
              <a:rPr lang="en-US" sz="2000" dirty="0"/>
              <a:t>guideline VL timing shift- regardless of whether VL was taken at 3 or 6 months </a:t>
            </a:r>
          </a:p>
          <a:p>
            <a:pPr marL="342900" lvl="1" indent="-342900">
              <a:buFont typeface="Arial" panose="020B0604020202020204" pitchFamily="34" charset="0"/>
              <a:buChar char="•"/>
            </a:pPr>
            <a:r>
              <a:rPr lang="en-US" sz="2000" dirty="0"/>
              <a:t>Performing an individual’s first VL at 3 months compared with those who continued to have it taken at 6 months post guideline change</a:t>
            </a:r>
            <a:r>
              <a:rPr lang="en-US" sz="2000" b="1" dirty="0"/>
              <a:t>, increased DSD enrolment and reduced time to DSD by 3 months.</a:t>
            </a:r>
          </a:p>
          <a:p>
            <a:pPr marL="342900" indent="-342900">
              <a:buFont typeface="Arial" panose="020B0604020202020204" pitchFamily="34" charset="0"/>
              <a:buChar char="•"/>
            </a:pPr>
            <a:r>
              <a:rPr lang="en-US" b="1" dirty="0"/>
              <a:t>High prevalence of low-level viraemia (VL 50–199 copies/mL)</a:t>
            </a:r>
          </a:p>
          <a:p>
            <a:pPr lvl="1"/>
            <a:r>
              <a:rPr lang="en-US" sz="1800" dirty="0"/>
              <a:t>Observed consistently across years and timing; confirming concerns about test reliability at VL&lt;200 copies/mL (Hans 2023)</a:t>
            </a:r>
          </a:p>
          <a:p>
            <a:pPr lvl="1"/>
            <a:r>
              <a:rPr lang="en-US" sz="1800" dirty="0"/>
              <a:t>Increases in clinic visits, adherence counselling, and repeat VL testing</a:t>
            </a:r>
          </a:p>
          <a:p>
            <a:pPr lvl="1"/>
            <a:r>
              <a:rPr lang="en-US" sz="1800" dirty="0"/>
              <a:t>Results in ~20% fewer clients eligible for DSD enrolment</a:t>
            </a:r>
          </a:p>
          <a:p>
            <a:pPr lvl="1"/>
            <a:r>
              <a:rPr lang="en-US" sz="1800" dirty="0"/>
              <a:t>Increases possibly unnecessary client burden, health system workload, and costs </a:t>
            </a:r>
          </a:p>
          <a:p>
            <a:pPr marL="342900" indent="-342900">
              <a:buFont typeface="Arial" panose="020B0604020202020204" pitchFamily="34" charset="0"/>
              <a:buChar char="•"/>
            </a:pPr>
            <a:r>
              <a:rPr lang="en-US" dirty="0"/>
              <a:t>Small shift in suppression thresholds when first VL taken at 3 compared with 6 months on ART post-guideline VL timing change</a:t>
            </a:r>
            <a:r>
              <a:rPr lang="en-US" b="1" dirty="0"/>
              <a:t>: ~2% </a:t>
            </a:r>
            <a:r>
              <a:rPr lang="en-US" b="1" u="sng" dirty="0"/>
              <a:t>decrease</a:t>
            </a:r>
            <a:r>
              <a:rPr lang="en-US" b="1" dirty="0"/>
              <a:t> in VL &lt;50 copes/mL rates and ~2% </a:t>
            </a:r>
            <a:r>
              <a:rPr lang="en-US" b="1" u="sng" dirty="0"/>
              <a:t>increase</a:t>
            </a:r>
            <a:r>
              <a:rPr lang="en-US" b="1" dirty="0"/>
              <a:t> in VL &lt; 200 copies/mL rates.  </a:t>
            </a:r>
            <a:r>
              <a:rPr lang="en-US" sz="2000" dirty="0"/>
              <a:t>Significance unclear due to possible unreliability of VL testing at low levels</a:t>
            </a:r>
            <a:endParaRPr lang="en-GB" sz="2000" dirty="0"/>
          </a:p>
          <a:p>
            <a:pPr marL="342900" indent="-342900">
              <a:buFont typeface="Arial" panose="020B0604020202020204" pitchFamily="34" charset="0"/>
              <a:buChar char="•"/>
            </a:pPr>
            <a:endParaRPr lang="en-GB" b="1" dirty="0"/>
          </a:p>
          <a:p>
            <a:endParaRPr lang="en-GB" b="1" dirty="0"/>
          </a:p>
          <a:p>
            <a:endParaRPr lang="en-US" b="1" dirty="0"/>
          </a:p>
          <a:p>
            <a:pPr marL="342900" indent="-342900">
              <a:buFont typeface="Arial" panose="020B0604020202020204" pitchFamily="34" charset="0"/>
              <a:buChar char="•"/>
            </a:pPr>
            <a:endParaRPr lang="en-US" dirty="0"/>
          </a:p>
          <a:p>
            <a:pPr marL="1085850" lvl="1" indent="-342900">
              <a:buFont typeface="Arial" panose="020B0604020202020204" pitchFamily="34" charset="0"/>
              <a:buChar char="•"/>
            </a:pPr>
            <a:endParaRPr lang="en-US" sz="2000" dirty="0"/>
          </a:p>
          <a:p>
            <a:r>
              <a:rPr lang="en-US" dirty="0"/>
              <a:t>  </a:t>
            </a:r>
          </a:p>
        </p:txBody>
      </p:sp>
      <p:sp>
        <p:nvSpPr>
          <p:cNvPr id="3" name="Text Placeholder 2">
            <a:extLst>
              <a:ext uri="{FF2B5EF4-FFF2-40B4-BE49-F238E27FC236}">
                <a16:creationId xmlns:a16="http://schemas.microsoft.com/office/drawing/2014/main" id="{CE623D62-4515-072B-3D60-E5463A0F39A2}"/>
              </a:ext>
            </a:extLst>
          </p:cNvPr>
          <p:cNvSpPr>
            <a:spLocks noGrp="1"/>
          </p:cNvSpPr>
          <p:nvPr>
            <p:ph type="body" sz="quarter" idx="10"/>
          </p:nvPr>
        </p:nvSpPr>
        <p:spPr/>
        <p:txBody>
          <a:bodyPr/>
          <a:lstStyle/>
          <a:p>
            <a:r>
              <a:rPr lang="en-GB" dirty="0"/>
              <a:t>Discussion</a:t>
            </a:r>
            <a:endParaRPr lang="en-US" dirty="0"/>
          </a:p>
        </p:txBody>
      </p:sp>
      <p:sp>
        <p:nvSpPr>
          <p:cNvPr id="7" name="TextBox 6">
            <a:extLst>
              <a:ext uri="{FF2B5EF4-FFF2-40B4-BE49-F238E27FC236}">
                <a16:creationId xmlns:a16="http://schemas.microsoft.com/office/drawing/2014/main" id="{CA4CB483-0DF8-B5D8-A564-DBC758407393}"/>
              </a:ext>
            </a:extLst>
          </p:cNvPr>
          <p:cNvSpPr txBox="1"/>
          <p:nvPr/>
        </p:nvSpPr>
        <p:spPr>
          <a:xfrm>
            <a:off x="101757" y="6240427"/>
            <a:ext cx="10034016"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ZA"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Hans L, Cassim N, </a:t>
            </a:r>
            <a:r>
              <a:rPr lang="en-ZA" sz="1200" dirty="0">
                <a:solidFill>
                  <a:srgbClr val="000000"/>
                </a:solidFill>
                <a:latin typeface="Calibri" panose="020F0502020204030204"/>
                <a:ea typeface="Aptos" panose="020B0004020202020204" pitchFamily="34" charset="0"/>
                <a:cs typeface="Times New Roman" panose="02020603050405020304" pitchFamily="18" charset="0"/>
              </a:rPr>
              <a:t>Sarang S</a:t>
            </a:r>
            <a:r>
              <a:rPr kumimoji="0" lang="en-ZA"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 Hardie D, Ndlovu S, Venter WDF, </a:t>
            </a:r>
            <a:r>
              <a:rPr kumimoji="0" lang="pt-BR"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Da Silva, P.; Stevens, W</a:t>
            </a:r>
            <a:r>
              <a:rPr kumimoji="0" lang="en-ZA"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HIV Viral Load Testing in the South African Public Health Setting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in the Context of Evolving ART Guidelines and Advances in Technology, 2013–2022</a:t>
            </a:r>
            <a:r>
              <a:rPr kumimoji="0" lang="en-ZA" sz="1200" b="0" i="0" u="none" strike="noStrike" kern="1200" cap="none" spc="0" normalizeH="0" baseline="0" noProof="0" dirty="0">
                <a:ln>
                  <a:noFill/>
                </a:ln>
                <a:solidFill>
                  <a:srgbClr val="000000"/>
                </a:solidFill>
                <a:effectLst/>
                <a:uLnTx/>
                <a:uFillTx/>
                <a:latin typeface="Calibri" panose="020F0502020204030204"/>
                <a:ea typeface="Aptos" panose="020B0004020202020204" pitchFamily="34" charset="0"/>
                <a:cs typeface="Times New Roman" panose="02020603050405020304" pitchFamily="18" charset="0"/>
              </a:rPr>
              <a:t>. Diagnostics. 2023 13, 2731.</a:t>
            </a:r>
          </a:p>
        </p:txBody>
      </p:sp>
    </p:spTree>
    <p:extLst>
      <p:ext uri="{BB962C8B-B14F-4D97-AF65-F5344CB8AC3E}">
        <p14:creationId xmlns:p14="http://schemas.microsoft.com/office/powerpoint/2010/main" val="3264719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8128AD0-9F48-85D0-7BE9-97899E946F82}"/>
              </a:ext>
            </a:extLst>
          </p:cNvPr>
          <p:cNvSpPr>
            <a:spLocks noGrp="1"/>
          </p:cNvSpPr>
          <p:nvPr>
            <p:ph type="body" sz="quarter" idx="12"/>
          </p:nvPr>
        </p:nvSpPr>
        <p:spPr/>
        <p:txBody>
          <a:bodyPr/>
          <a:lstStyle/>
          <a:p>
            <a:r>
              <a:rPr lang="en-GB" dirty="0"/>
              <a:t>Recommendations &amp; way forward </a:t>
            </a:r>
            <a:endParaRPr lang="en-US" dirty="0"/>
          </a:p>
        </p:txBody>
      </p:sp>
      <p:sp>
        <p:nvSpPr>
          <p:cNvPr id="2" name="Content Placeholder 1">
            <a:extLst>
              <a:ext uri="{FF2B5EF4-FFF2-40B4-BE49-F238E27FC236}">
                <a16:creationId xmlns:a16="http://schemas.microsoft.com/office/drawing/2014/main" id="{BCBD459F-C103-BD95-1A8C-D2BB929721D4}"/>
              </a:ext>
            </a:extLst>
          </p:cNvPr>
          <p:cNvSpPr>
            <a:spLocks noGrp="1"/>
          </p:cNvSpPr>
          <p:nvPr>
            <p:ph sz="quarter" idx="4294967295"/>
          </p:nvPr>
        </p:nvSpPr>
        <p:spPr>
          <a:xfrm>
            <a:off x="661681" y="1292318"/>
            <a:ext cx="3851704" cy="4984750"/>
          </a:xfrm>
          <a:prstGeom prst="rect">
            <a:avLst/>
          </a:prstGeom>
          <a:ln w="19050">
            <a:solidFill>
              <a:schemeClr val="tx1"/>
            </a:solidFill>
          </a:ln>
        </p:spPr>
        <p:txBody>
          <a:bodyPr rIns="108000"/>
          <a:lstStyle/>
          <a:p>
            <a:pPr marL="0" indent="0">
              <a:buNone/>
            </a:pPr>
            <a:r>
              <a:rPr lang="en-GB" sz="2000" b="1" dirty="0"/>
              <a:t>Recommendations:</a:t>
            </a:r>
          </a:p>
          <a:p>
            <a:pPr marL="457200" indent="-457200">
              <a:buFont typeface="+mj-lt"/>
              <a:buAutoNum type="arabicPeriod"/>
            </a:pPr>
            <a:r>
              <a:rPr lang="en-GB" sz="2000" b="1" dirty="0"/>
              <a:t>Consider shifting guideline recommended:</a:t>
            </a:r>
          </a:p>
          <a:p>
            <a:pPr marL="1085850" lvl="1" indent="-342900"/>
            <a:r>
              <a:rPr lang="en-GB" sz="2000" b="1" dirty="0"/>
              <a:t>Timing of first VL to 3 months on ART. </a:t>
            </a:r>
          </a:p>
          <a:p>
            <a:pPr marL="1085850" lvl="1" indent="-342900"/>
            <a:r>
              <a:rPr lang="en-GB" sz="2000" b="1" dirty="0"/>
              <a:t>DSD eligibility immediately thereafter if suppressed</a:t>
            </a:r>
            <a:r>
              <a:rPr lang="en-GB" sz="2000" dirty="0"/>
              <a:t>.</a:t>
            </a:r>
          </a:p>
          <a:p>
            <a:pPr lvl="1" indent="0">
              <a:buNone/>
            </a:pPr>
            <a:endParaRPr lang="en-GB" sz="2000" dirty="0"/>
          </a:p>
          <a:p>
            <a:pPr marL="457200" indent="-457200">
              <a:buAutoNum type="arabicPeriod" startAt="2"/>
            </a:pPr>
            <a:r>
              <a:rPr lang="en-GB" sz="2000" b="1" dirty="0"/>
              <a:t>Continue to monitor VL completion, VL suppression (at &lt;50, &lt;200 and &lt;1000 copies/mL) and DSD enrolment rates.</a:t>
            </a:r>
          </a:p>
          <a:p>
            <a:endParaRPr lang="en-GB" sz="1000" dirty="0"/>
          </a:p>
          <a:p>
            <a:pPr marL="1200150" lvl="1" indent="-457200">
              <a:buFont typeface="+mj-lt"/>
              <a:buAutoNum type="arabicPeriod"/>
            </a:pPr>
            <a:endParaRPr lang="en-US" sz="2000" dirty="0"/>
          </a:p>
        </p:txBody>
      </p:sp>
      <p:sp>
        <p:nvSpPr>
          <p:cNvPr id="4" name="Content Placeholder 1">
            <a:extLst>
              <a:ext uri="{FF2B5EF4-FFF2-40B4-BE49-F238E27FC236}">
                <a16:creationId xmlns:a16="http://schemas.microsoft.com/office/drawing/2014/main" id="{B0C3B6AC-0D84-FA18-B4C9-700EFBF343D4}"/>
              </a:ext>
            </a:extLst>
          </p:cNvPr>
          <p:cNvSpPr txBox="1">
            <a:spLocks/>
          </p:cNvSpPr>
          <p:nvPr/>
        </p:nvSpPr>
        <p:spPr>
          <a:xfrm>
            <a:off x="4630615" y="1098127"/>
            <a:ext cx="7233139" cy="5373133"/>
          </a:xfrm>
          <a:prstGeom prst="rect">
            <a:avLst/>
          </a:prstGeom>
          <a:solidFill>
            <a:srgbClr val="B3E1B8"/>
          </a:solidFill>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1000" dirty="0"/>
          </a:p>
          <a:p>
            <a:pPr marL="0" indent="0">
              <a:buFont typeface="Arial" charset="0"/>
              <a:buNone/>
            </a:pPr>
            <a:r>
              <a:rPr lang="en-GB" sz="2000" b="1" dirty="0"/>
              <a:t>Way forward:</a:t>
            </a:r>
          </a:p>
          <a:p>
            <a:pPr marL="457200" indent="-457200">
              <a:buFont typeface="+mj-lt"/>
              <a:buAutoNum type="arabicPeriod"/>
            </a:pPr>
            <a:r>
              <a:rPr lang="en-GB" sz="2000" b="1" dirty="0"/>
              <a:t>To capitalise on earlier VL timing:</a:t>
            </a:r>
          </a:p>
          <a:p>
            <a:pPr marL="1087200" lvl="1" indent="-342000"/>
            <a:r>
              <a:rPr lang="en-GB" sz="2000" b="1" dirty="0"/>
              <a:t>Improve on time first VL completion at mandated time.</a:t>
            </a:r>
          </a:p>
          <a:p>
            <a:pPr marL="1087200" lvl="1" indent="-342000"/>
            <a:r>
              <a:rPr lang="en-GB" sz="2000" dirty="0"/>
              <a:t>Enrol clients immediately into less-intensive DSD models when suppressed. </a:t>
            </a:r>
          </a:p>
          <a:p>
            <a:pPr marL="1087200" lvl="1" indent="-342000"/>
            <a:r>
              <a:rPr lang="en-GB" sz="2000" dirty="0"/>
              <a:t>Target immediate adherence interventions for clients not suppressed.</a:t>
            </a:r>
          </a:p>
          <a:p>
            <a:pPr marL="457200" indent="-457200">
              <a:buFont typeface="+mj-lt"/>
              <a:buAutoNum type="arabicPeriod"/>
            </a:pPr>
            <a:r>
              <a:rPr lang="en-GB" sz="2000" dirty="0"/>
              <a:t>Future research:</a:t>
            </a:r>
          </a:p>
          <a:p>
            <a:pPr marL="1087200" lvl="1" indent="-342000">
              <a:buAutoNum type="arabicPeriod"/>
            </a:pPr>
            <a:r>
              <a:rPr lang="en-GB" sz="2000" dirty="0"/>
              <a:t>Continue DSD enrolment evaluation beyond first 8 months of implementation.</a:t>
            </a:r>
          </a:p>
          <a:p>
            <a:pPr marL="1087200" lvl="1" indent="-342000">
              <a:buAutoNum type="arabicPeriod"/>
            </a:pPr>
            <a:r>
              <a:rPr lang="en-GB" sz="2000" b="1" dirty="0"/>
              <a:t>Obtain a better understanding of contributory factors to consistently high rates of VL 50-199 copies/mL</a:t>
            </a:r>
            <a:r>
              <a:rPr lang="en-GB" sz="2000" dirty="0"/>
              <a:t>: Impact of time to VL test (collection/transport/lab delays), VL testing platform and sub-optimal adherence.</a:t>
            </a:r>
          </a:p>
          <a:p>
            <a:pPr marL="1200150" lvl="1" indent="-457200">
              <a:buFont typeface="+mj-lt"/>
              <a:buAutoNum type="arabicPeriod"/>
            </a:pPr>
            <a:endParaRPr lang="en-US" sz="2000" dirty="0"/>
          </a:p>
        </p:txBody>
      </p:sp>
    </p:spTree>
    <p:extLst>
      <p:ext uri="{BB962C8B-B14F-4D97-AF65-F5344CB8AC3E}">
        <p14:creationId xmlns:p14="http://schemas.microsoft.com/office/powerpoint/2010/main" val="3758249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9F0300-75AA-0AF4-3CB6-9BF8533A8026}"/>
              </a:ext>
            </a:extLst>
          </p:cNvPr>
          <p:cNvSpPr>
            <a:spLocks noGrp="1"/>
          </p:cNvSpPr>
          <p:nvPr>
            <p:ph type="body" sz="quarter" idx="10"/>
          </p:nvPr>
        </p:nvSpPr>
        <p:spPr/>
        <p:txBody>
          <a:bodyPr/>
          <a:lstStyle/>
          <a:p>
            <a:r>
              <a:rPr lang="en-GB" dirty="0"/>
              <a:t>Acknowledgements </a:t>
            </a:r>
            <a:endParaRPr lang="en-US" dirty="0"/>
          </a:p>
        </p:txBody>
      </p:sp>
      <p:pic>
        <p:nvPicPr>
          <p:cNvPr id="4" name="Picture 3">
            <a:extLst>
              <a:ext uri="{FF2B5EF4-FFF2-40B4-BE49-F238E27FC236}">
                <a16:creationId xmlns:a16="http://schemas.microsoft.com/office/drawing/2014/main" id="{94D6893E-1948-04FE-DBEC-16C6692B85DF}"/>
              </a:ext>
            </a:extLst>
          </p:cNvPr>
          <p:cNvPicPr>
            <a:picLocks noChangeAspect="1"/>
          </p:cNvPicPr>
          <p:nvPr/>
        </p:nvPicPr>
        <p:blipFill>
          <a:blip r:embed="rId2"/>
          <a:stretch>
            <a:fillRect/>
          </a:stretch>
        </p:blipFill>
        <p:spPr>
          <a:xfrm>
            <a:off x="1434611" y="1991663"/>
            <a:ext cx="7025461" cy="1315678"/>
          </a:xfrm>
          <a:prstGeom prst="rect">
            <a:avLst/>
          </a:prstGeom>
        </p:spPr>
      </p:pic>
      <p:pic>
        <p:nvPicPr>
          <p:cNvPr id="5" name="Picture 4">
            <a:extLst>
              <a:ext uri="{FF2B5EF4-FFF2-40B4-BE49-F238E27FC236}">
                <a16:creationId xmlns:a16="http://schemas.microsoft.com/office/drawing/2014/main" id="{693D464C-E24A-EA31-4350-3FBCF10BDD1F}"/>
              </a:ext>
            </a:extLst>
          </p:cNvPr>
          <p:cNvPicPr>
            <a:picLocks noChangeAspect="1"/>
          </p:cNvPicPr>
          <p:nvPr/>
        </p:nvPicPr>
        <p:blipFill>
          <a:blip r:embed="rId3"/>
          <a:stretch>
            <a:fillRect/>
          </a:stretch>
        </p:blipFill>
        <p:spPr>
          <a:xfrm>
            <a:off x="438403" y="5276693"/>
            <a:ext cx="2438909" cy="1194567"/>
          </a:xfrm>
          <a:prstGeom prst="rect">
            <a:avLst/>
          </a:prstGeom>
        </p:spPr>
      </p:pic>
      <p:sp>
        <p:nvSpPr>
          <p:cNvPr id="6" name="TextBox 5">
            <a:extLst>
              <a:ext uri="{FF2B5EF4-FFF2-40B4-BE49-F238E27FC236}">
                <a16:creationId xmlns:a16="http://schemas.microsoft.com/office/drawing/2014/main" id="{D56B1556-DD2D-8CAA-E2DE-93FDD5998BB7}"/>
              </a:ext>
            </a:extLst>
          </p:cNvPr>
          <p:cNvSpPr txBox="1"/>
          <p:nvPr/>
        </p:nvSpPr>
        <p:spPr>
          <a:xfrm>
            <a:off x="1867720" y="3667803"/>
            <a:ext cx="8229600" cy="954107"/>
          </a:xfrm>
          <a:prstGeom prst="rect">
            <a:avLst/>
          </a:prstGeom>
          <a:noFill/>
        </p:spPr>
        <p:txBody>
          <a:bodyPr wrap="square" rtlCol="0">
            <a:spAutoFit/>
          </a:bodyPr>
          <a:lstStyle/>
          <a:p>
            <a:pPr algn="ctr"/>
            <a:r>
              <a:rPr lang="en-GB" sz="2800" dirty="0">
                <a:latin typeface="+mn-lt"/>
              </a:rPr>
              <a:t>Contact:</a:t>
            </a:r>
          </a:p>
          <a:p>
            <a:pPr algn="ctr"/>
            <a:r>
              <a:rPr lang="en-GB" sz="2800" dirty="0">
                <a:latin typeface="+mn-lt"/>
              </a:rPr>
              <a:t>rees@anovahealth.co.za</a:t>
            </a:r>
            <a:endParaRPr lang="en-US" sz="2800" dirty="0">
              <a:latin typeface="+mn-lt"/>
            </a:endParaRPr>
          </a:p>
        </p:txBody>
      </p:sp>
      <p:pic>
        <p:nvPicPr>
          <p:cNvPr id="2" name="Grafik 33">
            <a:extLst>
              <a:ext uri="{FF2B5EF4-FFF2-40B4-BE49-F238E27FC236}">
                <a16:creationId xmlns:a16="http://schemas.microsoft.com/office/drawing/2014/main" id="{797CD048-6383-72BE-E8E9-8AC45195EEC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25720" y="2424251"/>
            <a:ext cx="1233487" cy="450502"/>
          </a:xfrm>
          <a:prstGeom prst="rect">
            <a:avLst/>
          </a:prstGeom>
        </p:spPr>
      </p:pic>
    </p:spTree>
    <p:extLst>
      <p:ext uri="{BB962C8B-B14F-4D97-AF65-F5344CB8AC3E}">
        <p14:creationId xmlns:p14="http://schemas.microsoft.com/office/powerpoint/2010/main" val="1682358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FEF10-ACE1-6A40-5BA9-A70C641E395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A413EB-7B5A-DCDE-D89F-1EE5D28B3913}"/>
              </a:ext>
            </a:extLst>
          </p:cNvPr>
          <p:cNvSpPr>
            <a:spLocks noGrp="1"/>
          </p:cNvSpPr>
          <p:nvPr>
            <p:ph sz="quarter" idx="11"/>
          </p:nvPr>
        </p:nvSpPr>
        <p:spPr>
          <a:xfrm>
            <a:off x="596899" y="1139803"/>
            <a:ext cx="10990498" cy="4617582"/>
          </a:xfrm>
        </p:spPr>
        <p:txBody>
          <a:bodyPr/>
          <a:lstStyle/>
          <a:p>
            <a:r>
              <a:rPr lang="en-GB" b="1" dirty="0"/>
              <a:t>South African guidelines pre-April 2023:  First viral load (VL) at 6 months on ART</a:t>
            </a:r>
          </a:p>
          <a:p>
            <a:pPr marL="457200" indent="-457200">
              <a:buAutoNum type="arabicPeriod"/>
            </a:pPr>
            <a:r>
              <a:rPr lang="en-GB" dirty="0"/>
              <a:t>High visit frequency in 1</a:t>
            </a:r>
            <a:r>
              <a:rPr lang="en-GB" baseline="30000" dirty="0"/>
              <a:t>st</a:t>
            </a:r>
            <a:r>
              <a:rPr lang="en-GB" dirty="0"/>
              <a:t> year on ART:  </a:t>
            </a:r>
            <a:r>
              <a:rPr lang="en-GB" b="1" dirty="0"/>
              <a:t>Minimum 9 visits</a:t>
            </a:r>
          </a:p>
          <a:p>
            <a:pPr marL="1200150" lvl="1" indent="-457200">
              <a:buFont typeface="Arial" panose="020B0604020202020204" pitchFamily="34" charset="0"/>
              <a:buChar char="•"/>
            </a:pPr>
            <a:r>
              <a:rPr lang="en-GB" sz="2000" dirty="0"/>
              <a:t>Burden on clients – direct and opportunity costs</a:t>
            </a:r>
          </a:p>
          <a:p>
            <a:pPr marL="1200150" lvl="1" indent="-457200">
              <a:buFont typeface="Arial" panose="020B0604020202020204" pitchFamily="34" charset="0"/>
              <a:buChar char="•"/>
            </a:pPr>
            <a:r>
              <a:rPr lang="en-GB" sz="2000" dirty="0"/>
              <a:t>Burden on health system – untargeted frequent visits for all</a:t>
            </a:r>
          </a:p>
          <a:p>
            <a:pPr marL="457200" indent="-457200">
              <a:buAutoNum type="arabicPeriod"/>
            </a:pPr>
            <a:r>
              <a:rPr lang="en-GB" dirty="0"/>
              <a:t>High treatment interruptions and disengagements in first year on ART (Euvrard 2024; Maskew 2024)</a:t>
            </a:r>
          </a:p>
          <a:p>
            <a:pPr marL="457200" indent="-457200">
              <a:buAutoNum type="arabicPeriod"/>
            </a:pPr>
            <a:r>
              <a:rPr lang="en-GB" dirty="0"/>
              <a:t>Targeted support for adherence challenges only possible after first VL result review </a:t>
            </a:r>
            <a:r>
              <a:rPr lang="en-GB" b="1" i="1" dirty="0"/>
              <a:t>from 7 months on ART </a:t>
            </a:r>
          </a:p>
          <a:p>
            <a:pPr marL="457200" indent="-457200">
              <a:buAutoNum type="arabicPeriod"/>
            </a:pPr>
            <a:r>
              <a:rPr lang="en-GB" dirty="0"/>
              <a:t>DSD model access reducing burden on stable ART clients and health system only possible </a:t>
            </a:r>
            <a:r>
              <a:rPr lang="en-GB" b="1" i="1" dirty="0"/>
              <a:t>from 7 months on ART</a:t>
            </a:r>
          </a:p>
          <a:p>
            <a:endParaRPr lang="en-GB" sz="1500" b="1" dirty="0"/>
          </a:p>
          <a:p>
            <a:r>
              <a:rPr lang="en-GB" b="1" dirty="0">
                <a:solidFill>
                  <a:srgbClr val="39B54A"/>
                </a:solidFill>
              </a:rPr>
              <a:t>Important changes to consider in guideline update:</a:t>
            </a:r>
          </a:p>
          <a:p>
            <a:pPr marL="342900" indent="-342900">
              <a:buFont typeface="Arial" panose="020B0604020202020204" pitchFamily="34" charset="0"/>
              <a:buChar char="•"/>
            </a:pPr>
            <a:r>
              <a:rPr lang="en-GB" b="1" dirty="0">
                <a:solidFill>
                  <a:srgbClr val="39B54A"/>
                </a:solidFill>
              </a:rPr>
              <a:t>WHO 2021 guidelines – </a:t>
            </a:r>
            <a:r>
              <a:rPr lang="en-GB" b="1" u="sng" dirty="0">
                <a:solidFill>
                  <a:srgbClr val="39B54A"/>
                </a:solidFill>
              </a:rPr>
              <a:t>review first VL result by </a:t>
            </a:r>
            <a:r>
              <a:rPr lang="en-GB" b="1" dirty="0">
                <a:solidFill>
                  <a:srgbClr val="39B54A"/>
                </a:solidFill>
              </a:rPr>
              <a:t>6 months on ART</a:t>
            </a:r>
          </a:p>
          <a:p>
            <a:pPr marL="342900" indent="-342900">
              <a:buFont typeface="Arial" panose="020B0604020202020204" pitchFamily="34" charset="0"/>
              <a:buChar char="•"/>
            </a:pPr>
            <a:r>
              <a:rPr lang="en-GB" b="1" dirty="0">
                <a:solidFill>
                  <a:srgbClr val="39B54A"/>
                </a:solidFill>
              </a:rPr>
              <a:t>Expansion of DTG as first line with faster suppression profile</a:t>
            </a:r>
            <a:endParaRPr lang="en-GB" dirty="0"/>
          </a:p>
          <a:p>
            <a:endParaRPr lang="en-GB" sz="1200" dirty="0"/>
          </a:p>
          <a:p>
            <a:pPr marL="342900" indent="-342900">
              <a:buFont typeface="Arial" panose="020B0604020202020204" pitchFamily="34" charset="0"/>
              <a:buChar char="•"/>
            </a:pPr>
            <a:endParaRPr lang="en-GB" sz="1200" dirty="0"/>
          </a:p>
          <a:p>
            <a:endParaRPr lang="en-GB" sz="1200" dirty="0"/>
          </a:p>
          <a:p>
            <a:endParaRPr lang="en-GB" dirty="0"/>
          </a:p>
          <a:p>
            <a:pPr marL="1085850" lvl="1" indent="-342900">
              <a:buFontTx/>
              <a:buChar char="-"/>
            </a:pPr>
            <a:endParaRPr lang="en-GB" sz="2000" dirty="0"/>
          </a:p>
          <a:p>
            <a:endParaRPr lang="en-GB" dirty="0"/>
          </a:p>
          <a:p>
            <a:endParaRPr lang="en-GB" dirty="0"/>
          </a:p>
        </p:txBody>
      </p:sp>
      <p:sp>
        <p:nvSpPr>
          <p:cNvPr id="3" name="Text Placeholder 2">
            <a:extLst>
              <a:ext uri="{FF2B5EF4-FFF2-40B4-BE49-F238E27FC236}">
                <a16:creationId xmlns:a16="http://schemas.microsoft.com/office/drawing/2014/main" id="{B020EFBB-0D23-2A4A-7E18-1A56E2F63E12}"/>
              </a:ext>
            </a:extLst>
          </p:cNvPr>
          <p:cNvSpPr>
            <a:spLocks noGrp="1"/>
          </p:cNvSpPr>
          <p:nvPr>
            <p:ph type="body" sz="quarter" idx="10"/>
          </p:nvPr>
        </p:nvSpPr>
        <p:spPr/>
        <p:txBody>
          <a:bodyPr/>
          <a:lstStyle/>
          <a:p>
            <a:r>
              <a:rPr lang="en-GB" dirty="0"/>
              <a:t>Background</a:t>
            </a:r>
            <a:endParaRPr lang="en-US" dirty="0"/>
          </a:p>
        </p:txBody>
      </p:sp>
      <p:sp>
        <p:nvSpPr>
          <p:cNvPr id="4" name="TextBox 3">
            <a:extLst>
              <a:ext uri="{FF2B5EF4-FFF2-40B4-BE49-F238E27FC236}">
                <a16:creationId xmlns:a16="http://schemas.microsoft.com/office/drawing/2014/main" id="{C0C3290A-5F2A-8049-7A2B-A13E77C4779B}"/>
              </a:ext>
            </a:extLst>
          </p:cNvPr>
          <p:cNvSpPr txBox="1"/>
          <p:nvPr/>
        </p:nvSpPr>
        <p:spPr>
          <a:xfrm>
            <a:off x="0" y="5973874"/>
            <a:ext cx="9158990" cy="830997"/>
          </a:xfrm>
          <a:prstGeom prst="rect">
            <a:avLst/>
          </a:prstGeom>
          <a:noFill/>
        </p:spPr>
        <p:txBody>
          <a:bodyPr wrap="square" rtlCol="0">
            <a:spAutoFit/>
          </a:bodyPr>
          <a:lstStyle/>
          <a:p>
            <a:r>
              <a:rPr lang="en-ZA" sz="1200" dirty="0">
                <a:latin typeface="+mn-lt"/>
                <a:ea typeface="Aptos" panose="020B0004020202020204" pitchFamily="34" charset="0"/>
                <a:cs typeface="Times New Roman" panose="02020603050405020304" pitchFamily="18" charset="0"/>
              </a:rPr>
              <a:t>1. Maskew M, Benade M, Huber A et al. Patterns of engagement in care during clients’ first 12 months after HIV treatment initiation in South Africa: A retrospective cohort analysis using routinely collected data. PLOS Glob Public Health. 2024 Feb 28;4(2):e0002956. </a:t>
            </a:r>
          </a:p>
          <a:p>
            <a:r>
              <a:rPr lang="en-ZA" sz="1200" dirty="0">
                <a:latin typeface="+mn-lt"/>
              </a:rPr>
              <a:t>2. Euvrard J, Timmerman V, Keene CM, </a:t>
            </a:r>
            <a:r>
              <a:rPr lang="en-ZA" sz="1200" dirty="0" err="1">
                <a:latin typeface="+mn-lt"/>
              </a:rPr>
              <a:t>Phelanyane</a:t>
            </a:r>
            <a:r>
              <a:rPr lang="en-ZA" sz="1200" dirty="0">
                <a:latin typeface="+mn-lt"/>
              </a:rPr>
              <a:t> F, </a:t>
            </a:r>
            <a:r>
              <a:rPr lang="en-ZA" sz="1200" dirty="0" err="1">
                <a:latin typeface="+mn-lt"/>
              </a:rPr>
              <a:t>Heekes</a:t>
            </a:r>
            <a:r>
              <a:rPr lang="en-ZA" sz="1200" dirty="0">
                <a:latin typeface="+mn-lt"/>
              </a:rPr>
              <a:t> A, Rice BD, et al. The cyclical cascade of HIV care: Temporal care engagement trends </a:t>
            </a:r>
          </a:p>
          <a:p>
            <a:r>
              <a:rPr lang="en-ZA" sz="1200" dirty="0">
                <a:latin typeface="+mn-lt"/>
              </a:rPr>
              <a:t>within a population-wide cohort. PLOS Med. 2024 May 10;21(5):e1004407. </a:t>
            </a:r>
            <a:endParaRPr lang="en-US" sz="1200" dirty="0">
              <a:latin typeface="+mn-lt"/>
            </a:endParaRPr>
          </a:p>
        </p:txBody>
      </p:sp>
    </p:spTree>
    <p:extLst>
      <p:ext uri="{BB962C8B-B14F-4D97-AF65-F5344CB8AC3E}">
        <p14:creationId xmlns:p14="http://schemas.microsoft.com/office/powerpoint/2010/main" val="2751288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9F2AC8-D732-2F96-7B74-FBF035DFB488}"/>
              </a:ext>
            </a:extLst>
          </p:cNvPr>
          <p:cNvPicPr>
            <a:picLocks noChangeAspect="1"/>
          </p:cNvPicPr>
          <p:nvPr/>
        </p:nvPicPr>
        <p:blipFill>
          <a:blip r:embed="rId3"/>
          <a:stretch>
            <a:fillRect/>
          </a:stretch>
        </p:blipFill>
        <p:spPr>
          <a:xfrm>
            <a:off x="7827763" y="1041478"/>
            <a:ext cx="4067940" cy="5711147"/>
          </a:xfrm>
          <a:prstGeom prst="rect">
            <a:avLst/>
          </a:prstGeom>
        </p:spPr>
      </p:pic>
      <p:sp>
        <p:nvSpPr>
          <p:cNvPr id="26" name="TextBox 25">
            <a:extLst>
              <a:ext uri="{FF2B5EF4-FFF2-40B4-BE49-F238E27FC236}">
                <a16:creationId xmlns:a16="http://schemas.microsoft.com/office/drawing/2014/main" id="{5FBECFF3-7E6A-DDFB-3254-41C0907C44E2}"/>
              </a:ext>
            </a:extLst>
          </p:cNvPr>
          <p:cNvSpPr txBox="1"/>
          <p:nvPr/>
        </p:nvSpPr>
        <p:spPr>
          <a:xfrm>
            <a:off x="39425" y="3579972"/>
            <a:ext cx="1137489" cy="738664"/>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Month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alibri"/>
                <a:ea typeface="ＭＳ Ｐゴシック" charset="0"/>
                <a:cs typeface="+mn-cs"/>
              </a:rPr>
              <a:t>0</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sp>
        <p:nvSpPr>
          <p:cNvPr id="27" name="TextBox 26">
            <a:extLst>
              <a:ext uri="{FF2B5EF4-FFF2-40B4-BE49-F238E27FC236}">
                <a16:creationId xmlns:a16="http://schemas.microsoft.com/office/drawing/2014/main" id="{1FC2B1E2-176D-40EE-4177-7FCD00BDDB82}"/>
              </a:ext>
            </a:extLst>
          </p:cNvPr>
          <p:cNvSpPr txBox="1"/>
          <p:nvPr/>
        </p:nvSpPr>
        <p:spPr>
          <a:xfrm>
            <a:off x="39425" y="4238932"/>
            <a:ext cx="1137489" cy="646331"/>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Initiation visit</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grpSp>
        <p:nvGrpSpPr>
          <p:cNvPr id="37" name="Group 36">
            <a:extLst>
              <a:ext uri="{FF2B5EF4-FFF2-40B4-BE49-F238E27FC236}">
                <a16:creationId xmlns:a16="http://schemas.microsoft.com/office/drawing/2014/main" id="{0D4DC8EB-28A4-AEDD-A7A9-EA059562230A}"/>
              </a:ext>
            </a:extLst>
          </p:cNvPr>
          <p:cNvGrpSpPr/>
          <p:nvPr/>
        </p:nvGrpSpPr>
        <p:grpSpPr>
          <a:xfrm>
            <a:off x="447188" y="2694905"/>
            <a:ext cx="6493189" cy="2890218"/>
            <a:chOff x="470319" y="3126984"/>
            <a:chExt cx="6493189" cy="2890218"/>
          </a:xfrm>
        </p:grpSpPr>
        <p:cxnSp>
          <p:nvCxnSpPr>
            <p:cNvPr id="7" name="Straight Connector 6">
              <a:extLst>
                <a:ext uri="{FF2B5EF4-FFF2-40B4-BE49-F238E27FC236}">
                  <a16:creationId xmlns:a16="http://schemas.microsoft.com/office/drawing/2014/main" id="{6BE33352-B551-C8ED-183E-79D18153810E}"/>
                </a:ext>
              </a:extLst>
            </p:cNvPr>
            <p:cNvCxnSpPr/>
            <p:nvPr/>
          </p:nvCxnSpPr>
          <p:spPr>
            <a:xfrm>
              <a:off x="579619" y="3255667"/>
              <a:ext cx="6383889" cy="0"/>
            </a:xfrm>
            <a:prstGeom prst="line">
              <a:avLst/>
            </a:prstGeom>
            <a:ln w="57150">
              <a:solidFill>
                <a:srgbClr val="39B54A"/>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95D7020B-CAF6-B83F-4545-20E406DE0B73}"/>
                </a:ext>
              </a:extLst>
            </p:cNvPr>
            <p:cNvSpPr/>
            <p:nvPr/>
          </p:nvSpPr>
          <p:spPr>
            <a:xfrm>
              <a:off x="470319" y="3135087"/>
              <a:ext cx="253162" cy="241160"/>
            </a:xfrm>
            <a:prstGeom prst="ellipse">
              <a:avLst/>
            </a:prstGeom>
            <a:solidFill>
              <a:srgbClr val="B3E1B8"/>
            </a:solidFill>
            <a:ln>
              <a:solidFill>
                <a:srgbClr val="39B5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10" name="Oval 9">
              <a:extLst>
                <a:ext uri="{FF2B5EF4-FFF2-40B4-BE49-F238E27FC236}">
                  <a16:creationId xmlns:a16="http://schemas.microsoft.com/office/drawing/2014/main" id="{EC6737DB-88A8-4465-2267-684827C118AD}"/>
                </a:ext>
              </a:extLst>
            </p:cNvPr>
            <p:cNvSpPr/>
            <p:nvPr/>
          </p:nvSpPr>
          <p:spPr>
            <a:xfrm>
              <a:off x="1780585" y="3135087"/>
              <a:ext cx="253162" cy="241160"/>
            </a:xfrm>
            <a:prstGeom prst="ellipse">
              <a:avLst/>
            </a:prstGeom>
            <a:solidFill>
              <a:srgbClr val="B3E1B8"/>
            </a:solidFill>
            <a:ln>
              <a:solidFill>
                <a:srgbClr val="39B5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Calibri"/>
              </a:endParaRPr>
            </a:p>
          </p:txBody>
        </p:sp>
        <p:sp>
          <p:nvSpPr>
            <p:cNvPr id="12" name="Oval 11">
              <a:extLst>
                <a:ext uri="{FF2B5EF4-FFF2-40B4-BE49-F238E27FC236}">
                  <a16:creationId xmlns:a16="http://schemas.microsoft.com/office/drawing/2014/main" id="{8D1499DD-9897-CEAE-5E67-401F37B30088}"/>
                </a:ext>
              </a:extLst>
            </p:cNvPr>
            <p:cNvSpPr/>
            <p:nvPr/>
          </p:nvSpPr>
          <p:spPr>
            <a:xfrm>
              <a:off x="4401117" y="3135087"/>
              <a:ext cx="253162" cy="241160"/>
            </a:xfrm>
            <a:prstGeom prst="ellipse">
              <a:avLst/>
            </a:prstGeom>
            <a:solidFill>
              <a:srgbClr val="B3E1B8"/>
            </a:solidFill>
            <a:ln>
              <a:solidFill>
                <a:srgbClr val="39B5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Calibri"/>
              </a:endParaRPr>
            </a:p>
          </p:txBody>
        </p:sp>
        <p:cxnSp>
          <p:nvCxnSpPr>
            <p:cNvPr id="14" name="Straight Connector 13">
              <a:extLst>
                <a:ext uri="{FF2B5EF4-FFF2-40B4-BE49-F238E27FC236}">
                  <a16:creationId xmlns:a16="http://schemas.microsoft.com/office/drawing/2014/main" id="{DC2E5C69-B9C9-E53B-6E16-B002F100B018}"/>
                </a:ext>
              </a:extLst>
            </p:cNvPr>
            <p:cNvCxnSpPr>
              <a:cxnSpLocks/>
              <a:stCxn id="9" idx="4"/>
            </p:cNvCxnSpPr>
            <p:nvPr/>
          </p:nvCxnSpPr>
          <p:spPr>
            <a:xfrm>
              <a:off x="596900" y="3376247"/>
              <a:ext cx="8640" cy="584829"/>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8B78134-E52E-EA4D-1A83-5E975E9EA725}"/>
                </a:ext>
              </a:extLst>
            </p:cNvPr>
            <p:cNvCxnSpPr>
              <a:cxnSpLocks/>
            </p:cNvCxnSpPr>
            <p:nvPr/>
          </p:nvCxnSpPr>
          <p:spPr>
            <a:xfrm flipH="1">
              <a:off x="1907164" y="3317902"/>
              <a:ext cx="8642" cy="1290757"/>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A318B4B-F60F-C2D4-264A-F6B67132BB98}"/>
                </a:ext>
              </a:extLst>
            </p:cNvPr>
            <p:cNvCxnSpPr>
              <a:cxnSpLocks/>
            </p:cNvCxnSpPr>
            <p:nvPr/>
          </p:nvCxnSpPr>
          <p:spPr>
            <a:xfrm>
              <a:off x="4527697" y="3376247"/>
              <a:ext cx="0" cy="703384"/>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990DD3F3-B1DF-48EA-E6FA-14242EC69808}"/>
                </a:ext>
              </a:extLst>
            </p:cNvPr>
            <p:cNvSpPr/>
            <p:nvPr/>
          </p:nvSpPr>
          <p:spPr>
            <a:xfrm>
              <a:off x="5711383" y="3126984"/>
              <a:ext cx="253162" cy="241160"/>
            </a:xfrm>
            <a:prstGeom prst="ellipse">
              <a:avLst/>
            </a:prstGeom>
            <a:solidFill>
              <a:srgbClr val="B3E1B8"/>
            </a:solidFill>
            <a:ln>
              <a:solidFill>
                <a:srgbClr val="39B54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Calibri"/>
              </a:endParaRPr>
            </a:p>
          </p:txBody>
        </p:sp>
        <p:cxnSp>
          <p:nvCxnSpPr>
            <p:cNvPr id="21" name="Straight Connector 20">
              <a:extLst>
                <a:ext uri="{FF2B5EF4-FFF2-40B4-BE49-F238E27FC236}">
                  <a16:creationId xmlns:a16="http://schemas.microsoft.com/office/drawing/2014/main" id="{8A8ACC30-06D7-5424-BF1F-54F9096CDB8A}"/>
                </a:ext>
              </a:extLst>
            </p:cNvPr>
            <p:cNvCxnSpPr/>
            <p:nvPr/>
          </p:nvCxnSpPr>
          <p:spPr>
            <a:xfrm flipH="1">
              <a:off x="5820683" y="3368143"/>
              <a:ext cx="17281" cy="1145511"/>
            </a:xfrm>
            <a:prstGeom prst="line">
              <a:avLst/>
            </a:prstGeom>
            <a:ln w="19050">
              <a:solidFill>
                <a:srgbClr val="39B54A"/>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08C7BA9-BE6C-1BA1-0DBC-17ED6EA5CF5E}"/>
                </a:ext>
              </a:extLst>
            </p:cNvPr>
            <p:cNvSpPr txBox="1"/>
            <p:nvPr/>
          </p:nvSpPr>
          <p:spPr>
            <a:xfrm>
              <a:off x="5239166" y="4608659"/>
              <a:ext cx="1137489" cy="738664"/>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Month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alibri"/>
                  <a:ea typeface="ＭＳ Ｐゴシック" charset="0"/>
                  <a:cs typeface="+mn-cs"/>
                </a:rPr>
                <a:t>4</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sp>
          <p:nvSpPr>
            <p:cNvPr id="23" name="TextBox 22">
              <a:extLst>
                <a:ext uri="{FF2B5EF4-FFF2-40B4-BE49-F238E27FC236}">
                  <a16:creationId xmlns:a16="http://schemas.microsoft.com/office/drawing/2014/main" id="{E697341D-A3CE-AE80-0B18-4E94063A7760}"/>
                </a:ext>
              </a:extLst>
            </p:cNvPr>
            <p:cNvSpPr txBox="1"/>
            <p:nvPr/>
          </p:nvSpPr>
          <p:spPr>
            <a:xfrm>
              <a:off x="1306642" y="4676102"/>
              <a:ext cx="1137489" cy="738664"/>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Month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alibri"/>
                  <a:ea typeface="ＭＳ Ｐゴシック" charset="0"/>
                  <a:cs typeface="+mn-cs"/>
                </a:rPr>
                <a:t>1</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sp>
          <p:nvSpPr>
            <p:cNvPr id="25" name="TextBox 24">
              <a:extLst>
                <a:ext uri="{FF2B5EF4-FFF2-40B4-BE49-F238E27FC236}">
                  <a16:creationId xmlns:a16="http://schemas.microsoft.com/office/drawing/2014/main" id="{A4F0F920-222B-7F2C-41A8-01866588699E}"/>
                </a:ext>
              </a:extLst>
            </p:cNvPr>
            <p:cNvSpPr txBox="1"/>
            <p:nvPr/>
          </p:nvSpPr>
          <p:spPr>
            <a:xfrm>
              <a:off x="3969761" y="4200210"/>
              <a:ext cx="1137489" cy="738664"/>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Month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alibri"/>
                  <a:ea typeface="ＭＳ Ｐゴシック" charset="0"/>
                  <a:cs typeface="+mn-cs"/>
                </a:rPr>
                <a:t>3</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sp>
          <p:nvSpPr>
            <p:cNvPr id="28" name="TextBox 27">
              <a:extLst>
                <a:ext uri="{FF2B5EF4-FFF2-40B4-BE49-F238E27FC236}">
                  <a16:creationId xmlns:a16="http://schemas.microsoft.com/office/drawing/2014/main" id="{239013D6-4327-E89C-7BC1-7A5439D8E5EB}"/>
                </a:ext>
              </a:extLst>
            </p:cNvPr>
            <p:cNvSpPr txBox="1"/>
            <p:nvPr/>
          </p:nvSpPr>
          <p:spPr>
            <a:xfrm>
              <a:off x="1369932" y="5315945"/>
              <a:ext cx="1137489" cy="646331"/>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ＭＳ Ｐゴシック" charset="0"/>
                  <a:cs typeface="+mn-cs"/>
                </a:rPr>
                <a:t>Follow-up visit</a:t>
              </a:r>
              <a:endParaRPr kumimoji="0" lang="en-US" sz="1800" b="0" i="0" u="none" strike="noStrike" kern="1200" cap="none" spc="0" normalizeH="0" baseline="0" noProof="0" dirty="0">
                <a:ln>
                  <a:noFill/>
                </a:ln>
                <a:solidFill>
                  <a:srgbClr val="000000"/>
                </a:solidFill>
                <a:effectLst/>
                <a:uLnTx/>
                <a:uFillTx/>
                <a:latin typeface="Calibri"/>
                <a:ea typeface="ＭＳ Ｐゴシック" charset="0"/>
                <a:cs typeface="+mn-cs"/>
              </a:endParaRPr>
            </a:p>
          </p:txBody>
        </p:sp>
        <p:sp>
          <p:nvSpPr>
            <p:cNvPr id="29" name="TextBox 28">
              <a:extLst>
                <a:ext uri="{FF2B5EF4-FFF2-40B4-BE49-F238E27FC236}">
                  <a16:creationId xmlns:a16="http://schemas.microsoft.com/office/drawing/2014/main" id="{535BF59B-4C2D-5139-65F4-F2F469568ABE}"/>
                </a:ext>
              </a:extLst>
            </p:cNvPr>
            <p:cNvSpPr txBox="1"/>
            <p:nvPr/>
          </p:nvSpPr>
          <p:spPr>
            <a:xfrm>
              <a:off x="3956988" y="4903594"/>
              <a:ext cx="1137489"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mn-ea"/>
                  <a:cs typeface="+mn-cs"/>
                </a:rPr>
                <a:t>VL draw</a:t>
              </a:r>
              <a:endParaRPr kumimoji="0" lang="en-US" sz="1800" b="0" i="0" u="none" strike="noStrike" kern="1200" cap="none" spc="0" normalizeH="0" baseline="0" noProof="0" dirty="0">
                <a:ln>
                  <a:noFill/>
                </a:ln>
                <a:solidFill>
                  <a:srgbClr val="000000"/>
                </a:solidFill>
                <a:effectLst/>
                <a:uLnTx/>
                <a:uFillTx/>
                <a:latin typeface="Calibri"/>
                <a:ea typeface="+mn-ea"/>
                <a:cs typeface="+mn-cs"/>
              </a:endParaRPr>
            </a:p>
          </p:txBody>
        </p:sp>
        <p:sp>
          <p:nvSpPr>
            <p:cNvPr id="30" name="TextBox 29">
              <a:extLst>
                <a:ext uri="{FF2B5EF4-FFF2-40B4-BE49-F238E27FC236}">
                  <a16:creationId xmlns:a16="http://schemas.microsoft.com/office/drawing/2014/main" id="{F3864C1E-633E-BB80-FC8B-67083AAEB889}"/>
                </a:ext>
              </a:extLst>
            </p:cNvPr>
            <p:cNvSpPr txBox="1"/>
            <p:nvPr/>
          </p:nvSpPr>
          <p:spPr>
            <a:xfrm>
              <a:off x="5251065" y="5370871"/>
              <a:ext cx="1137489"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Calibri"/>
                  <a:ea typeface="+mn-ea"/>
                  <a:cs typeface="+mn-cs"/>
                </a:rPr>
                <a:t>DSD eligibility</a:t>
              </a:r>
              <a:endParaRPr kumimoji="0" lang="en-US" sz="1800" b="0" i="0" u="none" strike="noStrike" kern="1200" cap="none" spc="0" normalizeH="0" baseline="0" noProof="0" dirty="0">
                <a:ln>
                  <a:noFill/>
                </a:ln>
                <a:solidFill>
                  <a:srgbClr val="000000"/>
                </a:solidFill>
                <a:effectLst/>
                <a:uLnTx/>
                <a:uFillTx/>
                <a:latin typeface="Calibri"/>
                <a:ea typeface="+mn-ea"/>
                <a:cs typeface="+mn-cs"/>
              </a:endParaRPr>
            </a:p>
          </p:txBody>
        </p:sp>
      </p:grpSp>
      <p:sp>
        <p:nvSpPr>
          <p:cNvPr id="4" name="Text Placeholder 3">
            <a:extLst>
              <a:ext uri="{FF2B5EF4-FFF2-40B4-BE49-F238E27FC236}">
                <a16:creationId xmlns:a16="http://schemas.microsoft.com/office/drawing/2014/main" id="{27233099-E60C-FC43-9F30-EE8E05D24B6C}"/>
              </a:ext>
            </a:extLst>
          </p:cNvPr>
          <p:cNvSpPr>
            <a:spLocks noGrp="1"/>
          </p:cNvSpPr>
          <p:nvPr>
            <p:ph type="body" sz="quarter" idx="10"/>
          </p:nvPr>
        </p:nvSpPr>
        <p:spPr/>
        <p:txBody>
          <a:bodyPr/>
          <a:lstStyle/>
          <a:p>
            <a:r>
              <a:rPr lang="en-GB" dirty="0"/>
              <a:t>South African guidelines post-April 2023:  First VL at 3 months on ART</a:t>
            </a:r>
          </a:p>
          <a:p>
            <a:endParaRPr lang="en-US" dirty="0"/>
          </a:p>
        </p:txBody>
      </p:sp>
    </p:spTree>
    <p:extLst>
      <p:ext uri="{BB962C8B-B14F-4D97-AF65-F5344CB8AC3E}">
        <p14:creationId xmlns:p14="http://schemas.microsoft.com/office/powerpoint/2010/main" val="3112482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0668F-A6A4-1F95-13D3-F73389DB8B93}"/>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B50E639-5A8C-4D47-D876-EE8DB6CFF995}"/>
              </a:ext>
            </a:extLst>
          </p:cNvPr>
          <p:cNvGraphicFramePr>
            <a:graphicFrameLocks noGrp="1"/>
          </p:cNvGraphicFramePr>
          <p:nvPr>
            <p:ph sz="quarter" idx="11"/>
            <p:extLst>
              <p:ext uri="{D42A27DB-BD31-4B8C-83A1-F6EECF244321}">
                <p14:modId xmlns:p14="http://schemas.microsoft.com/office/powerpoint/2010/main" val="1721192944"/>
              </p:ext>
            </p:extLst>
          </p:nvPr>
        </p:nvGraphicFramePr>
        <p:xfrm>
          <a:off x="545306" y="1166248"/>
          <a:ext cx="11280933" cy="3474092"/>
        </p:xfrm>
        <a:graphic>
          <a:graphicData uri="http://schemas.openxmlformats.org/drawingml/2006/table">
            <a:tbl>
              <a:tblPr firstRow="1" bandRow="1">
                <a:tableStyleId>{5940675A-B579-460E-94D1-54222C63F5DA}</a:tableStyleId>
              </a:tblPr>
              <a:tblGrid>
                <a:gridCol w="4587386">
                  <a:extLst>
                    <a:ext uri="{9D8B030D-6E8A-4147-A177-3AD203B41FA5}">
                      <a16:colId xmlns:a16="http://schemas.microsoft.com/office/drawing/2014/main" val="2896436452"/>
                    </a:ext>
                  </a:extLst>
                </a:gridCol>
                <a:gridCol w="3146853">
                  <a:extLst>
                    <a:ext uri="{9D8B030D-6E8A-4147-A177-3AD203B41FA5}">
                      <a16:colId xmlns:a16="http://schemas.microsoft.com/office/drawing/2014/main" val="2003619556"/>
                    </a:ext>
                  </a:extLst>
                </a:gridCol>
                <a:gridCol w="3546694">
                  <a:extLst>
                    <a:ext uri="{9D8B030D-6E8A-4147-A177-3AD203B41FA5}">
                      <a16:colId xmlns:a16="http://schemas.microsoft.com/office/drawing/2014/main" val="4015098406"/>
                    </a:ext>
                  </a:extLst>
                </a:gridCol>
              </a:tblGrid>
              <a:tr h="382136">
                <a:tc>
                  <a:txBody>
                    <a:bodyPr/>
                    <a:lstStyle/>
                    <a:p>
                      <a:pPr algn="r"/>
                      <a:r>
                        <a:rPr lang="en-US" b="1" dirty="0">
                          <a:solidFill>
                            <a:schemeClr val="bg1"/>
                          </a:solidFill>
                        </a:rPr>
                        <a:t>Guidelines</a:t>
                      </a:r>
                      <a:endParaRPr lang="en-ZA" b="1" dirty="0">
                        <a:solidFill>
                          <a:schemeClr val="bg1"/>
                        </a:solidFill>
                      </a:endParaRPr>
                    </a:p>
                  </a:txBody>
                  <a:tcPr>
                    <a:solidFill>
                      <a:srgbClr val="39B54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bg1"/>
                          </a:solidFill>
                        </a:rPr>
                        <a:t>Pre-April 2023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schemeClr val="bg1"/>
                          </a:solidFill>
                        </a:rPr>
                        <a:t>First VL at 6 months on ART</a:t>
                      </a:r>
                      <a:endParaRPr lang="en-ZA" b="1" dirty="0">
                        <a:solidFill>
                          <a:schemeClr val="bg1"/>
                        </a:solidFill>
                      </a:endParaRPr>
                    </a:p>
                  </a:txBody>
                  <a:tcPr>
                    <a:solidFill>
                      <a:srgbClr val="39B54A"/>
                    </a:solidFill>
                  </a:tcPr>
                </a:tc>
                <a:tc>
                  <a:txBody>
                    <a:bodyPr/>
                    <a:lstStyle/>
                    <a:p>
                      <a:r>
                        <a:rPr lang="en-US" b="1" dirty="0">
                          <a:solidFill>
                            <a:schemeClr val="bg1"/>
                          </a:solidFill>
                        </a:rPr>
                        <a:t>Post-April 2023</a:t>
                      </a:r>
                    </a:p>
                    <a:p>
                      <a:r>
                        <a:rPr lang="en-US" b="1" dirty="0">
                          <a:solidFill>
                            <a:schemeClr val="bg1"/>
                          </a:solidFill>
                        </a:rPr>
                        <a:t>First VL at 3 months on ART </a:t>
                      </a:r>
                      <a:endParaRPr lang="en-ZA" b="1" dirty="0">
                        <a:solidFill>
                          <a:schemeClr val="bg1"/>
                        </a:solidFill>
                      </a:endParaRPr>
                    </a:p>
                  </a:txBody>
                  <a:tcPr>
                    <a:solidFill>
                      <a:srgbClr val="39B54A"/>
                    </a:solidFill>
                  </a:tcPr>
                </a:tc>
                <a:extLst>
                  <a:ext uri="{0D108BD9-81ED-4DB2-BD59-A6C34878D82A}">
                    <a16:rowId xmlns:a16="http://schemas.microsoft.com/office/drawing/2014/main" val="171382600"/>
                  </a:ext>
                </a:extLst>
              </a:tr>
              <a:tr h="616992">
                <a:tc>
                  <a:txBody>
                    <a:bodyPr/>
                    <a:lstStyle/>
                    <a:p>
                      <a:r>
                        <a:rPr lang="en-US" dirty="0"/>
                        <a:t>Number of </a:t>
                      </a:r>
                      <a:r>
                        <a:rPr lang="en-US" b="1" dirty="0"/>
                        <a:t>clinic visits </a:t>
                      </a:r>
                      <a:r>
                        <a:rPr lang="en-US" dirty="0"/>
                        <a:t>in 1</a:t>
                      </a:r>
                      <a:r>
                        <a:rPr lang="en-US" baseline="30000" dirty="0"/>
                        <a:t>st</a:t>
                      </a:r>
                      <a:r>
                        <a:rPr lang="en-US" dirty="0"/>
                        <a:t> year on ART for clinical review (including ART start visit)</a:t>
                      </a:r>
                      <a:endParaRPr lang="en-ZA" dirty="0"/>
                    </a:p>
                  </a:txBody>
                  <a:tcPr/>
                </a:tc>
                <a:tc>
                  <a:txBody>
                    <a:bodyPr/>
                    <a:lstStyle/>
                    <a:p>
                      <a:r>
                        <a:rPr lang="en-US" dirty="0"/>
                        <a:t>8 </a:t>
                      </a:r>
                    </a:p>
                    <a:p>
                      <a:r>
                        <a:rPr lang="en-US" sz="1500" dirty="0"/>
                        <a:t>(M0,M1,M2,M3,M4,M5,M6,M7)</a:t>
                      </a:r>
                      <a:endParaRPr lang="en-ZA" sz="1500" dirty="0"/>
                    </a:p>
                  </a:txBody>
                  <a:tcPr/>
                </a:tc>
                <a:tc>
                  <a:txBody>
                    <a:bodyPr/>
                    <a:lstStyle/>
                    <a:p>
                      <a:r>
                        <a:rPr lang="en-US" dirty="0">
                          <a:solidFill>
                            <a:srgbClr val="FF0000"/>
                          </a:solidFill>
                        </a:rPr>
                        <a:t>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(M0,M1,M3,M4,M10)</a:t>
                      </a:r>
                      <a:endParaRPr lang="en-ZA" dirty="0">
                        <a:solidFill>
                          <a:srgbClr val="FF0000"/>
                        </a:solidFill>
                      </a:endParaRPr>
                    </a:p>
                  </a:txBody>
                  <a:tcPr/>
                </a:tc>
                <a:extLst>
                  <a:ext uri="{0D108BD9-81ED-4DB2-BD59-A6C34878D82A}">
                    <a16:rowId xmlns:a16="http://schemas.microsoft.com/office/drawing/2014/main" val="4168638585"/>
                  </a:ext>
                </a:extLst>
              </a:tr>
              <a:tr h="352567">
                <a:tc>
                  <a:txBody>
                    <a:bodyPr/>
                    <a:lstStyle/>
                    <a:p>
                      <a:r>
                        <a:rPr lang="en-US" dirty="0"/>
                        <a:t>Number of </a:t>
                      </a:r>
                      <a:r>
                        <a:rPr lang="en-US" b="1" dirty="0"/>
                        <a:t>DSD model </a:t>
                      </a:r>
                      <a:r>
                        <a:rPr lang="en-US" dirty="0"/>
                        <a:t>visits in 1</a:t>
                      </a:r>
                      <a:r>
                        <a:rPr lang="en-US" baseline="30000" dirty="0"/>
                        <a:t>st</a:t>
                      </a:r>
                      <a:r>
                        <a:rPr lang="en-US" dirty="0"/>
                        <a:t> year on ART</a:t>
                      </a:r>
                      <a:endParaRPr lang="en-ZA" dirty="0"/>
                    </a:p>
                  </a:txBody>
                  <a:tcPr/>
                </a:tc>
                <a:tc>
                  <a:txBody>
                    <a:bodyPr/>
                    <a:lstStyle/>
                    <a:p>
                      <a:r>
                        <a:rPr lang="en-US" dirty="0"/>
                        <a:t>1 </a:t>
                      </a:r>
                      <a:r>
                        <a:rPr lang="en-US" sz="1500" kern="1200" dirty="0">
                          <a:solidFill>
                            <a:schemeClr val="dk1"/>
                          </a:solidFill>
                        </a:rPr>
                        <a:t>(Month 10)</a:t>
                      </a:r>
                      <a:endParaRPr lang="en-ZA" sz="1500" kern="1200" dirty="0">
                        <a:solidFill>
                          <a:schemeClr val="dk1"/>
                        </a:solidFill>
                        <a:latin typeface="+mn-lt"/>
                        <a:ea typeface="+mn-ea"/>
                        <a:cs typeface="+mn-cs"/>
                      </a:endParaRPr>
                    </a:p>
                  </a:txBody>
                  <a:tcPr/>
                </a:tc>
                <a:tc>
                  <a:txBody>
                    <a:bodyPr/>
                    <a:lstStyle/>
                    <a:p>
                      <a:r>
                        <a:rPr lang="en-US" dirty="0"/>
                        <a:t>1 </a:t>
                      </a:r>
                      <a:r>
                        <a:rPr lang="en-US" sz="1500" kern="1200" dirty="0">
                          <a:solidFill>
                            <a:schemeClr val="dk1"/>
                          </a:solidFill>
                        </a:rPr>
                        <a:t>(Month 7)</a:t>
                      </a:r>
                      <a:endParaRPr lang="en-ZA" sz="1500" kern="1200" dirty="0">
                        <a:solidFill>
                          <a:schemeClr val="dk1"/>
                        </a:solidFill>
                        <a:latin typeface="+mn-lt"/>
                        <a:ea typeface="+mn-ea"/>
                        <a:cs typeface="+mn-cs"/>
                      </a:endParaRPr>
                    </a:p>
                  </a:txBody>
                  <a:tcPr/>
                </a:tc>
                <a:extLst>
                  <a:ext uri="{0D108BD9-81ED-4DB2-BD59-A6C34878D82A}">
                    <a16:rowId xmlns:a16="http://schemas.microsoft.com/office/drawing/2014/main" val="877432033"/>
                  </a:ext>
                </a:extLst>
              </a:tr>
              <a:tr h="352567">
                <a:tc>
                  <a:txBody>
                    <a:bodyPr/>
                    <a:lstStyle/>
                    <a:p>
                      <a:r>
                        <a:rPr lang="en-US" b="1" dirty="0"/>
                        <a:t>Minimum total visits in 1</a:t>
                      </a:r>
                      <a:r>
                        <a:rPr lang="en-US" b="1" baseline="30000" dirty="0"/>
                        <a:t>st</a:t>
                      </a:r>
                      <a:r>
                        <a:rPr lang="en-US" b="1" dirty="0"/>
                        <a:t> year</a:t>
                      </a:r>
                    </a:p>
                  </a:txBody>
                  <a:tcPr/>
                </a:tc>
                <a:tc>
                  <a:txBody>
                    <a:bodyPr/>
                    <a:lstStyle/>
                    <a:p>
                      <a:r>
                        <a:rPr lang="en-US" dirty="0"/>
                        <a:t>9</a:t>
                      </a:r>
                      <a:endParaRPr lang="en-ZA" dirty="0"/>
                    </a:p>
                  </a:txBody>
                  <a:tcPr/>
                </a:tc>
                <a:tc>
                  <a:txBody>
                    <a:bodyPr/>
                    <a:lstStyle/>
                    <a:p>
                      <a:r>
                        <a:rPr lang="en-GB" dirty="0">
                          <a:solidFill>
                            <a:srgbClr val="FF0000"/>
                          </a:solidFill>
                        </a:rPr>
                        <a:t>6</a:t>
                      </a:r>
                      <a:endParaRPr lang="en-ZA" dirty="0">
                        <a:solidFill>
                          <a:srgbClr val="FF0000"/>
                        </a:solidFill>
                      </a:endParaRPr>
                    </a:p>
                  </a:txBody>
                  <a:tcPr/>
                </a:tc>
                <a:extLst>
                  <a:ext uri="{0D108BD9-81ED-4DB2-BD59-A6C34878D82A}">
                    <a16:rowId xmlns:a16="http://schemas.microsoft.com/office/drawing/2014/main" val="872174500"/>
                  </a:ext>
                </a:extLst>
              </a:tr>
              <a:tr h="352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Earliest targeted adherence support</a:t>
                      </a:r>
                      <a:endParaRPr lang="en-ZA" dirty="0"/>
                    </a:p>
                  </a:txBody>
                  <a:tcPr>
                    <a:solidFill>
                      <a:srgbClr val="B3E1B8"/>
                    </a:solidFill>
                  </a:tcPr>
                </a:tc>
                <a:tc>
                  <a:txBody>
                    <a:bodyPr/>
                    <a:lstStyle/>
                    <a:p>
                      <a:r>
                        <a:rPr lang="en-US" dirty="0"/>
                        <a:t>Month 7</a:t>
                      </a:r>
                      <a:endParaRPr lang="en-ZA" dirty="0"/>
                    </a:p>
                  </a:txBody>
                  <a:tcPr>
                    <a:solidFill>
                      <a:srgbClr val="B3E1B8"/>
                    </a:solidFill>
                  </a:tcPr>
                </a:tc>
                <a:tc>
                  <a:txBody>
                    <a:bodyPr/>
                    <a:lstStyle/>
                    <a:p>
                      <a:r>
                        <a:rPr lang="en-US" dirty="0">
                          <a:solidFill>
                            <a:srgbClr val="FF0000"/>
                          </a:solidFill>
                        </a:rPr>
                        <a:t>Month 4</a:t>
                      </a:r>
                      <a:endParaRPr lang="en-ZA" dirty="0">
                        <a:solidFill>
                          <a:srgbClr val="FF0000"/>
                        </a:solidFill>
                      </a:endParaRPr>
                    </a:p>
                  </a:txBody>
                  <a:tcPr>
                    <a:solidFill>
                      <a:srgbClr val="B3E1B8"/>
                    </a:solidFill>
                  </a:tcPr>
                </a:tc>
                <a:extLst>
                  <a:ext uri="{0D108BD9-81ED-4DB2-BD59-A6C34878D82A}">
                    <a16:rowId xmlns:a16="http://schemas.microsoft.com/office/drawing/2014/main" val="1285882861"/>
                  </a:ext>
                </a:extLst>
              </a:tr>
              <a:tr h="337452">
                <a:tc>
                  <a:txBody>
                    <a:bodyPr/>
                    <a:lstStyle/>
                    <a:p>
                      <a:pPr lvl="1"/>
                      <a:r>
                        <a:rPr lang="en-US" sz="1600" dirty="0"/>
                        <a:t>Timing of 2</a:t>
                      </a:r>
                      <a:r>
                        <a:rPr lang="en-US" sz="1600" baseline="30000" dirty="0"/>
                        <a:t>nd</a:t>
                      </a:r>
                      <a:r>
                        <a:rPr lang="en-US" sz="1600" dirty="0"/>
                        <a:t> VL if unsuppressed</a:t>
                      </a:r>
                      <a:endParaRPr lang="en-ZA" sz="1600" dirty="0"/>
                    </a:p>
                  </a:txBody>
                  <a:tcPr/>
                </a:tc>
                <a:tc>
                  <a:txBody>
                    <a:bodyPr/>
                    <a:lstStyle/>
                    <a:p>
                      <a:pPr lvl="1"/>
                      <a:r>
                        <a:rPr lang="en-US" sz="1600" dirty="0"/>
                        <a:t>Month 9</a:t>
                      </a:r>
                      <a:endParaRPr lang="en-ZA" sz="1600" dirty="0"/>
                    </a:p>
                  </a:txBody>
                  <a:tcPr/>
                </a:tc>
                <a:tc>
                  <a:txBody>
                    <a:bodyPr/>
                    <a:lstStyle/>
                    <a:p>
                      <a:pPr lvl="1"/>
                      <a:r>
                        <a:rPr lang="en-US" sz="1600" dirty="0"/>
                        <a:t>Month 6</a:t>
                      </a:r>
                      <a:endParaRPr lang="en-ZA" sz="1600" dirty="0"/>
                    </a:p>
                  </a:txBody>
                  <a:tcPr/>
                </a:tc>
                <a:extLst>
                  <a:ext uri="{0D108BD9-81ED-4DB2-BD59-A6C34878D82A}">
                    <a16:rowId xmlns:a16="http://schemas.microsoft.com/office/drawing/2014/main" val="2804772530"/>
                  </a:ext>
                </a:extLst>
              </a:tr>
              <a:tr h="337452">
                <a:tc>
                  <a:txBody>
                    <a:bodyPr/>
                    <a:lstStyle/>
                    <a:p>
                      <a:pPr lvl="1"/>
                      <a:r>
                        <a:rPr lang="en-US" sz="1600" dirty="0"/>
                        <a:t>Timing of 2</a:t>
                      </a:r>
                      <a:r>
                        <a:rPr lang="en-US" sz="1600" baseline="30000" dirty="0"/>
                        <a:t>nd</a:t>
                      </a:r>
                      <a:r>
                        <a:rPr lang="en-US" sz="1600" dirty="0"/>
                        <a:t> VL if suppressed</a:t>
                      </a:r>
                      <a:endParaRPr lang="en-ZA" sz="1600" dirty="0"/>
                    </a:p>
                  </a:txBody>
                  <a:tcPr/>
                </a:tc>
                <a:tc>
                  <a:txBody>
                    <a:bodyPr/>
                    <a:lstStyle/>
                    <a:p>
                      <a:pPr lvl="1"/>
                      <a:r>
                        <a:rPr lang="en-US" sz="1600" dirty="0"/>
                        <a:t>Month 12</a:t>
                      </a:r>
                      <a:endParaRPr lang="en-ZA" sz="1600" dirty="0"/>
                    </a:p>
                  </a:txBody>
                  <a:tcPr/>
                </a:tc>
                <a:tc>
                  <a:txBody>
                    <a:bodyPr/>
                    <a:lstStyle/>
                    <a:p>
                      <a:pPr lvl="1"/>
                      <a:r>
                        <a:rPr lang="en-US" sz="1600" dirty="0"/>
                        <a:t>Month 10</a:t>
                      </a:r>
                      <a:endParaRPr lang="en-ZA" sz="1600" dirty="0"/>
                    </a:p>
                  </a:txBody>
                  <a:tcPr/>
                </a:tc>
                <a:extLst>
                  <a:ext uri="{0D108BD9-81ED-4DB2-BD59-A6C34878D82A}">
                    <a16:rowId xmlns:a16="http://schemas.microsoft.com/office/drawing/2014/main" val="2715479595"/>
                  </a:ext>
                </a:extLst>
              </a:tr>
              <a:tr h="4217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Earliest DSD enrolment timing</a:t>
                      </a:r>
                      <a:endParaRPr lang="en-ZA" dirty="0"/>
                    </a:p>
                  </a:txBody>
                  <a:tcPr>
                    <a:solidFill>
                      <a:srgbClr val="B3E1B8"/>
                    </a:solidFill>
                  </a:tcPr>
                </a:tc>
                <a:tc>
                  <a:txBody>
                    <a:bodyPr/>
                    <a:lstStyle/>
                    <a:p>
                      <a:r>
                        <a:rPr lang="en-US" dirty="0"/>
                        <a:t>Month 7</a:t>
                      </a:r>
                      <a:endParaRPr lang="en-ZA" dirty="0"/>
                    </a:p>
                  </a:txBody>
                  <a:tcPr>
                    <a:solidFill>
                      <a:srgbClr val="B3E1B8"/>
                    </a:solidFill>
                  </a:tcPr>
                </a:tc>
                <a:tc>
                  <a:txBody>
                    <a:bodyPr/>
                    <a:lstStyle/>
                    <a:p>
                      <a:r>
                        <a:rPr lang="en-US" dirty="0">
                          <a:solidFill>
                            <a:srgbClr val="FF0000"/>
                          </a:solidFill>
                        </a:rPr>
                        <a:t>Month 4</a:t>
                      </a:r>
                      <a:endParaRPr lang="en-ZA" dirty="0">
                        <a:solidFill>
                          <a:srgbClr val="FF0000"/>
                        </a:solidFill>
                      </a:endParaRPr>
                    </a:p>
                  </a:txBody>
                  <a:tcPr>
                    <a:solidFill>
                      <a:srgbClr val="B3E1B8"/>
                    </a:solidFill>
                  </a:tcPr>
                </a:tc>
                <a:extLst>
                  <a:ext uri="{0D108BD9-81ED-4DB2-BD59-A6C34878D82A}">
                    <a16:rowId xmlns:a16="http://schemas.microsoft.com/office/drawing/2014/main" val="3221015260"/>
                  </a:ext>
                </a:extLst>
              </a:tr>
            </a:tbl>
          </a:graphicData>
        </a:graphic>
      </p:graphicFrame>
      <p:sp>
        <p:nvSpPr>
          <p:cNvPr id="3" name="Text Placeholder 2">
            <a:extLst>
              <a:ext uri="{FF2B5EF4-FFF2-40B4-BE49-F238E27FC236}">
                <a16:creationId xmlns:a16="http://schemas.microsoft.com/office/drawing/2014/main" id="{154853EB-EE6F-F17E-0954-13AFD7E4BA58}"/>
              </a:ext>
            </a:extLst>
          </p:cNvPr>
          <p:cNvSpPr>
            <a:spLocks noGrp="1"/>
          </p:cNvSpPr>
          <p:nvPr>
            <p:ph type="body" sz="quarter" idx="10"/>
          </p:nvPr>
        </p:nvSpPr>
        <p:spPr/>
        <p:txBody>
          <a:bodyPr/>
          <a:lstStyle/>
          <a:p>
            <a:r>
              <a:rPr lang="en-US" dirty="0"/>
              <a:t>Shift in first viral load timing supported these further guideline changes:</a:t>
            </a:r>
            <a:endParaRPr lang="en-ZA" dirty="0"/>
          </a:p>
        </p:txBody>
      </p:sp>
      <p:sp>
        <p:nvSpPr>
          <p:cNvPr id="6" name="TextBox 5">
            <a:extLst>
              <a:ext uri="{FF2B5EF4-FFF2-40B4-BE49-F238E27FC236}">
                <a16:creationId xmlns:a16="http://schemas.microsoft.com/office/drawing/2014/main" id="{543638D7-8D11-FF15-087F-461EA6FC59D8}"/>
              </a:ext>
            </a:extLst>
          </p:cNvPr>
          <p:cNvSpPr txBox="1"/>
          <p:nvPr/>
        </p:nvSpPr>
        <p:spPr>
          <a:xfrm>
            <a:off x="3504081" y="4906922"/>
            <a:ext cx="5790038" cy="1569660"/>
          </a:xfrm>
          <a:prstGeom prst="rect">
            <a:avLst/>
          </a:prstGeom>
          <a:noFill/>
        </p:spPr>
        <p:txBody>
          <a:bodyPr wrap="square">
            <a:spAutoFit/>
          </a:bodyPr>
          <a:lstStyle/>
          <a:p>
            <a:r>
              <a:rPr lang="en-US" sz="2400" b="1" dirty="0">
                <a:latin typeface="+mn-lt"/>
              </a:rPr>
              <a:t>We evaluated the impact of this guideline change on VL suppression (&lt;50 and &lt;200 copies/mL) rates, and DSD enrolment and timing in four South African districts in 2023</a:t>
            </a:r>
            <a:endParaRPr lang="en-ZA" sz="2400" b="1" dirty="0">
              <a:latin typeface="+mn-lt"/>
            </a:endParaRPr>
          </a:p>
        </p:txBody>
      </p:sp>
      <p:pic>
        <p:nvPicPr>
          <p:cNvPr id="2" name="Picture 1">
            <a:extLst>
              <a:ext uri="{FF2B5EF4-FFF2-40B4-BE49-F238E27FC236}">
                <a16:creationId xmlns:a16="http://schemas.microsoft.com/office/drawing/2014/main" id="{3902DFB5-0B5B-949D-E7D2-F86555BCD48A}"/>
              </a:ext>
            </a:extLst>
          </p:cNvPr>
          <p:cNvPicPr>
            <a:picLocks noChangeAspect="1"/>
          </p:cNvPicPr>
          <p:nvPr/>
        </p:nvPicPr>
        <p:blipFill>
          <a:blip r:embed="rId3"/>
          <a:stretch>
            <a:fillRect/>
          </a:stretch>
        </p:blipFill>
        <p:spPr>
          <a:xfrm>
            <a:off x="94781" y="4721860"/>
            <a:ext cx="3229418" cy="2084387"/>
          </a:xfrm>
          <a:prstGeom prst="rect">
            <a:avLst/>
          </a:prstGeom>
        </p:spPr>
      </p:pic>
    </p:spTree>
    <p:extLst>
      <p:ext uri="{BB962C8B-B14F-4D97-AF65-F5344CB8AC3E}">
        <p14:creationId xmlns:p14="http://schemas.microsoft.com/office/powerpoint/2010/main" val="3414371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C933C08-CF39-EF4D-A36A-C8C99B4B404E}"/>
              </a:ext>
            </a:extLst>
          </p:cNvPr>
          <p:cNvSpPr>
            <a:spLocks noGrp="1"/>
          </p:cNvSpPr>
          <p:nvPr>
            <p:ph sz="quarter" idx="11"/>
          </p:nvPr>
        </p:nvSpPr>
        <p:spPr>
          <a:xfrm>
            <a:off x="596899" y="1317309"/>
            <a:ext cx="11313747" cy="4985604"/>
          </a:xfrm>
        </p:spPr>
        <p:txBody>
          <a:bodyPr/>
          <a:lstStyle/>
          <a:p>
            <a:pPr marL="342900" indent="-342900">
              <a:buFont typeface="Arial" panose="020B0604020202020204" pitchFamily="34" charset="0"/>
              <a:buChar char="•"/>
            </a:pPr>
            <a:r>
              <a:rPr lang="en-GB" b="1" dirty="0">
                <a:solidFill>
                  <a:srgbClr val="000000"/>
                </a:solidFill>
              </a:rPr>
              <a:t>Routine programme data – </a:t>
            </a:r>
            <a:r>
              <a:rPr lang="en-GB" b="1" dirty="0" err="1">
                <a:solidFill>
                  <a:srgbClr val="000000"/>
                </a:solidFill>
              </a:rPr>
              <a:t>TIER.Net</a:t>
            </a:r>
            <a:r>
              <a:rPr lang="en-GB" b="1" dirty="0">
                <a:solidFill>
                  <a:srgbClr val="000000"/>
                </a:solidFill>
              </a:rPr>
              <a:t> national HIV/TB database </a:t>
            </a:r>
            <a:endParaRPr lang="en-US" b="1" dirty="0">
              <a:solidFill>
                <a:srgbClr val="000000"/>
              </a:solidFill>
            </a:endParaRPr>
          </a:p>
          <a:p>
            <a:pPr marL="342900" indent="-342900">
              <a:buFont typeface="Arial" panose="020B0604020202020204" pitchFamily="34" charset="0"/>
              <a:buChar char="•"/>
            </a:pPr>
            <a:r>
              <a:rPr lang="en-GB" dirty="0"/>
              <a:t>Analysed </a:t>
            </a:r>
            <a:r>
              <a:rPr lang="en-GB" b="1" dirty="0"/>
              <a:t>ART initiations </a:t>
            </a:r>
            <a:r>
              <a:rPr lang="en-GB" dirty="0"/>
              <a:t>from 2017-2023, </a:t>
            </a:r>
            <a:r>
              <a:rPr lang="en-GB" dirty="0">
                <a:solidFill>
                  <a:srgbClr val="FF0000"/>
                </a:solidFill>
              </a:rPr>
              <a:t>focusing post-implementation period </a:t>
            </a:r>
            <a:r>
              <a:rPr lang="en-GB" b="1" dirty="0"/>
              <a:t>May to December 2023 </a:t>
            </a:r>
          </a:p>
          <a:p>
            <a:pPr marL="342900" indent="-342900">
              <a:buFont typeface="Arial" panose="020B0604020202020204" pitchFamily="34" charset="0"/>
              <a:buChar char="•"/>
            </a:pPr>
            <a:r>
              <a:rPr lang="en-GB" dirty="0"/>
              <a:t>City of Johannesburg &amp; Sedibeng (Gauteng Province); Capricorn &amp; Mopani (Limpopo Province) </a:t>
            </a:r>
          </a:p>
          <a:p>
            <a:pPr marL="342900" indent="-342900">
              <a:buFont typeface="Arial" panose="020B0604020202020204" pitchFamily="34" charset="0"/>
              <a:buChar char="•"/>
            </a:pPr>
            <a:r>
              <a:rPr lang="en-GB" dirty="0"/>
              <a:t>A follow-up period of 180</a:t>
            </a:r>
            <a:r>
              <a:rPr lang="en-GB" dirty="0">
                <a:solidFill>
                  <a:srgbClr val="FF0000"/>
                </a:solidFill>
              </a:rPr>
              <a:t> </a:t>
            </a:r>
            <a:r>
              <a:rPr lang="en-GB" dirty="0"/>
              <a:t>(6 months) applied following guideline-mandated first VL timing</a:t>
            </a:r>
            <a:r>
              <a:rPr lang="en-GB" sz="2000" dirty="0"/>
              <a:t>: </a:t>
            </a:r>
          </a:p>
          <a:p>
            <a:pPr marL="1085850" lvl="1" indent="-342900">
              <a:buFont typeface="Arial" panose="020B0604020202020204" pitchFamily="34" charset="0"/>
              <a:buChar char="•"/>
            </a:pPr>
            <a:r>
              <a:rPr lang="en-GB" sz="2000" dirty="0"/>
              <a:t>Pre April 2023:  360 days (1st VL timing: 180 days + follow-up period: 180 days) </a:t>
            </a:r>
          </a:p>
          <a:p>
            <a:pPr marL="1085850" lvl="1" indent="-342900">
              <a:buFont typeface="Arial" panose="020B0604020202020204" pitchFamily="34" charset="0"/>
              <a:buChar char="•"/>
            </a:pPr>
            <a:r>
              <a:rPr lang="en-GB" sz="2000" dirty="0"/>
              <a:t>Post April 2023: 270 days (1st VL timing: 90 days + follow-up period: 180 days) </a:t>
            </a:r>
          </a:p>
          <a:p>
            <a:pPr marL="342900" indent="-342900">
              <a:buFont typeface="Arial" panose="020B0604020202020204" pitchFamily="34" charset="0"/>
              <a:buChar char="•"/>
            </a:pPr>
            <a:r>
              <a:rPr lang="en-GB" b="1" dirty="0"/>
              <a:t>Excluded</a:t>
            </a:r>
            <a:r>
              <a:rPr lang="en-GB" dirty="0"/>
              <a:t> recorded:</a:t>
            </a:r>
          </a:p>
          <a:p>
            <a:pPr marL="1085850" lvl="1" indent="-342900">
              <a:buFont typeface="Arial" panose="020B0604020202020204" pitchFamily="34" charset="0"/>
              <a:buChar char="•"/>
            </a:pPr>
            <a:r>
              <a:rPr lang="en-GB" sz="2000" b="1" dirty="0"/>
              <a:t>Deceased; transferred out; baseline VL </a:t>
            </a:r>
            <a:r>
              <a:rPr lang="en-GB" sz="2000" dirty="0"/>
              <a:t>(suggesting prior treatment/ potential re-engagement) </a:t>
            </a:r>
          </a:p>
          <a:p>
            <a:pPr marL="342900" indent="-342900">
              <a:buFont typeface="Arial" panose="020B0604020202020204" pitchFamily="34" charset="0"/>
              <a:buChar char="•"/>
            </a:pPr>
            <a:r>
              <a:rPr lang="en-GB" b="1" dirty="0"/>
              <a:t>Did not exclude</a:t>
            </a:r>
            <a:r>
              <a:rPr lang="en-GB" dirty="0"/>
              <a:t> clients who may have </a:t>
            </a:r>
            <a:r>
              <a:rPr lang="en-GB" b="1" dirty="0"/>
              <a:t>disengaged during follow-up period </a:t>
            </a:r>
          </a:p>
          <a:p>
            <a:pPr marL="342900" indent="-342900">
              <a:buFont typeface="Arial" panose="020B0604020202020204" pitchFamily="34" charset="0"/>
              <a:buChar char="•"/>
            </a:pPr>
            <a:r>
              <a:rPr lang="en-GB" b="1" dirty="0"/>
              <a:t>VL&lt;200 copies/ml, VL suppression (&lt;50 copies/mL), and DSD enrolment </a:t>
            </a:r>
            <a:r>
              <a:rPr lang="en-GB" dirty="0"/>
              <a:t>were </a:t>
            </a:r>
            <a:r>
              <a:rPr lang="en-GB" dirty="0" err="1"/>
              <a:t>analyzed</a:t>
            </a:r>
            <a:r>
              <a:rPr lang="en-GB" dirty="0"/>
              <a:t> using logistic regression.</a:t>
            </a:r>
          </a:p>
          <a:p>
            <a:pPr marL="342900" indent="-342900">
              <a:buFont typeface="Arial" panose="020B0604020202020204" pitchFamily="34" charset="0"/>
              <a:buChar char="•"/>
            </a:pPr>
            <a:r>
              <a:rPr lang="en-GB" dirty="0"/>
              <a:t>A Cox proportional hazards model evaluated time to DSD enrolment adjusting for age, gender, district and </a:t>
            </a:r>
            <a:r>
              <a:rPr lang="en-US" dirty="0"/>
              <a:t>time to first VL.</a:t>
            </a:r>
          </a:p>
        </p:txBody>
      </p:sp>
      <p:sp>
        <p:nvSpPr>
          <p:cNvPr id="5" name="Text Placeholder 4">
            <a:extLst>
              <a:ext uri="{FF2B5EF4-FFF2-40B4-BE49-F238E27FC236}">
                <a16:creationId xmlns:a16="http://schemas.microsoft.com/office/drawing/2014/main" id="{8F76CF9C-84DE-E446-A97C-7FCC2895749D}"/>
              </a:ext>
            </a:extLst>
          </p:cNvPr>
          <p:cNvSpPr>
            <a:spLocks noGrp="1"/>
          </p:cNvSpPr>
          <p:nvPr>
            <p:ph type="body" sz="quarter" idx="10"/>
          </p:nvPr>
        </p:nvSpPr>
        <p:spPr/>
        <p:txBody>
          <a:bodyPr/>
          <a:lstStyle/>
          <a:p>
            <a:r>
              <a:rPr lang="en-GB" dirty="0"/>
              <a:t>Methods</a:t>
            </a:r>
            <a:endParaRPr lang="en-US" dirty="0"/>
          </a:p>
        </p:txBody>
      </p:sp>
    </p:spTree>
    <p:extLst>
      <p:ext uri="{BB962C8B-B14F-4D97-AF65-F5344CB8AC3E}">
        <p14:creationId xmlns:p14="http://schemas.microsoft.com/office/powerpoint/2010/main" val="28759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A1F661D-74E9-14E6-F77C-D94DD80955CA}"/>
              </a:ext>
            </a:extLst>
          </p:cNvPr>
          <p:cNvGraphicFramePr>
            <a:graphicFrameLocks noGrp="1"/>
          </p:cNvGraphicFramePr>
          <p:nvPr>
            <p:ph sz="quarter" idx="11"/>
            <p:extLst>
              <p:ext uri="{D42A27DB-BD31-4B8C-83A1-F6EECF244321}">
                <p14:modId xmlns:p14="http://schemas.microsoft.com/office/powerpoint/2010/main" val="903697104"/>
              </p:ext>
            </p:extLst>
          </p:nvPr>
        </p:nvGraphicFramePr>
        <p:xfrm>
          <a:off x="256032" y="1117010"/>
          <a:ext cx="11631168" cy="5516880"/>
        </p:xfrm>
        <a:graphic>
          <a:graphicData uri="http://schemas.openxmlformats.org/drawingml/2006/table">
            <a:tbl>
              <a:tblPr firstRow="1" bandRow="1">
                <a:tableStyleId>{5940675A-B579-460E-94D1-54222C63F5DA}</a:tableStyleId>
              </a:tblPr>
              <a:tblGrid>
                <a:gridCol w="1938528">
                  <a:extLst>
                    <a:ext uri="{9D8B030D-6E8A-4147-A177-3AD203B41FA5}">
                      <a16:colId xmlns:a16="http://schemas.microsoft.com/office/drawing/2014/main" val="818938306"/>
                    </a:ext>
                  </a:extLst>
                </a:gridCol>
                <a:gridCol w="1938528">
                  <a:extLst>
                    <a:ext uri="{9D8B030D-6E8A-4147-A177-3AD203B41FA5}">
                      <a16:colId xmlns:a16="http://schemas.microsoft.com/office/drawing/2014/main" val="1562144593"/>
                    </a:ext>
                  </a:extLst>
                </a:gridCol>
                <a:gridCol w="1938528">
                  <a:extLst>
                    <a:ext uri="{9D8B030D-6E8A-4147-A177-3AD203B41FA5}">
                      <a16:colId xmlns:a16="http://schemas.microsoft.com/office/drawing/2014/main" val="3699770751"/>
                    </a:ext>
                  </a:extLst>
                </a:gridCol>
                <a:gridCol w="1938528">
                  <a:extLst>
                    <a:ext uri="{9D8B030D-6E8A-4147-A177-3AD203B41FA5}">
                      <a16:colId xmlns:a16="http://schemas.microsoft.com/office/drawing/2014/main" val="3957072469"/>
                    </a:ext>
                  </a:extLst>
                </a:gridCol>
                <a:gridCol w="1938528">
                  <a:extLst>
                    <a:ext uri="{9D8B030D-6E8A-4147-A177-3AD203B41FA5}">
                      <a16:colId xmlns:a16="http://schemas.microsoft.com/office/drawing/2014/main" val="1428398422"/>
                    </a:ext>
                  </a:extLst>
                </a:gridCol>
                <a:gridCol w="1938528">
                  <a:extLst>
                    <a:ext uri="{9D8B030D-6E8A-4147-A177-3AD203B41FA5}">
                      <a16:colId xmlns:a16="http://schemas.microsoft.com/office/drawing/2014/main" val="3587680577"/>
                    </a:ext>
                  </a:extLst>
                </a:gridCol>
              </a:tblGrid>
              <a:tr h="370840">
                <a:tc>
                  <a:txBody>
                    <a:bodyPr/>
                    <a:lstStyle/>
                    <a:p>
                      <a:r>
                        <a:rPr lang="en-GB" b="1" dirty="0"/>
                        <a:t>Category</a:t>
                      </a:r>
                      <a:endParaRPr lang="en-US" b="1" dirty="0"/>
                    </a:p>
                  </a:txBody>
                  <a:tcPr>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Early </a:t>
                      </a:r>
                    </a:p>
                    <a:p>
                      <a:r>
                        <a:rPr lang="en-GB" b="1" dirty="0"/>
                        <a:t>(29-77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3 months </a:t>
                      </a:r>
                    </a:p>
                    <a:p>
                      <a:r>
                        <a:rPr lang="en-GB" b="1" dirty="0"/>
                        <a:t>(78-112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rgbClr val="B3E1B8"/>
                    </a:solidFill>
                  </a:tcPr>
                </a:tc>
                <a:tc>
                  <a:txBody>
                    <a:bodyPr/>
                    <a:lstStyle/>
                    <a:p>
                      <a:r>
                        <a:rPr lang="en-GB" b="1" dirty="0"/>
                        <a:t>Between </a:t>
                      </a:r>
                    </a:p>
                    <a:p>
                      <a:r>
                        <a:rPr lang="en-GB" b="1" dirty="0"/>
                        <a:t>(113 to 161 days) </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6 months </a:t>
                      </a:r>
                    </a:p>
                    <a:p>
                      <a:r>
                        <a:rPr lang="en-GB" b="1" dirty="0"/>
                        <a:t>(162 to 196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rgbClr val="B3E1B8"/>
                    </a:solidFill>
                  </a:tcPr>
                </a:tc>
                <a:tc>
                  <a:txBody>
                    <a:bodyPr/>
                    <a:lstStyle/>
                    <a:p>
                      <a:r>
                        <a:rPr lang="en-GB" b="1" dirty="0"/>
                        <a:t>Late </a:t>
                      </a:r>
                    </a:p>
                    <a:p>
                      <a:r>
                        <a:rPr lang="en-GB" b="1" dirty="0"/>
                        <a:t>(&gt;196 days)</a:t>
                      </a:r>
                      <a:endParaRPr lang="en-US" b="1" dirty="0"/>
                    </a:p>
                  </a:txBody>
                  <a:tcPr>
                    <a:lnL w="12700" cap="flat" cmpd="sng" algn="ctr">
                      <a:solidFill>
                        <a:schemeClr val="bg1">
                          <a:lumMod val="50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320783507"/>
                  </a:ext>
                </a:extLst>
              </a:tr>
              <a:tr h="370840">
                <a:tc>
                  <a:txBody>
                    <a:bodyPr/>
                    <a:lstStyle/>
                    <a:p>
                      <a:r>
                        <a:rPr lang="en-GB" sz="1600" b="1" dirty="0"/>
                        <a:t>VL &lt; 200 copies /ml (%)</a:t>
                      </a:r>
                      <a:endParaRPr lang="en-US" sz="1600" b="1" dirty="0"/>
                    </a:p>
                  </a:txBody>
                  <a:tcPr>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1671 (80.1%)</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11813 </a:t>
                      </a:r>
                      <a:r>
                        <a:rPr lang="en-GB" sz="1600" b="1" dirty="0"/>
                        <a:t>(87.8%)</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3814 (83.3%)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3194 </a:t>
                      </a:r>
                      <a:r>
                        <a:rPr lang="en-GB" sz="1600" b="1" dirty="0"/>
                        <a:t>(86.2%)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1723 (80.4%)</a:t>
                      </a:r>
                      <a:endParaRPr lang="en-US" sz="1600" dirty="0"/>
                    </a:p>
                  </a:txBody>
                  <a:tcPr>
                    <a:lnL w="12700" cap="flat" cmpd="sng" algn="ctr">
                      <a:solidFill>
                        <a:schemeClr val="bg1">
                          <a:lumMod val="50000"/>
                        </a:schemeClr>
                      </a:solidFill>
                      <a:prstDash val="solid"/>
                      <a:round/>
                      <a:headEnd type="none" w="med" len="med"/>
                      <a:tailEnd type="none" w="med" len="med"/>
                    </a:lnL>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2326560"/>
                  </a:ext>
                </a:extLst>
              </a:tr>
              <a:tr h="370840">
                <a:tc>
                  <a:txBody>
                    <a:bodyPr/>
                    <a:lstStyle/>
                    <a:p>
                      <a:r>
                        <a:rPr lang="en-GB" sz="1600" dirty="0"/>
                        <a:t>Adjusted OR </a:t>
                      </a:r>
                    </a:p>
                    <a:p>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0.57 </a:t>
                      </a:r>
                    </a:p>
                    <a:p>
                      <a:r>
                        <a:rPr lang="en-GB" sz="1600" dirty="0"/>
                        <a:t>(&lt;0.01; 0.51-0.64)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0.73 </a:t>
                      </a:r>
                    </a:p>
                    <a:p>
                      <a:r>
                        <a:rPr lang="en-GB" sz="1600" dirty="0"/>
                        <a:t>(&lt;0.01; 0.67-0.80)</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0.92</a:t>
                      </a:r>
                      <a:r>
                        <a:rPr lang="en-GB" sz="1600" dirty="0"/>
                        <a:t> </a:t>
                      </a:r>
                    </a:p>
                    <a:p>
                      <a:r>
                        <a:rPr lang="en-GB" sz="1600" dirty="0"/>
                        <a:t>(0.18; 0.83-1.03)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0.62 </a:t>
                      </a:r>
                    </a:p>
                    <a:p>
                      <a:r>
                        <a:rPr lang="en-GB" sz="1600" dirty="0"/>
                        <a:t>(&lt;0.01; 0.56-0.71)</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791071"/>
                  </a:ext>
                </a:extLst>
              </a:tr>
              <a:tr h="370840">
                <a:tc>
                  <a:txBody>
                    <a:bodyPr/>
                    <a:lstStyle/>
                    <a:p>
                      <a:r>
                        <a:rPr lang="en-GB" sz="1600" b="1" dirty="0"/>
                        <a:t>VL &lt; 50 copies /ml (%) </a:t>
                      </a:r>
                      <a:r>
                        <a:rPr lang="en-GB" sz="1600" b="0" dirty="0"/>
                        <a:t>(suppressed)</a:t>
                      </a:r>
                      <a:endParaRPr lang="en-US" sz="1600" b="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1191 (57.1%)</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8758 </a:t>
                      </a:r>
                      <a:r>
                        <a:rPr lang="en-GB" sz="1600" b="1" i="0" dirty="0"/>
                        <a:t>(65.1%)</a:t>
                      </a:r>
                      <a:endParaRPr lang="en-US" sz="1600" b="1" i="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2946 (64.4%)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2476 </a:t>
                      </a:r>
                      <a:r>
                        <a:rPr lang="en-GB" sz="1600" b="1" dirty="0"/>
                        <a:t>(66.9%)</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1371 (64.0%)</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223074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Adjusted OR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0.71 </a:t>
                      </a:r>
                    </a:p>
                    <a:p>
                      <a:r>
                        <a:rPr lang="en-GB" sz="1600" dirty="0"/>
                        <a:t>(&lt;0.01; 0.64-0.78)</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1.00 </a:t>
                      </a:r>
                    </a:p>
                    <a:p>
                      <a:r>
                        <a:rPr lang="en-GB" sz="1600" dirty="0"/>
                        <a:t>(0.93; 0.93- 1.07)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1.13</a:t>
                      </a:r>
                    </a:p>
                    <a:p>
                      <a:r>
                        <a:rPr lang="en-GB" sz="1600" dirty="0"/>
                        <a:t>(&lt;0.01; 1.05-1.23)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1.02</a:t>
                      </a:r>
                    </a:p>
                    <a:p>
                      <a:r>
                        <a:rPr lang="en-GB" sz="1600" dirty="0"/>
                        <a:t>(0.76; 0.92-1.12)</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43939233"/>
                  </a:ext>
                </a:extLst>
              </a:tr>
              <a:tr h="370840">
                <a:tc>
                  <a:txBody>
                    <a:bodyPr/>
                    <a:lstStyle/>
                    <a:p>
                      <a:r>
                        <a:rPr lang="en-GB" sz="1600" b="1" dirty="0"/>
                        <a:t>Suppressed enrolled in DSD (%)</a:t>
                      </a:r>
                      <a:endParaRPr lang="en-US" sz="1600" b="1"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473 (39.7%)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4322 </a:t>
                      </a:r>
                      <a:r>
                        <a:rPr lang="en-GB" sz="1600" b="0" dirty="0"/>
                        <a:t>(49.4%)</a:t>
                      </a:r>
                      <a:endParaRPr lang="en-US" sz="16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1109 (37.6%)</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0" dirty="0"/>
                        <a:t>895 (36.2%) </a:t>
                      </a:r>
                      <a:endParaRPr lang="en-US" sz="16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383 (27.9%)</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6520074"/>
                  </a:ext>
                </a:extLst>
              </a:tr>
              <a:tr h="4251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Adjusted OR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0.68</a:t>
                      </a:r>
                    </a:p>
                    <a:p>
                      <a:r>
                        <a:rPr lang="en-GB" sz="1600" dirty="0"/>
                        <a:t>(&lt;0.01; 0.60; 0.77)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0.63</a:t>
                      </a:r>
                    </a:p>
                    <a:p>
                      <a:r>
                        <a:rPr lang="en-GB" sz="1600" dirty="0"/>
                        <a:t>(&lt;0.01; 0.58- 0.69)</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0.59 </a:t>
                      </a:r>
                    </a:p>
                    <a:p>
                      <a:r>
                        <a:rPr lang="en-GB" sz="1600" dirty="0"/>
                        <a:t>(&lt;0.01; 0.53-0.64)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0.41</a:t>
                      </a:r>
                    </a:p>
                    <a:p>
                      <a:r>
                        <a:rPr lang="en-GB" sz="1600" dirty="0"/>
                        <a:t>(&lt;0.01; 0.36-0.47)</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32494177"/>
                  </a:ext>
                </a:extLst>
              </a:tr>
              <a:tr h="370840">
                <a:tc>
                  <a:txBody>
                    <a:bodyPr/>
                    <a:lstStyle/>
                    <a:p>
                      <a:r>
                        <a:rPr lang="en-GB" sz="1600" b="1" dirty="0"/>
                        <a:t>Suppressed median time to DSD enrolment (days)</a:t>
                      </a:r>
                      <a:endParaRPr lang="en-US" sz="1600" b="1"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143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162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196</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252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295</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7246209"/>
                  </a:ext>
                </a:extLst>
              </a:tr>
              <a:tr h="370840">
                <a:tc>
                  <a:txBody>
                    <a:bodyPr/>
                    <a:lstStyle/>
                    <a:p>
                      <a:r>
                        <a:rPr lang="en-GB" sz="1600" dirty="0"/>
                        <a:t>Adjusted HR </a:t>
                      </a:r>
                    </a:p>
                    <a:p>
                      <a:r>
                        <a:rPr lang="en-GB" sz="1600" dirty="0"/>
                        <a:t>(p-value; 95%CI)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1.12 </a:t>
                      </a:r>
                    </a:p>
                    <a:p>
                      <a:r>
                        <a:rPr lang="en-GB" sz="1600" dirty="0"/>
                        <a:t>(0.02; 1.02-1.24)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B3E1B8"/>
                    </a:solidFill>
                  </a:tcPr>
                </a:tc>
                <a:tc>
                  <a:txBody>
                    <a:bodyPr/>
                    <a:lstStyle/>
                    <a:p>
                      <a:r>
                        <a:rPr lang="en-GB" sz="1600" dirty="0"/>
                        <a:t>0.65 </a:t>
                      </a:r>
                    </a:p>
                    <a:p>
                      <a:r>
                        <a:rPr lang="en-GB" sz="1600" dirty="0"/>
                        <a:t>(&lt;0.01; 0.61-0.70)</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0.44 </a:t>
                      </a:r>
                    </a:p>
                    <a:p>
                      <a:r>
                        <a:rPr lang="en-GB" sz="1600" dirty="0"/>
                        <a:t>(&lt;0.01; 0.41-0.47)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B3E1B8"/>
                    </a:solidFill>
                  </a:tcPr>
                </a:tc>
                <a:tc>
                  <a:txBody>
                    <a:bodyPr/>
                    <a:lstStyle/>
                    <a:p>
                      <a:r>
                        <a:rPr lang="en-GB" sz="1600" dirty="0"/>
                        <a:t>0.37 </a:t>
                      </a:r>
                    </a:p>
                    <a:p>
                      <a:r>
                        <a:rPr lang="en-GB" sz="1600" dirty="0"/>
                        <a:t>(&lt;0.01; 0.33-0.41)</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2817540432"/>
                  </a:ext>
                </a:extLst>
              </a:tr>
            </a:tbl>
          </a:graphicData>
        </a:graphic>
      </p:graphicFrame>
      <p:sp>
        <p:nvSpPr>
          <p:cNvPr id="3" name="Text Placeholder 2">
            <a:extLst>
              <a:ext uri="{FF2B5EF4-FFF2-40B4-BE49-F238E27FC236}">
                <a16:creationId xmlns:a16="http://schemas.microsoft.com/office/drawing/2014/main" id="{02F4BEAF-AE66-3133-980B-81C9E65048DE}"/>
              </a:ext>
            </a:extLst>
          </p:cNvPr>
          <p:cNvSpPr>
            <a:spLocks noGrp="1"/>
          </p:cNvSpPr>
          <p:nvPr>
            <p:ph type="body" sz="quarter" idx="10"/>
          </p:nvPr>
        </p:nvSpPr>
        <p:spPr>
          <a:xfrm>
            <a:off x="410929" y="362356"/>
            <a:ext cx="11101917" cy="536575"/>
          </a:xfrm>
        </p:spPr>
        <p:txBody>
          <a:bodyPr/>
          <a:lstStyle/>
          <a:p>
            <a:r>
              <a:rPr lang="en-GB" sz="2400" dirty="0"/>
              <a:t>Table 1: VL suppression &amp; DSD enrolment in </a:t>
            </a:r>
            <a:r>
              <a:rPr lang="en-GB" sz="2400" b="1" dirty="0"/>
              <a:t>26,091 people initiating ART </a:t>
            </a:r>
            <a:r>
              <a:rPr lang="en-GB" sz="2400" dirty="0"/>
              <a:t>May-Dec 2023</a:t>
            </a:r>
            <a:endParaRPr lang="en-US" sz="2400" dirty="0"/>
          </a:p>
          <a:p>
            <a:endParaRPr lang="en-US" sz="2400" dirty="0"/>
          </a:p>
        </p:txBody>
      </p:sp>
      <p:sp>
        <p:nvSpPr>
          <p:cNvPr id="5" name="Rectangle 4">
            <a:extLst>
              <a:ext uri="{FF2B5EF4-FFF2-40B4-BE49-F238E27FC236}">
                <a16:creationId xmlns:a16="http://schemas.microsoft.com/office/drawing/2014/main" id="{39120B29-D021-081B-5F47-1C47A4613E6A}"/>
              </a:ext>
            </a:extLst>
          </p:cNvPr>
          <p:cNvSpPr/>
          <p:nvPr/>
        </p:nvSpPr>
        <p:spPr>
          <a:xfrm>
            <a:off x="4155596" y="1779228"/>
            <a:ext cx="1916020" cy="54595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BE2E5F4A-D2C3-FAF9-CDD7-00D6B2EA6CDA}"/>
              </a:ext>
            </a:extLst>
          </p:cNvPr>
          <p:cNvSpPr/>
          <p:nvPr/>
        </p:nvSpPr>
        <p:spPr>
          <a:xfrm>
            <a:off x="8021398" y="1779227"/>
            <a:ext cx="1916020" cy="54595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 name="Rectangle 6">
            <a:extLst>
              <a:ext uri="{FF2B5EF4-FFF2-40B4-BE49-F238E27FC236}">
                <a16:creationId xmlns:a16="http://schemas.microsoft.com/office/drawing/2014/main" id="{A853C236-AD8D-5711-6C2D-AB6D75C82359}"/>
              </a:ext>
            </a:extLst>
          </p:cNvPr>
          <p:cNvSpPr/>
          <p:nvPr/>
        </p:nvSpPr>
        <p:spPr>
          <a:xfrm>
            <a:off x="4140791" y="2922230"/>
            <a:ext cx="1916020" cy="54813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8042B940-7FDE-9E1F-DC2B-6E10D035AA3D}"/>
              </a:ext>
            </a:extLst>
          </p:cNvPr>
          <p:cNvSpPr/>
          <p:nvPr/>
        </p:nvSpPr>
        <p:spPr>
          <a:xfrm>
            <a:off x="8030920" y="2924409"/>
            <a:ext cx="1916020" cy="54595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1909742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E91834C6-CE11-8D83-4B46-BFEF83830934}"/>
              </a:ext>
            </a:extLst>
          </p:cNvPr>
          <p:cNvGraphicFramePr>
            <a:graphicFrameLocks/>
          </p:cNvGraphicFramePr>
          <p:nvPr>
            <p:extLst>
              <p:ext uri="{D42A27DB-BD31-4B8C-83A1-F6EECF244321}">
                <p14:modId xmlns:p14="http://schemas.microsoft.com/office/powerpoint/2010/main" val="894858144"/>
              </p:ext>
            </p:extLst>
          </p:nvPr>
        </p:nvGraphicFramePr>
        <p:xfrm>
          <a:off x="545041" y="2483773"/>
          <a:ext cx="5341620" cy="3348990"/>
        </p:xfrm>
        <a:graphic>
          <a:graphicData uri="http://schemas.openxmlformats.org/drawingml/2006/chart">
            <c:chart xmlns:c="http://schemas.openxmlformats.org/drawingml/2006/chart" xmlns:r="http://schemas.openxmlformats.org/officeDocument/2006/relationships" r:id="rId3"/>
          </a:graphicData>
        </a:graphic>
      </p:graphicFrame>
      <p:sp>
        <p:nvSpPr>
          <p:cNvPr id="9" name="Callout: Down Arrow 8">
            <a:extLst>
              <a:ext uri="{FF2B5EF4-FFF2-40B4-BE49-F238E27FC236}">
                <a16:creationId xmlns:a16="http://schemas.microsoft.com/office/drawing/2014/main" id="{7B0D5D73-CDBD-FC90-8905-A8D30C20E556}"/>
              </a:ext>
            </a:extLst>
          </p:cNvPr>
          <p:cNvSpPr/>
          <p:nvPr/>
        </p:nvSpPr>
        <p:spPr>
          <a:xfrm>
            <a:off x="1770803" y="2189794"/>
            <a:ext cx="1006765" cy="1042601"/>
          </a:xfrm>
          <a:prstGeom prst="downArrowCallout">
            <a:avLst/>
          </a:prstGeom>
          <a:solidFill>
            <a:srgbClr val="00B0F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400" b="1" dirty="0">
                <a:solidFill>
                  <a:schemeClr val="tx1"/>
                </a:solidFill>
              </a:rPr>
              <a:t>AOR: 1.13 (1.05-1.22)</a:t>
            </a:r>
            <a:endParaRPr lang="en-US" sz="1400" b="1" dirty="0">
              <a:solidFill>
                <a:schemeClr val="tx1"/>
              </a:solidFill>
            </a:endParaRPr>
          </a:p>
        </p:txBody>
      </p:sp>
      <p:sp>
        <p:nvSpPr>
          <p:cNvPr id="10" name="Callout: Down Arrow 9">
            <a:extLst>
              <a:ext uri="{FF2B5EF4-FFF2-40B4-BE49-F238E27FC236}">
                <a16:creationId xmlns:a16="http://schemas.microsoft.com/office/drawing/2014/main" id="{8F3106CC-D412-9697-E9FD-8E372DEFBF4E}"/>
              </a:ext>
            </a:extLst>
          </p:cNvPr>
          <p:cNvSpPr/>
          <p:nvPr/>
        </p:nvSpPr>
        <p:spPr>
          <a:xfrm>
            <a:off x="4122514" y="1678388"/>
            <a:ext cx="1006765" cy="1042601"/>
          </a:xfrm>
          <a:prstGeom prst="downArrowCallout">
            <a:avLst/>
          </a:prstGeom>
          <a:solidFill>
            <a:srgbClr val="00B0F0"/>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400" b="1" dirty="0">
                <a:solidFill>
                  <a:schemeClr val="tx1"/>
                </a:solidFill>
              </a:rPr>
              <a:t>AOR: 0.93 (0.83-1.03)</a:t>
            </a:r>
            <a:endParaRPr lang="en-US" sz="1400" b="1" dirty="0">
              <a:solidFill>
                <a:schemeClr val="tx1"/>
              </a:solidFill>
            </a:endParaRPr>
          </a:p>
        </p:txBody>
      </p:sp>
      <p:sp>
        <p:nvSpPr>
          <p:cNvPr id="13" name="Text Placeholder 2">
            <a:extLst>
              <a:ext uri="{FF2B5EF4-FFF2-40B4-BE49-F238E27FC236}">
                <a16:creationId xmlns:a16="http://schemas.microsoft.com/office/drawing/2014/main" id="{FB839907-D2F7-6CCB-34B3-41AC58BC0E05}"/>
              </a:ext>
            </a:extLst>
          </p:cNvPr>
          <p:cNvSpPr txBox="1">
            <a:spLocks/>
          </p:cNvSpPr>
          <p:nvPr/>
        </p:nvSpPr>
        <p:spPr>
          <a:xfrm>
            <a:off x="545041" y="266782"/>
            <a:ext cx="11101917" cy="536575"/>
          </a:xfrm>
          <a:prstGeom prst="rect">
            <a:avLst/>
          </a:prstGeom>
        </p:spPr>
        <p:txBody>
          <a:bodyPr/>
          <a:lstStyle>
            <a:lvl1pPr marL="0" indent="0" algn="l" rtl="0" eaLnBrk="1" fontAlgn="base" hangingPunct="1">
              <a:spcBef>
                <a:spcPct val="20000"/>
              </a:spcBef>
              <a:spcAft>
                <a:spcPct val="0"/>
              </a:spcAft>
              <a:buFont typeface="Arial" charset="0"/>
              <a:buNone/>
              <a:defRPr sz="2800" b="0" i="0" kern="1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a:t>Viral suppression in 26,091 people initiating ART May-Dec 2023</a:t>
            </a:r>
            <a:endParaRPr lang="en-US" dirty="0"/>
          </a:p>
        </p:txBody>
      </p:sp>
      <p:sp>
        <p:nvSpPr>
          <p:cNvPr id="16" name="Rectangle 15">
            <a:extLst>
              <a:ext uri="{FF2B5EF4-FFF2-40B4-BE49-F238E27FC236}">
                <a16:creationId xmlns:a16="http://schemas.microsoft.com/office/drawing/2014/main" id="{DD8D5E7A-8754-6679-6D3D-F68EB31EFC2F}"/>
              </a:ext>
            </a:extLst>
          </p:cNvPr>
          <p:cNvSpPr/>
          <p:nvPr/>
        </p:nvSpPr>
        <p:spPr>
          <a:xfrm>
            <a:off x="6305337" y="1678388"/>
            <a:ext cx="5341620" cy="2492976"/>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marL="457200" indent="-457200">
              <a:buAutoNum type="arabicPeriod"/>
            </a:pPr>
            <a:r>
              <a:rPr lang="en-GB" sz="2000" b="1" dirty="0">
                <a:solidFill>
                  <a:schemeClr val="tx1"/>
                </a:solidFill>
              </a:rPr>
              <a:t>VL suppression is similar when 1</a:t>
            </a:r>
            <a:r>
              <a:rPr lang="en-GB" sz="2000" b="1" baseline="30000" dirty="0">
                <a:solidFill>
                  <a:schemeClr val="tx1"/>
                </a:solidFill>
              </a:rPr>
              <a:t>st</a:t>
            </a:r>
            <a:r>
              <a:rPr lang="en-GB" sz="2000" b="1" dirty="0">
                <a:solidFill>
                  <a:schemeClr val="tx1"/>
                </a:solidFill>
              </a:rPr>
              <a:t> VL is taken at 3 or 6 months</a:t>
            </a:r>
          </a:p>
          <a:p>
            <a:pPr marL="914400" lvl="1" indent="-457200">
              <a:buFont typeface="+mj-lt"/>
              <a:buAutoNum type="alphaUcPeriod"/>
            </a:pPr>
            <a:r>
              <a:rPr lang="en-GB" sz="2000" dirty="0">
                <a:solidFill>
                  <a:schemeClr val="tx1"/>
                </a:solidFill>
              </a:rPr>
              <a:t>At VL</a:t>
            </a:r>
            <a:r>
              <a:rPr lang="en-GB" sz="2000" b="1" dirty="0">
                <a:solidFill>
                  <a:schemeClr val="tx1"/>
                </a:solidFill>
              </a:rPr>
              <a:t>&lt;50 copies/mL</a:t>
            </a:r>
            <a:r>
              <a:rPr lang="en-GB" sz="2000" dirty="0">
                <a:solidFill>
                  <a:schemeClr val="tx1"/>
                </a:solidFill>
              </a:rPr>
              <a:t>, there is a 13% greater odds of suppression at 6 months compared to 3 months </a:t>
            </a:r>
          </a:p>
          <a:p>
            <a:pPr marL="914400" lvl="1" indent="-457200">
              <a:buFont typeface="+mj-lt"/>
              <a:buAutoNum type="alphaUcPeriod"/>
            </a:pPr>
            <a:r>
              <a:rPr lang="en-GB" sz="2000" dirty="0">
                <a:solidFill>
                  <a:schemeClr val="tx1"/>
                </a:solidFill>
              </a:rPr>
              <a:t>At VL</a:t>
            </a:r>
            <a:r>
              <a:rPr lang="en-GB" sz="2000" b="1" dirty="0">
                <a:solidFill>
                  <a:schemeClr val="tx1"/>
                </a:solidFill>
              </a:rPr>
              <a:t>&lt;200 copies/mL</a:t>
            </a:r>
            <a:r>
              <a:rPr lang="en-GB" sz="2000" dirty="0">
                <a:solidFill>
                  <a:schemeClr val="tx1"/>
                </a:solidFill>
              </a:rPr>
              <a:t>, there is a 7% greater odds of suppression at 3 months compared with 6 months </a:t>
            </a:r>
          </a:p>
        </p:txBody>
      </p:sp>
      <p:sp>
        <p:nvSpPr>
          <p:cNvPr id="17" name="Rectangle 16">
            <a:extLst>
              <a:ext uri="{FF2B5EF4-FFF2-40B4-BE49-F238E27FC236}">
                <a16:creationId xmlns:a16="http://schemas.microsoft.com/office/drawing/2014/main" id="{848E401B-7CE7-78D4-2A18-C4A7F65480ED}"/>
              </a:ext>
            </a:extLst>
          </p:cNvPr>
          <p:cNvSpPr/>
          <p:nvPr/>
        </p:nvSpPr>
        <p:spPr>
          <a:xfrm>
            <a:off x="6305341" y="4337640"/>
            <a:ext cx="5341616" cy="841972"/>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marL="457200" indent="-457200">
              <a:buFont typeface="+mj-lt"/>
              <a:buAutoNum type="arabicPeriod" startAt="2"/>
            </a:pPr>
            <a:endParaRPr lang="en-GB" sz="2000" b="1" dirty="0">
              <a:solidFill>
                <a:schemeClr val="tx1"/>
              </a:solidFill>
            </a:endParaRPr>
          </a:p>
          <a:p>
            <a:pPr marL="457200" indent="-457200">
              <a:buFont typeface="+mj-lt"/>
              <a:buAutoNum type="arabicPeriod" startAt="2"/>
            </a:pPr>
            <a:r>
              <a:rPr lang="en-GB" sz="2000" b="1" dirty="0">
                <a:solidFill>
                  <a:schemeClr val="tx1"/>
                </a:solidFill>
              </a:rPr>
              <a:t>Approx 20% </a:t>
            </a:r>
            <a:r>
              <a:rPr lang="en-GB" sz="2000" dirty="0">
                <a:solidFill>
                  <a:schemeClr val="tx1"/>
                </a:solidFill>
              </a:rPr>
              <a:t>of ART initiators’ first VL result is </a:t>
            </a:r>
            <a:r>
              <a:rPr lang="en-GB" sz="2000" b="1" dirty="0">
                <a:solidFill>
                  <a:schemeClr val="tx1"/>
                </a:solidFill>
              </a:rPr>
              <a:t>50-199 copies/mL irrespective of timing</a:t>
            </a:r>
            <a:br>
              <a:rPr lang="en-GB" sz="2000" b="1" dirty="0">
                <a:solidFill>
                  <a:schemeClr val="tx1"/>
                </a:solidFill>
              </a:rPr>
            </a:br>
            <a:endParaRPr lang="en-GB" sz="2000" b="1" dirty="0">
              <a:solidFill>
                <a:schemeClr val="tx1"/>
              </a:solidFill>
            </a:endParaRPr>
          </a:p>
        </p:txBody>
      </p:sp>
    </p:spTree>
    <p:extLst>
      <p:ext uri="{BB962C8B-B14F-4D97-AF65-F5344CB8AC3E}">
        <p14:creationId xmlns:p14="http://schemas.microsoft.com/office/powerpoint/2010/main" val="2971816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15EDBF-3658-E027-084A-C2D8B197B438}"/>
              </a:ext>
            </a:extLst>
          </p:cNvPr>
          <p:cNvSpPr>
            <a:spLocks noGrp="1"/>
          </p:cNvSpPr>
          <p:nvPr>
            <p:ph type="body" sz="quarter" idx="10"/>
          </p:nvPr>
        </p:nvSpPr>
        <p:spPr>
          <a:xfrm>
            <a:off x="596899" y="343983"/>
            <a:ext cx="11101917" cy="536575"/>
          </a:xfrm>
        </p:spPr>
        <p:txBody>
          <a:bodyPr/>
          <a:lstStyle/>
          <a:p>
            <a:r>
              <a:rPr lang="en-GB" sz="2400" dirty="0"/>
              <a:t>Trends in first VL result, ART initiations 2017-2023</a:t>
            </a:r>
            <a:endParaRPr lang="en-US" sz="2400" dirty="0"/>
          </a:p>
          <a:p>
            <a:endParaRPr lang="en-ZA" sz="2400" dirty="0"/>
          </a:p>
        </p:txBody>
      </p:sp>
      <p:sp>
        <p:nvSpPr>
          <p:cNvPr id="8" name="Content Placeholder 7">
            <a:extLst>
              <a:ext uri="{FF2B5EF4-FFF2-40B4-BE49-F238E27FC236}">
                <a16:creationId xmlns:a16="http://schemas.microsoft.com/office/drawing/2014/main" id="{94CACA60-F255-B816-9269-B22FCA9898CF}"/>
              </a:ext>
            </a:extLst>
          </p:cNvPr>
          <p:cNvSpPr>
            <a:spLocks noGrp="1"/>
          </p:cNvSpPr>
          <p:nvPr>
            <p:ph sz="quarter" idx="11"/>
          </p:nvPr>
        </p:nvSpPr>
        <p:spPr>
          <a:xfrm>
            <a:off x="1660956" y="4775729"/>
            <a:ext cx="8973802" cy="691853"/>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marL="457200" indent="-457200">
              <a:buFont typeface="+mj-lt"/>
              <a:buAutoNum type="arabicPeriod" startAt="2"/>
            </a:pPr>
            <a:endParaRPr lang="en-GB" sz="2000" b="1" dirty="0">
              <a:solidFill>
                <a:schemeClr val="tx1"/>
              </a:solidFill>
            </a:endParaRPr>
          </a:p>
          <a:p>
            <a:r>
              <a:rPr lang="en-GB" sz="2000" b="1" dirty="0">
                <a:solidFill>
                  <a:schemeClr val="tx1"/>
                </a:solidFill>
              </a:rPr>
              <a:t>3. </a:t>
            </a:r>
            <a:r>
              <a:rPr lang="en-GB" sz="2000" dirty="0">
                <a:solidFill>
                  <a:schemeClr val="tx1"/>
                </a:solidFill>
              </a:rPr>
              <a:t>Amongst </a:t>
            </a:r>
            <a:r>
              <a:rPr lang="en-GB" sz="2000" b="1" dirty="0">
                <a:solidFill>
                  <a:schemeClr val="tx1"/>
                </a:solidFill>
              </a:rPr>
              <a:t>all ART initiators 2017-2023 VL 50-199 copies/ml </a:t>
            </a:r>
            <a:r>
              <a:rPr lang="en-GB" sz="2000" dirty="0">
                <a:solidFill>
                  <a:schemeClr val="tx1"/>
                </a:solidFill>
              </a:rPr>
              <a:t>approximately </a:t>
            </a:r>
            <a:r>
              <a:rPr lang="en-GB" sz="2000" b="1" dirty="0">
                <a:solidFill>
                  <a:schemeClr val="tx1"/>
                </a:solidFill>
              </a:rPr>
              <a:t>20%</a:t>
            </a:r>
            <a:r>
              <a:rPr lang="en-GB" sz="2000" dirty="0">
                <a:solidFill>
                  <a:schemeClr val="tx1"/>
                </a:solidFill>
              </a:rPr>
              <a:t> </a:t>
            </a:r>
            <a:br>
              <a:rPr lang="en-GB" sz="2000" b="1" dirty="0">
                <a:solidFill>
                  <a:schemeClr val="tx1"/>
                </a:solidFill>
              </a:rPr>
            </a:br>
            <a:endParaRPr lang="en-GB" sz="2000" b="1" dirty="0">
              <a:solidFill>
                <a:schemeClr val="tx1"/>
              </a:solidFill>
            </a:endParaRPr>
          </a:p>
        </p:txBody>
      </p:sp>
      <p:sp>
        <p:nvSpPr>
          <p:cNvPr id="9" name="Rectangle 8">
            <a:extLst>
              <a:ext uri="{FF2B5EF4-FFF2-40B4-BE49-F238E27FC236}">
                <a16:creationId xmlns:a16="http://schemas.microsoft.com/office/drawing/2014/main" id="{1B16B3E2-60B8-C238-29B4-7C1F0E53E03B}"/>
              </a:ext>
            </a:extLst>
          </p:cNvPr>
          <p:cNvSpPr/>
          <p:nvPr/>
        </p:nvSpPr>
        <p:spPr>
          <a:xfrm>
            <a:off x="596899" y="2895600"/>
            <a:ext cx="10997224" cy="21101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graphicFrame>
        <p:nvGraphicFramePr>
          <p:cNvPr id="4" name="Table 3">
            <a:extLst>
              <a:ext uri="{FF2B5EF4-FFF2-40B4-BE49-F238E27FC236}">
                <a16:creationId xmlns:a16="http://schemas.microsoft.com/office/drawing/2014/main" id="{19DE7DE2-5AB1-B974-5CCA-C6EAFBB19AC7}"/>
              </a:ext>
            </a:extLst>
          </p:cNvPr>
          <p:cNvGraphicFramePr>
            <a:graphicFrameLocks noGrp="1"/>
          </p:cNvGraphicFramePr>
          <p:nvPr>
            <p:extLst>
              <p:ext uri="{D42A27DB-BD31-4B8C-83A1-F6EECF244321}">
                <p14:modId xmlns:p14="http://schemas.microsoft.com/office/powerpoint/2010/main" val="1954148678"/>
              </p:ext>
            </p:extLst>
          </p:nvPr>
        </p:nvGraphicFramePr>
        <p:xfrm>
          <a:off x="749298" y="1418655"/>
          <a:ext cx="10439399" cy="3164904"/>
        </p:xfrm>
        <a:graphic>
          <a:graphicData uri="http://schemas.openxmlformats.org/drawingml/2006/table">
            <a:tbl>
              <a:tblPr firstRow="1" firstCol="1" bandRow="1"/>
              <a:tblGrid>
                <a:gridCol w="2845183">
                  <a:extLst>
                    <a:ext uri="{9D8B030D-6E8A-4147-A177-3AD203B41FA5}">
                      <a16:colId xmlns:a16="http://schemas.microsoft.com/office/drawing/2014/main" val="1039634136"/>
                    </a:ext>
                  </a:extLst>
                </a:gridCol>
                <a:gridCol w="1084888">
                  <a:extLst>
                    <a:ext uri="{9D8B030D-6E8A-4147-A177-3AD203B41FA5}">
                      <a16:colId xmlns:a16="http://schemas.microsoft.com/office/drawing/2014/main" val="1785971173"/>
                    </a:ext>
                  </a:extLst>
                </a:gridCol>
                <a:gridCol w="1084888">
                  <a:extLst>
                    <a:ext uri="{9D8B030D-6E8A-4147-A177-3AD203B41FA5}">
                      <a16:colId xmlns:a16="http://schemas.microsoft.com/office/drawing/2014/main" val="2953569053"/>
                    </a:ext>
                  </a:extLst>
                </a:gridCol>
                <a:gridCol w="1084888">
                  <a:extLst>
                    <a:ext uri="{9D8B030D-6E8A-4147-A177-3AD203B41FA5}">
                      <a16:colId xmlns:a16="http://schemas.microsoft.com/office/drawing/2014/main" val="2239862802"/>
                    </a:ext>
                  </a:extLst>
                </a:gridCol>
                <a:gridCol w="1084888">
                  <a:extLst>
                    <a:ext uri="{9D8B030D-6E8A-4147-A177-3AD203B41FA5}">
                      <a16:colId xmlns:a16="http://schemas.microsoft.com/office/drawing/2014/main" val="1491425801"/>
                    </a:ext>
                  </a:extLst>
                </a:gridCol>
                <a:gridCol w="1084888">
                  <a:extLst>
                    <a:ext uri="{9D8B030D-6E8A-4147-A177-3AD203B41FA5}">
                      <a16:colId xmlns:a16="http://schemas.microsoft.com/office/drawing/2014/main" val="6830759"/>
                    </a:ext>
                  </a:extLst>
                </a:gridCol>
                <a:gridCol w="1084888">
                  <a:extLst>
                    <a:ext uri="{9D8B030D-6E8A-4147-A177-3AD203B41FA5}">
                      <a16:colId xmlns:a16="http://schemas.microsoft.com/office/drawing/2014/main" val="3261987276"/>
                    </a:ext>
                  </a:extLst>
                </a:gridCol>
                <a:gridCol w="1084888">
                  <a:extLst>
                    <a:ext uri="{9D8B030D-6E8A-4147-A177-3AD203B41FA5}">
                      <a16:colId xmlns:a16="http://schemas.microsoft.com/office/drawing/2014/main" val="1215928817"/>
                    </a:ext>
                  </a:extLst>
                </a:gridCol>
              </a:tblGrid>
              <a:tr h="0">
                <a:tc>
                  <a:txBody>
                    <a:bodyPr/>
                    <a:lstStyle/>
                    <a:p>
                      <a:pPr>
                        <a:lnSpc>
                          <a:spcPct val="107000"/>
                        </a:lnSpc>
                        <a:spcAft>
                          <a:spcPts val="800"/>
                        </a:spcAft>
                        <a:buNone/>
                      </a:pPr>
                      <a:endParaRPr lang="en-US" sz="1600" kern="100" dirty="0">
                        <a:effectLst/>
                        <a:highlight>
                          <a:srgbClr val="C0C0C0"/>
                        </a:highligh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2017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2018</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2019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2020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2021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2022</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GB" sz="1600" kern="100" dirty="0">
                          <a:effectLst/>
                          <a:latin typeface="+mn-lt"/>
                          <a:ea typeface="Aptos" panose="020B0004020202020204" pitchFamily="34" charset="0"/>
                          <a:cs typeface="Times New Roman" panose="02020603050405020304" pitchFamily="18" charset="0"/>
                        </a:rPr>
                        <a:t>2023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8043990"/>
                  </a:ext>
                </a:extLst>
              </a:tr>
              <a:tr h="0">
                <a:tc>
                  <a:txBody>
                    <a:bodyPr/>
                    <a:lstStyle/>
                    <a:p>
                      <a:pPr>
                        <a:lnSpc>
                          <a:spcPct val="107000"/>
                        </a:lnSpc>
                        <a:spcAft>
                          <a:spcPts val="800"/>
                        </a:spcAft>
                        <a:buNone/>
                      </a:pPr>
                      <a:r>
                        <a:rPr lang="en-GB" sz="1600" kern="100" dirty="0">
                          <a:effectLst/>
                          <a:latin typeface="+mn-lt"/>
                          <a:ea typeface="Aptos" panose="020B0004020202020204" pitchFamily="34" charset="0"/>
                          <a:cs typeface="Times New Roman" panose="02020603050405020304" pitchFamily="18" charset="0"/>
                        </a:rPr>
                        <a:t>VL done in study period</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65 414</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54 875</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61 025</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46 146</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40 773</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39 151</a:t>
                      </a:r>
                    </a:p>
                  </a:txBody>
                  <a:tcPr marL="7620" marR="7620" marT="762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buNone/>
                      </a:pPr>
                      <a:r>
                        <a:rPr lang="en-US" sz="1600" b="0" i="0" u="none" strike="noStrike" dirty="0">
                          <a:solidFill>
                            <a:srgbClr val="000000"/>
                          </a:solidFill>
                          <a:effectLst/>
                          <a:latin typeface="+mn-lt"/>
                        </a:rPr>
                        <a:t>40 878</a:t>
                      </a:r>
                    </a:p>
                  </a:txBody>
                  <a:tcPr marL="7620" marR="7620" marT="762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2193492"/>
                  </a:ext>
                </a:extLst>
              </a:tr>
              <a:tr h="0">
                <a:tc>
                  <a:txBody>
                    <a:bodyPr/>
                    <a:lstStyle/>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First VL result:        </a:t>
                      </a:r>
                    </a:p>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        &lt;50 copies/mL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3024012" rtl="0" eaLnBrk="1" fontAlgn="auto" latinLnBrk="0" hangingPunct="1">
                        <a:lnSpc>
                          <a:spcPct val="100000"/>
                        </a:lnSpc>
                        <a:spcBef>
                          <a:spcPts val="0"/>
                        </a:spcBef>
                        <a:spcAft>
                          <a:spcPts val="800"/>
                        </a:spcAft>
                        <a:buClrTx/>
                        <a:buSzTx/>
                        <a:buFontTx/>
                        <a:buNone/>
                        <a:tabLst/>
                        <a:defRPr/>
                      </a:pPr>
                      <a:r>
                        <a:rPr lang="en-ZA" sz="1600" kern="100" dirty="0">
                          <a:solidFill>
                            <a:srgbClr val="000000"/>
                          </a:solidFill>
                          <a:effectLst/>
                          <a:latin typeface="+mn-lt"/>
                          <a:ea typeface="Aptos" panose="020B0004020202020204" pitchFamily="34" charset="0"/>
                          <a:cs typeface="Times New Roman" panose="02020603050405020304" pitchFamily="18" charset="0"/>
                        </a:rPr>
                        <a:t>35 758 (54.7%</a:t>
                      </a:r>
                      <a:r>
                        <a:rPr lang="en-US" sz="1600" kern="100" dirty="0">
                          <a:solidFill>
                            <a:srgbClr val="000000"/>
                          </a:solidFill>
                          <a:effectLst/>
                          <a:latin typeface="+mn-lt"/>
                          <a:ea typeface="Aptos" panose="020B0004020202020204" pitchFamily="34" charset="0"/>
                          <a:cs typeface="Times New Roman" panose="02020603050405020304" pitchFamily="18" charset="0"/>
                        </a:rPr>
                        <a:t>)</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30 366 (55.3%)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35 160 (57.6%)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28 969 (62.8%)</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26 592 (65.2%)</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25 109 (64.1%)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26 544 (64.9%)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5062778"/>
                  </a:ext>
                </a:extLst>
              </a:tr>
              <a:tr h="0">
                <a:tc>
                  <a:txBody>
                    <a:bodyPr/>
                    <a:lstStyle/>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        50-199 copies/mL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14 432 (22.1%)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12 606 </a:t>
                      </a:r>
                      <a:endParaRPr lang="en-ZA" sz="1400" kern="100" dirty="0">
                        <a:solidFill>
                          <a:srgbClr val="000000"/>
                        </a:solidFill>
                        <a:effectLst/>
                        <a:latin typeface="+mn-lt"/>
                        <a:ea typeface="Aptos" panose="020B0004020202020204" pitchFamily="34" charset="0"/>
                        <a:cs typeface="Times New Roman" panose="02020603050405020304" pitchFamily="18" charset="0"/>
                      </a:endParaRPr>
                    </a:p>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(23.0%)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12 481 (20.5%)</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 8 642 (18.7%)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7 465 (18.3%)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7 967 (20.3%)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8 509 (20.8%)</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659563376"/>
                  </a:ext>
                </a:extLst>
              </a:tr>
              <a:tr h="0">
                <a:tc>
                  <a:txBody>
                    <a:bodyPr/>
                    <a:lstStyle/>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        200-399 copies/mL(%)</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4 403 (6.7%)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3 291 (6.0%)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3 588 (5.9%)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2 188 (4.7%)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1 730 (4.2%)</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1 692 (4.3%)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1 674 (4.1%)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946381864"/>
                  </a:ext>
                </a:extLst>
              </a:tr>
              <a:tr h="0">
                <a:tc>
                  <a:txBody>
                    <a:bodyPr/>
                    <a:lstStyle/>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        400-999 copies/mL(%)</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3 433 (5.2%) </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2 229 (4.1%)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2 516 (4.1%)</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1 719 (3.7%)</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1 368 (3.4%)</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1 071 (2.6%)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1 036 (2.5%)</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446595950"/>
                  </a:ext>
                </a:extLst>
              </a:tr>
              <a:tr h="0">
                <a:tc>
                  <a:txBody>
                    <a:bodyPr/>
                    <a:lstStyle/>
                    <a:p>
                      <a:pPr>
                        <a:lnSpc>
                          <a:spcPct val="107000"/>
                        </a:lnSpc>
                        <a:spcAft>
                          <a:spcPts val="800"/>
                        </a:spcAft>
                        <a:buNone/>
                      </a:pPr>
                      <a:r>
                        <a:rPr lang="en-ZA" sz="1600" kern="100" dirty="0">
                          <a:solidFill>
                            <a:srgbClr val="000000"/>
                          </a:solidFill>
                          <a:effectLst/>
                          <a:latin typeface="+mn-lt"/>
                          <a:ea typeface="Times New Roman" panose="02020603050405020304" pitchFamily="18" charset="0"/>
                          <a:cs typeface="Times New Roman" panose="02020603050405020304" pitchFamily="18" charset="0"/>
                        </a:rPr>
                        <a:t>        &gt;1000 copies/mL(%)</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7 388 (11.3%)</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6 383 (11.6%)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7 280 (11.9%)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4 628 (10.0%)</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3 618 (8.9%)</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3 312 (8.5%)</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r">
                        <a:lnSpc>
                          <a:spcPct val="100000"/>
                        </a:lnSpc>
                        <a:spcAft>
                          <a:spcPts val="800"/>
                        </a:spcAft>
                        <a:buNone/>
                      </a:pPr>
                      <a:r>
                        <a:rPr lang="en-ZA" sz="1600" kern="100" dirty="0">
                          <a:solidFill>
                            <a:srgbClr val="000000"/>
                          </a:solidFill>
                          <a:effectLst/>
                          <a:latin typeface="+mn-lt"/>
                          <a:ea typeface="Aptos" panose="020B0004020202020204" pitchFamily="34" charset="0"/>
                          <a:cs typeface="Times New Roman" panose="02020603050405020304" pitchFamily="18" charset="0"/>
                        </a:rPr>
                        <a:t>3 114 (7.6%)</a:t>
                      </a:r>
                      <a:endParaRPr lang="en-US" sz="1600" kern="100" dirty="0">
                        <a:effectLst/>
                        <a:latin typeface="+mn-lt"/>
                        <a:ea typeface="Aptos" panose="020B0004020202020204" pitchFamily="34" charset="0"/>
                        <a:cs typeface="Times New Roman" panose="02020603050405020304" pitchFamily="18" charset="0"/>
                      </a:endParaRPr>
                    </a:p>
                  </a:txBody>
                  <a:tcPr marL="68580" marR="68580" marT="0" marB="0" anchor="b">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145454260"/>
                  </a:ext>
                </a:extLst>
              </a:tr>
            </a:tbl>
          </a:graphicData>
        </a:graphic>
      </p:graphicFrame>
    </p:spTree>
    <p:extLst>
      <p:ext uri="{BB962C8B-B14F-4D97-AF65-F5344CB8AC3E}">
        <p14:creationId xmlns:p14="http://schemas.microsoft.com/office/powerpoint/2010/main" val="642514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3F72D-1E8B-0BBF-A509-CC73F0150DD6}"/>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E7204A7-F737-B403-52F2-511ABEFA9D47}"/>
              </a:ext>
            </a:extLst>
          </p:cNvPr>
          <p:cNvGraphicFramePr>
            <a:graphicFrameLocks noGrp="1"/>
          </p:cNvGraphicFramePr>
          <p:nvPr>
            <p:ph sz="quarter" idx="11"/>
            <p:extLst>
              <p:ext uri="{D42A27DB-BD31-4B8C-83A1-F6EECF244321}">
                <p14:modId xmlns:p14="http://schemas.microsoft.com/office/powerpoint/2010/main" val="3062962148"/>
              </p:ext>
            </p:extLst>
          </p:nvPr>
        </p:nvGraphicFramePr>
        <p:xfrm>
          <a:off x="256032" y="1195388"/>
          <a:ext cx="11631168" cy="5516880"/>
        </p:xfrm>
        <a:graphic>
          <a:graphicData uri="http://schemas.openxmlformats.org/drawingml/2006/table">
            <a:tbl>
              <a:tblPr firstRow="1" bandRow="1">
                <a:tableStyleId>{5940675A-B579-460E-94D1-54222C63F5DA}</a:tableStyleId>
              </a:tblPr>
              <a:tblGrid>
                <a:gridCol w="1938528">
                  <a:extLst>
                    <a:ext uri="{9D8B030D-6E8A-4147-A177-3AD203B41FA5}">
                      <a16:colId xmlns:a16="http://schemas.microsoft.com/office/drawing/2014/main" val="818938306"/>
                    </a:ext>
                  </a:extLst>
                </a:gridCol>
                <a:gridCol w="1938528">
                  <a:extLst>
                    <a:ext uri="{9D8B030D-6E8A-4147-A177-3AD203B41FA5}">
                      <a16:colId xmlns:a16="http://schemas.microsoft.com/office/drawing/2014/main" val="1562144593"/>
                    </a:ext>
                  </a:extLst>
                </a:gridCol>
                <a:gridCol w="1938528">
                  <a:extLst>
                    <a:ext uri="{9D8B030D-6E8A-4147-A177-3AD203B41FA5}">
                      <a16:colId xmlns:a16="http://schemas.microsoft.com/office/drawing/2014/main" val="3699770751"/>
                    </a:ext>
                  </a:extLst>
                </a:gridCol>
                <a:gridCol w="1938528">
                  <a:extLst>
                    <a:ext uri="{9D8B030D-6E8A-4147-A177-3AD203B41FA5}">
                      <a16:colId xmlns:a16="http://schemas.microsoft.com/office/drawing/2014/main" val="3957072469"/>
                    </a:ext>
                  </a:extLst>
                </a:gridCol>
                <a:gridCol w="1938528">
                  <a:extLst>
                    <a:ext uri="{9D8B030D-6E8A-4147-A177-3AD203B41FA5}">
                      <a16:colId xmlns:a16="http://schemas.microsoft.com/office/drawing/2014/main" val="1428398422"/>
                    </a:ext>
                  </a:extLst>
                </a:gridCol>
                <a:gridCol w="1938528">
                  <a:extLst>
                    <a:ext uri="{9D8B030D-6E8A-4147-A177-3AD203B41FA5}">
                      <a16:colId xmlns:a16="http://schemas.microsoft.com/office/drawing/2014/main" val="3587680577"/>
                    </a:ext>
                  </a:extLst>
                </a:gridCol>
              </a:tblGrid>
              <a:tr h="370840">
                <a:tc>
                  <a:txBody>
                    <a:bodyPr/>
                    <a:lstStyle/>
                    <a:p>
                      <a:r>
                        <a:rPr lang="en-GB" b="1" dirty="0"/>
                        <a:t>Category</a:t>
                      </a:r>
                      <a:endParaRPr lang="en-US" b="1" dirty="0"/>
                    </a:p>
                  </a:txBody>
                  <a:tcPr>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Early </a:t>
                      </a:r>
                    </a:p>
                    <a:p>
                      <a:r>
                        <a:rPr lang="en-GB" b="1" dirty="0"/>
                        <a:t>(29-77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3 months </a:t>
                      </a:r>
                    </a:p>
                    <a:p>
                      <a:r>
                        <a:rPr lang="en-GB" b="1" dirty="0"/>
                        <a:t>(78-112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rgbClr val="B3E1B8"/>
                    </a:solidFill>
                  </a:tcPr>
                </a:tc>
                <a:tc>
                  <a:txBody>
                    <a:bodyPr/>
                    <a:lstStyle/>
                    <a:p>
                      <a:r>
                        <a:rPr lang="en-GB" b="1" dirty="0"/>
                        <a:t>Between </a:t>
                      </a:r>
                    </a:p>
                    <a:p>
                      <a:r>
                        <a:rPr lang="en-GB" b="1" dirty="0"/>
                        <a:t>(113 to 161 days) </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chemeClr val="bg1"/>
                    </a:solidFill>
                  </a:tcPr>
                </a:tc>
                <a:tc>
                  <a:txBody>
                    <a:bodyPr/>
                    <a:lstStyle/>
                    <a:p>
                      <a:r>
                        <a:rPr lang="en-GB" b="1" dirty="0"/>
                        <a:t>6 months </a:t>
                      </a:r>
                    </a:p>
                    <a:p>
                      <a:r>
                        <a:rPr lang="en-GB" b="1" dirty="0"/>
                        <a:t>(162 to 196 days)</a:t>
                      </a:r>
                      <a:endParaRPr lang="en-US"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solidFill>
                      <a:srgbClr val="B3E1B8"/>
                    </a:solidFill>
                  </a:tcPr>
                </a:tc>
                <a:tc>
                  <a:txBody>
                    <a:bodyPr/>
                    <a:lstStyle/>
                    <a:p>
                      <a:r>
                        <a:rPr lang="en-GB" b="1" dirty="0"/>
                        <a:t>Late </a:t>
                      </a:r>
                    </a:p>
                    <a:p>
                      <a:r>
                        <a:rPr lang="en-GB" b="1" dirty="0"/>
                        <a:t>(&gt;196 days)</a:t>
                      </a:r>
                      <a:endParaRPr lang="en-US" b="1" dirty="0"/>
                    </a:p>
                  </a:txBody>
                  <a:tcPr>
                    <a:lnL w="12700" cap="flat" cmpd="sng" algn="ctr">
                      <a:solidFill>
                        <a:schemeClr val="bg1">
                          <a:lumMod val="50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320783507"/>
                  </a:ext>
                </a:extLst>
              </a:tr>
              <a:tr h="370840">
                <a:tc>
                  <a:txBody>
                    <a:bodyPr/>
                    <a:lstStyle/>
                    <a:p>
                      <a:r>
                        <a:rPr lang="en-GB" sz="1600" b="1" dirty="0"/>
                        <a:t>VL &lt; 200 copies /ml (%)</a:t>
                      </a:r>
                      <a:endParaRPr lang="en-US" sz="1600" b="1" dirty="0"/>
                    </a:p>
                  </a:txBody>
                  <a:tcPr>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1671 (80.1%)</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11813 </a:t>
                      </a:r>
                      <a:r>
                        <a:rPr lang="en-GB" sz="1600" b="1" dirty="0"/>
                        <a:t>(87.8%)</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3814 (83.3%)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3194 </a:t>
                      </a:r>
                      <a:r>
                        <a:rPr lang="en-GB" sz="1600" b="1" dirty="0"/>
                        <a:t>(86.2%)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1723 (80.4%)</a:t>
                      </a:r>
                      <a:endParaRPr lang="en-US" sz="1600" dirty="0"/>
                    </a:p>
                  </a:txBody>
                  <a:tcPr>
                    <a:lnL w="12700" cap="flat" cmpd="sng" algn="ctr">
                      <a:solidFill>
                        <a:schemeClr val="bg1">
                          <a:lumMod val="50000"/>
                        </a:schemeClr>
                      </a:solidFill>
                      <a:prstDash val="solid"/>
                      <a:round/>
                      <a:headEnd type="none" w="med" len="med"/>
                      <a:tailEnd type="none" w="med" len="med"/>
                    </a:lnL>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2326560"/>
                  </a:ext>
                </a:extLst>
              </a:tr>
              <a:tr h="370840">
                <a:tc>
                  <a:txBody>
                    <a:bodyPr/>
                    <a:lstStyle/>
                    <a:p>
                      <a:r>
                        <a:rPr lang="en-GB" sz="1600" dirty="0"/>
                        <a:t>Adjusted OR </a:t>
                      </a:r>
                    </a:p>
                    <a:p>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0.57 </a:t>
                      </a:r>
                    </a:p>
                    <a:p>
                      <a:r>
                        <a:rPr lang="en-GB" sz="1600" dirty="0"/>
                        <a:t>(&lt;0.01; 0.51-0.64)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0.73 </a:t>
                      </a:r>
                    </a:p>
                    <a:p>
                      <a:r>
                        <a:rPr lang="en-GB" sz="1600" dirty="0"/>
                        <a:t>(&lt;0.01; 0.67-0.80)</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0.92</a:t>
                      </a:r>
                      <a:r>
                        <a:rPr lang="en-GB" sz="1600" dirty="0"/>
                        <a:t> </a:t>
                      </a:r>
                    </a:p>
                    <a:p>
                      <a:r>
                        <a:rPr lang="en-GB" sz="1600" dirty="0"/>
                        <a:t>(0.18; 0.83-1.03)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0.62 </a:t>
                      </a:r>
                    </a:p>
                    <a:p>
                      <a:r>
                        <a:rPr lang="en-GB" sz="1600" dirty="0"/>
                        <a:t>(&lt;0.01; 0.56-0.71)</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791071"/>
                  </a:ext>
                </a:extLst>
              </a:tr>
              <a:tr h="370840">
                <a:tc>
                  <a:txBody>
                    <a:bodyPr/>
                    <a:lstStyle/>
                    <a:p>
                      <a:r>
                        <a:rPr lang="en-GB" sz="1600" b="1" dirty="0"/>
                        <a:t>VL &lt; 50 copies /ml (%) </a:t>
                      </a:r>
                      <a:r>
                        <a:rPr lang="en-GB" sz="1600" b="0" dirty="0"/>
                        <a:t>(suppressed)</a:t>
                      </a:r>
                      <a:endParaRPr lang="en-US" sz="1600" b="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1191 (57.1%)</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8758 </a:t>
                      </a:r>
                      <a:r>
                        <a:rPr lang="en-GB" sz="1600" b="1" i="0" dirty="0"/>
                        <a:t>(65.1%)</a:t>
                      </a:r>
                      <a:endParaRPr lang="en-US" sz="1600" b="1" i="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2946 (64.4%)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2476 </a:t>
                      </a:r>
                      <a:r>
                        <a:rPr lang="en-GB" sz="1600" b="1" dirty="0"/>
                        <a:t>(66.9%)</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1371 (64.0%)</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223074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Adjusted OR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0.71 </a:t>
                      </a:r>
                    </a:p>
                    <a:p>
                      <a:r>
                        <a:rPr lang="en-GB" sz="1600" dirty="0"/>
                        <a:t>(&lt;0.01; 0.64-0.78)</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1.00 </a:t>
                      </a:r>
                    </a:p>
                    <a:p>
                      <a:r>
                        <a:rPr lang="en-GB" sz="1600" dirty="0"/>
                        <a:t>(0.93; 0.93- 1.07)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1.13</a:t>
                      </a:r>
                    </a:p>
                    <a:p>
                      <a:r>
                        <a:rPr lang="en-GB" sz="1600" dirty="0"/>
                        <a:t>(&lt;0.01; 1.05-1.23)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1.02</a:t>
                      </a:r>
                    </a:p>
                    <a:p>
                      <a:r>
                        <a:rPr lang="en-GB" sz="1600" dirty="0"/>
                        <a:t>(0.76; 0.92-1.12)</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43939233"/>
                  </a:ext>
                </a:extLst>
              </a:tr>
              <a:tr h="370840">
                <a:tc>
                  <a:txBody>
                    <a:bodyPr/>
                    <a:lstStyle/>
                    <a:p>
                      <a:r>
                        <a:rPr lang="en-GB" sz="1600" b="1" dirty="0"/>
                        <a:t>Suppressed enrolled in DSD (%)</a:t>
                      </a:r>
                      <a:endParaRPr lang="en-US" sz="1600" b="1"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473 (39.7%)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4322 </a:t>
                      </a:r>
                      <a:r>
                        <a:rPr lang="en-GB" sz="1600" b="0" dirty="0"/>
                        <a:t>(49.4%)</a:t>
                      </a:r>
                      <a:endParaRPr lang="en-US" sz="16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1109 (37.6%)</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0" dirty="0"/>
                        <a:t>895 (36.2%) </a:t>
                      </a:r>
                      <a:endParaRPr lang="en-US" sz="1600" b="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383 (27.9%)</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66520074"/>
                  </a:ext>
                </a:extLst>
              </a:tr>
              <a:tr h="4251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Adjusted OR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(p-value; 95% 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0.68</a:t>
                      </a:r>
                    </a:p>
                    <a:p>
                      <a:r>
                        <a:rPr lang="en-GB" sz="1600" dirty="0"/>
                        <a:t>(&lt;0.01; 0.60; 0.77)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0.63</a:t>
                      </a:r>
                    </a:p>
                    <a:p>
                      <a:r>
                        <a:rPr lang="en-GB" sz="1600" dirty="0"/>
                        <a:t>(&lt;0.01; 0.58- 0.69)</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0.59 </a:t>
                      </a:r>
                    </a:p>
                    <a:p>
                      <a:r>
                        <a:rPr lang="en-GB" sz="1600" dirty="0"/>
                        <a:t>(&lt;0.01; 0.53-0.64)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0.41</a:t>
                      </a:r>
                    </a:p>
                    <a:p>
                      <a:r>
                        <a:rPr lang="en-GB" sz="1600" dirty="0"/>
                        <a:t>(&lt;0.01; 0.36-0.47)</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32494177"/>
                  </a:ext>
                </a:extLst>
              </a:tr>
              <a:tr h="370840">
                <a:tc>
                  <a:txBody>
                    <a:bodyPr/>
                    <a:lstStyle/>
                    <a:p>
                      <a:r>
                        <a:rPr lang="en-GB" sz="1600" b="1" dirty="0"/>
                        <a:t>Suppressed median time to DSD enrolment (days)</a:t>
                      </a:r>
                      <a:endParaRPr lang="en-US" sz="1600" b="1"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dirty="0"/>
                        <a:t>143</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162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196</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GB" sz="1600" b="1" dirty="0"/>
                        <a:t>252</a:t>
                      </a:r>
                      <a:endParaRPr lang="en-US" sz="1600" b="1"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B3E1B8"/>
                    </a:solidFill>
                  </a:tcPr>
                </a:tc>
                <a:tc>
                  <a:txBody>
                    <a:bodyPr/>
                    <a:lstStyle/>
                    <a:p>
                      <a:r>
                        <a:rPr lang="en-GB" sz="1600" dirty="0"/>
                        <a:t>295</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7246209"/>
                  </a:ext>
                </a:extLst>
              </a:tr>
              <a:tr h="370840">
                <a:tc>
                  <a:txBody>
                    <a:bodyPr/>
                    <a:lstStyle/>
                    <a:p>
                      <a:r>
                        <a:rPr lang="en-GB" sz="1600" dirty="0"/>
                        <a:t>Adjusted HR </a:t>
                      </a:r>
                    </a:p>
                    <a:p>
                      <a:r>
                        <a:rPr lang="en-GB" sz="1600" dirty="0"/>
                        <a:t>(p-value; 95%CI)</a:t>
                      </a:r>
                      <a:endParaRPr lang="en-US" sz="1600" dirty="0"/>
                    </a:p>
                  </a:txBody>
                  <a:tcPr>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1.12 </a:t>
                      </a:r>
                    </a:p>
                    <a:p>
                      <a:r>
                        <a:rPr lang="en-GB" sz="1600" dirty="0"/>
                        <a:t>(0.02; 1.02-1.24)</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Ref</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B3E1B8"/>
                    </a:solidFill>
                  </a:tcPr>
                </a:tc>
                <a:tc>
                  <a:txBody>
                    <a:bodyPr/>
                    <a:lstStyle/>
                    <a:p>
                      <a:r>
                        <a:rPr lang="en-GB" sz="1600" dirty="0"/>
                        <a:t>0.65 </a:t>
                      </a:r>
                    </a:p>
                    <a:p>
                      <a:r>
                        <a:rPr lang="en-GB" sz="1600" dirty="0"/>
                        <a:t>(&lt;0.01; 0.61-0.70)</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bg1"/>
                    </a:solidFill>
                  </a:tcPr>
                </a:tc>
                <a:tc>
                  <a:txBody>
                    <a:bodyPr/>
                    <a:lstStyle/>
                    <a:p>
                      <a:r>
                        <a:rPr lang="en-GB" sz="1600" dirty="0"/>
                        <a:t>0.44 </a:t>
                      </a:r>
                    </a:p>
                    <a:p>
                      <a:r>
                        <a:rPr lang="en-GB" sz="1600" dirty="0"/>
                        <a:t>(&lt;0.01; 0.41-0.47)</a:t>
                      </a:r>
                      <a:endParaRPr lang="en-US" sz="16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B3E1B8"/>
                    </a:solidFill>
                  </a:tcPr>
                </a:tc>
                <a:tc>
                  <a:txBody>
                    <a:bodyPr/>
                    <a:lstStyle/>
                    <a:p>
                      <a:r>
                        <a:rPr lang="en-GB" sz="1600" dirty="0"/>
                        <a:t>0.37 </a:t>
                      </a:r>
                    </a:p>
                    <a:p>
                      <a:r>
                        <a:rPr lang="en-GB" sz="1600" dirty="0"/>
                        <a:t>(&lt;0.01; 0.33-0.41)</a:t>
                      </a:r>
                      <a:endParaRPr lang="en-US" sz="1600" dirty="0"/>
                    </a:p>
                  </a:txBody>
                  <a:tcPr>
                    <a:lnL w="12700" cap="flat" cmpd="sng" algn="ctr">
                      <a:solidFill>
                        <a:schemeClr val="bg1">
                          <a:lumMod val="50000"/>
                        </a:schemeClr>
                      </a:solidFill>
                      <a:prstDash val="solid"/>
                      <a:round/>
                      <a:headEnd type="none" w="med" len="med"/>
                      <a:tailEnd type="none" w="med" len="med"/>
                    </a:lnL>
                    <a:lnT w="12700" cap="flat" cmpd="sng" algn="ctr">
                      <a:solidFill>
                        <a:schemeClr val="bg1">
                          <a:lumMod val="50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2817540432"/>
                  </a:ext>
                </a:extLst>
              </a:tr>
            </a:tbl>
          </a:graphicData>
        </a:graphic>
      </p:graphicFrame>
      <p:sp>
        <p:nvSpPr>
          <p:cNvPr id="3" name="Text Placeholder 2">
            <a:extLst>
              <a:ext uri="{FF2B5EF4-FFF2-40B4-BE49-F238E27FC236}">
                <a16:creationId xmlns:a16="http://schemas.microsoft.com/office/drawing/2014/main" id="{80038949-4AF2-583B-B2AC-DEAF0380BC1A}"/>
              </a:ext>
            </a:extLst>
          </p:cNvPr>
          <p:cNvSpPr>
            <a:spLocks noGrp="1"/>
          </p:cNvSpPr>
          <p:nvPr>
            <p:ph type="body" sz="quarter" idx="10"/>
          </p:nvPr>
        </p:nvSpPr>
        <p:spPr>
          <a:xfrm>
            <a:off x="410929" y="362356"/>
            <a:ext cx="11101917" cy="536575"/>
          </a:xfrm>
        </p:spPr>
        <p:txBody>
          <a:bodyPr/>
          <a:lstStyle/>
          <a:p>
            <a:r>
              <a:rPr lang="en-GB" sz="2400" dirty="0"/>
              <a:t>Table 1: VL suppression &amp; DSD enrolment in </a:t>
            </a:r>
            <a:r>
              <a:rPr lang="en-GB" sz="2400" b="1" dirty="0"/>
              <a:t>26,091 people initiating ART </a:t>
            </a:r>
            <a:r>
              <a:rPr lang="en-GB" sz="2400" b="1" u="sng" dirty="0"/>
              <a:t>May-Dec 2023</a:t>
            </a:r>
            <a:endParaRPr lang="en-US" sz="2400" b="1" u="sng" dirty="0"/>
          </a:p>
          <a:p>
            <a:endParaRPr lang="en-US" sz="2400" dirty="0"/>
          </a:p>
        </p:txBody>
      </p:sp>
      <p:sp>
        <p:nvSpPr>
          <p:cNvPr id="5" name="Rectangle 4">
            <a:extLst>
              <a:ext uri="{FF2B5EF4-FFF2-40B4-BE49-F238E27FC236}">
                <a16:creationId xmlns:a16="http://schemas.microsoft.com/office/drawing/2014/main" id="{31B666B7-230F-C7E3-EB64-C7B93A7357A9}"/>
              </a:ext>
            </a:extLst>
          </p:cNvPr>
          <p:cNvSpPr/>
          <p:nvPr/>
        </p:nvSpPr>
        <p:spPr>
          <a:xfrm>
            <a:off x="4140791" y="5306201"/>
            <a:ext cx="1916020" cy="82027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32ECA920-F47E-65CB-8035-C8AE50964330}"/>
              </a:ext>
            </a:extLst>
          </p:cNvPr>
          <p:cNvSpPr/>
          <p:nvPr/>
        </p:nvSpPr>
        <p:spPr>
          <a:xfrm>
            <a:off x="8025550" y="5306201"/>
            <a:ext cx="1916020" cy="82027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 name="Rectangle 6">
            <a:extLst>
              <a:ext uri="{FF2B5EF4-FFF2-40B4-BE49-F238E27FC236}">
                <a16:creationId xmlns:a16="http://schemas.microsoft.com/office/drawing/2014/main" id="{25FEB024-EA38-2239-8098-5B88C24784A1}"/>
              </a:ext>
            </a:extLst>
          </p:cNvPr>
          <p:cNvSpPr/>
          <p:nvPr/>
        </p:nvSpPr>
        <p:spPr>
          <a:xfrm>
            <a:off x="4140791" y="4152322"/>
            <a:ext cx="1916020" cy="569904"/>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229D1320-7804-EA17-6F6E-2173D9408FF8}"/>
              </a:ext>
            </a:extLst>
          </p:cNvPr>
          <p:cNvSpPr/>
          <p:nvPr/>
        </p:nvSpPr>
        <p:spPr>
          <a:xfrm>
            <a:off x="8030920" y="4152321"/>
            <a:ext cx="1916020" cy="56809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 name="Rectangle 1">
            <a:extLst>
              <a:ext uri="{FF2B5EF4-FFF2-40B4-BE49-F238E27FC236}">
                <a16:creationId xmlns:a16="http://schemas.microsoft.com/office/drawing/2014/main" id="{45ABA7E4-70A0-C016-B353-5C25923B084F}"/>
              </a:ext>
            </a:extLst>
          </p:cNvPr>
          <p:cNvSpPr/>
          <p:nvPr/>
        </p:nvSpPr>
        <p:spPr>
          <a:xfrm>
            <a:off x="1937993" y="2160465"/>
            <a:ext cx="9679577" cy="1860549"/>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marL="457200" lvl="0" indent="-457200">
              <a:buFont typeface="+mj-lt"/>
              <a:buAutoNum type="arabicPeriod" startAt="4"/>
              <a:defRPr/>
            </a:pPr>
            <a:r>
              <a:rPr lang="en-GB" sz="2000" b="1" dirty="0">
                <a:solidFill>
                  <a:srgbClr val="000000"/>
                </a:solidFill>
              </a:rPr>
              <a:t>49% </a:t>
            </a:r>
            <a:r>
              <a:rPr lang="en-GB" sz="2000" dirty="0">
                <a:solidFill>
                  <a:srgbClr val="000000"/>
                </a:solidFill>
              </a:rPr>
              <a:t>of those with a </a:t>
            </a:r>
            <a:r>
              <a:rPr lang="en-GB" sz="2000" b="1" dirty="0">
                <a:solidFill>
                  <a:srgbClr val="000000"/>
                </a:solidFill>
              </a:rPr>
              <a:t>VL&lt;50 copies/mL at 3 months enrolled in a DSD model </a:t>
            </a:r>
            <a:r>
              <a:rPr lang="en-GB" sz="2000" dirty="0">
                <a:solidFill>
                  <a:srgbClr val="000000"/>
                </a:solidFill>
              </a:rPr>
              <a:t>by the end of follow-up period compared to</a:t>
            </a:r>
            <a:r>
              <a:rPr lang="en-GB" sz="2000" b="1" dirty="0">
                <a:solidFill>
                  <a:srgbClr val="000000"/>
                </a:solidFill>
              </a:rPr>
              <a:t> 36% </a:t>
            </a:r>
            <a:r>
              <a:rPr lang="en-GB" sz="2000" dirty="0">
                <a:solidFill>
                  <a:srgbClr val="000000"/>
                </a:solidFill>
              </a:rPr>
              <a:t>of those with a </a:t>
            </a:r>
            <a:r>
              <a:rPr lang="en-GB" sz="2000" b="1" dirty="0">
                <a:solidFill>
                  <a:srgbClr val="000000"/>
                </a:solidFill>
              </a:rPr>
              <a:t>VL&lt;50 copies/mL at 6 months</a:t>
            </a:r>
            <a:r>
              <a:rPr lang="en-GB" sz="2000" dirty="0">
                <a:solidFill>
                  <a:srgbClr val="000000"/>
                </a:solidFill>
              </a:rPr>
              <a:t>.</a:t>
            </a:r>
          </a:p>
          <a:p>
            <a:pPr marL="457200" lvl="0" indent="-457200">
              <a:buFont typeface="+mj-lt"/>
              <a:buAutoNum type="arabicPeriod" startAt="4"/>
              <a:defRPr/>
            </a:pPr>
            <a:endParaRPr lang="en-GB" sz="2000" b="1" dirty="0">
              <a:solidFill>
                <a:srgbClr val="000000"/>
              </a:solidFill>
            </a:endParaRPr>
          </a:p>
          <a:p>
            <a:pPr marL="457200" lvl="0" indent="-457200">
              <a:buFont typeface="+mj-lt"/>
              <a:buAutoNum type="arabicPeriod" startAt="4"/>
              <a:defRPr/>
            </a:pPr>
            <a:r>
              <a:rPr lang="en-GB" sz="2000" b="1" dirty="0">
                <a:solidFill>
                  <a:srgbClr val="000000"/>
                </a:solidFill>
              </a:rPr>
              <a:t>Median time to DSD enrolment reduced by 90 days (3 months) </a:t>
            </a:r>
            <a:r>
              <a:rPr lang="en-GB" sz="2000" dirty="0">
                <a:solidFill>
                  <a:srgbClr val="000000"/>
                </a:solidFill>
              </a:rPr>
              <a:t>for those with their first VL taken at 3 months compared with those with their first taken at 6 months after ART start.</a:t>
            </a:r>
          </a:p>
        </p:txBody>
      </p:sp>
    </p:spTree>
    <p:extLst>
      <p:ext uri="{BB962C8B-B14F-4D97-AF65-F5344CB8AC3E}">
        <p14:creationId xmlns:p14="http://schemas.microsoft.com/office/powerpoint/2010/main" val="3092741721"/>
      </p:ext>
    </p:extLst>
  </p:cSld>
  <p:clrMapOvr>
    <a:masterClrMapping/>
  </p:clrMapOvr>
</p:sld>
</file>

<file path=ppt/theme/theme1.xml><?xml version="1.0" encoding="utf-8"?>
<a:theme xmlns:a="http://schemas.openxmlformats.org/drawingml/2006/main" name="Front cover">
  <a:themeElements>
    <a:clrScheme name="ANOVA">
      <a:dk1>
        <a:srgbClr val="7F8083"/>
      </a:dk1>
      <a:lt1>
        <a:srgbClr val="FFFFFF"/>
      </a:lt1>
      <a:dk2>
        <a:srgbClr val="9FC44C"/>
      </a:dk2>
      <a:lt2>
        <a:srgbClr val="A3BCC4"/>
      </a:lt2>
      <a:accent1>
        <a:srgbClr val="4F80BD"/>
      </a:accent1>
      <a:accent2>
        <a:srgbClr val="C71100"/>
      </a:accent2>
      <a:accent3>
        <a:srgbClr val="77923B"/>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396C63BA-A6ED-4AE7-9DE3-ABCBD3D024F8}"/>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ivider Slide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1C503E20-8DB0-45E0-B1C7-C4951F697686}"/>
    </a:ext>
  </a:extLst>
</a:theme>
</file>

<file path=ppt/theme/theme3.xml><?xml version="1.0" encoding="utf-8"?>
<a:theme xmlns:a="http://schemas.openxmlformats.org/drawingml/2006/main" name="Divider Slide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E7E71958-C963-4520-AF78-9513BE60E1EF}"/>
    </a:ext>
  </a:extLst>
</a:theme>
</file>

<file path=ppt/theme/theme4.xml><?xml version="1.0" encoding="utf-8"?>
<a:theme xmlns:a="http://schemas.openxmlformats.org/drawingml/2006/main" name="Bulleted Text Section and conten slides">
  <a:themeElements>
    <a:clrScheme name="Custom 2">
      <a:dk1>
        <a:srgbClr val="000000"/>
      </a:dk1>
      <a:lt1>
        <a:srgbClr val="FFFFFF"/>
      </a:lt1>
      <a:dk2>
        <a:srgbClr val="8CD293"/>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5.xml><?xml version="1.0" encoding="utf-8"?>
<a:theme xmlns:a="http://schemas.openxmlformats.org/drawingml/2006/main" name="Content - Colour Background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6.xml><?xml version="1.0" encoding="utf-8"?>
<a:theme xmlns:a="http://schemas.openxmlformats.org/drawingml/2006/main" name="Content - DATA Statistic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7.xml><?xml version="1.0" encoding="utf-8"?>
<a:theme xmlns:a="http://schemas.openxmlformats.org/drawingml/2006/main" name="Content - Picture Usage">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8.xml><?xml version="1.0" encoding="utf-8"?>
<a:theme xmlns:a="http://schemas.openxmlformats.org/drawingml/2006/main" name="Corporate Colours">
  <a:themeElements>
    <a:clrScheme name="ANOVA USE">
      <a:dk1>
        <a:srgbClr val="000000"/>
      </a:dk1>
      <a:lt1>
        <a:srgbClr val="FFFFFF"/>
      </a:lt1>
      <a:dk2>
        <a:srgbClr val="9FC44C"/>
      </a:dk2>
      <a:lt2>
        <a:srgbClr val="A3BCC4"/>
      </a:lt2>
      <a:accent1>
        <a:srgbClr val="4F80BD"/>
      </a:accent1>
      <a:accent2>
        <a:srgbClr val="C71100"/>
      </a:accent2>
      <a:accent3>
        <a:srgbClr val="7F8083"/>
      </a:accent3>
      <a:accent4>
        <a:srgbClr val="DFA705"/>
      </a:accent4>
      <a:accent5>
        <a:srgbClr val="5F497B"/>
      </a:accent5>
      <a:accent6>
        <a:srgbClr val="A3BCC4"/>
      </a:accent6>
      <a:hlink>
        <a:srgbClr val="4F80BD"/>
      </a:hlink>
      <a:folHlink>
        <a:srgbClr val="B63D24"/>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ova_Health_Institute_USAID_APACE_EDITED_Template2021-v2" id="{3F0E5056-4BBD-4B3F-80AD-1C9DF58CDA24}" vid="{0A77C0BB-1B57-4E5F-9191-F3EC0FC86312}"/>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0E25896DB9C34394005D258A37A225" ma:contentTypeVersion="12" ma:contentTypeDescription="Create a new document." ma:contentTypeScope="" ma:versionID="70e2ca38fd5254587a0e9af50c7ed3a5">
  <xsd:schema xmlns:xsd="http://www.w3.org/2001/XMLSchema" xmlns:xs="http://www.w3.org/2001/XMLSchema" xmlns:p="http://schemas.microsoft.com/office/2006/metadata/properties" xmlns:ns2="82eaac0c-e897-4aa0-9823-f252ab04ac8b" xmlns:ns3="321832b0-a13f-4b6a-b0e7-3ee0dfad441b" targetNamespace="http://schemas.microsoft.com/office/2006/metadata/properties" ma:root="true" ma:fieldsID="0cd7112d6d589dcf04bb017343e61c28" ns2:_="" ns3:_="">
    <xsd:import namespace="82eaac0c-e897-4aa0-9823-f252ab04ac8b"/>
    <xsd:import namespace="321832b0-a13f-4b6a-b0e7-3ee0dfad441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eaac0c-e897-4aa0-9823-f252ab04ac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21832b0-a13f-4b6a-b0e7-3ee0dfad441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75997C-386A-44A4-AE61-569E95208299}">
  <ds:schemaRefs>
    <ds:schemaRef ds:uri="http://schemas.microsoft.com/sharepoint/v3/contenttype/forms"/>
  </ds:schemaRefs>
</ds:datastoreItem>
</file>

<file path=customXml/itemProps2.xml><?xml version="1.0" encoding="utf-8"?>
<ds:datastoreItem xmlns:ds="http://schemas.openxmlformats.org/officeDocument/2006/customXml" ds:itemID="{FA6F81FE-8D29-4378-B0DE-BF2F4F881161}">
  <ds:schemaRefs>
    <ds:schemaRef ds:uri="http://purl.org/dc/terms/"/>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schemas.microsoft.com/office/2006/metadata/properties"/>
    <ds:schemaRef ds:uri="http://purl.org/dc/dcmitype/"/>
    <ds:schemaRef ds:uri="321832b0-a13f-4b6a-b0e7-3ee0dfad441b"/>
    <ds:schemaRef ds:uri="82eaac0c-e897-4aa0-9823-f252ab04ac8b"/>
    <ds:schemaRef ds:uri="http://www.w3.org/XML/1998/namespace"/>
  </ds:schemaRefs>
</ds:datastoreItem>
</file>

<file path=customXml/itemProps3.xml><?xml version="1.0" encoding="utf-8"?>
<ds:datastoreItem xmlns:ds="http://schemas.openxmlformats.org/officeDocument/2006/customXml" ds:itemID="{DB5190A2-2916-4D83-A874-0C551B1DA5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eaac0c-e897-4aa0-9823-f252ab04ac8b"/>
    <ds:schemaRef ds:uri="321832b0-a13f-4b6a-b0e7-3ee0dfad44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Anova_Health_Institute_USAID_APACE_EDITED_Template2021-v2</Template>
  <TotalTime>7437</TotalTime>
  <Words>2240</Words>
  <Application>Microsoft Office PowerPoint</Application>
  <PresentationFormat>Widescreen</PresentationFormat>
  <Paragraphs>356</Paragraphs>
  <Slides>12</Slides>
  <Notes>7</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12</vt:i4>
      </vt:variant>
    </vt:vector>
  </HeadingPairs>
  <TitlesOfParts>
    <vt:vector size="25" baseType="lpstr">
      <vt:lpstr>Arial</vt:lpstr>
      <vt:lpstr>Calibri</vt:lpstr>
      <vt:lpstr>Calibri Light</vt:lpstr>
      <vt:lpstr>Ogilvy Sans Light</vt:lpstr>
      <vt:lpstr>Trebuchet MS</vt:lpstr>
      <vt:lpstr>Front cover</vt:lpstr>
      <vt:lpstr>Divider Slide 1</vt:lpstr>
      <vt:lpstr>Divider Slide 2</vt:lpstr>
      <vt:lpstr>Bulleted Text Section and conten slides</vt:lpstr>
      <vt:lpstr>Content - Colour Backgrounds</vt:lpstr>
      <vt:lpstr>Content - DATA Statistics</vt:lpstr>
      <vt:lpstr>Content - Picture Usage</vt:lpstr>
      <vt:lpstr>Corporate Colours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Roniger</dc:creator>
  <cp:lastModifiedBy>Kate  Rees</cp:lastModifiedBy>
  <cp:revision>86</cp:revision>
  <cp:lastPrinted>2025-07-10T11:53:16Z</cp:lastPrinted>
  <dcterms:created xsi:type="dcterms:W3CDTF">2021-07-16T14:00:56Z</dcterms:created>
  <dcterms:modified xsi:type="dcterms:W3CDTF">2025-07-10T12:28:08Z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0x010100C60E25896DB9C34394005D258A37A225</vt:lpwstr>
  </property>
</Properties>
</file>