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8.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9.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9"/>
  </p:notesMasterIdLst>
  <p:handoutMasterIdLst>
    <p:handoutMasterId r:id="rId20"/>
  </p:handoutMasterIdLst>
  <p:sldIdLst>
    <p:sldId id="298" r:id="rId5"/>
    <p:sldId id="299" r:id="rId6"/>
    <p:sldId id="2147483642" r:id="rId7"/>
    <p:sldId id="316" r:id="rId8"/>
    <p:sldId id="2147483637" r:id="rId9"/>
    <p:sldId id="2147483640" r:id="rId10"/>
    <p:sldId id="320" r:id="rId11"/>
    <p:sldId id="321" r:id="rId12"/>
    <p:sldId id="2147473461" r:id="rId13"/>
    <p:sldId id="342" r:id="rId14"/>
    <p:sldId id="257" r:id="rId15"/>
    <p:sldId id="256" r:id="rId16"/>
    <p:sldId id="2147483647" r:id="rId17"/>
    <p:sldId id="259" r:id="rId18"/>
  </p:sldIdLst>
  <p:sldSz cx="9144000" cy="5143500" type="screen16x9"/>
  <p:notesSz cx="6858000" cy="9144000"/>
  <p:defaultTextStyle>
    <a:defPPr>
      <a:defRPr lang="en-US"/>
    </a:defPPr>
    <a:lvl1pPr marL="0" algn="l" defTabSz="683784" rtl="0" eaLnBrk="1" latinLnBrk="0" hangingPunct="1">
      <a:defRPr sz="1346" kern="1200">
        <a:solidFill>
          <a:schemeClr val="tx1"/>
        </a:solidFill>
        <a:latin typeface="+mn-lt"/>
        <a:ea typeface="+mn-ea"/>
        <a:cs typeface="+mn-cs"/>
      </a:defRPr>
    </a:lvl1pPr>
    <a:lvl2pPr marL="341892" algn="l" defTabSz="683784" rtl="0" eaLnBrk="1" latinLnBrk="0" hangingPunct="1">
      <a:defRPr sz="1346" kern="1200">
        <a:solidFill>
          <a:schemeClr val="tx1"/>
        </a:solidFill>
        <a:latin typeface="+mn-lt"/>
        <a:ea typeface="+mn-ea"/>
        <a:cs typeface="+mn-cs"/>
      </a:defRPr>
    </a:lvl2pPr>
    <a:lvl3pPr marL="683784" algn="l" defTabSz="683784" rtl="0" eaLnBrk="1" latinLnBrk="0" hangingPunct="1">
      <a:defRPr sz="1346" kern="1200">
        <a:solidFill>
          <a:schemeClr val="tx1"/>
        </a:solidFill>
        <a:latin typeface="+mn-lt"/>
        <a:ea typeface="+mn-ea"/>
        <a:cs typeface="+mn-cs"/>
      </a:defRPr>
    </a:lvl3pPr>
    <a:lvl4pPr marL="1025676" algn="l" defTabSz="683784" rtl="0" eaLnBrk="1" latinLnBrk="0" hangingPunct="1">
      <a:defRPr sz="1346" kern="1200">
        <a:solidFill>
          <a:schemeClr val="tx1"/>
        </a:solidFill>
        <a:latin typeface="+mn-lt"/>
        <a:ea typeface="+mn-ea"/>
        <a:cs typeface="+mn-cs"/>
      </a:defRPr>
    </a:lvl4pPr>
    <a:lvl5pPr marL="1367568" algn="l" defTabSz="683784" rtl="0" eaLnBrk="1" latinLnBrk="0" hangingPunct="1">
      <a:defRPr sz="1346" kern="1200">
        <a:solidFill>
          <a:schemeClr val="tx1"/>
        </a:solidFill>
        <a:latin typeface="+mn-lt"/>
        <a:ea typeface="+mn-ea"/>
        <a:cs typeface="+mn-cs"/>
      </a:defRPr>
    </a:lvl5pPr>
    <a:lvl6pPr marL="1709460" algn="l" defTabSz="683784" rtl="0" eaLnBrk="1" latinLnBrk="0" hangingPunct="1">
      <a:defRPr sz="1346" kern="1200">
        <a:solidFill>
          <a:schemeClr val="tx1"/>
        </a:solidFill>
        <a:latin typeface="+mn-lt"/>
        <a:ea typeface="+mn-ea"/>
        <a:cs typeface="+mn-cs"/>
      </a:defRPr>
    </a:lvl6pPr>
    <a:lvl7pPr marL="2051352" algn="l" defTabSz="683784" rtl="0" eaLnBrk="1" latinLnBrk="0" hangingPunct="1">
      <a:defRPr sz="1346" kern="1200">
        <a:solidFill>
          <a:schemeClr val="tx1"/>
        </a:solidFill>
        <a:latin typeface="+mn-lt"/>
        <a:ea typeface="+mn-ea"/>
        <a:cs typeface="+mn-cs"/>
      </a:defRPr>
    </a:lvl7pPr>
    <a:lvl8pPr marL="2393243" algn="l" defTabSz="683784" rtl="0" eaLnBrk="1" latinLnBrk="0" hangingPunct="1">
      <a:defRPr sz="1346" kern="1200">
        <a:solidFill>
          <a:schemeClr val="tx1"/>
        </a:solidFill>
        <a:latin typeface="+mn-lt"/>
        <a:ea typeface="+mn-ea"/>
        <a:cs typeface="+mn-cs"/>
      </a:defRPr>
    </a:lvl8pPr>
    <a:lvl9pPr marL="2735135" algn="l" defTabSz="683784" rtl="0" eaLnBrk="1" latinLnBrk="0" hangingPunct="1">
      <a:defRPr sz="1346"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5E3B3C20-8D51-4D47-BE53-C5076F8FA4C8}">
          <p14:sldIdLst>
            <p14:sldId id="298"/>
            <p14:sldId id="299"/>
            <p14:sldId id="2147483642"/>
            <p14:sldId id="316"/>
            <p14:sldId id="2147483637"/>
            <p14:sldId id="2147483640"/>
            <p14:sldId id="320"/>
            <p14:sldId id="321"/>
            <p14:sldId id="2147473461"/>
            <p14:sldId id="342"/>
            <p14:sldId id="257"/>
            <p14:sldId id="256"/>
            <p14:sldId id="2147483647"/>
            <p14:sldId id="259"/>
          </p14:sldIdLst>
        </p14:section>
        <p14:section name="Back up slides" id="{75CA7002-9F76-4AFF-B6F1-A1FEDBB0BC47}">
          <p14:sldIdLst/>
        </p14:section>
      </p14:sectionLst>
    </p:ext>
    <p:ext uri="{EFAFB233-063F-42B5-8137-9DF3F51BA10A}">
      <p15:sldGuideLst xmlns:p15="http://schemas.microsoft.com/office/powerpoint/2012/main">
        <p15:guide id="2" orient="horz" pos="418" userDrawn="1">
          <p15:clr>
            <a:srgbClr val="A4A3A4"/>
          </p15:clr>
        </p15:guide>
        <p15:guide id="3" pos="5397" userDrawn="1">
          <p15:clr>
            <a:srgbClr val="A4A3A4"/>
          </p15:clr>
        </p15:guide>
        <p15:guide id="4" orient="horz" pos="2051" userDrawn="1">
          <p15:clr>
            <a:srgbClr val="A4A3A4"/>
          </p15:clr>
        </p15:guide>
        <p15:guide id="5" pos="363" userDrawn="1">
          <p15:clr>
            <a:srgbClr val="A4A3A4"/>
          </p15:clr>
        </p15:guide>
        <p15:guide id="6" orient="horz" pos="3204" userDrawn="1">
          <p15:clr>
            <a:srgbClr val="A4A3A4"/>
          </p15:clr>
        </p15:guide>
        <p15:guide id="7" orient="horz" pos="2890" userDrawn="1">
          <p15:clr>
            <a:srgbClr val="A4A3A4"/>
          </p15:clr>
        </p15:guide>
        <p15:guide id="8" orient="horz" pos="2414" userDrawn="1">
          <p15:clr>
            <a:srgbClr val="A4A3A4"/>
          </p15:clr>
        </p15:guide>
        <p15:guide id="9" pos="5556" userDrawn="1">
          <p15:clr>
            <a:srgbClr val="A4A3A4"/>
          </p15:clr>
        </p15:guide>
        <p15:guide id="10" orient="horz" pos="894"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646C613-D07F-01B5-DE84-ECCBEE36389B}" name="Schrader, Aubree" initials="SA" userId="S::ASchrader@rednucleus.com::516d1270-6a98-4584-a705-5f3de98737ac" providerId="AD"/>
  <p188:author id="{6BB3E61A-81EB-19EB-E655-2C6C0D3D5111}" name="Aspire Scientific" initials="CR" userId="Aspire Scientific" providerId="None"/>
  <p188:author id="{5B9C0C1E-EA8E-F598-31B2-F0A2953DF401}" name="Aspire Scientific_MC" initials="AS" userId="Aspire Scientific_MC" providerId="None"/>
  <p188:author id="{4ADDD824-E149-4216-F5E2-5BF7BE7B9205}" name="Todd Waldron" initials="TW" userId="S::Todd.Waldron@gilead.com::193e63ea-d5e1-439c-8a95-4bff1a044f12" providerId="AD"/>
  <p188:author id="{38976030-9750-A393-A580-517B517DCBAE}" name="Aspire Scientific_MY" initials="MY" userId="Aspire Scientific_MY" providerId="None"/>
  <p188:author id="{405F4D33-08BB-3825-DEF4-C751D68CF741}" name="Hongyuan Wang" initials="HW" userId="S::hongyuan.wang@gilead.com::1f0af0b2-1d47-4a60-8f42-f8e70926db9a" providerId="AD"/>
  <p188:author id="{0E8E3C35-7A2C-6F1B-2B14-9A25026976C8}" name="Tammy Mankame" initials="TM" userId="S::tammy.mankame@gilead.com::e03c1b0c-f0d9-44dc-a427-fc1c65771bcc" providerId="AD"/>
  <p188:author id="{ABF3B14F-E0BA-EE1D-FF2D-60E9AEF4F4F5}" name="Hadas Dvory-Sobol" initials="HDS" userId="S::Hadas.Dvory-Sobol@gilead.com::686e8437-ee17-4d3f-b610-62feb34ec8cc" providerId="AD"/>
  <p188:author id="{2BBD8460-9843-4335-EC0F-EC6972585838}" name="Aspire Scientific_CH" initials="CH" userId="Aspire Scientific_CH" providerId="None"/>
  <p188:author id="{8656FF6A-2BBC-B675-8171-683056BF33BA}" name="Aspire Scientific_KW" initials="AS" userId="Aspire Scientific_KW" providerId="None"/>
  <p188:author id="{853E0171-B682-3CD2-5560-4CCF298EA8C4}" name="Tammy Mankame" initials="TM" userId="S::Tammy.Mankame@gilead.com::e03c1b0c-f0d9-44dc-a427-fc1c65771bcc" providerId="AD"/>
  <p188:author id="{78647171-3EA4-3A16-CD98-37ADB6A693C2}" name="Schaefer, Cassaundra" initials="SC" userId="S::CSchaefer@rednucleus.com::8db35b73-0677-4247-a6a9-7e8ca75dcd1c" providerId="AD"/>
  <p188:author id="{B019F781-8A42-E844-1673-CC50BBE61E42}" name="Leland Yee" initials="LY" userId="S::leland.yee4@gilead.com::5594b399-d286-4e0b-ae55-b4b1ccd45bff" providerId="AD"/>
  <p188:author id="{323D378E-CB31-11AA-7EB2-ECBCB4EC94AB}" name="María Buti" initials="MB" userId="579ac42fe817039b" providerId="Windows Live"/>
  <p188:author id="{F8087E93-FC78-B0D6-212E-710CBA74CA8D}" name="Frida Abramov" initials="FA" userId="S::fabramov@gilead.com::02f7f9d3-7684-49e2-a590-eb3905ec2824" providerId="AD"/>
  <p188:author id="{E23D84A0-A3A1-EFB7-7634-735E830210AB}" name="John Flaherty" initials="JF" userId="S::John.Flaherty@gilead.com::1bb80766-9d81-4179-ba7f-56007dfbce80" providerId="AD"/>
  <p188:author id="{D3E2C7BD-58E1-F344-C004-3C83FFEED688}" name="Bezkorovainy, Gregory" initials="BG" userId="S::GBezkorovainy@rednucleus.com::7d79f59e-2877-4ec5-9c2b-d9afe0f3bfd2" providerId="AD"/>
  <p188:author id="{F62551DA-66E8-5793-B21A-2E7E62BE29B0}" name="Chrystelle Rasamison" initials="CR" userId="S::chrystelle.rasamison@aspire-scientific.com::68afe868-c146-4fa6-be6c-4ff91da0487a" providerId="AD"/>
  <p188:author id="{998860DA-A8B0-BCF0-1F9E-B8CAF7CE72C1}" name="Roberto Mateo" initials="RM" userId="S::roberto.mateo@gilead.com::19fa1acf-3cb6-41f9-a579-a29fc4501bfb" providerId="AD"/>
  <p188:author id="{4E542EDB-741F-800B-0F05-2577315AAE14}" name="Ilona Swiatkowska" initials="IS" userId="Ilona Swiatkowska" providerId="None"/>
  <p188:author id="{28B2CEE6-2693-054D-971B-6207F218EB70}" name="Aspire Scientific - CR" initials="CR" userId="Aspire Scientific - CR" providerId="None"/>
  <p188:author id="{743A1FE9-435B-2D75-07C8-0CD9EAA619A5}" name="Rodgers, Helen" initials="RH" userId="S::HRodgers@rednucleus.com::7df17c6e-e277-4f15-8f17-3257dad5983b" providerId="AD"/>
  <p188:author id="{81D600ED-BBF6-5EC3-855C-F2A310F0AC0D}" name="Bavley, Charlotte" initials="BC" userId="S::CBavley@rednucleus.com::07315c97-ade4-4293-a64d-c437783ba8f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6B531"/>
    <a:srgbClr val="658C38"/>
    <a:srgbClr val="C7D9A6"/>
    <a:srgbClr val="A1C567"/>
    <a:srgbClr val="54565B"/>
    <a:srgbClr val="0099CC"/>
    <a:srgbClr val="20300E"/>
    <a:srgbClr val="314B15"/>
    <a:srgbClr val="F2F2F2"/>
    <a:srgbClr val="DEDBD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18EFB44-C022-441F-B1AE-51624F8ECC2B}" v="2" dt="2026-07-27T17:42:51.062"/>
  </p1510:revLst>
</p1510:revInfo>
</file>

<file path=ppt/tableStyles.xml><?xml version="1.0" encoding="utf-8"?>
<a:tblStyleLst xmlns:a="http://schemas.openxmlformats.org/drawingml/2006/main" def="{073A0DAA-6AF3-43AB-8588-CEC1D06C72B9}">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28" d="100"/>
          <a:sy n="128" d="100"/>
        </p:scale>
        <p:origin x="1056" y="108"/>
      </p:cViewPr>
      <p:guideLst>
        <p:guide orient="horz" pos="418"/>
        <p:guide pos="5397"/>
        <p:guide orient="horz" pos="2051"/>
        <p:guide pos="363"/>
        <p:guide orient="horz" pos="3204"/>
        <p:guide orient="horz" pos="2890"/>
        <p:guide orient="horz" pos="2414"/>
        <p:guide pos="5556"/>
        <p:guide orient="horz" pos="894"/>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 Id="rId27"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ystelle Rasamison" userId="68afe868-c146-4fa6-be6c-4ff91da0487a" providerId="ADAL" clId="{B9AA6179-45D2-4959-9217-8AB7ACAF4D98}"/>
    <pc:docChg chg="undo custSel modSld">
      <pc:chgData name="Chrystelle Rasamison" userId="68afe868-c146-4fa6-be6c-4ff91da0487a" providerId="ADAL" clId="{B9AA6179-45D2-4959-9217-8AB7ACAF4D98}" dt="2026-07-22T13:26:40.618" v="104" actId="6549"/>
      <pc:docMkLst>
        <pc:docMk/>
      </pc:docMkLst>
      <pc:sldChg chg="modSp mod modCm">
        <pc:chgData name="Chrystelle Rasamison" userId="68afe868-c146-4fa6-be6c-4ff91da0487a" providerId="ADAL" clId="{B9AA6179-45D2-4959-9217-8AB7ACAF4D98}" dt="2026-07-20T08:20:17.666" v="71" actId="13926"/>
        <pc:sldMkLst>
          <pc:docMk/>
          <pc:sldMk cId="1576629367" sldId="256"/>
        </pc:sldMkLst>
        <pc:spChg chg="mod">
          <ac:chgData name="Chrystelle Rasamison" userId="68afe868-c146-4fa6-be6c-4ff91da0487a" providerId="ADAL" clId="{B9AA6179-45D2-4959-9217-8AB7ACAF4D98}" dt="2026-07-20T08:20:17.666" v="71" actId="13926"/>
          <ac:spMkLst>
            <pc:docMk/>
            <pc:sldMk cId="1576629367" sldId="256"/>
            <ac:spMk id="5" creationId="{74D65B61-7126-1902-D33C-BAEA5E1D3123}"/>
          </ac:spMkLst>
        </pc:spChg>
        <pc:extLst>
          <p:ext xmlns:p="http://schemas.openxmlformats.org/presentationml/2006/main" uri="{D6D511B9-2390-475A-947B-AFAB55BFBCF1}">
            <pc226:cmChg xmlns:pc226="http://schemas.microsoft.com/office/powerpoint/2022/06/main/command" chg="mod">
              <pc226:chgData name="Chrystelle Rasamison" userId="68afe868-c146-4fa6-be6c-4ff91da0487a" providerId="ADAL" clId="{B9AA6179-45D2-4959-9217-8AB7ACAF4D98}" dt="2026-07-20T08:17:12.682" v="29" actId="20577"/>
              <pc2:cmMkLst xmlns:pc2="http://schemas.microsoft.com/office/powerpoint/2019/9/main/command">
                <pc:docMk/>
                <pc:sldMk cId="1576629367" sldId="256"/>
                <pc2:cmMk id="{41AE8307-1284-469E-B8B1-32530E1FBA39}"/>
              </pc2:cmMkLst>
            </pc226:cmChg>
            <pc226:cmChg xmlns:pc226="http://schemas.microsoft.com/office/powerpoint/2022/06/main/command" chg="mod">
              <pc226:chgData name="Chrystelle Rasamison" userId="68afe868-c146-4fa6-be6c-4ff91da0487a" providerId="ADAL" clId="{B9AA6179-45D2-4959-9217-8AB7ACAF4D98}" dt="2026-07-20T08:17:12.682" v="29" actId="20577"/>
              <pc2:cmMkLst xmlns:pc2="http://schemas.microsoft.com/office/powerpoint/2019/9/main/command">
                <pc:docMk/>
                <pc:sldMk cId="1576629367" sldId="256"/>
                <pc2:cmMk id="{C745BA35-7416-44BB-AB62-E4C8B1DC491B}"/>
              </pc2:cmMkLst>
            </pc226:cmChg>
            <pc226:cmChg xmlns:pc226="http://schemas.microsoft.com/office/powerpoint/2022/06/main/command" chg="mod">
              <pc226:chgData name="Chrystelle Rasamison" userId="68afe868-c146-4fa6-be6c-4ff91da0487a" providerId="ADAL" clId="{B9AA6179-45D2-4959-9217-8AB7ACAF4D98}" dt="2026-07-20T08:17:12.682" v="29" actId="20577"/>
              <pc2:cmMkLst xmlns:pc2="http://schemas.microsoft.com/office/powerpoint/2019/9/main/command">
                <pc:docMk/>
                <pc:sldMk cId="1576629367" sldId="256"/>
                <pc2:cmMk id="{8D90667D-7ADC-47B0-AA97-DAA4BAAB99A5}"/>
              </pc2:cmMkLst>
            </pc226:cmChg>
            <pc226:cmChg xmlns:pc226="http://schemas.microsoft.com/office/powerpoint/2022/06/main/command" chg="mod">
              <pc226:chgData name="Chrystelle Rasamison" userId="68afe868-c146-4fa6-be6c-4ff91da0487a" providerId="ADAL" clId="{B9AA6179-45D2-4959-9217-8AB7ACAF4D98}" dt="2026-07-20T08:17:12.682" v="29" actId="20577"/>
              <pc2:cmMkLst xmlns:pc2="http://schemas.microsoft.com/office/powerpoint/2019/9/main/command">
                <pc:docMk/>
                <pc:sldMk cId="1576629367" sldId="256"/>
                <pc2:cmMk id="{466550DC-C625-4BA2-910B-818B49CBBC3A}"/>
              </pc2:cmMkLst>
            </pc226:cmChg>
          </p:ext>
        </pc:extLst>
      </pc:sldChg>
      <pc:sldChg chg="modSp mod">
        <pc:chgData name="Chrystelle Rasamison" userId="68afe868-c146-4fa6-be6c-4ff91da0487a" providerId="ADAL" clId="{B9AA6179-45D2-4959-9217-8AB7ACAF4D98}" dt="2026-07-20T08:05:24.561" v="6" actId="13926"/>
        <pc:sldMkLst>
          <pc:docMk/>
          <pc:sldMk cId="2256648268" sldId="320"/>
        </pc:sldMkLst>
        <pc:graphicFrameChg chg="modGraphic">
          <ac:chgData name="Chrystelle Rasamison" userId="68afe868-c146-4fa6-be6c-4ff91da0487a" providerId="ADAL" clId="{B9AA6179-45D2-4959-9217-8AB7ACAF4D98}" dt="2026-07-20T08:05:24.561" v="6" actId="13926"/>
          <ac:graphicFrameMkLst>
            <pc:docMk/>
            <pc:sldMk cId="2256648268" sldId="320"/>
            <ac:graphicFrameMk id="3" creationId="{A0896B52-C421-964B-ADE1-0B2B671B7E51}"/>
          </ac:graphicFrameMkLst>
        </pc:graphicFrameChg>
      </pc:sldChg>
      <pc:sldChg chg="modSp mod modCm">
        <pc:chgData name="Chrystelle Rasamison" userId="68afe868-c146-4fa6-be6c-4ff91da0487a" providerId="ADAL" clId="{B9AA6179-45D2-4959-9217-8AB7ACAF4D98}" dt="2026-07-20T08:05:52.263" v="21" actId="6549"/>
        <pc:sldMkLst>
          <pc:docMk/>
          <pc:sldMk cId="622584496" sldId="321"/>
        </pc:sldMkLst>
        <pc:spChg chg="mod">
          <ac:chgData name="Chrystelle Rasamison" userId="68afe868-c146-4fa6-be6c-4ff91da0487a" providerId="ADAL" clId="{B9AA6179-45D2-4959-9217-8AB7ACAF4D98}" dt="2026-07-20T08:05:52.263" v="21" actId="6549"/>
          <ac:spMkLst>
            <pc:docMk/>
            <pc:sldMk cId="622584496" sldId="321"/>
            <ac:spMk id="18" creationId="{B497F81C-5758-340A-197C-4B774887B819}"/>
          </ac:spMkLst>
        </pc:spChg>
        <pc:spChg chg="mod">
          <ac:chgData name="Chrystelle Rasamison" userId="68afe868-c146-4fa6-be6c-4ff91da0487a" providerId="ADAL" clId="{B9AA6179-45D2-4959-9217-8AB7ACAF4D98}" dt="2026-07-20T08:05:30.238" v="7" actId="13926"/>
          <ac:spMkLst>
            <pc:docMk/>
            <pc:sldMk cId="622584496" sldId="321"/>
            <ac:spMk id="49" creationId="{9D207BD7-ABC7-7745-A928-E3910C0B76B0}"/>
          </ac:spMkLst>
        </pc:spChg>
        <pc:extLst>
          <p:ext xmlns:p="http://schemas.openxmlformats.org/presentationml/2006/main" uri="{D6D511B9-2390-475A-947B-AFAB55BFBCF1}">
            <pc226:cmChg xmlns:pc226="http://schemas.microsoft.com/office/powerpoint/2022/06/main/command" chg="mod">
              <pc226:chgData name="Chrystelle Rasamison" userId="68afe868-c146-4fa6-be6c-4ff91da0487a" providerId="ADAL" clId="{B9AA6179-45D2-4959-9217-8AB7ACAF4D98}" dt="2026-07-20T08:05:52.263" v="21" actId="6549"/>
              <pc2:cmMkLst xmlns:pc2="http://schemas.microsoft.com/office/powerpoint/2019/9/main/command">
                <pc:docMk/>
                <pc:sldMk cId="622584496" sldId="321"/>
                <pc2:cmMk id="{50BFF313-4A4F-4F7D-AEAE-8D984072CBD7}"/>
              </pc2:cmMkLst>
            </pc226:cmChg>
            <pc226:cmChg xmlns:pc226="http://schemas.microsoft.com/office/powerpoint/2022/06/main/command" chg="mod">
              <pc226:chgData name="Chrystelle Rasamison" userId="68afe868-c146-4fa6-be6c-4ff91da0487a" providerId="ADAL" clId="{B9AA6179-45D2-4959-9217-8AB7ACAF4D98}" dt="2026-07-20T08:05:52.263" v="21" actId="6549"/>
              <pc2:cmMkLst xmlns:pc2="http://schemas.microsoft.com/office/powerpoint/2019/9/main/command">
                <pc:docMk/>
                <pc:sldMk cId="622584496" sldId="321"/>
                <pc2:cmMk id="{CDBF0E76-5908-478E-9C93-FCE14C4FE565}"/>
              </pc2:cmMkLst>
            </pc226:cmChg>
          </p:ext>
        </pc:extLst>
      </pc:sldChg>
      <pc:sldChg chg="modSp mod modCm">
        <pc:chgData name="Chrystelle Rasamison" userId="68afe868-c146-4fa6-be6c-4ff91da0487a" providerId="ADAL" clId="{B9AA6179-45D2-4959-9217-8AB7ACAF4D98}" dt="2026-07-20T08:47:38.830" v="97" actId="14100"/>
        <pc:sldMkLst>
          <pc:docMk/>
          <pc:sldMk cId="3399170439" sldId="342"/>
        </pc:sldMkLst>
        <pc:spChg chg="mod">
          <ac:chgData name="Chrystelle Rasamison" userId="68afe868-c146-4fa6-be6c-4ff91da0487a" providerId="ADAL" clId="{B9AA6179-45D2-4959-9217-8AB7ACAF4D98}" dt="2026-07-20T08:41:29.007" v="84" actId="20577"/>
          <ac:spMkLst>
            <pc:docMk/>
            <pc:sldMk cId="3399170439" sldId="342"/>
            <ac:spMk id="29" creationId="{0A196C85-EF83-F1B6-0887-A07E616D8E70}"/>
          </ac:spMkLst>
        </pc:spChg>
        <pc:graphicFrameChg chg="modGraphic">
          <ac:chgData name="Chrystelle Rasamison" userId="68afe868-c146-4fa6-be6c-4ff91da0487a" providerId="ADAL" clId="{B9AA6179-45D2-4959-9217-8AB7ACAF4D98}" dt="2026-07-20T08:12:24.297" v="23" actId="13926"/>
          <ac:graphicFrameMkLst>
            <pc:docMk/>
            <pc:sldMk cId="3399170439" sldId="342"/>
            <ac:graphicFrameMk id="2" creationId="{5205D387-3D02-5172-1F83-F6D0480C213C}"/>
          </ac:graphicFrameMkLst>
        </pc:graphicFrameChg>
        <pc:extLst>
          <p:ext xmlns:p="http://schemas.openxmlformats.org/presentationml/2006/main" uri="{D6D511B9-2390-475A-947B-AFAB55BFBCF1}">
            <pc226:cmChg xmlns:pc226="http://schemas.microsoft.com/office/powerpoint/2022/06/main/command" chg="mod">
              <pc226:chgData name="Chrystelle Rasamison" userId="68afe868-c146-4fa6-be6c-4ff91da0487a" providerId="ADAL" clId="{B9AA6179-45D2-4959-9217-8AB7ACAF4D98}" dt="2026-07-20T08:41:29.007" v="84" actId="20577"/>
              <pc2:cmMkLst xmlns:pc2="http://schemas.microsoft.com/office/powerpoint/2019/9/main/command">
                <pc:docMk/>
                <pc:sldMk cId="3399170439" sldId="342"/>
                <pc2:cmMk id="{10086771-B383-43FB-A6B3-7E3BA9DF90A6}"/>
              </pc2:cmMkLst>
            </pc226:cmChg>
            <pc226:cmChg xmlns:pc226="http://schemas.microsoft.com/office/powerpoint/2022/06/main/command" chg="mod">
              <pc226:chgData name="Chrystelle Rasamison" userId="68afe868-c146-4fa6-be6c-4ff91da0487a" providerId="ADAL" clId="{B9AA6179-45D2-4959-9217-8AB7ACAF4D98}" dt="2026-07-20T08:41:29.007" v="84" actId="20577"/>
              <pc2:cmMkLst xmlns:pc2="http://schemas.microsoft.com/office/powerpoint/2019/9/main/command">
                <pc:docMk/>
                <pc:sldMk cId="3399170439" sldId="342"/>
                <pc2:cmMk id="{E3488277-FB4A-4D05-A98B-393478049544}"/>
              </pc2:cmMkLst>
            </pc226:cmChg>
            <pc226:cmChg xmlns:pc226="http://schemas.microsoft.com/office/powerpoint/2022/06/main/command" chg="mod">
              <pc226:chgData name="Chrystelle Rasamison" userId="68afe868-c146-4fa6-be6c-4ff91da0487a" providerId="ADAL" clId="{B9AA6179-45D2-4959-9217-8AB7ACAF4D98}" dt="2026-07-20T08:41:29.007" v="84" actId="20577"/>
              <pc2:cmMkLst xmlns:pc2="http://schemas.microsoft.com/office/powerpoint/2019/9/main/command">
                <pc:docMk/>
                <pc:sldMk cId="3399170439" sldId="342"/>
                <pc2:cmMk id="{5CEED2A4-40CF-4666-9D52-FBDC4BDA4851}"/>
              </pc2:cmMkLst>
            </pc226:cmChg>
          </p:ext>
        </pc:extLst>
      </pc:sldChg>
      <pc:sldChg chg="modSp mod">
        <pc:chgData name="Chrystelle Rasamison" userId="68afe868-c146-4fa6-be6c-4ff91da0487a" providerId="ADAL" clId="{B9AA6179-45D2-4959-9217-8AB7ACAF4D98}" dt="2026-07-22T13:26:40.618" v="104" actId="6549"/>
        <pc:sldMkLst>
          <pc:docMk/>
          <pc:sldMk cId="2996766515" sldId="2147473461"/>
        </pc:sldMkLst>
        <pc:spChg chg="mod">
          <ac:chgData name="Chrystelle Rasamison" userId="68afe868-c146-4fa6-be6c-4ff91da0487a" providerId="ADAL" clId="{B9AA6179-45D2-4959-9217-8AB7ACAF4D98}" dt="2026-07-22T13:26:40.618" v="104" actId="6549"/>
          <ac:spMkLst>
            <pc:docMk/>
            <pc:sldMk cId="2996766515" sldId="2147473461"/>
            <ac:spMk id="19" creationId="{68541F6D-5B67-5371-5DB5-619C54DEA5D1}"/>
          </ac:spMkLst>
        </pc:spChg>
      </pc:sldChg>
      <pc:sldChg chg="modSp mod">
        <pc:chgData name="Chrystelle Rasamison" userId="68afe868-c146-4fa6-be6c-4ff91da0487a" providerId="ADAL" clId="{B9AA6179-45D2-4959-9217-8AB7ACAF4D98}" dt="2026-07-20T08:01:22.351" v="4" actId="208"/>
        <pc:sldMkLst>
          <pc:docMk/>
          <pc:sldMk cId="3612622054" sldId="2147483637"/>
        </pc:sldMkLst>
        <pc:spChg chg="mod">
          <ac:chgData name="Chrystelle Rasamison" userId="68afe868-c146-4fa6-be6c-4ff91da0487a" providerId="ADAL" clId="{B9AA6179-45D2-4959-9217-8AB7ACAF4D98}" dt="2026-07-20T08:00:42.032" v="1" actId="12788"/>
          <ac:spMkLst>
            <pc:docMk/>
            <pc:sldMk cId="3612622054" sldId="2147483637"/>
            <ac:spMk id="2" creationId="{A846BFFE-A2AD-8A2F-113E-D078562EAF6B}"/>
          </ac:spMkLst>
        </pc:spChg>
        <pc:spChg chg="mod">
          <ac:chgData name="Chrystelle Rasamison" userId="68afe868-c146-4fa6-be6c-4ff91da0487a" providerId="ADAL" clId="{B9AA6179-45D2-4959-9217-8AB7ACAF4D98}" dt="2026-07-20T08:00:42.032" v="1" actId="12788"/>
          <ac:spMkLst>
            <pc:docMk/>
            <pc:sldMk cId="3612622054" sldId="2147483637"/>
            <ac:spMk id="3" creationId="{A133F241-28EB-91F3-6E2B-484972653C4E}"/>
          </ac:spMkLst>
        </pc:spChg>
        <pc:spChg chg="mod">
          <ac:chgData name="Chrystelle Rasamison" userId="68afe868-c146-4fa6-be6c-4ff91da0487a" providerId="ADAL" clId="{B9AA6179-45D2-4959-9217-8AB7ACAF4D98}" dt="2026-07-20T08:00:42.032" v="1" actId="12788"/>
          <ac:spMkLst>
            <pc:docMk/>
            <pc:sldMk cId="3612622054" sldId="2147483637"/>
            <ac:spMk id="4" creationId="{F3F814DC-1025-ACBB-78A1-6CDB2E79711D}"/>
          </ac:spMkLst>
        </pc:spChg>
        <pc:spChg chg="mod">
          <ac:chgData name="Chrystelle Rasamison" userId="68afe868-c146-4fa6-be6c-4ff91da0487a" providerId="ADAL" clId="{B9AA6179-45D2-4959-9217-8AB7ACAF4D98}" dt="2026-07-20T08:00:42.032" v="1" actId="12788"/>
          <ac:spMkLst>
            <pc:docMk/>
            <pc:sldMk cId="3612622054" sldId="2147483637"/>
            <ac:spMk id="12" creationId="{CE1982DB-C60C-0B92-7857-B3B59E297EF5}"/>
          </ac:spMkLst>
        </pc:spChg>
        <pc:spChg chg="mod">
          <ac:chgData name="Chrystelle Rasamison" userId="68afe868-c146-4fa6-be6c-4ff91da0487a" providerId="ADAL" clId="{B9AA6179-45D2-4959-9217-8AB7ACAF4D98}" dt="2026-07-20T08:00:42.032" v="1" actId="12788"/>
          <ac:spMkLst>
            <pc:docMk/>
            <pc:sldMk cId="3612622054" sldId="2147483637"/>
            <ac:spMk id="17" creationId="{7DF89EBE-0E99-3E32-3340-0D3E7C284F59}"/>
          </ac:spMkLst>
        </pc:spChg>
        <pc:cxnChg chg="mod">
          <ac:chgData name="Chrystelle Rasamison" userId="68afe868-c146-4fa6-be6c-4ff91da0487a" providerId="ADAL" clId="{B9AA6179-45D2-4959-9217-8AB7ACAF4D98}" dt="2026-07-20T08:00:46.944" v="2" actId="14100"/>
          <ac:cxnSpMkLst>
            <pc:docMk/>
            <pc:sldMk cId="3612622054" sldId="2147483637"/>
            <ac:cxnSpMk id="26" creationId="{DAFF23D6-280E-D1BA-B93F-058ABB7B2213}"/>
          </ac:cxnSpMkLst>
        </pc:cxnChg>
      </pc:sldChg>
      <pc:sldChg chg="modSp mod">
        <pc:chgData name="Chrystelle Rasamison" userId="68afe868-c146-4fa6-be6c-4ff91da0487a" providerId="ADAL" clId="{B9AA6179-45D2-4959-9217-8AB7ACAF4D98}" dt="2026-07-22T13:22:41.795" v="102" actId="14100"/>
        <pc:sldMkLst>
          <pc:docMk/>
          <pc:sldMk cId="3430894396" sldId="2147483640"/>
        </pc:sldMkLst>
        <pc:spChg chg="mod">
          <ac:chgData name="Chrystelle Rasamison" userId="68afe868-c146-4fa6-be6c-4ff91da0487a" providerId="ADAL" clId="{B9AA6179-45D2-4959-9217-8AB7ACAF4D98}" dt="2026-07-20T08:02:20.652" v="5" actId="13926"/>
          <ac:spMkLst>
            <pc:docMk/>
            <pc:sldMk cId="3430894396" sldId="2147483640"/>
            <ac:spMk id="4" creationId="{59482588-A728-EBEF-BEAD-A32B2D76EDE9}"/>
          </ac:spMkLst>
        </pc:spChg>
        <pc:spChg chg="mod">
          <ac:chgData name="Chrystelle Rasamison" userId="68afe868-c146-4fa6-be6c-4ff91da0487a" providerId="ADAL" clId="{B9AA6179-45D2-4959-9217-8AB7ACAF4D98}" dt="2026-07-22T13:22:41.795" v="102" actId="14100"/>
          <ac:spMkLst>
            <pc:docMk/>
            <pc:sldMk cId="3430894396" sldId="2147483640"/>
            <ac:spMk id="27" creationId="{D0D23662-82FD-8285-D6CD-B51D0B5300C0}"/>
          </ac:spMkLst>
        </pc:spChg>
      </pc:sldChg>
      <pc:sldChg chg="modSp mod">
        <pc:chgData name="Chrystelle Rasamison" userId="68afe868-c146-4fa6-be6c-4ff91da0487a" providerId="ADAL" clId="{B9AA6179-45D2-4959-9217-8AB7ACAF4D98}" dt="2026-07-20T08:00:23.662" v="0" actId="13926"/>
        <pc:sldMkLst>
          <pc:docMk/>
          <pc:sldMk cId="1880348896" sldId="2147483642"/>
        </pc:sldMkLst>
        <pc:spChg chg="mod">
          <ac:chgData name="Chrystelle Rasamison" userId="68afe868-c146-4fa6-be6c-4ff91da0487a" providerId="ADAL" clId="{B9AA6179-45D2-4959-9217-8AB7ACAF4D98}" dt="2026-07-20T08:00:23.662" v="0" actId="13926"/>
          <ac:spMkLst>
            <pc:docMk/>
            <pc:sldMk cId="1880348896" sldId="2147483642"/>
            <ac:spMk id="24" creationId="{50AC3E52-E9E7-CAA4-D8FE-A7A80DF3DF97}"/>
          </ac:spMkLst>
        </pc:spChg>
      </pc:sldChg>
    </pc:docChg>
  </pc:docChgLst>
  <pc:docChgLst>
    <pc:chgData name="Kathryn Woods" userId="e0ec201c-bafa-4838-b89e-f0242ec6ce7a" providerId="ADAL" clId="{F7D82D0A-8369-4D65-A2A3-AA301F64DA74}"/>
    <pc:docChg chg="undo custSel addSld delSld modSld sldOrd modSection">
      <pc:chgData name="Kathryn Woods" userId="e0ec201c-bafa-4838-b89e-f0242ec6ce7a" providerId="ADAL" clId="{F7D82D0A-8369-4D65-A2A3-AA301F64DA74}" dt="2026-07-27T18:55:30.236" v="2012" actId="20577"/>
      <pc:docMkLst>
        <pc:docMk/>
      </pc:docMkLst>
      <pc:sldChg chg="delSp modSp mod modCm modNotesTx">
        <pc:chgData name="Kathryn Woods" userId="e0ec201c-bafa-4838-b89e-f0242ec6ce7a" providerId="ADAL" clId="{F7D82D0A-8369-4D65-A2A3-AA301F64DA74}" dt="2026-07-22T12:05:14.857" v="1298" actId="20577"/>
        <pc:sldMkLst>
          <pc:docMk/>
          <pc:sldMk cId="1576629367" sldId="256"/>
        </pc:sldMkLst>
        <pc:spChg chg="mod">
          <ac:chgData name="Kathryn Woods" userId="e0ec201c-bafa-4838-b89e-f0242ec6ce7a" providerId="ADAL" clId="{F7D82D0A-8369-4D65-A2A3-AA301F64DA74}" dt="2026-07-20T11:44:57.884" v="377" actId="1036"/>
          <ac:spMkLst>
            <pc:docMk/>
            <pc:sldMk cId="1576629367" sldId="256"/>
            <ac:spMk id="2" creationId="{01633A94-63F9-D830-0CF0-083496D48FCD}"/>
          </ac:spMkLst>
        </pc:spChg>
        <pc:spChg chg="mod">
          <ac:chgData name="Kathryn Woods" userId="e0ec201c-bafa-4838-b89e-f0242ec6ce7a" providerId="ADAL" clId="{F7D82D0A-8369-4D65-A2A3-AA301F64DA74}" dt="2026-07-20T11:45:04.153" v="392" actId="1036"/>
          <ac:spMkLst>
            <pc:docMk/>
            <pc:sldMk cId="1576629367" sldId="256"/>
            <ac:spMk id="5" creationId="{74D65B61-7126-1902-D33C-BAEA5E1D3123}"/>
          </ac:spMkLst>
        </pc:spChg>
        <pc:extLst>
          <p:ext xmlns:p="http://schemas.openxmlformats.org/presentationml/2006/main" uri="{D6D511B9-2390-475A-947B-AFAB55BFBCF1}">
            <pc226:cmChg xmlns:pc226="http://schemas.microsoft.com/office/powerpoint/2022/06/main/command" chg="mod">
              <pc226:chgData name="Kathryn Woods" userId="e0ec201c-bafa-4838-b89e-f0242ec6ce7a" providerId="ADAL" clId="{F7D82D0A-8369-4D65-A2A3-AA301F64DA74}" dt="2026-07-20T11:43:04.869" v="318" actId="20577"/>
              <pc2:cmMkLst xmlns:pc2="http://schemas.microsoft.com/office/powerpoint/2019/9/main/command">
                <pc:docMk/>
                <pc:sldMk cId="1576629367" sldId="256"/>
                <pc2:cmMk id="{41AE8307-1284-469E-B8B1-32530E1FBA39}"/>
              </pc2:cmMkLst>
            </pc226:cmChg>
            <pc226:cmChg xmlns:pc226="http://schemas.microsoft.com/office/powerpoint/2022/06/main/command" chg="mod">
              <pc226:chgData name="Kathryn Woods" userId="e0ec201c-bafa-4838-b89e-f0242ec6ce7a" providerId="ADAL" clId="{F7D82D0A-8369-4D65-A2A3-AA301F64DA74}" dt="2026-07-20T11:43:04.869" v="318" actId="20577"/>
              <pc2:cmMkLst xmlns:pc2="http://schemas.microsoft.com/office/powerpoint/2019/9/main/command">
                <pc:docMk/>
                <pc:sldMk cId="1576629367" sldId="256"/>
                <pc2:cmMk id="{466550DC-C625-4BA2-910B-818B49CBBC3A}"/>
              </pc2:cmMkLst>
            </pc226:cmChg>
          </p:ext>
        </pc:extLst>
      </pc:sldChg>
      <pc:sldChg chg="addSp delSp modSp add mod">
        <pc:chgData name="Kathryn Woods" userId="e0ec201c-bafa-4838-b89e-f0242ec6ce7a" providerId="ADAL" clId="{F7D82D0A-8369-4D65-A2A3-AA301F64DA74}" dt="2026-07-27T17:18:52.751" v="1749" actId="27918"/>
        <pc:sldMkLst>
          <pc:docMk/>
          <pc:sldMk cId="2977367534" sldId="257"/>
        </pc:sldMkLst>
        <pc:spChg chg="mod">
          <ac:chgData name="Kathryn Woods" userId="e0ec201c-bafa-4838-b89e-f0242ec6ce7a" providerId="ADAL" clId="{F7D82D0A-8369-4D65-A2A3-AA301F64DA74}" dt="2026-07-22T13:12:41.393" v="1610" actId="20577"/>
          <ac:spMkLst>
            <pc:docMk/>
            <pc:sldMk cId="2977367534" sldId="257"/>
            <ac:spMk id="6" creationId="{4F72F098-F5AE-A0B2-127E-128FE9CE8805}"/>
          </ac:spMkLst>
        </pc:spChg>
        <pc:spChg chg="mod">
          <ac:chgData name="Kathryn Woods" userId="e0ec201c-bafa-4838-b89e-f0242ec6ce7a" providerId="ADAL" clId="{F7D82D0A-8369-4D65-A2A3-AA301F64DA74}" dt="2026-07-22T13:12:38.710" v="1609" actId="20577"/>
          <ac:spMkLst>
            <pc:docMk/>
            <pc:sldMk cId="2977367534" sldId="257"/>
            <ac:spMk id="7" creationId="{A41811DC-2B1F-68AD-65DD-34D13AB2BA4A}"/>
          </ac:spMkLst>
        </pc:spChg>
        <pc:spChg chg="add mod">
          <ac:chgData name="Kathryn Woods" userId="e0ec201c-bafa-4838-b89e-f0242ec6ce7a" providerId="ADAL" clId="{F7D82D0A-8369-4D65-A2A3-AA301F64DA74}" dt="2026-07-22T13:07:26.457" v="1491" actId="403"/>
          <ac:spMkLst>
            <pc:docMk/>
            <pc:sldMk cId="2977367534" sldId="257"/>
            <ac:spMk id="15" creationId="{1D925EB6-995D-A1DF-7D25-045B1741A421}"/>
          </ac:spMkLst>
        </pc:spChg>
        <pc:spChg chg="add mod">
          <ac:chgData name="Kathryn Woods" userId="e0ec201c-bafa-4838-b89e-f0242ec6ce7a" providerId="ADAL" clId="{F7D82D0A-8369-4D65-A2A3-AA301F64DA74}" dt="2026-07-22T13:07:41.028" v="1492" actId="571"/>
          <ac:spMkLst>
            <pc:docMk/>
            <pc:sldMk cId="2977367534" sldId="257"/>
            <ac:spMk id="19" creationId="{7765CA9F-FB3A-2B99-B10D-85A0EF5BCD87}"/>
          </ac:spMkLst>
        </pc:spChg>
        <pc:graphicFrameChg chg="mod topLvl">
          <ac:chgData name="Kathryn Woods" userId="e0ec201c-bafa-4838-b89e-f0242ec6ce7a" providerId="ADAL" clId="{F7D82D0A-8369-4D65-A2A3-AA301F64DA74}" dt="2026-07-22T13:14:07.252" v="1611" actId="207"/>
          <ac:graphicFrameMkLst>
            <pc:docMk/>
            <pc:sldMk cId="2977367534" sldId="257"/>
            <ac:graphicFrameMk id="12" creationId="{E009C684-59F7-8580-E2BF-9DB6EA6D1E01}"/>
          </ac:graphicFrameMkLst>
        </pc:graphicFrameChg>
        <pc:graphicFrameChg chg="mod topLvl">
          <ac:chgData name="Kathryn Woods" userId="e0ec201c-bafa-4838-b89e-f0242ec6ce7a" providerId="ADAL" clId="{F7D82D0A-8369-4D65-A2A3-AA301F64DA74}" dt="2026-07-22T13:21:53.389" v="1640" actId="20577"/>
          <ac:graphicFrameMkLst>
            <pc:docMk/>
            <pc:sldMk cId="2977367534" sldId="257"/>
            <ac:graphicFrameMk id="35" creationId="{150BD8C6-9BF8-2805-2ABC-D49423302334}"/>
          </ac:graphicFrameMkLst>
        </pc:graphicFrameChg>
      </pc:sldChg>
      <pc:sldChg chg="addSp delSp modSp mod ord modNotesTx">
        <pc:chgData name="Kathryn Woods" userId="e0ec201c-bafa-4838-b89e-f0242ec6ce7a" providerId="ADAL" clId="{F7D82D0A-8369-4D65-A2A3-AA301F64DA74}" dt="2026-07-21T14:48:43.969" v="1185" actId="20577"/>
        <pc:sldMkLst>
          <pc:docMk/>
          <pc:sldMk cId="3107814961" sldId="259"/>
        </pc:sldMkLst>
        <pc:spChg chg="mod">
          <ac:chgData name="Kathryn Woods" userId="e0ec201c-bafa-4838-b89e-f0242ec6ce7a" providerId="ADAL" clId="{F7D82D0A-8369-4D65-A2A3-AA301F64DA74}" dt="2026-07-21T14:45:53.046" v="1181" actId="1037"/>
          <ac:spMkLst>
            <pc:docMk/>
            <pc:sldMk cId="3107814961" sldId="259"/>
            <ac:spMk id="8" creationId="{5B4C6BE1-AFC2-E46D-8ED9-88ED127F325C}"/>
          </ac:spMkLst>
        </pc:spChg>
        <pc:spChg chg="mod">
          <ac:chgData name="Kathryn Woods" userId="e0ec201c-bafa-4838-b89e-f0242ec6ce7a" providerId="ADAL" clId="{F7D82D0A-8369-4D65-A2A3-AA301F64DA74}" dt="2026-07-21T14:45:53.046" v="1181" actId="1037"/>
          <ac:spMkLst>
            <pc:docMk/>
            <pc:sldMk cId="3107814961" sldId="259"/>
            <ac:spMk id="10" creationId="{917ED9F9-FFD4-161F-641A-77E968B69487}"/>
          </ac:spMkLst>
        </pc:spChg>
        <pc:spChg chg="mod">
          <ac:chgData name="Kathryn Woods" userId="e0ec201c-bafa-4838-b89e-f0242ec6ce7a" providerId="ADAL" clId="{F7D82D0A-8369-4D65-A2A3-AA301F64DA74}" dt="2026-07-21T14:45:53.046" v="1181" actId="1037"/>
          <ac:spMkLst>
            <pc:docMk/>
            <pc:sldMk cId="3107814961" sldId="259"/>
            <ac:spMk id="11" creationId="{A006C6EA-A03D-5D8C-9AC3-3B6C405642EA}"/>
          </ac:spMkLst>
        </pc:spChg>
        <pc:spChg chg="mod">
          <ac:chgData name="Kathryn Woods" userId="e0ec201c-bafa-4838-b89e-f0242ec6ce7a" providerId="ADAL" clId="{F7D82D0A-8369-4D65-A2A3-AA301F64DA74}" dt="2026-07-21T14:46:12.928" v="1184" actId="20577"/>
          <ac:spMkLst>
            <pc:docMk/>
            <pc:sldMk cId="3107814961" sldId="259"/>
            <ac:spMk id="14" creationId="{844A7F4D-DCEF-6A68-76FB-A6D3DA5AAB03}"/>
          </ac:spMkLst>
        </pc:spChg>
        <pc:picChg chg="mod">
          <ac:chgData name="Kathryn Woods" userId="e0ec201c-bafa-4838-b89e-f0242ec6ce7a" providerId="ADAL" clId="{F7D82D0A-8369-4D65-A2A3-AA301F64DA74}" dt="2026-07-21T14:45:53.046" v="1181" actId="1037"/>
          <ac:picMkLst>
            <pc:docMk/>
            <pc:sldMk cId="3107814961" sldId="259"/>
            <ac:picMk id="7" creationId="{FF52909A-DE5E-5726-FBAD-221676C7A8FF}"/>
          </ac:picMkLst>
        </pc:picChg>
      </pc:sldChg>
      <pc:sldChg chg="addSp delSp modSp mod">
        <pc:chgData name="Kathryn Woods" userId="e0ec201c-bafa-4838-b89e-f0242ec6ce7a" providerId="ADAL" clId="{F7D82D0A-8369-4D65-A2A3-AA301F64DA74}" dt="2026-07-22T12:49:08.072" v="1304" actId="20577"/>
        <pc:sldMkLst>
          <pc:docMk/>
          <pc:sldMk cId="3989923275" sldId="298"/>
        </pc:sldMkLst>
        <pc:spChg chg="mod">
          <ac:chgData name="Kathryn Woods" userId="e0ec201c-bafa-4838-b89e-f0242ec6ce7a" providerId="ADAL" clId="{F7D82D0A-8369-4D65-A2A3-AA301F64DA74}" dt="2026-07-22T12:49:08.072" v="1304" actId="20577"/>
          <ac:spMkLst>
            <pc:docMk/>
            <pc:sldMk cId="3989923275" sldId="298"/>
            <ac:spMk id="15" creationId="{8D124FAA-0F1E-56FD-9BFD-36326B7FF86E}"/>
          </ac:spMkLst>
        </pc:spChg>
      </pc:sldChg>
      <pc:sldChg chg="addSp delSp modSp mod modNotesTx">
        <pc:chgData name="Kathryn Woods" userId="e0ec201c-bafa-4838-b89e-f0242ec6ce7a" providerId="ADAL" clId="{F7D82D0A-8369-4D65-A2A3-AA301F64DA74}" dt="2026-07-22T12:55:07.286" v="1410" actId="20577"/>
        <pc:sldMkLst>
          <pc:docMk/>
          <pc:sldMk cId="2256648268" sldId="320"/>
        </pc:sldMkLst>
        <pc:graphicFrameChg chg="mod modGraphic">
          <ac:chgData name="Kathryn Woods" userId="e0ec201c-bafa-4838-b89e-f0242ec6ce7a" providerId="ADAL" clId="{F7D82D0A-8369-4D65-A2A3-AA301F64DA74}" dt="2026-07-22T12:55:07.286" v="1410" actId="20577"/>
          <ac:graphicFrameMkLst>
            <pc:docMk/>
            <pc:sldMk cId="2256648268" sldId="320"/>
            <ac:graphicFrameMk id="3" creationId="{A0896B52-C421-964B-ADE1-0B2B671B7E51}"/>
          </ac:graphicFrameMkLst>
        </pc:graphicFrameChg>
      </pc:sldChg>
      <pc:sldChg chg="addSp delSp modSp mod modNotesTx">
        <pc:chgData name="Kathryn Woods" userId="e0ec201c-bafa-4838-b89e-f0242ec6ce7a" providerId="ADAL" clId="{F7D82D0A-8369-4D65-A2A3-AA301F64DA74}" dt="2026-07-27T18:55:17.487" v="2008" actId="20577"/>
        <pc:sldMkLst>
          <pc:docMk/>
          <pc:sldMk cId="622584496" sldId="321"/>
        </pc:sldMkLst>
        <pc:spChg chg="mod">
          <ac:chgData name="Kathryn Woods" userId="e0ec201c-bafa-4838-b89e-f0242ec6ce7a" providerId="ADAL" clId="{F7D82D0A-8369-4D65-A2A3-AA301F64DA74}" dt="2026-07-27T18:55:17.487" v="2008" actId="20577"/>
          <ac:spMkLst>
            <pc:docMk/>
            <pc:sldMk cId="622584496" sldId="321"/>
            <ac:spMk id="7" creationId="{78A90915-0BA0-2AB4-131A-370CFE72BD7F}"/>
          </ac:spMkLst>
        </pc:spChg>
        <pc:spChg chg="mod">
          <ac:chgData name="Kathryn Woods" userId="e0ec201c-bafa-4838-b89e-f0242ec6ce7a" providerId="ADAL" clId="{F7D82D0A-8369-4D65-A2A3-AA301F64DA74}" dt="2026-07-27T18:51:01.744" v="2007" actId="20577"/>
          <ac:spMkLst>
            <pc:docMk/>
            <pc:sldMk cId="622584496" sldId="321"/>
            <ac:spMk id="27" creationId="{06178B27-8E02-6193-610C-319265FD1FCF}"/>
          </ac:spMkLst>
        </pc:spChg>
        <pc:spChg chg="mod">
          <ac:chgData name="Kathryn Woods" userId="e0ec201c-bafa-4838-b89e-f0242ec6ce7a" providerId="ADAL" clId="{F7D82D0A-8369-4D65-A2A3-AA301F64DA74}" dt="2026-07-27T18:50:59.880" v="2006" actId="20577"/>
          <ac:spMkLst>
            <pc:docMk/>
            <pc:sldMk cId="622584496" sldId="321"/>
            <ac:spMk id="38" creationId="{2A9C054C-DEB1-0F54-9F07-94D6134557BE}"/>
          </ac:spMkLst>
        </pc:spChg>
        <pc:spChg chg="mod">
          <ac:chgData name="Kathryn Woods" userId="e0ec201c-bafa-4838-b89e-f0242ec6ce7a" providerId="ADAL" clId="{F7D82D0A-8369-4D65-A2A3-AA301F64DA74}" dt="2026-07-20T11:54:14.515" v="672" actId="14100"/>
          <ac:spMkLst>
            <pc:docMk/>
            <pc:sldMk cId="622584496" sldId="321"/>
            <ac:spMk id="49" creationId="{9D207BD7-ABC7-7745-A928-E3910C0B76B0}"/>
          </ac:spMkLst>
        </pc:spChg>
      </pc:sldChg>
      <pc:sldChg chg="addSp delSp modSp mod modNotesTx">
        <pc:chgData name="Kathryn Woods" userId="e0ec201c-bafa-4838-b89e-f0242ec6ce7a" providerId="ADAL" clId="{F7D82D0A-8369-4D65-A2A3-AA301F64DA74}" dt="2026-07-22T12:04:57.084" v="1297" actId="478"/>
        <pc:sldMkLst>
          <pc:docMk/>
          <pc:sldMk cId="3399170439" sldId="342"/>
        </pc:sldMkLst>
        <pc:spChg chg="add mod">
          <ac:chgData name="Kathryn Woods" userId="e0ec201c-bafa-4838-b89e-f0242ec6ce7a" providerId="ADAL" clId="{F7D82D0A-8369-4D65-A2A3-AA301F64DA74}" dt="2026-07-20T15:08:43.827" v="957" actId="403"/>
          <ac:spMkLst>
            <pc:docMk/>
            <pc:sldMk cId="3399170439" sldId="342"/>
            <ac:spMk id="8" creationId="{1B431F1B-E8C8-6E8D-2B42-1489D27A078A}"/>
          </ac:spMkLst>
        </pc:spChg>
      </pc:sldChg>
      <pc:sldChg chg="delSp modSp mod modCm modNotesTx">
        <pc:chgData name="Kathryn Woods" userId="e0ec201c-bafa-4838-b89e-f0242ec6ce7a" providerId="ADAL" clId="{F7D82D0A-8369-4D65-A2A3-AA301F64DA74}" dt="2026-07-27T18:55:30.236" v="2012" actId="20577"/>
        <pc:sldMkLst>
          <pc:docMk/>
          <pc:sldMk cId="2996766515" sldId="2147473461"/>
        </pc:sldMkLst>
        <pc:spChg chg="mod">
          <ac:chgData name="Kathryn Woods" userId="e0ec201c-bafa-4838-b89e-f0242ec6ce7a" providerId="ADAL" clId="{F7D82D0A-8369-4D65-A2A3-AA301F64DA74}" dt="2026-07-20T11:25:34.104" v="232" actId="1035"/>
          <ac:spMkLst>
            <pc:docMk/>
            <pc:sldMk cId="2996766515" sldId="2147473461"/>
            <ac:spMk id="2" creationId="{42B2C0FF-0431-DCBF-35CD-1ED0F78116AE}"/>
          </ac:spMkLst>
        </pc:spChg>
        <pc:spChg chg="mod">
          <ac:chgData name="Kathryn Woods" userId="e0ec201c-bafa-4838-b89e-f0242ec6ce7a" providerId="ADAL" clId="{F7D82D0A-8369-4D65-A2A3-AA301F64DA74}" dt="2026-07-20T11:25:34.104" v="232" actId="1035"/>
          <ac:spMkLst>
            <pc:docMk/>
            <pc:sldMk cId="2996766515" sldId="2147473461"/>
            <ac:spMk id="5" creationId="{CDC08879-97DF-2C95-8D53-8821095DEF76}"/>
          </ac:spMkLst>
        </pc:spChg>
        <pc:spChg chg="mod">
          <ac:chgData name="Kathryn Woods" userId="e0ec201c-bafa-4838-b89e-f0242ec6ce7a" providerId="ADAL" clId="{F7D82D0A-8369-4D65-A2A3-AA301F64DA74}" dt="2026-07-22T10:48:46.715" v="1202" actId="1036"/>
          <ac:spMkLst>
            <pc:docMk/>
            <pc:sldMk cId="2996766515" sldId="2147473461"/>
            <ac:spMk id="10" creationId="{54160D9B-8DBD-2263-BE45-FB2DCE3C4203}"/>
          </ac:spMkLst>
        </pc:spChg>
        <pc:spChg chg="mod">
          <ac:chgData name="Kathryn Woods" userId="e0ec201c-bafa-4838-b89e-f0242ec6ce7a" providerId="ADAL" clId="{F7D82D0A-8369-4D65-A2A3-AA301F64DA74}" dt="2026-07-22T10:48:53.593" v="1210" actId="1036"/>
          <ac:spMkLst>
            <pc:docMk/>
            <pc:sldMk cId="2996766515" sldId="2147473461"/>
            <ac:spMk id="11" creationId="{35778E3C-084A-5EC4-E1A0-64C7BC06A4B0}"/>
          </ac:spMkLst>
        </pc:spChg>
        <pc:spChg chg="mod">
          <ac:chgData name="Kathryn Woods" userId="e0ec201c-bafa-4838-b89e-f0242ec6ce7a" providerId="ADAL" clId="{F7D82D0A-8369-4D65-A2A3-AA301F64DA74}" dt="2026-07-22T10:49:03.112" v="1226" actId="1036"/>
          <ac:spMkLst>
            <pc:docMk/>
            <pc:sldMk cId="2996766515" sldId="2147473461"/>
            <ac:spMk id="12" creationId="{1986AAC2-367E-D696-C2D4-41B6D65E2275}"/>
          </ac:spMkLst>
        </pc:spChg>
        <pc:spChg chg="mod">
          <ac:chgData name="Kathryn Woods" userId="e0ec201c-bafa-4838-b89e-f0242ec6ce7a" providerId="ADAL" clId="{F7D82D0A-8369-4D65-A2A3-AA301F64DA74}" dt="2026-07-22T10:49:03.112" v="1226" actId="1036"/>
          <ac:spMkLst>
            <pc:docMk/>
            <pc:sldMk cId="2996766515" sldId="2147473461"/>
            <ac:spMk id="14" creationId="{EFAC6A36-393B-5286-5966-0E1D378F16EF}"/>
          </ac:spMkLst>
        </pc:spChg>
        <pc:spChg chg="mod">
          <ac:chgData name="Kathryn Woods" userId="e0ec201c-bafa-4838-b89e-f0242ec6ce7a" providerId="ADAL" clId="{F7D82D0A-8369-4D65-A2A3-AA301F64DA74}" dt="2026-07-22T10:49:20.734" v="1253" actId="1036"/>
          <ac:spMkLst>
            <pc:docMk/>
            <pc:sldMk cId="2996766515" sldId="2147473461"/>
            <ac:spMk id="16" creationId="{480CB76F-043A-3503-20E7-DCC167CFFAF9}"/>
          </ac:spMkLst>
        </pc:spChg>
        <pc:spChg chg="mod">
          <ac:chgData name="Kathryn Woods" userId="e0ec201c-bafa-4838-b89e-f0242ec6ce7a" providerId="ADAL" clId="{F7D82D0A-8369-4D65-A2A3-AA301F64DA74}" dt="2026-07-22T10:49:41.501" v="1273" actId="1038"/>
          <ac:spMkLst>
            <pc:docMk/>
            <pc:sldMk cId="2996766515" sldId="2147473461"/>
            <ac:spMk id="17" creationId="{7199D64E-3814-F778-F6FD-F38EAE041390}"/>
          </ac:spMkLst>
        </pc:spChg>
        <pc:spChg chg="mod">
          <ac:chgData name="Kathryn Woods" userId="e0ec201c-bafa-4838-b89e-f0242ec6ce7a" providerId="ADAL" clId="{F7D82D0A-8369-4D65-A2A3-AA301F64DA74}" dt="2026-07-27T17:39:09.481" v="1785" actId="20577"/>
          <ac:spMkLst>
            <pc:docMk/>
            <pc:sldMk cId="2996766515" sldId="2147473461"/>
            <ac:spMk id="19" creationId="{68541F6D-5B67-5371-5DB5-619C54DEA5D1}"/>
          </ac:spMkLst>
        </pc:spChg>
        <pc:spChg chg="mod">
          <ac:chgData name="Kathryn Woods" userId="e0ec201c-bafa-4838-b89e-f0242ec6ce7a" providerId="ADAL" clId="{F7D82D0A-8369-4D65-A2A3-AA301F64DA74}" dt="2026-07-27T18:55:30.236" v="2012" actId="20577"/>
          <ac:spMkLst>
            <pc:docMk/>
            <pc:sldMk cId="2996766515" sldId="2147473461"/>
            <ac:spMk id="21" creationId="{ED812B65-6C7C-4570-1FC1-DCB6E58D2EDE}"/>
          </ac:spMkLst>
        </pc:spChg>
        <pc:spChg chg="mod">
          <ac:chgData name="Kathryn Woods" userId="e0ec201c-bafa-4838-b89e-f0242ec6ce7a" providerId="ADAL" clId="{F7D82D0A-8369-4D65-A2A3-AA301F64DA74}" dt="2026-07-27T18:55:26.931" v="2010" actId="20577"/>
          <ac:spMkLst>
            <pc:docMk/>
            <pc:sldMk cId="2996766515" sldId="2147473461"/>
            <ac:spMk id="23" creationId="{4A1637F9-6750-5209-4182-7DF75F7B9B38}"/>
          </ac:spMkLst>
        </pc:spChg>
        <pc:spChg chg="mod">
          <ac:chgData name="Kathryn Woods" userId="e0ec201c-bafa-4838-b89e-f0242ec6ce7a" providerId="ADAL" clId="{F7D82D0A-8369-4D65-A2A3-AA301F64DA74}" dt="2026-07-20T11:25:34.104" v="232" actId="1035"/>
          <ac:spMkLst>
            <pc:docMk/>
            <pc:sldMk cId="2996766515" sldId="2147473461"/>
            <ac:spMk id="27" creationId="{835F4997-8E68-3950-8DEA-CB4A17A936B1}"/>
          </ac:spMkLst>
        </pc:spChg>
        <pc:spChg chg="mod">
          <ac:chgData name="Kathryn Woods" userId="e0ec201c-bafa-4838-b89e-f0242ec6ce7a" providerId="ADAL" clId="{F7D82D0A-8369-4D65-A2A3-AA301F64DA74}" dt="2026-07-20T11:25:34.104" v="232" actId="1035"/>
          <ac:spMkLst>
            <pc:docMk/>
            <pc:sldMk cId="2996766515" sldId="2147473461"/>
            <ac:spMk id="29" creationId="{19F24F90-DBAA-B5B0-A585-64343B8A6467}"/>
          </ac:spMkLst>
        </pc:spChg>
        <pc:spChg chg="mod">
          <ac:chgData name="Kathryn Woods" userId="e0ec201c-bafa-4838-b89e-f0242ec6ce7a" providerId="ADAL" clId="{F7D82D0A-8369-4D65-A2A3-AA301F64DA74}" dt="2026-07-20T11:25:34.104" v="232" actId="1035"/>
          <ac:spMkLst>
            <pc:docMk/>
            <pc:sldMk cId="2996766515" sldId="2147473461"/>
            <ac:spMk id="31" creationId="{20DD0BCB-A1E7-2B1E-1C92-EEFF1F632DB7}"/>
          </ac:spMkLst>
        </pc:spChg>
        <pc:spChg chg="mod">
          <ac:chgData name="Kathryn Woods" userId="e0ec201c-bafa-4838-b89e-f0242ec6ce7a" providerId="ADAL" clId="{F7D82D0A-8369-4D65-A2A3-AA301F64DA74}" dt="2026-07-20T11:25:34.104" v="232" actId="1035"/>
          <ac:spMkLst>
            <pc:docMk/>
            <pc:sldMk cId="2996766515" sldId="2147473461"/>
            <ac:spMk id="33" creationId="{63ABC1A5-A75D-AC5C-FA4D-656709A82DAF}"/>
          </ac:spMkLst>
        </pc:spChg>
        <pc:spChg chg="mod">
          <ac:chgData name="Kathryn Woods" userId="e0ec201c-bafa-4838-b89e-f0242ec6ce7a" providerId="ADAL" clId="{F7D82D0A-8369-4D65-A2A3-AA301F64DA74}" dt="2026-07-21T14:33:17.411" v="979" actId="20577"/>
          <ac:spMkLst>
            <pc:docMk/>
            <pc:sldMk cId="2996766515" sldId="2147473461"/>
            <ac:spMk id="39" creationId="{A4E6C230-1E06-0AA2-CF53-270894A0EC44}"/>
          </ac:spMkLst>
        </pc:spChg>
        <pc:spChg chg="mod">
          <ac:chgData name="Kathryn Woods" userId="e0ec201c-bafa-4838-b89e-f0242ec6ce7a" providerId="ADAL" clId="{F7D82D0A-8369-4D65-A2A3-AA301F64DA74}" dt="2026-07-20T11:25:34.104" v="232" actId="1035"/>
          <ac:spMkLst>
            <pc:docMk/>
            <pc:sldMk cId="2996766515" sldId="2147473461"/>
            <ac:spMk id="51" creationId="{67BF99DD-0CF6-F83A-78A7-A1AA7370328B}"/>
          </ac:spMkLst>
        </pc:spChg>
        <pc:spChg chg="mod">
          <ac:chgData name="Kathryn Woods" userId="e0ec201c-bafa-4838-b89e-f0242ec6ce7a" providerId="ADAL" clId="{F7D82D0A-8369-4D65-A2A3-AA301F64DA74}" dt="2026-07-20T11:25:34.104" v="232" actId="1035"/>
          <ac:spMkLst>
            <pc:docMk/>
            <pc:sldMk cId="2996766515" sldId="2147473461"/>
            <ac:spMk id="58" creationId="{8EFDCD16-258B-0963-D520-513B636553D3}"/>
          </ac:spMkLst>
        </pc:spChg>
        <pc:graphicFrameChg chg="mod">
          <ac:chgData name="Kathryn Woods" userId="e0ec201c-bafa-4838-b89e-f0242ec6ce7a" providerId="ADAL" clId="{F7D82D0A-8369-4D65-A2A3-AA301F64DA74}" dt="2026-07-20T11:24:57.669" v="218" actId="14100"/>
          <ac:graphicFrameMkLst>
            <pc:docMk/>
            <pc:sldMk cId="2996766515" sldId="2147473461"/>
            <ac:graphicFrameMk id="3" creationId="{F140AF1E-F27A-6C04-C868-B34066752827}"/>
          </ac:graphicFrameMkLst>
        </pc:graphicFrameChg>
        <pc:graphicFrameChg chg="mod">
          <ac:chgData name="Kathryn Woods" userId="e0ec201c-bafa-4838-b89e-f0242ec6ce7a" providerId="ADAL" clId="{F7D82D0A-8369-4D65-A2A3-AA301F64DA74}" dt="2026-07-20T11:25:19.249" v="220" actId="14100"/>
          <ac:graphicFrameMkLst>
            <pc:docMk/>
            <pc:sldMk cId="2996766515" sldId="2147473461"/>
            <ac:graphicFrameMk id="8" creationId="{0D551136-999D-8134-5389-4BAB969BD9D5}"/>
          </ac:graphicFrameMkLst>
        </pc:graphicFrameChg>
        <pc:extLst>
          <p:ext xmlns:p="http://schemas.openxmlformats.org/presentationml/2006/main" uri="{D6D511B9-2390-475A-947B-AFAB55BFBCF1}">
            <pc226:cmChg xmlns:pc226="http://schemas.microsoft.com/office/powerpoint/2022/06/main/command" chg="mod">
              <pc226:chgData name="Kathryn Woods" userId="e0ec201c-bafa-4838-b89e-f0242ec6ce7a" providerId="ADAL" clId="{F7D82D0A-8369-4D65-A2A3-AA301F64DA74}" dt="2026-07-20T11:31:00.056" v="243" actId="20577"/>
              <pc2:cmMkLst xmlns:pc2="http://schemas.microsoft.com/office/powerpoint/2019/9/main/command">
                <pc:docMk/>
                <pc:sldMk cId="2996766515" sldId="2147473461"/>
                <pc2:cmMk id="{83980494-A05B-44ED-A005-5410E6705123}"/>
              </pc2:cmMkLst>
            </pc226:cmChg>
          </p:ext>
        </pc:extLst>
      </pc:sldChg>
      <pc:sldChg chg="addSp delSp modSp mod modNotesTx">
        <pc:chgData name="Kathryn Woods" userId="e0ec201c-bafa-4838-b89e-f0242ec6ce7a" providerId="ADAL" clId="{F7D82D0A-8369-4D65-A2A3-AA301F64DA74}" dt="2026-07-22T13:19:22.048" v="1632" actId="22"/>
        <pc:sldMkLst>
          <pc:docMk/>
          <pc:sldMk cId="3612622054" sldId="2147483637"/>
        </pc:sldMkLst>
        <pc:spChg chg="mod">
          <ac:chgData name="Kathryn Woods" userId="e0ec201c-bafa-4838-b89e-f0242ec6ce7a" providerId="ADAL" clId="{F7D82D0A-8369-4D65-A2A3-AA301F64DA74}" dt="2026-07-22T12:51:40.100" v="1336" actId="20577"/>
          <ac:spMkLst>
            <pc:docMk/>
            <pc:sldMk cId="3612622054" sldId="2147483637"/>
            <ac:spMk id="8" creationId="{E1A9DC52-2711-B7D6-8456-7AA08EF54559}"/>
          </ac:spMkLst>
        </pc:spChg>
        <pc:spChg chg="add mod">
          <ac:chgData name="Kathryn Woods" userId="e0ec201c-bafa-4838-b89e-f0242ec6ce7a" providerId="ADAL" clId="{F7D82D0A-8369-4D65-A2A3-AA301F64DA74}" dt="2026-07-22T13:15:03.782" v="1630" actId="1076"/>
          <ac:spMkLst>
            <pc:docMk/>
            <pc:sldMk cId="3612622054" sldId="2147483637"/>
            <ac:spMk id="9" creationId="{0A105760-174F-95DF-CD6C-BF78FBC972CF}"/>
          </ac:spMkLst>
        </pc:spChg>
        <pc:spChg chg="mod topLvl">
          <ac:chgData name="Kathryn Woods" userId="e0ec201c-bafa-4838-b89e-f0242ec6ce7a" providerId="ADAL" clId="{F7D82D0A-8369-4D65-A2A3-AA301F64DA74}" dt="2026-07-22T12:50:25.695" v="1315" actId="165"/>
          <ac:spMkLst>
            <pc:docMk/>
            <pc:sldMk cId="3612622054" sldId="2147483637"/>
            <ac:spMk id="29" creationId="{9AE893DD-646B-D041-3EA5-2B677050BDA6}"/>
          </ac:spMkLst>
        </pc:spChg>
        <pc:spChg chg="mod">
          <ac:chgData name="Kathryn Woods" userId="e0ec201c-bafa-4838-b89e-f0242ec6ce7a" providerId="ADAL" clId="{F7D82D0A-8369-4D65-A2A3-AA301F64DA74}" dt="2026-07-22T12:51:14.878" v="1328" actId="3064"/>
          <ac:spMkLst>
            <pc:docMk/>
            <pc:sldMk cId="3612622054" sldId="2147483637"/>
            <ac:spMk id="30" creationId="{D9D2BE94-80B4-730E-C3EC-12F29394C41E}"/>
          </ac:spMkLst>
        </pc:spChg>
        <pc:spChg chg="mod">
          <ac:chgData name="Kathryn Woods" userId="e0ec201c-bafa-4838-b89e-f0242ec6ce7a" providerId="ADAL" clId="{F7D82D0A-8369-4D65-A2A3-AA301F64DA74}" dt="2026-07-22T12:50:25.695" v="1315" actId="165"/>
          <ac:spMkLst>
            <pc:docMk/>
            <pc:sldMk cId="3612622054" sldId="2147483637"/>
            <ac:spMk id="31" creationId="{51C8D67F-C3B9-6881-05A2-F7756C457723}"/>
          </ac:spMkLst>
        </pc:spChg>
        <pc:spChg chg="mod topLvl">
          <ac:chgData name="Kathryn Woods" userId="e0ec201c-bafa-4838-b89e-f0242ec6ce7a" providerId="ADAL" clId="{F7D82D0A-8369-4D65-A2A3-AA301F64DA74}" dt="2026-07-22T12:50:22.047" v="1314" actId="165"/>
          <ac:spMkLst>
            <pc:docMk/>
            <pc:sldMk cId="3612622054" sldId="2147483637"/>
            <ac:spMk id="34" creationId="{59E4D933-0823-661C-3FA7-928EBF5ADBCB}"/>
          </ac:spMkLst>
        </pc:spChg>
        <pc:spChg chg="mod">
          <ac:chgData name="Kathryn Woods" userId="e0ec201c-bafa-4838-b89e-f0242ec6ce7a" providerId="ADAL" clId="{F7D82D0A-8369-4D65-A2A3-AA301F64DA74}" dt="2026-07-22T12:50:58.950" v="1322" actId="3064"/>
          <ac:spMkLst>
            <pc:docMk/>
            <pc:sldMk cId="3612622054" sldId="2147483637"/>
            <ac:spMk id="35" creationId="{F38B303E-BB09-E3C2-68F7-02843A8E1BBC}"/>
          </ac:spMkLst>
        </pc:spChg>
        <pc:spChg chg="mod">
          <ac:chgData name="Kathryn Woods" userId="e0ec201c-bafa-4838-b89e-f0242ec6ce7a" providerId="ADAL" clId="{F7D82D0A-8369-4D65-A2A3-AA301F64DA74}" dt="2026-07-22T12:50:22.047" v="1314" actId="165"/>
          <ac:spMkLst>
            <pc:docMk/>
            <pc:sldMk cId="3612622054" sldId="2147483637"/>
            <ac:spMk id="37" creationId="{332C0AD4-3EB3-E4DE-1D1F-E72C286D3A20}"/>
          </ac:spMkLst>
        </pc:spChg>
        <pc:grpChg chg="mod topLvl">
          <ac:chgData name="Kathryn Woods" userId="e0ec201c-bafa-4838-b89e-f0242ec6ce7a" providerId="ADAL" clId="{F7D82D0A-8369-4D65-A2A3-AA301F64DA74}" dt="2026-07-22T12:50:25.695" v="1315" actId="165"/>
          <ac:grpSpMkLst>
            <pc:docMk/>
            <pc:sldMk cId="3612622054" sldId="2147483637"/>
            <ac:grpSpMk id="28" creationId="{DC8BE64E-AB69-823D-798F-31C55FA98891}"/>
          </ac:grpSpMkLst>
        </pc:grpChg>
        <pc:grpChg chg="mod topLvl">
          <ac:chgData name="Kathryn Woods" userId="e0ec201c-bafa-4838-b89e-f0242ec6ce7a" providerId="ADAL" clId="{F7D82D0A-8369-4D65-A2A3-AA301F64DA74}" dt="2026-07-22T12:50:22.047" v="1314" actId="165"/>
          <ac:grpSpMkLst>
            <pc:docMk/>
            <pc:sldMk cId="3612622054" sldId="2147483637"/>
            <ac:grpSpMk id="33" creationId="{0975DFBE-4802-3A50-694B-E7C9286C4E81}"/>
          </ac:grpSpMkLst>
        </pc:grpChg>
      </pc:sldChg>
      <pc:sldChg chg="addSp delSp modSp mod modAnim modNotesTx">
        <pc:chgData name="Kathryn Woods" userId="e0ec201c-bafa-4838-b89e-f0242ec6ce7a" providerId="ADAL" clId="{F7D82D0A-8369-4D65-A2A3-AA301F64DA74}" dt="2026-07-27T17:50:27.396" v="2005" actId="1036"/>
        <pc:sldMkLst>
          <pc:docMk/>
          <pc:sldMk cId="3430894396" sldId="2147483640"/>
        </pc:sldMkLst>
        <pc:spChg chg="mod">
          <ac:chgData name="Kathryn Woods" userId="e0ec201c-bafa-4838-b89e-f0242ec6ce7a" providerId="ADAL" clId="{F7D82D0A-8369-4D65-A2A3-AA301F64DA74}" dt="2026-07-27T17:42:35.182" v="1900" actId="1035"/>
          <ac:spMkLst>
            <pc:docMk/>
            <pc:sldMk cId="3430894396" sldId="2147483640"/>
            <ac:spMk id="5" creationId="{D82DEF68-7371-456E-DAE9-E92C87883BAF}"/>
          </ac:spMkLst>
        </pc:spChg>
        <pc:spChg chg="mod">
          <ac:chgData name="Kathryn Woods" userId="e0ec201c-bafa-4838-b89e-f0242ec6ce7a" providerId="ADAL" clId="{F7D82D0A-8369-4D65-A2A3-AA301F64DA74}" dt="2026-07-27T17:42:35.182" v="1900" actId="1035"/>
          <ac:spMkLst>
            <pc:docMk/>
            <pc:sldMk cId="3430894396" sldId="2147483640"/>
            <ac:spMk id="7" creationId="{944E0D07-4EEA-2781-0DBF-63A3BD1ED276}"/>
          </ac:spMkLst>
        </pc:spChg>
        <pc:spChg chg="mod">
          <ac:chgData name="Kathryn Woods" userId="e0ec201c-bafa-4838-b89e-f0242ec6ce7a" providerId="ADAL" clId="{F7D82D0A-8369-4D65-A2A3-AA301F64DA74}" dt="2026-07-27T17:42:35.182" v="1900" actId="1035"/>
          <ac:spMkLst>
            <pc:docMk/>
            <pc:sldMk cId="3430894396" sldId="2147483640"/>
            <ac:spMk id="8" creationId="{EE00A6B2-C865-E673-EB3C-B60BE0BCFA07}"/>
          </ac:spMkLst>
        </pc:spChg>
        <pc:spChg chg="mod">
          <ac:chgData name="Kathryn Woods" userId="e0ec201c-bafa-4838-b89e-f0242ec6ce7a" providerId="ADAL" clId="{F7D82D0A-8369-4D65-A2A3-AA301F64DA74}" dt="2026-07-27T17:42:35.182" v="1900" actId="1035"/>
          <ac:spMkLst>
            <pc:docMk/>
            <pc:sldMk cId="3430894396" sldId="2147483640"/>
            <ac:spMk id="9" creationId="{0640DF40-C505-BFA2-2609-A538115951EE}"/>
          </ac:spMkLst>
        </pc:spChg>
        <pc:spChg chg="mod">
          <ac:chgData name="Kathryn Woods" userId="e0ec201c-bafa-4838-b89e-f0242ec6ce7a" providerId="ADAL" clId="{F7D82D0A-8369-4D65-A2A3-AA301F64DA74}" dt="2026-07-27T17:43:03.084" v="1903" actId="554"/>
          <ac:spMkLst>
            <pc:docMk/>
            <pc:sldMk cId="3430894396" sldId="2147483640"/>
            <ac:spMk id="15" creationId="{D22A1B63-6483-9C47-DEDB-C5CD40D52BF3}"/>
          </ac:spMkLst>
        </pc:spChg>
        <pc:spChg chg="mod topLvl">
          <ac:chgData name="Kathryn Woods" userId="e0ec201c-bafa-4838-b89e-f0242ec6ce7a" providerId="ADAL" clId="{F7D82D0A-8369-4D65-A2A3-AA301F64DA74}" dt="2026-07-27T17:43:03.084" v="1903" actId="554"/>
          <ac:spMkLst>
            <pc:docMk/>
            <pc:sldMk cId="3430894396" sldId="2147483640"/>
            <ac:spMk id="16" creationId="{EB86AFE4-6143-C62E-F9DD-495B80FEFF85}"/>
          </ac:spMkLst>
        </pc:spChg>
        <pc:spChg chg="mod">
          <ac:chgData name="Kathryn Woods" userId="e0ec201c-bafa-4838-b89e-f0242ec6ce7a" providerId="ADAL" clId="{F7D82D0A-8369-4D65-A2A3-AA301F64DA74}" dt="2026-07-27T17:42:35.182" v="1900" actId="1035"/>
          <ac:spMkLst>
            <pc:docMk/>
            <pc:sldMk cId="3430894396" sldId="2147483640"/>
            <ac:spMk id="17" creationId="{2A230DDA-B460-C411-97FB-3D3386B95FC2}"/>
          </ac:spMkLst>
        </pc:spChg>
        <pc:spChg chg="mod">
          <ac:chgData name="Kathryn Woods" userId="e0ec201c-bafa-4838-b89e-f0242ec6ce7a" providerId="ADAL" clId="{F7D82D0A-8369-4D65-A2A3-AA301F64DA74}" dt="2026-07-27T17:50:27.396" v="2005" actId="1036"/>
          <ac:spMkLst>
            <pc:docMk/>
            <pc:sldMk cId="3430894396" sldId="2147483640"/>
            <ac:spMk id="19" creationId="{985329A4-6297-B1B9-3257-2F55F17B8D9A}"/>
          </ac:spMkLst>
        </pc:spChg>
        <pc:spChg chg="mod">
          <ac:chgData name="Kathryn Woods" userId="e0ec201c-bafa-4838-b89e-f0242ec6ce7a" providerId="ADAL" clId="{F7D82D0A-8369-4D65-A2A3-AA301F64DA74}" dt="2026-07-27T17:50:27.396" v="2005" actId="1036"/>
          <ac:spMkLst>
            <pc:docMk/>
            <pc:sldMk cId="3430894396" sldId="2147483640"/>
            <ac:spMk id="20" creationId="{D34808F6-F902-CD9D-FEB7-15FE154EBD6F}"/>
          </ac:spMkLst>
        </pc:spChg>
        <pc:spChg chg="del mod">
          <ac:chgData name="Kathryn Woods" userId="e0ec201c-bafa-4838-b89e-f0242ec6ce7a" providerId="ADAL" clId="{F7D82D0A-8369-4D65-A2A3-AA301F64DA74}" dt="2026-07-27T17:42:41.489" v="1901" actId="478"/>
          <ac:spMkLst>
            <pc:docMk/>
            <pc:sldMk cId="3430894396" sldId="2147483640"/>
            <ac:spMk id="26" creationId="{B47E4745-C9BD-007F-F1F9-E0A625BAC0A9}"/>
          </ac:spMkLst>
        </pc:spChg>
        <pc:spChg chg="mod">
          <ac:chgData name="Kathryn Woods" userId="e0ec201c-bafa-4838-b89e-f0242ec6ce7a" providerId="ADAL" clId="{F7D82D0A-8369-4D65-A2A3-AA301F64DA74}" dt="2026-07-22T12:53:12.453" v="1363" actId="403"/>
          <ac:spMkLst>
            <pc:docMk/>
            <pc:sldMk cId="3430894396" sldId="2147483640"/>
            <ac:spMk id="27" creationId="{D0D23662-82FD-8285-D6CD-B51D0B5300C0}"/>
          </ac:spMkLst>
        </pc:spChg>
        <pc:spChg chg="mod topLvl">
          <ac:chgData name="Kathryn Woods" userId="e0ec201c-bafa-4838-b89e-f0242ec6ce7a" providerId="ADAL" clId="{F7D82D0A-8369-4D65-A2A3-AA301F64DA74}" dt="2026-07-27T17:46:33.488" v="1992" actId="20577"/>
          <ac:spMkLst>
            <pc:docMk/>
            <pc:sldMk cId="3430894396" sldId="2147483640"/>
            <ac:spMk id="35" creationId="{5B02617C-E81A-6248-76D6-32719BCE04DC}"/>
          </ac:spMkLst>
        </pc:spChg>
        <pc:grpChg chg="del">
          <ac:chgData name="Kathryn Woods" userId="e0ec201c-bafa-4838-b89e-f0242ec6ce7a" providerId="ADAL" clId="{F7D82D0A-8369-4D65-A2A3-AA301F64DA74}" dt="2026-07-27T17:42:51.061" v="1902" actId="165"/>
          <ac:grpSpMkLst>
            <pc:docMk/>
            <pc:sldMk cId="3430894396" sldId="2147483640"/>
            <ac:grpSpMk id="28" creationId="{0B7E422D-2568-4B0E-F318-DA8BA9006608}"/>
          </ac:grpSpMkLst>
        </pc:grpChg>
        <pc:cxnChg chg="mod">
          <ac:chgData name="Kathryn Woods" userId="e0ec201c-bafa-4838-b89e-f0242ec6ce7a" providerId="ADAL" clId="{F7D82D0A-8369-4D65-A2A3-AA301F64DA74}" dt="2026-07-27T17:42:35.182" v="1900" actId="1035"/>
          <ac:cxnSpMkLst>
            <pc:docMk/>
            <pc:sldMk cId="3430894396" sldId="2147483640"/>
            <ac:cxnSpMk id="13" creationId="{F90C9CB2-D6EA-E2F3-4A38-E3F6DF9A19F5}"/>
          </ac:cxnSpMkLst>
        </pc:cxnChg>
        <pc:cxnChg chg="mod">
          <ac:chgData name="Kathryn Woods" userId="e0ec201c-bafa-4838-b89e-f0242ec6ce7a" providerId="ADAL" clId="{F7D82D0A-8369-4D65-A2A3-AA301F64DA74}" dt="2026-07-22T12:53:35.049" v="1368" actId="14100"/>
          <ac:cxnSpMkLst>
            <pc:docMk/>
            <pc:sldMk cId="3430894396" sldId="2147483640"/>
            <ac:cxnSpMk id="21" creationId="{384D79DA-8B09-BE8C-E5FD-E3718D36ACA0}"/>
          </ac:cxnSpMkLst>
        </pc:cxnChg>
        <pc:cxnChg chg="mod">
          <ac:chgData name="Kathryn Woods" userId="e0ec201c-bafa-4838-b89e-f0242ec6ce7a" providerId="ADAL" clId="{F7D82D0A-8369-4D65-A2A3-AA301F64DA74}" dt="2026-07-22T12:54:50.183" v="1402" actId="1035"/>
          <ac:cxnSpMkLst>
            <pc:docMk/>
            <pc:sldMk cId="3430894396" sldId="2147483640"/>
            <ac:cxnSpMk id="22" creationId="{A6E43E3E-064C-381C-96DD-64560BD21A01}"/>
          </ac:cxnSpMkLst>
        </pc:cxnChg>
        <pc:cxnChg chg="mod">
          <ac:chgData name="Kathryn Woods" userId="e0ec201c-bafa-4838-b89e-f0242ec6ce7a" providerId="ADAL" clId="{F7D82D0A-8369-4D65-A2A3-AA301F64DA74}" dt="2026-07-22T12:54:20.410" v="1383" actId="14100"/>
          <ac:cxnSpMkLst>
            <pc:docMk/>
            <pc:sldMk cId="3430894396" sldId="2147483640"/>
            <ac:cxnSpMk id="23" creationId="{F781A31F-7401-6409-E93E-B562FCD749A9}"/>
          </ac:cxnSpMkLst>
        </pc:cxnChg>
        <pc:cxnChg chg="mod">
          <ac:chgData name="Kathryn Woods" userId="e0ec201c-bafa-4838-b89e-f0242ec6ce7a" providerId="ADAL" clId="{F7D82D0A-8369-4D65-A2A3-AA301F64DA74}" dt="2026-07-22T12:54:50.183" v="1402" actId="1035"/>
          <ac:cxnSpMkLst>
            <pc:docMk/>
            <pc:sldMk cId="3430894396" sldId="2147483640"/>
            <ac:cxnSpMk id="24" creationId="{97CF0FA0-07A6-5206-2E8A-979108D0FDCF}"/>
          </ac:cxnSpMkLst>
        </pc:cxnChg>
        <pc:cxnChg chg="mod topLvl">
          <ac:chgData name="Kathryn Woods" userId="e0ec201c-bafa-4838-b89e-f0242ec6ce7a" providerId="ADAL" clId="{F7D82D0A-8369-4D65-A2A3-AA301F64DA74}" dt="2026-07-27T17:43:24.032" v="1975" actId="1035"/>
          <ac:cxnSpMkLst>
            <pc:docMk/>
            <pc:sldMk cId="3430894396" sldId="2147483640"/>
            <ac:cxnSpMk id="38" creationId="{65CDEAD1-C932-88FA-2EB4-F95396506729}"/>
          </ac:cxnSpMkLst>
        </pc:cxnChg>
      </pc:sldChg>
      <pc:sldChg chg="addSp delSp modSp mod">
        <pc:chgData name="Kathryn Woods" userId="e0ec201c-bafa-4838-b89e-f0242ec6ce7a" providerId="ADAL" clId="{F7D82D0A-8369-4D65-A2A3-AA301F64DA74}" dt="2026-07-22T10:47:49.144" v="1186" actId="478"/>
        <pc:sldMkLst>
          <pc:docMk/>
          <pc:sldMk cId="1880348896" sldId="2147483642"/>
        </pc:sldMkLst>
      </pc:sldChg>
      <pc:sldChg chg="modSp add del mod ord">
        <pc:chgData name="Kathryn Woods" userId="e0ec201c-bafa-4838-b89e-f0242ec6ce7a" providerId="ADAL" clId="{F7D82D0A-8369-4D65-A2A3-AA301F64DA74}" dt="2026-07-24T14:34:35.291" v="1737" actId="13926"/>
        <pc:sldMkLst>
          <pc:docMk/>
          <pc:sldMk cId="108021586" sldId="2147483647"/>
        </pc:sldMkLst>
        <pc:spChg chg="mod">
          <ac:chgData name="Kathryn Woods" userId="e0ec201c-bafa-4838-b89e-f0242ec6ce7a" providerId="ADAL" clId="{F7D82D0A-8369-4D65-A2A3-AA301F64DA74}" dt="2026-07-24T14:34:35.291" v="1737" actId="13926"/>
          <ac:spMkLst>
            <pc:docMk/>
            <pc:sldMk cId="108021586" sldId="2147483647"/>
            <ac:spMk id="4" creationId="{45EB8E47-16A8-6944-D597-0897F19D58D8}"/>
          </ac:spMkLst>
        </pc:spChg>
        <pc:spChg chg="mod">
          <ac:chgData name="Kathryn Woods" userId="e0ec201c-bafa-4838-b89e-f0242ec6ce7a" providerId="ADAL" clId="{F7D82D0A-8369-4D65-A2A3-AA301F64DA74}" dt="2026-07-24T14:15:51.449" v="1644" actId="14100"/>
          <ac:spMkLst>
            <pc:docMk/>
            <pc:sldMk cId="108021586" sldId="2147483647"/>
            <ac:spMk id="7" creationId="{3E625D4B-65AF-415C-2075-00221AC11BA1}"/>
          </ac:spMkLst>
        </pc:spChg>
      </pc:sldChg>
    </pc:docChg>
  </pc:docChgLst>
  <pc:docChgLst>
    <pc:chgData name="Kathryn Woods" userId="S::kathryn.woods@aspire-scientific.com::e0ec201c-bafa-4838-b89e-f0242ec6ce7a" providerId="AD" clId="Web-{D8DABF7C-AB8B-5505-2758-15358453E5DC}"/>
    <pc:docChg chg="modSld">
      <pc:chgData name="Kathryn Woods" userId="S::kathryn.woods@aspire-scientific.com::e0ec201c-bafa-4838-b89e-f0242ec6ce7a" providerId="AD" clId="Web-{D8DABF7C-AB8B-5505-2758-15358453E5DC}" dt="2026-07-23T15:48:28.465" v="0"/>
      <pc:docMkLst>
        <pc:docMk/>
      </pc:docMkLst>
      <pc:sldChg chg="delSp">
        <pc:chgData name="Kathryn Woods" userId="S::kathryn.woods@aspire-scientific.com::e0ec201c-bafa-4838-b89e-f0242ec6ce7a" providerId="AD" clId="Web-{D8DABF7C-AB8B-5505-2758-15358453E5DC}" dt="2026-07-23T15:48:28.465" v="0"/>
        <pc:sldMkLst>
          <pc:docMk/>
          <pc:sldMk cId="3989923275" sldId="298"/>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0795955109285481E-2"/>
          <c:y val="4.9423000332169363E-2"/>
          <c:w val="0.87502190455585394"/>
          <c:h val="0.85429911438028916"/>
        </c:manualLayout>
      </c:layout>
      <c:barChart>
        <c:barDir val="col"/>
        <c:grouping val="clustered"/>
        <c:varyColors val="0"/>
        <c:ser>
          <c:idx val="0"/>
          <c:order val="0"/>
          <c:tx>
            <c:strRef>
              <c:f>Sheet1!$B$1</c:f>
              <c:strCache>
                <c:ptCount val="1"/>
                <c:pt idx="0">
                  <c:v>ISL/LEN (N=314)</c:v>
                </c:pt>
              </c:strCache>
            </c:strRef>
          </c:tx>
          <c:spPr>
            <a:solidFill>
              <a:srgbClr val="76B531"/>
            </a:solidFill>
            <a:ln>
              <a:noFill/>
            </a:ln>
            <a:effectLst/>
          </c:spPr>
          <c:invertIfNegative val="0"/>
          <c:dLbls>
            <c:spPr>
              <a:noFill/>
              <a:ln>
                <a:noFill/>
              </a:ln>
              <a:effectLst/>
            </c:spPr>
            <c:txPr>
              <a:bodyPr rot="0" spcFirstLastPara="1" vertOverflow="ellipsis" vert="horz" wrap="square" anchor="ctr" anchorCtr="1"/>
              <a:lstStyle/>
              <a:p>
                <a:pPr>
                  <a:defRPr sz="1100" b="1" i="0" u="none" strike="noStrike" kern="1200" baseline="0">
                    <a:solidFill>
                      <a:schemeClr val="tx1">
                        <a:lumMod val="65000"/>
                        <a:lumOff val="3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HIV-1 RNA ≥50 c/mL</c:v>
                </c:pt>
                <c:pt idx="1">
                  <c:v>HIV-1 RNA &lt;50 c/mL</c:v>
                </c:pt>
                <c:pt idx="2">
                  <c:v>No data in FDA Snapshot window</c:v>
                </c:pt>
              </c:strCache>
            </c:strRef>
          </c:cat>
          <c:val>
            <c:numRef>
              <c:f>Sheet1!$B$2:$B$4</c:f>
              <c:numCache>
                <c:formatCode>General</c:formatCode>
                <c:ptCount val="3"/>
                <c:pt idx="0">
                  <c:v>0.3</c:v>
                </c:pt>
                <c:pt idx="1">
                  <c:v>95.2</c:v>
                </c:pt>
                <c:pt idx="2">
                  <c:v>4.5</c:v>
                </c:pt>
              </c:numCache>
            </c:numRef>
          </c:val>
          <c:extLst>
            <c:ext xmlns:c16="http://schemas.microsoft.com/office/drawing/2014/chart" uri="{C3380CC4-5D6E-409C-BE32-E72D297353CC}">
              <c16:uniqueId val="{00000003-561B-4C8A-9195-10C9795E896D}"/>
            </c:ext>
          </c:extLst>
        </c:ser>
        <c:ser>
          <c:idx val="1"/>
          <c:order val="1"/>
          <c:tx>
            <c:strRef>
              <c:f>Sheet1!$C$1</c:f>
              <c:strCache>
                <c:ptCount val="1"/>
                <c:pt idx="0">
                  <c:v>SOC (N=312)</c:v>
                </c:pt>
              </c:strCache>
            </c:strRef>
          </c:tx>
          <c:spPr>
            <a:solidFill>
              <a:srgbClr val="0099CC"/>
            </a:solidFill>
            <a:ln>
              <a:noFill/>
            </a:ln>
            <a:effectLst/>
          </c:spPr>
          <c:invertIfNegative val="0"/>
          <c:dLbls>
            <c:spPr>
              <a:noFill/>
              <a:ln>
                <a:noFill/>
              </a:ln>
              <a:effectLst/>
            </c:spPr>
            <c:txPr>
              <a:bodyPr rot="0" spcFirstLastPara="1" vertOverflow="ellipsis" vert="horz" wrap="square" anchor="ctr" anchorCtr="1"/>
              <a:lstStyle/>
              <a:p>
                <a:pPr>
                  <a:defRPr sz="1100" b="1" i="0" u="none" strike="noStrike" kern="1200" baseline="0">
                    <a:solidFill>
                      <a:schemeClr val="tx1">
                        <a:lumMod val="65000"/>
                        <a:lumOff val="3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HIV-1 RNA ≥50 c/mL</c:v>
                </c:pt>
                <c:pt idx="1">
                  <c:v>HIV-1 RNA &lt;50 c/mL</c:v>
                </c:pt>
                <c:pt idx="2">
                  <c:v>No data in FDA Snapshot window</c:v>
                </c:pt>
              </c:strCache>
            </c:strRef>
          </c:cat>
          <c:val>
            <c:numRef>
              <c:f>Sheet1!$C$2:$C$4</c:f>
              <c:numCache>
                <c:formatCode>General</c:formatCode>
                <c:ptCount val="3"/>
                <c:pt idx="0">
                  <c:v>1.3</c:v>
                </c:pt>
                <c:pt idx="1">
                  <c:v>95.5</c:v>
                </c:pt>
                <c:pt idx="2">
                  <c:v>3.2</c:v>
                </c:pt>
              </c:numCache>
            </c:numRef>
          </c:val>
          <c:extLst>
            <c:ext xmlns:c16="http://schemas.microsoft.com/office/drawing/2014/chart" uri="{C3380CC4-5D6E-409C-BE32-E72D297353CC}">
              <c16:uniqueId val="{00000007-561B-4C8A-9195-10C9795E896D}"/>
            </c:ext>
          </c:extLst>
        </c:ser>
        <c:dLbls>
          <c:dLblPos val="outEnd"/>
          <c:showLegendKey val="0"/>
          <c:showVal val="1"/>
          <c:showCatName val="0"/>
          <c:showSerName val="0"/>
          <c:showPercent val="0"/>
          <c:showBubbleSize val="0"/>
        </c:dLbls>
        <c:gapWidth val="164"/>
        <c:overlap val="-52"/>
        <c:axId val="955211583"/>
        <c:axId val="986949183"/>
        <c:extLst/>
      </c:barChart>
      <c:catAx>
        <c:axId val="955211583"/>
        <c:scaling>
          <c:orientation val="minMax"/>
        </c:scaling>
        <c:delete val="0"/>
        <c:axPos val="b"/>
        <c:numFmt formatCode="General" sourceLinked="1"/>
        <c:majorTickMark val="none"/>
        <c:minorTickMark val="none"/>
        <c:tickLblPos val="none"/>
        <c:spPr>
          <a:noFill/>
          <a:ln w="9525" cap="flat" cmpd="sng" algn="ctr">
            <a:solidFill>
              <a:srgbClr val="54565B"/>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986949183"/>
        <c:crosses val="autoZero"/>
        <c:auto val="1"/>
        <c:lblAlgn val="ctr"/>
        <c:lblOffset val="100"/>
        <c:noMultiLvlLbl val="0"/>
      </c:catAx>
      <c:valAx>
        <c:axId val="986949183"/>
        <c:scaling>
          <c:orientation val="minMax"/>
          <c:max val="100"/>
        </c:scaling>
        <c:delete val="0"/>
        <c:axPos val="l"/>
        <c:numFmt formatCode="General" sourceLinked="1"/>
        <c:majorTickMark val="none"/>
        <c:minorTickMark val="none"/>
        <c:tickLblPos val="nextTo"/>
        <c:spPr>
          <a:noFill/>
          <a:ln>
            <a:solidFill>
              <a:srgbClr val="54565B"/>
            </a:solid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955211583"/>
        <c:crosses val="autoZero"/>
        <c:crossBetween val="between"/>
        <c:majorUnit val="20"/>
      </c:valAx>
      <c:spPr>
        <a:noFill/>
        <a:ln w="25400">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lumMod val="65000"/>
              <a:lumOff val="35000"/>
            </a:schemeClr>
          </a:solidFill>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tx>
            <c:strRef>
              <c:f>Sheet1!$B$1</c:f>
              <c:strCache>
                <c:ptCount val="1"/>
                <c:pt idx="0">
                  <c:v>Y-values</c:v>
                </c:pt>
              </c:strCache>
            </c:strRef>
          </c:tx>
          <c:spPr>
            <a:ln w="19050" cap="rnd">
              <a:noFill/>
              <a:round/>
            </a:ln>
            <a:effectLst/>
          </c:spPr>
          <c:marker>
            <c:symbol val="diamond"/>
            <c:size val="10"/>
            <c:spPr>
              <a:solidFill>
                <a:srgbClr val="54565B"/>
              </a:solidFill>
              <a:ln w="9525">
                <a:noFill/>
              </a:ln>
              <a:effectLst/>
            </c:spPr>
          </c:marker>
          <c:errBars>
            <c:errDir val="x"/>
            <c:errBarType val="both"/>
            <c:errValType val="cust"/>
            <c:noEndCap val="0"/>
            <c:plus>
              <c:numRef>
                <c:f>Sheet1!$G$2</c:f>
                <c:numCache>
                  <c:formatCode>General</c:formatCode>
                  <c:ptCount val="1"/>
                  <c:pt idx="0">
                    <c:v>2.1</c:v>
                  </c:pt>
                </c:numCache>
              </c:numRef>
            </c:plus>
            <c:minus>
              <c:numRef>
                <c:f>Sheet1!$F$2</c:f>
                <c:numCache>
                  <c:formatCode>General</c:formatCode>
                  <c:ptCount val="1"/>
                  <c:pt idx="0">
                    <c:v>2</c:v>
                  </c:pt>
                </c:numCache>
              </c:numRef>
            </c:minus>
            <c:spPr>
              <a:noFill/>
              <a:ln w="9525" cap="flat" cmpd="sng" algn="ctr">
                <a:solidFill>
                  <a:schemeClr val="tx1">
                    <a:lumMod val="65000"/>
                    <a:lumOff val="35000"/>
                  </a:schemeClr>
                </a:solidFill>
                <a:round/>
              </a:ln>
              <a:effectLst/>
            </c:spPr>
          </c:errBars>
          <c:xVal>
            <c:numRef>
              <c:f>Sheet1!$A$2</c:f>
              <c:numCache>
                <c:formatCode>General</c:formatCode>
                <c:ptCount val="1"/>
                <c:pt idx="0">
                  <c:v>-1</c:v>
                </c:pt>
              </c:numCache>
            </c:numRef>
          </c:xVal>
          <c:yVal>
            <c:numRef>
              <c:f>Sheet1!$B$2</c:f>
              <c:numCache>
                <c:formatCode>General</c:formatCode>
                <c:ptCount val="1"/>
                <c:pt idx="0">
                  <c:v>1</c:v>
                </c:pt>
              </c:numCache>
            </c:numRef>
          </c:yVal>
          <c:smooth val="0"/>
          <c:extLst>
            <c:ext xmlns:c16="http://schemas.microsoft.com/office/drawing/2014/chart" uri="{C3380CC4-5D6E-409C-BE32-E72D297353CC}">
              <c16:uniqueId val="{00000000-F5C5-4E57-9781-2EC51D2F2762}"/>
            </c:ext>
          </c:extLst>
        </c:ser>
        <c:dLbls>
          <c:showLegendKey val="0"/>
          <c:showVal val="0"/>
          <c:showCatName val="0"/>
          <c:showSerName val="0"/>
          <c:showPercent val="0"/>
          <c:showBubbleSize val="0"/>
        </c:dLbls>
        <c:axId val="800719136"/>
        <c:axId val="800719616"/>
      </c:scatterChart>
      <c:valAx>
        <c:axId val="800719136"/>
        <c:scaling>
          <c:orientation val="minMax"/>
          <c:max val="5"/>
          <c:min val="-5"/>
        </c:scaling>
        <c:delete val="0"/>
        <c:axPos val="b"/>
        <c:numFmt formatCode="General" sourceLinked="1"/>
        <c:majorTickMark val="none"/>
        <c:minorTickMark val="none"/>
        <c:tickLblPos val="nextTo"/>
        <c:spPr>
          <a:noFill/>
          <a:ln w="9525" cap="flat" cmpd="sng" algn="ctr">
            <a:solidFill>
              <a:srgbClr val="54565B"/>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800719616"/>
        <c:crosses val="autoZero"/>
        <c:crossBetween val="midCat"/>
        <c:majorUnit val="1"/>
      </c:valAx>
      <c:valAx>
        <c:axId val="800719616"/>
        <c:scaling>
          <c:orientation val="minMax"/>
        </c:scaling>
        <c:delete val="0"/>
        <c:axPos val="l"/>
        <c:numFmt formatCode="General" sourceLinked="1"/>
        <c:majorTickMark val="none"/>
        <c:minorTickMark val="none"/>
        <c:tickLblPos val="none"/>
        <c:spPr>
          <a:noFill/>
          <a:ln w="9525" cap="flat" cmpd="sng" algn="ctr">
            <a:solidFill>
              <a:srgbClr val="54565B"/>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800719136"/>
        <c:crosses val="autoZero"/>
        <c:crossBetween val="midCat"/>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115512614063338"/>
          <c:y val="4.2259661815216398E-2"/>
          <c:w val="0.74207500000000004"/>
          <c:h val="0.91444330947640562"/>
        </c:manualLayout>
      </c:layout>
      <c:scatterChart>
        <c:scatterStyle val="lineMarker"/>
        <c:varyColors val="0"/>
        <c:ser>
          <c:idx val="0"/>
          <c:order val="0"/>
          <c:tx>
            <c:strRef>
              <c:f>Sheet1!$B$1</c:f>
              <c:strCache>
                <c:ptCount val="1"/>
                <c:pt idx="0">
                  <c:v>ISL/LEN</c:v>
                </c:pt>
              </c:strCache>
            </c:strRef>
          </c:tx>
          <c:spPr>
            <a:ln w="12700" cap="rnd">
              <a:solidFill>
                <a:srgbClr val="76B531"/>
              </a:solidFill>
              <a:round/>
            </a:ln>
            <a:effectLst/>
          </c:spPr>
          <c:marker>
            <c:symbol val="circle"/>
            <c:size val="5"/>
            <c:spPr>
              <a:solidFill>
                <a:srgbClr val="76B531"/>
              </a:solidFill>
              <a:ln w="9525">
                <a:noFill/>
              </a:ln>
              <a:effectLst/>
            </c:spPr>
          </c:marker>
          <c:dPt>
            <c:idx val="3"/>
            <c:marker>
              <c:symbol val="circle"/>
              <c:size val="5"/>
              <c:spPr>
                <a:solidFill>
                  <a:srgbClr val="76B531"/>
                </a:solidFill>
                <a:ln w="9525">
                  <a:noFill/>
                </a:ln>
                <a:effectLst/>
              </c:spPr>
            </c:marker>
            <c:bubble3D val="0"/>
            <c:extLst>
              <c:ext xmlns:c16="http://schemas.microsoft.com/office/drawing/2014/chart" uri="{C3380CC4-5D6E-409C-BE32-E72D297353CC}">
                <c16:uniqueId val="{00000000-533B-44BA-A34D-56E2F82C5660}"/>
              </c:ext>
            </c:extLst>
          </c:dPt>
          <c:errBars>
            <c:errDir val="y"/>
            <c:errBarType val="both"/>
            <c:errValType val="cust"/>
            <c:noEndCap val="0"/>
            <c:plus>
              <c:numRef>
                <c:f>Sheet1!$E$2:$E$8</c:f>
                <c:numCache>
                  <c:formatCode>General</c:formatCode>
                  <c:ptCount val="7"/>
                  <c:pt idx="0">
                    <c:v>0</c:v>
                  </c:pt>
                  <c:pt idx="1">
                    <c:v>175.8</c:v>
                  </c:pt>
                  <c:pt idx="2">
                    <c:v>168.1</c:v>
                  </c:pt>
                  <c:pt idx="3">
                    <c:v>172</c:v>
                  </c:pt>
                  <c:pt idx="4">
                    <c:v>188.2</c:v>
                  </c:pt>
                  <c:pt idx="5">
                    <c:v>186.2</c:v>
                  </c:pt>
                  <c:pt idx="6">
                    <c:v>189.5</c:v>
                  </c:pt>
                </c:numCache>
              </c:numRef>
            </c:plus>
            <c:minus>
              <c:numRef>
                <c:f>Sheet1!$E$2:$E$8</c:f>
                <c:numCache>
                  <c:formatCode>General</c:formatCode>
                  <c:ptCount val="7"/>
                  <c:pt idx="0">
                    <c:v>0</c:v>
                  </c:pt>
                  <c:pt idx="1">
                    <c:v>175.8</c:v>
                  </c:pt>
                  <c:pt idx="2">
                    <c:v>168.1</c:v>
                  </c:pt>
                  <c:pt idx="3">
                    <c:v>172</c:v>
                  </c:pt>
                  <c:pt idx="4">
                    <c:v>188.2</c:v>
                  </c:pt>
                  <c:pt idx="5">
                    <c:v>186.2</c:v>
                  </c:pt>
                  <c:pt idx="6">
                    <c:v>189.5</c:v>
                  </c:pt>
                </c:numCache>
              </c:numRef>
            </c:minus>
            <c:spPr>
              <a:noFill/>
              <a:ln w="9525" cap="flat" cmpd="sng" algn="ctr">
                <a:solidFill>
                  <a:srgbClr val="76B531"/>
                </a:solidFill>
                <a:round/>
              </a:ln>
              <a:effectLst/>
            </c:spPr>
          </c:errBars>
          <c:xVal>
            <c:numRef>
              <c:f>Sheet1!$A$2:$A$8</c:f>
              <c:numCache>
                <c:formatCode>General</c:formatCode>
                <c:ptCount val="7"/>
                <c:pt idx="0">
                  <c:v>0</c:v>
                </c:pt>
                <c:pt idx="1">
                  <c:v>4</c:v>
                </c:pt>
                <c:pt idx="2">
                  <c:v>8</c:v>
                </c:pt>
                <c:pt idx="3">
                  <c:v>12</c:v>
                </c:pt>
                <c:pt idx="4">
                  <c:v>24</c:v>
                </c:pt>
                <c:pt idx="5">
                  <c:v>36</c:v>
                </c:pt>
                <c:pt idx="6">
                  <c:v>48</c:v>
                </c:pt>
              </c:numCache>
            </c:numRef>
          </c:xVal>
          <c:yVal>
            <c:numRef>
              <c:f>Sheet1!$B$2:$B$8</c:f>
              <c:numCache>
                <c:formatCode>General</c:formatCode>
                <c:ptCount val="7"/>
                <c:pt idx="0">
                  <c:v>0</c:v>
                </c:pt>
                <c:pt idx="1">
                  <c:v>-18</c:v>
                </c:pt>
                <c:pt idx="2">
                  <c:v>-16</c:v>
                </c:pt>
                <c:pt idx="3">
                  <c:v>-18</c:v>
                </c:pt>
                <c:pt idx="4">
                  <c:v>-30</c:v>
                </c:pt>
                <c:pt idx="5">
                  <c:v>-34</c:v>
                </c:pt>
                <c:pt idx="6">
                  <c:v>-45</c:v>
                </c:pt>
              </c:numCache>
            </c:numRef>
          </c:yVal>
          <c:smooth val="0"/>
          <c:extLst>
            <c:ext xmlns:c16="http://schemas.microsoft.com/office/drawing/2014/chart" uri="{C3380CC4-5D6E-409C-BE32-E72D297353CC}">
              <c16:uniqueId val="{00000001-9BA8-4E88-BC54-E95926FC75D6}"/>
            </c:ext>
          </c:extLst>
        </c:ser>
        <c:ser>
          <c:idx val="1"/>
          <c:order val="1"/>
          <c:tx>
            <c:strRef>
              <c:f>Sheet1!$C$1</c:f>
              <c:strCache>
                <c:ptCount val="1"/>
                <c:pt idx="0">
                  <c:v>SOC</c:v>
                </c:pt>
              </c:strCache>
            </c:strRef>
          </c:tx>
          <c:spPr>
            <a:ln w="12700" cap="rnd">
              <a:solidFill>
                <a:srgbClr val="0099CC"/>
              </a:solidFill>
              <a:round/>
            </a:ln>
            <a:effectLst/>
          </c:spPr>
          <c:marker>
            <c:symbol val="circle"/>
            <c:size val="5"/>
            <c:spPr>
              <a:solidFill>
                <a:srgbClr val="0099CC"/>
              </a:solidFill>
              <a:ln w="9525">
                <a:noFill/>
              </a:ln>
              <a:effectLst/>
            </c:spPr>
          </c:marker>
          <c:errBars>
            <c:errDir val="y"/>
            <c:errBarType val="both"/>
            <c:errValType val="cust"/>
            <c:noEndCap val="0"/>
            <c:plus>
              <c:numRef>
                <c:f>Sheet1!$F$2:$F$8</c:f>
                <c:numCache>
                  <c:formatCode>General</c:formatCode>
                  <c:ptCount val="7"/>
                  <c:pt idx="0">
                    <c:v>0</c:v>
                  </c:pt>
                  <c:pt idx="1">
                    <c:v>160.4</c:v>
                  </c:pt>
                  <c:pt idx="2">
                    <c:v>174</c:v>
                  </c:pt>
                  <c:pt idx="3">
                    <c:v>165.7</c:v>
                  </c:pt>
                  <c:pt idx="4">
                    <c:v>181.8</c:v>
                  </c:pt>
                  <c:pt idx="5">
                    <c:v>198.6</c:v>
                  </c:pt>
                  <c:pt idx="6">
                    <c:v>175.6</c:v>
                  </c:pt>
                </c:numCache>
              </c:numRef>
            </c:plus>
            <c:minus>
              <c:numRef>
                <c:f>Sheet1!$F$2:$F$8</c:f>
                <c:numCache>
                  <c:formatCode>General</c:formatCode>
                  <c:ptCount val="7"/>
                  <c:pt idx="0">
                    <c:v>0</c:v>
                  </c:pt>
                  <c:pt idx="1">
                    <c:v>160.4</c:v>
                  </c:pt>
                  <c:pt idx="2">
                    <c:v>174</c:v>
                  </c:pt>
                  <c:pt idx="3">
                    <c:v>165.7</c:v>
                  </c:pt>
                  <c:pt idx="4">
                    <c:v>181.8</c:v>
                  </c:pt>
                  <c:pt idx="5">
                    <c:v>198.6</c:v>
                  </c:pt>
                  <c:pt idx="6">
                    <c:v>175.6</c:v>
                  </c:pt>
                </c:numCache>
              </c:numRef>
            </c:minus>
            <c:spPr>
              <a:noFill/>
              <a:ln w="9525" cap="flat" cmpd="sng" algn="ctr">
                <a:solidFill>
                  <a:srgbClr val="0099CC"/>
                </a:solidFill>
                <a:round/>
              </a:ln>
              <a:effectLst/>
            </c:spPr>
          </c:errBars>
          <c:xVal>
            <c:numRef>
              <c:f>Sheet1!$A$10:$A$16</c:f>
              <c:numCache>
                <c:formatCode>General</c:formatCode>
                <c:ptCount val="7"/>
                <c:pt idx="0">
                  <c:v>0.2</c:v>
                </c:pt>
                <c:pt idx="1">
                  <c:v>4.2</c:v>
                </c:pt>
                <c:pt idx="2">
                  <c:v>8.1999999999999993</c:v>
                </c:pt>
                <c:pt idx="3">
                  <c:v>12.2</c:v>
                </c:pt>
                <c:pt idx="4">
                  <c:v>24.2</c:v>
                </c:pt>
                <c:pt idx="5">
                  <c:v>36.200000000000003</c:v>
                </c:pt>
                <c:pt idx="6">
                  <c:v>48.2</c:v>
                </c:pt>
              </c:numCache>
            </c:numRef>
          </c:xVal>
          <c:yVal>
            <c:numRef>
              <c:f>Sheet1!$C$2:$C$8</c:f>
              <c:numCache>
                <c:formatCode>General</c:formatCode>
                <c:ptCount val="7"/>
                <c:pt idx="0">
                  <c:v>0</c:v>
                </c:pt>
                <c:pt idx="1">
                  <c:v>-8</c:v>
                </c:pt>
                <c:pt idx="2">
                  <c:v>-1</c:v>
                </c:pt>
                <c:pt idx="3">
                  <c:v>-1</c:v>
                </c:pt>
                <c:pt idx="4">
                  <c:v>-1</c:v>
                </c:pt>
                <c:pt idx="5">
                  <c:v>-4</c:v>
                </c:pt>
                <c:pt idx="6">
                  <c:v>-8</c:v>
                </c:pt>
              </c:numCache>
            </c:numRef>
          </c:yVal>
          <c:smooth val="0"/>
          <c:extLst>
            <c:ext xmlns:c16="http://schemas.microsoft.com/office/drawing/2014/chart" uri="{C3380CC4-5D6E-409C-BE32-E72D297353CC}">
              <c16:uniqueId val="{00000002-9BA8-4E88-BC54-E95926FC75D6}"/>
            </c:ext>
          </c:extLst>
        </c:ser>
        <c:dLbls>
          <c:showLegendKey val="0"/>
          <c:showVal val="0"/>
          <c:showCatName val="0"/>
          <c:showSerName val="0"/>
          <c:showPercent val="0"/>
          <c:showBubbleSize val="0"/>
        </c:dLbls>
        <c:axId val="1498878527"/>
        <c:axId val="1982162479"/>
        <c:extLst/>
      </c:scatterChart>
      <c:valAx>
        <c:axId val="1498878527"/>
        <c:scaling>
          <c:orientation val="minMax"/>
          <c:max val="54"/>
          <c:min val="-1"/>
        </c:scaling>
        <c:delete val="0"/>
        <c:axPos val="b"/>
        <c:numFmt formatCode="General" sourceLinked="1"/>
        <c:majorTickMark val="none"/>
        <c:minorTickMark val="none"/>
        <c:tickLblPos val="none"/>
        <c:spPr>
          <a:noFill/>
          <a:ln w="9525" cap="flat" cmpd="sng" algn="ctr">
            <a:solidFill>
              <a:srgbClr val="54565B"/>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crossAx val="1982162479"/>
        <c:crossesAt val="0"/>
        <c:crossBetween val="midCat"/>
        <c:majorUnit val="6"/>
      </c:valAx>
      <c:valAx>
        <c:axId val="1982162479"/>
        <c:scaling>
          <c:orientation val="minMax"/>
          <c:max val="400"/>
          <c:min val="-400"/>
        </c:scaling>
        <c:delete val="0"/>
        <c:axPos val="l"/>
        <c:numFmt formatCode="General" sourceLinked="1"/>
        <c:majorTickMark val="none"/>
        <c:minorTickMark val="none"/>
        <c:tickLblPos val="nextTo"/>
        <c:spPr>
          <a:noFill/>
          <a:ln>
            <a:solidFill>
              <a:srgbClr val="54565B"/>
            </a:solid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498878527"/>
        <c:crossesAt val="-1"/>
        <c:crossBetween val="midCat"/>
        <c:majorUnit val="100"/>
        <c:minorUnit val="50"/>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366195019105854"/>
          <c:y val="4.2259661815216398E-2"/>
          <c:w val="0.85796323134728936"/>
          <c:h val="0.91444330947640562"/>
        </c:manualLayout>
      </c:layout>
      <c:scatterChart>
        <c:scatterStyle val="lineMarker"/>
        <c:varyColors val="0"/>
        <c:ser>
          <c:idx val="0"/>
          <c:order val="0"/>
          <c:tx>
            <c:strRef>
              <c:f>Sheet1!$B$1</c:f>
              <c:strCache>
                <c:ptCount val="1"/>
                <c:pt idx="0">
                  <c:v>ISL/LEN</c:v>
                </c:pt>
              </c:strCache>
            </c:strRef>
          </c:tx>
          <c:spPr>
            <a:ln w="12700" cap="rnd">
              <a:solidFill>
                <a:srgbClr val="76B531"/>
              </a:solidFill>
              <a:round/>
            </a:ln>
            <a:effectLst/>
          </c:spPr>
          <c:marker>
            <c:symbol val="circle"/>
            <c:size val="5"/>
            <c:spPr>
              <a:solidFill>
                <a:srgbClr val="76B531"/>
              </a:solidFill>
              <a:ln w="9525">
                <a:noFill/>
              </a:ln>
              <a:effectLst/>
            </c:spPr>
          </c:marker>
          <c:dPt>
            <c:idx val="3"/>
            <c:marker>
              <c:symbol val="circle"/>
              <c:size val="5"/>
              <c:spPr>
                <a:solidFill>
                  <a:srgbClr val="76B531"/>
                </a:solidFill>
                <a:ln w="9525">
                  <a:noFill/>
                </a:ln>
                <a:effectLst/>
              </c:spPr>
            </c:marker>
            <c:bubble3D val="0"/>
            <c:extLst>
              <c:ext xmlns:c16="http://schemas.microsoft.com/office/drawing/2014/chart" uri="{C3380CC4-5D6E-409C-BE32-E72D297353CC}">
                <c16:uniqueId val="{00000000-8939-492B-B311-8B49B63F07EB}"/>
              </c:ext>
            </c:extLst>
          </c:dPt>
          <c:errBars>
            <c:errDir val="y"/>
            <c:errBarType val="both"/>
            <c:errValType val="cust"/>
            <c:noEndCap val="0"/>
            <c:plus>
              <c:numRef>
                <c:f>Sheet1!$E$2:$E$8</c:f>
                <c:numCache>
                  <c:formatCode>General</c:formatCode>
                  <c:ptCount val="7"/>
                  <c:pt idx="0">
                    <c:v>346.4</c:v>
                  </c:pt>
                  <c:pt idx="1">
                    <c:v>325.8</c:v>
                  </c:pt>
                  <c:pt idx="2">
                    <c:v>337.2</c:v>
                  </c:pt>
                  <c:pt idx="3">
                    <c:v>332.6</c:v>
                  </c:pt>
                  <c:pt idx="4">
                    <c:v>334.9</c:v>
                  </c:pt>
                  <c:pt idx="5">
                    <c:v>332.3</c:v>
                  </c:pt>
                  <c:pt idx="6">
                    <c:v>299.8</c:v>
                  </c:pt>
                </c:numCache>
              </c:numRef>
            </c:plus>
            <c:minus>
              <c:numRef>
                <c:f>Sheet1!$E$2:$E$8</c:f>
                <c:numCache>
                  <c:formatCode>General</c:formatCode>
                  <c:ptCount val="7"/>
                  <c:pt idx="0">
                    <c:v>346.4</c:v>
                  </c:pt>
                  <c:pt idx="1">
                    <c:v>325.8</c:v>
                  </c:pt>
                  <c:pt idx="2">
                    <c:v>337.2</c:v>
                  </c:pt>
                  <c:pt idx="3">
                    <c:v>332.6</c:v>
                  </c:pt>
                  <c:pt idx="4">
                    <c:v>334.9</c:v>
                  </c:pt>
                  <c:pt idx="5">
                    <c:v>332.3</c:v>
                  </c:pt>
                  <c:pt idx="6">
                    <c:v>299.8</c:v>
                  </c:pt>
                </c:numCache>
              </c:numRef>
            </c:minus>
            <c:spPr>
              <a:noFill/>
              <a:ln w="9525" cap="flat" cmpd="sng" algn="ctr">
                <a:solidFill>
                  <a:srgbClr val="76B531"/>
                </a:solidFill>
                <a:round/>
              </a:ln>
              <a:effectLst/>
            </c:spPr>
          </c:errBars>
          <c:xVal>
            <c:numRef>
              <c:f>Sheet1!$A$2:$A$9</c:f>
              <c:numCache>
                <c:formatCode>General</c:formatCode>
                <c:ptCount val="8"/>
                <c:pt idx="0">
                  <c:v>0</c:v>
                </c:pt>
                <c:pt idx="1">
                  <c:v>4</c:v>
                </c:pt>
                <c:pt idx="2">
                  <c:v>8</c:v>
                </c:pt>
                <c:pt idx="3">
                  <c:v>12</c:v>
                </c:pt>
                <c:pt idx="4">
                  <c:v>24</c:v>
                </c:pt>
                <c:pt idx="5">
                  <c:v>36</c:v>
                </c:pt>
                <c:pt idx="6">
                  <c:v>48</c:v>
                </c:pt>
              </c:numCache>
            </c:numRef>
          </c:xVal>
          <c:yVal>
            <c:numRef>
              <c:f>Sheet1!$B$2:$B$9</c:f>
              <c:numCache>
                <c:formatCode>General</c:formatCode>
                <c:ptCount val="8"/>
                <c:pt idx="0">
                  <c:v>795</c:v>
                </c:pt>
                <c:pt idx="1">
                  <c:v>776</c:v>
                </c:pt>
                <c:pt idx="2">
                  <c:v>775</c:v>
                </c:pt>
                <c:pt idx="3">
                  <c:v>777</c:v>
                </c:pt>
                <c:pt idx="4">
                  <c:v>764</c:v>
                </c:pt>
                <c:pt idx="5">
                  <c:v>763</c:v>
                </c:pt>
                <c:pt idx="6">
                  <c:v>750</c:v>
                </c:pt>
              </c:numCache>
            </c:numRef>
          </c:yVal>
          <c:smooth val="0"/>
          <c:extLst>
            <c:ext xmlns:c16="http://schemas.microsoft.com/office/drawing/2014/chart" uri="{C3380CC4-5D6E-409C-BE32-E72D297353CC}">
              <c16:uniqueId val="{00000001-8939-492B-B311-8B49B63F07EB}"/>
            </c:ext>
          </c:extLst>
        </c:ser>
        <c:ser>
          <c:idx val="1"/>
          <c:order val="1"/>
          <c:tx>
            <c:strRef>
              <c:f>Sheet1!$C$1</c:f>
              <c:strCache>
                <c:ptCount val="1"/>
                <c:pt idx="0">
                  <c:v>SOC</c:v>
                </c:pt>
              </c:strCache>
            </c:strRef>
          </c:tx>
          <c:spPr>
            <a:ln w="12700" cap="rnd">
              <a:solidFill>
                <a:srgbClr val="0099CC"/>
              </a:solidFill>
              <a:round/>
            </a:ln>
            <a:effectLst/>
          </c:spPr>
          <c:marker>
            <c:symbol val="circle"/>
            <c:size val="5"/>
            <c:spPr>
              <a:solidFill>
                <a:srgbClr val="0099CC"/>
              </a:solidFill>
              <a:ln w="9525">
                <a:noFill/>
              </a:ln>
              <a:effectLst/>
            </c:spPr>
          </c:marker>
          <c:errBars>
            <c:errDir val="y"/>
            <c:errBarType val="both"/>
            <c:errValType val="cust"/>
            <c:noEndCap val="0"/>
            <c:plus>
              <c:numRef>
                <c:f>Sheet1!$F$2:$F$8</c:f>
                <c:numCache>
                  <c:formatCode>General</c:formatCode>
                  <c:ptCount val="7"/>
                  <c:pt idx="0">
                    <c:v>319</c:v>
                  </c:pt>
                  <c:pt idx="1">
                    <c:v>327.7</c:v>
                  </c:pt>
                  <c:pt idx="2">
                    <c:v>314.2</c:v>
                  </c:pt>
                  <c:pt idx="3">
                    <c:v>310.89999999999998</c:v>
                  </c:pt>
                  <c:pt idx="4">
                    <c:v>331.1</c:v>
                  </c:pt>
                  <c:pt idx="5">
                    <c:v>323.7</c:v>
                  </c:pt>
                  <c:pt idx="6">
                    <c:v>318</c:v>
                  </c:pt>
                </c:numCache>
              </c:numRef>
            </c:plus>
            <c:minus>
              <c:numRef>
                <c:f>Sheet1!$F$2:$F$8</c:f>
                <c:numCache>
                  <c:formatCode>General</c:formatCode>
                  <c:ptCount val="7"/>
                  <c:pt idx="0">
                    <c:v>319</c:v>
                  </c:pt>
                  <c:pt idx="1">
                    <c:v>327.7</c:v>
                  </c:pt>
                  <c:pt idx="2">
                    <c:v>314.2</c:v>
                  </c:pt>
                  <c:pt idx="3">
                    <c:v>310.89999999999998</c:v>
                  </c:pt>
                  <c:pt idx="4">
                    <c:v>331.1</c:v>
                  </c:pt>
                  <c:pt idx="5">
                    <c:v>323.7</c:v>
                  </c:pt>
                  <c:pt idx="6">
                    <c:v>318</c:v>
                  </c:pt>
                </c:numCache>
              </c:numRef>
            </c:minus>
            <c:spPr>
              <a:noFill/>
              <a:ln w="9525" cap="flat" cmpd="sng" algn="ctr">
                <a:solidFill>
                  <a:srgbClr val="0099CC"/>
                </a:solidFill>
                <a:round/>
              </a:ln>
              <a:effectLst/>
            </c:spPr>
          </c:errBars>
          <c:xVal>
            <c:numRef>
              <c:f>Sheet1!$A$10:$A$16</c:f>
              <c:numCache>
                <c:formatCode>General</c:formatCode>
                <c:ptCount val="7"/>
                <c:pt idx="0">
                  <c:v>0.2</c:v>
                </c:pt>
                <c:pt idx="1">
                  <c:v>4.2</c:v>
                </c:pt>
                <c:pt idx="2">
                  <c:v>8.1999999999999993</c:v>
                </c:pt>
                <c:pt idx="3">
                  <c:v>12.2</c:v>
                </c:pt>
                <c:pt idx="4">
                  <c:v>24.2</c:v>
                </c:pt>
                <c:pt idx="5">
                  <c:v>36.200000000000003</c:v>
                </c:pt>
                <c:pt idx="6">
                  <c:v>48.2</c:v>
                </c:pt>
              </c:numCache>
            </c:numRef>
          </c:xVal>
          <c:yVal>
            <c:numRef>
              <c:f>Sheet1!$C$2:$C$9</c:f>
              <c:numCache>
                <c:formatCode>General</c:formatCode>
                <c:ptCount val="8"/>
                <c:pt idx="0">
                  <c:v>761</c:v>
                </c:pt>
                <c:pt idx="1">
                  <c:v>752</c:v>
                </c:pt>
                <c:pt idx="2">
                  <c:v>759</c:v>
                </c:pt>
                <c:pt idx="3">
                  <c:v>756</c:v>
                </c:pt>
                <c:pt idx="4">
                  <c:v>756</c:v>
                </c:pt>
                <c:pt idx="5">
                  <c:v>754</c:v>
                </c:pt>
                <c:pt idx="6">
                  <c:v>750</c:v>
                </c:pt>
              </c:numCache>
            </c:numRef>
          </c:yVal>
          <c:smooth val="0"/>
          <c:extLst>
            <c:ext xmlns:c16="http://schemas.microsoft.com/office/drawing/2014/chart" uri="{C3380CC4-5D6E-409C-BE32-E72D297353CC}">
              <c16:uniqueId val="{00000002-8939-492B-B311-8B49B63F07EB}"/>
            </c:ext>
          </c:extLst>
        </c:ser>
        <c:dLbls>
          <c:showLegendKey val="0"/>
          <c:showVal val="0"/>
          <c:showCatName val="0"/>
          <c:showSerName val="0"/>
          <c:showPercent val="0"/>
          <c:showBubbleSize val="0"/>
        </c:dLbls>
        <c:axId val="1498878527"/>
        <c:axId val="1982162479"/>
        <c:extLst/>
      </c:scatterChart>
      <c:valAx>
        <c:axId val="1498878527"/>
        <c:scaling>
          <c:orientation val="minMax"/>
          <c:max val="54"/>
          <c:min val="-1"/>
        </c:scaling>
        <c:delete val="0"/>
        <c:axPos val="b"/>
        <c:numFmt formatCode="General" sourceLinked="1"/>
        <c:majorTickMark val="none"/>
        <c:minorTickMark val="none"/>
        <c:tickLblPos val="none"/>
        <c:spPr>
          <a:noFill/>
          <a:ln w="9525" cap="flat" cmpd="sng" algn="ctr">
            <a:solidFill>
              <a:srgbClr val="54565B"/>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crossAx val="1982162479"/>
        <c:crossesAt val="-300"/>
        <c:crossBetween val="midCat"/>
        <c:majorUnit val="6"/>
      </c:valAx>
      <c:valAx>
        <c:axId val="1982162479"/>
        <c:scaling>
          <c:orientation val="minMax"/>
          <c:max val="1200"/>
          <c:min val="0"/>
        </c:scaling>
        <c:delete val="0"/>
        <c:axPos val="l"/>
        <c:numFmt formatCode="General" sourceLinked="1"/>
        <c:majorTickMark val="none"/>
        <c:minorTickMark val="none"/>
        <c:tickLblPos val="nextTo"/>
        <c:spPr>
          <a:noFill/>
          <a:ln>
            <a:solidFill>
              <a:srgbClr val="54565B"/>
            </a:solid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498878527"/>
        <c:crossesAt val="-1"/>
        <c:crossBetween val="midCat"/>
        <c:majorUnit val="200"/>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outcome</c:v>
                </c:pt>
              </c:strCache>
            </c:strRef>
          </c:tx>
          <c:spPr>
            <a:solidFill>
              <a:schemeClr val="accent1"/>
            </a:solidFill>
            <a:ln w="19050">
              <a:solidFill>
                <a:schemeClr val="lt1"/>
              </a:solidFill>
            </a:ln>
            <a:effectLst/>
          </c:spPr>
          <c:invertIfNegative val="0"/>
          <c:dPt>
            <c:idx val="0"/>
            <c:invertIfNegative val="0"/>
            <c:bubble3D val="0"/>
            <c:spPr>
              <a:solidFill>
                <a:schemeClr val="accent2">
                  <a:lumMod val="60000"/>
                  <a:lumOff val="40000"/>
                </a:schemeClr>
              </a:solidFill>
              <a:ln w="19050">
                <a:solidFill>
                  <a:schemeClr val="lt1"/>
                </a:solidFill>
              </a:ln>
              <a:effectLst/>
            </c:spPr>
            <c:extLst>
              <c:ext xmlns:c16="http://schemas.microsoft.com/office/drawing/2014/chart" uri="{C3380CC4-5D6E-409C-BE32-E72D297353CC}">
                <c16:uniqueId val="{00000001-A7B6-48E1-A117-6739CE5D5AD8}"/>
              </c:ext>
            </c:extLst>
          </c:dPt>
          <c:dPt>
            <c:idx val="1"/>
            <c:invertIfNegative val="0"/>
            <c:bubble3D val="0"/>
            <c:spPr>
              <a:solidFill>
                <a:schemeClr val="accent2">
                  <a:lumMod val="40000"/>
                  <a:lumOff val="60000"/>
                </a:schemeClr>
              </a:solidFill>
              <a:ln w="19050">
                <a:solidFill>
                  <a:schemeClr val="lt1"/>
                </a:solidFill>
              </a:ln>
              <a:effectLst/>
            </c:spPr>
            <c:extLst>
              <c:ext xmlns:c16="http://schemas.microsoft.com/office/drawing/2014/chart" uri="{C3380CC4-5D6E-409C-BE32-E72D297353CC}">
                <c16:uniqueId val="{00000002-A7B6-48E1-A117-6739CE5D5AD8}"/>
              </c:ext>
            </c:extLst>
          </c:dPt>
          <c:dPt>
            <c:idx val="2"/>
            <c:invertIfNegative val="0"/>
            <c:bubble3D val="0"/>
            <c:spPr>
              <a:solidFill>
                <a:schemeClr val="accent2">
                  <a:lumMod val="75000"/>
                </a:schemeClr>
              </a:solidFill>
              <a:ln w="19050">
                <a:solidFill>
                  <a:schemeClr val="lt1"/>
                </a:solidFill>
              </a:ln>
              <a:effectLst/>
            </c:spPr>
            <c:extLst>
              <c:ext xmlns:c16="http://schemas.microsoft.com/office/drawing/2014/chart" uri="{C3380CC4-5D6E-409C-BE32-E72D297353CC}">
                <c16:uniqueId val="{00000005-8EF9-46C8-A947-9EFB61B871C9}"/>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SOC More of a Burden</c:v>
                </c:pt>
                <c:pt idx="1">
                  <c:v>ISL/LEN and SOC Similar</c:v>
                </c:pt>
                <c:pt idx="2">
                  <c:v>ISL/LEN More of a Burden</c:v>
                </c:pt>
              </c:strCache>
            </c:strRef>
          </c:cat>
          <c:val>
            <c:numRef>
              <c:f>Sheet1!$B$2:$B$4</c:f>
              <c:numCache>
                <c:formatCode>General</c:formatCode>
                <c:ptCount val="3"/>
                <c:pt idx="0">
                  <c:v>63.7</c:v>
                </c:pt>
                <c:pt idx="1">
                  <c:v>30.3</c:v>
                </c:pt>
                <c:pt idx="2">
                  <c:v>0.6</c:v>
                </c:pt>
              </c:numCache>
            </c:numRef>
          </c:val>
          <c:extLst>
            <c:ext xmlns:c16="http://schemas.microsoft.com/office/drawing/2014/chart" uri="{C3380CC4-5D6E-409C-BE32-E72D297353CC}">
              <c16:uniqueId val="{00000000-A7B6-48E1-A117-6739CE5D5AD8}"/>
            </c:ext>
          </c:extLst>
        </c:ser>
        <c:dLbls>
          <c:showLegendKey val="0"/>
          <c:showVal val="0"/>
          <c:showCatName val="0"/>
          <c:showSerName val="0"/>
          <c:showPercent val="0"/>
          <c:showBubbleSize val="0"/>
        </c:dLbls>
        <c:gapWidth val="100"/>
        <c:axId val="326997472"/>
        <c:axId val="326997952"/>
      </c:barChart>
      <c:catAx>
        <c:axId val="326997472"/>
        <c:scaling>
          <c:orientation val="minMax"/>
        </c:scaling>
        <c:delete val="0"/>
        <c:axPos val="b"/>
        <c:numFmt formatCode="General" sourceLinked="1"/>
        <c:majorTickMark val="out"/>
        <c:minorTickMark val="none"/>
        <c:tickLblPos val="nextTo"/>
        <c:spPr>
          <a:noFill/>
          <a:ln w="9525" cap="flat" cmpd="sng" algn="ctr">
            <a:solidFill>
              <a:srgbClr val="54565B"/>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326997952"/>
        <c:crosses val="autoZero"/>
        <c:auto val="1"/>
        <c:lblAlgn val="ctr"/>
        <c:lblOffset val="100"/>
        <c:noMultiLvlLbl val="0"/>
      </c:catAx>
      <c:valAx>
        <c:axId val="326997952"/>
        <c:scaling>
          <c:orientation val="minMax"/>
          <c:max val="100"/>
        </c:scaling>
        <c:delete val="0"/>
        <c:axPos val="l"/>
        <c:numFmt formatCode="General" sourceLinked="1"/>
        <c:majorTickMark val="none"/>
        <c:minorTickMark val="none"/>
        <c:tickLblPos val="nextTo"/>
        <c:spPr>
          <a:noFill/>
          <a:ln>
            <a:solidFill>
              <a:srgbClr val="54565B"/>
            </a:solid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99747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outcome</c:v>
                </c:pt>
              </c:strCache>
            </c:strRef>
          </c:tx>
          <c:spPr>
            <a:solidFill>
              <a:srgbClr val="76B531"/>
            </a:solidFill>
            <a:ln w="19050">
              <a:solidFill>
                <a:schemeClr val="lt1"/>
              </a:solidFill>
            </a:ln>
            <a:effectLst/>
          </c:spPr>
          <c:invertIfNegative val="0"/>
          <c:dPt>
            <c:idx val="0"/>
            <c:invertIfNegative val="0"/>
            <c:bubble3D val="0"/>
            <c:spPr>
              <a:solidFill>
                <a:srgbClr val="658C38"/>
              </a:solidFill>
              <a:ln w="19050">
                <a:solidFill>
                  <a:schemeClr val="lt1"/>
                </a:solidFill>
              </a:ln>
              <a:effectLst/>
            </c:spPr>
            <c:extLst>
              <c:ext xmlns:c16="http://schemas.microsoft.com/office/drawing/2014/chart" uri="{C3380CC4-5D6E-409C-BE32-E72D297353CC}">
                <c16:uniqueId val="{00000001-0638-4B45-91EA-5AE296DC6465}"/>
              </c:ext>
            </c:extLst>
          </c:dPt>
          <c:dPt>
            <c:idx val="1"/>
            <c:invertIfNegative val="0"/>
            <c:bubble3D val="0"/>
            <c:spPr>
              <a:solidFill>
                <a:srgbClr val="76B531"/>
              </a:solidFill>
              <a:ln w="19050">
                <a:solidFill>
                  <a:schemeClr val="lt1"/>
                </a:solidFill>
              </a:ln>
              <a:effectLst/>
            </c:spPr>
            <c:extLst>
              <c:ext xmlns:c16="http://schemas.microsoft.com/office/drawing/2014/chart" uri="{C3380CC4-5D6E-409C-BE32-E72D297353CC}">
                <c16:uniqueId val="{00000002-0638-4B45-91EA-5AE296DC6465}"/>
              </c:ext>
            </c:extLst>
          </c:dPt>
          <c:dPt>
            <c:idx val="2"/>
            <c:invertIfNegative val="0"/>
            <c:bubble3D val="0"/>
            <c:spPr>
              <a:solidFill>
                <a:srgbClr val="C7D9A6"/>
              </a:solidFill>
              <a:ln w="19050">
                <a:solidFill>
                  <a:schemeClr val="lt1"/>
                </a:solidFill>
              </a:ln>
              <a:effectLst/>
            </c:spPr>
            <c:extLst>
              <c:ext xmlns:c16="http://schemas.microsoft.com/office/drawing/2014/chart" uri="{C3380CC4-5D6E-409C-BE32-E72D297353CC}">
                <c16:uniqueId val="{00000003-0638-4B45-91EA-5AE296DC6465}"/>
              </c:ext>
            </c:extLst>
          </c:dPt>
          <c:dPt>
            <c:idx val="3"/>
            <c:invertIfNegative val="0"/>
            <c:bubble3D val="0"/>
            <c:spPr>
              <a:solidFill>
                <a:srgbClr val="76B531"/>
              </a:solidFill>
              <a:ln w="19050">
                <a:solidFill>
                  <a:schemeClr val="lt1"/>
                </a:solidFill>
              </a:ln>
              <a:effectLst/>
            </c:spPr>
            <c:extLst>
              <c:ext xmlns:c16="http://schemas.microsoft.com/office/drawing/2014/chart" uri="{C3380CC4-5D6E-409C-BE32-E72D297353CC}">
                <c16:uniqueId val="{00000004-0638-4B45-91EA-5AE296DC6465}"/>
              </c:ext>
            </c:extLst>
          </c:dPt>
          <c:dPt>
            <c:idx val="4"/>
            <c:invertIfNegative val="0"/>
            <c:bubble3D val="0"/>
            <c:spPr>
              <a:solidFill>
                <a:srgbClr val="76B531"/>
              </a:solidFill>
              <a:ln w="19050">
                <a:solidFill>
                  <a:schemeClr val="lt1"/>
                </a:solidFill>
              </a:ln>
              <a:effectLst/>
            </c:spPr>
            <c:extLst>
              <c:ext xmlns:c16="http://schemas.microsoft.com/office/drawing/2014/chart" uri="{C3380CC4-5D6E-409C-BE32-E72D297353CC}">
                <c16:uniqueId val="{00000009-E640-4CA1-A0F2-365AC7054A0F}"/>
              </c:ext>
            </c:extLst>
          </c:dPt>
          <c:dLbls>
            <c:dLbl>
              <c:idx val="2"/>
              <c:tx>
                <c:rich>
                  <a:bodyPr/>
                  <a:lstStyle/>
                  <a:p>
                    <a:fld id="{0D989045-3D2F-46ED-8220-316031AB0108}" type="VALUE">
                      <a:rPr lang="en-US" smtClean="0"/>
                      <a:pPr/>
                      <a:t>[VALUE]</a:t>
                    </a:fld>
                    <a:r>
                      <a:rPr lang="en-US"/>
                      <a:t>.0</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0638-4B45-91EA-5AE296DC6465}"/>
                </c:ext>
              </c:extLst>
            </c:dLbl>
            <c:dLbl>
              <c:idx val="3"/>
              <c:tx>
                <c:rich>
                  <a:bodyPr/>
                  <a:lstStyle/>
                  <a:p>
                    <a:fld id="{137ED33B-B882-4EBB-972B-110A99C8AE16}" type="VALUE">
                      <a:rPr lang="en-US" smtClean="0"/>
                      <a:pPr/>
                      <a:t>[VALUE]</a:t>
                    </a:fld>
                    <a:r>
                      <a:rPr lang="en-US"/>
                      <a:t>.0</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0638-4B45-91EA-5AE296DC6465}"/>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Much More Satisfied With ISL/LEN</c:v>
                </c:pt>
                <c:pt idx="1">
                  <c:v>More Satisfied With ISL/LEN</c:v>
                </c:pt>
                <c:pt idx="2">
                  <c:v>Similarly Satisfied With SOC or ISL/LEN</c:v>
                </c:pt>
                <c:pt idx="3">
                  <c:v>More Satisfied With SOC</c:v>
                </c:pt>
                <c:pt idx="4">
                  <c:v>Much More Satisfied With SOC</c:v>
                </c:pt>
              </c:strCache>
            </c:strRef>
          </c:cat>
          <c:val>
            <c:numRef>
              <c:f>Sheet1!$B$2:$B$6</c:f>
              <c:numCache>
                <c:formatCode>General</c:formatCode>
                <c:ptCount val="5"/>
                <c:pt idx="0">
                  <c:v>62.4</c:v>
                </c:pt>
                <c:pt idx="1">
                  <c:v>15.6</c:v>
                </c:pt>
                <c:pt idx="2">
                  <c:v>14</c:v>
                </c:pt>
                <c:pt idx="3">
                  <c:v>1</c:v>
                </c:pt>
                <c:pt idx="4">
                  <c:v>1.6</c:v>
                </c:pt>
              </c:numCache>
            </c:numRef>
          </c:val>
          <c:extLst>
            <c:ext xmlns:c16="http://schemas.microsoft.com/office/drawing/2014/chart" uri="{C3380CC4-5D6E-409C-BE32-E72D297353CC}">
              <c16:uniqueId val="{00000000-0638-4B45-91EA-5AE296DC6465}"/>
            </c:ext>
          </c:extLst>
        </c:ser>
        <c:dLbls>
          <c:showLegendKey val="0"/>
          <c:showVal val="0"/>
          <c:showCatName val="0"/>
          <c:showSerName val="0"/>
          <c:showPercent val="0"/>
          <c:showBubbleSize val="0"/>
        </c:dLbls>
        <c:gapWidth val="100"/>
        <c:axId val="327004192"/>
        <c:axId val="327009472"/>
      </c:barChart>
      <c:catAx>
        <c:axId val="327004192"/>
        <c:scaling>
          <c:orientation val="minMax"/>
        </c:scaling>
        <c:delete val="0"/>
        <c:axPos val="b"/>
        <c:numFmt formatCode="General" sourceLinked="1"/>
        <c:majorTickMark val="out"/>
        <c:minorTickMark val="none"/>
        <c:tickLblPos val="nextTo"/>
        <c:spPr>
          <a:noFill/>
          <a:ln w="9525" cap="flat" cmpd="sng" algn="ctr">
            <a:solidFill>
              <a:srgbClr val="54565B"/>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327009472"/>
        <c:crosses val="autoZero"/>
        <c:auto val="1"/>
        <c:lblAlgn val="ctr"/>
        <c:lblOffset val="100"/>
        <c:noMultiLvlLbl val="0"/>
      </c:catAx>
      <c:valAx>
        <c:axId val="327009472"/>
        <c:scaling>
          <c:orientation val="minMax"/>
          <c:max val="100"/>
        </c:scaling>
        <c:delete val="0"/>
        <c:axPos val="l"/>
        <c:numFmt formatCode="General" sourceLinked="1"/>
        <c:majorTickMark val="none"/>
        <c:minorTickMark val="none"/>
        <c:tickLblPos val="nextTo"/>
        <c:spPr>
          <a:noFill/>
          <a:ln>
            <a:solidFill>
              <a:srgbClr val="54565B"/>
            </a:solid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004192"/>
        <c:crosses val="autoZero"/>
        <c:crossBetween val="between"/>
        <c:majorUnit val="20"/>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76F666D-E0C2-435B-BAA8-9287F9E5D38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19FEBCAF-CB3F-4928-91AA-D61472F880C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F1077DB-935E-4A0A-947A-D283B9F9F452}" type="datetimeFigureOut">
              <a:rPr lang="en-US" smtClean="0"/>
              <a:t>7/27/2026</a:t>
            </a:fld>
            <a:endParaRPr lang="en-US"/>
          </a:p>
        </p:txBody>
      </p:sp>
      <p:sp>
        <p:nvSpPr>
          <p:cNvPr id="4" name="Footer Placeholder 3">
            <a:extLst>
              <a:ext uri="{FF2B5EF4-FFF2-40B4-BE49-F238E27FC236}">
                <a16:creationId xmlns:a16="http://schemas.microsoft.com/office/drawing/2014/main" id="{69256698-63C6-4CCC-81CB-EA5604C30F1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B2467FDA-05D7-4760-A373-5D6AEAAF427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82C0B10-7CAE-41E4-AB02-7E8B1FF2B898}" type="slidenum">
              <a:rPr lang="en-US" smtClean="0"/>
              <a:t>‹#›</a:t>
            </a:fld>
            <a:endParaRPr lang="en-US"/>
          </a:p>
        </p:txBody>
      </p:sp>
    </p:spTree>
    <p:extLst>
      <p:ext uri="{BB962C8B-B14F-4D97-AF65-F5344CB8AC3E}">
        <p14:creationId xmlns:p14="http://schemas.microsoft.com/office/powerpoint/2010/main" val="3687537592"/>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noProof="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D9EC30E-1A71-4188-9BE7-E2A64929A436}" type="datetimeFigureOut">
              <a:rPr lang="en-US" noProof="0" smtClean="0"/>
              <a:t>7/27/2026</a:t>
            </a:fld>
            <a:endParaRPr lang="en-US" noProof="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noProof="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530193B-564F-4854-8A52-728F3FB19C85}" type="slidenum">
              <a:rPr lang="en-US" noProof="0" smtClean="0"/>
              <a:t>‹#›</a:t>
            </a:fld>
            <a:endParaRPr lang="en-US" noProof="0"/>
          </a:p>
        </p:txBody>
      </p:sp>
    </p:spTree>
    <p:extLst>
      <p:ext uri="{BB962C8B-B14F-4D97-AF65-F5344CB8AC3E}">
        <p14:creationId xmlns:p14="http://schemas.microsoft.com/office/powerpoint/2010/main" val="3603816512"/>
      </p:ext>
    </p:extLst>
  </p:cSld>
  <p:clrMap bg1="lt1" tx1="dk1" bg2="lt2" tx2="dk2" accent1="accent1" accent2="accent2" accent3="accent3" accent4="accent4" accent5="accent5" accent6="accent6" hlink="hlink" folHlink="folHlink"/>
  <p:notesStyle>
    <a:lvl1pPr marL="0" algn="l" defTabSz="683784" rtl="0" eaLnBrk="1" latinLnBrk="0" hangingPunct="1">
      <a:defRPr sz="897" kern="1200">
        <a:solidFill>
          <a:schemeClr val="tx1"/>
        </a:solidFill>
        <a:latin typeface="+mn-lt"/>
        <a:ea typeface="+mn-ea"/>
        <a:cs typeface="+mn-cs"/>
      </a:defRPr>
    </a:lvl1pPr>
    <a:lvl2pPr marL="341892" algn="l" defTabSz="683784" rtl="0" eaLnBrk="1" latinLnBrk="0" hangingPunct="1">
      <a:defRPr sz="897" kern="1200">
        <a:solidFill>
          <a:schemeClr val="tx1"/>
        </a:solidFill>
        <a:latin typeface="+mn-lt"/>
        <a:ea typeface="+mn-ea"/>
        <a:cs typeface="+mn-cs"/>
      </a:defRPr>
    </a:lvl2pPr>
    <a:lvl3pPr marL="683784" algn="l" defTabSz="683784" rtl="0" eaLnBrk="1" latinLnBrk="0" hangingPunct="1">
      <a:defRPr sz="897" kern="1200">
        <a:solidFill>
          <a:schemeClr val="tx1"/>
        </a:solidFill>
        <a:latin typeface="+mn-lt"/>
        <a:ea typeface="+mn-ea"/>
        <a:cs typeface="+mn-cs"/>
      </a:defRPr>
    </a:lvl3pPr>
    <a:lvl4pPr marL="1025676" algn="l" defTabSz="683784" rtl="0" eaLnBrk="1" latinLnBrk="0" hangingPunct="1">
      <a:defRPr sz="897" kern="1200">
        <a:solidFill>
          <a:schemeClr val="tx1"/>
        </a:solidFill>
        <a:latin typeface="+mn-lt"/>
        <a:ea typeface="+mn-ea"/>
        <a:cs typeface="+mn-cs"/>
      </a:defRPr>
    </a:lvl4pPr>
    <a:lvl5pPr marL="1367568" algn="l" defTabSz="683784" rtl="0" eaLnBrk="1" latinLnBrk="0" hangingPunct="1">
      <a:defRPr sz="897" kern="1200">
        <a:solidFill>
          <a:schemeClr val="tx1"/>
        </a:solidFill>
        <a:latin typeface="+mn-lt"/>
        <a:ea typeface="+mn-ea"/>
        <a:cs typeface="+mn-cs"/>
      </a:defRPr>
    </a:lvl5pPr>
    <a:lvl6pPr marL="1709460" algn="l" defTabSz="683784" rtl="0" eaLnBrk="1" latinLnBrk="0" hangingPunct="1">
      <a:defRPr sz="897" kern="1200">
        <a:solidFill>
          <a:schemeClr val="tx1"/>
        </a:solidFill>
        <a:latin typeface="+mn-lt"/>
        <a:ea typeface="+mn-ea"/>
        <a:cs typeface="+mn-cs"/>
      </a:defRPr>
    </a:lvl6pPr>
    <a:lvl7pPr marL="2051352" algn="l" defTabSz="683784" rtl="0" eaLnBrk="1" latinLnBrk="0" hangingPunct="1">
      <a:defRPr sz="897" kern="1200">
        <a:solidFill>
          <a:schemeClr val="tx1"/>
        </a:solidFill>
        <a:latin typeface="+mn-lt"/>
        <a:ea typeface="+mn-ea"/>
        <a:cs typeface="+mn-cs"/>
      </a:defRPr>
    </a:lvl7pPr>
    <a:lvl8pPr marL="2393243" algn="l" defTabSz="683784" rtl="0" eaLnBrk="1" latinLnBrk="0" hangingPunct="1">
      <a:defRPr sz="897" kern="1200">
        <a:solidFill>
          <a:schemeClr val="tx1"/>
        </a:solidFill>
        <a:latin typeface="+mn-lt"/>
        <a:ea typeface="+mn-ea"/>
        <a:cs typeface="+mn-cs"/>
      </a:defRPr>
    </a:lvl8pPr>
    <a:lvl9pPr marL="2735135" algn="l" defTabSz="683784" rtl="0" eaLnBrk="1" latinLnBrk="0" hangingPunct="1">
      <a:defRPr sz="897"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530193B-564F-4854-8A52-728F3FB19C85}" type="slidenum">
              <a:rPr lang="en-US" noProof="0" smtClean="0"/>
              <a:t>1</a:t>
            </a:fld>
            <a:endParaRPr lang="en-US" noProof="0"/>
          </a:p>
        </p:txBody>
      </p:sp>
    </p:spTree>
    <p:extLst>
      <p:ext uri="{BB962C8B-B14F-4D97-AF65-F5344CB8AC3E}">
        <p14:creationId xmlns:p14="http://schemas.microsoft.com/office/powerpoint/2010/main" val="22544852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5E2698-7E67-5ECE-0F5C-354A0493CD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F8428F-A7F7-2F9A-ED5A-ED047E249D2F}"/>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D15F7D4C-8B1F-82DC-2361-160C9C053E0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BFC9D3B-874E-895F-4F41-C09ABAC0DC87}"/>
              </a:ext>
            </a:extLst>
          </p:cNvPr>
          <p:cNvSpPr>
            <a:spLocks noGrp="1"/>
          </p:cNvSpPr>
          <p:nvPr>
            <p:ph type="sldNum" sz="quarter" idx="5"/>
          </p:nvPr>
        </p:nvSpPr>
        <p:spPr/>
        <p:txBody>
          <a:bodyPr/>
          <a:lstStyle/>
          <a:p>
            <a:pPr marL="0" marR="0" lvl="0" indent="0" algn="r" defTabSz="683784" rtl="0" eaLnBrk="1" fontAlgn="auto" latinLnBrk="0" hangingPunct="1">
              <a:lnSpc>
                <a:spcPct val="100000"/>
              </a:lnSpc>
              <a:spcBef>
                <a:spcPts val="0"/>
              </a:spcBef>
              <a:spcAft>
                <a:spcPts val="0"/>
              </a:spcAft>
              <a:buClrTx/>
              <a:buSzTx/>
              <a:buFontTx/>
              <a:buNone/>
              <a:tabLst/>
              <a:defRPr/>
            </a:pPr>
            <a:fld id="{8530193B-564F-4854-8A52-728F3FB19C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3784"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154363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530193B-564F-4854-8A52-728F3FB19C85}" type="slidenum">
              <a:rPr lang="en-US" noProof="0" smtClean="0"/>
              <a:t>4</a:t>
            </a:fld>
            <a:endParaRPr lang="en-US" noProof="0"/>
          </a:p>
        </p:txBody>
      </p:sp>
    </p:spTree>
    <p:extLst>
      <p:ext uri="{BB962C8B-B14F-4D97-AF65-F5344CB8AC3E}">
        <p14:creationId xmlns:p14="http://schemas.microsoft.com/office/powerpoint/2010/main" val="39950427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511A60-1726-3AFE-DE60-BE6E088F65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90244C-F631-4C62-DEB4-258DB75E7C61}"/>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84333BE2-DDF5-FE4F-BB71-E7BCE5142AF2}"/>
              </a:ext>
            </a:extLst>
          </p:cNvPr>
          <p:cNvSpPr>
            <a:spLocks noGrp="1"/>
          </p:cNvSpPr>
          <p:nvPr>
            <p:ph type="body" idx="1"/>
          </p:nvPr>
        </p:nvSpPr>
        <p:spPr/>
        <p:txBody>
          <a:bodyPr/>
          <a:lstStyle/>
          <a:p>
            <a:pPr marL="0" marR="0" lvl="0" indent="0" algn="l" defTabSz="683784"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a:extLst>
              <a:ext uri="{FF2B5EF4-FFF2-40B4-BE49-F238E27FC236}">
                <a16:creationId xmlns:a16="http://schemas.microsoft.com/office/drawing/2014/main" id="{32351363-8DBE-C859-EB3E-455108945455}"/>
              </a:ext>
            </a:extLst>
          </p:cNvPr>
          <p:cNvSpPr>
            <a:spLocks noGrp="1"/>
          </p:cNvSpPr>
          <p:nvPr>
            <p:ph type="sldNum" sz="quarter" idx="5"/>
          </p:nvPr>
        </p:nvSpPr>
        <p:spPr/>
        <p:txBody>
          <a:bodyPr/>
          <a:lstStyle/>
          <a:p>
            <a:pPr marL="0" marR="0" lvl="0" indent="0" algn="r" defTabSz="683784" rtl="0" eaLnBrk="1" fontAlgn="auto" latinLnBrk="0" hangingPunct="1">
              <a:lnSpc>
                <a:spcPct val="100000"/>
              </a:lnSpc>
              <a:spcBef>
                <a:spcPts val="0"/>
              </a:spcBef>
              <a:spcAft>
                <a:spcPts val="0"/>
              </a:spcAft>
              <a:buClrTx/>
              <a:buSzTx/>
              <a:buFontTx/>
              <a:buNone/>
              <a:tabLst/>
              <a:defRPr/>
            </a:pPr>
            <a:fld id="{8530193B-564F-4854-8A52-728F3FB19C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3784"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778157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D2A5BD-C1E5-DC1F-1380-6141DC6E50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0A8A21-568B-374D-EA39-A8DDF8DE0781}"/>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2F385864-99D6-3782-C79D-9EC177B9DFE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3BEACEA-8DC9-7E76-DDF4-BE237E9A2315}"/>
              </a:ext>
            </a:extLst>
          </p:cNvPr>
          <p:cNvSpPr>
            <a:spLocks noGrp="1"/>
          </p:cNvSpPr>
          <p:nvPr>
            <p:ph type="sldNum" sz="quarter" idx="5"/>
          </p:nvPr>
        </p:nvSpPr>
        <p:spPr/>
        <p:txBody>
          <a:bodyPr/>
          <a:lstStyle/>
          <a:p>
            <a:fld id="{8530193B-564F-4854-8A52-728F3FB19C85}" type="slidenum">
              <a:rPr lang="en-US" noProof="0" smtClean="0"/>
              <a:t>6</a:t>
            </a:fld>
            <a:endParaRPr lang="en-US" noProof="0"/>
          </a:p>
        </p:txBody>
      </p:sp>
    </p:spTree>
    <p:extLst>
      <p:ext uri="{BB962C8B-B14F-4D97-AF65-F5344CB8AC3E}">
        <p14:creationId xmlns:p14="http://schemas.microsoft.com/office/powerpoint/2010/main" val="24804779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530193B-564F-4854-8A52-728F3FB19C85}" type="slidenum">
              <a:rPr lang="en-US" noProof="0" smtClean="0"/>
              <a:t>7</a:t>
            </a:fld>
            <a:endParaRPr lang="en-US" noProof="0"/>
          </a:p>
        </p:txBody>
      </p:sp>
    </p:spTree>
    <p:extLst>
      <p:ext uri="{BB962C8B-B14F-4D97-AF65-F5344CB8AC3E}">
        <p14:creationId xmlns:p14="http://schemas.microsoft.com/office/powerpoint/2010/main" val="6622023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algn="l"/>
            <a:endParaRPr lang="en-US"/>
          </a:p>
        </p:txBody>
      </p:sp>
      <p:sp>
        <p:nvSpPr>
          <p:cNvPr id="4" name="Slide Number Placeholder 3"/>
          <p:cNvSpPr>
            <a:spLocks noGrp="1"/>
          </p:cNvSpPr>
          <p:nvPr>
            <p:ph type="sldNum" sz="quarter" idx="5"/>
          </p:nvPr>
        </p:nvSpPr>
        <p:spPr/>
        <p:txBody>
          <a:bodyPr/>
          <a:lstStyle/>
          <a:p>
            <a:fld id="{8530193B-564F-4854-8A52-728F3FB19C85}" type="slidenum">
              <a:rPr lang="en-US" noProof="0" smtClean="0"/>
              <a:t>8</a:t>
            </a:fld>
            <a:endParaRPr lang="en-US" noProof="0"/>
          </a:p>
        </p:txBody>
      </p:sp>
    </p:spTree>
    <p:extLst>
      <p:ext uri="{BB962C8B-B14F-4D97-AF65-F5344CB8AC3E}">
        <p14:creationId xmlns:p14="http://schemas.microsoft.com/office/powerpoint/2010/main" val="41880407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131972-9D22-9F5F-0B95-5C946DC0AC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787C75-6C75-93E3-BF6C-654F90460AB6}"/>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0CB49CC5-02EF-5643-38D8-78105117D5ED}"/>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A3B1E8D4-5EC9-07E8-EE68-8DDD47220F81}"/>
              </a:ext>
            </a:extLst>
          </p:cNvPr>
          <p:cNvSpPr>
            <a:spLocks noGrp="1"/>
          </p:cNvSpPr>
          <p:nvPr>
            <p:ph type="sldNum" sz="quarter" idx="5"/>
          </p:nvPr>
        </p:nvSpPr>
        <p:spPr/>
        <p:txBody>
          <a:bodyPr/>
          <a:lstStyle/>
          <a:p>
            <a:pPr marL="0" marR="0" lvl="0" indent="0" algn="r" defTabSz="683784" rtl="0" eaLnBrk="1" fontAlgn="auto" latinLnBrk="0" hangingPunct="1">
              <a:lnSpc>
                <a:spcPct val="100000"/>
              </a:lnSpc>
              <a:spcBef>
                <a:spcPts val="0"/>
              </a:spcBef>
              <a:spcAft>
                <a:spcPts val="0"/>
              </a:spcAft>
              <a:buClrTx/>
              <a:buSzTx/>
              <a:buFontTx/>
              <a:buNone/>
              <a:tabLst/>
              <a:defRPr/>
            </a:pPr>
            <a:fld id="{8530193B-564F-4854-8A52-728F3FB19C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3784"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524625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indent="0">
              <a:buNone/>
            </a:pPr>
            <a:endParaRPr lang="en-US"/>
          </a:p>
        </p:txBody>
      </p:sp>
      <p:sp>
        <p:nvSpPr>
          <p:cNvPr id="4" name="Slide Number Placeholder 3"/>
          <p:cNvSpPr>
            <a:spLocks noGrp="1"/>
          </p:cNvSpPr>
          <p:nvPr>
            <p:ph type="sldNum" sz="quarter" idx="5"/>
          </p:nvPr>
        </p:nvSpPr>
        <p:spPr/>
        <p:txBody>
          <a:bodyPr/>
          <a:lstStyle/>
          <a:p>
            <a:pPr marL="0" marR="0" lvl="0" indent="0" algn="r" defTabSz="683784" rtl="0" eaLnBrk="1" fontAlgn="auto" latinLnBrk="0" hangingPunct="1">
              <a:lnSpc>
                <a:spcPct val="100000"/>
              </a:lnSpc>
              <a:spcBef>
                <a:spcPts val="0"/>
              </a:spcBef>
              <a:spcAft>
                <a:spcPts val="0"/>
              </a:spcAft>
              <a:buClrTx/>
              <a:buSzTx/>
              <a:buFontTx/>
              <a:buNone/>
              <a:tabLst/>
              <a:defRPr/>
            </a:pPr>
            <a:fld id="{8530193B-564F-4854-8A52-728F3FB19C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3784"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87407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A04677-2806-55EC-C166-92D185C1BD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2970B4-A866-C048-7333-0E637534506F}"/>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00E3F15F-9F98-7207-3487-C0773A894EA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17409A0-F1B5-D2DE-4FB9-70141B5ACA85}"/>
              </a:ext>
            </a:extLst>
          </p:cNvPr>
          <p:cNvSpPr>
            <a:spLocks noGrp="1"/>
          </p:cNvSpPr>
          <p:nvPr>
            <p:ph type="sldNum" sz="quarter" idx="5"/>
          </p:nvPr>
        </p:nvSpPr>
        <p:spPr/>
        <p:txBody>
          <a:bodyPr/>
          <a:lstStyle/>
          <a:p>
            <a:pPr marL="0" marR="0" lvl="0" indent="0" algn="r" defTabSz="683784" rtl="0" eaLnBrk="1" fontAlgn="auto" latinLnBrk="0" hangingPunct="1">
              <a:lnSpc>
                <a:spcPct val="100000"/>
              </a:lnSpc>
              <a:spcBef>
                <a:spcPts val="0"/>
              </a:spcBef>
              <a:spcAft>
                <a:spcPts val="0"/>
              </a:spcAft>
              <a:buClrTx/>
              <a:buSzTx/>
              <a:buFontTx/>
              <a:buNone/>
              <a:tabLst/>
              <a:defRPr/>
            </a:pPr>
            <a:fld id="{8530193B-564F-4854-8A52-728F3FB19C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3784"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875807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05BD3C-1948-DEE2-A6F0-E1E90767E8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A024E6-DDCD-2303-5681-D263C5A17A1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0712CAE-81D1-0D39-B986-0B262C8C991A}"/>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2D7B32DB-FE24-709C-8FD1-5E5386494F87}"/>
              </a:ext>
            </a:extLst>
          </p:cNvPr>
          <p:cNvSpPr>
            <a:spLocks noGrp="1"/>
          </p:cNvSpPr>
          <p:nvPr>
            <p:ph type="sldNum" sz="quarter" idx="5"/>
          </p:nvPr>
        </p:nvSpPr>
        <p:spPr/>
        <p:txBody>
          <a:bodyPr/>
          <a:lstStyle/>
          <a:p>
            <a:pPr marL="0" marR="0" lvl="0" indent="0" algn="r" defTabSz="683784" rtl="0" eaLnBrk="1" fontAlgn="auto" latinLnBrk="0" hangingPunct="1">
              <a:lnSpc>
                <a:spcPct val="100000"/>
              </a:lnSpc>
              <a:spcBef>
                <a:spcPts val="0"/>
              </a:spcBef>
              <a:spcAft>
                <a:spcPts val="0"/>
              </a:spcAft>
              <a:buClrTx/>
              <a:buSzTx/>
              <a:buFontTx/>
              <a:buNone/>
              <a:tabLst/>
              <a:defRPr/>
            </a:pPr>
            <a:fld id="{8530193B-564F-4854-8A52-728F3FB19C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3784"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295075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with Image">
    <p:bg>
      <p:bgRef idx="1001">
        <a:schemeClr val="bg1"/>
      </p:bgRef>
    </p:bg>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A1298824-CE9D-3E3B-47E7-612D1F3A39D2}"/>
              </a:ext>
            </a:extLst>
          </p:cNvPr>
          <p:cNvSpPr/>
          <p:nvPr userDrawn="1"/>
        </p:nvSpPr>
        <p:spPr>
          <a:xfrm>
            <a:off x="0" y="3"/>
            <a:ext cx="9143999" cy="538261"/>
          </a:xfrm>
          <a:custGeom>
            <a:avLst/>
            <a:gdLst>
              <a:gd name="connsiteX0" fmla="*/ 0 w 9780102"/>
              <a:gd name="connsiteY0" fmla="*/ 0 h 432000"/>
              <a:gd name="connsiteX1" fmla="*/ 9780102 w 9780102"/>
              <a:gd name="connsiteY1" fmla="*/ 0 h 432000"/>
              <a:gd name="connsiteX2" fmla="*/ 9780102 w 9780102"/>
              <a:gd name="connsiteY2" fmla="*/ 432000 h 432000"/>
              <a:gd name="connsiteX3" fmla="*/ 0 w 9780102"/>
              <a:gd name="connsiteY3" fmla="*/ 432000 h 432000"/>
            </a:gdLst>
            <a:ahLst/>
            <a:cxnLst>
              <a:cxn ang="0">
                <a:pos x="connsiteX0" y="connsiteY0"/>
              </a:cxn>
              <a:cxn ang="0">
                <a:pos x="connsiteX1" y="connsiteY1"/>
              </a:cxn>
              <a:cxn ang="0">
                <a:pos x="connsiteX2" y="connsiteY2"/>
              </a:cxn>
              <a:cxn ang="0">
                <a:pos x="connsiteX3" y="connsiteY3"/>
              </a:cxn>
            </a:cxnLst>
            <a:rect l="l" t="t" r="r" b="b"/>
            <a:pathLst>
              <a:path w="9780102" h="432000">
                <a:moveTo>
                  <a:pt x="0" y="0"/>
                </a:moveTo>
                <a:lnTo>
                  <a:pt x="9780102" y="0"/>
                </a:lnTo>
                <a:lnTo>
                  <a:pt x="9780102" y="432000"/>
                </a:lnTo>
                <a:lnTo>
                  <a:pt x="0" y="432000"/>
                </a:lnTo>
                <a:close/>
              </a:path>
            </a:pathLst>
          </a:custGeom>
          <a:solidFill>
            <a:srgbClr val="ECEE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0" noProof="0"/>
          </a:p>
        </p:txBody>
      </p:sp>
      <p:sp>
        <p:nvSpPr>
          <p:cNvPr id="10" name="Rectangle 9">
            <a:extLst>
              <a:ext uri="{FF2B5EF4-FFF2-40B4-BE49-F238E27FC236}">
                <a16:creationId xmlns:a16="http://schemas.microsoft.com/office/drawing/2014/main" id="{D266613D-5508-A82E-AD10-02111E746807}"/>
              </a:ext>
            </a:extLst>
          </p:cNvPr>
          <p:cNvSpPr/>
          <p:nvPr userDrawn="1"/>
        </p:nvSpPr>
        <p:spPr>
          <a:xfrm>
            <a:off x="0" y="5102514"/>
            <a:ext cx="1484923" cy="45719"/>
          </a:xfrm>
          <a:prstGeom prst="rect">
            <a:avLst/>
          </a:prstGeom>
          <a:solidFill>
            <a:srgbClr val="E7D8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0" noProof="0"/>
          </a:p>
        </p:txBody>
      </p:sp>
      <p:sp>
        <p:nvSpPr>
          <p:cNvPr id="12" name="Rectangle 11">
            <a:extLst>
              <a:ext uri="{FF2B5EF4-FFF2-40B4-BE49-F238E27FC236}">
                <a16:creationId xmlns:a16="http://schemas.microsoft.com/office/drawing/2014/main" id="{4A3DE5D7-C82A-B017-1679-21EAF2EAAC10}"/>
              </a:ext>
            </a:extLst>
          </p:cNvPr>
          <p:cNvSpPr/>
          <p:nvPr userDrawn="1"/>
        </p:nvSpPr>
        <p:spPr>
          <a:xfrm>
            <a:off x="685799" y="5102514"/>
            <a:ext cx="8458201" cy="45719"/>
          </a:xfrm>
          <a:prstGeom prst="rect">
            <a:avLst/>
          </a:prstGeom>
          <a:solidFill>
            <a:srgbClr val="950B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0" noProof="0"/>
          </a:p>
        </p:txBody>
      </p:sp>
      <p:sp>
        <p:nvSpPr>
          <p:cNvPr id="16" name="Rectangle 15">
            <a:extLst>
              <a:ext uri="{FF2B5EF4-FFF2-40B4-BE49-F238E27FC236}">
                <a16:creationId xmlns:a16="http://schemas.microsoft.com/office/drawing/2014/main" id="{CA3A4AE1-28B4-C080-D675-4B2E91949F2B}"/>
              </a:ext>
            </a:extLst>
          </p:cNvPr>
          <p:cNvSpPr/>
          <p:nvPr userDrawn="1"/>
        </p:nvSpPr>
        <p:spPr>
          <a:xfrm>
            <a:off x="419100" y="5102514"/>
            <a:ext cx="266700" cy="4571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0" noProof="0"/>
          </a:p>
        </p:txBody>
      </p:sp>
      <p:sp>
        <p:nvSpPr>
          <p:cNvPr id="17" name="Title Placeholder 1">
            <a:extLst>
              <a:ext uri="{FF2B5EF4-FFF2-40B4-BE49-F238E27FC236}">
                <a16:creationId xmlns:a16="http://schemas.microsoft.com/office/drawing/2014/main" id="{2F1E6E3D-646F-907C-5669-2C6458BDE68D}"/>
              </a:ext>
            </a:extLst>
          </p:cNvPr>
          <p:cNvSpPr>
            <a:spLocks noGrp="1"/>
          </p:cNvSpPr>
          <p:nvPr>
            <p:ph type="title"/>
          </p:nvPr>
        </p:nvSpPr>
        <p:spPr>
          <a:xfrm>
            <a:off x="685800" y="1307279"/>
            <a:ext cx="7772400" cy="1450168"/>
          </a:xfrm>
          <a:prstGeom prst="rect">
            <a:avLst/>
          </a:prstGeom>
        </p:spPr>
        <p:txBody>
          <a:bodyPr vert="horz" lIns="0" tIns="0" rIns="0" bIns="0" rtlCol="0" anchor="t">
            <a:noAutofit/>
          </a:bodyPr>
          <a:lstStyle>
            <a:lvl1pPr>
              <a:lnSpc>
                <a:spcPct val="100000"/>
              </a:lnSpc>
              <a:defRPr>
                <a:solidFill>
                  <a:schemeClr val="accent1"/>
                </a:solidFill>
              </a:defRPr>
            </a:lvl1pPr>
          </a:lstStyle>
          <a:p>
            <a:endParaRPr lang="en-US" noProof="0"/>
          </a:p>
        </p:txBody>
      </p:sp>
      <p:sp>
        <p:nvSpPr>
          <p:cNvPr id="18" name="Subtitle 2">
            <a:extLst>
              <a:ext uri="{FF2B5EF4-FFF2-40B4-BE49-F238E27FC236}">
                <a16:creationId xmlns:a16="http://schemas.microsoft.com/office/drawing/2014/main" id="{32010134-6B56-0441-A759-93DE0CFE6522}"/>
              </a:ext>
            </a:extLst>
          </p:cNvPr>
          <p:cNvSpPr>
            <a:spLocks noGrp="1"/>
          </p:cNvSpPr>
          <p:nvPr>
            <p:ph type="body" sz="quarter" idx="32" hasCustomPrompt="1"/>
          </p:nvPr>
        </p:nvSpPr>
        <p:spPr>
          <a:xfrm>
            <a:off x="685799" y="2838572"/>
            <a:ext cx="7772401" cy="706822"/>
          </a:xfrm>
          <a:solidFill>
            <a:schemeClr val="accent2"/>
          </a:solidFill>
        </p:spPr>
        <p:txBody>
          <a:bodyPr lIns="91440" tIns="91440" rIns="91440" bIns="91440" anchor="ctr"/>
          <a:lstStyle>
            <a:lvl1pPr marL="0" indent="0" algn="l">
              <a:lnSpc>
                <a:spcPct val="100000"/>
              </a:lnSpc>
              <a:buNone/>
              <a:defRPr sz="1045">
                <a:solidFill>
                  <a:schemeClr val="bg1"/>
                </a:solidFill>
              </a:defRPr>
            </a:lvl1pPr>
            <a:lvl2pPr marL="199165" indent="0">
              <a:buNone/>
              <a:defRPr/>
            </a:lvl2pPr>
            <a:lvl3pPr marL="405443" indent="0">
              <a:buNone/>
              <a:defRPr/>
            </a:lvl3pPr>
            <a:lvl4pPr marL="604608" indent="0">
              <a:buNone/>
              <a:defRPr/>
            </a:lvl4pPr>
            <a:lvl5pPr marL="803773" indent="0">
              <a:buNone/>
              <a:defRPr/>
            </a:lvl5pPr>
          </a:lstStyle>
          <a:p>
            <a:pPr lvl="0"/>
            <a:r>
              <a:rPr lang="en-US" noProof="0"/>
              <a:t>Subtitle</a:t>
            </a:r>
          </a:p>
        </p:txBody>
      </p:sp>
      <p:sp>
        <p:nvSpPr>
          <p:cNvPr id="20" name="Text Placeholder 19">
            <a:extLst>
              <a:ext uri="{FF2B5EF4-FFF2-40B4-BE49-F238E27FC236}">
                <a16:creationId xmlns:a16="http://schemas.microsoft.com/office/drawing/2014/main" id="{2A4BD926-9CEB-DDDC-0BA6-2DA879C0BD52}"/>
              </a:ext>
            </a:extLst>
          </p:cNvPr>
          <p:cNvSpPr>
            <a:spLocks noGrp="1"/>
          </p:cNvSpPr>
          <p:nvPr>
            <p:ph type="body" sz="quarter" idx="33"/>
          </p:nvPr>
        </p:nvSpPr>
        <p:spPr>
          <a:xfrm>
            <a:off x="685799" y="3754160"/>
            <a:ext cx="7772401" cy="901302"/>
          </a:xfrm>
        </p:spPr>
        <p:txBody>
          <a:bodyPr lIns="0" tIns="0" rIns="0" bIns="0"/>
          <a:lstStyle>
            <a:lvl1pPr marL="0" indent="0">
              <a:buFontTx/>
              <a:buNone/>
              <a:defRPr sz="896"/>
            </a:lvl1pPr>
          </a:lstStyle>
          <a:p>
            <a:pPr lvl="0"/>
            <a:r>
              <a:rPr lang="en-US"/>
              <a:t>Click to edit Master text styles</a:t>
            </a:r>
          </a:p>
        </p:txBody>
      </p:sp>
      <p:sp>
        <p:nvSpPr>
          <p:cNvPr id="6" name="Text Placeholder 5">
            <a:extLst>
              <a:ext uri="{FF2B5EF4-FFF2-40B4-BE49-F238E27FC236}">
                <a16:creationId xmlns:a16="http://schemas.microsoft.com/office/drawing/2014/main" id="{D426E38A-C1C5-7572-14DF-0C5681F9ACDB}"/>
              </a:ext>
            </a:extLst>
          </p:cNvPr>
          <p:cNvSpPr>
            <a:spLocks noGrp="1"/>
          </p:cNvSpPr>
          <p:nvPr>
            <p:ph type="body" sz="quarter" idx="34" hasCustomPrompt="1"/>
          </p:nvPr>
        </p:nvSpPr>
        <p:spPr>
          <a:xfrm>
            <a:off x="685800" y="425868"/>
            <a:ext cx="1808923" cy="221832"/>
          </a:xfrm>
          <a:solidFill>
            <a:schemeClr val="accent1"/>
          </a:solidFill>
          <a:effectLst>
            <a:outerShdw blurRad="50800" dist="38100" dir="5400000" algn="t" rotWithShape="0">
              <a:prstClr val="black">
                <a:alpha val="40000"/>
              </a:prstClr>
            </a:outerShdw>
          </a:effectLst>
        </p:spPr>
        <p:txBody>
          <a:bodyPr anchor="ctr"/>
          <a:lstStyle>
            <a:lvl1pPr marL="0" indent="0" algn="ctr">
              <a:lnSpc>
                <a:spcPct val="100000"/>
              </a:lnSpc>
              <a:buFontTx/>
              <a:buNone/>
              <a:defRPr lang="en-US" sz="1100" b="1" kern="1200" dirty="0" smtClean="0">
                <a:solidFill>
                  <a:schemeClr val="bg1"/>
                </a:solidFill>
                <a:latin typeface="+mn-lt"/>
                <a:ea typeface="+mn-ea"/>
                <a:cs typeface="+mn-cs"/>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Poster #</a:t>
            </a:r>
          </a:p>
        </p:txBody>
      </p:sp>
    </p:spTree>
    <p:extLst>
      <p:ext uri="{BB962C8B-B14F-4D97-AF65-F5344CB8AC3E}">
        <p14:creationId xmlns:p14="http://schemas.microsoft.com/office/powerpoint/2010/main" val="133403843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guide id="3" orient="horz" pos="1001" userDrawn="1">
          <p15:clr>
            <a:srgbClr val="FBAE40"/>
          </p15:clr>
        </p15:guide>
        <p15:guide id="4" orient="horz" pos="859" userDrawn="1">
          <p15:clr>
            <a:srgbClr val="FBAE40"/>
          </p15:clr>
        </p15:guide>
        <p15:guide id="5" pos="5328"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Key Findings">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D3D15172-CAB6-00FD-E2C3-D450E8E10242}"/>
              </a:ext>
            </a:extLst>
          </p:cNvPr>
          <p:cNvSpPr/>
          <p:nvPr userDrawn="1"/>
        </p:nvSpPr>
        <p:spPr>
          <a:xfrm>
            <a:off x="0" y="3"/>
            <a:ext cx="9143999" cy="4675759"/>
          </a:xfrm>
          <a:custGeom>
            <a:avLst/>
            <a:gdLst>
              <a:gd name="connsiteX0" fmla="*/ 0 w 9780102"/>
              <a:gd name="connsiteY0" fmla="*/ 0 h 432000"/>
              <a:gd name="connsiteX1" fmla="*/ 9780102 w 9780102"/>
              <a:gd name="connsiteY1" fmla="*/ 0 h 432000"/>
              <a:gd name="connsiteX2" fmla="*/ 9780102 w 9780102"/>
              <a:gd name="connsiteY2" fmla="*/ 432000 h 432000"/>
              <a:gd name="connsiteX3" fmla="*/ 0 w 9780102"/>
              <a:gd name="connsiteY3" fmla="*/ 432000 h 432000"/>
            </a:gdLst>
            <a:ahLst/>
            <a:cxnLst>
              <a:cxn ang="0">
                <a:pos x="connsiteX0" y="connsiteY0"/>
              </a:cxn>
              <a:cxn ang="0">
                <a:pos x="connsiteX1" y="connsiteY1"/>
              </a:cxn>
              <a:cxn ang="0">
                <a:pos x="connsiteX2" y="connsiteY2"/>
              </a:cxn>
              <a:cxn ang="0">
                <a:pos x="connsiteX3" y="connsiteY3"/>
              </a:cxn>
            </a:cxnLst>
            <a:rect l="l" t="t" r="r" b="b"/>
            <a:pathLst>
              <a:path w="9780102" h="432000">
                <a:moveTo>
                  <a:pt x="0" y="0"/>
                </a:moveTo>
                <a:lnTo>
                  <a:pt x="9780102" y="0"/>
                </a:lnTo>
                <a:lnTo>
                  <a:pt x="9780102" y="432000"/>
                </a:lnTo>
                <a:lnTo>
                  <a:pt x="0" y="432000"/>
                </a:lnTo>
                <a:close/>
              </a:path>
            </a:pathLst>
          </a:custGeom>
          <a:solidFill>
            <a:srgbClr val="ECEE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0" noProof="0"/>
          </a:p>
        </p:txBody>
      </p:sp>
      <p:sp>
        <p:nvSpPr>
          <p:cNvPr id="4" name="Rectangle 3">
            <a:extLst>
              <a:ext uri="{FF2B5EF4-FFF2-40B4-BE49-F238E27FC236}">
                <a16:creationId xmlns:a16="http://schemas.microsoft.com/office/drawing/2014/main" id="{54882C03-3270-4A76-9BD8-49989328DC2D}"/>
              </a:ext>
            </a:extLst>
          </p:cNvPr>
          <p:cNvSpPr/>
          <p:nvPr userDrawn="1"/>
        </p:nvSpPr>
        <p:spPr>
          <a:xfrm>
            <a:off x="175098" y="180871"/>
            <a:ext cx="8793805" cy="4295879"/>
          </a:xfrm>
          <a:prstGeom prst="rect">
            <a:avLst/>
          </a:prstGeom>
          <a:solidFill>
            <a:schemeClr val="bg1"/>
          </a:solidFill>
          <a:ln w="38100" cap="sq">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ooter Placeholder 1">
            <a:extLst>
              <a:ext uri="{FF2B5EF4-FFF2-40B4-BE49-F238E27FC236}">
                <a16:creationId xmlns:a16="http://schemas.microsoft.com/office/drawing/2014/main" id="{16D0504D-4610-4E9E-A2DB-8B701F044BBC}"/>
              </a:ext>
            </a:extLst>
          </p:cNvPr>
          <p:cNvSpPr>
            <a:spLocks noGrp="1"/>
          </p:cNvSpPr>
          <p:nvPr>
            <p:ph type="ftr" sz="quarter" idx="12"/>
          </p:nvPr>
        </p:nvSpPr>
        <p:spPr/>
        <p:txBody>
          <a:bodyPr/>
          <a:lstStyle/>
          <a:p>
            <a:r>
              <a:rPr lang="en-US"/>
              <a:t>Add a reference or disclimer</a:t>
            </a:r>
          </a:p>
        </p:txBody>
      </p:sp>
      <p:sp>
        <p:nvSpPr>
          <p:cNvPr id="3" name="Slide Number Placeholder 2">
            <a:extLst>
              <a:ext uri="{FF2B5EF4-FFF2-40B4-BE49-F238E27FC236}">
                <a16:creationId xmlns:a16="http://schemas.microsoft.com/office/drawing/2014/main" id="{A95CDFA7-DEA3-4BBE-8D70-0AF654A1E6FF}"/>
              </a:ext>
            </a:extLst>
          </p:cNvPr>
          <p:cNvSpPr>
            <a:spLocks noGrp="1"/>
          </p:cNvSpPr>
          <p:nvPr>
            <p:ph type="sldNum" sz="quarter" idx="13"/>
          </p:nvPr>
        </p:nvSpPr>
        <p:spPr/>
        <p:txBody>
          <a:bodyPr/>
          <a:lstStyle/>
          <a:p>
            <a:fld id="{19B51A1E-902D-48AF-9020-955120F399B6}" type="slidenum">
              <a:rPr lang="en-US" noProof="0" smtClean="0"/>
              <a:pPr/>
              <a:t>‹#›</a:t>
            </a:fld>
            <a:endParaRPr lang="en-US" noProof="0"/>
          </a:p>
        </p:txBody>
      </p:sp>
      <p:sp>
        <p:nvSpPr>
          <p:cNvPr id="9" name="Title Placeholder 1">
            <a:extLst>
              <a:ext uri="{FF2B5EF4-FFF2-40B4-BE49-F238E27FC236}">
                <a16:creationId xmlns:a16="http://schemas.microsoft.com/office/drawing/2014/main" id="{A169A417-F3ED-E31F-FAFB-1B2DA0AAA491}"/>
              </a:ext>
            </a:extLst>
          </p:cNvPr>
          <p:cNvSpPr>
            <a:spLocks noGrp="1"/>
          </p:cNvSpPr>
          <p:nvPr>
            <p:ph type="title" hasCustomPrompt="1"/>
          </p:nvPr>
        </p:nvSpPr>
        <p:spPr>
          <a:xfrm>
            <a:off x="347457" y="324000"/>
            <a:ext cx="8449087" cy="324000"/>
          </a:xfrm>
          <a:prstGeom prst="rect">
            <a:avLst/>
          </a:prstGeom>
        </p:spPr>
        <p:txBody>
          <a:bodyPr vert="horz" lIns="0" tIns="0" rIns="0" bIns="0" rtlCol="0" anchor="ctr">
            <a:noAutofit/>
          </a:bodyPr>
          <a:lstStyle>
            <a:lvl1pPr>
              <a:defRPr lang="en-US" sz="3200" b="1" kern="1200" baseline="0" noProof="0" dirty="0">
                <a:solidFill>
                  <a:schemeClr val="accent2"/>
                </a:solidFill>
                <a:latin typeface="+mn-lt"/>
                <a:ea typeface="+mn-ea"/>
                <a:cs typeface="+mn-cs"/>
              </a:defRPr>
            </a:lvl1pPr>
          </a:lstStyle>
          <a:p>
            <a:pPr marL="0" lvl="0" indent="0" algn="l" defTabSz="682851" rtl="0" eaLnBrk="1" latinLnBrk="0" hangingPunct="1">
              <a:lnSpc>
                <a:spcPct val="90000"/>
              </a:lnSpc>
              <a:spcBef>
                <a:spcPts val="747"/>
              </a:spcBef>
              <a:buFont typeface="Arial" panose="020B0604020202020204" pitchFamily="34" charset="0"/>
              <a:buNone/>
            </a:pPr>
            <a:r>
              <a:rPr lang="en-US" noProof="0"/>
              <a:t>Click to edit page title</a:t>
            </a:r>
          </a:p>
        </p:txBody>
      </p:sp>
      <p:sp>
        <p:nvSpPr>
          <p:cNvPr id="12" name="Content Placeholder 11">
            <a:extLst>
              <a:ext uri="{FF2B5EF4-FFF2-40B4-BE49-F238E27FC236}">
                <a16:creationId xmlns:a16="http://schemas.microsoft.com/office/drawing/2014/main" id="{BA5B5533-7C28-EF33-022F-EEFCD1E43C43}"/>
              </a:ext>
            </a:extLst>
          </p:cNvPr>
          <p:cNvSpPr>
            <a:spLocks noGrp="1"/>
          </p:cNvSpPr>
          <p:nvPr>
            <p:ph sz="quarter" idx="14"/>
          </p:nvPr>
        </p:nvSpPr>
        <p:spPr>
          <a:xfrm>
            <a:off x="361713" y="1123950"/>
            <a:ext cx="8420575" cy="3162705"/>
          </a:xfrm>
        </p:spPr>
        <p:txBody>
          <a:bodyPr/>
          <a:lstStyle>
            <a:lvl1pPr>
              <a:lnSpc>
                <a:spcPct val="100000"/>
              </a:lnSpc>
              <a:spcBef>
                <a:spcPts val="1600"/>
              </a:spcBef>
              <a:defRPr sz="1600"/>
            </a:lvl1pPr>
            <a:lvl2pPr marL="690563" indent="-292100">
              <a:lnSpc>
                <a:spcPct val="100000"/>
              </a:lnSpc>
              <a:spcBef>
                <a:spcPts val="400"/>
              </a:spcBef>
              <a:defRPr sz="1600"/>
            </a:lvl2pPr>
            <a:lvl3pPr>
              <a:lnSpc>
                <a:spcPct val="100000"/>
              </a:lnSpc>
              <a:spcBef>
                <a:spcPts val="400"/>
              </a:spcBef>
              <a:defRPr sz="1400"/>
            </a:lvl3pPr>
          </a:lstStyle>
          <a:p>
            <a:pPr lvl="0"/>
            <a:r>
              <a:rPr lang="en-US"/>
              <a:t>Click to edit Master text styles</a:t>
            </a:r>
          </a:p>
          <a:p>
            <a:pPr lvl="1"/>
            <a:r>
              <a:rPr lang="en-US"/>
              <a:t>Second level</a:t>
            </a:r>
          </a:p>
          <a:p>
            <a:pPr lvl="2"/>
            <a:r>
              <a:rPr lang="en-US"/>
              <a:t>Third level</a:t>
            </a:r>
          </a:p>
        </p:txBody>
      </p:sp>
      <p:sp>
        <p:nvSpPr>
          <p:cNvPr id="5" name="Rectangle 4">
            <a:extLst>
              <a:ext uri="{FF2B5EF4-FFF2-40B4-BE49-F238E27FC236}">
                <a16:creationId xmlns:a16="http://schemas.microsoft.com/office/drawing/2014/main" id="{B648DD46-6568-181D-68DC-8C4F15E34E92}"/>
              </a:ext>
            </a:extLst>
          </p:cNvPr>
          <p:cNvSpPr/>
          <p:nvPr userDrawn="1"/>
        </p:nvSpPr>
        <p:spPr>
          <a:xfrm>
            <a:off x="342900" y="760866"/>
            <a:ext cx="8458200" cy="64008"/>
          </a:xfrm>
          <a:prstGeom prst="rect">
            <a:avLst/>
          </a:prstGeom>
          <a:solidFill>
            <a:srgbClr val="950B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0" noProof="0"/>
          </a:p>
        </p:txBody>
      </p:sp>
    </p:spTree>
    <p:extLst>
      <p:ext uri="{BB962C8B-B14F-4D97-AF65-F5344CB8AC3E}">
        <p14:creationId xmlns:p14="http://schemas.microsoft.com/office/powerpoint/2010/main" val="1638651562"/>
      </p:ext>
    </p:extLst>
  </p:cSld>
  <p:clrMapOvr>
    <a:masterClrMapping/>
  </p:clrMapOvr>
  <p:extLst>
    <p:ext uri="{DCECCB84-F9BA-43D5-87BE-67443E8EF086}">
      <p15:sldGuideLst xmlns:p15="http://schemas.microsoft.com/office/powerpoint/2012/main">
        <p15:guide id="1" pos="216"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7" name="Subtitle 2">
            <a:extLst>
              <a:ext uri="{FF2B5EF4-FFF2-40B4-BE49-F238E27FC236}">
                <a16:creationId xmlns:a16="http://schemas.microsoft.com/office/drawing/2014/main" id="{E97A9A62-1AA6-47A9-A1A0-54196823744C}"/>
              </a:ext>
            </a:extLst>
          </p:cNvPr>
          <p:cNvSpPr>
            <a:spLocks noGrp="1"/>
          </p:cNvSpPr>
          <p:nvPr>
            <p:ph type="body" sz="quarter" idx="32" hasCustomPrompt="1"/>
          </p:nvPr>
        </p:nvSpPr>
        <p:spPr>
          <a:xfrm>
            <a:off x="324000" y="756002"/>
            <a:ext cx="8504485" cy="367948"/>
          </a:xfrm>
        </p:spPr>
        <p:txBody>
          <a:bodyPr lIns="91440"/>
          <a:lstStyle>
            <a:lvl1pPr marL="0" indent="0">
              <a:buNone/>
              <a:defRPr sz="1600" b="1">
                <a:solidFill>
                  <a:schemeClr val="accent2"/>
                </a:solidFill>
              </a:defRPr>
            </a:lvl1pPr>
            <a:lvl2pPr marL="199165" indent="0">
              <a:buNone/>
              <a:defRPr/>
            </a:lvl2pPr>
            <a:lvl3pPr marL="405443" indent="0">
              <a:buNone/>
              <a:defRPr/>
            </a:lvl3pPr>
            <a:lvl4pPr marL="604608" indent="0">
              <a:buNone/>
              <a:defRPr/>
            </a:lvl4pPr>
            <a:lvl5pPr marL="803773" indent="0">
              <a:buNone/>
              <a:defRPr/>
            </a:lvl5pPr>
          </a:lstStyle>
          <a:p>
            <a:pPr lvl="0"/>
            <a:r>
              <a:rPr lang="en-US" noProof="0"/>
              <a:t>Subtitle</a:t>
            </a:r>
          </a:p>
        </p:txBody>
      </p:sp>
      <p:sp>
        <p:nvSpPr>
          <p:cNvPr id="3" name="Content Placeholder 2">
            <a:extLst>
              <a:ext uri="{FF2B5EF4-FFF2-40B4-BE49-F238E27FC236}">
                <a16:creationId xmlns:a16="http://schemas.microsoft.com/office/drawing/2014/main" id="{B1948E38-8FB0-4E51-A01C-C88794372E50}"/>
              </a:ext>
            </a:extLst>
          </p:cNvPr>
          <p:cNvSpPr>
            <a:spLocks noGrp="1"/>
          </p:cNvSpPr>
          <p:nvPr>
            <p:ph idx="1"/>
          </p:nvPr>
        </p:nvSpPr>
        <p:spPr>
          <a:xfrm>
            <a:off x="419100" y="1134000"/>
            <a:ext cx="8353988" cy="3342750"/>
          </a:xfrm>
        </p:spPr>
        <p:txBody>
          <a:bodyPr/>
          <a:lstStyle>
            <a:lvl1pPr marL="342900" indent="-342900">
              <a:buFont typeface="Arial" panose="020B0604020202020204" pitchFamily="34" charset="0"/>
              <a:buChar char="—"/>
              <a:defRPr>
                <a:solidFill>
                  <a:schemeClr val="tx1">
                    <a:lumMod val="75000"/>
                    <a:lumOff val="25000"/>
                  </a:schemeClr>
                </a:solidFill>
              </a:defRPr>
            </a:lvl1pPr>
            <a:lvl2pPr marL="571500" indent="-228600">
              <a:defRPr>
                <a:solidFill>
                  <a:schemeClr val="tx1">
                    <a:lumMod val="75000"/>
                    <a:lumOff val="25000"/>
                  </a:schemeClr>
                </a:solidFill>
              </a:defRPr>
            </a:lvl2pPr>
            <a:lvl3pPr marL="800100" indent="-228600">
              <a:defRPr>
                <a:solidFill>
                  <a:schemeClr val="tx1">
                    <a:lumMod val="75000"/>
                    <a:lumOff val="25000"/>
                  </a:schemeClr>
                </a:solidFill>
              </a:defRPr>
            </a:lvl3pPr>
            <a:lvl4pPr marL="1085850" indent="-228600">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p:txBody>
      </p:sp>
      <p:sp>
        <p:nvSpPr>
          <p:cNvPr id="4" name="Footer Placeholder 3">
            <a:extLst>
              <a:ext uri="{FF2B5EF4-FFF2-40B4-BE49-F238E27FC236}">
                <a16:creationId xmlns:a16="http://schemas.microsoft.com/office/drawing/2014/main" id="{E8FE0EB3-0FF4-4285-B9D3-90A5751B7BBF}"/>
              </a:ext>
            </a:extLst>
          </p:cNvPr>
          <p:cNvSpPr>
            <a:spLocks noGrp="1"/>
          </p:cNvSpPr>
          <p:nvPr>
            <p:ph type="ftr" sz="quarter" idx="12"/>
          </p:nvPr>
        </p:nvSpPr>
        <p:spPr/>
        <p:txBody>
          <a:bodyPr/>
          <a:lstStyle/>
          <a:p>
            <a:r>
              <a:rPr lang="en-US"/>
              <a:t>Add a reference or disclimer</a:t>
            </a:r>
          </a:p>
        </p:txBody>
      </p:sp>
      <p:sp>
        <p:nvSpPr>
          <p:cNvPr id="5" name="Slide Number Placeholder 4">
            <a:extLst>
              <a:ext uri="{FF2B5EF4-FFF2-40B4-BE49-F238E27FC236}">
                <a16:creationId xmlns:a16="http://schemas.microsoft.com/office/drawing/2014/main" id="{C8DE0AAD-6FBD-416B-A91A-21F2B737919E}"/>
              </a:ext>
            </a:extLst>
          </p:cNvPr>
          <p:cNvSpPr>
            <a:spLocks noGrp="1"/>
          </p:cNvSpPr>
          <p:nvPr>
            <p:ph type="sldNum" sz="quarter" idx="33"/>
          </p:nvPr>
        </p:nvSpPr>
        <p:spPr/>
        <p:txBody>
          <a:bodyPr/>
          <a:lstStyle/>
          <a:p>
            <a:fld id="{19B51A1E-902D-48AF-9020-955120F399B6}" type="slidenum">
              <a:rPr lang="en-US" noProof="0" smtClean="0"/>
              <a:pPr/>
              <a:t>‹#›</a:t>
            </a:fld>
            <a:endParaRPr lang="en-US" noProof="0"/>
          </a:p>
        </p:txBody>
      </p:sp>
      <p:sp>
        <p:nvSpPr>
          <p:cNvPr id="6" name="Title Placeholder 1">
            <a:extLst>
              <a:ext uri="{FF2B5EF4-FFF2-40B4-BE49-F238E27FC236}">
                <a16:creationId xmlns:a16="http://schemas.microsoft.com/office/drawing/2014/main" id="{8F82FF90-814A-411C-1A32-0F00FBC0F65E}"/>
              </a:ext>
            </a:extLst>
          </p:cNvPr>
          <p:cNvSpPr>
            <a:spLocks noGrp="1"/>
          </p:cNvSpPr>
          <p:nvPr>
            <p:ph type="title" hasCustomPrompt="1"/>
          </p:nvPr>
        </p:nvSpPr>
        <p:spPr>
          <a:xfrm>
            <a:off x="324001" y="222191"/>
            <a:ext cx="8496000" cy="425809"/>
          </a:xfrm>
          <a:prstGeom prst="rect">
            <a:avLst/>
          </a:prstGeom>
          <a:solidFill>
            <a:schemeClr val="accent2"/>
          </a:solidFill>
        </p:spPr>
        <p:txBody>
          <a:bodyPr vert="horz" lIns="91440" tIns="0" rIns="0" bIns="0" rtlCol="0" anchor="ctr">
            <a:noAutofit/>
          </a:bodyPr>
          <a:lstStyle>
            <a:lvl1pPr>
              <a:lnSpc>
                <a:spcPct val="100000"/>
              </a:lnSpc>
              <a:defRPr spc="0" baseline="0">
                <a:solidFill>
                  <a:schemeClr val="bg1"/>
                </a:solidFill>
              </a:defRPr>
            </a:lvl1pPr>
          </a:lstStyle>
          <a:p>
            <a:r>
              <a:rPr lang="en-US" noProof="0"/>
              <a:t>Click to edit page title</a:t>
            </a:r>
          </a:p>
        </p:txBody>
      </p:sp>
    </p:spTree>
    <p:extLst>
      <p:ext uri="{BB962C8B-B14F-4D97-AF65-F5344CB8AC3E}">
        <p14:creationId xmlns:p14="http://schemas.microsoft.com/office/powerpoint/2010/main" val="1734501631"/>
      </p:ext>
    </p:extLst>
  </p:cSld>
  <p:clrMapOvr>
    <a:masterClrMapping/>
  </p:clrMapOvr>
  <p:extLst>
    <p:ext uri="{DCECCB84-F9BA-43D5-87BE-67443E8EF086}">
      <p15:sldGuideLst xmlns:p15="http://schemas.microsoft.com/office/powerpoint/2012/main">
        <p15:guide id="1" pos="264" userDrawn="1">
          <p15:clr>
            <a:srgbClr val="FBAE40"/>
          </p15:clr>
        </p15:guide>
        <p15:guide id="2" pos="4584" userDrawn="1">
          <p15:clr>
            <a:srgbClr val="FBAE40"/>
          </p15:clr>
        </p15:guide>
        <p15:guide id="3" pos="3168"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with Subtitle">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1B602E0E-7B51-DC76-83D2-44CDFC30DB1B}"/>
              </a:ext>
            </a:extLst>
          </p:cNvPr>
          <p:cNvSpPr>
            <a:spLocks noGrp="1"/>
          </p:cNvSpPr>
          <p:nvPr>
            <p:ph sz="half" idx="34"/>
          </p:nvPr>
        </p:nvSpPr>
        <p:spPr>
          <a:xfrm>
            <a:off x="4724957" y="1134001"/>
            <a:ext cx="4005072" cy="3342749"/>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p:txBody>
      </p:sp>
      <p:sp>
        <p:nvSpPr>
          <p:cNvPr id="3" name="Content Placeholder 2">
            <a:extLst>
              <a:ext uri="{FF2B5EF4-FFF2-40B4-BE49-F238E27FC236}">
                <a16:creationId xmlns:a16="http://schemas.microsoft.com/office/drawing/2014/main" id="{A22238F2-C6EC-476F-8371-119AECBA5622}"/>
              </a:ext>
            </a:extLst>
          </p:cNvPr>
          <p:cNvSpPr>
            <a:spLocks noGrp="1"/>
          </p:cNvSpPr>
          <p:nvPr>
            <p:ph sz="half" idx="1"/>
          </p:nvPr>
        </p:nvSpPr>
        <p:spPr>
          <a:xfrm>
            <a:off x="419100" y="1134001"/>
            <a:ext cx="4008900" cy="3342749"/>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p:txBody>
      </p:sp>
      <p:sp>
        <p:nvSpPr>
          <p:cNvPr id="4" name="Footer Placeholder 3">
            <a:extLst>
              <a:ext uri="{FF2B5EF4-FFF2-40B4-BE49-F238E27FC236}">
                <a16:creationId xmlns:a16="http://schemas.microsoft.com/office/drawing/2014/main" id="{57847F90-9DB6-4832-9EB7-393AADAE8B70}"/>
              </a:ext>
            </a:extLst>
          </p:cNvPr>
          <p:cNvSpPr>
            <a:spLocks noGrp="1"/>
          </p:cNvSpPr>
          <p:nvPr>
            <p:ph type="ftr" sz="quarter" idx="13"/>
          </p:nvPr>
        </p:nvSpPr>
        <p:spPr/>
        <p:txBody>
          <a:bodyPr/>
          <a:lstStyle/>
          <a:p>
            <a:r>
              <a:rPr lang="en-US"/>
              <a:t>Add a reference or disclimer</a:t>
            </a:r>
          </a:p>
        </p:txBody>
      </p:sp>
      <p:sp>
        <p:nvSpPr>
          <p:cNvPr id="5" name="Slide Number Placeholder 4">
            <a:extLst>
              <a:ext uri="{FF2B5EF4-FFF2-40B4-BE49-F238E27FC236}">
                <a16:creationId xmlns:a16="http://schemas.microsoft.com/office/drawing/2014/main" id="{F64CFC6C-1D8B-46C9-B0F7-A8BD88D8AB46}"/>
              </a:ext>
            </a:extLst>
          </p:cNvPr>
          <p:cNvSpPr>
            <a:spLocks noGrp="1"/>
          </p:cNvSpPr>
          <p:nvPr>
            <p:ph type="sldNum" sz="quarter" idx="33"/>
          </p:nvPr>
        </p:nvSpPr>
        <p:spPr/>
        <p:txBody>
          <a:bodyPr/>
          <a:lstStyle/>
          <a:p>
            <a:fld id="{19B51A1E-902D-48AF-9020-955120F399B6}" type="slidenum">
              <a:rPr lang="en-US" noProof="0" smtClean="0"/>
              <a:pPr/>
              <a:t>‹#›</a:t>
            </a:fld>
            <a:endParaRPr lang="en-US" noProof="0"/>
          </a:p>
        </p:txBody>
      </p:sp>
      <p:sp>
        <p:nvSpPr>
          <p:cNvPr id="2" name="Subtitle 2">
            <a:extLst>
              <a:ext uri="{FF2B5EF4-FFF2-40B4-BE49-F238E27FC236}">
                <a16:creationId xmlns:a16="http://schemas.microsoft.com/office/drawing/2014/main" id="{CD7E5898-ECF5-77E4-5762-0873B7BF6221}"/>
              </a:ext>
            </a:extLst>
          </p:cNvPr>
          <p:cNvSpPr>
            <a:spLocks noGrp="1"/>
          </p:cNvSpPr>
          <p:nvPr>
            <p:ph type="body" sz="quarter" idx="32" hasCustomPrompt="1"/>
          </p:nvPr>
        </p:nvSpPr>
        <p:spPr>
          <a:xfrm>
            <a:off x="324000" y="756002"/>
            <a:ext cx="8504485" cy="270000"/>
          </a:xfrm>
        </p:spPr>
        <p:txBody>
          <a:bodyPr lIns="91440"/>
          <a:lstStyle>
            <a:lvl1pPr marL="0" indent="0">
              <a:buNone/>
              <a:defRPr sz="1600" b="1">
                <a:solidFill>
                  <a:schemeClr val="accent2"/>
                </a:solidFill>
              </a:defRPr>
            </a:lvl1pPr>
            <a:lvl2pPr marL="199165" indent="0">
              <a:buNone/>
              <a:defRPr/>
            </a:lvl2pPr>
            <a:lvl3pPr marL="405443" indent="0">
              <a:buNone/>
              <a:defRPr/>
            </a:lvl3pPr>
            <a:lvl4pPr marL="604608" indent="0">
              <a:buNone/>
              <a:defRPr/>
            </a:lvl4pPr>
            <a:lvl5pPr marL="803773" indent="0">
              <a:buNone/>
              <a:defRPr/>
            </a:lvl5pPr>
          </a:lstStyle>
          <a:p>
            <a:pPr lvl="0"/>
            <a:r>
              <a:rPr lang="en-US" noProof="0"/>
              <a:t>Subtitle</a:t>
            </a:r>
          </a:p>
        </p:txBody>
      </p:sp>
      <p:sp>
        <p:nvSpPr>
          <p:cNvPr id="6" name="Title Placeholder 1">
            <a:extLst>
              <a:ext uri="{FF2B5EF4-FFF2-40B4-BE49-F238E27FC236}">
                <a16:creationId xmlns:a16="http://schemas.microsoft.com/office/drawing/2014/main" id="{1C1E0D7C-2F2A-1F8E-1D98-47C15449F0EE}"/>
              </a:ext>
            </a:extLst>
          </p:cNvPr>
          <p:cNvSpPr>
            <a:spLocks noGrp="1"/>
          </p:cNvSpPr>
          <p:nvPr>
            <p:ph type="title" hasCustomPrompt="1"/>
          </p:nvPr>
        </p:nvSpPr>
        <p:spPr>
          <a:xfrm>
            <a:off x="324001" y="222191"/>
            <a:ext cx="8496000" cy="425809"/>
          </a:xfrm>
          <a:prstGeom prst="rect">
            <a:avLst/>
          </a:prstGeom>
          <a:solidFill>
            <a:schemeClr val="accent2"/>
          </a:solidFill>
        </p:spPr>
        <p:txBody>
          <a:bodyPr vert="horz" lIns="91440" tIns="0" rIns="0" bIns="0" rtlCol="0" anchor="ctr">
            <a:noAutofit/>
          </a:bodyPr>
          <a:lstStyle>
            <a:lvl1pPr>
              <a:lnSpc>
                <a:spcPct val="100000"/>
              </a:lnSpc>
              <a:defRPr spc="0" baseline="0">
                <a:solidFill>
                  <a:schemeClr val="bg1"/>
                </a:solidFill>
              </a:defRPr>
            </a:lvl1pPr>
          </a:lstStyle>
          <a:p>
            <a:r>
              <a:rPr lang="en-US" noProof="0"/>
              <a:t>Click to edit page title</a:t>
            </a:r>
          </a:p>
        </p:txBody>
      </p:sp>
    </p:spTree>
    <p:extLst>
      <p:ext uri="{BB962C8B-B14F-4D97-AF65-F5344CB8AC3E}">
        <p14:creationId xmlns:p14="http://schemas.microsoft.com/office/powerpoint/2010/main" val="8915521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 Column">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63C346D1-D8CF-D831-C192-C3E78187D35A}"/>
              </a:ext>
            </a:extLst>
          </p:cNvPr>
          <p:cNvSpPr>
            <a:spLocks noGrp="1"/>
          </p:cNvSpPr>
          <p:nvPr>
            <p:ph idx="33"/>
          </p:nvPr>
        </p:nvSpPr>
        <p:spPr>
          <a:xfrm>
            <a:off x="3273396" y="1134000"/>
            <a:ext cx="2606040" cy="3342750"/>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p:txBody>
      </p:sp>
      <p:sp>
        <p:nvSpPr>
          <p:cNvPr id="10" name="Content Placeholder 2">
            <a:extLst>
              <a:ext uri="{FF2B5EF4-FFF2-40B4-BE49-F238E27FC236}">
                <a16:creationId xmlns:a16="http://schemas.microsoft.com/office/drawing/2014/main" id="{D6FFB795-8FFF-39CB-E583-A0FC6AD1A1A6}"/>
              </a:ext>
            </a:extLst>
          </p:cNvPr>
          <p:cNvSpPr>
            <a:spLocks noGrp="1"/>
          </p:cNvSpPr>
          <p:nvPr>
            <p:ph idx="34"/>
          </p:nvPr>
        </p:nvSpPr>
        <p:spPr>
          <a:xfrm>
            <a:off x="6128831" y="1134000"/>
            <a:ext cx="2606040" cy="3342750"/>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p:txBody>
      </p:sp>
      <p:sp>
        <p:nvSpPr>
          <p:cNvPr id="3" name="Content Placeholder 2">
            <a:extLst>
              <a:ext uri="{FF2B5EF4-FFF2-40B4-BE49-F238E27FC236}">
                <a16:creationId xmlns:a16="http://schemas.microsoft.com/office/drawing/2014/main" id="{B1948E38-8FB0-4E51-A01C-C88794372E50}"/>
              </a:ext>
            </a:extLst>
          </p:cNvPr>
          <p:cNvSpPr>
            <a:spLocks noGrp="1"/>
          </p:cNvSpPr>
          <p:nvPr>
            <p:ph idx="1"/>
          </p:nvPr>
        </p:nvSpPr>
        <p:spPr>
          <a:xfrm>
            <a:off x="419100" y="1134000"/>
            <a:ext cx="2604900" cy="3342750"/>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p:txBody>
      </p:sp>
      <p:sp>
        <p:nvSpPr>
          <p:cNvPr id="4" name="Footer Placeholder 3">
            <a:extLst>
              <a:ext uri="{FF2B5EF4-FFF2-40B4-BE49-F238E27FC236}">
                <a16:creationId xmlns:a16="http://schemas.microsoft.com/office/drawing/2014/main" id="{6D4BCA97-F31B-451D-82F8-6E000DF2118A}"/>
              </a:ext>
            </a:extLst>
          </p:cNvPr>
          <p:cNvSpPr>
            <a:spLocks noGrp="1"/>
          </p:cNvSpPr>
          <p:nvPr>
            <p:ph type="ftr" sz="quarter" idx="14"/>
          </p:nvPr>
        </p:nvSpPr>
        <p:spPr/>
        <p:txBody>
          <a:bodyPr/>
          <a:lstStyle/>
          <a:p>
            <a:r>
              <a:rPr lang="en-US"/>
              <a:t>Add a reference or disclimer</a:t>
            </a:r>
          </a:p>
        </p:txBody>
      </p:sp>
      <p:sp>
        <p:nvSpPr>
          <p:cNvPr id="6" name="Slide Number Placeholder 5">
            <a:extLst>
              <a:ext uri="{FF2B5EF4-FFF2-40B4-BE49-F238E27FC236}">
                <a16:creationId xmlns:a16="http://schemas.microsoft.com/office/drawing/2014/main" id="{0817AAC4-A657-4D75-A527-0307AFF2B17B}"/>
              </a:ext>
            </a:extLst>
          </p:cNvPr>
          <p:cNvSpPr>
            <a:spLocks noGrp="1"/>
          </p:cNvSpPr>
          <p:nvPr>
            <p:ph type="sldNum" sz="quarter" idx="15"/>
          </p:nvPr>
        </p:nvSpPr>
        <p:spPr/>
        <p:txBody>
          <a:bodyPr/>
          <a:lstStyle/>
          <a:p>
            <a:fld id="{19B51A1E-902D-48AF-9020-955120F399B6}" type="slidenum">
              <a:rPr lang="en-US" noProof="0" smtClean="0"/>
              <a:pPr/>
              <a:t>‹#›</a:t>
            </a:fld>
            <a:endParaRPr lang="en-US" noProof="0"/>
          </a:p>
        </p:txBody>
      </p:sp>
      <p:sp>
        <p:nvSpPr>
          <p:cNvPr id="2" name="Subtitle 2">
            <a:extLst>
              <a:ext uri="{FF2B5EF4-FFF2-40B4-BE49-F238E27FC236}">
                <a16:creationId xmlns:a16="http://schemas.microsoft.com/office/drawing/2014/main" id="{880FBE8C-0011-8BBF-DEF4-B42C132096D8}"/>
              </a:ext>
            </a:extLst>
          </p:cNvPr>
          <p:cNvSpPr>
            <a:spLocks noGrp="1"/>
          </p:cNvSpPr>
          <p:nvPr>
            <p:ph type="body" sz="quarter" idx="32" hasCustomPrompt="1"/>
          </p:nvPr>
        </p:nvSpPr>
        <p:spPr>
          <a:xfrm>
            <a:off x="324000" y="756002"/>
            <a:ext cx="8504485" cy="270000"/>
          </a:xfrm>
        </p:spPr>
        <p:txBody>
          <a:bodyPr lIns="91440"/>
          <a:lstStyle>
            <a:lvl1pPr marL="0" indent="0">
              <a:buNone/>
              <a:defRPr sz="1600" b="1">
                <a:solidFill>
                  <a:schemeClr val="accent2"/>
                </a:solidFill>
              </a:defRPr>
            </a:lvl1pPr>
            <a:lvl2pPr marL="199165" indent="0">
              <a:buNone/>
              <a:defRPr/>
            </a:lvl2pPr>
            <a:lvl3pPr marL="405443" indent="0">
              <a:buNone/>
              <a:defRPr/>
            </a:lvl3pPr>
            <a:lvl4pPr marL="604608" indent="0">
              <a:buNone/>
              <a:defRPr/>
            </a:lvl4pPr>
            <a:lvl5pPr marL="803773" indent="0">
              <a:buNone/>
              <a:defRPr/>
            </a:lvl5pPr>
          </a:lstStyle>
          <a:p>
            <a:pPr lvl="0"/>
            <a:r>
              <a:rPr lang="en-US" noProof="0"/>
              <a:t>Subtitle</a:t>
            </a:r>
          </a:p>
        </p:txBody>
      </p:sp>
      <p:sp>
        <p:nvSpPr>
          <p:cNvPr id="5" name="Title Placeholder 1">
            <a:extLst>
              <a:ext uri="{FF2B5EF4-FFF2-40B4-BE49-F238E27FC236}">
                <a16:creationId xmlns:a16="http://schemas.microsoft.com/office/drawing/2014/main" id="{F199D01F-D135-D05A-D56E-8FACBB690760}"/>
              </a:ext>
            </a:extLst>
          </p:cNvPr>
          <p:cNvSpPr>
            <a:spLocks noGrp="1"/>
          </p:cNvSpPr>
          <p:nvPr>
            <p:ph type="title" hasCustomPrompt="1"/>
          </p:nvPr>
        </p:nvSpPr>
        <p:spPr>
          <a:xfrm>
            <a:off x="324001" y="222191"/>
            <a:ext cx="8496000" cy="425809"/>
          </a:xfrm>
          <a:prstGeom prst="rect">
            <a:avLst/>
          </a:prstGeom>
          <a:solidFill>
            <a:schemeClr val="accent2"/>
          </a:solidFill>
        </p:spPr>
        <p:txBody>
          <a:bodyPr vert="horz" lIns="91440" tIns="0" rIns="0" bIns="0" rtlCol="0" anchor="ctr">
            <a:noAutofit/>
          </a:bodyPr>
          <a:lstStyle>
            <a:lvl1pPr>
              <a:lnSpc>
                <a:spcPct val="100000"/>
              </a:lnSpc>
              <a:defRPr spc="0" baseline="0">
                <a:solidFill>
                  <a:schemeClr val="bg1"/>
                </a:solidFill>
              </a:defRPr>
            </a:lvl1pPr>
          </a:lstStyle>
          <a:p>
            <a:r>
              <a:rPr lang="en-US" noProof="0"/>
              <a:t>Click to edit page title</a:t>
            </a:r>
          </a:p>
        </p:txBody>
      </p:sp>
    </p:spTree>
    <p:extLst>
      <p:ext uri="{BB962C8B-B14F-4D97-AF65-F5344CB8AC3E}">
        <p14:creationId xmlns:p14="http://schemas.microsoft.com/office/powerpoint/2010/main" val="26543880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3 Right Column">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4205E8A9-8D96-C13C-3B5F-D4D52ED192A2}"/>
              </a:ext>
            </a:extLst>
          </p:cNvPr>
          <p:cNvSpPr>
            <a:spLocks noGrp="1"/>
          </p:cNvSpPr>
          <p:nvPr>
            <p:ph idx="33"/>
          </p:nvPr>
        </p:nvSpPr>
        <p:spPr>
          <a:xfrm>
            <a:off x="3409772" y="1134000"/>
            <a:ext cx="5410228" cy="3342750"/>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p:txBody>
      </p:sp>
      <p:sp>
        <p:nvSpPr>
          <p:cNvPr id="3" name="Content Placeholder 2">
            <a:extLst>
              <a:ext uri="{FF2B5EF4-FFF2-40B4-BE49-F238E27FC236}">
                <a16:creationId xmlns:a16="http://schemas.microsoft.com/office/drawing/2014/main" id="{B1948E38-8FB0-4E51-A01C-C88794372E50}"/>
              </a:ext>
            </a:extLst>
          </p:cNvPr>
          <p:cNvSpPr>
            <a:spLocks noGrp="1"/>
          </p:cNvSpPr>
          <p:nvPr>
            <p:ph idx="1"/>
          </p:nvPr>
        </p:nvSpPr>
        <p:spPr>
          <a:xfrm>
            <a:off x="419100" y="1134000"/>
            <a:ext cx="2700000" cy="3342750"/>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p:txBody>
      </p:sp>
      <p:sp>
        <p:nvSpPr>
          <p:cNvPr id="4" name="Footer Placeholder 3">
            <a:extLst>
              <a:ext uri="{FF2B5EF4-FFF2-40B4-BE49-F238E27FC236}">
                <a16:creationId xmlns:a16="http://schemas.microsoft.com/office/drawing/2014/main" id="{6D4BCA97-F31B-451D-82F8-6E000DF2118A}"/>
              </a:ext>
            </a:extLst>
          </p:cNvPr>
          <p:cNvSpPr>
            <a:spLocks noGrp="1"/>
          </p:cNvSpPr>
          <p:nvPr>
            <p:ph type="ftr" sz="quarter" idx="14"/>
          </p:nvPr>
        </p:nvSpPr>
        <p:spPr/>
        <p:txBody>
          <a:bodyPr/>
          <a:lstStyle/>
          <a:p>
            <a:r>
              <a:rPr lang="en-US"/>
              <a:t>Add a reference or disclimer</a:t>
            </a:r>
          </a:p>
        </p:txBody>
      </p:sp>
      <p:sp>
        <p:nvSpPr>
          <p:cNvPr id="6" name="Slide Number Placeholder 5">
            <a:extLst>
              <a:ext uri="{FF2B5EF4-FFF2-40B4-BE49-F238E27FC236}">
                <a16:creationId xmlns:a16="http://schemas.microsoft.com/office/drawing/2014/main" id="{0817AAC4-A657-4D75-A527-0307AFF2B17B}"/>
              </a:ext>
            </a:extLst>
          </p:cNvPr>
          <p:cNvSpPr>
            <a:spLocks noGrp="1"/>
          </p:cNvSpPr>
          <p:nvPr>
            <p:ph type="sldNum" sz="quarter" idx="15"/>
          </p:nvPr>
        </p:nvSpPr>
        <p:spPr/>
        <p:txBody>
          <a:bodyPr/>
          <a:lstStyle/>
          <a:p>
            <a:fld id="{19B51A1E-902D-48AF-9020-955120F399B6}" type="slidenum">
              <a:rPr lang="en-US" noProof="0" smtClean="0"/>
              <a:pPr/>
              <a:t>‹#›</a:t>
            </a:fld>
            <a:endParaRPr lang="en-US" noProof="0"/>
          </a:p>
        </p:txBody>
      </p:sp>
      <p:sp>
        <p:nvSpPr>
          <p:cNvPr id="5" name="Subtitle 2">
            <a:extLst>
              <a:ext uri="{FF2B5EF4-FFF2-40B4-BE49-F238E27FC236}">
                <a16:creationId xmlns:a16="http://schemas.microsoft.com/office/drawing/2014/main" id="{CFF94060-648F-54E0-41C8-E9E4795FD242}"/>
              </a:ext>
            </a:extLst>
          </p:cNvPr>
          <p:cNvSpPr>
            <a:spLocks noGrp="1"/>
          </p:cNvSpPr>
          <p:nvPr>
            <p:ph type="body" sz="quarter" idx="32" hasCustomPrompt="1"/>
          </p:nvPr>
        </p:nvSpPr>
        <p:spPr>
          <a:xfrm>
            <a:off x="324000" y="756002"/>
            <a:ext cx="8504485" cy="270000"/>
          </a:xfrm>
        </p:spPr>
        <p:txBody>
          <a:bodyPr lIns="91440"/>
          <a:lstStyle>
            <a:lvl1pPr marL="0" indent="0">
              <a:buNone/>
              <a:defRPr sz="1600" b="1">
                <a:solidFill>
                  <a:schemeClr val="accent2"/>
                </a:solidFill>
              </a:defRPr>
            </a:lvl1pPr>
            <a:lvl2pPr marL="199165" indent="0">
              <a:buNone/>
              <a:defRPr/>
            </a:lvl2pPr>
            <a:lvl3pPr marL="405443" indent="0">
              <a:buNone/>
              <a:defRPr/>
            </a:lvl3pPr>
            <a:lvl4pPr marL="604608" indent="0">
              <a:buNone/>
              <a:defRPr/>
            </a:lvl4pPr>
            <a:lvl5pPr marL="803773" indent="0">
              <a:buNone/>
              <a:defRPr/>
            </a:lvl5pPr>
          </a:lstStyle>
          <a:p>
            <a:pPr lvl="0"/>
            <a:r>
              <a:rPr lang="en-US" noProof="0"/>
              <a:t>Subtitle</a:t>
            </a:r>
          </a:p>
        </p:txBody>
      </p:sp>
      <p:sp>
        <p:nvSpPr>
          <p:cNvPr id="8" name="Title Placeholder 1">
            <a:extLst>
              <a:ext uri="{FF2B5EF4-FFF2-40B4-BE49-F238E27FC236}">
                <a16:creationId xmlns:a16="http://schemas.microsoft.com/office/drawing/2014/main" id="{482A99D2-E976-D046-EA44-DD85C7DF96C0}"/>
              </a:ext>
            </a:extLst>
          </p:cNvPr>
          <p:cNvSpPr>
            <a:spLocks noGrp="1"/>
          </p:cNvSpPr>
          <p:nvPr>
            <p:ph type="title" hasCustomPrompt="1"/>
          </p:nvPr>
        </p:nvSpPr>
        <p:spPr>
          <a:xfrm>
            <a:off x="324001" y="222191"/>
            <a:ext cx="8496000" cy="425809"/>
          </a:xfrm>
          <a:prstGeom prst="rect">
            <a:avLst/>
          </a:prstGeom>
          <a:solidFill>
            <a:schemeClr val="accent2"/>
          </a:solidFill>
        </p:spPr>
        <p:txBody>
          <a:bodyPr vert="horz" lIns="91440" tIns="0" rIns="0" bIns="0" rtlCol="0" anchor="ctr">
            <a:noAutofit/>
          </a:bodyPr>
          <a:lstStyle>
            <a:lvl1pPr>
              <a:lnSpc>
                <a:spcPct val="100000"/>
              </a:lnSpc>
              <a:defRPr spc="0" baseline="0">
                <a:solidFill>
                  <a:schemeClr val="bg1"/>
                </a:solidFill>
              </a:defRPr>
            </a:lvl1pPr>
          </a:lstStyle>
          <a:p>
            <a:r>
              <a:rPr lang="en-US" noProof="0"/>
              <a:t>Click to edit page title</a:t>
            </a:r>
          </a:p>
        </p:txBody>
      </p:sp>
    </p:spTree>
    <p:extLst>
      <p:ext uri="{BB962C8B-B14F-4D97-AF65-F5344CB8AC3E}">
        <p14:creationId xmlns:p14="http://schemas.microsoft.com/office/powerpoint/2010/main" val="266449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3 Left Colum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1948E38-8FB0-4E51-A01C-C88794372E50}"/>
              </a:ext>
            </a:extLst>
          </p:cNvPr>
          <p:cNvSpPr>
            <a:spLocks noGrp="1"/>
          </p:cNvSpPr>
          <p:nvPr>
            <p:ph idx="1"/>
          </p:nvPr>
        </p:nvSpPr>
        <p:spPr>
          <a:xfrm>
            <a:off x="419100" y="1134000"/>
            <a:ext cx="5426223" cy="3342750"/>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p:txBody>
      </p:sp>
      <p:sp>
        <p:nvSpPr>
          <p:cNvPr id="4" name="Footer Placeholder 3">
            <a:extLst>
              <a:ext uri="{FF2B5EF4-FFF2-40B4-BE49-F238E27FC236}">
                <a16:creationId xmlns:a16="http://schemas.microsoft.com/office/drawing/2014/main" id="{6D4BCA97-F31B-451D-82F8-6E000DF2118A}"/>
              </a:ext>
            </a:extLst>
          </p:cNvPr>
          <p:cNvSpPr>
            <a:spLocks noGrp="1"/>
          </p:cNvSpPr>
          <p:nvPr>
            <p:ph type="ftr" sz="quarter" idx="14"/>
          </p:nvPr>
        </p:nvSpPr>
        <p:spPr/>
        <p:txBody>
          <a:bodyPr/>
          <a:lstStyle/>
          <a:p>
            <a:r>
              <a:rPr lang="en-US"/>
              <a:t>Add a reference or disclimer</a:t>
            </a:r>
          </a:p>
        </p:txBody>
      </p:sp>
      <p:sp>
        <p:nvSpPr>
          <p:cNvPr id="6" name="Slide Number Placeholder 5">
            <a:extLst>
              <a:ext uri="{FF2B5EF4-FFF2-40B4-BE49-F238E27FC236}">
                <a16:creationId xmlns:a16="http://schemas.microsoft.com/office/drawing/2014/main" id="{0817AAC4-A657-4D75-A527-0307AFF2B17B}"/>
              </a:ext>
            </a:extLst>
          </p:cNvPr>
          <p:cNvSpPr>
            <a:spLocks noGrp="1"/>
          </p:cNvSpPr>
          <p:nvPr>
            <p:ph type="sldNum" sz="quarter" idx="15"/>
          </p:nvPr>
        </p:nvSpPr>
        <p:spPr/>
        <p:txBody>
          <a:bodyPr/>
          <a:lstStyle/>
          <a:p>
            <a:fld id="{19B51A1E-902D-48AF-9020-955120F399B6}" type="slidenum">
              <a:rPr lang="en-US" noProof="0" smtClean="0"/>
              <a:pPr/>
              <a:t>‹#›</a:t>
            </a:fld>
            <a:endParaRPr lang="en-US" noProof="0"/>
          </a:p>
        </p:txBody>
      </p:sp>
      <p:sp>
        <p:nvSpPr>
          <p:cNvPr id="8" name="Content Placeholder 2">
            <a:extLst>
              <a:ext uri="{FF2B5EF4-FFF2-40B4-BE49-F238E27FC236}">
                <a16:creationId xmlns:a16="http://schemas.microsoft.com/office/drawing/2014/main" id="{72871E61-D3C0-22F2-5FDF-B54CE384BF11}"/>
              </a:ext>
            </a:extLst>
          </p:cNvPr>
          <p:cNvSpPr>
            <a:spLocks noGrp="1"/>
          </p:cNvSpPr>
          <p:nvPr>
            <p:ph idx="33"/>
          </p:nvPr>
        </p:nvSpPr>
        <p:spPr>
          <a:xfrm>
            <a:off x="6128662" y="1134000"/>
            <a:ext cx="2699823" cy="3342750"/>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p:txBody>
      </p:sp>
      <p:sp>
        <p:nvSpPr>
          <p:cNvPr id="2" name="Subtitle 2">
            <a:extLst>
              <a:ext uri="{FF2B5EF4-FFF2-40B4-BE49-F238E27FC236}">
                <a16:creationId xmlns:a16="http://schemas.microsoft.com/office/drawing/2014/main" id="{0D6092F4-8B63-2A16-0D1C-02636366A408}"/>
              </a:ext>
            </a:extLst>
          </p:cNvPr>
          <p:cNvSpPr>
            <a:spLocks noGrp="1"/>
          </p:cNvSpPr>
          <p:nvPr>
            <p:ph type="body" sz="quarter" idx="32" hasCustomPrompt="1"/>
          </p:nvPr>
        </p:nvSpPr>
        <p:spPr>
          <a:xfrm>
            <a:off x="324000" y="756002"/>
            <a:ext cx="8504485" cy="270000"/>
          </a:xfrm>
        </p:spPr>
        <p:txBody>
          <a:bodyPr lIns="91440"/>
          <a:lstStyle>
            <a:lvl1pPr marL="0" indent="0">
              <a:buNone/>
              <a:defRPr sz="1600" b="1">
                <a:solidFill>
                  <a:schemeClr val="accent2"/>
                </a:solidFill>
              </a:defRPr>
            </a:lvl1pPr>
            <a:lvl2pPr marL="199165" indent="0">
              <a:buNone/>
              <a:defRPr/>
            </a:lvl2pPr>
            <a:lvl3pPr marL="405443" indent="0">
              <a:buNone/>
              <a:defRPr/>
            </a:lvl3pPr>
            <a:lvl4pPr marL="604608" indent="0">
              <a:buNone/>
              <a:defRPr/>
            </a:lvl4pPr>
            <a:lvl5pPr marL="803773" indent="0">
              <a:buNone/>
              <a:defRPr/>
            </a:lvl5pPr>
          </a:lstStyle>
          <a:p>
            <a:pPr lvl="0"/>
            <a:r>
              <a:rPr lang="en-US" noProof="0"/>
              <a:t>Subtitle</a:t>
            </a:r>
          </a:p>
        </p:txBody>
      </p:sp>
      <p:sp>
        <p:nvSpPr>
          <p:cNvPr id="5" name="Title Placeholder 1">
            <a:extLst>
              <a:ext uri="{FF2B5EF4-FFF2-40B4-BE49-F238E27FC236}">
                <a16:creationId xmlns:a16="http://schemas.microsoft.com/office/drawing/2014/main" id="{364898C9-4D0E-AD46-EE92-D910A2E4BC32}"/>
              </a:ext>
            </a:extLst>
          </p:cNvPr>
          <p:cNvSpPr>
            <a:spLocks noGrp="1"/>
          </p:cNvSpPr>
          <p:nvPr>
            <p:ph type="title" hasCustomPrompt="1"/>
          </p:nvPr>
        </p:nvSpPr>
        <p:spPr>
          <a:xfrm>
            <a:off x="324001" y="222191"/>
            <a:ext cx="8496000" cy="425809"/>
          </a:xfrm>
          <a:prstGeom prst="rect">
            <a:avLst/>
          </a:prstGeom>
          <a:solidFill>
            <a:schemeClr val="accent2"/>
          </a:solidFill>
        </p:spPr>
        <p:txBody>
          <a:bodyPr vert="horz" lIns="91440" tIns="0" rIns="0" bIns="0" rtlCol="0" anchor="ctr">
            <a:noAutofit/>
          </a:bodyPr>
          <a:lstStyle>
            <a:lvl1pPr>
              <a:lnSpc>
                <a:spcPct val="100000"/>
              </a:lnSpc>
              <a:defRPr spc="0">
                <a:solidFill>
                  <a:schemeClr val="bg1"/>
                </a:solidFill>
              </a:defRPr>
            </a:lvl1pPr>
          </a:lstStyle>
          <a:p>
            <a:r>
              <a:rPr lang="en-US" noProof="0"/>
              <a:t>Click to edit page title</a:t>
            </a:r>
          </a:p>
        </p:txBody>
      </p:sp>
    </p:spTree>
    <p:extLst>
      <p:ext uri="{BB962C8B-B14F-4D97-AF65-F5344CB8AC3E}">
        <p14:creationId xmlns:p14="http://schemas.microsoft.com/office/powerpoint/2010/main" val="26510221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mparison with Subtitle">
    <p:spTree>
      <p:nvGrpSpPr>
        <p:cNvPr id="1" name=""/>
        <p:cNvGrpSpPr/>
        <p:nvPr/>
      </p:nvGrpSpPr>
      <p:grpSpPr>
        <a:xfrm>
          <a:off x="0" y="0"/>
          <a:ext cx="0" cy="0"/>
          <a:chOff x="0" y="0"/>
          <a:chExt cx="0" cy="0"/>
        </a:xfrm>
      </p:grpSpPr>
      <p:sp>
        <p:nvSpPr>
          <p:cNvPr id="13" name="Content Placeholder 2">
            <a:extLst>
              <a:ext uri="{FF2B5EF4-FFF2-40B4-BE49-F238E27FC236}">
                <a16:creationId xmlns:a16="http://schemas.microsoft.com/office/drawing/2014/main" id="{7CBB1ADD-180F-2452-782D-EEF8099A3151}"/>
              </a:ext>
            </a:extLst>
          </p:cNvPr>
          <p:cNvSpPr>
            <a:spLocks noGrp="1"/>
          </p:cNvSpPr>
          <p:nvPr>
            <p:ph sz="half" idx="34"/>
          </p:nvPr>
        </p:nvSpPr>
        <p:spPr>
          <a:xfrm>
            <a:off x="4724958" y="1718170"/>
            <a:ext cx="4104000" cy="2532722"/>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p:txBody>
      </p:sp>
      <p:sp>
        <p:nvSpPr>
          <p:cNvPr id="3" name="Comparison Left Placeholder 1">
            <a:extLst>
              <a:ext uri="{FF2B5EF4-FFF2-40B4-BE49-F238E27FC236}">
                <a16:creationId xmlns:a16="http://schemas.microsoft.com/office/drawing/2014/main" id="{9322B50D-6A7D-41C6-BA57-613BC231DF36}"/>
              </a:ext>
            </a:extLst>
          </p:cNvPr>
          <p:cNvSpPr>
            <a:spLocks noGrp="1"/>
          </p:cNvSpPr>
          <p:nvPr>
            <p:ph type="body" idx="1"/>
          </p:nvPr>
        </p:nvSpPr>
        <p:spPr>
          <a:xfrm>
            <a:off x="419100" y="1337660"/>
            <a:ext cx="4008900" cy="270000"/>
          </a:xfrm>
        </p:spPr>
        <p:txBody>
          <a:bodyPr anchor="ctr"/>
          <a:lstStyle>
            <a:lvl1pPr marL="0" indent="0">
              <a:buNone/>
              <a:defRPr sz="1600" b="1">
                <a:solidFill>
                  <a:schemeClr val="tx1">
                    <a:lumMod val="75000"/>
                    <a:lumOff val="25000"/>
                  </a:schemeClr>
                </a:solidFill>
              </a:defRPr>
            </a:lvl1pPr>
            <a:lvl2pPr marL="341426" indent="0">
              <a:buNone/>
              <a:defRPr sz="1494" b="1"/>
            </a:lvl2pPr>
            <a:lvl3pPr marL="682851" indent="0">
              <a:buNone/>
              <a:defRPr sz="1344" b="1"/>
            </a:lvl3pPr>
            <a:lvl4pPr marL="1024277" indent="0">
              <a:buNone/>
              <a:defRPr sz="1195" b="1"/>
            </a:lvl4pPr>
            <a:lvl5pPr marL="1365702" indent="0">
              <a:buNone/>
              <a:defRPr sz="1195" b="1"/>
            </a:lvl5pPr>
            <a:lvl6pPr marL="1707128" indent="0">
              <a:buNone/>
              <a:defRPr sz="1195" b="1"/>
            </a:lvl6pPr>
            <a:lvl7pPr marL="2048553" indent="0">
              <a:buNone/>
              <a:defRPr sz="1195" b="1"/>
            </a:lvl7pPr>
            <a:lvl8pPr marL="2389979" indent="0">
              <a:buNone/>
              <a:defRPr sz="1195" b="1"/>
            </a:lvl8pPr>
            <a:lvl9pPr marL="2731404" indent="0">
              <a:buNone/>
              <a:defRPr sz="1195" b="1"/>
            </a:lvl9pPr>
          </a:lstStyle>
          <a:p>
            <a:pPr lvl="0"/>
            <a:r>
              <a:rPr lang="en-US" noProof="0"/>
              <a:t>Click to edit Master text styles</a:t>
            </a:r>
          </a:p>
        </p:txBody>
      </p:sp>
      <p:sp>
        <p:nvSpPr>
          <p:cNvPr id="4" name="Content Placeholder 2">
            <a:extLst>
              <a:ext uri="{FF2B5EF4-FFF2-40B4-BE49-F238E27FC236}">
                <a16:creationId xmlns:a16="http://schemas.microsoft.com/office/drawing/2014/main" id="{9FD584DA-F775-47B8-A1D7-6556AD5FCBD2}"/>
              </a:ext>
            </a:extLst>
          </p:cNvPr>
          <p:cNvSpPr>
            <a:spLocks noGrp="1"/>
          </p:cNvSpPr>
          <p:nvPr>
            <p:ph sz="half" idx="2"/>
          </p:nvPr>
        </p:nvSpPr>
        <p:spPr>
          <a:xfrm>
            <a:off x="419100" y="1718170"/>
            <a:ext cx="4008900" cy="2532722"/>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p:txBody>
      </p:sp>
      <p:sp>
        <p:nvSpPr>
          <p:cNvPr id="12" name="Comparison Left Placeholder 2">
            <a:extLst>
              <a:ext uri="{FF2B5EF4-FFF2-40B4-BE49-F238E27FC236}">
                <a16:creationId xmlns:a16="http://schemas.microsoft.com/office/drawing/2014/main" id="{78A963F8-6F6E-440E-B3B3-DDE13C083A36}"/>
              </a:ext>
            </a:extLst>
          </p:cNvPr>
          <p:cNvSpPr>
            <a:spLocks noGrp="1"/>
          </p:cNvSpPr>
          <p:nvPr>
            <p:ph type="body" sz="quarter" idx="13"/>
          </p:nvPr>
        </p:nvSpPr>
        <p:spPr>
          <a:xfrm>
            <a:off x="4725001" y="1338053"/>
            <a:ext cx="4104000" cy="269081"/>
          </a:xfrm>
        </p:spPr>
        <p:txBody>
          <a:bodyPr anchor="ctr"/>
          <a:lstStyle>
            <a:lvl1pPr marL="0" indent="0">
              <a:buNone/>
              <a:defRPr sz="1600" b="1"/>
            </a:lvl1pPr>
          </a:lstStyle>
          <a:p>
            <a:pPr lvl="0"/>
            <a:r>
              <a:rPr lang="en-US" noProof="0"/>
              <a:t>Click to edit Master text styles</a:t>
            </a:r>
          </a:p>
        </p:txBody>
      </p:sp>
      <p:sp>
        <p:nvSpPr>
          <p:cNvPr id="5" name="Footer Placeholder 4">
            <a:extLst>
              <a:ext uri="{FF2B5EF4-FFF2-40B4-BE49-F238E27FC236}">
                <a16:creationId xmlns:a16="http://schemas.microsoft.com/office/drawing/2014/main" id="{646B8F99-FAB0-4B33-87ED-9FF46D11A907}"/>
              </a:ext>
            </a:extLst>
          </p:cNvPr>
          <p:cNvSpPr>
            <a:spLocks noGrp="1"/>
          </p:cNvSpPr>
          <p:nvPr>
            <p:ph type="ftr" sz="quarter" idx="14"/>
          </p:nvPr>
        </p:nvSpPr>
        <p:spPr/>
        <p:txBody>
          <a:bodyPr/>
          <a:lstStyle/>
          <a:p>
            <a:r>
              <a:rPr lang="en-US"/>
              <a:t>Add a reference or disclimer</a:t>
            </a:r>
          </a:p>
        </p:txBody>
      </p:sp>
      <p:sp>
        <p:nvSpPr>
          <p:cNvPr id="6" name="Slide Number Placeholder 5">
            <a:extLst>
              <a:ext uri="{FF2B5EF4-FFF2-40B4-BE49-F238E27FC236}">
                <a16:creationId xmlns:a16="http://schemas.microsoft.com/office/drawing/2014/main" id="{18733E7E-50D2-4F6C-9DF2-CF4C98C4B847}"/>
              </a:ext>
            </a:extLst>
          </p:cNvPr>
          <p:cNvSpPr>
            <a:spLocks noGrp="1"/>
          </p:cNvSpPr>
          <p:nvPr>
            <p:ph type="sldNum" sz="quarter" idx="33"/>
          </p:nvPr>
        </p:nvSpPr>
        <p:spPr/>
        <p:txBody>
          <a:bodyPr/>
          <a:lstStyle/>
          <a:p>
            <a:fld id="{19B51A1E-902D-48AF-9020-955120F399B6}" type="slidenum">
              <a:rPr lang="en-US" noProof="0" smtClean="0"/>
              <a:pPr/>
              <a:t>‹#›</a:t>
            </a:fld>
            <a:endParaRPr lang="en-US" noProof="0"/>
          </a:p>
        </p:txBody>
      </p:sp>
      <p:sp>
        <p:nvSpPr>
          <p:cNvPr id="2" name="Subtitle 2">
            <a:extLst>
              <a:ext uri="{FF2B5EF4-FFF2-40B4-BE49-F238E27FC236}">
                <a16:creationId xmlns:a16="http://schemas.microsoft.com/office/drawing/2014/main" id="{C4A969C0-AAD3-F177-6222-B6985E0C7BBE}"/>
              </a:ext>
            </a:extLst>
          </p:cNvPr>
          <p:cNvSpPr>
            <a:spLocks noGrp="1"/>
          </p:cNvSpPr>
          <p:nvPr>
            <p:ph type="body" sz="quarter" idx="32" hasCustomPrompt="1"/>
          </p:nvPr>
        </p:nvSpPr>
        <p:spPr>
          <a:xfrm>
            <a:off x="324000" y="756002"/>
            <a:ext cx="8504485" cy="270000"/>
          </a:xfrm>
        </p:spPr>
        <p:txBody>
          <a:bodyPr lIns="91440"/>
          <a:lstStyle>
            <a:lvl1pPr marL="0" indent="0">
              <a:buNone/>
              <a:defRPr sz="1600" b="1">
                <a:solidFill>
                  <a:schemeClr val="accent2"/>
                </a:solidFill>
              </a:defRPr>
            </a:lvl1pPr>
            <a:lvl2pPr marL="199165" indent="0">
              <a:buNone/>
              <a:defRPr/>
            </a:lvl2pPr>
            <a:lvl3pPr marL="405443" indent="0">
              <a:buNone/>
              <a:defRPr/>
            </a:lvl3pPr>
            <a:lvl4pPr marL="604608" indent="0">
              <a:buNone/>
              <a:defRPr/>
            </a:lvl4pPr>
            <a:lvl5pPr marL="803773" indent="0">
              <a:buNone/>
              <a:defRPr/>
            </a:lvl5pPr>
          </a:lstStyle>
          <a:p>
            <a:pPr lvl="0"/>
            <a:r>
              <a:rPr lang="en-US" noProof="0"/>
              <a:t>Subtitle</a:t>
            </a:r>
          </a:p>
        </p:txBody>
      </p:sp>
      <p:sp>
        <p:nvSpPr>
          <p:cNvPr id="8" name="Title Placeholder 1">
            <a:extLst>
              <a:ext uri="{FF2B5EF4-FFF2-40B4-BE49-F238E27FC236}">
                <a16:creationId xmlns:a16="http://schemas.microsoft.com/office/drawing/2014/main" id="{4C5C2A34-4ED7-2BE0-80C4-148A4787D6D5}"/>
              </a:ext>
            </a:extLst>
          </p:cNvPr>
          <p:cNvSpPr>
            <a:spLocks noGrp="1"/>
          </p:cNvSpPr>
          <p:nvPr>
            <p:ph type="title" hasCustomPrompt="1"/>
          </p:nvPr>
        </p:nvSpPr>
        <p:spPr>
          <a:xfrm>
            <a:off x="324001" y="222191"/>
            <a:ext cx="8496000" cy="425809"/>
          </a:xfrm>
          <a:prstGeom prst="rect">
            <a:avLst/>
          </a:prstGeom>
          <a:solidFill>
            <a:schemeClr val="accent2"/>
          </a:solidFill>
        </p:spPr>
        <p:txBody>
          <a:bodyPr vert="horz" lIns="91440" tIns="0" rIns="0" bIns="0" rtlCol="0" anchor="ctr">
            <a:noAutofit/>
          </a:bodyPr>
          <a:lstStyle>
            <a:lvl1pPr>
              <a:lnSpc>
                <a:spcPct val="100000"/>
              </a:lnSpc>
              <a:defRPr spc="0">
                <a:solidFill>
                  <a:schemeClr val="bg1"/>
                </a:solidFill>
              </a:defRPr>
            </a:lvl1pPr>
          </a:lstStyle>
          <a:p>
            <a:r>
              <a:rPr lang="en-US" noProof="0"/>
              <a:t>Click to edit page title</a:t>
            </a:r>
          </a:p>
        </p:txBody>
      </p:sp>
    </p:spTree>
    <p:extLst>
      <p:ext uri="{BB962C8B-B14F-4D97-AF65-F5344CB8AC3E}">
        <p14:creationId xmlns:p14="http://schemas.microsoft.com/office/powerpoint/2010/main" val="25099557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Subtitle">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08CCB8C2-B6A2-4C69-8D3A-57420A034BA4}"/>
              </a:ext>
            </a:extLst>
          </p:cNvPr>
          <p:cNvSpPr>
            <a:spLocks noGrp="1"/>
          </p:cNvSpPr>
          <p:nvPr>
            <p:ph type="ftr" sz="quarter" idx="12"/>
          </p:nvPr>
        </p:nvSpPr>
        <p:spPr/>
        <p:txBody>
          <a:bodyPr/>
          <a:lstStyle/>
          <a:p>
            <a:r>
              <a:rPr lang="en-US"/>
              <a:t>Add a reference or disclimer</a:t>
            </a:r>
          </a:p>
        </p:txBody>
      </p:sp>
      <p:sp>
        <p:nvSpPr>
          <p:cNvPr id="4" name="Slide Number Placeholder 3">
            <a:extLst>
              <a:ext uri="{FF2B5EF4-FFF2-40B4-BE49-F238E27FC236}">
                <a16:creationId xmlns:a16="http://schemas.microsoft.com/office/drawing/2014/main" id="{853CF994-8B2C-443F-B695-7378DD360DAA}"/>
              </a:ext>
            </a:extLst>
          </p:cNvPr>
          <p:cNvSpPr>
            <a:spLocks noGrp="1"/>
          </p:cNvSpPr>
          <p:nvPr>
            <p:ph type="sldNum" sz="quarter" idx="33"/>
          </p:nvPr>
        </p:nvSpPr>
        <p:spPr/>
        <p:txBody>
          <a:bodyPr/>
          <a:lstStyle/>
          <a:p>
            <a:fld id="{19B51A1E-902D-48AF-9020-955120F399B6}" type="slidenum">
              <a:rPr lang="en-US" noProof="0" smtClean="0"/>
              <a:pPr/>
              <a:t>‹#›</a:t>
            </a:fld>
            <a:endParaRPr lang="en-US" noProof="0"/>
          </a:p>
        </p:txBody>
      </p:sp>
      <p:sp>
        <p:nvSpPr>
          <p:cNvPr id="2" name="Subtitle 2">
            <a:extLst>
              <a:ext uri="{FF2B5EF4-FFF2-40B4-BE49-F238E27FC236}">
                <a16:creationId xmlns:a16="http://schemas.microsoft.com/office/drawing/2014/main" id="{E54945BB-4C82-70E5-43F1-0B4092C2CD39}"/>
              </a:ext>
            </a:extLst>
          </p:cNvPr>
          <p:cNvSpPr>
            <a:spLocks noGrp="1"/>
          </p:cNvSpPr>
          <p:nvPr>
            <p:ph type="body" sz="quarter" idx="32" hasCustomPrompt="1"/>
          </p:nvPr>
        </p:nvSpPr>
        <p:spPr>
          <a:xfrm>
            <a:off x="324000" y="756002"/>
            <a:ext cx="8504485" cy="270000"/>
          </a:xfrm>
        </p:spPr>
        <p:txBody>
          <a:bodyPr lIns="91440"/>
          <a:lstStyle>
            <a:lvl1pPr marL="0" indent="0">
              <a:buNone/>
              <a:defRPr sz="1600" b="1">
                <a:solidFill>
                  <a:schemeClr val="accent2"/>
                </a:solidFill>
              </a:defRPr>
            </a:lvl1pPr>
            <a:lvl2pPr marL="199165" indent="0">
              <a:buNone/>
              <a:defRPr/>
            </a:lvl2pPr>
            <a:lvl3pPr marL="405443" indent="0">
              <a:buNone/>
              <a:defRPr/>
            </a:lvl3pPr>
            <a:lvl4pPr marL="604608" indent="0">
              <a:buNone/>
              <a:defRPr/>
            </a:lvl4pPr>
            <a:lvl5pPr marL="803773" indent="0">
              <a:buNone/>
              <a:defRPr/>
            </a:lvl5pPr>
          </a:lstStyle>
          <a:p>
            <a:pPr lvl="0"/>
            <a:r>
              <a:rPr lang="en-US" noProof="0"/>
              <a:t>Subtitle</a:t>
            </a:r>
          </a:p>
        </p:txBody>
      </p:sp>
      <p:sp>
        <p:nvSpPr>
          <p:cNvPr id="7" name="Title Placeholder 1">
            <a:extLst>
              <a:ext uri="{FF2B5EF4-FFF2-40B4-BE49-F238E27FC236}">
                <a16:creationId xmlns:a16="http://schemas.microsoft.com/office/drawing/2014/main" id="{DAD98799-52B3-D43F-FAD9-C32CF7D23AC3}"/>
              </a:ext>
            </a:extLst>
          </p:cNvPr>
          <p:cNvSpPr>
            <a:spLocks noGrp="1"/>
          </p:cNvSpPr>
          <p:nvPr>
            <p:ph type="title" hasCustomPrompt="1"/>
          </p:nvPr>
        </p:nvSpPr>
        <p:spPr>
          <a:xfrm>
            <a:off x="324001" y="222191"/>
            <a:ext cx="8496000" cy="425809"/>
          </a:xfrm>
          <a:prstGeom prst="rect">
            <a:avLst/>
          </a:prstGeom>
          <a:solidFill>
            <a:schemeClr val="accent2"/>
          </a:solidFill>
        </p:spPr>
        <p:txBody>
          <a:bodyPr vert="horz" lIns="91440" tIns="0" rIns="0" bIns="0" rtlCol="0" anchor="ctr">
            <a:noAutofit/>
          </a:bodyPr>
          <a:lstStyle>
            <a:lvl1pPr>
              <a:lnSpc>
                <a:spcPct val="100000"/>
              </a:lnSpc>
              <a:defRPr spc="0">
                <a:solidFill>
                  <a:schemeClr val="bg1"/>
                </a:solidFill>
              </a:defRPr>
            </a:lvl1pPr>
          </a:lstStyle>
          <a:p>
            <a:r>
              <a:rPr lang="en-US" noProof="0"/>
              <a:t>Click to edit page title</a:t>
            </a:r>
          </a:p>
        </p:txBody>
      </p:sp>
    </p:spTree>
    <p:extLst>
      <p:ext uri="{BB962C8B-B14F-4D97-AF65-F5344CB8AC3E}">
        <p14:creationId xmlns:p14="http://schemas.microsoft.com/office/powerpoint/2010/main" val="15058552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6D0504D-4610-4E9E-A2DB-8B701F044BBC}"/>
              </a:ext>
            </a:extLst>
          </p:cNvPr>
          <p:cNvSpPr>
            <a:spLocks noGrp="1"/>
          </p:cNvSpPr>
          <p:nvPr>
            <p:ph type="ftr" sz="quarter" idx="12"/>
          </p:nvPr>
        </p:nvSpPr>
        <p:spPr/>
        <p:txBody>
          <a:bodyPr/>
          <a:lstStyle/>
          <a:p>
            <a:r>
              <a:rPr lang="en-US"/>
              <a:t>Add a reference or disclimer</a:t>
            </a:r>
          </a:p>
        </p:txBody>
      </p:sp>
      <p:sp>
        <p:nvSpPr>
          <p:cNvPr id="3" name="Slide Number Placeholder 2">
            <a:extLst>
              <a:ext uri="{FF2B5EF4-FFF2-40B4-BE49-F238E27FC236}">
                <a16:creationId xmlns:a16="http://schemas.microsoft.com/office/drawing/2014/main" id="{A95CDFA7-DEA3-4BBE-8D70-0AF654A1E6FF}"/>
              </a:ext>
            </a:extLst>
          </p:cNvPr>
          <p:cNvSpPr>
            <a:spLocks noGrp="1"/>
          </p:cNvSpPr>
          <p:nvPr>
            <p:ph type="sldNum" sz="quarter" idx="13"/>
          </p:nvPr>
        </p:nvSpPr>
        <p:spPr/>
        <p:txBody>
          <a:bodyPr/>
          <a:lstStyle/>
          <a:p>
            <a:fld id="{19B51A1E-902D-48AF-9020-955120F399B6}" type="slidenum">
              <a:rPr lang="en-US" noProof="0" smtClean="0"/>
              <a:pPr/>
              <a:t>‹#›</a:t>
            </a:fld>
            <a:endParaRPr lang="en-US" noProof="0"/>
          </a:p>
        </p:txBody>
      </p:sp>
      <p:sp>
        <p:nvSpPr>
          <p:cNvPr id="6" name="Title Placeholder 1">
            <a:extLst>
              <a:ext uri="{FF2B5EF4-FFF2-40B4-BE49-F238E27FC236}">
                <a16:creationId xmlns:a16="http://schemas.microsoft.com/office/drawing/2014/main" id="{C8454E48-B0BF-B7D7-EBCE-68E17A4E5D08}"/>
              </a:ext>
            </a:extLst>
          </p:cNvPr>
          <p:cNvSpPr>
            <a:spLocks noGrp="1"/>
          </p:cNvSpPr>
          <p:nvPr>
            <p:ph type="title" hasCustomPrompt="1"/>
          </p:nvPr>
        </p:nvSpPr>
        <p:spPr>
          <a:xfrm>
            <a:off x="324001" y="222191"/>
            <a:ext cx="8496000" cy="425809"/>
          </a:xfrm>
          <a:prstGeom prst="rect">
            <a:avLst/>
          </a:prstGeom>
          <a:solidFill>
            <a:schemeClr val="accent2"/>
          </a:solidFill>
        </p:spPr>
        <p:txBody>
          <a:bodyPr vert="horz" lIns="91440" tIns="0" rIns="0" bIns="0" rtlCol="0" anchor="ctr">
            <a:noAutofit/>
          </a:bodyPr>
          <a:lstStyle>
            <a:lvl1pPr>
              <a:lnSpc>
                <a:spcPct val="100000"/>
              </a:lnSpc>
              <a:defRPr spc="0">
                <a:solidFill>
                  <a:schemeClr val="bg1"/>
                </a:solidFill>
              </a:defRPr>
            </a:lvl1pPr>
          </a:lstStyle>
          <a:p>
            <a:r>
              <a:rPr lang="en-US" noProof="0"/>
              <a:t>Click to edit page title</a:t>
            </a:r>
          </a:p>
        </p:txBody>
      </p:sp>
    </p:spTree>
    <p:extLst>
      <p:ext uri="{BB962C8B-B14F-4D97-AF65-F5344CB8AC3E}">
        <p14:creationId xmlns:p14="http://schemas.microsoft.com/office/powerpoint/2010/main" val="1139767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6D0504D-4610-4E9E-A2DB-8B701F044BBC}"/>
              </a:ext>
            </a:extLst>
          </p:cNvPr>
          <p:cNvSpPr>
            <a:spLocks noGrp="1"/>
          </p:cNvSpPr>
          <p:nvPr>
            <p:ph type="ftr" sz="quarter" idx="12"/>
          </p:nvPr>
        </p:nvSpPr>
        <p:spPr/>
        <p:txBody>
          <a:bodyPr/>
          <a:lstStyle/>
          <a:p>
            <a:r>
              <a:rPr lang="en-US"/>
              <a:t>Add a reference or disclimer</a:t>
            </a:r>
          </a:p>
        </p:txBody>
      </p:sp>
      <p:sp>
        <p:nvSpPr>
          <p:cNvPr id="3" name="Slide Number Placeholder 2">
            <a:extLst>
              <a:ext uri="{FF2B5EF4-FFF2-40B4-BE49-F238E27FC236}">
                <a16:creationId xmlns:a16="http://schemas.microsoft.com/office/drawing/2014/main" id="{A95CDFA7-DEA3-4BBE-8D70-0AF654A1E6FF}"/>
              </a:ext>
            </a:extLst>
          </p:cNvPr>
          <p:cNvSpPr>
            <a:spLocks noGrp="1"/>
          </p:cNvSpPr>
          <p:nvPr>
            <p:ph type="sldNum" sz="quarter" idx="13"/>
          </p:nvPr>
        </p:nvSpPr>
        <p:spPr/>
        <p:txBody>
          <a:bodyPr/>
          <a:lstStyle/>
          <a:p>
            <a:fld id="{19B51A1E-902D-48AF-9020-955120F399B6}" type="slidenum">
              <a:rPr lang="en-US" noProof="0" smtClean="0"/>
              <a:pPr/>
              <a:t>‹#›</a:t>
            </a:fld>
            <a:endParaRPr lang="en-US" noProof="0"/>
          </a:p>
        </p:txBody>
      </p:sp>
    </p:spTree>
    <p:extLst>
      <p:ext uri="{BB962C8B-B14F-4D97-AF65-F5344CB8AC3E}">
        <p14:creationId xmlns:p14="http://schemas.microsoft.com/office/powerpoint/2010/main" val="39004335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EB0D177-9AA4-42F4-9CD7-CD206217CA6D}"/>
              </a:ext>
            </a:extLst>
          </p:cNvPr>
          <p:cNvSpPr/>
          <p:nvPr userDrawn="1"/>
        </p:nvSpPr>
        <p:spPr>
          <a:xfrm>
            <a:off x="7335076" y="4778515"/>
            <a:ext cx="1484923" cy="3239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0" noProof="0"/>
          </a:p>
        </p:txBody>
      </p:sp>
      <p:sp>
        <p:nvSpPr>
          <p:cNvPr id="31" name="Freeform: Shape 30">
            <a:extLst>
              <a:ext uri="{FF2B5EF4-FFF2-40B4-BE49-F238E27FC236}">
                <a16:creationId xmlns:a16="http://schemas.microsoft.com/office/drawing/2014/main" id="{C2B9A6A4-83D0-40B1-8B15-964C84BF0705}"/>
              </a:ext>
            </a:extLst>
          </p:cNvPr>
          <p:cNvSpPr/>
          <p:nvPr userDrawn="1"/>
        </p:nvSpPr>
        <p:spPr>
          <a:xfrm>
            <a:off x="0" y="4649142"/>
            <a:ext cx="8819999" cy="457200"/>
          </a:xfrm>
          <a:custGeom>
            <a:avLst/>
            <a:gdLst>
              <a:gd name="connsiteX0" fmla="*/ 0 w 9780102"/>
              <a:gd name="connsiteY0" fmla="*/ 0 h 432000"/>
              <a:gd name="connsiteX1" fmla="*/ 9780102 w 9780102"/>
              <a:gd name="connsiteY1" fmla="*/ 0 h 432000"/>
              <a:gd name="connsiteX2" fmla="*/ 9780102 w 9780102"/>
              <a:gd name="connsiteY2" fmla="*/ 432000 h 432000"/>
              <a:gd name="connsiteX3" fmla="*/ 0 w 9780102"/>
              <a:gd name="connsiteY3" fmla="*/ 432000 h 432000"/>
            </a:gdLst>
            <a:ahLst/>
            <a:cxnLst>
              <a:cxn ang="0">
                <a:pos x="connsiteX0" y="connsiteY0"/>
              </a:cxn>
              <a:cxn ang="0">
                <a:pos x="connsiteX1" y="connsiteY1"/>
              </a:cxn>
              <a:cxn ang="0">
                <a:pos x="connsiteX2" y="connsiteY2"/>
              </a:cxn>
              <a:cxn ang="0">
                <a:pos x="connsiteX3" y="connsiteY3"/>
              </a:cxn>
            </a:cxnLst>
            <a:rect l="l" t="t" r="r" b="b"/>
            <a:pathLst>
              <a:path w="9780102" h="432000">
                <a:moveTo>
                  <a:pt x="0" y="0"/>
                </a:moveTo>
                <a:lnTo>
                  <a:pt x="9780102" y="0"/>
                </a:lnTo>
                <a:lnTo>
                  <a:pt x="9780102" y="432000"/>
                </a:lnTo>
                <a:lnTo>
                  <a:pt x="0" y="432000"/>
                </a:lnTo>
                <a:close/>
              </a:path>
            </a:pathLst>
          </a:custGeom>
          <a:solidFill>
            <a:srgbClr val="ECEE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0" noProof="0"/>
          </a:p>
        </p:txBody>
      </p:sp>
      <p:sp>
        <p:nvSpPr>
          <p:cNvPr id="3" name="Text Placeholder 2">
            <a:extLst>
              <a:ext uri="{FF2B5EF4-FFF2-40B4-BE49-F238E27FC236}">
                <a16:creationId xmlns:a16="http://schemas.microsoft.com/office/drawing/2014/main" id="{213AB95C-7DD4-4796-80E4-1B7466A2A037}"/>
              </a:ext>
            </a:extLst>
          </p:cNvPr>
          <p:cNvSpPr>
            <a:spLocks noGrp="1"/>
          </p:cNvSpPr>
          <p:nvPr>
            <p:ph type="body" idx="1"/>
          </p:nvPr>
        </p:nvSpPr>
        <p:spPr>
          <a:xfrm>
            <a:off x="419099" y="1134000"/>
            <a:ext cx="8353989" cy="3342750"/>
          </a:xfrm>
          <a:prstGeom prst="rect">
            <a:avLst/>
          </a:prstGeom>
        </p:spPr>
        <p:txBody>
          <a:bodyPr vert="horz" lIns="0" tIns="0" rIns="0" bIns="0" rtlCol="0">
            <a:no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p:txBody>
      </p:sp>
      <p:sp>
        <p:nvSpPr>
          <p:cNvPr id="5" name="Footer Placeholder 4">
            <a:extLst>
              <a:ext uri="{FF2B5EF4-FFF2-40B4-BE49-F238E27FC236}">
                <a16:creationId xmlns:a16="http://schemas.microsoft.com/office/drawing/2014/main" id="{58879C91-B77F-4273-9A27-A3535FB889DB}"/>
              </a:ext>
            </a:extLst>
          </p:cNvPr>
          <p:cNvSpPr>
            <a:spLocks noGrp="1"/>
          </p:cNvSpPr>
          <p:nvPr>
            <p:ph type="ftr" sz="quarter" idx="3"/>
          </p:nvPr>
        </p:nvSpPr>
        <p:spPr>
          <a:xfrm>
            <a:off x="324000" y="4767094"/>
            <a:ext cx="8449088" cy="221297"/>
          </a:xfrm>
          <a:prstGeom prst="rect">
            <a:avLst/>
          </a:prstGeom>
          <a:noFill/>
        </p:spPr>
        <p:txBody>
          <a:bodyPr vert="horz" lIns="0" tIns="0" rIns="0" bIns="0" rtlCol="0" anchor="ctr"/>
          <a:lstStyle>
            <a:lvl1pPr algn="l">
              <a:defRPr sz="800">
                <a:solidFill>
                  <a:schemeClr val="tx1">
                    <a:lumMod val="75000"/>
                    <a:lumOff val="25000"/>
                  </a:schemeClr>
                </a:solidFill>
                <a:latin typeface="Arial Narrow" panose="020B0606020202030204" pitchFamily="34" charset="0"/>
              </a:defRPr>
            </a:lvl1pPr>
          </a:lstStyle>
          <a:p>
            <a:r>
              <a:rPr lang="en-US"/>
              <a:t>Add a reference or disclaimer</a:t>
            </a:r>
          </a:p>
        </p:txBody>
      </p:sp>
      <p:sp>
        <p:nvSpPr>
          <p:cNvPr id="6" name="Slide Number Placeholder 5">
            <a:extLst>
              <a:ext uri="{FF2B5EF4-FFF2-40B4-BE49-F238E27FC236}">
                <a16:creationId xmlns:a16="http://schemas.microsoft.com/office/drawing/2014/main" id="{5ECA3099-A94F-4C3E-BC29-780EDD38F722}"/>
              </a:ext>
            </a:extLst>
          </p:cNvPr>
          <p:cNvSpPr>
            <a:spLocks noGrp="1"/>
          </p:cNvSpPr>
          <p:nvPr>
            <p:ph type="sldNum" sz="quarter" idx="4"/>
          </p:nvPr>
        </p:nvSpPr>
        <p:spPr>
          <a:xfrm>
            <a:off x="8820000" y="4643438"/>
            <a:ext cx="324000" cy="459075"/>
          </a:xfrm>
          <a:prstGeom prst="rect">
            <a:avLst/>
          </a:prstGeom>
          <a:solidFill>
            <a:srgbClr val="355471"/>
          </a:solidFill>
        </p:spPr>
        <p:txBody>
          <a:bodyPr vert="horz" lIns="0" tIns="0" rIns="0" bIns="0" rtlCol="0" anchor="ctr"/>
          <a:lstStyle>
            <a:lvl1pPr algn="ctr">
              <a:defRPr sz="896">
                <a:solidFill>
                  <a:schemeClr val="bg1"/>
                </a:solidFill>
                <a:latin typeface="+mj-lt"/>
              </a:defRPr>
            </a:lvl1pPr>
          </a:lstStyle>
          <a:p>
            <a:fld id="{19B51A1E-902D-48AF-9020-955120F399B6}" type="slidenum">
              <a:rPr lang="en-US" noProof="0" smtClean="0"/>
              <a:pPr/>
              <a:t>‹#›</a:t>
            </a:fld>
            <a:endParaRPr lang="en-US" noProof="0"/>
          </a:p>
        </p:txBody>
      </p:sp>
      <p:sp>
        <p:nvSpPr>
          <p:cNvPr id="9" name="Rectangle 8">
            <a:extLst>
              <a:ext uri="{FF2B5EF4-FFF2-40B4-BE49-F238E27FC236}">
                <a16:creationId xmlns:a16="http://schemas.microsoft.com/office/drawing/2014/main" id="{4BC39664-EB8B-4A32-915A-D4308F792772}"/>
              </a:ext>
            </a:extLst>
          </p:cNvPr>
          <p:cNvSpPr/>
          <p:nvPr userDrawn="1"/>
        </p:nvSpPr>
        <p:spPr>
          <a:xfrm>
            <a:off x="1" y="5102514"/>
            <a:ext cx="8869680" cy="45719"/>
          </a:xfrm>
          <a:prstGeom prst="rect">
            <a:avLst/>
          </a:prstGeom>
          <a:solidFill>
            <a:srgbClr val="950B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0" noProof="0"/>
          </a:p>
        </p:txBody>
      </p:sp>
      <p:sp>
        <p:nvSpPr>
          <p:cNvPr id="29" name="Rectangle 28">
            <a:extLst>
              <a:ext uri="{FF2B5EF4-FFF2-40B4-BE49-F238E27FC236}">
                <a16:creationId xmlns:a16="http://schemas.microsoft.com/office/drawing/2014/main" id="{9B49670D-8F18-44A8-B217-67B412095C0D}"/>
              </a:ext>
            </a:extLst>
          </p:cNvPr>
          <p:cNvSpPr/>
          <p:nvPr userDrawn="1"/>
        </p:nvSpPr>
        <p:spPr>
          <a:xfrm>
            <a:off x="8820000" y="5102514"/>
            <a:ext cx="324000" cy="45719"/>
          </a:xfrm>
          <a:prstGeom prst="rect">
            <a:avLst/>
          </a:prstGeom>
          <a:solidFill>
            <a:srgbClr val="E7D8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0" noProof="0"/>
          </a:p>
        </p:txBody>
      </p:sp>
      <p:cxnSp>
        <p:nvCxnSpPr>
          <p:cNvPr id="18" name="Straight Connector 17">
            <a:extLst>
              <a:ext uri="{FF2B5EF4-FFF2-40B4-BE49-F238E27FC236}">
                <a16:creationId xmlns:a16="http://schemas.microsoft.com/office/drawing/2014/main" id="{030FA059-EC32-4FFF-9673-48849B2FA43A}"/>
              </a:ext>
            </a:extLst>
          </p:cNvPr>
          <p:cNvCxnSpPr>
            <a:cxnSpLocks/>
          </p:cNvCxnSpPr>
          <p:nvPr userDrawn="1"/>
        </p:nvCxnSpPr>
        <p:spPr>
          <a:xfrm flipH="1">
            <a:off x="1" y="4643438"/>
            <a:ext cx="9143999"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46163275"/>
      </p:ext>
    </p:extLst>
  </p:cSld>
  <p:clrMap bg1="lt1" tx1="dk1" bg2="lt2" tx2="dk2" accent1="accent1" accent2="accent2" accent3="accent3" accent4="accent4" accent5="accent5" accent6="accent6" hlink="hlink" folHlink="folHlink"/>
  <p:sldLayoutIdLst>
    <p:sldLayoutId id="2147483649" r:id="rId1"/>
    <p:sldLayoutId id="2147483675" r:id="rId2"/>
    <p:sldLayoutId id="2147483650" r:id="rId3"/>
    <p:sldLayoutId id="2147483652" r:id="rId4"/>
    <p:sldLayoutId id="2147483656" r:id="rId5"/>
    <p:sldLayoutId id="2147483674" r:id="rId6"/>
    <p:sldLayoutId id="2147483673" r:id="rId7"/>
    <p:sldLayoutId id="2147483659" r:id="rId8"/>
    <p:sldLayoutId id="2147483654" r:id="rId9"/>
    <p:sldLayoutId id="2147483655" r:id="rId10"/>
    <p:sldLayoutId id="2147483672" r:id="rId11"/>
  </p:sldLayoutIdLst>
  <p:hf hdr="0" dt="0"/>
  <p:txStyles>
    <p:titleStyle>
      <a:lvl1pPr algn="l" defTabSz="682851" rtl="0" eaLnBrk="1" latinLnBrk="0" hangingPunct="1">
        <a:lnSpc>
          <a:spcPct val="90000"/>
        </a:lnSpc>
        <a:spcBef>
          <a:spcPct val="0"/>
        </a:spcBef>
        <a:buNone/>
        <a:defRPr sz="2200" b="1" kern="1200" spc="-113">
          <a:solidFill>
            <a:schemeClr val="tx1">
              <a:lumMod val="75000"/>
              <a:lumOff val="25000"/>
            </a:schemeClr>
          </a:solidFill>
          <a:latin typeface="+mj-lt"/>
          <a:ea typeface="+mj-ea"/>
          <a:cs typeface="+mj-cs"/>
        </a:defRPr>
      </a:lvl1pPr>
    </p:titleStyle>
    <p:bodyStyle>
      <a:lvl1pPr marL="342900" indent="-342900" algn="l" defTabSz="682851" rtl="0" eaLnBrk="1" latinLnBrk="0" hangingPunct="1">
        <a:lnSpc>
          <a:spcPct val="100000"/>
        </a:lnSpc>
        <a:spcBef>
          <a:spcPts val="747"/>
        </a:spcBef>
        <a:buFont typeface="Arial" panose="020B0604020202020204" pitchFamily="34" charset="0"/>
        <a:buChar char="—"/>
        <a:defRPr sz="1400" kern="1200">
          <a:solidFill>
            <a:schemeClr val="tx1">
              <a:lumMod val="75000"/>
              <a:lumOff val="25000"/>
            </a:schemeClr>
          </a:solidFill>
          <a:latin typeface="+mn-lt"/>
          <a:ea typeface="+mn-ea"/>
          <a:cs typeface="+mn-cs"/>
        </a:defRPr>
      </a:lvl1pPr>
      <a:lvl2pPr marL="571500" indent="-228600" algn="l" defTabSz="8458200" rtl="0" eaLnBrk="1" latinLnBrk="0" hangingPunct="1">
        <a:lnSpc>
          <a:spcPct val="100000"/>
        </a:lnSpc>
        <a:spcBef>
          <a:spcPts val="373"/>
        </a:spcBef>
        <a:buFont typeface="Arial" panose="020B0604020202020204" pitchFamily="34" charset="0"/>
        <a:buChar char="•"/>
        <a:defRPr sz="1400" kern="1200">
          <a:solidFill>
            <a:schemeClr val="tx1">
              <a:lumMod val="75000"/>
              <a:lumOff val="25000"/>
            </a:schemeClr>
          </a:solidFill>
          <a:latin typeface="+mn-lt"/>
          <a:ea typeface="+mn-ea"/>
          <a:cs typeface="+mn-cs"/>
        </a:defRPr>
      </a:lvl2pPr>
      <a:lvl3pPr marL="800100" indent="-228600" algn="l" defTabSz="682851" rtl="0" eaLnBrk="1" latinLnBrk="0" hangingPunct="1">
        <a:lnSpc>
          <a:spcPct val="100000"/>
        </a:lnSpc>
        <a:spcBef>
          <a:spcPts val="373"/>
        </a:spcBef>
        <a:buFont typeface="Arial" panose="020B0604020202020204" pitchFamily="34" charset="0"/>
        <a:buChar char="•"/>
        <a:defRPr sz="1400" kern="1200">
          <a:solidFill>
            <a:schemeClr val="tx1">
              <a:lumMod val="75000"/>
              <a:lumOff val="25000"/>
            </a:schemeClr>
          </a:solidFill>
          <a:latin typeface="+mn-lt"/>
          <a:ea typeface="+mn-ea"/>
          <a:cs typeface="+mn-cs"/>
        </a:defRPr>
      </a:lvl3pPr>
      <a:lvl4pPr marL="1085850" indent="-228600" algn="l" defTabSz="682851" rtl="0" eaLnBrk="1" latinLnBrk="0" hangingPunct="1">
        <a:lnSpc>
          <a:spcPct val="100000"/>
        </a:lnSpc>
        <a:spcBef>
          <a:spcPts val="373"/>
        </a:spcBef>
        <a:buFont typeface="Arial" panose="020B0604020202020204" pitchFamily="34" charset="0"/>
        <a:buChar char="•"/>
        <a:defRPr sz="1400" kern="1200">
          <a:solidFill>
            <a:schemeClr val="tx1">
              <a:lumMod val="75000"/>
              <a:lumOff val="25000"/>
            </a:schemeClr>
          </a:solidFill>
          <a:latin typeface="+mn-lt"/>
          <a:ea typeface="+mn-ea"/>
          <a:cs typeface="+mn-cs"/>
        </a:defRPr>
      </a:lvl4pPr>
      <a:lvl5pPr marL="1002938" indent="-199165" algn="l" defTabSz="682851" rtl="0" eaLnBrk="1" latinLnBrk="0" hangingPunct="1">
        <a:lnSpc>
          <a:spcPct val="90000"/>
        </a:lnSpc>
        <a:spcBef>
          <a:spcPts val="373"/>
        </a:spcBef>
        <a:buFont typeface="Arial" panose="020B0604020202020204" pitchFamily="34" charset="0"/>
        <a:buChar char="•"/>
        <a:defRPr sz="1400" kern="1200">
          <a:solidFill>
            <a:schemeClr val="tx1">
              <a:lumMod val="75000"/>
              <a:lumOff val="25000"/>
            </a:schemeClr>
          </a:solidFill>
          <a:latin typeface="+mn-lt"/>
          <a:ea typeface="+mn-ea"/>
          <a:cs typeface="+mn-cs"/>
        </a:defRPr>
      </a:lvl5pPr>
      <a:lvl6pPr marL="1877840" indent="-170713" algn="l" defTabSz="682851" rtl="0" eaLnBrk="1" latinLnBrk="0" hangingPunct="1">
        <a:lnSpc>
          <a:spcPct val="90000"/>
        </a:lnSpc>
        <a:spcBef>
          <a:spcPts val="373"/>
        </a:spcBef>
        <a:buFont typeface="Arial" panose="020B0604020202020204" pitchFamily="34" charset="0"/>
        <a:buChar char="•"/>
        <a:defRPr sz="1344" kern="1200">
          <a:solidFill>
            <a:schemeClr val="tx1"/>
          </a:solidFill>
          <a:latin typeface="+mn-lt"/>
          <a:ea typeface="+mn-ea"/>
          <a:cs typeface="+mn-cs"/>
        </a:defRPr>
      </a:lvl6pPr>
      <a:lvl7pPr marL="2219266" indent="-170713" algn="l" defTabSz="682851" rtl="0" eaLnBrk="1" latinLnBrk="0" hangingPunct="1">
        <a:lnSpc>
          <a:spcPct val="90000"/>
        </a:lnSpc>
        <a:spcBef>
          <a:spcPts val="373"/>
        </a:spcBef>
        <a:buFont typeface="Arial" panose="020B0604020202020204" pitchFamily="34" charset="0"/>
        <a:buChar char="•"/>
        <a:defRPr sz="1344" kern="1200">
          <a:solidFill>
            <a:schemeClr val="tx1"/>
          </a:solidFill>
          <a:latin typeface="+mn-lt"/>
          <a:ea typeface="+mn-ea"/>
          <a:cs typeface="+mn-cs"/>
        </a:defRPr>
      </a:lvl7pPr>
      <a:lvl8pPr marL="2560691" indent="-170713" algn="l" defTabSz="682851" rtl="0" eaLnBrk="1" latinLnBrk="0" hangingPunct="1">
        <a:lnSpc>
          <a:spcPct val="90000"/>
        </a:lnSpc>
        <a:spcBef>
          <a:spcPts val="373"/>
        </a:spcBef>
        <a:buFont typeface="Arial" panose="020B0604020202020204" pitchFamily="34" charset="0"/>
        <a:buChar char="•"/>
        <a:defRPr sz="1344" kern="1200">
          <a:solidFill>
            <a:schemeClr val="tx1"/>
          </a:solidFill>
          <a:latin typeface="+mn-lt"/>
          <a:ea typeface="+mn-ea"/>
          <a:cs typeface="+mn-cs"/>
        </a:defRPr>
      </a:lvl8pPr>
      <a:lvl9pPr marL="2902117" indent="-170713" algn="l" defTabSz="682851" rtl="0" eaLnBrk="1" latinLnBrk="0" hangingPunct="1">
        <a:lnSpc>
          <a:spcPct val="90000"/>
        </a:lnSpc>
        <a:spcBef>
          <a:spcPts val="373"/>
        </a:spcBef>
        <a:buFont typeface="Arial" panose="020B0604020202020204" pitchFamily="34" charset="0"/>
        <a:buChar char="•"/>
        <a:defRPr sz="1344" kern="1200">
          <a:solidFill>
            <a:schemeClr val="tx1"/>
          </a:solidFill>
          <a:latin typeface="+mn-lt"/>
          <a:ea typeface="+mn-ea"/>
          <a:cs typeface="+mn-cs"/>
        </a:defRPr>
      </a:lvl9pPr>
    </p:bodyStyle>
    <p:otherStyle>
      <a:defPPr>
        <a:defRPr lang="en-US"/>
      </a:defPPr>
      <a:lvl1pPr marL="0" algn="l" defTabSz="682851" rtl="0" eaLnBrk="1" latinLnBrk="0" hangingPunct="1">
        <a:defRPr sz="1344" kern="1200">
          <a:solidFill>
            <a:schemeClr val="tx1"/>
          </a:solidFill>
          <a:latin typeface="+mn-lt"/>
          <a:ea typeface="+mn-ea"/>
          <a:cs typeface="+mn-cs"/>
        </a:defRPr>
      </a:lvl1pPr>
      <a:lvl2pPr marL="341426" algn="l" defTabSz="682851" rtl="0" eaLnBrk="1" latinLnBrk="0" hangingPunct="1">
        <a:defRPr sz="1344" kern="1200">
          <a:solidFill>
            <a:schemeClr val="tx1"/>
          </a:solidFill>
          <a:latin typeface="+mn-lt"/>
          <a:ea typeface="+mn-ea"/>
          <a:cs typeface="+mn-cs"/>
        </a:defRPr>
      </a:lvl2pPr>
      <a:lvl3pPr marL="682851" algn="l" defTabSz="682851" rtl="0" eaLnBrk="1" latinLnBrk="0" hangingPunct="1">
        <a:defRPr sz="1344" kern="1200">
          <a:solidFill>
            <a:schemeClr val="tx1"/>
          </a:solidFill>
          <a:latin typeface="+mn-lt"/>
          <a:ea typeface="+mn-ea"/>
          <a:cs typeface="+mn-cs"/>
        </a:defRPr>
      </a:lvl3pPr>
      <a:lvl4pPr marL="1024277" algn="l" defTabSz="682851" rtl="0" eaLnBrk="1" latinLnBrk="0" hangingPunct="1">
        <a:defRPr sz="1344" kern="1200">
          <a:solidFill>
            <a:schemeClr val="tx1"/>
          </a:solidFill>
          <a:latin typeface="+mn-lt"/>
          <a:ea typeface="+mn-ea"/>
          <a:cs typeface="+mn-cs"/>
        </a:defRPr>
      </a:lvl4pPr>
      <a:lvl5pPr marL="1365702" algn="l" defTabSz="682851" rtl="0" eaLnBrk="1" latinLnBrk="0" hangingPunct="1">
        <a:defRPr sz="1344" kern="1200">
          <a:solidFill>
            <a:schemeClr val="tx1"/>
          </a:solidFill>
          <a:latin typeface="+mn-lt"/>
          <a:ea typeface="+mn-ea"/>
          <a:cs typeface="+mn-cs"/>
        </a:defRPr>
      </a:lvl5pPr>
      <a:lvl6pPr marL="1707128" algn="l" defTabSz="682851" rtl="0" eaLnBrk="1" latinLnBrk="0" hangingPunct="1">
        <a:defRPr sz="1344" kern="1200">
          <a:solidFill>
            <a:schemeClr val="tx1"/>
          </a:solidFill>
          <a:latin typeface="+mn-lt"/>
          <a:ea typeface="+mn-ea"/>
          <a:cs typeface="+mn-cs"/>
        </a:defRPr>
      </a:lvl6pPr>
      <a:lvl7pPr marL="2048553" algn="l" defTabSz="682851" rtl="0" eaLnBrk="1" latinLnBrk="0" hangingPunct="1">
        <a:defRPr sz="1344" kern="1200">
          <a:solidFill>
            <a:schemeClr val="tx1"/>
          </a:solidFill>
          <a:latin typeface="+mn-lt"/>
          <a:ea typeface="+mn-ea"/>
          <a:cs typeface="+mn-cs"/>
        </a:defRPr>
      </a:lvl7pPr>
      <a:lvl8pPr marL="2389979" algn="l" defTabSz="682851" rtl="0" eaLnBrk="1" latinLnBrk="0" hangingPunct="1">
        <a:defRPr sz="1344" kern="1200">
          <a:solidFill>
            <a:schemeClr val="tx1"/>
          </a:solidFill>
          <a:latin typeface="+mn-lt"/>
          <a:ea typeface="+mn-ea"/>
          <a:cs typeface="+mn-cs"/>
        </a:defRPr>
      </a:lvl8pPr>
      <a:lvl9pPr marL="2731404" algn="l" defTabSz="682851" rtl="0" eaLnBrk="1" latinLnBrk="0" hangingPunct="1">
        <a:defRPr sz="1344"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2880" userDrawn="1">
          <p15:clr>
            <a:srgbClr val="F26B43"/>
          </p15:clr>
        </p15:guide>
        <p15:guide id="3" pos="432" userDrawn="1">
          <p15:clr>
            <a:srgbClr val="F26B43"/>
          </p15:clr>
        </p15:guide>
        <p15:guide id="4" orient="horz" pos="708" userDrawn="1">
          <p15:clr>
            <a:srgbClr val="F26B43"/>
          </p15:clr>
        </p15:guide>
        <p15:guide id="5" pos="264" userDrawn="1">
          <p15:clr>
            <a:srgbClr val="F26B43"/>
          </p15:clr>
        </p15:guide>
        <p15:guide id="6" orient="horz" pos="282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hyperlink" Target="https://clinicaltrials.gov/study/NCT06630286" TargetMode="External"/><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hyperlink" Target="https://clinicaltrials.gov/study/NCT06630299"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s://clinicaltrials.gov/study/NCT06630299" TargetMode="External"/><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chart" Target="../charts/chart2.xml"/></Relationships>
</file>

<file path=ppt/slides/_rels/slide9.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chart" Target="../charts/char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C16AA46C-FF6F-9C22-6B0A-9AF0EA95E0B9}"/>
              </a:ext>
            </a:extLst>
          </p:cNvPr>
          <p:cNvSpPr txBox="1"/>
          <p:nvPr/>
        </p:nvSpPr>
        <p:spPr>
          <a:xfrm>
            <a:off x="685800" y="4842330"/>
            <a:ext cx="6629400" cy="215444"/>
          </a:xfrm>
          <a:prstGeom prst="rect">
            <a:avLst/>
          </a:prstGeom>
          <a:noFill/>
        </p:spPr>
        <p:txBody>
          <a:bodyPr wrap="square" lIns="0" anchor="b" anchorCtr="0">
            <a:spAutoFit/>
          </a:bodyPr>
          <a:lstStyle/>
          <a:p>
            <a:r>
              <a:rPr lang="it-IT" sz="800" b="1" i="0" u="none" strike="noStrike" baseline="0">
                <a:solidFill>
                  <a:srgbClr val="2D425F"/>
                </a:solidFill>
              </a:rPr>
              <a:t>AIDS 2026, </a:t>
            </a:r>
            <a:r>
              <a:rPr lang="en-GB" sz="800" b="1" i="0" u="none" strike="noStrike" baseline="0">
                <a:solidFill>
                  <a:srgbClr val="2D425F"/>
                </a:solidFill>
              </a:rPr>
              <a:t>the 26th International AIDS Conference, July 26–31, 2026, </a:t>
            </a:r>
            <a:r>
              <a:rPr lang="it-IT" sz="800" b="1" i="0" u="none" strike="noStrike" baseline="0">
                <a:solidFill>
                  <a:srgbClr val="2D425F"/>
                </a:solidFill>
              </a:rPr>
              <a:t>Rio de Janeiro, Brazil</a:t>
            </a:r>
          </a:p>
        </p:txBody>
      </p:sp>
      <p:sp>
        <p:nvSpPr>
          <p:cNvPr id="15" name="Title 1">
            <a:extLst>
              <a:ext uri="{FF2B5EF4-FFF2-40B4-BE49-F238E27FC236}">
                <a16:creationId xmlns:a16="http://schemas.microsoft.com/office/drawing/2014/main" id="{8D124FAA-0F1E-56FD-9BFD-36326B7FF86E}"/>
              </a:ext>
            </a:extLst>
          </p:cNvPr>
          <p:cNvSpPr>
            <a:spLocks noGrp="1"/>
          </p:cNvSpPr>
          <p:nvPr>
            <p:ph type="title"/>
          </p:nvPr>
        </p:nvSpPr>
        <p:spPr>
          <a:xfrm>
            <a:off x="693420" y="834390"/>
            <a:ext cx="7772400" cy="1450168"/>
          </a:xfrm>
        </p:spPr>
        <p:txBody>
          <a:bodyPr/>
          <a:lstStyle/>
          <a:p>
            <a:r>
              <a:rPr kumimoji="0" lang="en-GB" sz="2400" b="1" i="0" u="none" strike="noStrike" kern="1200" cap="none" spc="0" normalizeH="0" noProof="0">
                <a:ln>
                  <a:noFill/>
                </a:ln>
                <a:solidFill>
                  <a:srgbClr val="881222"/>
                </a:solidFill>
                <a:effectLst/>
                <a:uLnTx/>
                <a:uFillTx/>
                <a:latin typeface="Arial" panose="020B0604020202020204"/>
                <a:ea typeface="+mj-ea"/>
                <a:cs typeface="+mj-cs"/>
              </a:rPr>
              <a:t>Once-Weekly Oral </a:t>
            </a:r>
            <a:r>
              <a:rPr kumimoji="0" lang="en-GB" sz="2400" b="1" i="0" u="none" strike="noStrike" kern="1200" cap="none" spc="0" normalizeH="0" noProof="0" err="1">
                <a:ln>
                  <a:noFill/>
                </a:ln>
                <a:solidFill>
                  <a:srgbClr val="881222"/>
                </a:solidFill>
                <a:effectLst/>
                <a:uLnTx/>
                <a:uFillTx/>
                <a:latin typeface="Arial" panose="020B0604020202020204"/>
                <a:ea typeface="+mj-ea"/>
                <a:cs typeface="+mj-cs"/>
              </a:rPr>
              <a:t>Islatravir</a:t>
            </a:r>
            <a:r>
              <a:rPr kumimoji="0" lang="en-GB" sz="2400" b="1" i="0" u="none" strike="noStrike" kern="1200" cap="none" spc="0" normalizeH="0" noProof="0">
                <a:ln>
                  <a:noFill/>
                </a:ln>
                <a:solidFill>
                  <a:srgbClr val="881222"/>
                </a:solidFill>
                <a:effectLst/>
                <a:uLnTx/>
                <a:uFillTx/>
                <a:latin typeface="Arial" panose="020B0604020202020204"/>
                <a:ea typeface="+mj-ea"/>
                <a:cs typeface="+mj-cs"/>
              </a:rPr>
              <a:t>/Lenacapavir (ISL/LEN) Versus Daily Standard-of-Care (SOC) Therapy in Virologically Suppressed Adults With HIV-1: Week 48 Results of the ISLEND-2 Phase 3 Trial</a:t>
            </a:r>
            <a:endParaRPr lang="en-US" sz="2400" spc="0"/>
          </a:p>
        </p:txBody>
      </p:sp>
      <p:sp>
        <p:nvSpPr>
          <p:cNvPr id="16" name="Text Placeholder 2">
            <a:extLst>
              <a:ext uri="{FF2B5EF4-FFF2-40B4-BE49-F238E27FC236}">
                <a16:creationId xmlns:a16="http://schemas.microsoft.com/office/drawing/2014/main" id="{B1517CFE-C5B3-2446-5A0D-BEE04DE47398}"/>
              </a:ext>
            </a:extLst>
          </p:cNvPr>
          <p:cNvSpPr>
            <a:spLocks noGrp="1"/>
          </p:cNvSpPr>
          <p:nvPr>
            <p:ph type="body" sz="quarter" idx="32"/>
          </p:nvPr>
        </p:nvSpPr>
        <p:spPr>
          <a:xfrm>
            <a:off x="685799" y="2556383"/>
            <a:ext cx="7772401" cy="1031051"/>
          </a:xfrm>
        </p:spPr>
        <p:txBody>
          <a:bodyPr tIns="91440" bIns="91440">
            <a:spAutoFit/>
          </a:bodyPr>
          <a:lstStyle/>
          <a:p>
            <a:pPr lvl="0">
              <a:spcBef>
                <a:spcPts val="0"/>
              </a:spcBef>
              <a:defRPr/>
            </a:pPr>
            <a:r>
              <a:rPr kumimoji="0" lang="en-US" sz="1100" b="0" i="0" u="none" strike="noStrike" kern="1200" cap="none" spc="0" normalizeH="0" baseline="0" noProof="0">
                <a:ln>
                  <a:noFill/>
                </a:ln>
                <a:solidFill>
                  <a:srgbClr val="FFFFFF"/>
                </a:solidFill>
                <a:effectLst/>
                <a:uLnTx/>
                <a:uFillTx/>
                <a:latin typeface="Arial" panose="020B0604020202020204"/>
                <a:ea typeface="+mn-ea"/>
                <a:cs typeface="+mn-cs"/>
              </a:rPr>
              <a:t>Amy E Colson</a:t>
            </a:r>
            <a:r>
              <a:rPr kumimoji="0" lang="en-US" sz="1100" b="0" i="0" u="none" strike="noStrike" kern="1200" cap="none" spc="0" normalizeH="0" baseline="30000" noProof="0">
                <a:ln>
                  <a:noFill/>
                </a:ln>
                <a:solidFill>
                  <a:srgbClr val="FFFFFF"/>
                </a:solidFill>
                <a:effectLst/>
                <a:uLnTx/>
                <a:uFillTx/>
                <a:latin typeface="Arial" panose="020B0604020202020204"/>
                <a:ea typeface="+mn-ea"/>
                <a:cs typeface="+mn-cs"/>
              </a:rPr>
              <a:t>1</a:t>
            </a:r>
            <a:r>
              <a:rPr kumimoji="0" lang="en-US" sz="1100" b="0" i="0" u="none" strike="noStrike" kern="1200" cap="none" spc="0" normalizeH="0" noProof="0">
                <a:ln>
                  <a:noFill/>
                </a:ln>
                <a:solidFill>
                  <a:srgbClr val="FFFFFF"/>
                </a:solidFill>
                <a:effectLst/>
                <a:uLnTx/>
                <a:uFillTx/>
                <a:latin typeface="Arial" panose="020B0604020202020204"/>
                <a:ea typeface="+mn-ea"/>
                <a:cs typeface="+mn-cs"/>
              </a:rPr>
              <a:t>,</a:t>
            </a:r>
            <a:r>
              <a:rPr kumimoji="0" lang="en-US" sz="1100" b="0" i="0" u="none" strike="noStrike" kern="1200" cap="none" spc="0" normalizeH="0" baseline="0" noProof="0">
                <a:ln>
                  <a:noFill/>
                </a:ln>
                <a:solidFill>
                  <a:srgbClr val="FFFFFF"/>
                </a:solidFill>
                <a:effectLst/>
                <a:uLnTx/>
                <a:uFillTx/>
                <a:latin typeface="Arial" panose="020B0604020202020204"/>
                <a:ea typeface="+mn-ea"/>
                <a:cs typeface="+mn-cs"/>
              </a:rPr>
              <a:t> Princy N Kumar</a:t>
            </a:r>
            <a:r>
              <a:rPr kumimoji="0" lang="en-US" sz="1100" b="0" i="0" u="none" strike="noStrike" kern="1200" cap="none" spc="0" normalizeH="0" baseline="30000" noProof="0">
                <a:ln>
                  <a:noFill/>
                </a:ln>
                <a:solidFill>
                  <a:srgbClr val="FFFFFF"/>
                </a:solidFill>
                <a:effectLst/>
                <a:uLnTx/>
                <a:uFillTx/>
                <a:latin typeface="Arial" panose="020B0604020202020204"/>
                <a:ea typeface="+mn-ea"/>
                <a:cs typeface="+mn-cs"/>
              </a:rPr>
              <a:t>2</a:t>
            </a:r>
            <a:r>
              <a:rPr lang="en-US" sz="1100">
                <a:solidFill>
                  <a:srgbClr val="FFFFFF"/>
                </a:solidFill>
              </a:rPr>
              <a:t>,</a:t>
            </a:r>
            <a:r>
              <a:rPr kumimoji="0" lang="en-US" sz="1100" b="0" i="0" u="none" strike="noStrike" kern="1200" cap="none" spc="0" normalizeH="0" baseline="0" noProof="0">
                <a:ln>
                  <a:noFill/>
                </a:ln>
                <a:solidFill>
                  <a:srgbClr val="FFFFFF"/>
                </a:solidFill>
                <a:effectLst/>
                <a:uLnTx/>
                <a:uFillTx/>
                <a:latin typeface="Arial" panose="020B0604020202020204"/>
                <a:ea typeface="+mn-ea"/>
                <a:cs typeface="+mn-cs"/>
              </a:rPr>
              <a:t> Peter J Ruane</a:t>
            </a:r>
            <a:r>
              <a:rPr kumimoji="0" lang="en-US" sz="1100" b="0" i="0" u="none" strike="noStrike" kern="1200" cap="none" spc="0" normalizeH="0" baseline="30000" noProof="0">
                <a:ln>
                  <a:noFill/>
                </a:ln>
                <a:solidFill>
                  <a:srgbClr val="FFFFFF"/>
                </a:solidFill>
                <a:effectLst/>
                <a:uLnTx/>
                <a:uFillTx/>
                <a:latin typeface="Arial" panose="020B0604020202020204"/>
                <a:ea typeface="+mn-ea"/>
                <a:cs typeface="+mn-cs"/>
              </a:rPr>
              <a:t>3</a:t>
            </a:r>
            <a:r>
              <a:rPr lang="en-US" sz="1100">
                <a:solidFill>
                  <a:srgbClr val="FFFFFF"/>
                </a:solidFill>
              </a:rPr>
              <a:t>, </a:t>
            </a:r>
            <a:r>
              <a:rPr kumimoji="0" lang="en-US" sz="1100" b="0" i="0" u="none" strike="noStrike" kern="1200" cap="none" spc="0" normalizeH="0" baseline="0" noProof="0" err="1">
                <a:ln>
                  <a:noFill/>
                </a:ln>
                <a:solidFill>
                  <a:srgbClr val="FFFFFF"/>
                </a:solidFill>
                <a:effectLst/>
                <a:uLnTx/>
                <a:uFillTx/>
                <a:latin typeface="Arial" panose="020B0604020202020204"/>
                <a:ea typeface="+mn-ea"/>
                <a:cs typeface="+mn-cs"/>
              </a:rPr>
              <a:t>Ploenchan</a:t>
            </a:r>
            <a:r>
              <a:rPr kumimoji="0" lang="en-US" sz="1100" b="0" i="0" u="none" strike="noStrike" kern="1200" cap="none" spc="0" normalizeH="0" baseline="0" noProof="0">
                <a:ln>
                  <a:noFill/>
                </a:ln>
                <a:solidFill>
                  <a:srgbClr val="FFFFFF"/>
                </a:solidFill>
                <a:effectLst/>
                <a:uLnTx/>
                <a:uFillTx/>
                <a:latin typeface="Arial" panose="020B0604020202020204"/>
                <a:ea typeface="+mn-ea"/>
                <a:cs typeface="+mn-cs"/>
              </a:rPr>
              <a:t> Chetchotisakd</a:t>
            </a:r>
            <a:r>
              <a:rPr kumimoji="0" lang="en-US" sz="1100" b="0" i="0" u="none" strike="noStrike" kern="1200" cap="none" spc="0" normalizeH="0" baseline="30000" noProof="0">
                <a:ln>
                  <a:noFill/>
                </a:ln>
                <a:solidFill>
                  <a:srgbClr val="FFFFFF"/>
                </a:solidFill>
                <a:effectLst/>
                <a:uLnTx/>
                <a:uFillTx/>
                <a:latin typeface="Arial" panose="020B0604020202020204"/>
                <a:ea typeface="+mn-ea"/>
                <a:cs typeface="+mn-cs"/>
              </a:rPr>
              <a:t>4</a:t>
            </a:r>
            <a:r>
              <a:rPr lang="en-US" sz="1100">
                <a:solidFill>
                  <a:srgbClr val="FFFFFF"/>
                </a:solidFill>
              </a:rPr>
              <a:t>, </a:t>
            </a:r>
            <a:r>
              <a:rPr kumimoji="0" lang="en-US" sz="1100" b="0" i="0" u="none" strike="noStrike" kern="1200" cap="none" spc="0" normalizeH="0" baseline="0" noProof="0">
                <a:ln>
                  <a:noFill/>
                </a:ln>
                <a:solidFill>
                  <a:srgbClr val="FFFFFF"/>
                </a:solidFill>
                <a:effectLst/>
                <a:uLnTx/>
                <a:uFillTx/>
                <a:latin typeface="Arial" panose="020B0604020202020204"/>
                <a:ea typeface="+mn-ea"/>
                <a:cs typeface="+mn-cs"/>
              </a:rPr>
              <a:t>Winai Ratanasuwan</a:t>
            </a:r>
            <a:r>
              <a:rPr kumimoji="0" lang="en-US" sz="1100" b="0" i="0" u="none" strike="noStrike" kern="1200" cap="none" spc="0" normalizeH="0" baseline="30000" noProof="0">
                <a:ln>
                  <a:noFill/>
                </a:ln>
                <a:solidFill>
                  <a:srgbClr val="FFFFFF"/>
                </a:solidFill>
                <a:effectLst/>
                <a:uLnTx/>
                <a:uFillTx/>
                <a:latin typeface="Arial" panose="020B0604020202020204"/>
                <a:ea typeface="+mn-ea"/>
                <a:cs typeface="+mn-cs"/>
              </a:rPr>
              <a:t>5</a:t>
            </a:r>
            <a:r>
              <a:rPr lang="en-US" sz="1100">
                <a:solidFill>
                  <a:srgbClr val="FFFFFF"/>
                </a:solidFill>
              </a:rPr>
              <a:t>, </a:t>
            </a:r>
            <a:r>
              <a:rPr kumimoji="0" lang="en-US" sz="1100" b="0" i="0" u="none" strike="noStrike" kern="1200" cap="none" spc="0" normalizeH="0" baseline="0" noProof="0">
                <a:ln>
                  <a:noFill/>
                </a:ln>
                <a:solidFill>
                  <a:srgbClr val="FFFFFF"/>
                </a:solidFill>
                <a:effectLst/>
                <a:uLnTx/>
                <a:uFillTx/>
                <a:latin typeface="Arial" panose="020B0604020202020204"/>
                <a:ea typeface="+mn-ea"/>
                <a:cs typeface="+mn-cs"/>
              </a:rPr>
              <a:t>Afaaf Liberty</a:t>
            </a:r>
            <a:r>
              <a:rPr kumimoji="0" lang="en-US" sz="1100" b="0" i="0" u="none" strike="noStrike" kern="1200" cap="none" spc="0" normalizeH="0" baseline="30000" noProof="0">
                <a:ln>
                  <a:noFill/>
                </a:ln>
                <a:solidFill>
                  <a:srgbClr val="FFFFFF"/>
                </a:solidFill>
                <a:effectLst/>
                <a:uLnTx/>
                <a:uFillTx/>
                <a:latin typeface="Arial" panose="020B0604020202020204"/>
                <a:ea typeface="+mn-ea"/>
                <a:cs typeface="+mn-cs"/>
              </a:rPr>
              <a:t>6</a:t>
            </a:r>
            <a:r>
              <a:rPr lang="en-US" sz="1100">
                <a:solidFill>
                  <a:srgbClr val="FFFFFF"/>
                </a:solidFill>
              </a:rPr>
              <a:t>,</a:t>
            </a:r>
            <a:br>
              <a:rPr lang="en-US" sz="1100">
                <a:solidFill>
                  <a:srgbClr val="FFFFFF"/>
                </a:solidFill>
                <a:latin typeface="Arial" panose="020B0604020202020204"/>
              </a:rPr>
            </a:br>
            <a:r>
              <a:rPr kumimoji="0" lang="en-US" sz="1100" b="0" i="0" u="none" strike="noStrike" kern="1200" cap="none" spc="0" normalizeH="0" baseline="0" noProof="0">
                <a:ln>
                  <a:noFill/>
                </a:ln>
                <a:solidFill>
                  <a:srgbClr val="FFFFFF"/>
                </a:solidFill>
                <a:effectLst/>
                <a:uLnTx/>
                <a:uFillTx/>
                <a:latin typeface="Arial" panose="020B0604020202020204"/>
                <a:ea typeface="+mn-ea"/>
                <a:cs typeface="+mn-cs"/>
              </a:rPr>
              <a:t>Ronald G Nahass</a:t>
            </a:r>
            <a:r>
              <a:rPr kumimoji="0" lang="en-US" sz="1100" b="0" i="0" u="none" strike="noStrike" kern="1200" cap="none" spc="0" normalizeH="0" baseline="30000" noProof="0">
                <a:ln>
                  <a:noFill/>
                </a:ln>
                <a:solidFill>
                  <a:srgbClr val="FFFFFF"/>
                </a:solidFill>
                <a:effectLst/>
                <a:uLnTx/>
                <a:uFillTx/>
                <a:latin typeface="Arial" panose="020B0604020202020204"/>
                <a:ea typeface="+mn-ea"/>
                <a:cs typeface="+mn-cs"/>
              </a:rPr>
              <a:t>7</a:t>
            </a:r>
            <a:r>
              <a:rPr lang="en-US" sz="1100">
                <a:solidFill>
                  <a:srgbClr val="FFFFFF"/>
                </a:solidFill>
              </a:rPr>
              <a:t>,</a:t>
            </a:r>
            <a:r>
              <a:rPr kumimoji="0" lang="en-US" sz="1100" b="0" i="0" u="none" strike="noStrike" kern="1200" cap="none" spc="0" normalizeH="0" baseline="0" noProof="0">
                <a:ln>
                  <a:noFill/>
                </a:ln>
                <a:solidFill>
                  <a:srgbClr val="FFFFFF"/>
                </a:solidFill>
                <a:effectLst/>
                <a:uLnTx/>
                <a:uFillTx/>
                <a:latin typeface="Arial" panose="020B0604020202020204"/>
                <a:ea typeface="+mn-ea"/>
                <a:cs typeface="+mn-cs"/>
              </a:rPr>
              <a:t> Alejandro Arenas-Pinto</a:t>
            </a:r>
            <a:r>
              <a:rPr kumimoji="0" lang="en-US" sz="1100" b="0" i="0" u="none" strike="noStrike" kern="1200" cap="none" spc="0" normalizeH="0" baseline="30000" noProof="0">
                <a:ln>
                  <a:noFill/>
                </a:ln>
                <a:solidFill>
                  <a:srgbClr val="FFFFFF"/>
                </a:solidFill>
                <a:effectLst/>
                <a:uLnTx/>
                <a:uFillTx/>
                <a:latin typeface="Arial" panose="020B0604020202020204"/>
                <a:ea typeface="+mn-ea"/>
                <a:cs typeface="+mn-cs"/>
              </a:rPr>
              <a:t>8</a:t>
            </a:r>
            <a:r>
              <a:rPr lang="en-US" sz="1100">
                <a:solidFill>
                  <a:srgbClr val="FFFFFF"/>
                </a:solidFill>
              </a:rPr>
              <a:t>,</a:t>
            </a:r>
            <a:r>
              <a:rPr kumimoji="0" lang="en-US" sz="1100" b="0" i="0" u="none" strike="noStrike" kern="1200" cap="none" spc="0" normalizeH="0" baseline="0" noProof="0">
                <a:ln>
                  <a:noFill/>
                </a:ln>
                <a:solidFill>
                  <a:srgbClr val="FFFFFF"/>
                </a:solidFill>
                <a:effectLst/>
                <a:uLnTx/>
                <a:uFillTx/>
                <a:latin typeface="Arial" panose="020B0604020202020204"/>
                <a:ea typeface="+mn-ea"/>
                <a:cs typeface="+mn-cs"/>
              </a:rPr>
              <a:t> Frank A Post</a:t>
            </a:r>
            <a:r>
              <a:rPr kumimoji="0" lang="en-US" sz="1100" b="0" i="0" u="none" strike="noStrike" kern="1200" cap="none" spc="0" normalizeH="0" baseline="30000" noProof="0">
                <a:ln>
                  <a:noFill/>
                </a:ln>
                <a:solidFill>
                  <a:srgbClr val="FFFFFF"/>
                </a:solidFill>
                <a:effectLst/>
                <a:uLnTx/>
                <a:uFillTx/>
                <a:latin typeface="Arial" panose="020B0604020202020204"/>
                <a:ea typeface="+mn-ea"/>
                <a:cs typeface="+mn-cs"/>
              </a:rPr>
              <a:t>9</a:t>
            </a:r>
            <a:r>
              <a:rPr lang="en-US" sz="1100">
                <a:solidFill>
                  <a:srgbClr val="FFFFFF"/>
                </a:solidFill>
              </a:rPr>
              <a:t>,</a:t>
            </a:r>
            <a:r>
              <a:rPr kumimoji="0" lang="en-US" sz="1100" b="0" i="0" u="none" strike="noStrike" kern="1200" cap="none" spc="0" normalizeH="0" baseline="0" noProof="0">
                <a:ln>
                  <a:noFill/>
                </a:ln>
                <a:solidFill>
                  <a:srgbClr val="FFFFFF"/>
                </a:solidFill>
                <a:effectLst/>
                <a:uLnTx/>
                <a:uFillTx/>
                <a:latin typeface="Arial" panose="020B0604020202020204"/>
                <a:ea typeface="+mn-ea"/>
                <a:cs typeface="+mn-cs"/>
              </a:rPr>
              <a:t> David A</a:t>
            </a:r>
            <a:r>
              <a:rPr lang="en-US" sz="1100">
                <a:solidFill>
                  <a:srgbClr val="FFFFFF"/>
                </a:solidFill>
                <a:latin typeface="Arial" panose="020B0604020202020204"/>
              </a:rPr>
              <a:t> </a:t>
            </a:r>
            <a:r>
              <a:rPr kumimoji="0" lang="en-US" sz="1100" b="0" i="0" u="none" strike="noStrike" kern="1200" cap="none" spc="0" normalizeH="0" baseline="0" noProof="0">
                <a:ln>
                  <a:noFill/>
                </a:ln>
                <a:solidFill>
                  <a:srgbClr val="FFFFFF"/>
                </a:solidFill>
                <a:effectLst/>
                <a:uLnTx/>
                <a:uFillTx/>
                <a:latin typeface="Arial" panose="020B0604020202020204"/>
                <a:ea typeface="+mn-ea"/>
                <a:cs typeface="+mn-cs"/>
              </a:rPr>
              <a:t>Baker</a:t>
            </a:r>
            <a:r>
              <a:rPr kumimoji="0" lang="en-US" sz="1100" b="0" i="0" u="none" strike="noStrike" kern="1200" cap="none" spc="0" normalizeH="0" baseline="30000" noProof="0">
                <a:ln>
                  <a:noFill/>
                </a:ln>
                <a:solidFill>
                  <a:srgbClr val="FFFFFF"/>
                </a:solidFill>
                <a:effectLst/>
                <a:uLnTx/>
                <a:uFillTx/>
                <a:latin typeface="Arial" panose="020B0604020202020204"/>
                <a:ea typeface="+mn-ea"/>
                <a:cs typeface="+mn-cs"/>
              </a:rPr>
              <a:t>10</a:t>
            </a:r>
            <a:r>
              <a:rPr lang="en-US" sz="1100">
                <a:solidFill>
                  <a:srgbClr val="FFFFFF"/>
                </a:solidFill>
              </a:rPr>
              <a:t>,</a:t>
            </a:r>
            <a:r>
              <a:rPr kumimoji="0" lang="en-US" sz="1100" b="0" i="0" u="none" strike="noStrike" kern="1200" cap="none" spc="0" normalizeH="0" baseline="0" noProof="0">
                <a:ln>
                  <a:noFill/>
                </a:ln>
                <a:solidFill>
                  <a:srgbClr val="FFFFFF"/>
                </a:solidFill>
                <a:effectLst/>
                <a:uLnTx/>
                <a:uFillTx/>
                <a:latin typeface="Arial" panose="020B0604020202020204"/>
                <a:ea typeface="+mn-ea"/>
                <a:cs typeface="+mn-cs"/>
              </a:rPr>
              <a:t> Pedro Cahn</a:t>
            </a:r>
            <a:r>
              <a:rPr kumimoji="0" lang="en-US" sz="1100" b="0" i="0" u="none" strike="noStrike" kern="1200" cap="none" spc="0" normalizeH="0" baseline="30000" noProof="0">
                <a:ln>
                  <a:noFill/>
                </a:ln>
                <a:solidFill>
                  <a:srgbClr val="FFFFFF"/>
                </a:solidFill>
                <a:effectLst/>
                <a:uLnTx/>
                <a:uFillTx/>
                <a:latin typeface="Arial" panose="020B0604020202020204"/>
                <a:ea typeface="+mn-ea"/>
                <a:cs typeface="+mn-cs"/>
              </a:rPr>
              <a:t>11</a:t>
            </a:r>
            <a:r>
              <a:rPr lang="en-US" sz="1100">
                <a:solidFill>
                  <a:srgbClr val="FFFFFF"/>
                </a:solidFill>
              </a:rPr>
              <a:t>,</a:t>
            </a:r>
            <a:r>
              <a:rPr kumimoji="0" lang="en-US" sz="1100" b="0" i="0" u="none" strike="noStrike" kern="1200" cap="none" spc="0" normalizeH="0" baseline="0" noProof="0">
                <a:ln>
                  <a:noFill/>
                </a:ln>
                <a:solidFill>
                  <a:srgbClr val="FFFFFF"/>
                </a:solidFill>
                <a:effectLst/>
                <a:uLnTx/>
                <a:uFillTx/>
                <a:latin typeface="Arial" panose="020B0604020202020204"/>
                <a:ea typeface="+mn-ea"/>
                <a:cs typeface="+mn-cs"/>
              </a:rPr>
              <a:t> Eveline Hofmann</a:t>
            </a:r>
            <a:r>
              <a:rPr kumimoji="0" lang="en-US" sz="1100" b="0" i="0" u="none" strike="noStrike" kern="1200" cap="none" spc="0" normalizeH="0" baseline="30000" noProof="0">
                <a:ln>
                  <a:noFill/>
                </a:ln>
                <a:solidFill>
                  <a:srgbClr val="FFFFFF"/>
                </a:solidFill>
                <a:effectLst/>
                <a:uLnTx/>
                <a:uFillTx/>
                <a:latin typeface="Arial" panose="020B0604020202020204"/>
                <a:ea typeface="+mn-ea"/>
                <a:cs typeface="+mn-cs"/>
              </a:rPr>
              <a:t>12</a:t>
            </a:r>
            <a:r>
              <a:rPr lang="en-US" sz="1100">
                <a:solidFill>
                  <a:srgbClr val="FFFFFF"/>
                </a:solidFill>
              </a:rPr>
              <a:t>,</a:t>
            </a:r>
            <a:br>
              <a:rPr kumimoji="0" lang="en-US" sz="1100" b="0" i="0" u="none" strike="noStrike" kern="1200" cap="none" spc="0" normalizeH="0" baseline="30000" noProof="0">
                <a:ln>
                  <a:noFill/>
                </a:ln>
                <a:solidFill>
                  <a:srgbClr val="FFFFFF"/>
                </a:solidFill>
                <a:effectLst/>
                <a:uLnTx/>
                <a:uFillTx/>
                <a:latin typeface="Arial" panose="020B0604020202020204"/>
                <a:ea typeface="+mn-ea"/>
                <a:cs typeface="+mn-cs"/>
              </a:rPr>
            </a:br>
            <a:r>
              <a:rPr kumimoji="0" lang="en-US" sz="1100" b="0" i="0" u="none" strike="noStrike" kern="1200" cap="none" spc="0" normalizeH="0" baseline="0" noProof="0">
                <a:ln>
                  <a:noFill/>
                </a:ln>
                <a:solidFill>
                  <a:srgbClr val="FFFFFF"/>
                </a:solidFill>
                <a:effectLst/>
                <a:uLnTx/>
                <a:uFillTx/>
                <a:latin typeface="Arial" panose="020B0604020202020204"/>
                <a:ea typeface="+mn-ea"/>
                <a:cs typeface="+mn-cs"/>
              </a:rPr>
              <a:t>Dai Watanabe</a:t>
            </a:r>
            <a:r>
              <a:rPr kumimoji="0" lang="en-US" sz="1100" b="0" i="0" u="none" strike="noStrike" kern="1200" cap="none" spc="0" normalizeH="0" baseline="30000" noProof="0">
                <a:ln>
                  <a:noFill/>
                </a:ln>
                <a:solidFill>
                  <a:srgbClr val="FFFFFF"/>
                </a:solidFill>
                <a:effectLst/>
                <a:uLnTx/>
                <a:uFillTx/>
                <a:latin typeface="Arial" panose="020B0604020202020204"/>
                <a:ea typeface="+mn-ea"/>
                <a:cs typeface="+mn-cs"/>
              </a:rPr>
              <a:t>13</a:t>
            </a:r>
            <a:r>
              <a:rPr lang="en-US" sz="1100">
                <a:solidFill>
                  <a:srgbClr val="FFFFFF"/>
                </a:solidFill>
              </a:rPr>
              <a:t>,</a:t>
            </a:r>
            <a:r>
              <a:rPr kumimoji="0" lang="en-US" sz="1100" b="0" i="0" u="none" strike="noStrike" kern="1200" cap="none" spc="0" normalizeH="0" baseline="0" noProof="0">
                <a:ln>
                  <a:noFill/>
                </a:ln>
                <a:solidFill>
                  <a:srgbClr val="FFFFFF"/>
                </a:solidFill>
                <a:effectLst/>
                <a:uLnTx/>
                <a:uFillTx/>
                <a:latin typeface="Arial" panose="020B0604020202020204"/>
                <a:ea typeface="+mn-ea"/>
                <a:cs typeface="+mn-cs"/>
              </a:rPr>
              <a:t> Po-Liang Lu</a:t>
            </a:r>
            <a:r>
              <a:rPr kumimoji="0" lang="en-US" sz="1100" b="0" i="0" u="none" strike="noStrike" kern="1200" cap="none" spc="0" normalizeH="0" baseline="30000" noProof="0">
                <a:ln>
                  <a:noFill/>
                </a:ln>
                <a:solidFill>
                  <a:srgbClr val="FFFFFF"/>
                </a:solidFill>
                <a:effectLst/>
                <a:uLnTx/>
                <a:uFillTx/>
                <a:latin typeface="Arial" panose="020B0604020202020204"/>
                <a:ea typeface="+mn-ea"/>
                <a:cs typeface="+mn-cs"/>
              </a:rPr>
              <a:t>14</a:t>
            </a:r>
            <a:r>
              <a:rPr lang="en-US" sz="1100">
                <a:solidFill>
                  <a:srgbClr val="FFFFFF"/>
                </a:solidFill>
              </a:rPr>
              <a:t>,</a:t>
            </a:r>
            <a:r>
              <a:rPr kumimoji="0" lang="en-US" sz="1100" b="0" i="0" u="none" strike="noStrike" kern="1200" cap="none" spc="0" normalizeH="0" baseline="0" noProof="0">
                <a:ln>
                  <a:noFill/>
                </a:ln>
                <a:solidFill>
                  <a:srgbClr val="FFFFFF"/>
                </a:solidFill>
                <a:effectLst/>
                <a:uLnTx/>
                <a:uFillTx/>
                <a:latin typeface="Arial" panose="020B0604020202020204"/>
                <a:ea typeface="+mn-ea"/>
                <a:cs typeface="+mn-cs"/>
              </a:rPr>
              <a:t> Anna H</a:t>
            </a:r>
            <a:r>
              <a:rPr lang="en-US" sz="1100">
                <a:solidFill>
                  <a:srgbClr val="FFFFFF"/>
                </a:solidFill>
                <a:latin typeface="Arial" panose="020B0604020202020204"/>
              </a:rPr>
              <a:t> E </a:t>
            </a:r>
            <a:r>
              <a:rPr kumimoji="0" lang="en-US" sz="1100" b="0" i="0" u="none" strike="noStrike" kern="1200" cap="none" spc="0" normalizeH="0" baseline="0" noProof="0">
                <a:ln>
                  <a:noFill/>
                </a:ln>
                <a:solidFill>
                  <a:srgbClr val="FFFFFF"/>
                </a:solidFill>
                <a:effectLst/>
                <a:uLnTx/>
                <a:uFillTx/>
                <a:latin typeface="Arial" panose="020B0604020202020204"/>
                <a:ea typeface="+mn-ea"/>
                <a:cs typeface="+mn-cs"/>
              </a:rPr>
              <a:t>Roukens</a:t>
            </a:r>
            <a:r>
              <a:rPr kumimoji="0" lang="en-US" sz="1100" b="0" i="0" u="none" strike="noStrike" kern="1200" cap="none" spc="0" normalizeH="0" baseline="30000" noProof="0">
                <a:ln>
                  <a:noFill/>
                </a:ln>
                <a:solidFill>
                  <a:srgbClr val="FFFFFF"/>
                </a:solidFill>
                <a:effectLst/>
                <a:uLnTx/>
                <a:uFillTx/>
                <a:latin typeface="Arial" panose="020B0604020202020204"/>
                <a:ea typeface="+mn-ea"/>
                <a:cs typeface="+mn-cs"/>
              </a:rPr>
              <a:t>15</a:t>
            </a:r>
            <a:r>
              <a:rPr lang="en-US" sz="1100">
                <a:solidFill>
                  <a:srgbClr val="FFFFFF"/>
                </a:solidFill>
              </a:rPr>
              <a:t>,</a:t>
            </a:r>
            <a:r>
              <a:rPr kumimoji="0" lang="en-US" sz="1100" b="0" i="0" u="none" strike="noStrike" kern="1200" cap="none" spc="0" normalizeH="0" baseline="0" noProof="0">
                <a:ln>
                  <a:noFill/>
                </a:ln>
                <a:solidFill>
                  <a:srgbClr val="FFFFFF"/>
                </a:solidFill>
                <a:effectLst/>
                <a:uLnTx/>
                <a:uFillTx/>
                <a:latin typeface="Arial" panose="020B0604020202020204"/>
                <a:ea typeface="+mn-ea"/>
                <a:cs typeface="+mn-cs"/>
              </a:rPr>
              <a:t> Miłosz Parczewski</a:t>
            </a:r>
            <a:r>
              <a:rPr kumimoji="0" lang="en-US" sz="1100" b="0" i="0" u="none" strike="noStrike" kern="1200" cap="none" spc="0" normalizeH="0" baseline="30000" noProof="0">
                <a:ln>
                  <a:noFill/>
                </a:ln>
                <a:solidFill>
                  <a:srgbClr val="FFFFFF"/>
                </a:solidFill>
                <a:effectLst/>
                <a:uLnTx/>
                <a:uFillTx/>
                <a:latin typeface="Arial" panose="020B0604020202020204"/>
                <a:ea typeface="+mn-ea"/>
                <a:cs typeface="+mn-cs"/>
              </a:rPr>
              <a:t>16</a:t>
            </a:r>
            <a:r>
              <a:rPr lang="en-US" sz="1100">
                <a:solidFill>
                  <a:srgbClr val="FFFFFF"/>
                </a:solidFill>
              </a:rPr>
              <a:t>,</a:t>
            </a:r>
            <a:r>
              <a:rPr kumimoji="0" lang="en-US" sz="1100" b="0" i="0" u="none" strike="noStrike" kern="1200" cap="none" spc="0" normalizeH="0" baseline="0" noProof="0">
                <a:ln>
                  <a:noFill/>
                </a:ln>
                <a:solidFill>
                  <a:srgbClr val="FFFFFF"/>
                </a:solidFill>
                <a:effectLst/>
                <a:uLnTx/>
                <a:uFillTx/>
                <a:latin typeface="Arial" panose="020B0604020202020204"/>
                <a:ea typeface="+mn-ea"/>
                <a:cs typeface="+mn-cs"/>
              </a:rPr>
              <a:t> </a:t>
            </a:r>
            <a:r>
              <a:rPr kumimoji="0" lang="en-US" sz="1100" b="0" i="0" u="none" strike="noStrike" kern="1200" cap="none" spc="0" normalizeH="0" baseline="0" noProof="0" err="1">
                <a:ln>
                  <a:noFill/>
                </a:ln>
                <a:solidFill>
                  <a:srgbClr val="FFFFFF"/>
                </a:solidFill>
                <a:effectLst/>
                <a:uLnTx/>
                <a:uFillTx/>
                <a:latin typeface="Arial" panose="020B0604020202020204"/>
                <a:ea typeface="+mn-ea"/>
                <a:cs typeface="+mn-cs"/>
              </a:rPr>
              <a:t>Hongyuan</a:t>
            </a:r>
            <a:r>
              <a:rPr kumimoji="0" lang="en-US" sz="1100" b="0" i="0" u="none" strike="noStrike" kern="1200" cap="none" spc="0" normalizeH="0" baseline="0" noProof="0">
                <a:ln>
                  <a:noFill/>
                </a:ln>
                <a:solidFill>
                  <a:srgbClr val="FFFFFF"/>
                </a:solidFill>
                <a:effectLst/>
                <a:uLnTx/>
                <a:uFillTx/>
                <a:latin typeface="Arial" panose="020B0604020202020204"/>
                <a:ea typeface="+mn-ea"/>
                <a:cs typeface="+mn-cs"/>
              </a:rPr>
              <a:t> Wang</a:t>
            </a:r>
            <a:r>
              <a:rPr kumimoji="0" lang="en-US" sz="1100" b="0" i="0" u="none" strike="noStrike" kern="1200" cap="none" spc="0" normalizeH="0" baseline="30000" noProof="0">
                <a:ln>
                  <a:noFill/>
                </a:ln>
                <a:solidFill>
                  <a:srgbClr val="FFFFFF"/>
                </a:solidFill>
                <a:effectLst/>
                <a:uLnTx/>
                <a:uFillTx/>
                <a:latin typeface="Arial" panose="020B0604020202020204"/>
                <a:ea typeface="+mn-ea"/>
                <a:cs typeface="+mn-cs"/>
              </a:rPr>
              <a:t>17</a:t>
            </a:r>
            <a:r>
              <a:rPr lang="en-US" sz="1100">
                <a:solidFill>
                  <a:srgbClr val="FFFFFF"/>
                </a:solidFill>
              </a:rPr>
              <a:t>,</a:t>
            </a:r>
            <a:r>
              <a:rPr kumimoji="0" lang="en-US" sz="1100" b="0" i="0" u="none" strike="noStrike" kern="1200" cap="none" spc="0" normalizeH="0" baseline="0" noProof="0">
                <a:ln>
                  <a:noFill/>
                </a:ln>
                <a:solidFill>
                  <a:srgbClr val="FFFFFF"/>
                </a:solidFill>
                <a:effectLst/>
                <a:uLnTx/>
                <a:uFillTx/>
                <a:latin typeface="Arial" panose="020B0604020202020204"/>
                <a:ea typeface="+mn-ea"/>
                <a:cs typeface="+mn-cs"/>
              </a:rPr>
              <a:t> Ke Chen</a:t>
            </a:r>
            <a:r>
              <a:rPr kumimoji="0" lang="en-US" sz="1100" b="0" i="0" u="none" strike="noStrike" kern="1200" cap="none" spc="0" normalizeH="0" baseline="30000" noProof="0">
                <a:ln>
                  <a:noFill/>
                </a:ln>
                <a:solidFill>
                  <a:srgbClr val="FFFFFF"/>
                </a:solidFill>
                <a:effectLst/>
                <a:uLnTx/>
                <a:uFillTx/>
                <a:latin typeface="Arial" panose="020B0604020202020204"/>
                <a:ea typeface="+mn-ea"/>
                <a:cs typeface="+mn-cs"/>
              </a:rPr>
              <a:t>18</a:t>
            </a:r>
            <a:r>
              <a:rPr lang="en-US" sz="1100">
                <a:solidFill>
                  <a:srgbClr val="FFFFFF"/>
                </a:solidFill>
              </a:rPr>
              <a:t>,</a:t>
            </a:r>
            <a:br>
              <a:rPr kumimoji="0" lang="en-US" sz="1100" b="0" i="0" u="none" strike="noStrike" kern="1200" cap="none" spc="0" normalizeH="0" baseline="30000" noProof="0">
                <a:ln>
                  <a:noFill/>
                </a:ln>
                <a:solidFill>
                  <a:srgbClr val="FFFFFF"/>
                </a:solidFill>
                <a:effectLst/>
                <a:uLnTx/>
                <a:uFillTx/>
                <a:latin typeface="Arial" panose="020B0604020202020204"/>
                <a:ea typeface="+mn-ea"/>
                <a:cs typeface="+mn-cs"/>
              </a:rPr>
            </a:br>
            <a:r>
              <a:rPr kumimoji="0" lang="en-US" sz="1100" b="0" i="0" u="none" strike="noStrike" kern="1200" cap="none" spc="0" normalizeH="0" baseline="0" noProof="0">
                <a:ln>
                  <a:noFill/>
                </a:ln>
                <a:solidFill>
                  <a:srgbClr val="FFFFFF"/>
                </a:solidFill>
                <a:effectLst/>
                <a:uLnTx/>
                <a:uFillTx/>
                <a:latin typeface="Arial" panose="020B0604020202020204"/>
                <a:ea typeface="+mn-ea"/>
                <a:cs typeface="+mn-cs"/>
              </a:rPr>
              <a:t>Fadi Shihadeh</a:t>
            </a:r>
            <a:r>
              <a:rPr kumimoji="0" lang="en-US" sz="1100" b="0" i="0" u="none" strike="noStrike" kern="1200" cap="none" spc="0" normalizeH="0" baseline="30000" noProof="0">
                <a:ln>
                  <a:noFill/>
                </a:ln>
                <a:solidFill>
                  <a:srgbClr val="FFFFFF"/>
                </a:solidFill>
                <a:effectLst/>
                <a:uLnTx/>
                <a:uFillTx/>
                <a:latin typeface="Arial" panose="020B0604020202020204"/>
                <a:ea typeface="+mn-ea"/>
                <a:cs typeface="+mn-cs"/>
              </a:rPr>
              <a:t>17</a:t>
            </a:r>
            <a:r>
              <a:rPr lang="en-US" sz="1100">
                <a:solidFill>
                  <a:srgbClr val="FFFFFF"/>
                </a:solidFill>
              </a:rPr>
              <a:t>, </a:t>
            </a:r>
            <a:r>
              <a:rPr kumimoji="0" lang="en-US" sz="1100" b="0" i="0" u="none" strike="noStrike" kern="1200" cap="none" spc="0" normalizeH="0" baseline="0" noProof="0">
                <a:ln>
                  <a:noFill/>
                </a:ln>
                <a:solidFill>
                  <a:srgbClr val="FFFFFF"/>
                </a:solidFill>
                <a:effectLst/>
                <a:uLnTx/>
                <a:uFillTx/>
                <a:latin typeface="Arial" panose="020B0604020202020204"/>
                <a:ea typeface="+mn-ea"/>
                <a:cs typeface="+mn-cs"/>
              </a:rPr>
              <a:t>Melissa Shaughnessy</a:t>
            </a:r>
            <a:r>
              <a:rPr kumimoji="0" lang="en-US" sz="1100" b="0" i="0" u="none" strike="noStrike" kern="1200" cap="none" spc="0" normalizeH="0" baseline="30000" noProof="0">
                <a:ln>
                  <a:noFill/>
                </a:ln>
                <a:solidFill>
                  <a:srgbClr val="FFFFFF"/>
                </a:solidFill>
                <a:effectLst/>
                <a:uLnTx/>
                <a:uFillTx/>
                <a:latin typeface="Arial" panose="020B0604020202020204"/>
                <a:ea typeface="+mn-ea"/>
                <a:cs typeface="+mn-cs"/>
              </a:rPr>
              <a:t>18</a:t>
            </a:r>
            <a:r>
              <a:rPr lang="en-US" sz="1100">
                <a:solidFill>
                  <a:srgbClr val="FFFFFF"/>
                </a:solidFill>
              </a:rPr>
              <a:t>,  </a:t>
            </a:r>
            <a:r>
              <a:rPr kumimoji="0" lang="en-US" sz="1100" b="0" i="0" u="none" strike="noStrike" kern="1200" cap="none" spc="0" normalizeH="0" baseline="0" noProof="0">
                <a:ln>
                  <a:noFill/>
                </a:ln>
                <a:solidFill>
                  <a:srgbClr val="FFFFFF"/>
                </a:solidFill>
                <a:effectLst/>
                <a:uLnTx/>
                <a:uFillTx/>
                <a:latin typeface="Arial" panose="020B0604020202020204"/>
                <a:ea typeface="+mn-ea"/>
                <a:cs typeface="+mn-cs"/>
              </a:rPr>
              <a:t>Hadas Dvory-Sobol</a:t>
            </a:r>
            <a:r>
              <a:rPr kumimoji="0" lang="en-US" sz="1100" b="0" i="0" u="none" strike="noStrike" kern="1200" cap="none" spc="0" normalizeH="0" baseline="30000" noProof="0">
                <a:ln>
                  <a:noFill/>
                </a:ln>
                <a:solidFill>
                  <a:srgbClr val="FFFFFF"/>
                </a:solidFill>
                <a:effectLst/>
                <a:uLnTx/>
                <a:uFillTx/>
                <a:latin typeface="Arial" panose="020B0604020202020204"/>
                <a:ea typeface="+mn-ea"/>
                <a:cs typeface="+mn-cs"/>
              </a:rPr>
              <a:t>17</a:t>
            </a:r>
            <a:r>
              <a:rPr lang="en-US" sz="1100">
                <a:solidFill>
                  <a:srgbClr val="FFFFFF"/>
                </a:solidFill>
              </a:rPr>
              <a:t>, </a:t>
            </a:r>
            <a:r>
              <a:rPr kumimoji="0" lang="en-US" sz="1100" b="0" i="0" u="none" strike="noStrike" kern="1200" cap="none" spc="0" normalizeH="0" baseline="0" noProof="0">
                <a:ln>
                  <a:noFill/>
                </a:ln>
                <a:solidFill>
                  <a:srgbClr val="FFFFFF"/>
                </a:solidFill>
                <a:effectLst/>
                <a:uLnTx/>
                <a:uFillTx/>
                <a:latin typeface="Arial" panose="020B0604020202020204"/>
                <a:ea typeface="+mn-ea"/>
                <a:cs typeface="+mn-cs"/>
              </a:rPr>
              <a:t>Devi SenGupta</a:t>
            </a:r>
            <a:r>
              <a:rPr kumimoji="0" lang="en-US" sz="1100" b="0" i="0" u="none" strike="noStrike" kern="1200" cap="none" spc="0" normalizeH="0" baseline="30000" noProof="0">
                <a:ln>
                  <a:noFill/>
                </a:ln>
                <a:solidFill>
                  <a:srgbClr val="FFFFFF"/>
                </a:solidFill>
                <a:effectLst/>
                <a:uLnTx/>
                <a:uFillTx/>
                <a:latin typeface="Arial" panose="020B0604020202020204"/>
                <a:ea typeface="+mn-ea"/>
                <a:cs typeface="+mn-cs"/>
              </a:rPr>
              <a:t>17</a:t>
            </a:r>
            <a:r>
              <a:rPr lang="en-US" sz="1100">
                <a:solidFill>
                  <a:srgbClr val="FFFFFF"/>
                </a:solidFill>
              </a:rPr>
              <a:t>,</a:t>
            </a:r>
            <a:r>
              <a:rPr kumimoji="0" lang="en-US" sz="1100" b="0" i="0" u="none" strike="noStrike" kern="1200" cap="none" spc="0" normalizeH="0" baseline="0" noProof="0">
                <a:ln>
                  <a:noFill/>
                </a:ln>
                <a:solidFill>
                  <a:srgbClr val="FFFFFF"/>
                </a:solidFill>
                <a:effectLst/>
                <a:uLnTx/>
                <a:uFillTx/>
                <a:latin typeface="Arial" panose="020B0604020202020204"/>
                <a:ea typeface="+mn-ea"/>
                <a:cs typeface="+mn-cs"/>
              </a:rPr>
              <a:t> Cyril Llamoso</a:t>
            </a:r>
            <a:r>
              <a:rPr kumimoji="0" lang="en-US" sz="1100" b="0" i="0" u="none" strike="noStrike" kern="1200" cap="none" spc="0" normalizeH="0" baseline="30000" noProof="0">
                <a:ln>
                  <a:noFill/>
                </a:ln>
                <a:solidFill>
                  <a:srgbClr val="FFFFFF"/>
                </a:solidFill>
                <a:effectLst/>
                <a:uLnTx/>
                <a:uFillTx/>
                <a:latin typeface="Arial" panose="020B0604020202020204"/>
                <a:ea typeface="+mn-ea"/>
                <a:cs typeface="+mn-cs"/>
              </a:rPr>
              <a:t>18</a:t>
            </a:r>
            <a:r>
              <a:rPr lang="en-US" sz="1100">
                <a:solidFill>
                  <a:srgbClr val="FFFFFF"/>
                </a:solidFill>
              </a:rPr>
              <a:t>,</a:t>
            </a:r>
            <a:r>
              <a:rPr kumimoji="0" lang="en-US" sz="1100" b="0" i="0" u="none" strike="noStrike" kern="1200" cap="none" spc="0" normalizeH="0" baseline="0" noProof="0">
                <a:ln>
                  <a:noFill/>
                </a:ln>
                <a:solidFill>
                  <a:srgbClr val="FFFFFF"/>
                </a:solidFill>
                <a:effectLst/>
                <a:uLnTx/>
                <a:uFillTx/>
                <a:latin typeface="Arial" panose="020B0604020202020204"/>
                <a:ea typeface="+mn-ea"/>
                <a:cs typeface="+mn-cs"/>
              </a:rPr>
              <a:t> Martin S Rhee</a:t>
            </a:r>
            <a:r>
              <a:rPr kumimoji="0" lang="en-US" sz="1100" b="0" i="0" u="none" strike="noStrike" kern="1200" cap="none" spc="0" normalizeH="0" baseline="30000" noProof="0">
                <a:ln>
                  <a:noFill/>
                </a:ln>
                <a:solidFill>
                  <a:srgbClr val="FFFFFF"/>
                </a:solidFill>
                <a:effectLst/>
                <a:uLnTx/>
                <a:uFillTx/>
                <a:latin typeface="Arial" panose="020B0604020202020204"/>
                <a:ea typeface="+mn-ea"/>
                <a:cs typeface="+mn-cs"/>
              </a:rPr>
              <a:t>17</a:t>
            </a:r>
            <a:r>
              <a:rPr lang="en-US" sz="1100">
                <a:solidFill>
                  <a:srgbClr val="FFFFFF"/>
                </a:solidFill>
              </a:rPr>
              <a:t>,</a:t>
            </a:r>
            <a:r>
              <a:rPr kumimoji="0" lang="en-US" sz="1100" b="0" i="0" u="none" strike="noStrike" kern="1200" cap="none" spc="0" normalizeH="0" baseline="0" noProof="0">
                <a:ln>
                  <a:noFill/>
                </a:ln>
                <a:solidFill>
                  <a:srgbClr val="FFFFFF"/>
                </a:solidFill>
                <a:effectLst/>
                <a:uLnTx/>
                <a:uFillTx/>
                <a:latin typeface="Arial" panose="020B0604020202020204"/>
                <a:ea typeface="+mn-ea"/>
                <a:cs typeface="+mn-cs"/>
              </a:rPr>
              <a:t> Onyema Ogbuagu</a:t>
            </a:r>
            <a:r>
              <a:rPr kumimoji="0" lang="en-US" sz="1100" b="0" i="0" u="none" strike="noStrike" kern="1200" cap="none" spc="0" normalizeH="0" baseline="30000" noProof="0">
                <a:ln>
                  <a:noFill/>
                </a:ln>
                <a:solidFill>
                  <a:srgbClr val="FFFFFF"/>
                </a:solidFill>
                <a:effectLst/>
                <a:uLnTx/>
                <a:uFillTx/>
                <a:latin typeface="Arial" panose="020B0604020202020204"/>
                <a:ea typeface="+mn-ea"/>
                <a:cs typeface="+mn-cs"/>
              </a:rPr>
              <a:t>19</a:t>
            </a:r>
            <a:r>
              <a:rPr kumimoji="0" lang="en-US" sz="1100" b="0" i="0" u="none" strike="noStrike" kern="1200" cap="none" spc="0" normalizeH="0" baseline="0" noProof="0">
                <a:ln>
                  <a:noFill/>
                </a:ln>
                <a:solidFill>
                  <a:srgbClr val="FFFFFF"/>
                </a:solidFill>
                <a:effectLst/>
                <a:uLnTx/>
                <a:uFillTx/>
                <a:latin typeface="Arial" panose="020B0604020202020204"/>
                <a:ea typeface="+mn-ea"/>
                <a:cs typeface="+mn-cs"/>
              </a:rPr>
              <a:t> for the ISLEND-2 Study Team</a:t>
            </a:r>
          </a:p>
        </p:txBody>
      </p:sp>
      <p:sp>
        <p:nvSpPr>
          <p:cNvPr id="17" name="Text Placeholder 3">
            <a:extLst>
              <a:ext uri="{FF2B5EF4-FFF2-40B4-BE49-F238E27FC236}">
                <a16:creationId xmlns:a16="http://schemas.microsoft.com/office/drawing/2014/main" id="{C40E03A3-BBA8-F7E8-D24E-078D994991F8}"/>
              </a:ext>
            </a:extLst>
          </p:cNvPr>
          <p:cNvSpPr>
            <a:spLocks noGrp="1"/>
          </p:cNvSpPr>
          <p:nvPr>
            <p:ph type="body" sz="quarter" idx="33"/>
          </p:nvPr>
        </p:nvSpPr>
        <p:spPr>
          <a:xfrm>
            <a:off x="685799" y="3635209"/>
            <a:ext cx="7772401" cy="984885"/>
          </a:xfrm>
        </p:spPr>
        <p:txBody>
          <a:bodyPr anchor="b">
            <a:spAutoFit/>
          </a:bodyPr>
          <a:lstStyle/>
          <a:p>
            <a:pPr marL="0" marR="0" lvl="0" indent="0" algn="l" defTabSz="682851" rtl="0" eaLnBrk="1" fontAlgn="auto" latinLnBrk="0" hangingPunct="1">
              <a:lnSpc>
                <a:spcPct val="100000"/>
              </a:lnSpc>
              <a:spcBef>
                <a:spcPts val="747"/>
              </a:spcBef>
              <a:spcAft>
                <a:spcPts val="0"/>
              </a:spcAft>
              <a:buClrTx/>
              <a:buSzTx/>
              <a:buFontTx/>
              <a:buNone/>
              <a:tabLst/>
              <a:defRPr/>
            </a:pPr>
            <a:r>
              <a:rPr kumimoji="0" lang="en-US" sz="800" b="0" i="0" u="none" strike="noStrike" kern="1200" cap="none" spc="0" normalizeH="0" baseline="30000" noProof="0">
                <a:ln>
                  <a:noFill/>
                </a:ln>
                <a:solidFill>
                  <a:srgbClr val="54565B"/>
                </a:solidFill>
                <a:effectLst/>
                <a:uLnTx/>
                <a:uFillTx/>
                <a:latin typeface="Arial" panose="020B0604020202020204"/>
                <a:ea typeface="+mn-ea"/>
                <a:cs typeface="+mn-cs"/>
              </a:rPr>
              <a:t>1</a:t>
            </a:r>
            <a:r>
              <a:rPr kumimoji="0" lang="en-US" sz="800" b="0" i="0" u="none" strike="noStrike" kern="1200" cap="none" spc="0" normalizeH="0" noProof="0">
                <a:ln>
                  <a:noFill/>
                </a:ln>
                <a:solidFill>
                  <a:srgbClr val="54565B"/>
                </a:solidFill>
                <a:effectLst/>
                <a:uLnTx/>
                <a:uFillTx/>
                <a:latin typeface="Arial" panose="020B0604020202020204"/>
                <a:ea typeface="+mn-ea"/>
                <a:cs typeface="+mn-cs"/>
              </a:rPr>
              <a:t>Cambridge Health Alliance, Cambridge, MA, USA; </a:t>
            </a:r>
            <a:r>
              <a:rPr kumimoji="0" lang="en-US" sz="800" b="0" i="0" u="none" strike="noStrike" kern="1200" cap="none" spc="0" normalizeH="0" baseline="30000" noProof="0">
                <a:ln>
                  <a:noFill/>
                </a:ln>
                <a:solidFill>
                  <a:srgbClr val="54565B"/>
                </a:solidFill>
                <a:effectLst/>
                <a:uLnTx/>
                <a:uFillTx/>
                <a:latin typeface="Arial" panose="020B0604020202020204"/>
                <a:ea typeface="+mn-ea"/>
                <a:cs typeface="+mn-cs"/>
              </a:rPr>
              <a:t>2</a:t>
            </a:r>
            <a:r>
              <a:rPr kumimoji="0" lang="en-US" sz="800" b="0" i="0" u="none" strike="noStrike" kern="1200" cap="none" spc="0" normalizeH="0" noProof="0">
                <a:ln>
                  <a:noFill/>
                </a:ln>
                <a:solidFill>
                  <a:srgbClr val="54565B"/>
                </a:solidFill>
                <a:effectLst/>
                <a:uLnTx/>
                <a:uFillTx/>
                <a:latin typeface="Arial" panose="020B0604020202020204"/>
                <a:ea typeface="+mn-ea"/>
                <a:cs typeface="+mn-cs"/>
              </a:rPr>
              <a:t>Georgetown University Hospital, Washington, DC, USA; </a:t>
            </a:r>
            <a:r>
              <a:rPr kumimoji="0" lang="en-US" sz="800" b="0" i="0" u="none" strike="noStrike" kern="1200" cap="none" spc="0" normalizeH="0" baseline="30000" noProof="0">
                <a:ln>
                  <a:noFill/>
                </a:ln>
                <a:solidFill>
                  <a:srgbClr val="54565B"/>
                </a:solidFill>
                <a:effectLst/>
                <a:uLnTx/>
                <a:uFillTx/>
                <a:latin typeface="Arial" panose="020B0604020202020204"/>
                <a:ea typeface="+mn-ea"/>
                <a:cs typeface="+mn-cs"/>
              </a:rPr>
              <a:t>3</a:t>
            </a:r>
            <a:r>
              <a:rPr kumimoji="0" lang="en-US" sz="800" b="0" i="0" u="none" strike="noStrike" kern="1200" cap="none" spc="0" normalizeH="0" noProof="0">
                <a:ln>
                  <a:noFill/>
                </a:ln>
                <a:solidFill>
                  <a:srgbClr val="54565B"/>
                </a:solidFill>
                <a:effectLst/>
                <a:uLnTx/>
                <a:uFillTx/>
                <a:latin typeface="Arial" panose="020B0604020202020204"/>
                <a:ea typeface="+mn-ea"/>
                <a:cs typeface="+mn-cs"/>
              </a:rPr>
              <a:t>Ruane Clinical Research Group, Inc, Los Angeles, CA, USA; </a:t>
            </a:r>
            <a:r>
              <a:rPr kumimoji="0" lang="en-US" sz="800" b="0" i="0" u="none" strike="noStrike" kern="1200" cap="none" spc="0" normalizeH="0" baseline="30000" noProof="0">
                <a:ln>
                  <a:noFill/>
                </a:ln>
                <a:solidFill>
                  <a:srgbClr val="54565B"/>
                </a:solidFill>
                <a:effectLst/>
                <a:uLnTx/>
                <a:uFillTx/>
                <a:latin typeface="Arial" panose="020B0604020202020204"/>
                <a:ea typeface="+mn-ea"/>
                <a:cs typeface="+mn-cs"/>
              </a:rPr>
              <a:t>4</a:t>
            </a:r>
            <a:r>
              <a:rPr kumimoji="0" lang="en-US" sz="800" b="0" i="0" u="none" strike="noStrike" kern="1200" cap="none" spc="0" normalizeH="0" noProof="0">
                <a:ln>
                  <a:noFill/>
                </a:ln>
                <a:solidFill>
                  <a:srgbClr val="54565B"/>
                </a:solidFill>
                <a:effectLst/>
                <a:uLnTx/>
                <a:uFillTx/>
                <a:latin typeface="Arial" panose="020B0604020202020204"/>
                <a:ea typeface="+mn-ea"/>
                <a:cs typeface="+mn-cs"/>
              </a:rPr>
              <a:t>Srinagarind Hospital, Khon Kaen University, Khon Kaen, Thailand; </a:t>
            </a:r>
            <a:r>
              <a:rPr kumimoji="0" lang="en-US" sz="800" b="0" i="0" u="none" strike="noStrike" kern="1200" cap="none" spc="0" normalizeH="0" baseline="30000" noProof="0">
                <a:ln>
                  <a:noFill/>
                </a:ln>
                <a:solidFill>
                  <a:srgbClr val="54565B"/>
                </a:solidFill>
                <a:effectLst/>
                <a:uLnTx/>
                <a:uFillTx/>
                <a:latin typeface="Arial" panose="020B0604020202020204"/>
                <a:ea typeface="+mn-ea"/>
                <a:cs typeface="+mn-cs"/>
              </a:rPr>
              <a:t>5</a:t>
            </a:r>
            <a:r>
              <a:rPr kumimoji="0" lang="en-US" sz="800" b="0" i="0" u="none" strike="noStrike" kern="1200" cap="none" spc="0" normalizeH="0" noProof="0">
                <a:ln>
                  <a:noFill/>
                </a:ln>
                <a:solidFill>
                  <a:srgbClr val="54565B"/>
                </a:solidFill>
                <a:effectLst/>
                <a:uLnTx/>
                <a:uFillTx/>
                <a:latin typeface="Arial" panose="020B0604020202020204"/>
                <a:ea typeface="+mn-ea"/>
                <a:cs typeface="+mn-cs"/>
              </a:rPr>
              <a:t>Faculty of Medicine, Siriraj Hospital, Mahidol University, Bangkok, Thailand; </a:t>
            </a:r>
            <a:r>
              <a:rPr kumimoji="0" lang="en-US" sz="800" b="0" i="0" u="none" strike="noStrike" kern="1200" cap="none" spc="0" normalizeH="0" baseline="30000" noProof="0">
                <a:ln>
                  <a:noFill/>
                </a:ln>
                <a:solidFill>
                  <a:srgbClr val="54565B"/>
                </a:solidFill>
                <a:effectLst/>
                <a:uLnTx/>
                <a:uFillTx/>
                <a:latin typeface="Arial" panose="020B0604020202020204"/>
                <a:ea typeface="+mn-ea"/>
                <a:cs typeface="+mn-cs"/>
              </a:rPr>
              <a:t>6</a:t>
            </a:r>
            <a:r>
              <a:rPr kumimoji="0" lang="en-US" sz="800" b="0" i="0" u="none" strike="noStrike" kern="1200" cap="none" spc="0" normalizeH="0" noProof="0">
                <a:ln>
                  <a:noFill/>
                </a:ln>
                <a:solidFill>
                  <a:srgbClr val="54565B"/>
                </a:solidFill>
                <a:effectLst/>
                <a:uLnTx/>
                <a:uFillTx/>
                <a:latin typeface="Arial" panose="020B0604020202020204"/>
                <a:ea typeface="+mn-ea"/>
                <a:cs typeface="+mn-cs"/>
              </a:rPr>
              <a:t>Perinatal HIV Research Unit-Soweto, University of the Witwatersrand, Johannesburg, South Africa; </a:t>
            </a:r>
            <a:r>
              <a:rPr kumimoji="0" lang="en-US" sz="800" b="0" i="0" u="none" strike="noStrike" kern="1200" cap="none" spc="0" normalizeH="0" baseline="30000" noProof="0">
                <a:ln>
                  <a:noFill/>
                </a:ln>
                <a:solidFill>
                  <a:srgbClr val="54565B"/>
                </a:solidFill>
                <a:effectLst/>
                <a:uLnTx/>
                <a:uFillTx/>
                <a:latin typeface="Arial" panose="020B0604020202020204"/>
                <a:ea typeface="+mn-ea"/>
                <a:cs typeface="+mn-cs"/>
              </a:rPr>
              <a:t>7</a:t>
            </a:r>
            <a:r>
              <a:rPr kumimoji="0" lang="en-US" sz="800" b="0" i="0" u="none" strike="noStrike" kern="1200" cap="none" spc="0" normalizeH="0" noProof="0">
                <a:ln>
                  <a:noFill/>
                </a:ln>
                <a:solidFill>
                  <a:srgbClr val="54565B"/>
                </a:solidFill>
                <a:effectLst/>
                <a:uLnTx/>
                <a:uFillTx/>
                <a:latin typeface="Arial" panose="020B0604020202020204"/>
                <a:ea typeface="+mn-ea"/>
                <a:cs typeface="+mn-cs"/>
              </a:rPr>
              <a:t>IDCare, Hillsborough, NJ, USA; </a:t>
            </a:r>
            <a:r>
              <a:rPr kumimoji="0" lang="en-US" sz="800" b="0" i="0" u="none" strike="noStrike" kern="1200" cap="none" spc="0" normalizeH="0" baseline="30000" noProof="0">
                <a:ln>
                  <a:noFill/>
                </a:ln>
                <a:solidFill>
                  <a:srgbClr val="54565B"/>
                </a:solidFill>
                <a:effectLst/>
                <a:uLnTx/>
                <a:uFillTx/>
                <a:latin typeface="Arial" panose="020B0604020202020204"/>
                <a:ea typeface="+mn-ea"/>
                <a:cs typeface="+mn-cs"/>
              </a:rPr>
              <a:t>8</a:t>
            </a:r>
            <a:r>
              <a:rPr kumimoji="0" lang="en-US" sz="800" b="0" i="0" u="none" strike="noStrike" kern="1200" cap="none" spc="0" normalizeH="0" noProof="0">
                <a:ln>
                  <a:noFill/>
                </a:ln>
                <a:solidFill>
                  <a:srgbClr val="54565B"/>
                </a:solidFill>
                <a:effectLst/>
                <a:uLnTx/>
                <a:uFillTx/>
                <a:latin typeface="Arial" panose="020B0604020202020204"/>
                <a:ea typeface="+mn-ea"/>
                <a:cs typeface="+mn-cs"/>
              </a:rPr>
              <a:t>Institute for Global Health, University College London, London, UK; </a:t>
            </a:r>
            <a:r>
              <a:rPr kumimoji="0" lang="en-US" sz="800" b="0" i="0" u="none" strike="noStrike" kern="1200" cap="none" spc="0" normalizeH="0" baseline="30000" noProof="0">
                <a:ln>
                  <a:noFill/>
                </a:ln>
                <a:solidFill>
                  <a:srgbClr val="54565B"/>
                </a:solidFill>
                <a:effectLst/>
                <a:uLnTx/>
                <a:uFillTx/>
                <a:latin typeface="Arial" panose="020B0604020202020204"/>
                <a:ea typeface="+mn-ea"/>
                <a:cs typeface="+mn-cs"/>
              </a:rPr>
              <a:t>9</a:t>
            </a:r>
            <a:r>
              <a:rPr kumimoji="0" lang="en-US" sz="800" b="0" i="0" u="none" strike="noStrike" kern="1200" cap="none" spc="0" normalizeH="0" noProof="0">
                <a:ln>
                  <a:noFill/>
                </a:ln>
                <a:solidFill>
                  <a:srgbClr val="54565B"/>
                </a:solidFill>
                <a:effectLst/>
                <a:uLnTx/>
                <a:uFillTx/>
                <a:latin typeface="Arial" panose="020B0604020202020204"/>
                <a:ea typeface="+mn-ea"/>
                <a:cs typeface="+mn-cs"/>
              </a:rPr>
              <a:t>King's College Hospital NHS Foundation Trust, London, UK; </a:t>
            </a:r>
            <a:r>
              <a:rPr kumimoji="0" lang="en-US" sz="800" b="0" i="0" u="none" strike="noStrike" kern="1200" cap="none" spc="0" normalizeH="0" baseline="30000" noProof="0">
                <a:ln>
                  <a:noFill/>
                </a:ln>
                <a:solidFill>
                  <a:srgbClr val="54565B"/>
                </a:solidFill>
                <a:effectLst/>
                <a:uLnTx/>
                <a:uFillTx/>
                <a:latin typeface="Arial" panose="020B0604020202020204"/>
                <a:ea typeface="+mn-ea"/>
                <a:cs typeface="+mn-cs"/>
              </a:rPr>
              <a:t>10</a:t>
            </a:r>
            <a:r>
              <a:rPr kumimoji="0" lang="en-US" sz="800" b="0" i="0" u="none" strike="noStrike" kern="1200" cap="none" spc="0" normalizeH="0" noProof="0">
                <a:ln>
                  <a:noFill/>
                </a:ln>
                <a:solidFill>
                  <a:srgbClr val="54565B"/>
                </a:solidFill>
                <a:effectLst/>
                <a:uLnTx/>
                <a:uFillTx/>
                <a:latin typeface="Arial" panose="020B0604020202020204"/>
                <a:ea typeface="+mn-ea"/>
                <a:cs typeface="+mn-cs"/>
              </a:rPr>
              <a:t>East Sydney Doctors, Darlinghurst, NSW, Australia; </a:t>
            </a:r>
            <a:r>
              <a:rPr kumimoji="0" lang="en-US" sz="800" b="0" i="0" u="none" strike="noStrike" kern="1200" cap="none" spc="0" normalizeH="0" baseline="30000" noProof="0">
                <a:ln>
                  <a:noFill/>
                </a:ln>
                <a:solidFill>
                  <a:srgbClr val="54565B"/>
                </a:solidFill>
                <a:effectLst/>
                <a:uLnTx/>
                <a:uFillTx/>
                <a:latin typeface="Arial" panose="020B0604020202020204"/>
                <a:ea typeface="+mn-ea"/>
                <a:cs typeface="+mn-cs"/>
              </a:rPr>
              <a:t>11</a:t>
            </a:r>
            <a:r>
              <a:rPr kumimoji="0" lang="en-US" sz="800" b="0" i="0" u="none" strike="noStrike" kern="1200" cap="none" spc="0" normalizeH="0" noProof="0">
                <a:ln>
                  <a:noFill/>
                </a:ln>
                <a:solidFill>
                  <a:srgbClr val="54565B"/>
                </a:solidFill>
                <a:effectLst/>
                <a:uLnTx/>
                <a:uFillTx/>
                <a:latin typeface="Arial" panose="020B0604020202020204"/>
                <a:ea typeface="+mn-ea"/>
                <a:cs typeface="+mn-cs"/>
              </a:rPr>
              <a:t>Fundación </a:t>
            </a:r>
            <a:r>
              <a:rPr kumimoji="0" lang="en-US" sz="800" b="0" i="0" u="none" strike="noStrike" kern="1200" cap="none" spc="0" normalizeH="0" noProof="0" err="1">
                <a:ln>
                  <a:noFill/>
                </a:ln>
                <a:solidFill>
                  <a:srgbClr val="54565B"/>
                </a:solidFill>
                <a:effectLst/>
                <a:uLnTx/>
                <a:uFillTx/>
                <a:latin typeface="Arial" panose="020B0604020202020204"/>
                <a:ea typeface="+mn-ea"/>
                <a:cs typeface="+mn-cs"/>
              </a:rPr>
              <a:t>Huésped</a:t>
            </a:r>
            <a:r>
              <a:rPr kumimoji="0" lang="en-US" sz="800" b="0" i="0" u="none" strike="noStrike" kern="1200" cap="none" spc="0" normalizeH="0" noProof="0">
                <a:ln>
                  <a:noFill/>
                </a:ln>
                <a:solidFill>
                  <a:srgbClr val="54565B"/>
                </a:solidFill>
                <a:effectLst/>
                <a:uLnTx/>
                <a:uFillTx/>
                <a:latin typeface="Arial" panose="020B0604020202020204"/>
                <a:ea typeface="+mn-ea"/>
                <a:cs typeface="+mn-cs"/>
              </a:rPr>
              <a:t>, Buenos Aires, Argentina; </a:t>
            </a:r>
            <a:r>
              <a:rPr kumimoji="0" lang="en-US" sz="800" b="0" i="0" u="none" strike="noStrike" kern="1200" cap="none" spc="0" normalizeH="0" baseline="30000" noProof="0">
                <a:ln>
                  <a:noFill/>
                </a:ln>
                <a:solidFill>
                  <a:srgbClr val="54565B"/>
                </a:solidFill>
                <a:effectLst/>
                <a:uLnTx/>
                <a:uFillTx/>
                <a:latin typeface="Arial" panose="020B0604020202020204"/>
                <a:ea typeface="+mn-ea"/>
                <a:cs typeface="+mn-cs"/>
              </a:rPr>
              <a:t>12</a:t>
            </a:r>
            <a:r>
              <a:rPr kumimoji="0" lang="en-US" sz="800" b="0" i="0" u="none" strike="noStrike" kern="1200" cap="none" spc="0" normalizeH="0" noProof="0">
                <a:ln>
                  <a:noFill/>
                </a:ln>
                <a:solidFill>
                  <a:srgbClr val="54565B"/>
                </a:solidFill>
                <a:effectLst/>
                <a:uLnTx/>
                <a:uFillTx/>
                <a:latin typeface="Arial" panose="020B0604020202020204"/>
                <a:ea typeface="+mn-ea"/>
                <a:cs typeface="+mn-cs"/>
              </a:rPr>
              <a:t>Department of Infectious Diseases, </a:t>
            </a:r>
            <a:r>
              <a:rPr kumimoji="0" lang="en-US" sz="800" b="0" i="0" u="none" strike="noStrike" kern="1200" cap="none" spc="0" normalizeH="0" noProof="0" err="1">
                <a:ln>
                  <a:noFill/>
                </a:ln>
                <a:solidFill>
                  <a:srgbClr val="54565B"/>
                </a:solidFill>
                <a:effectLst/>
                <a:uLnTx/>
                <a:uFillTx/>
                <a:latin typeface="Arial" panose="020B0604020202020204"/>
                <a:ea typeface="+mn-ea"/>
                <a:cs typeface="+mn-cs"/>
              </a:rPr>
              <a:t>Inselspital</a:t>
            </a:r>
            <a:r>
              <a:rPr kumimoji="0" lang="en-US" sz="800" b="0" i="0" u="none" strike="noStrike" kern="1200" cap="none" spc="0" normalizeH="0" noProof="0">
                <a:ln>
                  <a:noFill/>
                </a:ln>
                <a:solidFill>
                  <a:srgbClr val="54565B"/>
                </a:solidFill>
                <a:effectLst/>
                <a:uLnTx/>
                <a:uFillTx/>
                <a:latin typeface="Arial" panose="020B0604020202020204"/>
                <a:ea typeface="+mn-ea"/>
                <a:cs typeface="+mn-cs"/>
              </a:rPr>
              <a:t>, Bern University Hospital, University of Bern, Bern, Switzerland; </a:t>
            </a:r>
            <a:r>
              <a:rPr kumimoji="0" lang="en-US" sz="800" b="0" i="0" u="none" strike="noStrike" kern="1200" cap="none" spc="0" normalizeH="0" baseline="30000" noProof="0">
                <a:ln>
                  <a:noFill/>
                </a:ln>
                <a:solidFill>
                  <a:srgbClr val="54565B"/>
                </a:solidFill>
                <a:effectLst/>
                <a:uLnTx/>
                <a:uFillTx/>
                <a:latin typeface="Arial" panose="020B0604020202020204"/>
                <a:ea typeface="+mn-ea"/>
                <a:cs typeface="+mn-cs"/>
              </a:rPr>
              <a:t>13</a:t>
            </a:r>
            <a:r>
              <a:rPr kumimoji="0" lang="en-US" sz="800" b="0" i="0" u="none" strike="noStrike" kern="1200" cap="none" spc="0" normalizeH="0" noProof="0">
                <a:ln>
                  <a:noFill/>
                </a:ln>
                <a:solidFill>
                  <a:srgbClr val="54565B"/>
                </a:solidFill>
                <a:effectLst/>
                <a:uLnTx/>
                <a:uFillTx/>
                <a:latin typeface="Arial" panose="020B0604020202020204"/>
                <a:ea typeface="+mn-ea"/>
                <a:cs typeface="+mn-cs"/>
              </a:rPr>
              <a:t>AIDS Medical Center, NHO Osaka National Hospital,</a:t>
            </a:r>
            <a:r>
              <a:rPr lang="en-US" sz="800">
                <a:solidFill>
                  <a:srgbClr val="54565B"/>
                </a:solidFill>
                <a:latin typeface="Arial" panose="020B0604020202020204"/>
              </a:rPr>
              <a:t> Osaka,</a:t>
            </a:r>
            <a:r>
              <a:rPr kumimoji="0" lang="en-US" sz="800" b="0" i="0" u="none" strike="noStrike" kern="1200" cap="none" spc="0" normalizeH="0" noProof="0">
                <a:ln>
                  <a:noFill/>
                </a:ln>
                <a:solidFill>
                  <a:srgbClr val="54565B"/>
                </a:solidFill>
                <a:effectLst/>
                <a:uLnTx/>
                <a:uFillTx/>
                <a:latin typeface="Arial" panose="020B0604020202020204"/>
                <a:ea typeface="+mn-ea"/>
                <a:cs typeface="+mn-cs"/>
              </a:rPr>
              <a:t> Japan; </a:t>
            </a:r>
            <a:r>
              <a:rPr kumimoji="0" lang="en-US" sz="800" b="0" i="0" u="none" strike="noStrike" kern="1200" cap="none" spc="0" normalizeH="0" baseline="30000" noProof="0">
                <a:ln>
                  <a:noFill/>
                </a:ln>
                <a:solidFill>
                  <a:srgbClr val="54565B"/>
                </a:solidFill>
                <a:effectLst/>
                <a:uLnTx/>
                <a:uFillTx/>
                <a:latin typeface="Arial" panose="020B0604020202020204"/>
                <a:ea typeface="+mn-ea"/>
                <a:cs typeface="+mn-cs"/>
              </a:rPr>
              <a:t>14</a:t>
            </a:r>
            <a:r>
              <a:rPr kumimoji="0" lang="en-US" sz="800" b="0" i="0" u="none" strike="noStrike" kern="1200" cap="none" spc="0" normalizeH="0" noProof="0">
                <a:ln>
                  <a:noFill/>
                </a:ln>
                <a:solidFill>
                  <a:srgbClr val="54565B"/>
                </a:solidFill>
                <a:effectLst/>
                <a:uLnTx/>
                <a:uFillTx/>
                <a:latin typeface="Arial" panose="020B0604020202020204"/>
                <a:ea typeface="+mn-ea"/>
                <a:cs typeface="+mn-cs"/>
              </a:rPr>
              <a:t>Kaohsiung Medical University Hospital, Kaohsiung, Taiwan; </a:t>
            </a:r>
            <a:r>
              <a:rPr kumimoji="0" lang="en-US" sz="800" b="0" i="0" u="none" strike="noStrike" kern="1200" cap="none" spc="0" normalizeH="0" baseline="30000" noProof="0">
                <a:ln>
                  <a:noFill/>
                </a:ln>
                <a:solidFill>
                  <a:srgbClr val="54565B"/>
                </a:solidFill>
                <a:effectLst/>
                <a:uLnTx/>
                <a:uFillTx/>
                <a:latin typeface="Arial" panose="020B0604020202020204"/>
                <a:ea typeface="+mn-ea"/>
                <a:cs typeface="+mn-cs"/>
              </a:rPr>
              <a:t>15</a:t>
            </a:r>
            <a:r>
              <a:rPr kumimoji="0" lang="en-US" sz="800" b="0" i="0" u="none" strike="noStrike" kern="1200" cap="none" spc="0" normalizeH="0" noProof="0">
                <a:ln>
                  <a:noFill/>
                </a:ln>
                <a:solidFill>
                  <a:srgbClr val="54565B"/>
                </a:solidFill>
                <a:effectLst/>
                <a:uLnTx/>
                <a:uFillTx/>
                <a:latin typeface="Arial" panose="020B0604020202020204"/>
                <a:ea typeface="+mn-ea"/>
                <a:cs typeface="+mn-cs"/>
              </a:rPr>
              <a:t>Leiden University Center for Infectious Diseases, Leiden University Medical Center, Leiden, the Netherlands; </a:t>
            </a:r>
            <a:r>
              <a:rPr kumimoji="0" lang="en-US" sz="800" b="0" i="0" u="none" strike="noStrike" kern="1200" cap="none" spc="0" normalizeH="0" baseline="30000" noProof="0">
                <a:ln>
                  <a:noFill/>
                </a:ln>
                <a:solidFill>
                  <a:srgbClr val="54565B"/>
                </a:solidFill>
                <a:effectLst/>
                <a:uLnTx/>
                <a:uFillTx/>
                <a:latin typeface="Arial" panose="020B0604020202020204"/>
                <a:ea typeface="+mn-ea"/>
                <a:cs typeface="+mn-cs"/>
              </a:rPr>
              <a:t>16</a:t>
            </a:r>
            <a:r>
              <a:rPr kumimoji="0" lang="en-US" sz="800" b="0" i="0" u="none" strike="noStrike" kern="1200" cap="none" spc="0" normalizeH="0" noProof="0">
                <a:ln>
                  <a:noFill/>
                </a:ln>
                <a:solidFill>
                  <a:srgbClr val="54565B"/>
                </a:solidFill>
                <a:effectLst/>
                <a:uLnTx/>
                <a:uFillTx/>
                <a:latin typeface="Arial" panose="020B0604020202020204"/>
                <a:ea typeface="+mn-ea"/>
                <a:cs typeface="+mn-cs"/>
              </a:rPr>
              <a:t>Department of Infectious, Tropical Diseases and Acquired Immune Deficiency, Pomeranian Medical University, Szczecin, Poland;</a:t>
            </a:r>
            <a:br>
              <a:rPr kumimoji="0" lang="en-US" sz="800" b="0" i="0" u="none" strike="noStrike" kern="1200" cap="none" spc="0" normalizeH="0" noProof="0">
                <a:ln>
                  <a:noFill/>
                </a:ln>
                <a:solidFill>
                  <a:srgbClr val="54565B"/>
                </a:solidFill>
                <a:effectLst/>
                <a:uLnTx/>
                <a:uFillTx/>
                <a:latin typeface="Arial" panose="020B0604020202020204"/>
                <a:ea typeface="+mn-ea"/>
                <a:cs typeface="+mn-cs"/>
              </a:rPr>
            </a:br>
            <a:r>
              <a:rPr kumimoji="0" lang="en-US" sz="800" b="0" i="0" u="none" strike="noStrike" kern="1200" cap="none" spc="0" normalizeH="0" baseline="30000" noProof="0">
                <a:ln>
                  <a:noFill/>
                </a:ln>
                <a:solidFill>
                  <a:srgbClr val="54565B"/>
                </a:solidFill>
                <a:effectLst/>
                <a:uLnTx/>
                <a:uFillTx/>
                <a:latin typeface="Arial" panose="020B0604020202020204"/>
                <a:ea typeface="+mn-ea"/>
                <a:cs typeface="+mn-cs"/>
              </a:rPr>
              <a:t>17</a:t>
            </a:r>
            <a:r>
              <a:rPr kumimoji="0" lang="en-US" sz="800" b="0" i="0" u="none" strike="noStrike" kern="1200" cap="none" spc="0" normalizeH="0" noProof="0">
                <a:ln>
                  <a:noFill/>
                </a:ln>
                <a:solidFill>
                  <a:srgbClr val="54565B"/>
                </a:solidFill>
                <a:effectLst/>
                <a:uLnTx/>
                <a:uFillTx/>
                <a:latin typeface="Arial" panose="020B0604020202020204"/>
                <a:ea typeface="+mn-ea"/>
                <a:cs typeface="+mn-cs"/>
              </a:rPr>
              <a:t>Gilead Sciences, Inc., Foster City, CA, USA; </a:t>
            </a:r>
            <a:r>
              <a:rPr kumimoji="0" lang="en-US" sz="800" b="0" i="0" u="none" strike="noStrike" kern="1200" cap="none" spc="0" normalizeH="0" baseline="30000" noProof="0">
                <a:ln>
                  <a:noFill/>
                </a:ln>
                <a:solidFill>
                  <a:srgbClr val="54565B"/>
                </a:solidFill>
                <a:effectLst/>
                <a:uLnTx/>
                <a:uFillTx/>
                <a:latin typeface="Arial" panose="020B0604020202020204"/>
                <a:ea typeface="+mn-ea"/>
                <a:cs typeface="+mn-cs"/>
              </a:rPr>
              <a:t>18</a:t>
            </a:r>
            <a:r>
              <a:rPr kumimoji="0" lang="en-US" sz="800" b="0" i="0" u="none" strike="noStrike" kern="1200" cap="none" spc="0" normalizeH="0" noProof="0">
                <a:ln>
                  <a:noFill/>
                </a:ln>
                <a:solidFill>
                  <a:srgbClr val="54565B"/>
                </a:solidFill>
                <a:effectLst/>
                <a:uLnTx/>
                <a:uFillTx/>
                <a:latin typeface="Arial" panose="020B0604020202020204"/>
                <a:ea typeface="+mn-ea"/>
                <a:cs typeface="+mn-cs"/>
              </a:rPr>
              <a:t>Merck &amp; Co, Rahway, NJ, USA; </a:t>
            </a:r>
            <a:r>
              <a:rPr kumimoji="0" lang="en-US" sz="800" b="0" i="0" u="none" strike="noStrike" kern="1200" cap="none" spc="0" normalizeH="0" baseline="30000" noProof="0">
                <a:ln>
                  <a:noFill/>
                </a:ln>
                <a:solidFill>
                  <a:srgbClr val="54565B"/>
                </a:solidFill>
                <a:effectLst/>
                <a:uLnTx/>
                <a:uFillTx/>
                <a:latin typeface="Arial" panose="020B0604020202020204"/>
                <a:ea typeface="+mn-ea"/>
                <a:cs typeface="+mn-cs"/>
              </a:rPr>
              <a:t>19</a:t>
            </a:r>
            <a:r>
              <a:rPr kumimoji="0" lang="en-US" sz="800" b="0" i="0" u="none" strike="noStrike" kern="1200" cap="none" spc="0" normalizeH="0" noProof="0">
                <a:ln>
                  <a:noFill/>
                </a:ln>
                <a:solidFill>
                  <a:srgbClr val="54565B"/>
                </a:solidFill>
                <a:effectLst/>
                <a:uLnTx/>
                <a:uFillTx/>
                <a:latin typeface="Arial" panose="020B0604020202020204"/>
                <a:ea typeface="+mn-ea"/>
                <a:cs typeface="+mn-cs"/>
              </a:rPr>
              <a:t>Yale School of Medicine, Yale University, New Haven, CT, USA</a:t>
            </a:r>
            <a:endParaRPr kumimoji="0" lang="en-US" sz="800" b="0" i="0" u="none" strike="noStrike" kern="1200" cap="none" spc="0" normalizeH="0" baseline="0" noProof="0">
              <a:ln>
                <a:noFill/>
              </a:ln>
              <a:solidFill>
                <a:srgbClr val="54565B"/>
              </a:solidFill>
              <a:effectLst/>
              <a:uLnTx/>
              <a:uFillTx/>
              <a:latin typeface="Arial" panose="020B0604020202020204"/>
              <a:ea typeface="+mn-ea"/>
              <a:cs typeface="+mn-cs"/>
            </a:endParaRPr>
          </a:p>
        </p:txBody>
      </p:sp>
      <p:pic>
        <p:nvPicPr>
          <p:cNvPr id="3" name="Picture 2">
            <a:extLst>
              <a:ext uri="{FF2B5EF4-FFF2-40B4-BE49-F238E27FC236}">
                <a16:creationId xmlns:a16="http://schemas.microsoft.com/office/drawing/2014/main" id="{38946554-2688-6828-88DD-D1B6ECD095EE}"/>
              </a:ext>
            </a:extLst>
          </p:cNvPr>
          <p:cNvPicPr>
            <a:picLocks noChangeAspect="1"/>
          </p:cNvPicPr>
          <p:nvPr/>
        </p:nvPicPr>
        <p:blipFill>
          <a:blip r:embed="rId3"/>
          <a:stretch>
            <a:fillRect/>
          </a:stretch>
        </p:blipFill>
        <p:spPr>
          <a:xfrm>
            <a:off x="1" y="30480"/>
            <a:ext cx="1769489" cy="468000"/>
          </a:xfrm>
          <a:prstGeom prst="rect">
            <a:avLst/>
          </a:prstGeom>
        </p:spPr>
      </p:pic>
      <p:sp>
        <p:nvSpPr>
          <p:cNvPr id="2" name="Text Placeholder 4">
            <a:extLst>
              <a:ext uri="{FF2B5EF4-FFF2-40B4-BE49-F238E27FC236}">
                <a16:creationId xmlns:a16="http://schemas.microsoft.com/office/drawing/2014/main" id="{F8816DBC-2B2B-E5FD-390F-1FA409D63EFD}"/>
              </a:ext>
            </a:extLst>
          </p:cNvPr>
          <p:cNvSpPr>
            <a:spLocks noGrp="1"/>
          </p:cNvSpPr>
          <p:nvPr>
            <p:ph type="body" sz="quarter" idx="34"/>
          </p:nvPr>
        </p:nvSpPr>
        <p:spPr>
          <a:xfrm>
            <a:off x="7335077" y="149099"/>
            <a:ext cx="1808923" cy="221832"/>
          </a:xfrm>
        </p:spPr>
        <p:txBody>
          <a:bodyPr rIns="182880"/>
          <a:lstStyle/>
          <a:p>
            <a:pPr lvl="0" algn="r">
              <a:defRPr/>
            </a:pPr>
            <a:r>
              <a:rPr lang="en-GB"/>
              <a:t>OAX1106LB</a:t>
            </a:r>
            <a:endParaRPr kumimoji="0" lang="en-US" sz="1100" b="1" i="0" u="none" strike="noStrike" kern="1200" cap="none" spc="0" normalizeH="0" baseline="0" noProof="0">
              <a:ln>
                <a:noFill/>
              </a:ln>
              <a:solidFill>
                <a:srgbClr val="FFFFFF"/>
              </a:solidFill>
              <a:effectLst/>
              <a:uLnTx/>
              <a:uFillTx/>
              <a:latin typeface="Arial" panose="020B0604020202020204"/>
              <a:ea typeface="+mn-ea"/>
              <a:cs typeface="+mn-cs"/>
            </a:endParaRPr>
          </a:p>
        </p:txBody>
      </p:sp>
    </p:spTree>
    <p:extLst>
      <p:ext uri="{BB962C8B-B14F-4D97-AF65-F5344CB8AC3E}">
        <p14:creationId xmlns:p14="http://schemas.microsoft.com/office/powerpoint/2010/main" val="39899232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Content Placeholder 39">
            <a:extLst>
              <a:ext uri="{FF2B5EF4-FFF2-40B4-BE49-F238E27FC236}">
                <a16:creationId xmlns:a16="http://schemas.microsoft.com/office/drawing/2014/main" id="{211A5B68-73C3-FFAC-EC75-D02CB686B561}"/>
              </a:ext>
            </a:extLst>
          </p:cNvPr>
          <p:cNvSpPr>
            <a:spLocks noGrp="1"/>
          </p:cNvSpPr>
          <p:nvPr>
            <p:ph idx="1"/>
          </p:nvPr>
        </p:nvSpPr>
        <p:spPr>
          <a:xfrm>
            <a:off x="419100" y="859676"/>
            <a:ext cx="8353988" cy="3839739"/>
          </a:xfrm>
        </p:spPr>
        <p:txBody>
          <a:bodyPr/>
          <a:lstStyle/>
          <a:p>
            <a:pPr marL="342900" marR="0" lvl="0" indent="-342900" algn="l" defTabSz="682851"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900" b="1" i="0" u="none" strike="noStrike" kern="1200" cap="none" spc="0" normalizeH="0" baseline="0" noProof="0">
                <a:ln>
                  <a:noFill/>
                </a:ln>
                <a:solidFill>
                  <a:srgbClr val="54565B"/>
                </a:solidFill>
                <a:effectLst/>
                <a:uLnTx/>
                <a:uFillTx/>
                <a:ea typeface="+mn-ea"/>
                <a:cs typeface="+mn-cs"/>
              </a:rPr>
              <a:t>Amy E Colson</a:t>
            </a:r>
            <a:r>
              <a:rPr lang="en-US" sz="900">
                <a:solidFill>
                  <a:srgbClr val="54565B"/>
                </a:solidFill>
              </a:rPr>
              <a:t> received</a:t>
            </a:r>
            <a:r>
              <a:rPr kumimoji="0" lang="en-US" sz="900" b="0" i="0" u="none" strike="noStrike" kern="1200" cap="none" spc="0" normalizeH="0" baseline="0" noProof="0">
                <a:ln>
                  <a:noFill/>
                </a:ln>
                <a:solidFill>
                  <a:srgbClr val="54565B"/>
                </a:solidFill>
                <a:effectLst/>
                <a:uLnTx/>
                <a:uFillTx/>
                <a:ea typeface="+mn-ea"/>
                <a:cs typeface="+mn-cs"/>
              </a:rPr>
              <a:t> honoraria for a speaker’s bureau and </a:t>
            </a:r>
            <a:r>
              <a:rPr kumimoji="0" lang="en-GB" sz="900" b="0" i="0" u="none" strike="noStrike" kern="1200" cap="none" spc="0" normalizeH="0" baseline="0" noProof="0">
                <a:ln>
                  <a:noFill/>
                </a:ln>
                <a:solidFill>
                  <a:srgbClr val="54565B"/>
                </a:solidFill>
                <a:effectLst/>
                <a:uLnTx/>
                <a:uFillTx/>
                <a:ea typeface="+mn-ea"/>
                <a:cs typeface="+mn-cs"/>
              </a:rPr>
              <a:t>support for attending meetings and/or travel from Gilead Sciences, Inc.; and support for clinical trials (paid to </a:t>
            </a:r>
            <a:r>
              <a:rPr lang="en-GB" sz="900">
                <a:solidFill>
                  <a:srgbClr val="54565B"/>
                </a:solidFill>
              </a:rPr>
              <a:t>their</a:t>
            </a:r>
            <a:r>
              <a:rPr kumimoji="0" lang="en-GB" sz="900" b="0" i="0" u="none" strike="noStrike" kern="1200" cap="none" spc="0" normalizeH="0" baseline="0" noProof="0">
                <a:ln>
                  <a:noFill/>
                </a:ln>
                <a:solidFill>
                  <a:srgbClr val="54565B"/>
                </a:solidFill>
                <a:effectLst/>
                <a:uLnTx/>
                <a:uFillTx/>
                <a:ea typeface="+mn-ea"/>
                <a:cs typeface="+mn-cs"/>
              </a:rPr>
              <a:t> institution) from Gilead Sciences, Inc. and Merck</a:t>
            </a:r>
          </a:p>
          <a:p>
            <a:pPr marL="342900" marR="0" lvl="0" indent="-342900" algn="l" defTabSz="682851"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900" b="0" i="0" u="none" strike="noStrike" kern="1200" cap="none" spc="0" normalizeH="0" baseline="0" noProof="0">
              <a:ln>
                <a:noFill/>
              </a:ln>
              <a:solidFill>
                <a:srgbClr val="54565B"/>
              </a:solidFill>
              <a:effectLst/>
              <a:uLnTx/>
              <a:uFillTx/>
              <a:ea typeface="+mn-ea"/>
              <a:cs typeface="+mn-cs"/>
            </a:endParaRPr>
          </a:p>
          <a:p>
            <a:pPr lvl="0">
              <a:spcBef>
                <a:spcPts val="0"/>
              </a:spcBef>
              <a:buFont typeface="Arial" panose="020B0604020202020204" pitchFamily="34" charset="0"/>
              <a:buChar char="•"/>
              <a:defRPr/>
            </a:pPr>
            <a:r>
              <a:rPr lang="en-US" sz="900" b="1">
                <a:solidFill>
                  <a:srgbClr val="54565B"/>
                </a:solidFill>
              </a:rPr>
              <a:t>Princy N Kumar</a:t>
            </a:r>
            <a:r>
              <a:rPr lang="en-US" sz="900">
                <a:solidFill>
                  <a:srgbClr val="54565B"/>
                </a:solidFill>
              </a:rPr>
              <a:t> participated on data safety monitoring boards or advisory boards for Gilead Sciences, Inc., GSK, Merck, and ViiV Healthcare, received grants or contracts (paid to their institution) from Gilead Sciences, Inc., GSK, Merck, </a:t>
            </a:r>
            <a:r>
              <a:rPr lang="en-US" sz="900" err="1">
                <a:solidFill>
                  <a:srgbClr val="54565B"/>
                </a:solidFill>
              </a:rPr>
              <a:t>Theratechnologies</a:t>
            </a:r>
            <a:r>
              <a:rPr lang="en-US" sz="900">
                <a:solidFill>
                  <a:srgbClr val="54565B"/>
                </a:solidFill>
              </a:rPr>
              <a:t>, and ViiV Healthcare; payments (paid to their institution) for industry-sponsored clinical trials from Merck; and holds stock or stock options in Gilead Sciences, Inc., GSK, Johnson &amp; Johnson, Merck, Moderna, Pfizer, </a:t>
            </a:r>
            <a:r>
              <a:rPr lang="en-US" sz="900" err="1">
                <a:solidFill>
                  <a:srgbClr val="54565B"/>
                </a:solidFill>
              </a:rPr>
              <a:t>Theratechnologies</a:t>
            </a:r>
            <a:r>
              <a:rPr lang="en-US" sz="900">
                <a:solidFill>
                  <a:srgbClr val="54565B"/>
                </a:solidFill>
              </a:rPr>
              <a:t>, and ViiV Healthcare. </a:t>
            </a:r>
            <a:r>
              <a:rPr lang="en-US" sz="900" b="1">
                <a:solidFill>
                  <a:srgbClr val="54565B"/>
                </a:solidFill>
              </a:rPr>
              <a:t>Peter J Ruane</a:t>
            </a:r>
            <a:r>
              <a:rPr lang="en-US" sz="900">
                <a:solidFill>
                  <a:srgbClr val="54565B"/>
                </a:solidFill>
              </a:rPr>
              <a:t> received honoraria for speaker’s bureaus from Gilead Sciences, Inc. and ViiV Healthcare. </a:t>
            </a:r>
            <a:r>
              <a:rPr lang="en-US" sz="900" b="1" err="1">
                <a:solidFill>
                  <a:srgbClr val="54565B"/>
                </a:solidFill>
              </a:rPr>
              <a:t>Ploenchan</a:t>
            </a:r>
            <a:r>
              <a:rPr lang="en-US" sz="900" b="1">
                <a:solidFill>
                  <a:srgbClr val="54565B"/>
                </a:solidFill>
              </a:rPr>
              <a:t> </a:t>
            </a:r>
            <a:r>
              <a:rPr lang="en-US" sz="900" b="1" err="1">
                <a:solidFill>
                  <a:srgbClr val="54565B"/>
                </a:solidFill>
              </a:rPr>
              <a:t>Chetchotisakd</a:t>
            </a:r>
            <a:r>
              <a:rPr lang="en-US" sz="900" b="1">
                <a:solidFill>
                  <a:srgbClr val="54565B"/>
                </a:solidFill>
              </a:rPr>
              <a:t> </a:t>
            </a:r>
            <a:r>
              <a:rPr lang="en-US" sz="900">
                <a:solidFill>
                  <a:srgbClr val="54565B"/>
                </a:solidFill>
              </a:rPr>
              <a:t>and</a:t>
            </a:r>
            <a:r>
              <a:rPr lang="en-US" sz="900" b="1">
                <a:solidFill>
                  <a:srgbClr val="54565B"/>
                </a:solidFill>
              </a:rPr>
              <a:t> Winai </a:t>
            </a:r>
            <a:r>
              <a:rPr lang="en-US" sz="900" b="1" err="1">
                <a:solidFill>
                  <a:srgbClr val="54565B"/>
                </a:solidFill>
              </a:rPr>
              <a:t>Ratanasuwan</a:t>
            </a:r>
            <a:r>
              <a:rPr lang="en-US" sz="900" b="1">
                <a:solidFill>
                  <a:srgbClr val="54565B"/>
                </a:solidFill>
              </a:rPr>
              <a:t> </a:t>
            </a:r>
            <a:r>
              <a:rPr lang="en-US" sz="900">
                <a:solidFill>
                  <a:srgbClr val="54565B"/>
                </a:solidFill>
              </a:rPr>
              <a:t>have no conflicts of interest to report. </a:t>
            </a:r>
            <a:r>
              <a:rPr lang="en-US" sz="900" b="1">
                <a:solidFill>
                  <a:srgbClr val="54565B"/>
                </a:solidFill>
              </a:rPr>
              <a:t>Afaaf Liberty </a:t>
            </a:r>
            <a:r>
              <a:rPr lang="en-US" sz="900">
                <a:solidFill>
                  <a:srgbClr val="54565B"/>
                </a:solidFill>
              </a:rPr>
              <a:t>received</a:t>
            </a:r>
            <a:r>
              <a:rPr lang="en-US" sz="900" b="1">
                <a:solidFill>
                  <a:srgbClr val="54565B"/>
                </a:solidFill>
              </a:rPr>
              <a:t> </a:t>
            </a:r>
            <a:r>
              <a:rPr lang="en-US" sz="900">
                <a:solidFill>
                  <a:srgbClr val="54565B"/>
                </a:solidFill>
              </a:rPr>
              <a:t>payments (paid to their institution) for industry-sponsored clinical trials from GSK and MSD. </a:t>
            </a:r>
            <a:r>
              <a:rPr lang="en-US" sz="900" b="1">
                <a:solidFill>
                  <a:srgbClr val="54565B"/>
                </a:solidFill>
              </a:rPr>
              <a:t>Ronald G Nahass </a:t>
            </a:r>
            <a:r>
              <a:rPr lang="en-US" sz="900">
                <a:solidFill>
                  <a:srgbClr val="54565B"/>
                </a:solidFill>
              </a:rPr>
              <a:t>received</a:t>
            </a:r>
            <a:r>
              <a:rPr lang="en-US" sz="900" b="1">
                <a:solidFill>
                  <a:srgbClr val="54565B"/>
                </a:solidFill>
              </a:rPr>
              <a:t> </a:t>
            </a:r>
            <a:r>
              <a:rPr lang="en-US" sz="900">
                <a:solidFill>
                  <a:srgbClr val="54565B"/>
                </a:solidFill>
              </a:rPr>
              <a:t>grants or contracts</a:t>
            </a:r>
            <a:r>
              <a:rPr lang="en-US" sz="900" b="1">
                <a:solidFill>
                  <a:srgbClr val="54565B"/>
                </a:solidFill>
              </a:rPr>
              <a:t> </a:t>
            </a:r>
            <a:r>
              <a:rPr lang="en-US" sz="900">
                <a:solidFill>
                  <a:srgbClr val="54565B"/>
                </a:solidFill>
              </a:rPr>
              <a:t>from GSK, Merck, and ViiV Healthcare; and is President of the Infectious Diseases Society of America. </a:t>
            </a:r>
            <a:r>
              <a:rPr lang="en-US" sz="900" b="1">
                <a:solidFill>
                  <a:srgbClr val="54565B"/>
                </a:solidFill>
              </a:rPr>
              <a:t>Alejandro Arenas-Pinto </a:t>
            </a:r>
            <a:r>
              <a:rPr lang="en-US" sz="900">
                <a:solidFill>
                  <a:srgbClr val="54565B"/>
                </a:solidFill>
              </a:rPr>
              <a:t>received</a:t>
            </a:r>
            <a:r>
              <a:rPr lang="en-US" sz="900" b="1">
                <a:solidFill>
                  <a:srgbClr val="54565B"/>
                </a:solidFill>
              </a:rPr>
              <a:t> </a:t>
            </a:r>
            <a:r>
              <a:rPr lang="en-US" sz="900">
                <a:solidFill>
                  <a:srgbClr val="54565B"/>
                </a:solidFill>
              </a:rPr>
              <a:t>payment for advisory board participation from ViiV Healthcare. </a:t>
            </a:r>
            <a:r>
              <a:rPr lang="en-US" sz="900" b="1">
                <a:solidFill>
                  <a:srgbClr val="54565B"/>
                </a:solidFill>
              </a:rPr>
              <a:t>Frank A Post </a:t>
            </a:r>
            <a:r>
              <a:rPr lang="en-US" sz="900">
                <a:solidFill>
                  <a:srgbClr val="54565B"/>
                </a:solidFill>
              </a:rPr>
              <a:t>received</a:t>
            </a:r>
            <a:r>
              <a:rPr lang="en-US" sz="900" b="1">
                <a:solidFill>
                  <a:srgbClr val="54565B"/>
                </a:solidFill>
              </a:rPr>
              <a:t> </a:t>
            </a:r>
            <a:r>
              <a:rPr lang="en-US" sz="900">
                <a:solidFill>
                  <a:srgbClr val="54565B"/>
                </a:solidFill>
              </a:rPr>
              <a:t>support for attending meetings and/or travel from Gilead Sciences, Inc. and MSD; and grants or contracts (paid to their institution) from Gilead Sciences, Inc., Immunocore, MSD, and ViiV Healthcare. </a:t>
            </a:r>
            <a:r>
              <a:rPr lang="en-US" sz="900" b="1">
                <a:solidFill>
                  <a:srgbClr val="54565B"/>
                </a:solidFill>
              </a:rPr>
              <a:t>David A Baker </a:t>
            </a:r>
            <a:r>
              <a:rPr lang="en-US" sz="900">
                <a:solidFill>
                  <a:srgbClr val="54565B"/>
                </a:solidFill>
              </a:rPr>
              <a:t>received</a:t>
            </a:r>
            <a:r>
              <a:rPr lang="en-US" sz="900" b="1">
                <a:solidFill>
                  <a:srgbClr val="54565B"/>
                </a:solidFill>
              </a:rPr>
              <a:t> </a:t>
            </a:r>
            <a:r>
              <a:rPr lang="en-US" sz="900">
                <a:solidFill>
                  <a:srgbClr val="54565B"/>
                </a:solidFill>
              </a:rPr>
              <a:t>grants</a:t>
            </a:r>
            <a:r>
              <a:rPr lang="en-US" sz="900" b="1">
                <a:solidFill>
                  <a:srgbClr val="54565B"/>
                </a:solidFill>
              </a:rPr>
              <a:t> </a:t>
            </a:r>
            <a:r>
              <a:rPr lang="en-US" sz="900">
                <a:solidFill>
                  <a:srgbClr val="54565B"/>
                </a:solidFill>
              </a:rPr>
              <a:t>and honoraria for presentations from ViiV Healthcare. </a:t>
            </a:r>
            <a:r>
              <a:rPr lang="en-US" sz="900" b="1">
                <a:solidFill>
                  <a:srgbClr val="54565B"/>
                </a:solidFill>
              </a:rPr>
              <a:t>Pedro Cahn</a:t>
            </a:r>
            <a:r>
              <a:rPr lang="en-US" sz="900">
                <a:solidFill>
                  <a:srgbClr val="54565B"/>
                </a:solidFill>
              </a:rPr>
              <a:t> received grants or contracts from ViiV Healthcare; consulting fees from Gilead Sciences, Inc., Merck, and ViiV Healthcare; and honoraria for presentations from ViiV Healthcare. </a:t>
            </a:r>
            <a:r>
              <a:rPr lang="en-US" sz="900" b="1">
                <a:solidFill>
                  <a:srgbClr val="54565B"/>
                </a:solidFill>
              </a:rPr>
              <a:t>Eveline Hofmann </a:t>
            </a:r>
            <a:r>
              <a:rPr lang="en-US" sz="900">
                <a:solidFill>
                  <a:srgbClr val="54565B"/>
                </a:solidFill>
              </a:rPr>
              <a:t>received</a:t>
            </a:r>
            <a:r>
              <a:rPr lang="en-US" sz="900" b="1">
                <a:solidFill>
                  <a:srgbClr val="54565B"/>
                </a:solidFill>
              </a:rPr>
              <a:t> </a:t>
            </a:r>
            <a:r>
              <a:rPr lang="en-US" sz="900">
                <a:solidFill>
                  <a:srgbClr val="54565B"/>
                </a:solidFill>
              </a:rPr>
              <a:t>payment (paid to their institution) for attending meetings and/or travel from AstraZeneca and Gilead Sciences, Inc. </a:t>
            </a:r>
            <a:r>
              <a:rPr lang="en-US" sz="900" b="1">
                <a:solidFill>
                  <a:srgbClr val="54565B"/>
                </a:solidFill>
              </a:rPr>
              <a:t>Dai Watanabe </a:t>
            </a:r>
            <a:r>
              <a:rPr lang="en-US" sz="900">
                <a:solidFill>
                  <a:srgbClr val="54565B"/>
                </a:solidFill>
              </a:rPr>
              <a:t>received grants for clinical trials (paid to their institution) from AbbVie GK, CMIC, Gilead Sciences K.K., GSK K.K., MSD K.K., and ViiV Healthcare K.K.; and honoraria for presentations from Gilead Sciences K.K., MSD K.K., Shionogi, and ViiV Healthcare K.K.</a:t>
            </a:r>
            <a:br>
              <a:rPr lang="en-US" sz="900">
                <a:solidFill>
                  <a:srgbClr val="54565B"/>
                </a:solidFill>
              </a:rPr>
            </a:br>
            <a:r>
              <a:rPr lang="en-US" sz="900" b="1">
                <a:solidFill>
                  <a:srgbClr val="54565B"/>
                </a:solidFill>
              </a:rPr>
              <a:t>Po-Liang Lu </a:t>
            </a:r>
            <a:r>
              <a:rPr lang="en-US" sz="900">
                <a:solidFill>
                  <a:srgbClr val="54565B"/>
                </a:solidFill>
              </a:rPr>
              <a:t>received honoraria for presentations and support for attending meetings from Gilead Sciences, Inc. </a:t>
            </a:r>
            <a:r>
              <a:rPr lang="en-US" sz="900" b="1">
                <a:solidFill>
                  <a:srgbClr val="54565B"/>
                </a:solidFill>
              </a:rPr>
              <a:t>Anna H E </a:t>
            </a:r>
            <a:r>
              <a:rPr lang="en-US" sz="900" b="1" err="1">
                <a:solidFill>
                  <a:srgbClr val="54565B"/>
                </a:solidFill>
              </a:rPr>
              <a:t>Roukens</a:t>
            </a:r>
            <a:r>
              <a:rPr lang="en-US" sz="900" b="1">
                <a:solidFill>
                  <a:srgbClr val="54565B"/>
                </a:solidFill>
              </a:rPr>
              <a:t> </a:t>
            </a:r>
            <a:r>
              <a:rPr lang="en-US" sz="900">
                <a:solidFill>
                  <a:srgbClr val="54565B"/>
                </a:solidFill>
              </a:rPr>
              <a:t>received grants or contracts for industry-sponsored clinical trials from Gilead Sciences, Inc. </a:t>
            </a:r>
            <a:r>
              <a:rPr lang="en-US" sz="900" b="1">
                <a:solidFill>
                  <a:srgbClr val="54565B"/>
                </a:solidFill>
              </a:rPr>
              <a:t>Miłosz </a:t>
            </a:r>
            <a:r>
              <a:rPr lang="en-US" sz="900" b="1" err="1">
                <a:solidFill>
                  <a:srgbClr val="54565B"/>
                </a:solidFill>
              </a:rPr>
              <a:t>Parczewski</a:t>
            </a:r>
            <a:r>
              <a:rPr lang="en-US" sz="900" b="1">
                <a:solidFill>
                  <a:srgbClr val="54565B"/>
                </a:solidFill>
              </a:rPr>
              <a:t> </a:t>
            </a:r>
            <a:r>
              <a:rPr lang="en-US" sz="900">
                <a:solidFill>
                  <a:srgbClr val="54565B"/>
                </a:solidFill>
              </a:rPr>
              <a:t>received grants or contracts (paid to their institution) from the Agency for Medical Research, Poland, and National Science Centre, Poland; honoraria for presentations (paid to their institution) from AbbVie, Gilead Sciences, Inc., GSK, Janssen, MSD, Pfizer, and ViiV Healthcare; participated in advisory boards for Gilead Sciences, Inc., GSK, MSD, and ViiV Healthcare; and holds an unpaid position as President of the European AIDS Clinical Society. </a:t>
            </a:r>
            <a:r>
              <a:rPr kumimoji="0" lang="en-US" sz="900" b="1" i="0" u="none" strike="noStrike" kern="1200" cap="none" spc="0" normalizeH="0" baseline="0" noProof="0">
                <a:ln>
                  <a:noFill/>
                </a:ln>
                <a:solidFill>
                  <a:srgbClr val="54565B"/>
                </a:solidFill>
                <a:effectLst/>
                <a:uLnTx/>
                <a:uFillTx/>
                <a:ea typeface="+mn-ea"/>
                <a:cs typeface="+mn-cs"/>
              </a:rPr>
              <a:t>Devi </a:t>
            </a:r>
            <a:r>
              <a:rPr kumimoji="0" lang="en-US" sz="900" b="1" i="0" u="none" strike="noStrike" kern="1200" cap="none" spc="0" normalizeH="0" baseline="0" noProof="0" err="1">
                <a:ln>
                  <a:noFill/>
                </a:ln>
                <a:solidFill>
                  <a:srgbClr val="54565B"/>
                </a:solidFill>
                <a:effectLst/>
                <a:uLnTx/>
                <a:uFillTx/>
                <a:ea typeface="+mn-ea"/>
                <a:cs typeface="+mn-cs"/>
              </a:rPr>
              <a:t>SenGupta</a:t>
            </a:r>
            <a:r>
              <a:rPr kumimoji="0" lang="en-US" sz="900" b="1" i="0" u="none" strike="noStrike" kern="1200" cap="none" spc="0" normalizeH="0" baseline="0" noProof="0">
                <a:ln>
                  <a:noFill/>
                </a:ln>
                <a:solidFill>
                  <a:srgbClr val="54565B"/>
                </a:solidFill>
                <a:effectLst/>
                <a:uLnTx/>
                <a:uFillTx/>
                <a:ea typeface="+mn-ea"/>
                <a:cs typeface="+mn-cs"/>
              </a:rPr>
              <a:t> </a:t>
            </a:r>
            <a:r>
              <a:rPr kumimoji="0" lang="en-US" sz="900" i="0" u="none" strike="noStrike" kern="1200" cap="none" spc="0" normalizeH="0" baseline="0" noProof="0">
                <a:ln>
                  <a:noFill/>
                </a:ln>
                <a:solidFill>
                  <a:srgbClr val="54565B"/>
                </a:solidFill>
                <a:effectLst/>
                <a:uLnTx/>
                <a:uFillTx/>
                <a:ea typeface="+mn-ea"/>
                <a:cs typeface="+mn-cs"/>
              </a:rPr>
              <a:t>is an employee and shareholder of Gilead Sciences, Inc.; is co-chair of the IAS HIV Cure Industry Collaborative Group, board member of the San Francisco AIDS Foundation, and advisory council member of the California HIV Research Program. </a:t>
            </a:r>
            <a:r>
              <a:rPr kumimoji="0" lang="en-GB" sz="900" b="1" i="0" u="none" strike="noStrike" kern="1200" cap="none" spc="0" normalizeH="0" baseline="0" noProof="0" err="1">
                <a:ln>
                  <a:noFill/>
                </a:ln>
                <a:solidFill>
                  <a:srgbClr val="54565B"/>
                </a:solidFill>
                <a:effectLst/>
                <a:uLnTx/>
                <a:uFillTx/>
                <a:ea typeface="+mn-ea"/>
                <a:cs typeface="+mn-cs"/>
              </a:rPr>
              <a:t>Hongyuan</a:t>
            </a:r>
            <a:r>
              <a:rPr kumimoji="0" lang="en-GB" sz="900" b="1" i="0" u="none" strike="noStrike" kern="1200" cap="none" spc="0" normalizeH="0" baseline="0" noProof="0">
                <a:ln>
                  <a:noFill/>
                </a:ln>
                <a:solidFill>
                  <a:srgbClr val="54565B"/>
                </a:solidFill>
                <a:effectLst/>
                <a:uLnTx/>
                <a:uFillTx/>
                <a:ea typeface="+mn-ea"/>
                <a:cs typeface="+mn-cs"/>
              </a:rPr>
              <a:t> Wang</a:t>
            </a:r>
            <a:r>
              <a:rPr kumimoji="0" lang="en-GB" sz="900" b="0" i="0" u="none" strike="noStrike" kern="1200" cap="none" spc="0" normalizeH="0" baseline="0" noProof="0">
                <a:ln>
                  <a:noFill/>
                </a:ln>
                <a:solidFill>
                  <a:srgbClr val="54565B"/>
                </a:solidFill>
                <a:effectLst/>
                <a:uLnTx/>
                <a:uFillTx/>
                <a:ea typeface="+mn-ea"/>
                <a:cs typeface="+mn-cs"/>
              </a:rPr>
              <a:t>,</a:t>
            </a:r>
            <a:r>
              <a:rPr kumimoji="0" lang="en-GB" sz="900" b="1" i="0" u="none" strike="noStrike" kern="1200" cap="none" spc="0" normalizeH="0" baseline="0" noProof="0">
                <a:ln>
                  <a:noFill/>
                </a:ln>
                <a:solidFill>
                  <a:srgbClr val="54565B"/>
                </a:solidFill>
                <a:effectLst/>
                <a:uLnTx/>
                <a:uFillTx/>
                <a:ea typeface="+mn-ea"/>
                <a:cs typeface="+mn-cs"/>
              </a:rPr>
              <a:t> Fadi Shihadeh</a:t>
            </a:r>
            <a:r>
              <a:rPr kumimoji="0" lang="en-GB" sz="900" b="0" i="0" u="none" strike="noStrike" kern="1200" cap="none" spc="0" normalizeH="0" baseline="0" noProof="0">
                <a:ln>
                  <a:noFill/>
                </a:ln>
                <a:solidFill>
                  <a:srgbClr val="54565B"/>
                </a:solidFill>
                <a:effectLst/>
                <a:uLnTx/>
                <a:uFillTx/>
                <a:ea typeface="+mn-ea"/>
                <a:cs typeface="+mn-cs"/>
              </a:rPr>
              <a:t>,</a:t>
            </a:r>
            <a:r>
              <a:rPr kumimoji="0" lang="en-GB" sz="900" b="1" i="0" u="none" strike="noStrike" kern="1200" cap="none" spc="0" normalizeH="0" baseline="0" noProof="0">
                <a:ln>
                  <a:noFill/>
                </a:ln>
                <a:solidFill>
                  <a:srgbClr val="54565B"/>
                </a:solidFill>
                <a:effectLst/>
                <a:uLnTx/>
                <a:uFillTx/>
                <a:ea typeface="+mn-ea"/>
                <a:cs typeface="+mn-cs"/>
              </a:rPr>
              <a:t> Hadas </a:t>
            </a:r>
            <a:r>
              <a:rPr kumimoji="0" lang="en-GB" sz="900" b="1" i="0" u="none" strike="noStrike" kern="1200" cap="none" spc="0" normalizeH="0" baseline="0" noProof="0" err="1">
                <a:ln>
                  <a:noFill/>
                </a:ln>
                <a:solidFill>
                  <a:srgbClr val="54565B"/>
                </a:solidFill>
                <a:effectLst/>
                <a:uLnTx/>
                <a:uFillTx/>
                <a:ea typeface="+mn-ea"/>
                <a:cs typeface="+mn-cs"/>
              </a:rPr>
              <a:t>Dvory</a:t>
            </a:r>
            <a:r>
              <a:rPr kumimoji="0" lang="en-GB" sz="900" b="1" i="0" u="none" strike="noStrike" kern="1200" cap="none" spc="0" normalizeH="0" baseline="0" noProof="0">
                <a:ln>
                  <a:noFill/>
                </a:ln>
                <a:solidFill>
                  <a:srgbClr val="54565B"/>
                </a:solidFill>
                <a:effectLst/>
                <a:uLnTx/>
                <a:uFillTx/>
                <a:ea typeface="+mn-ea"/>
                <a:cs typeface="+mn-cs"/>
              </a:rPr>
              <a:t>-Sobol</a:t>
            </a:r>
            <a:r>
              <a:rPr kumimoji="0" lang="en-GB" sz="900" b="0" i="0" u="none" strike="noStrike" kern="1200" cap="none" spc="0" normalizeH="0" baseline="0" noProof="0">
                <a:ln>
                  <a:noFill/>
                </a:ln>
                <a:solidFill>
                  <a:srgbClr val="54565B"/>
                </a:solidFill>
                <a:effectLst/>
                <a:uLnTx/>
                <a:uFillTx/>
                <a:ea typeface="+mn-ea"/>
                <a:cs typeface="+mn-cs"/>
              </a:rPr>
              <a:t>, and </a:t>
            </a:r>
            <a:r>
              <a:rPr kumimoji="0" lang="en-GB" sz="900" b="1" i="0" u="none" strike="noStrike" kern="1200" cap="none" spc="0" normalizeH="0" baseline="0" noProof="0">
                <a:ln>
                  <a:noFill/>
                </a:ln>
                <a:solidFill>
                  <a:srgbClr val="54565B"/>
                </a:solidFill>
                <a:effectLst/>
                <a:uLnTx/>
                <a:uFillTx/>
                <a:ea typeface="+mn-ea"/>
                <a:cs typeface="+mn-cs"/>
              </a:rPr>
              <a:t>Martin S Rhee </a:t>
            </a:r>
            <a:r>
              <a:rPr kumimoji="0" lang="en-US" sz="900" b="0" i="0" u="none" strike="noStrike" kern="1200" cap="none" spc="0" normalizeH="0" baseline="0" noProof="0">
                <a:ln>
                  <a:noFill/>
                </a:ln>
                <a:solidFill>
                  <a:srgbClr val="54565B"/>
                </a:solidFill>
                <a:effectLst/>
                <a:uLnTx/>
                <a:uFillTx/>
                <a:ea typeface="+mn-ea"/>
                <a:cs typeface="+mn-cs"/>
              </a:rPr>
              <a:t>are employees and shareholders of Gilead Sciences, Inc.</a:t>
            </a:r>
            <a:r>
              <a:rPr kumimoji="0" lang="en-GB" sz="900" b="0" i="0" u="none" strike="noStrike" kern="1200" cap="none" spc="0" normalizeH="0" baseline="0" noProof="0">
                <a:ln>
                  <a:noFill/>
                </a:ln>
                <a:solidFill>
                  <a:srgbClr val="54565B"/>
                </a:solidFill>
                <a:effectLst/>
                <a:uLnTx/>
                <a:uFillTx/>
                <a:ea typeface="+mn-ea"/>
                <a:cs typeface="+mn-cs"/>
              </a:rPr>
              <a:t> </a:t>
            </a:r>
            <a:r>
              <a:rPr kumimoji="0" lang="en-GB" sz="900" b="1" i="0" u="none" strike="noStrike" kern="1200" cap="none" spc="0" normalizeH="0" baseline="0" noProof="0">
                <a:ln>
                  <a:noFill/>
                </a:ln>
                <a:solidFill>
                  <a:srgbClr val="54565B"/>
                </a:solidFill>
                <a:effectLst/>
                <a:uLnTx/>
                <a:uFillTx/>
                <a:ea typeface="+mn-ea"/>
                <a:cs typeface="+mn-cs"/>
              </a:rPr>
              <a:t>Ke Chen</a:t>
            </a:r>
            <a:r>
              <a:rPr kumimoji="0" lang="en-GB" sz="900" b="0" i="0" u="none" strike="noStrike" kern="1200" cap="none" spc="0" normalizeH="0" baseline="0" noProof="0">
                <a:ln>
                  <a:noFill/>
                </a:ln>
                <a:solidFill>
                  <a:srgbClr val="54565B"/>
                </a:solidFill>
                <a:effectLst/>
                <a:uLnTx/>
                <a:uFillTx/>
                <a:ea typeface="+mn-ea"/>
                <a:cs typeface="+mn-cs"/>
              </a:rPr>
              <a:t>, </a:t>
            </a:r>
            <a:r>
              <a:rPr kumimoji="0" lang="en-GB" sz="900" b="1" i="0" u="none" strike="noStrike" kern="1200" cap="none" spc="0" normalizeH="0" baseline="0" noProof="0">
                <a:ln>
                  <a:noFill/>
                </a:ln>
                <a:solidFill>
                  <a:srgbClr val="54565B"/>
                </a:solidFill>
                <a:effectLst/>
                <a:uLnTx/>
                <a:uFillTx/>
                <a:ea typeface="+mn-ea"/>
                <a:cs typeface="+mn-cs"/>
              </a:rPr>
              <a:t>Melissa Shaughnessy</a:t>
            </a:r>
            <a:r>
              <a:rPr kumimoji="0" lang="en-GB" sz="900" i="0" u="none" strike="noStrike" kern="1200" cap="none" spc="0" normalizeH="0" baseline="0" noProof="0">
                <a:ln>
                  <a:noFill/>
                </a:ln>
                <a:solidFill>
                  <a:srgbClr val="54565B"/>
                </a:solidFill>
                <a:effectLst/>
                <a:uLnTx/>
                <a:uFillTx/>
                <a:ea typeface="+mn-ea"/>
                <a:cs typeface="+mn-cs"/>
              </a:rPr>
              <a:t>,</a:t>
            </a:r>
            <a:r>
              <a:rPr kumimoji="0" lang="en-GB" sz="900" b="1" i="0" u="none" strike="noStrike" kern="1200" cap="none" spc="0" normalizeH="0" baseline="0" noProof="0">
                <a:ln>
                  <a:noFill/>
                </a:ln>
                <a:solidFill>
                  <a:srgbClr val="54565B"/>
                </a:solidFill>
                <a:effectLst/>
                <a:uLnTx/>
                <a:uFillTx/>
                <a:ea typeface="+mn-ea"/>
                <a:cs typeface="+mn-cs"/>
              </a:rPr>
              <a:t> </a:t>
            </a:r>
            <a:r>
              <a:rPr kumimoji="0" lang="en-GB" sz="900" b="0" i="0" u="none" strike="noStrike" kern="1200" cap="none" spc="0" normalizeH="0" baseline="0" noProof="0">
                <a:ln>
                  <a:noFill/>
                </a:ln>
                <a:solidFill>
                  <a:srgbClr val="54565B"/>
                </a:solidFill>
                <a:effectLst/>
                <a:uLnTx/>
                <a:uFillTx/>
                <a:ea typeface="+mn-ea"/>
                <a:cs typeface="+mn-cs"/>
              </a:rPr>
              <a:t>and </a:t>
            </a:r>
            <a:r>
              <a:rPr kumimoji="0" lang="en-GB" sz="900" b="1" i="0" u="none" strike="noStrike" kern="1200" cap="none" spc="0" normalizeH="0" baseline="0" noProof="0">
                <a:ln>
                  <a:noFill/>
                </a:ln>
                <a:solidFill>
                  <a:srgbClr val="54565B"/>
                </a:solidFill>
                <a:effectLst/>
                <a:uLnTx/>
                <a:uFillTx/>
                <a:ea typeface="+mn-ea"/>
                <a:cs typeface="+mn-cs"/>
              </a:rPr>
              <a:t>Cyril </a:t>
            </a:r>
            <a:r>
              <a:rPr kumimoji="0" lang="en-GB" sz="900" b="1" i="0" u="none" strike="noStrike" kern="1200" cap="none" spc="0" normalizeH="0" baseline="0" noProof="0" err="1">
                <a:ln>
                  <a:noFill/>
                </a:ln>
                <a:solidFill>
                  <a:srgbClr val="54565B"/>
                </a:solidFill>
                <a:effectLst/>
                <a:uLnTx/>
                <a:uFillTx/>
                <a:ea typeface="+mn-ea"/>
                <a:cs typeface="+mn-cs"/>
              </a:rPr>
              <a:t>Llamoso</a:t>
            </a:r>
            <a:r>
              <a:rPr kumimoji="0" lang="en-GB" sz="900" b="1" i="0" u="none" strike="noStrike" kern="1200" cap="none" spc="0" normalizeH="0" baseline="0" noProof="0">
                <a:ln>
                  <a:noFill/>
                </a:ln>
                <a:solidFill>
                  <a:srgbClr val="54565B"/>
                </a:solidFill>
                <a:effectLst/>
                <a:uLnTx/>
                <a:uFillTx/>
                <a:ea typeface="+mn-ea"/>
                <a:cs typeface="+mn-cs"/>
              </a:rPr>
              <a:t> </a:t>
            </a:r>
            <a:r>
              <a:rPr kumimoji="0" lang="en-GB" sz="900" b="0" i="0" u="none" strike="noStrike" kern="1200" cap="none" spc="0" normalizeH="0" baseline="0" noProof="0">
                <a:ln>
                  <a:noFill/>
                </a:ln>
                <a:solidFill>
                  <a:srgbClr val="54565B"/>
                </a:solidFill>
                <a:effectLst/>
                <a:uLnTx/>
                <a:uFillTx/>
                <a:ea typeface="+mn-ea"/>
                <a:cs typeface="+mn-cs"/>
              </a:rPr>
              <a:t>are employees and shareholders of Merck Sharp &amp; Dohme LLC</a:t>
            </a:r>
            <a:r>
              <a:rPr lang="en-GB" sz="900">
                <a:solidFill>
                  <a:srgbClr val="54565B"/>
                </a:solidFill>
              </a:rPr>
              <a:t>,</a:t>
            </a:r>
            <a:r>
              <a:rPr kumimoji="0" lang="en-GB" sz="900" b="0" i="0" u="none" strike="noStrike" kern="1200" cap="none" spc="0" normalizeH="0" baseline="0" noProof="0">
                <a:ln>
                  <a:noFill/>
                </a:ln>
                <a:solidFill>
                  <a:srgbClr val="54565B"/>
                </a:solidFill>
                <a:effectLst/>
                <a:uLnTx/>
                <a:uFillTx/>
                <a:ea typeface="+mn-ea"/>
                <a:cs typeface="+mn-cs"/>
              </a:rPr>
              <a:t> a subsidiary of Merck &amp; Co., Inc. (Rahway, NJ, USA). </a:t>
            </a:r>
            <a:r>
              <a:rPr kumimoji="0" lang="en-GB" sz="900" b="1" i="0" u="none" strike="noStrike" kern="1200" cap="none" spc="0" normalizeH="0" baseline="0" noProof="0">
                <a:ln>
                  <a:noFill/>
                </a:ln>
                <a:solidFill>
                  <a:srgbClr val="54565B"/>
                </a:solidFill>
                <a:effectLst/>
                <a:uLnTx/>
                <a:uFillTx/>
                <a:ea typeface="+mn-ea"/>
                <a:cs typeface="+mn-cs"/>
              </a:rPr>
              <a:t>Onyema Ogbuagu</a:t>
            </a:r>
            <a:r>
              <a:rPr lang="en-GB" sz="900">
                <a:solidFill>
                  <a:srgbClr val="54565B"/>
                </a:solidFill>
              </a:rPr>
              <a:t> received</a:t>
            </a:r>
            <a:r>
              <a:rPr kumimoji="0" lang="en-GB" sz="900" b="0" i="0" u="none" strike="noStrike" kern="1200" cap="none" spc="0" normalizeH="0" baseline="0" noProof="0">
                <a:ln>
                  <a:noFill/>
                </a:ln>
                <a:solidFill>
                  <a:srgbClr val="54565B"/>
                </a:solidFill>
                <a:effectLst/>
                <a:uLnTx/>
                <a:uFillTx/>
                <a:ea typeface="+mn-ea"/>
                <a:cs typeface="+mn-cs"/>
              </a:rPr>
              <a:t> consulting fees from Gilead Sciences, Inc., Merck, and ViiV Healthcare; honoraria for presentations and support to attend meetings and/or travel from Gilead Sciences, Inc.</a:t>
            </a:r>
          </a:p>
        </p:txBody>
      </p:sp>
      <p:sp>
        <p:nvSpPr>
          <p:cNvPr id="6" name="Slide Number Placeholder 5">
            <a:extLst>
              <a:ext uri="{FF2B5EF4-FFF2-40B4-BE49-F238E27FC236}">
                <a16:creationId xmlns:a16="http://schemas.microsoft.com/office/drawing/2014/main" id="{B8D5DC43-E0C6-7128-4756-B847E15E0382}"/>
              </a:ext>
            </a:extLst>
          </p:cNvPr>
          <p:cNvSpPr>
            <a:spLocks noGrp="1"/>
          </p:cNvSpPr>
          <p:nvPr>
            <p:ph type="sldNum" sz="quarter" idx="33"/>
          </p:nvPr>
        </p:nvSpPr>
        <p:spPr/>
        <p:txBody>
          <a:bodyPr/>
          <a:lstStyle/>
          <a:p>
            <a:fld id="{19B51A1E-902D-48AF-9020-955120F399B6}" type="slidenum">
              <a:rPr lang="en-US" noProof="0" smtClean="0"/>
              <a:pPr/>
              <a:t>2</a:t>
            </a:fld>
            <a:endParaRPr lang="en-US" noProof="0"/>
          </a:p>
        </p:txBody>
      </p:sp>
      <p:sp>
        <p:nvSpPr>
          <p:cNvPr id="36" name="Title 35">
            <a:extLst>
              <a:ext uri="{FF2B5EF4-FFF2-40B4-BE49-F238E27FC236}">
                <a16:creationId xmlns:a16="http://schemas.microsoft.com/office/drawing/2014/main" id="{42E5FC56-3B56-BCF9-F9B4-2C83D918F4E2}"/>
              </a:ext>
            </a:extLst>
          </p:cNvPr>
          <p:cNvSpPr>
            <a:spLocks noGrp="1"/>
          </p:cNvSpPr>
          <p:nvPr>
            <p:ph type="title"/>
          </p:nvPr>
        </p:nvSpPr>
        <p:spPr>
          <a:xfrm>
            <a:off x="324001" y="222192"/>
            <a:ext cx="8496000" cy="558858"/>
          </a:xfrm>
        </p:spPr>
        <p:txBody>
          <a:bodyPr/>
          <a:lstStyle/>
          <a:p>
            <a:r>
              <a:rPr lang="en-US"/>
              <a:t>Disclosures</a:t>
            </a:r>
          </a:p>
        </p:txBody>
      </p:sp>
    </p:spTree>
    <p:extLst>
      <p:ext uri="{BB962C8B-B14F-4D97-AF65-F5344CB8AC3E}">
        <p14:creationId xmlns:p14="http://schemas.microsoft.com/office/powerpoint/2010/main" val="24508476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0C3A35-850B-D665-C2FB-9B0789D9DB51}"/>
            </a:ext>
          </a:extLst>
        </p:cNvPr>
        <p:cNvGrpSpPr/>
        <p:nvPr/>
      </p:nvGrpSpPr>
      <p:grpSpPr>
        <a:xfrm>
          <a:off x="0" y="0"/>
          <a:ext cx="0" cy="0"/>
          <a:chOff x="0" y="0"/>
          <a:chExt cx="0" cy="0"/>
        </a:xfrm>
      </p:grpSpPr>
      <p:sp>
        <p:nvSpPr>
          <p:cNvPr id="5" name="Footer Placeholder 4">
            <a:extLst>
              <a:ext uri="{FF2B5EF4-FFF2-40B4-BE49-F238E27FC236}">
                <a16:creationId xmlns:a16="http://schemas.microsoft.com/office/drawing/2014/main" id="{07C5AD14-4C1D-44F2-9939-64AACCA6654A}"/>
              </a:ext>
            </a:extLst>
          </p:cNvPr>
          <p:cNvSpPr>
            <a:spLocks noGrp="1"/>
          </p:cNvSpPr>
          <p:nvPr>
            <p:ph type="ftr" sz="quarter" idx="12"/>
          </p:nvPr>
        </p:nvSpPr>
        <p:spPr>
          <a:xfrm>
            <a:off x="324000" y="4977619"/>
            <a:ext cx="8400900" cy="104644"/>
          </a:xfrm>
        </p:spPr>
        <p:txBody>
          <a:bodyPr anchor="b" anchorCtr="0">
            <a:spAutoFit/>
          </a:bodyPr>
          <a:lstStyle/>
          <a:p>
            <a:pPr lvl="0">
              <a:lnSpc>
                <a:spcPct val="85000"/>
              </a:lnSpc>
              <a:defRPr/>
            </a:pPr>
            <a:r>
              <a:rPr lang="en-GB" b="1">
                <a:solidFill>
                  <a:srgbClr val="54565B"/>
                </a:solidFill>
              </a:rPr>
              <a:t>ISL</a:t>
            </a:r>
            <a:r>
              <a:rPr lang="en-GB">
                <a:solidFill>
                  <a:srgbClr val="54565B"/>
                </a:solidFill>
              </a:rPr>
              <a:t>, </a:t>
            </a:r>
            <a:r>
              <a:rPr lang="en-GB" err="1">
                <a:solidFill>
                  <a:srgbClr val="54565B"/>
                </a:solidFill>
              </a:rPr>
              <a:t>islatravir</a:t>
            </a:r>
            <a:r>
              <a:rPr lang="en-GB">
                <a:solidFill>
                  <a:srgbClr val="54565B"/>
                </a:solidFill>
              </a:rPr>
              <a:t>; </a:t>
            </a:r>
            <a:r>
              <a:rPr lang="en-GB" b="1">
                <a:solidFill>
                  <a:srgbClr val="54565B"/>
                </a:solidFill>
              </a:rPr>
              <a:t>LEN</a:t>
            </a:r>
            <a:r>
              <a:rPr lang="en-GB">
                <a:solidFill>
                  <a:srgbClr val="54565B"/>
                </a:solidFill>
              </a:rPr>
              <a:t>, lenacapavir; </a:t>
            </a:r>
            <a:r>
              <a:rPr lang="en-GB" b="1">
                <a:solidFill>
                  <a:srgbClr val="54565B"/>
                </a:solidFill>
              </a:rPr>
              <a:t>SOC</a:t>
            </a:r>
            <a:r>
              <a:rPr lang="en-GB">
                <a:solidFill>
                  <a:srgbClr val="54565B"/>
                </a:solidFill>
              </a:rPr>
              <a:t>, standard-of-care.</a:t>
            </a:r>
            <a:endParaRPr lang="en-US">
              <a:solidFill>
                <a:srgbClr val="54565B"/>
              </a:solidFill>
            </a:endParaRPr>
          </a:p>
        </p:txBody>
      </p:sp>
      <p:sp>
        <p:nvSpPr>
          <p:cNvPr id="6" name="Slide Number Placeholder 5">
            <a:extLst>
              <a:ext uri="{FF2B5EF4-FFF2-40B4-BE49-F238E27FC236}">
                <a16:creationId xmlns:a16="http://schemas.microsoft.com/office/drawing/2014/main" id="{E85B03D2-6E89-35E3-F99F-16ACCA16C3DA}"/>
              </a:ext>
            </a:extLst>
          </p:cNvPr>
          <p:cNvSpPr>
            <a:spLocks noGrp="1"/>
          </p:cNvSpPr>
          <p:nvPr>
            <p:ph type="sldNum" sz="quarter" idx="33"/>
          </p:nvPr>
        </p:nvSpPr>
        <p:spPr/>
        <p:txBody>
          <a:bodyPr/>
          <a:lstStyle/>
          <a:p>
            <a:pPr marL="0" marR="0" lvl="0" indent="0" algn="ctr" defTabSz="683784" rtl="0" eaLnBrk="1" fontAlgn="auto" latinLnBrk="0" hangingPunct="1">
              <a:lnSpc>
                <a:spcPct val="100000"/>
              </a:lnSpc>
              <a:spcBef>
                <a:spcPts val="0"/>
              </a:spcBef>
              <a:spcAft>
                <a:spcPts val="0"/>
              </a:spcAft>
              <a:buClrTx/>
              <a:buSzTx/>
              <a:buFontTx/>
              <a:buNone/>
              <a:tabLst/>
              <a:defRPr/>
            </a:pPr>
            <a:fld id="{19B51A1E-902D-48AF-9020-955120F399B6}" type="slidenum">
              <a:rPr kumimoji="0" lang="en-US" sz="896" b="0" i="0" u="none" strike="noStrike" kern="1200" cap="none" spc="0" normalizeH="0" baseline="0" noProof="0" smtClean="0">
                <a:ln>
                  <a:noFill/>
                </a:ln>
                <a:solidFill>
                  <a:srgbClr val="FFFFFF"/>
                </a:solidFill>
                <a:effectLst/>
                <a:uLnTx/>
                <a:uFillTx/>
                <a:latin typeface="Arial" panose="020B0604020202020204"/>
                <a:ea typeface="+mn-ea"/>
                <a:cs typeface="+mn-cs"/>
              </a:rPr>
              <a:pPr marL="0" marR="0" lvl="0" indent="0" algn="ctr" defTabSz="683784" rtl="0" eaLnBrk="1" fontAlgn="auto" latinLnBrk="0" hangingPunct="1">
                <a:lnSpc>
                  <a:spcPct val="100000"/>
                </a:lnSpc>
                <a:spcBef>
                  <a:spcPts val="0"/>
                </a:spcBef>
                <a:spcAft>
                  <a:spcPts val="0"/>
                </a:spcAft>
                <a:buClrTx/>
                <a:buSzTx/>
                <a:buFontTx/>
                <a:buNone/>
                <a:tabLst/>
                <a:defRPr/>
              </a:pPr>
              <a:t>3</a:t>
            </a:fld>
            <a:endParaRPr kumimoji="0" lang="en-US" sz="896"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6" name="Title 35">
            <a:extLst>
              <a:ext uri="{FF2B5EF4-FFF2-40B4-BE49-F238E27FC236}">
                <a16:creationId xmlns:a16="http://schemas.microsoft.com/office/drawing/2014/main" id="{F4A5877B-C3C6-029D-D0F6-7FFD0457A8DD}"/>
              </a:ext>
            </a:extLst>
          </p:cNvPr>
          <p:cNvSpPr>
            <a:spLocks noGrp="1"/>
          </p:cNvSpPr>
          <p:nvPr>
            <p:ph type="title"/>
          </p:nvPr>
        </p:nvSpPr>
        <p:spPr>
          <a:xfrm>
            <a:off x="324001" y="222190"/>
            <a:ext cx="8496000" cy="557784"/>
          </a:xfrm>
        </p:spPr>
        <p:txBody>
          <a:bodyPr/>
          <a:lstStyle/>
          <a:p>
            <a:r>
              <a:rPr lang="en-US"/>
              <a:t>Summary Slide</a:t>
            </a:r>
          </a:p>
        </p:txBody>
      </p:sp>
      <p:sp>
        <p:nvSpPr>
          <p:cNvPr id="24" name="TextBox 23">
            <a:extLst>
              <a:ext uri="{FF2B5EF4-FFF2-40B4-BE49-F238E27FC236}">
                <a16:creationId xmlns:a16="http://schemas.microsoft.com/office/drawing/2014/main" id="{50AC3E52-E9E7-CAA4-D8FE-A7A80DF3DF97}"/>
              </a:ext>
            </a:extLst>
          </p:cNvPr>
          <p:cNvSpPr txBox="1"/>
          <p:nvPr/>
        </p:nvSpPr>
        <p:spPr>
          <a:xfrm>
            <a:off x="412230" y="820434"/>
            <a:ext cx="6200044" cy="3836948"/>
          </a:xfrm>
          <a:prstGeom prst="rect">
            <a:avLst/>
          </a:prstGeom>
          <a:noFill/>
        </p:spPr>
        <p:txBody>
          <a:bodyPr wrap="square">
            <a:spAutoFit/>
          </a:bodyPr>
          <a:lstStyle/>
          <a:p>
            <a:pPr marL="0" marR="0" lvl="2" indent="0" algn="l" defTabSz="682851" rtl="0" eaLnBrk="1" fontAlgn="auto" latinLnBrk="0" hangingPunct="1">
              <a:lnSpc>
                <a:spcPct val="100000"/>
              </a:lnSpc>
              <a:spcBef>
                <a:spcPts val="600"/>
              </a:spcBef>
              <a:spcAft>
                <a:spcPts val="200"/>
              </a:spcAft>
              <a:buClrTx/>
              <a:buSzTx/>
              <a:buFontTx/>
              <a:buNone/>
              <a:tabLst/>
              <a:defRPr/>
            </a:pPr>
            <a:r>
              <a:rPr kumimoji="0" lang="en-US" sz="1400" b="1" i="0" u="none" strike="noStrike" kern="1200" cap="none" spc="0" normalizeH="0" baseline="0" noProof="0">
                <a:ln>
                  <a:noFill/>
                </a:ln>
                <a:solidFill>
                  <a:srgbClr val="2D425F">
                    <a:lumMod val="60000"/>
                    <a:lumOff val="40000"/>
                  </a:srgbClr>
                </a:solidFill>
                <a:effectLst/>
                <a:uLnTx/>
                <a:uFillTx/>
                <a:latin typeface="Arial" panose="020B0604020202020204"/>
                <a:ea typeface="+mn-ea"/>
                <a:cs typeface="+mn-cs"/>
              </a:rPr>
              <a:t>What is your main question?</a:t>
            </a:r>
          </a:p>
          <a:p>
            <a:pPr marL="227013" lvl="2" indent="-227013" defTabSz="682851">
              <a:spcBef>
                <a:spcPts val="600"/>
              </a:spcBef>
              <a:spcAft>
                <a:spcPts val="200"/>
              </a:spcAft>
              <a:buFont typeface="Arial" panose="020B0604020202020204" pitchFamily="34" charset="0"/>
              <a:buChar char="●"/>
              <a:defRPr/>
            </a:pPr>
            <a:r>
              <a:rPr lang="en-US" sz="1400">
                <a:solidFill>
                  <a:srgbClr val="54565B"/>
                </a:solidFill>
              </a:rPr>
              <a:t>To assess the efficacy, safety, and tolerability of a novel investigational once-weekly single-tablet treatment regimen of islatravir/lenacapavir (ISL/LEN) compared with daily oral SOC treatment for HIV-1 </a:t>
            </a:r>
            <a:endParaRPr lang="en-US" sz="1400" b="1">
              <a:solidFill>
                <a:srgbClr val="54565B"/>
              </a:solidFill>
            </a:endParaRPr>
          </a:p>
          <a:p>
            <a:pPr marL="0" marR="0" lvl="2" indent="0" algn="l" defTabSz="682851" rtl="0" eaLnBrk="1" fontAlgn="auto" latinLnBrk="0" hangingPunct="1">
              <a:lnSpc>
                <a:spcPct val="100000"/>
              </a:lnSpc>
              <a:spcBef>
                <a:spcPts val="600"/>
              </a:spcBef>
              <a:spcAft>
                <a:spcPts val="200"/>
              </a:spcAft>
              <a:buClrTx/>
              <a:buSzTx/>
              <a:buFontTx/>
              <a:buNone/>
              <a:tabLst/>
              <a:defRPr/>
            </a:pPr>
            <a:r>
              <a:rPr kumimoji="0" lang="en-US" sz="1400" b="1" i="0" u="none" strike="noStrike" kern="1200" cap="none" spc="0" normalizeH="0" baseline="0" noProof="0">
                <a:ln>
                  <a:noFill/>
                </a:ln>
                <a:solidFill>
                  <a:srgbClr val="2D425F">
                    <a:lumMod val="60000"/>
                    <a:lumOff val="40000"/>
                  </a:srgbClr>
                </a:solidFill>
                <a:effectLst/>
                <a:uLnTx/>
                <a:uFillTx/>
                <a:latin typeface="Arial" panose="020B0604020202020204"/>
                <a:ea typeface="+mn-ea"/>
                <a:cs typeface="+mn-cs"/>
              </a:rPr>
              <a:t>What did you find?</a:t>
            </a:r>
          </a:p>
          <a:p>
            <a:pPr marL="227013" lvl="2" indent="-227013" defTabSz="682851">
              <a:spcBef>
                <a:spcPts val="600"/>
              </a:spcBef>
              <a:spcAft>
                <a:spcPts val="200"/>
              </a:spcAft>
              <a:buFont typeface="Arial" panose="020B0604020202020204" pitchFamily="34" charset="0"/>
              <a:buChar char="●"/>
              <a:defRPr/>
            </a:pPr>
            <a:r>
              <a:rPr lang="en-GB" sz="1400">
                <a:solidFill>
                  <a:srgbClr val="54565B"/>
                </a:solidFill>
              </a:rPr>
              <a:t>In people with HIV-1 who were virologically suppressed on SOC daily oral therapy, switching to once-weekly oral ISL/LEN was well tolerated and maintained a high rate of virologic suppression, with efficacy noninferior to that of daily SOC at Week 48. </a:t>
            </a:r>
            <a:r>
              <a:rPr lang="en-US" sz="1400">
                <a:solidFill>
                  <a:srgbClr val="54565B"/>
                </a:solidFill>
              </a:rPr>
              <a:t>No treatment-emergent resistance to ISL/LEN was identified to date</a:t>
            </a:r>
          </a:p>
          <a:p>
            <a:pPr marL="0" marR="0" lvl="2" indent="0" algn="l" defTabSz="682851" rtl="0" eaLnBrk="1" fontAlgn="auto" latinLnBrk="0" hangingPunct="1">
              <a:lnSpc>
                <a:spcPct val="100000"/>
              </a:lnSpc>
              <a:spcBef>
                <a:spcPts val="600"/>
              </a:spcBef>
              <a:spcAft>
                <a:spcPts val="200"/>
              </a:spcAft>
              <a:buClrTx/>
              <a:buSzTx/>
              <a:buFontTx/>
              <a:buNone/>
              <a:tabLst/>
              <a:defRPr/>
            </a:pPr>
            <a:r>
              <a:rPr kumimoji="0" lang="en-US" sz="1400" b="1" i="0" u="none" strike="noStrike" kern="1200" cap="none" spc="0" normalizeH="0" baseline="0" noProof="0">
                <a:ln>
                  <a:noFill/>
                </a:ln>
                <a:solidFill>
                  <a:srgbClr val="2D425F">
                    <a:lumMod val="60000"/>
                    <a:lumOff val="40000"/>
                  </a:srgbClr>
                </a:solidFill>
                <a:effectLst/>
                <a:uLnTx/>
                <a:uFillTx/>
                <a:latin typeface="Arial" panose="020B0604020202020204"/>
                <a:ea typeface="+mn-ea"/>
                <a:cs typeface="+mn-cs"/>
              </a:rPr>
              <a:t>Why is it important?</a:t>
            </a:r>
          </a:p>
          <a:p>
            <a:pPr marL="227013" lvl="2" indent="-227013" defTabSz="682851">
              <a:spcBef>
                <a:spcPts val="600"/>
              </a:spcBef>
              <a:spcAft>
                <a:spcPts val="200"/>
              </a:spcAft>
              <a:buFont typeface="Arial" panose="020B0604020202020204" pitchFamily="34" charset="0"/>
              <a:buChar char="●"/>
              <a:defRPr/>
            </a:pPr>
            <a:r>
              <a:rPr lang="en-US" sz="1400">
                <a:solidFill>
                  <a:srgbClr val="54565B"/>
                </a:solidFill>
              </a:rPr>
              <a:t>New treatment options, including oral treatments with longer dosing intervals, are needed to meet the diverse circumstances and preferences of people with HIV-1, and could help reduce some of the barriers to sustained virologic suppression</a:t>
            </a:r>
          </a:p>
        </p:txBody>
      </p:sp>
      <p:sp>
        <p:nvSpPr>
          <p:cNvPr id="2" name="Rectangle 1">
            <a:extLst>
              <a:ext uri="{FF2B5EF4-FFF2-40B4-BE49-F238E27FC236}">
                <a16:creationId xmlns:a16="http://schemas.microsoft.com/office/drawing/2014/main" id="{3501AB3F-C771-EDD9-38DD-30B3E11721F1}"/>
              </a:ext>
            </a:extLst>
          </p:cNvPr>
          <p:cNvSpPr/>
          <p:nvPr/>
        </p:nvSpPr>
        <p:spPr>
          <a:xfrm>
            <a:off x="6707777" y="779974"/>
            <a:ext cx="2112222" cy="3863464"/>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784" rtl="0" eaLnBrk="1" fontAlgn="auto" latinLnBrk="0" hangingPunct="1">
              <a:lnSpc>
                <a:spcPct val="100000"/>
              </a:lnSpc>
              <a:spcBef>
                <a:spcPts val="0"/>
              </a:spcBef>
              <a:spcAft>
                <a:spcPts val="0"/>
              </a:spcAft>
              <a:buClrTx/>
              <a:buSzTx/>
              <a:buFontTx/>
              <a:buNone/>
              <a:tabLst/>
              <a:defRPr/>
            </a:pPr>
            <a:endParaRPr kumimoji="0" lang="en-GB" sz="1346"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 name="TextBox 2">
            <a:extLst>
              <a:ext uri="{FF2B5EF4-FFF2-40B4-BE49-F238E27FC236}">
                <a16:creationId xmlns:a16="http://schemas.microsoft.com/office/drawing/2014/main" id="{87933298-FA9A-872A-F1D4-8204B534E105}"/>
              </a:ext>
            </a:extLst>
          </p:cNvPr>
          <p:cNvSpPr txBox="1"/>
          <p:nvPr/>
        </p:nvSpPr>
        <p:spPr>
          <a:xfrm>
            <a:off x="6803280" y="3497143"/>
            <a:ext cx="1921216" cy="954107"/>
          </a:xfrm>
          <a:prstGeom prst="rect">
            <a:avLst/>
          </a:prstGeom>
          <a:noFill/>
        </p:spPr>
        <p:txBody>
          <a:bodyPr wrap="square">
            <a:spAutoFit/>
          </a:bodyPr>
          <a:lstStyle/>
          <a:p>
            <a:pPr marL="0" marR="0" lvl="0" indent="0" algn="ctr" defTabSz="683784"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srgbClr val="54565B"/>
                </a:solidFill>
                <a:effectLst/>
                <a:uLnTx/>
                <a:uFillTx/>
                <a:latin typeface="Arial" panose="020B0604020202020204"/>
                <a:ea typeface="+mn-ea"/>
                <a:cs typeface="Arial" panose="020B0604020202020204" pitchFamily="34" charset="0"/>
              </a:rPr>
              <a:t>Copies of this presentation and the plain language summary poster obtained through QR (Quick Response) and/or text key codes are for personal use only and may not be reproduced without written permission of the authors.</a:t>
            </a:r>
          </a:p>
        </p:txBody>
      </p:sp>
      <p:sp>
        <p:nvSpPr>
          <p:cNvPr id="4" name="TextBox 3">
            <a:extLst>
              <a:ext uri="{FF2B5EF4-FFF2-40B4-BE49-F238E27FC236}">
                <a16:creationId xmlns:a16="http://schemas.microsoft.com/office/drawing/2014/main" id="{9B5A6E7E-B69E-1569-5BFA-5B5F2CA7185A}"/>
              </a:ext>
            </a:extLst>
          </p:cNvPr>
          <p:cNvSpPr txBox="1"/>
          <p:nvPr/>
        </p:nvSpPr>
        <p:spPr>
          <a:xfrm>
            <a:off x="6740436" y="979184"/>
            <a:ext cx="2046904" cy="623248"/>
          </a:xfrm>
          <a:prstGeom prst="rect">
            <a:avLst/>
          </a:prstGeom>
          <a:noFill/>
        </p:spPr>
        <p:txBody>
          <a:bodyPr wrap="square">
            <a:spAutoFit/>
          </a:bodyPr>
          <a:lstStyle/>
          <a:p>
            <a:pPr marL="0" marR="0" lvl="0" indent="0" algn="ctr" defTabSz="683784" rtl="0" eaLnBrk="1" fontAlgn="auto" latinLnBrk="0" hangingPunct="1">
              <a:lnSpc>
                <a:spcPct val="100000"/>
              </a:lnSpc>
              <a:spcBef>
                <a:spcPts val="0"/>
              </a:spcBef>
              <a:spcAft>
                <a:spcPts val="0"/>
              </a:spcAft>
              <a:buClrTx/>
              <a:buSzTx/>
              <a:buFontTx/>
              <a:buNone/>
              <a:tabLst/>
              <a:defRPr/>
            </a:pPr>
            <a:r>
              <a:rPr kumimoji="0" lang="en-GB" sz="1150" b="1" i="0" u="none" strike="noStrike" kern="1200" cap="none" spc="0" normalizeH="0" baseline="0" noProof="0">
                <a:ln>
                  <a:noFill/>
                </a:ln>
                <a:solidFill>
                  <a:srgbClr val="54565B"/>
                </a:solidFill>
                <a:effectLst/>
                <a:uLnTx/>
                <a:uFillTx/>
                <a:latin typeface="Arial" panose="020B0604020202020204"/>
                <a:ea typeface="+mn-ea"/>
                <a:cs typeface="Arial" panose="020B0604020202020204" pitchFamily="34" charset="0"/>
              </a:rPr>
              <a:t>Please scan to access</a:t>
            </a:r>
            <a:br>
              <a:rPr kumimoji="0" lang="en-GB" sz="1150" b="1" i="0" u="none" strike="noStrike" kern="1200" cap="none" spc="0" normalizeH="0" baseline="0" noProof="0">
                <a:ln>
                  <a:noFill/>
                </a:ln>
                <a:solidFill>
                  <a:srgbClr val="54565B"/>
                </a:solidFill>
                <a:effectLst/>
                <a:uLnTx/>
                <a:uFillTx/>
                <a:latin typeface="Arial" panose="020B0604020202020204"/>
                <a:ea typeface="+mn-ea"/>
                <a:cs typeface="Arial" panose="020B0604020202020204" pitchFamily="34" charset="0"/>
              </a:rPr>
            </a:br>
            <a:r>
              <a:rPr kumimoji="0" lang="en-GB" sz="1150" b="1" i="0" u="none" strike="noStrike" kern="1200" cap="none" spc="0" normalizeH="0" baseline="0" noProof="0">
                <a:ln>
                  <a:noFill/>
                </a:ln>
                <a:solidFill>
                  <a:srgbClr val="54565B"/>
                </a:solidFill>
                <a:effectLst/>
                <a:uLnTx/>
                <a:uFillTx/>
                <a:latin typeface="Arial" panose="020B0604020202020204"/>
                <a:ea typeface="+mn-ea"/>
                <a:cs typeface="Arial" panose="020B0604020202020204" pitchFamily="34" charset="0"/>
              </a:rPr>
              <a:t>this presentation and a plain language summary</a:t>
            </a:r>
            <a:endParaRPr kumimoji="0" lang="en-GB" sz="1150" b="1" i="0" u="none" strike="sngStrike" kern="1200" cap="none" spc="0" normalizeH="0" baseline="0" noProof="0">
              <a:ln>
                <a:noFill/>
              </a:ln>
              <a:solidFill>
                <a:srgbClr val="FF0000"/>
              </a:solidFill>
              <a:effectLst/>
              <a:highlight>
                <a:srgbClr val="00FFFF"/>
              </a:highlight>
              <a:uLnTx/>
              <a:uFillTx/>
              <a:latin typeface="Arial" panose="020B0604020202020204"/>
              <a:ea typeface="+mn-ea"/>
              <a:cs typeface="Arial" panose="020B0604020202020204" pitchFamily="34" charset="0"/>
            </a:endParaRPr>
          </a:p>
        </p:txBody>
      </p:sp>
      <p:pic>
        <p:nvPicPr>
          <p:cNvPr id="8" name="Picture 7">
            <a:extLst>
              <a:ext uri="{FF2B5EF4-FFF2-40B4-BE49-F238E27FC236}">
                <a16:creationId xmlns:a16="http://schemas.microsoft.com/office/drawing/2014/main" id="{A6253F87-B89A-5479-C9B7-6284DACAB757}"/>
              </a:ext>
            </a:extLst>
          </p:cNvPr>
          <p:cNvPicPr>
            <a:picLocks noChangeAspect="1" noChangeArrowheads="1"/>
          </p:cNvPicPr>
          <p:nvPr/>
        </p:nvPicPr>
        <p:blipFill>
          <a:blip r:embed="rId3"/>
          <a:srcRect/>
          <a:stretch/>
        </p:blipFill>
        <p:spPr bwMode="auto">
          <a:xfrm>
            <a:off x="7138018" y="1824725"/>
            <a:ext cx="1320585" cy="1320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03488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Content Placeholder 39">
            <a:extLst>
              <a:ext uri="{FF2B5EF4-FFF2-40B4-BE49-F238E27FC236}">
                <a16:creationId xmlns:a16="http://schemas.microsoft.com/office/drawing/2014/main" id="{211A5B68-73C3-FFAC-EC75-D02CB686B561}"/>
              </a:ext>
            </a:extLst>
          </p:cNvPr>
          <p:cNvSpPr>
            <a:spLocks noGrp="1"/>
          </p:cNvSpPr>
          <p:nvPr>
            <p:ph idx="1"/>
          </p:nvPr>
        </p:nvSpPr>
        <p:spPr>
          <a:xfrm>
            <a:off x="424934" y="965776"/>
            <a:ext cx="8400900" cy="2500685"/>
          </a:xfrm>
        </p:spPr>
        <p:txBody>
          <a:bodyPr wrap="square" lIns="0" tIns="0" rIns="0" bIns="0">
            <a:spAutoFit/>
          </a:bodyPr>
          <a:lstStyle/>
          <a:p>
            <a:pPr marL="227013" indent="-227013">
              <a:spcAft>
                <a:spcPts val="600"/>
              </a:spcAft>
              <a:buClr>
                <a:srgbClr val="54565B"/>
              </a:buClr>
              <a:buFont typeface="Arial" panose="020B0604020202020204" pitchFamily="34" charset="0"/>
              <a:buChar char="●"/>
            </a:pPr>
            <a:r>
              <a:rPr lang="en-US" sz="1300">
                <a:solidFill>
                  <a:srgbClr val="54565B"/>
                </a:solidFill>
              </a:rPr>
              <a:t>PWH on daily oral treatment have expressed strong interest in long-acting oral options,</a:t>
            </a:r>
            <a:r>
              <a:rPr lang="en-US" sz="1300" baseline="30000">
                <a:solidFill>
                  <a:srgbClr val="54565B"/>
                </a:solidFill>
              </a:rPr>
              <a:t>1,2</a:t>
            </a:r>
            <a:r>
              <a:rPr lang="en-US" sz="1300">
                <a:solidFill>
                  <a:srgbClr val="54565B"/>
                </a:solidFill>
              </a:rPr>
              <a:t> which could help meet their diverse treatment needs and improve outcomes</a:t>
            </a:r>
            <a:r>
              <a:rPr lang="en-US" sz="1300" baseline="30000">
                <a:solidFill>
                  <a:srgbClr val="54565B"/>
                </a:solidFill>
              </a:rPr>
              <a:t>1-4</a:t>
            </a:r>
          </a:p>
          <a:p>
            <a:pPr marL="227013" lvl="1" indent="-227013" defTabSz="682851">
              <a:spcBef>
                <a:spcPts val="747"/>
              </a:spcBef>
              <a:spcAft>
                <a:spcPts val="600"/>
              </a:spcAft>
              <a:buClr>
                <a:srgbClr val="54565B"/>
              </a:buClr>
              <a:buFont typeface="Arial" panose="020B0604020202020204" pitchFamily="34" charset="0"/>
              <a:buChar char="●"/>
            </a:pPr>
            <a:r>
              <a:rPr lang="en-US" sz="1300">
                <a:solidFill>
                  <a:srgbClr val="54565B"/>
                </a:solidFill>
              </a:rPr>
              <a:t>The combination of </a:t>
            </a:r>
            <a:r>
              <a:rPr lang="en-US" sz="1300" err="1">
                <a:solidFill>
                  <a:srgbClr val="54565B"/>
                </a:solidFill>
              </a:rPr>
              <a:t>islatravir</a:t>
            </a:r>
            <a:r>
              <a:rPr lang="en-US" sz="1300">
                <a:solidFill>
                  <a:srgbClr val="54565B"/>
                </a:solidFill>
              </a:rPr>
              <a:t> (ISL), a nucleoside reverse transcriptase translocation inhibitor,</a:t>
            </a:r>
            <a:r>
              <a:rPr lang="en-US" sz="1300" baseline="30000">
                <a:solidFill>
                  <a:srgbClr val="54565B"/>
                </a:solidFill>
              </a:rPr>
              <a:t>5,6</a:t>
            </a:r>
            <a:r>
              <a:rPr lang="en-US" sz="1300">
                <a:solidFill>
                  <a:srgbClr val="54565B"/>
                </a:solidFill>
              </a:rPr>
              <a:t> and lenacapavir (LEN), a capsid inhibitor,</a:t>
            </a:r>
            <a:r>
              <a:rPr lang="en-US" sz="1300" baseline="30000">
                <a:solidFill>
                  <a:srgbClr val="54565B"/>
                </a:solidFill>
              </a:rPr>
              <a:t>7</a:t>
            </a:r>
            <a:r>
              <a:rPr lang="en-US" sz="1300">
                <a:solidFill>
                  <a:srgbClr val="54565B"/>
                </a:solidFill>
              </a:rPr>
              <a:t> is being developed as a once-weekly oral single-tablet regimen for virologically suppressed PWH</a:t>
            </a:r>
          </a:p>
          <a:p>
            <a:pPr marL="227013" lvl="1" indent="-227013" defTabSz="682851">
              <a:spcBef>
                <a:spcPts val="747"/>
              </a:spcBef>
              <a:spcAft>
                <a:spcPts val="600"/>
              </a:spcAft>
              <a:buClr>
                <a:srgbClr val="54565B"/>
              </a:buClr>
              <a:buFont typeface="Arial" panose="020B0604020202020204" pitchFamily="34" charset="0"/>
              <a:buChar char="●"/>
            </a:pPr>
            <a:r>
              <a:rPr lang="en-GB" sz="1300">
                <a:solidFill>
                  <a:srgbClr val="54565B"/>
                </a:solidFill>
              </a:rPr>
              <a:t>ISL and LEN </a:t>
            </a:r>
            <a:r>
              <a:rPr lang="en-US" sz="1300">
                <a:solidFill>
                  <a:srgbClr val="54565B"/>
                </a:solidFill>
              </a:rPr>
              <a:t>have distinct mechanisms of action, potent anti–HIV-1 activity, nonoverlapping resistance profiles, and </a:t>
            </a:r>
            <a:r>
              <a:rPr lang="en-GB" sz="1300">
                <a:solidFill>
                  <a:srgbClr val="54565B"/>
                </a:solidFill>
              </a:rPr>
              <a:t>are well suited for development as a long-acting oral combination therapy due to their long half-lives that allow for weekly dosing</a:t>
            </a:r>
            <a:r>
              <a:rPr lang="en-GB" sz="1300" baseline="30000">
                <a:solidFill>
                  <a:srgbClr val="54565B"/>
                </a:solidFill>
              </a:rPr>
              <a:t>8-10</a:t>
            </a:r>
          </a:p>
          <a:p>
            <a:pPr marL="227013" indent="-227013">
              <a:spcAft>
                <a:spcPts val="600"/>
              </a:spcAft>
              <a:buClr>
                <a:srgbClr val="54565B"/>
              </a:buClr>
              <a:buFont typeface="Arial" panose="020B0604020202020204" pitchFamily="34" charset="0"/>
              <a:buChar char="●"/>
            </a:pPr>
            <a:r>
              <a:rPr lang="en-GB" sz="1300">
                <a:solidFill>
                  <a:srgbClr val="54565B"/>
                </a:solidFill>
              </a:rPr>
              <a:t>In a</a:t>
            </a:r>
            <a:r>
              <a:rPr lang="en-US" sz="1300">
                <a:solidFill>
                  <a:srgbClr val="54565B"/>
                </a:solidFill>
              </a:rPr>
              <a:t> Phase 2 study in virologically suppressed PWH, once-weekly oral ISL + LEN </a:t>
            </a:r>
            <a:r>
              <a:rPr lang="en-GB" sz="1300">
                <a:solidFill>
                  <a:srgbClr val="54565B"/>
                </a:solidFill>
              </a:rPr>
              <a:t>was well tolerated, and maintained high efficacy through </a:t>
            </a:r>
            <a:r>
              <a:rPr lang="en-GB" sz="1300" kern="0">
                <a:solidFill>
                  <a:srgbClr val="54565B"/>
                </a:solidFill>
                <a:cs typeface="Arial" panose="020B0604020202020204" pitchFamily="34" charset="0"/>
              </a:rPr>
              <a:t>Week 96</a:t>
            </a:r>
            <a:r>
              <a:rPr lang="en-GB" sz="1300" kern="0" baseline="30000">
                <a:solidFill>
                  <a:srgbClr val="54565B"/>
                </a:solidFill>
                <a:cs typeface="Arial" panose="020B0604020202020204" pitchFamily="34" charset="0"/>
              </a:rPr>
              <a:t>11,12</a:t>
            </a:r>
          </a:p>
        </p:txBody>
      </p:sp>
      <p:sp>
        <p:nvSpPr>
          <p:cNvPr id="5" name="Footer Placeholder 4">
            <a:extLst>
              <a:ext uri="{FF2B5EF4-FFF2-40B4-BE49-F238E27FC236}">
                <a16:creationId xmlns:a16="http://schemas.microsoft.com/office/drawing/2014/main" id="{F6644876-0805-DD71-1513-A11E23F517AE}"/>
              </a:ext>
            </a:extLst>
          </p:cNvPr>
          <p:cNvSpPr>
            <a:spLocks noGrp="1"/>
          </p:cNvSpPr>
          <p:nvPr>
            <p:ph type="ftr" sz="quarter" idx="12"/>
          </p:nvPr>
        </p:nvSpPr>
        <p:spPr>
          <a:xfrm>
            <a:off x="324000" y="4716009"/>
            <a:ext cx="8400900" cy="366254"/>
          </a:xfrm>
        </p:spPr>
        <p:txBody>
          <a:bodyPr anchor="b" anchorCtr="0">
            <a:spAutoFit/>
          </a:bodyPr>
          <a:lstStyle/>
          <a:p>
            <a:pPr>
              <a:lnSpc>
                <a:spcPct val="85000"/>
              </a:lnSpc>
            </a:pPr>
            <a:r>
              <a:rPr kumimoji="0" lang="en-US" sz="700" b="0" i="0" u="none" strike="noStrike" kern="1200" cap="none" spc="0" normalizeH="0" baseline="0" noProof="0">
                <a:ln>
                  <a:noFill/>
                </a:ln>
                <a:solidFill>
                  <a:srgbClr val="54565B"/>
                </a:solidFill>
                <a:effectLst/>
                <a:uLnTx/>
                <a:uFillTx/>
                <a:latin typeface="Arial Narrow" panose="020B0606020202030204" pitchFamily="34" charset="0"/>
                <a:ea typeface="+mn-ea"/>
                <a:cs typeface="+mn-cs"/>
              </a:rPr>
              <a:t>1. Derrick CB, et al. </a:t>
            </a:r>
            <a:r>
              <a:rPr kumimoji="0" lang="en-US" sz="700" b="0" i="1" u="none" strike="noStrike" kern="1200" cap="none" spc="0" normalizeH="0" baseline="0" noProof="0">
                <a:ln>
                  <a:noFill/>
                </a:ln>
                <a:solidFill>
                  <a:srgbClr val="54565B"/>
                </a:solidFill>
                <a:effectLst/>
                <a:uLnTx/>
                <a:uFillTx/>
                <a:latin typeface="Arial Narrow" panose="020B0606020202030204" pitchFamily="34" charset="0"/>
                <a:ea typeface="+mn-ea"/>
                <a:cs typeface="+mn-cs"/>
              </a:rPr>
              <a:t>Open Forum Infect Dis. </a:t>
            </a:r>
            <a:r>
              <a:rPr kumimoji="0" lang="en-US" sz="700" b="0" i="0" u="none" strike="noStrike" kern="1200" cap="none" spc="0" normalizeH="0" baseline="0" noProof="0">
                <a:ln>
                  <a:noFill/>
                </a:ln>
                <a:solidFill>
                  <a:srgbClr val="54565B"/>
                </a:solidFill>
                <a:effectLst/>
                <a:uLnTx/>
                <a:uFillTx/>
                <a:latin typeface="Arial Narrow" panose="020B0606020202030204" pitchFamily="34" charset="0"/>
                <a:ea typeface="+mn-ea"/>
                <a:cs typeface="+mn-cs"/>
              </a:rPr>
              <a:t>2018;5(10):ofy247. 2. Graham SM, et al. </a:t>
            </a:r>
            <a:r>
              <a:rPr kumimoji="0" lang="en-US" sz="700" b="0" i="1" u="none" strike="noStrike" kern="1200" cap="none" spc="0" normalizeH="0" baseline="0" noProof="0">
                <a:ln>
                  <a:noFill/>
                </a:ln>
                <a:solidFill>
                  <a:srgbClr val="54565B"/>
                </a:solidFill>
                <a:effectLst/>
                <a:uLnTx/>
                <a:uFillTx/>
                <a:latin typeface="Arial Narrow" panose="020B0606020202030204" pitchFamily="34" charset="0"/>
                <a:ea typeface="+mn-ea"/>
                <a:cs typeface="+mn-cs"/>
              </a:rPr>
              <a:t>J Int AIDS Soc. </a:t>
            </a:r>
            <a:r>
              <a:rPr kumimoji="0" lang="en-US" sz="700" b="0" i="0" u="none" strike="noStrike" kern="1200" cap="none" spc="0" normalizeH="0" baseline="0" noProof="0">
                <a:ln>
                  <a:noFill/>
                </a:ln>
                <a:solidFill>
                  <a:srgbClr val="54565B"/>
                </a:solidFill>
                <a:effectLst/>
                <a:uLnTx/>
                <a:uFillTx/>
                <a:latin typeface="Arial Narrow" panose="020B0606020202030204" pitchFamily="34" charset="0"/>
                <a:ea typeface="+mn-ea"/>
                <a:cs typeface="+mn-cs"/>
              </a:rPr>
              <a:t>2023;26 Suppl 2(Suppl 2):e26099. 3. Stout JA, et al. </a:t>
            </a:r>
            <a:r>
              <a:rPr kumimoji="0" lang="en-US" sz="700" b="0" i="1" u="none" strike="noStrike" kern="1200" cap="none" spc="0" normalizeH="0" baseline="0" noProof="0">
                <a:ln>
                  <a:noFill/>
                </a:ln>
                <a:solidFill>
                  <a:srgbClr val="54565B"/>
                </a:solidFill>
                <a:effectLst/>
                <a:uLnTx/>
                <a:uFillTx/>
                <a:latin typeface="Arial Narrow" panose="020B0606020202030204" pitchFamily="34" charset="0"/>
                <a:ea typeface="+mn-ea"/>
                <a:cs typeface="+mn-cs"/>
              </a:rPr>
              <a:t>AIDS </a:t>
            </a:r>
            <a:r>
              <a:rPr kumimoji="0" lang="en-US" sz="700" b="0" i="1" u="none" strike="noStrike" kern="1200" cap="none" spc="0" normalizeH="0" baseline="0" noProof="0" err="1">
                <a:ln>
                  <a:noFill/>
                </a:ln>
                <a:solidFill>
                  <a:srgbClr val="54565B"/>
                </a:solidFill>
                <a:effectLst/>
                <a:uLnTx/>
                <a:uFillTx/>
                <a:latin typeface="Arial Narrow" panose="020B0606020202030204" pitchFamily="34" charset="0"/>
                <a:ea typeface="+mn-ea"/>
                <a:cs typeface="+mn-cs"/>
              </a:rPr>
              <a:t>Behav</a:t>
            </a:r>
            <a:r>
              <a:rPr kumimoji="0" lang="en-US" sz="700" b="0" i="1" u="none" strike="noStrike" kern="1200" cap="none" spc="0" normalizeH="0" baseline="0" noProof="0">
                <a:ln>
                  <a:noFill/>
                </a:ln>
                <a:solidFill>
                  <a:srgbClr val="54565B"/>
                </a:solidFill>
                <a:effectLst/>
                <a:uLnTx/>
                <a:uFillTx/>
                <a:latin typeface="Arial Narrow" panose="020B0606020202030204" pitchFamily="34" charset="0"/>
                <a:ea typeface="+mn-ea"/>
                <a:cs typeface="+mn-cs"/>
              </a:rPr>
              <a:t>. </a:t>
            </a:r>
            <a:r>
              <a:rPr kumimoji="0" lang="en-US" sz="700" b="0" i="0" u="none" strike="noStrike" kern="1200" cap="none" spc="0" normalizeH="0" baseline="0" noProof="0">
                <a:ln>
                  <a:noFill/>
                </a:ln>
                <a:solidFill>
                  <a:srgbClr val="54565B"/>
                </a:solidFill>
                <a:effectLst/>
                <a:uLnTx/>
                <a:uFillTx/>
                <a:latin typeface="Arial Narrow" panose="020B0606020202030204" pitchFamily="34" charset="0"/>
                <a:ea typeface="+mn-ea"/>
                <a:cs typeface="+mn-cs"/>
              </a:rPr>
              <a:t>2024;28(10):3315-25. 4. </a:t>
            </a:r>
            <a:r>
              <a:rPr kumimoji="0" lang="en-US" sz="700" b="0" i="0" u="none" strike="noStrike" kern="1200" cap="none" spc="0" normalizeH="0" baseline="0" noProof="0" err="1">
                <a:ln>
                  <a:noFill/>
                </a:ln>
                <a:solidFill>
                  <a:srgbClr val="54565B"/>
                </a:solidFill>
                <a:effectLst/>
                <a:uLnTx/>
                <a:uFillTx/>
                <a:latin typeface="Arial Narrow" panose="020B0606020202030204" pitchFamily="34" charset="0"/>
                <a:ea typeface="+mn-ea"/>
                <a:cs typeface="+mn-cs"/>
              </a:rPr>
              <a:t>Nachega</a:t>
            </a:r>
            <a:r>
              <a:rPr kumimoji="0" lang="en-US" sz="700" b="0" i="0" u="none" strike="noStrike" kern="1200" cap="none" spc="0" normalizeH="0" baseline="0" noProof="0">
                <a:ln>
                  <a:noFill/>
                </a:ln>
                <a:solidFill>
                  <a:srgbClr val="54565B"/>
                </a:solidFill>
                <a:effectLst/>
                <a:uLnTx/>
                <a:uFillTx/>
                <a:latin typeface="Arial Narrow" panose="020B0606020202030204" pitchFamily="34" charset="0"/>
                <a:ea typeface="+mn-ea"/>
                <a:cs typeface="+mn-cs"/>
              </a:rPr>
              <a:t> JB, et al. </a:t>
            </a:r>
            <a:r>
              <a:rPr kumimoji="0" lang="en-US" sz="700" b="0" i="1" u="none" strike="noStrike" kern="1200" cap="none" spc="0" normalizeH="0" baseline="0" noProof="0">
                <a:ln>
                  <a:noFill/>
                </a:ln>
                <a:solidFill>
                  <a:srgbClr val="54565B"/>
                </a:solidFill>
                <a:effectLst/>
                <a:uLnTx/>
                <a:uFillTx/>
                <a:latin typeface="Arial Narrow" panose="020B0606020202030204" pitchFamily="34" charset="0"/>
                <a:ea typeface="+mn-ea"/>
                <a:cs typeface="+mn-cs"/>
              </a:rPr>
              <a:t>Lancet HIV. </a:t>
            </a:r>
            <a:r>
              <a:rPr kumimoji="0" lang="en-US" sz="700" b="0" i="0" u="none" strike="noStrike" kern="1200" cap="none" spc="0" normalizeH="0" baseline="0" noProof="0">
                <a:ln>
                  <a:noFill/>
                </a:ln>
                <a:solidFill>
                  <a:srgbClr val="54565B"/>
                </a:solidFill>
                <a:effectLst/>
                <a:uLnTx/>
                <a:uFillTx/>
                <a:latin typeface="Arial Narrow" panose="020B0606020202030204" pitchFamily="34" charset="0"/>
                <a:ea typeface="+mn-ea"/>
                <a:cs typeface="+mn-cs"/>
              </a:rPr>
              <a:t>2023;10(5):e332-42.</a:t>
            </a:r>
            <a:br>
              <a:rPr kumimoji="0" lang="en-US" sz="700" b="0" i="0" u="none" strike="noStrike" kern="1200" cap="none" spc="0" normalizeH="0" baseline="0" noProof="0">
                <a:ln>
                  <a:noFill/>
                </a:ln>
                <a:solidFill>
                  <a:srgbClr val="54565B"/>
                </a:solidFill>
                <a:effectLst/>
                <a:uLnTx/>
                <a:uFillTx/>
                <a:latin typeface="Arial Narrow" panose="020B0606020202030204" pitchFamily="34" charset="0"/>
                <a:ea typeface="+mn-ea"/>
                <a:cs typeface="+mn-cs"/>
              </a:rPr>
            </a:br>
            <a:r>
              <a:rPr lang="en-US" sz="700">
                <a:solidFill>
                  <a:srgbClr val="54565B"/>
                </a:solidFill>
              </a:rPr>
              <a:t>5. Michailidis E, et al. </a:t>
            </a:r>
            <a:r>
              <a:rPr lang="en-US" sz="700" i="1">
                <a:solidFill>
                  <a:srgbClr val="54565B"/>
                </a:solidFill>
              </a:rPr>
              <a:t>J Biol Chem. </a:t>
            </a:r>
            <a:r>
              <a:rPr lang="en-US" sz="700">
                <a:solidFill>
                  <a:srgbClr val="54565B"/>
                </a:solidFill>
              </a:rPr>
              <a:t>2014;289(35):24533-48. 6. Salie ZL, et al. </a:t>
            </a:r>
            <a:r>
              <a:rPr lang="en-US" sz="700" i="1">
                <a:solidFill>
                  <a:srgbClr val="54565B"/>
                </a:solidFill>
              </a:rPr>
              <a:t>Proc Natl Acad Sci USA. </a:t>
            </a:r>
            <a:r>
              <a:rPr lang="en-US" sz="700">
                <a:solidFill>
                  <a:srgbClr val="54565B"/>
                </a:solidFill>
              </a:rPr>
              <a:t>2016;113(33):9274-9. 7. Link JO, et al. </a:t>
            </a:r>
            <a:r>
              <a:rPr lang="en-US" sz="700" i="1">
                <a:solidFill>
                  <a:srgbClr val="54565B"/>
                </a:solidFill>
              </a:rPr>
              <a:t>Nature.</a:t>
            </a:r>
            <a:r>
              <a:rPr lang="en-US" sz="700">
                <a:solidFill>
                  <a:srgbClr val="54565B"/>
                </a:solidFill>
              </a:rPr>
              <a:t> 2020;584(7822):614-8. 8</a:t>
            </a:r>
            <a:r>
              <a:rPr lang="en-US" sz="700" noProof="0">
                <a:solidFill>
                  <a:srgbClr val="54565B"/>
                </a:solidFill>
                <a:latin typeface="Arial Narrow" panose="020B0606020202030204" pitchFamily="34" charset="0"/>
              </a:rPr>
              <a:t>. Segal-Maurer S, et al. </a:t>
            </a:r>
            <a:r>
              <a:rPr lang="en-US" sz="700" i="1" noProof="0">
                <a:solidFill>
                  <a:srgbClr val="54565B"/>
                </a:solidFill>
                <a:latin typeface="Arial Narrow" panose="020B0606020202030204" pitchFamily="34" charset="0"/>
              </a:rPr>
              <a:t>N Engl J Med. </a:t>
            </a:r>
            <a:r>
              <a:rPr lang="en-US" sz="700" noProof="0">
                <a:solidFill>
                  <a:srgbClr val="54565B"/>
                </a:solidFill>
                <a:latin typeface="Arial Narrow" panose="020B0606020202030204" pitchFamily="34" charset="0"/>
              </a:rPr>
              <a:t>2022;386(19):1793-803. 9. </a:t>
            </a:r>
            <a:r>
              <a:rPr lang="en-GB" sz="700" noProof="0">
                <a:solidFill>
                  <a:srgbClr val="54565B"/>
                </a:solidFill>
                <a:latin typeface="Arial Narrow" panose="020B0606020202030204" pitchFamily="34" charset="0"/>
              </a:rPr>
              <a:t>Matthews RP, et al. </a:t>
            </a:r>
            <a:r>
              <a:rPr lang="en-GB" sz="700" i="1" noProof="0">
                <a:solidFill>
                  <a:srgbClr val="54565B"/>
                </a:solidFill>
                <a:latin typeface="Arial Narrow" panose="020B0606020202030204" pitchFamily="34" charset="0"/>
              </a:rPr>
              <a:t>Clin </a:t>
            </a:r>
            <a:r>
              <a:rPr lang="en-GB" sz="700" i="1" noProof="0" err="1">
                <a:solidFill>
                  <a:srgbClr val="54565B"/>
                </a:solidFill>
                <a:latin typeface="Arial Narrow" panose="020B0606020202030204" pitchFamily="34" charset="0"/>
              </a:rPr>
              <a:t>Transl</a:t>
            </a:r>
            <a:r>
              <a:rPr lang="en-GB" sz="700" i="1" noProof="0">
                <a:solidFill>
                  <a:srgbClr val="54565B"/>
                </a:solidFill>
                <a:latin typeface="Arial Narrow" panose="020B0606020202030204" pitchFamily="34" charset="0"/>
              </a:rPr>
              <a:t> Sci. </a:t>
            </a:r>
            <a:r>
              <a:rPr lang="en-GB" sz="700" noProof="0">
                <a:solidFill>
                  <a:srgbClr val="54565B"/>
                </a:solidFill>
                <a:latin typeface="Arial Narrow" panose="020B0606020202030204" pitchFamily="34" charset="0"/>
              </a:rPr>
              <a:t>2021;14(5):1935-44</a:t>
            </a:r>
            <a:r>
              <a:rPr lang="en-US" sz="700" noProof="0">
                <a:solidFill>
                  <a:srgbClr val="54565B"/>
                </a:solidFill>
                <a:latin typeface="Arial Narrow" panose="020B0606020202030204" pitchFamily="34" charset="0"/>
              </a:rPr>
              <a:t>. 10. </a:t>
            </a:r>
            <a:r>
              <a:rPr lang="en-GB" sz="700" noProof="0">
                <a:solidFill>
                  <a:srgbClr val="54565B"/>
                </a:solidFill>
                <a:latin typeface="Arial Narrow" panose="020B0606020202030204" pitchFamily="34" charset="0"/>
              </a:rPr>
              <a:t>Diamond TL, et al. </a:t>
            </a:r>
            <a:r>
              <a:rPr lang="en-GB" sz="700" i="1" noProof="0" err="1">
                <a:solidFill>
                  <a:srgbClr val="54565B"/>
                </a:solidFill>
                <a:latin typeface="Arial Narrow" panose="020B0606020202030204" pitchFamily="34" charset="0"/>
              </a:rPr>
              <a:t>Antimicrob</a:t>
            </a:r>
            <a:r>
              <a:rPr lang="en-GB" sz="700" i="1" noProof="0">
                <a:solidFill>
                  <a:srgbClr val="54565B"/>
                </a:solidFill>
                <a:latin typeface="Arial Narrow" panose="020B0606020202030204" pitchFamily="34" charset="0"/>
              </a:rPr>
              <a:t> Agents </a:t>
            </a:r>
            <a:r>
              <a:rPr lang="en-GB" sz="700" i="1" noProof="0" err="1">
                <a:solidFill>
                  <a:srgbClr val="54565B"/>
                </a:solidFill>
                <a:latin typeface="Arial Narrow" panose="020B0606020202030204" pitchFamily="34" charset="0"/>
              </a:rPr>
              <a:t>Chemother</a:t>
            </a:r>
            <a:r>
              <a:rPr lang="en-GB" sz="700" i="1" noProof="0">
                <a:solidFill>
                  <a:srgbClr val="54565B"/>
                </a:solidFill>
                <a:latin typeface="Arial Narrow" panose="020B0606020202030204" pitchFamily="34" charset="0"/>
              </a:rPr>
              <a:t>. </a:t>
            </a:r>
            <a:r>
              <a:rPr lang="en-GB" sz="700" noProof="0">
                <a:solidFill>
                  <a:srgbClr val="54565B"/>
                </a:solidFill>
                <a:latin typeface="Arial Narrow" panose="020B0606020202030204" pitchFamily="34" charset="0"/>
              </a:rPr>
              <a:t>2024;68(7):e0033424. 11. </a:t>
            </a:r>
            <a:r>
              <a:rPr lang="fr-FR" sz="700" noProof="0" err="1">
                <a:solidFill>
                  <a:srgbClr val="54565B"/>
                </a:solidFill>
                <a:latin typeface="Arial Narrow" panose="020B0606020202030204" pitchFamily="34" charset="0"/>
              </a:rPr>
              <a:t>Colson</a:t>
            </a:r>
            <a:r>
              <a:rPr lang="fr-FR" sz="700" noProof="0">
                <a:solidFill>
                  <a:srgbClr val="54565B"/>
                </a:solidFill>
                <a:latin typeface="Arial Narrow" panose="020B0606020202030204" pitchFamily="34" charset="0"/>
              </a:rPr>
              <a:t> AE, et al. </a:t>
            </a:r>
            <a:r>
              <a:rPr lang="fr-FR" sz="700" i="1" noProof="0">
                <a:solidFill>
                  <a:srgbClr val="54565B"/>
                </a:solidFill>
                <a:latin typeface="Arial Narrow" panose="020B0606020202030204" pitchFamily="34" charset="0"/>
              </a:rPr>
              <a:t>Ann </a:t>
            </a:r>
            <a:r>
              <a:rPr lang="fr-FR" sz="700" i="1" noProof="0" err="1">
                <a:solidFill>
                  <a:srgbClr val="54565B"/>
                </a:solidFill>
                <a:latin typeface="Arial Narrow" panose="020B0606020202030204" pitchFamily="34" charset="0"/>
              </a:rPr>
              <a:t>Intern</a:t>
            </a:r>
            <a:r>
              <a:rPr lang="fr-FR" sz="700" i="1" noProof="0">
                <a:solidFill>
                  <a:srgbClr val="54565B"/>
                </a:solidFill>
                <a:latin typeface="Arial Narrow" panose="020B0606020202030204" pitchFamily="34" charset="0"/>
              </a:rPr>
              <a:t> Med. </a:t>
            </a:r>
            <a:r>
              <a:rPr lang="fr-FR" sz="700" noProof="0">
                <a:solidFill>
                  <a:srgbClr val="54565B"/>
                </a:solidFill>
                <a:latin typeface="Arial Narrow" panose="020B0606020202030204" pitchFamily="34" charset="0"/>
              </a:rPr>
              <a:t>2026;179(2):168-76. 12. </a:t>
            </a:r>
            <a:r>
              <a:rPr lang="fr-FR" sz="700" noProof="0" err="1">
                <a:solidFill>
                  <a:srgbClr val="54565B"/>
                </a:solidFill>
                <a:latin typeface="Arial Narrow" panose="020B0606020202030204" pitchFamily="34" charset="0"/>
              </a:rPr>
              <a:t>Colson</a:t>
            </a:r>
            <a:r>
              <a:rPr lang="fr-FR" sz="700" noProof="0">
                <a:solidFill>
                  <a:srgbClr val="54565B"/>
                </a:solidFill>
                <a:latin typeface="Arial Narrow" panose="020B0606020202030204" pitchFamily="34" charset="0"/>
              </a:rPr>
              <a:t> AE, et al. </a:t>
            </a:r>
            <a:r>
              <a:rPr lang="fr-FR" sz="700" i="1" noProof="0">
                <a:solidFill>
                  <a:srgbClr val="54565B"/>
                </a:solidFill>
                <a:latin typeface="Arial Narrow" panose="020B0606020202030204" pitchFamily="34" charset="0"/>
              </a:rPr>
              <a:t>Top </a:t>
            </a:r>
            <a:r>
              <a:rPr lang="fr-FR" sz="700" i="1" noProof="0" err="1">
                <a:solidFill>
                  <a:srgbClr val="54565B"/>
                </a:solidFill>
                <a:latin typeface="Arial Narrow" panose="020B0606020202030204" pitchFamily="34" charset="0"/>
              </a:rPr>
              <a:t>Antivir</a:t>
            </a:r>
            <a:r>
              <a:rPr lang="fr-FR" sz="700" i="1" noProof="0">
                <a:solidFill>
                  <a:srgbClr val="54565B"/>
                </a:solidFill>
                <a:latin typeface="Arial Narrow" panose="020B0606020202030204" pitchFamily="34" charset="0"/>
              </a:rPr>
              <a:t> Med. </a:t>
            </a:r>
            <a:r>
              <a:rPr lang="fr-FR" sz="700" noProof="0">
                <a:solidFill>
                  <a:srgbClr val="54565B"/>
                </a:solidFill>
                <a:latin typeface="Arial Narrow" panose="020B0606020202030204" pitchFamily="34" charset="0"/>
              </a:rPr>
              <a:t>2026;34(1):583 [Abstract 516].</a:t>
            </a:r>
            <a:endParaRPr lang="fr-FR" sz="700">
              <a:solidFill>
                <a:srgbClr val="54565B"/>
              </a:solidFill>
            </a:endParaRPr>
          </a:p>
          <a:p>
            <a:pPr>
              <a:lnSpc>
                <a:spcPct val="85000"/>
              </a:lnSpc>
            </a:pPr>
            <a:r>
              <a:rPr lang="en-GB" sz="700" b="1">
                <a:solidFill>
                  <a:srgbClr val="54565B"/>
                </a:solidFill>
              </a:rPr>
              <a:t>ISL</a:t>
            </a:r>
            <a:r>
              <a:rPr lang="en-GB" sz="700">
                <a:solidFill>
                  <a:srgbClr val="54565B"/>
                </a:solidFill>
              </a:rPr>
              <a:t>, </a:t>
            </a:r>
            <a:r>
              <a:rPr lang="en-GB" sz="700" err="1">
                <a:solidFill>
                  <a:srgbClr val="54565B"/>
                </a:solidFill>
              </a:rPr>
              <a:t>islatravir</a:t>
            </a:r>
            <a:r>
              <a:rPr lang="en-GB" sz="700">
                <a:solidFill>
                  <a:srgbClr val="54565B"/>
                </a:solidFill>
              </a:rPr>
              <a:t>; </a:t>
            </a:r>
            <a:r>
              <a:rPr lang="en-GB" sz="700" b="1">
                <a:solidFill>
                  <a:srgbClr val="54565B"/>
                </a:solidFill>
              </a:rPr>
              <a:t>LEN</a:t>
            </a:r>
            <a:r>
              <a:rPr lang="en-GB" sz="700">
                <a:solidFill>
                  <a:srgbClr val="54565B"/>
                </a:solidFill>
              </a:rPr>
              <a:t>, lenacapavir; </a:t>
            </a:r>
            <a:r>
              <a:rPr lang="en-GB" sz="700" b="1">
                <a:solidFill>
                  <a:srgbClr val="54565B"/>
                </a:solidFill>
              </a:rPr>
              <a:t>PWH</a:t>
            </a:r>
            <a:r>
              <a:rPr lang="en-GB" sz="700">
                <a:solidFill>
                  <a:srgbClr val="54565B"/>
                </a:solidFill>
              </a:rPr>
              <a:t>, people with HIV-1; </a:t>
            </a:r>
            <a:r>
              <a:rPr lang="en-GB" sz="700" b="1">
                <a:solidFill>
                  <a:srgbClr val="54565B"/>
                </a:solidFill>
              </a:rPr>
              <a:t>SOC</a:t>
            </a:r>
            <a:r>
              <a:rPr lang="en-GB" sz="700">
                <a:solidFill>
                  <a:srgbClr val="54565B"/>
                </a:solidFill>
              </a:rPr>
              <a:t>, standard-of-care.</a:t>
            </a:r>
            <a:endParaRPr lang="en-US" sz="700" noProof="0">
              <a:solidFill>
                <a:srgbClr val="54565B"/>
              </a:solidFill>
              <a:latin typeface="Arial Narrow" panose="020B0606020202030204" pitchFamily="34" charset="0"/>
            </a:endParaRPr>
          </a:p>
        </p:txBody>
      </p:sp>
      <p:sp>
        <p:nvSpPr>
          <p:cNvPr id="6" name="Slide Number Placeholder 5">
            <a:extLst>
              <a:ext uri="{FF2B5EF4-FFF2-40B4-BE49-F238E27FC236}">
                <a16:creationId xmlns:a16="http://schemas.microsoft.com/office/drawing/2014/main" id="{B8D5DC43-E0C6-7128-4756-B847E15E0382}"/>
              </a:ext>
            </a:extLst>
          </p:cNvPr>
          <p:cNvSpPr>
            <a:spLocks noGrp="1"/>
          </p:cNvSpPr>
          <p:nvPr>
            <p:ph type="sldNum" sz="quarter" idx="33"/>
          </p:nvPr>
        </p:nvSpPr>
        <p:spPr/>
        <p:txBody>
          <a:bodyPr/>
          <a:lstStyle/>
          <a:p>
            <a:fld id="{19B51A1E-902D-48AF-9020-955120F399B6}" type="slidenum">
              <a:rPr lang="en-US" noProof="0" smtClean="0"/>
              <a:pPr/>
              <a:t>4</a:t>
            </a:fld>
            <a:endParaRPr lang="en-US" noProof="0"/>
          </a:p>
        </p:txBody>
      </p:sp>
      <p:sp>
        <p:nvSpPr>
          <p:cNvPr id="36" name="Title 35">
            <a:extLst>
              <a:ext uri="{FF2B5EF4-FFF2-40B4-BE49-F238E27FC236}">
                <a16:creationId xmlns:a16="http://schemas.microsoft.com/office/drawing/2014/main" id="{42E5FC56-3B56-BCF9-F9B4-2C83D918F4E2}"/>
              </a:ext>
            </a:extLst>
          </p:cNvPr>
          <p:cNvSpPr>
            <a:spLocks noGrp="1"/>
          </p:cNvSpPr>
          <p:nvPr>
            <p:ph type="title"/>
          </p:nvPr>
        </p:nvSpPr>
        <p:spPr>
          <a:xfrm>
            <a:off x="324001" y="222190"/>
            <a:ext cx="8496000" cy="557784"/>
          </a:xfrm>
        </p:spPr>
        <p:txBody>
          <a:bodyPr/>
          <a:lstStyle/>
          <a:p>
            <a:r>
              <a:rPr lang="en-US"/>
              <a:t>Background and Objectives</a:t>
            </a:r>
          </a:p>
        </p:txBody>
      </p:sp>
      <p:sp>
        <p:nvSpPr>
          <p:cNvPr id="3" name="Rectangle: Rounded Corners 2">
            <a:extLst>
              <a:ext uri="{FF2B5EF4-FFF2-40B4-BE49-F238E27FC236}">
                <a16:creationId xmlns:a16="http://schemas.microsoft.com/office/drawing/2014/main" id="{86A41DA2-5F20-C96E-EB85-4B9113DBFEA2}"/>
              </a:ext>
            </a:extLst>
          </p:cNvPr>
          <p:cNvSpPr/>
          <p:nvPr/>
        </p:nvSpPr>
        <p:spPr>
          <a:xfrm>
            <a:off x="576075" y="3611476"/>
            <a:ext cx="7992000" cy="811492"/>
          </a:xfrm>
          <a:prstGeom prst="roundRect">
            <a:avLst/>
          </a:prstGeom>
          <a:solidFill>
            <a:srgbClr val="5BA0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a:solidFill>
                  <a:schemeClr val="bg1"/>
                </a:solidFill>
              </a:rPr>
              <a:t>We present Week 48</a:t>
            </a:r>
            <a:r>
              <a:rPr lang="en-GB" sz="1600">
                <a:solidFill>
                  <a:schemeClr val="bg1"/>
                </a:solidFill>
              </a:rPr>
              <a:t> analyses of the ISLEND-2 study evaluating the switch to </a:t>
            </a:r>
            <a:br>
              <a:rPr lang="en-GB" sz="1600">
                <a:solidFill>
                  <a:schemeClr val="bg1"/>
                </a:solidFill>
              </a:rPr>
            </a:br>
            <a:r>
              <a:rPr lang="en-GB" sz="1600">
                <a:solidFill>
                  <a:schemeClr val="bg1"/>
                </a:solidFill>
              </a:rPr>
              <a:t>once-weekly oral ISL/LEN from daily SOC in virologically suppressed PWH</a:t>
            </a:r>
          </a:p>
        </p:txBody>
      </p:sp>
    </p:spTree>
    <p:extLst>
      <p:ext uri="{BB962C8B-B14F-4D97-AF65-F5344CB8AC3E}">
        <p14:creationId xmlns:p14="http://schemas.microsoft.com/office/powerpoint/2010/main" val="5338071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CE52E8-C0A8-313C-63B5-31E05B2A2F95}"/>
            </a:ext>
          </a:extLst>
        </p:cNvPr>
        <p:cNvGrpSpPr/>
        <p:nvPr/>
      </p:nvGrpSpPr>
      <p:grpSpPr>
        <a:xfrm>
          <a:off x="0" y="0"/>
          <a:ext cx="0" cy="0"/>
          <a:chOff x="0" y="0"/>
          <a:chExt cx="0" cy="0"/>
        </a:xfrm>
      </p:grpSpPr>
      <p:sp>
        <p:nvSpPr>
          <p:cNvPr id="5" name="Footer Placeholder 4">
            <a:extLst>
              <a:ext uri="{FF2B5EF4-FFF2-40B4-BE49-F238E27FC236}">
                <a16:creationId xmlns:a16="http://schemas.microsoft.com/office/drawing/2014/main" id="{637AB7E7-DF30-9672-28E2-9089EBADEFBE}"/>
              </a:ext>
            </a:extLst>
          </p:cNvPr>
          <p:cNvSpPr>
            <a:spLocks noGrp="1"/>
          </p:cNvSpPr>
          <p:nvPr>
            <p:ph type="ftr" sz="quarter" idx="12"/>
          </p:nvPr>
        </p:nvSpPr>
        <p:spPr>
          <a:xfrm>
            <a:off x="324000" y="4865660"/>
            <a:ext cx="8496000" cy="209288"/>
          </a:xfrm>
        </p:spPr>
        <p:txBody>
          <a:bodyPr wrap="square" anchor="b" anchorCtr="0">
            <a:spAutoFit/>
          </a:bodyPr>
          <a:lstStyle/>
          <a:p>
            <a:pPr lvl="0">
              <a:lnSpc>
                <a:spcPct val="85000"/>
              </a:lnSpc>
            </a:pPr>
            <a:r>
              <a:rPr kumimoji="0" lang="en-US" b="1" i="0" u="none" strike="noStrike" kern="1200" cap="none" spc="0" normalizeH="0" baseline="0" noProof="0">
                <a:ln>
                  <a:noFill/>
                </a:ln>
                <a:solidFill>
                  <a:srgbClr val="54565B"/>
                </a:solidFill>
                <a:effectLst/>
                <a:uLnTx/>
                <a:uFillTx/>
                <a:latin typeface="Arial Narrow" panose="020B0606020202030204" pitchFamily="34" charset="0"/>
                <a:ea typeface="+mn-ea"/>
                <a:cs typeface="+mn-cs"/>
              </a:rPr>
              <a:t>B/F/TAF</a:t>
            </a:r>
            <a:r>
              <a:rPr kumimoji="0" lang="en-US" b="0" i="0" u="none" strike="noStrike" kern="1200" cap="none" spc="0" normalizeH="0" baseline="0" noProof="0">
                <a:ln>
                  <a:noFill/>
                </a:ln>
                <a:solidFill>
                  <a:srgbClr val="54565B"/>
                </a:solidFill>
                <a:effectLst/>
                <a:uLnTx/>
                <a:uFillTx/>
                <a:latin typeface="Arial Narrow" panose="020B0606020202030204" pitchFamily="34" charset="0"/>
                <a:ea typeface="+mn-ea"/>
                <a:cs typeface="+mn-cs"/>
              </a:rPr>
              <a:t>, </a:t>
            </a:r>
            <a:r>
              <a:rPr kumimoji="0" lang="en-US" b="0" i="0" u="none" strike="noStrike" kern="1200" cap="none" spc="0" normalizeH="0" baseline="0" noProof="0" err="1">
                <a:ln>
                  <a:noFill/>
                </a:ln>
                <a:solidFill>
                  <a:srgbClr val="54565B"/>
                </a:solidFill>
                <a:effectLst/>
                <a:uLnTx/>
                <a:uFillTx/>
                <a:latin typeface="Arial Narrow" panose="020B0606020202030204" pitchFamily="34" charset="0"/>
                <a:ea typeface="+mn-ea"/>
                <a:cs typeface="+mn-cs"/>
              </a:rPr>
              <a:t>bictegravir</a:t>
            </a:r>
            <a:r>
              <a:rPr kumimoji="0" lang="en-US" b="0" i="0" u="none" strike="noStrike" kern="1200" cap="none" spc="0" normalizeH="0" baseline="0" noProof="0">
                <a:ln>
                  <a:noFill/>
                </a:ln>
                <a:solidFill>
                  <a:srgbClr val="54565B"/>
                </a:solidFill>
                <a:effectLst/>
                <a:uLnTx/>
                <a:uFillTx/>
                <a:latin typeface="Arial Narrow" panose="020B0606020202030204" pitchFamily="34" charset="0"/>
                <a:ea typeface="+mn-ea"/>
                <a:cs typeface="+mn-cs"/>
              </a:rPr>
              <a:t>/emtricitabine/tenofovir alafenamide; </a:t>
            </a:r>
            <a:r>
              <a:rPr lang="en-GB" b="1">
                <a:solidFill>
                  <a:srgbClr val="54565B"/>
                </a:solidFill>
              </a:rPr>
              <a:t>ISL</a:t>
            </a:r>
            <a:r>
              <a:rPr lang="en-GB">
                <a:solidFill>
                  <a:srgbClr val="54565B"/>
                </a:solidFill>
              </a:rPr>
              <a:t>, </a:t>
            </a:r>
            <a:r>
              <a:rPr lang="en-GB" err="1">
                <a:solidFill>
                  <a:srgbClr val="54565B"/>
                </a:solidFill>
              </a:rPr>
              <a:t>islatravir</a:t>
            </a:r>
            <a:r>
              <a:rPr lang="en-GB">
                <a:solidFill>
                  <a:srgbClr val="54565B"/>
                </a:solidFill>
              </a:rPr>
              <a:t>; </a:t>
            </a:r>
            <a:r>
              <a:rPr lang="en-GB" b="1">
                <a:solidFill>
                  <a:srgbClr val="54565B"/>
                </a:solidFill>
              </a:rPr>
              <a:t>LEN</a:t>
            </a:r>
            <a:r>
              <a:rPr lang="en-GB">
                <a:solidFill>
                  <a:srgbClr val="54565B"/>
                </a:solidFill>
              </a:rPr>
              <a:t>, lenacapavir; </a:t>
            </a:r>
            <a:r>
              <a:rPr lang="en-GB" b="1">
                <a:solidFill>
                  <a:srgbClr val="54565B"/>
                </a:solidFill>
              </a:rPr>
              <a:t>PWH</a:t>
            </a:r>
            <a:r>
              <a:rPr lang="en-GB">
                <a:solidFill>
                  <a:srgbClr val="54565B"/>
                </a:solidFill>
              </a:rPr>
              <a:t>, people with HIV-1; </a:t>
            </a:r>
            <a:r>
              <a:rPr lang="en-GB" b="1">
                <a:solidFill>
                  <a:srgbClr val="54565B"/>
                </a:solidFill>
              </a:rPr>
              <a:t>SOC</a:t>
            </a:r>
            <a:r>
              <a:rPr lang="en-GB">
                <a:solidFill>
                  <a:srgbClr val="54565B"/>
                </a:solidFill>
              </a:rPr>
              <a:t>, standard-of-care; </a:t>
            </a:r>
            <a:r>
              <a:rPr lang="en-GB" b="1">
                <a:solidFill>
                  <a:srgbClr val="54565B"/>
                </a:solidFill>
              </a:rPr>
              <a:t>STR,</a:t>
            </a:r>
            <a:r>
              <a:rPr lang="en-GB">
                <a:solidFill>
                  <a:srgbClr val="54565B"/>
                </a:solidFill>
              </a:rPr>
              <a:t> single-tablet regimen.</a:t>
            </a:r>
          </a:p>
          <a:p>
            <a:pPr lvl="0">
              <a:lnSpc>
                <a:spcPct val="85000"/>
              </a:lnSpc>
            </a:pPr>
            <a:r>
              <a:rPr lang="en-US">
                <a:solidFill>
                  <a:srgbClr val="54565B"/>
                </a:solidFill>
              </a:rPr>
              <a:t>1. ClinicalTrials.gov. </a:t>
            </a:r>
            <a:r>
              <a:rPr lang="en-US">
                <a:solidFill>
                  <a:srgbClr val="54565B"/>
                </a:solidFill>
                <a:hlinkClick r:id="rId3">
                  <a:extLst>
                    <a:ext uri="{A12FA001-AC4F-418D-AE19-62706E023703}">
                      <ahyp:hlinkClr xmlns:ahyp="http://schemas.microsoft.com/office/drawing/2018/hyperlinkcolor" val="tx"/>
                    </a:ext>
                  </a:extLst>
                </a:hlinkClick>
              </a:rPr>
              <a:t>https://clinicaltrials.gov/study/NCT06630286</a:t>
            </a:r>
            <a:r>
              <a:rPr lang="en-US">
                <a:solidFill>
                  <a:srgbClr val="54565B"/>
                </a:solidFill>
              </a:rPr>
              <a:t> (accessed June 30, 2026). 2. ClinicalTrials.gov. </a:t>
            </a:r>
            <a:r>
              <a:rPr lang="en-US">
                <a:solidFill>
                  <a:srgbClr val="54565B"/>
                </a:solidFill>
                <a:hlinkClick r:id="rId4">
                  <a:extLst>
                    <a:ext uri="{A12FA001-AC4F-418D-AE19-62706E023703}">
                      <ahyp:hlinkClr xmlns:ahyp="http://schemas.microsoft.com/office/drawing/2018/hyperlinkcolor" val="tx"/>
                    </a:ext>
                  </a:extLst>
                </a:hlinkClick>
              </a:rPr>
              <a:t>https://clinicaltrials.gov/study/NCT06630299</a:t>
            </a:r>
            <a:r>
              <a:rPr lang="en-US">
                <a:solidFill>
                  <a:srgbClr val="54565B"/>
                </a:solidFill>
              </a:rPr>
              <a:t> (accessed June 30, 2026).</a:t>
            </a:r>
            <a:endParaRPr kumimoji="0" lang="en-US" b="1" i="0" u="none" strike="noStrike" kern="1200" cap="none" spc="0" normalizeH="0" baseline="0" noProof="0">
              <a:ln>
                <a:noFill/>
              </a:ln>
              <a:solidFill>
                <a:srgbClr val="54565B"/>
              </a:solidFill>
              <a:effectLst/>
              <a:uLnTx/>
              <a:uFillTx/>
              <a:latin typeface="Arial Narrow" panose="020B0606020202030204" pitchFamily="34" charset="0"/>
              <a:ea typeface="+mn-ea"/>
              <a:cs typeface="+mn-cs"/>
            </a:endParaRPr>
          </a:p>
        </p:txBody>
      </p:sp>
      <p:sp>
        <p:nvSpPr>
          <p:cNvPr id="6" name="Slide Number Placeholder 5">
            <a:extLst>
              <a:ext uri="{FF2B5EF4-FFF2-40B4-BE49-F238E27FC236}">
                <a16:creationId xmlns:a16="http://schemas.microsoft.com/office/drawing/2014/main" id="{973CF5E9-27E1-20D7-1B5A-B2CD3B495CEE}"/>
              </a:ext>
            </a:extLst>
          </p:cNvPr>
          <p:cNvSpPr>
            <a:spLocks noGrp="1"/>
          </p:cNvSpPr>
          <p:nvPr>
            <p:ph type="sldNum" sz="quarter" idx="33"/>
          </p:nvPr>
        </p:nvSpPr>
        <p:spPr/>
        <p:txBody>
          <a:bodyPr/>
          <a:lstStyle/>
          <a:p>
            <a:pPr marL="0" marR="0" lvl="0" indent="0" algn="ctr" defTabSz="683784" rtl="0" eaLnBrk="1" fontAlgn="auto" latinLnBrk="0" hangingPunct="1">
              <a:lnSpc>
                <a:spcPct val="100000"/>
              </a:lnSpc>
              <a:spcBef>
                <a:spcPts val="0"/>
              </a:spcBef>
              <a:spcAft>
                <a:spcPts val="0"/>
              </a:spcAft>
              <a:buClrTx/>
              <a:buSzTx/>
              <a:buFontTx/>
              <a:buNone/>
              <a:tabLst/>
              <a:defRPr/>
            </a:pPr>
            <a:fld id="{19B51A1E-902D-48AF-9020-955120F399B6}" type="slidenum">
              <a:rPr kumimoji="0" lang="en-US" sz="896" b="0" i="0" u="none" strike="noStrike" kern="1200" cap="none" spc="0" normalizeH="0" baseline="0" noProof="0" smtClean="0">
                <a:ln>
                  <a:noFill/>
                </a:ln>
                <a:solidFill>
                  <a:srgbClr val="FFFFFF"/>
                </a:solidFill>
                <a:effectLst/>
                <a:uLnTx/>
                <a:uFillTx/>
                <a:latin typeface="Arial" panose="020B0604020202020204"/>
                <a:ea typeface="+mn-ea"/>
                <a:cs typeface="+mn-cs"/>
              </a:rPr>
              <a:pPr marL="0" marR="0" lvl="0" indent="0" algn="ctr" defTabSz="683784" rtl="0" eaLnBrk="1" fontAlgn="auto" latinLnBrk="0" hangingPunct="1">
                <a:lnSpc>
                  <a:spcPct val="100000"/>
                </a:lnSpc>
                <a:spcBef>
                  <a:spcPts val="0"/>
                </a:spcBef>
                <a:spcAft>
                  <a:spcPts val="0"/>
                </a:spcAft>
                <a:buClrTx/>
                <a:buSzTx/>
                <a:buFontTx/>
                <a:buNone/>
                <a:tabLst/>
                <a:defRPr/>
              </a:pPr>
              <a:t>5</a:t>
            </a:fld>
            <a:endParaRPr kumimoji="0" lang="en-US" sz="896"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6" name="Title 35">
            <a:extLst>
              <a:ext uri="{FF2B5EF4-FFF2-40B4-BE49-F238E27FC236}">
                <a16:creationId xmlns:a16="http://schemas.microsoft.com/office/drawing/2014/main" id="{5A072491-FE19-D19E-6838-6BA9A42422DC}"/>
              </a:ext>
            </a:extLst>
          </p:cNvPr>
          <p:cNvSpPr>
            <a:spLocks noGrp="1"/>
          </p:cNvSpPr>
          <p:nvPr>
            <p:ph type="title"/>
          </p:nvPr>
        </p:nvSpPr>
        <p:spPr>
          <a:xfrm>
            <a:off x="324001" y="222190"/>
            <a:ext cx="8496000" cy="557784"/>
          </a:xfrm>
        </p:spPr>
        <p:txBody>
          <a:bodyPr/>
          <a:lstStyle/>
          <a:p>
            <a:r>
              <a:rPr lang="en-US"/>
              <a:t>ISL/LEN Phase 3 Development Program</a:t>
            </a:r>
          </a:p>
        </p:txBody>
      </p:sp>
      <p:sp>
        <p:nvSpPr>
          <p:cNvPr id="2" name="TextBox 25">
            <a:extLst>
              <a:ext uri="{FF2B5EF4-FFF2-40B4-BE49-F238E27FC236}">
                <a16:creationId xmlns:a16="http://schemas.microsoft.com/office/drawing/2014/main" id="{A846BFFE-A2AD-8A2F-113E-D078562EAF6B}"/>
              </a:ext>
            </a:extLst>
          </p:cNvPr>
          <p:cNvSpPr txBox="1">
            <a:spLocks noChangeArrowheads="1"/>
          </p:cNvSpPr>
          <p:nvPr/>
        </p:nvSpPr>
        <p:spPr bwMode="auto">
          <a:xfrm>
            <a:off x="3126305" y="945557"/>
            <a:ext cx="2801986" cy="215444"/>
          </a:xfrm>
          <a:prstGeom prst="rect">
            <a:avLst/>
          </a:prstGeom>
          <a:noFill/>
          <a:ln w="9525">
            <a:noFill/>
            <a:miter lim="800000"/>
            <a:headEnd/>
            <a:tailEnd/>
          </a:ln>
        </p:spPr>
        <p:txBody>
          <a:bodyPr wrap="none" lIns="0" tIns="0" rIns="0" bIns="0" anchor="ctr">
            <a:spAutoFit/>
          </a:bodyPr>
          <a:ls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lgn="ctr" defTabSz="685800">
              <a:defRPr/>
            </a:pPr>
            <a:r>
              <a:rPr lang="en-US" sz="1400" b="1">
                <a:solidFill>
                  <a:srgbClr val="54565B"/>
                </a:solidFill>
                <a:cs typeface="Arial" charset="0"/>
              </a:rPr>
              <a:t>PWH With Virologic Suppression</a:t>
            </a:r>
          </a:p>
        </p:txBody>
      </p:sp>
      <p:sp>
        <p:nvSpPr>
          <p:cNvPr id="3" name="Oval 2">
            <a:extLst>
              <a:ext uri="{FF2B5EF4-FFF2-40B4-BE49-F238E27FC236}">
                <a16:creationId xmlns:a16="http://schemas.microsoft.com/office/drawing/2014/main" id="{A133F241-28EB-91F3-6E2B-484972653C4E}"/>
              </a:ext>
            </a:extLst>
          </p:cNvPr>
          <p:cNvSpPr/>
          <p:nvPr/>
        </p:nvSpPr>
        <p:spPr>
          <a:xfrm>
            <a:off x="3357298" y="1377060"/>
            <a:ext cx="2340000" cy="2340000"/>
          </a:xfrm>
          <a:prstGeom prst="ellipse">
            <a:avLst/>
          </a:prstGeom>
          <a:solidFill>
            <a:srgbClr val="5BA0AA"/>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algn="ctr" defTabSz="685800">
              <a:defRPr/>
            </a:pPr>
            <a:endParaRPr lang="en-US" sz="1500">
              <a:solidFill>
                <a:srgbClr val="54565B"/>
              </a:solidFill>
              <a:latin typeface="Arial" panose="020B0604020202020204" pitchFamily="34" charset="0"/>
            </a:endParaRPr>
          </a:p>
        </p:txBody>
      </p:sp>
      <p:sp>
        <p:nvSpPr>
          <p:cNvPr id="4" name="Oval 3">
            <a:extLst>
              <a:ext uri="{FF2B5EF4-FFF2-40B4-BE49-F238E27FC236}">
                <a16:creationId xmlns:a16="http://schemas.microsoft.com/office/drawing/2014/main" id="{F3F814DC-1025-ACBB-78A1-6CDB2E79711D}"/>
              </a:ext>
            </a:extLst>
          </p:cNvPr>
          <p:cNvSpPr/>
          <p:nvPr/>
        </p:nvSpPr>
        <p:spPr>
          <a:xfrm>
            <a:off x="3877744" y="2348481"/>
            <a:ext cx="1299109" cy="1220518"/>
          </a:xfrm>
          <a:prstGeom prst="ellipse">
            <a:avLst/>
          </a:prstGeom>
          <a:solidFill>
            <a:srgbClr val="0099CC"/>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500">
              <a:solidFill>
                <a:srgbClr val="54565B"/>
              </a:solidFill>
              <a:latin typeface="Arial" panose="020B0604020202020204" pitchFamily="34" charset="0"/>
            </a:endParaRPr>
          </a:p>
        </p:txBody>
      </p:sp>
      <p:sp>
        <p:nvSpPr>
          <p:cNvPr id="12" name="Rectangle 11">
            <a:extLst>
              <a:ext uri="{FF2B5EF4-FFF2-40B4-BE49-F238E27FC236}">
                <a16:creationId xmlns:a16="http://schemas.microsoft.com/office/drawing/2014/main" id="{CE1982DB-C60C-0B92-7857-B3B59E297EF5}"/>
              </a:ext>
            </a:extLst>
          </p:cNvPr>
          <p:cNvSpPr/>
          <p:nvPr/>
        </p:nvSpPr>
        <p:spPr>
          <a:xfrm>
            <a:off x="3784824" y="1616039"/>
            <a:ext cx="1484949" cy="646331"/>
          </a:xfrm>
          <a:prstGeom prst="rect">
            <a:avLst/>
          </a:prstGeom>
        </p:spPr>
        <p:txBody>
          <a:bodyPr wrap="square" anchor="ctr">
            <a:spAutoFit/>
          </a:bodyPr>
          <a:lstStyle/>
          <a:p>
            <a:pPr algn="ctr" defTabSz="685800">
              <a:defRPr/>
            </a:pPr>
            <a:r>
              <a:rPr lang="en-US" sz="1200">
                <a:solidFill>
                  <a:schemeClr val="bg1"/>
                </a:solidFill>
                <a:latin typeface="Arial" panose="020B0604020202020204" pitchFamily="34" charset="0"/>
              </a:rPr>
              <a:t>PWH virologically suppressed</a:t>
            </a:r>
            <a:br>
              <a:rPr lang="en-US" sz="1200">
                <a:solidFill>
                  <a:schemeClr val="bg1"/>
                </a:solidFill>
                <a:latin typeface="Arial" panose="020B0604020202020204" pitchFamily="34" charset="0"/>
              </a:rPr>
            </a:br>
            <a:r>
              <a:rPr lang="en-US" sz="1200">
                <a:solidFill>
                  <a:schemeClr val="bg1"/>
                </a:solidFill>
                <a:latin typeface="Arial" panose="020B0604020202020204" pitchFamily="34" charset="0"/>
              </a:rPr>
              <a:t>on SOC</a:t>
            </a:r>
          </a:p>
        </p:txBody>
      </p:sp>
      <p:sp>
        <p:nvSpPr>
          <p:cNvPr id="17" name="Rectangle 16">
            <a:extLst>
              <a:ext uri="{FF2B5EF4-FFF2-40B4-BE49-F238E27FC236}">
                <a16:creationId xmlns:a16="http://schemas.microsoft.com/office/drawing/2014/main" id="{7DF89EBE-0E99-3E32-3340-0D3E7C284F59}"/>
              </a:ext>
            </a:extLst>
          </p:cNvPr>
          <p:cNvSpPr/>
          <p:nvPr/>
        </p:nvSpPr>
        <p:spPr>
          <a:xfrm>
            <a:off x="3966903" y="2587076"/>
            <a:ext cx="1120790" cy="738664"/>
          </a:xfrm>
          <a:prstGeom prst="rect">
            <a:avLst/>
          </a:prstGeom>
        </p:spPr>
        <p:txBody>
          <a:bodyPr wrap="square" lIns="0" tIns="0" rIns="0" bIns="0" anchor="ctr">
            <a:spAutoFit/>
          </a:bodyPr>
          <a:lstStyle/>
          <a:p>
            <a:pPr algn="ctr" defTabSz="685800">
              <a:defRPr/>
            </a:pPr>
            <a:r>
              <a:rPr lang="en-US" sz="1200">
                <a:solidFill>
                  <a:srgbClr val="FFFFFF"/>
                </a:solidFill>
                <a:latin typeface="Arial" panose="020B0604020202020204" pitchFamily="34" charset="0"/>
              </a:rPr>
              <a:t>PWH virologically suppressed on B/F/TAF </a:t>
            </a:r>
          </a:p>
        </p:txBody>
      </p:sp>
      <p:cxnSp>
        <p:nvCxnSpPr>
          <p:cNvPr id="24" name="Straight Arrow Connector 23">
            <a:extLst>
              <a:ext uri="{FF2B5EF4-FFF2-40B4-BE49-F238E27FC236}">
                <a16:creationId xmlns:a16="http://schemas.microsoft.com/office/drawing/2014/main" id="{8B8715B3-F58B-BDB7-0342-37B5EBE43BCD}"/>
              </a:ext>
            </a:extLst>
          </p:cNvPr>
          <p:cNvCxnSpPr>
            <a:cxnSpLocks/>
          </p:cNvCxnSpPr>
          <p:nvPr/>
        </p:nvCxnSpPr>
        <p:spPr>
          <a:xfrm>
            <a:off x="5656660" y="2262370"/>
            <a:ext cx="784122" cy="0"/>
          </a:xfrm>
          <a:prstGeom prst="straightConnector1">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cxnSp>
        <p:nvCxnSpPr>
          <p:cNvPr id="26" name="Straight Arrow Connector 25">
            <a:extLst>
              <a:ext uri="{FF2B5EF4-FFF2-40B4-BE49-F238E27FC236}">
                <a16:creationId xmlns:a16="http://schemas.microsoft.com/office/drawing/2014/main" id="{DAFF23D6-280E-D1BA-B93F-058ABB7B2213}"/>
              </a:ext>
            </a:extLst>
          </p:cNvPr>
          <p:cNvCxnSpPr>
            <a:cxnSpLocks/>
            <a:endCxn id="4" idx="2"/>
          </p:cNvCxnSpPr>
          <p:nvPr/>
        </p:nvCxnSpPr>
        <p:spPr>
          <a:xfrm>
            <a:off x="3031249" y="2958740"/>
            <a:ext cx="846495" cy="0"/>
          </a:xfrm>
          <a:prstGeom prst="straightConnector1">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grpSp>
        <p:nvGrpSpPr>
          <p:cNvPr id="28" name="Group 27">
            <a:extLst>
              <a:ext uri="{FF2B5EF4-FFF2-40B4-BE49-F238E27FC236}">
                <a16:creationId xmlns:a16="http://schemas.microsoft.com/office/drawing/2014/main" id="{DC8BE64E-AB69-823D-798F-31C55FA98891}"/>
              </a:ext>
            </a:extLst>
          </p:cNvPr>
          <p:cNvGrpSpPr/>
          <p:nvPr/>
        </p:nvGrpSpPr>
        <p:grpSpPr>
          <a:xfrm>
            <a:off x="6101420" y="1528074"/>
            <a:ext cx="2484000" cy="1691376"/>
            <a:chOff x="8797701" y="2838649"/>
            <a:chExt cx="3312004" cy="2255174"/>
          </a:xfrm>
        </p:grpSpPr>
        <p:sp>
          <p:nvSpPr>
            <p:cNvPr id="30" name="Rectangle 29">
              <a:extLst>
                <a:ext uri="{FF2B5EF4-FFF2-40B4-BE49-F238E27FC236}">
                  <a16:creationId xmlns:a16="http://schemas.microsoft.com/office/drawing/2014/main" id="{D9D2BE94-80B4-730E-C3EC-12F29394C41E}"/>
                </a:ext>
              </a:extLst>
            </p:cNvPr>
            <p:cNvSpPr>
              <a:spLocks/>
            </p:cNvSpPr>
            <p:nvPr/>
          </p:nvSpPr>
          <p:spPr>
            <a:xfrm>
              <a:off x="8797701" y="3501003"/>
              <a:ext cx="3312004" cy="1592820"/>
            </a:xfrm>
            <a:prstGeom prst="rect">
              <a:avLst/>
            </a:prstGeom>
            <a:solidFill>
              <a:schemeClr val="bg1">
                <a:lumMod val="9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tIns="36000" rtlCol="0" anchor="t" anchorCtr="0">
              <a:noAutofit/>
            </a:bodyPr>
            <a:lstStyle/>
            <a:p>
              <a:pPr algn="ctr" defTabSz="685800">
                <a:spcBef>
                  <a:spcPts val="225"/>
                </a:spcBef>
                <a:spcAft>
                  <a:spcPts val="225"/>
                </a:spcAft>
                <a:defRPr/>
              </a:pPr>
              <a:r>
                <a:rPr lang="en-US" sz="1200" b="1">
                  <a:solidFill>
                    <a:srgbClr val="54565B"/>
                  </a:solidFill>
                  <a:latin typeface="Arial" panose="020B0604020202020204" pitchFamily="34" charset="0"/>
                </a:rPr>
                <a:t>Phase 3</a:t>
              </a:r>
              <a:r>
                <a:rPr lang="en-US" sz="1200">
                  <a:solidFill>
                    <a:srgbClr val="54565B"/>
                  </a:solidFill>
                  <a:latin typeface="Arial" panose="020B0604020202020204" pitchFamily="34" charset="0"/>
                </a:rPr>
                <a:t>, </a:t>
              </a:r>
              <a:r>
                <a:rPr lang="en-US" sz="1200" b="1">
                  <a:solidFill>
                    <a:srgbClr val="54565B"/>
                  </a:solidFill>
                  <a:latin typeface="Arial" panose="020B0604020202020204" pitchFamily="34" charset="0"/>
                </a:rPr>
                <a:t>open-label</a:t>
              </a:r>
              <a:r>
                <a:rPr lang="en-US" sz="1200">
                  <a:solidFill>
                    <a:srgbClr val="54565B"/>
                  </a:solidFill>
                  <a:latin typeface="Arial" panose="020B0604020202020204" pitchFamily="34" charset="0"/>
                </a:rPr>
                <a:t>,</a:t>
              </a:r>
              <a:r>
                <a:rPr lang="en-US" sz="1200" b="1">
                  <a:solidFill>
                    <a:srgbClr val="54565B"/>
                  </a:solidFill>
                  <a:latin typeface="Arial" panose="020B0604020202020204" pitchFamily="34" charset="0"/>
                </a:rPr>
                <a:t> </a:t>
              </a:r>
              <a:r>
                <a:rPr lang="en-US" sz="1200">
                  <a:solidFill>
                    <a:srgbClr val="54565B"/>
                  </a:solidFill>
                  <a:latin typeface="Arial" panose="020B0604020202020204" pitchFamily="34" charset="0"/>
                </a:rPr>
                <a:t>registrational trial </a:t>
              </a:r>
              <a:r>
                <a:rPr lang="en-US" sz="1200">
                  <a:solidFill>
                    <a:srgbClr val="54565B"/>
                  </a:solidFill>
                  <a:latin typeface="Arial" panose="020B0604020202020204" pitchFamily="34" charset="0"/>
                  <a:cs typeface="Arial" pitchFamily="34" charset="0"/>
                </a:rPr>
                <a:t>evaluating</a:t>
              </a:r>
              <a:br>
                <a:rPr lang="en-US" sz="1200">
                  <a:solidFill>
                    <a:srgbClr val="54565B"/>
                  </a:solidFill>
                  <a:latin typeface="Arial" panose="020B0604020202020204" pitchFamily="34" charset="0"/>
                  <a:cs typeface="Arial" pitchFamily="34" charset="0"/>
                </a:rPr>
              </a:br>
              <a:r>
                <a:rPr lang="en-US" sz="1200">
                  <a:solidFill>
                    <a:srgbClr val="54565B"/>
                  </a:solidFill>
                  <a:latin typeface="Arial" panose="020B0604020202020204" pitchFamily="34" charset="0"/>
                  <a:cs typeface="Arial" pitchFamily="34" charset="0"/>
                </a:rPr>
                <a:t>the efficacy and safety of</a:t>
              </a:r>
              <a:br>
                <a:rPr lang="en-US" sz="1200">
                  <a:solidFill>
                    <a:srgbClr val="54565B"/>
                  </a:solidFill>
                  <a:latin typeface="Arial" panose="020B0604020202020204" pitchFamily="34" charset="0"/>
                  <a:cs typeface="Arial" pitchFamily="34" charset="0"/>
                </a:rPr>
              </a:br>
              <a:r>
                <a:rPr lang="en-US" sz="1200">
                  <a:solidFill>
                    <a:srgbClr val="54565B"/>
                  </a:solidFill>
                  <a:latin typeface="Arial" panose="020B0604020202020204" pitchFamily="34" charset="0"/>
                  <a:cs typeface="Arial" pitchFamily="34" charset="0"/>
                </a:rPr>
                <a:t>once-weekly oral ISL/LEN STR compared with daily oral SOC</a:t>
              </a:r>
              <a:r>
                <a:rPr lang="en-US" sz="1200" baseline="30000">
                  <a:solidFill>
                    <a:srgbClr val="54565B"/>
                  </a:solidFill>
                  <a:latin typeface="Arial" panose="020B0604020202020204" pitchFamily="34" charset="0"/>
                  <a:cs typeface="Arial" pitchFamily="34" charset="0"/>
                </a:rPr>
                <a:t>2</a:t>
              </a:r>
            </a:p>
          </p:txBody>
        </p:sp>
        <p:sp>
          <p:nvSpPr>
            <p:cNvPr id="31" name="Rectangle 30">
              <a:extLst>
                <a:ext uri="{FF2B5EF4-FFF2-40B4-BE49-F238E27FC236}">
                  <a16:creationId xmlns:a16="http://schemas.microsoft.com/office/drawing/2014/main" id="{51C8D67F-C3B9-6881-05A2-F7756C457723}"/>
                </a:ext>
              </a:extLst>
            </p:cNvPr>
            <p:cNvSpPr>
              <a:spLocks/>
            </p:cNvSpPr>
            <p:nvPr/>
          </p:nvSpPr>
          <p:spPr bwMode="auto">
            <a:xfrm>
              <a:off x="8797701" y="2838649"/>
              <a:ext cx="3312004" cy="652802"/>
            </a:xfrm>
            <a:prstGeom prst="rect">
              <a:avLst/>
            </a:prstGeom>
            <a:solidFill>
              <a:srgbClr val="5BA0AA"/>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defTabSz="685800">
                <a:defRPr/>
              </a:pPr>
              <a:endParaRPr lang="en-US" sz="1125">
                <a:solidFill>
                  <a:srgbClr val="000000"/>
                </a:solidFill>
                <a:highlight>
                  <a:srgbClr val="FFFF00"/>
                </a:highlight>
                <a:latin typeface="Arial" panose="020B0604020202020204"/>
              </a:endParaRPr>
            </a:p>
          </p:txBody>
        </p:sp>
      </p:grpSp>
      <p:sp>
        <p:nvSpPr>
          <p:cNvPr id="29" name="Rectangle 28">
            <a:extLst>
              <a:ext uri="{FF2B5EF4-FFF2-40B4-BE49-F238E27FC236}">
                <a16:creationId xmlns:a16="http://schemas.microsoft.com/office/drawing/2014/main" id="{9AE893DD-646B-D041-3EA5-2B677050BDA6}"/>
              </a:ext>
            </a:extLst>
          </p:cNvPr>
          <p:cNvSpPr/>
          <p:nvPr/>
        </p:nvSpPr>
        <p:spPr>
          <a:xfrm>
            <a:off x="6486812" y="1592255"/>
            <a:ext cx="1713216" cy="323165"/>
          </a:xfrm>
          <a:prstGeom prst="rect">
            <a:avLst/>
          </a:prstGeom>
        </p:spPr>
        <p:txBody>
          <a:bodyPr wrap="square" anchor="ctr">
            <a:spAutoFit/>
          </a:bodyPr>
          <a:lstStyle/>
          <a:p>
            <a:pPr algn="ctr" defTabSz="685800">
              <a:defRPr/>
            </a:pPr>
            <a:r>
              <a:rPr lang="en-US" sz="1500" b="1">
                <a:solidFill>
                  <a:schemeClr val="bg1"/>
                </a:solidFill>
                <a:latin typeface="Arial" panose="020B0604020202020204" pitchFamily="34" charset="0"/>
              </a:rPr>
              <a:t>ISLEND-2</a:t>
            </a:r>
          </a:p>
        </p:txBody>
      </p:sp>
      <p:grpSp>
        <p:nvGrpSpPr>
          <p:cNvPr id="33" name="Group 32">
            <a:extLst>
              <a:ext uri="{FF2B5EF4-FFF2-40B4-BE49-F238E27FC236}">
                <a16:creationId xmlns:a16="http://schemas.microsoft.com/office/drawing/2014/main" id="{0975DFBE-4802-3A50-694B-E7C9286C4E81}"/>
              </a:ext>
            </a:extLst>
          </p:cNvPr>
          <p:cNvGrpSpPr/>
          <p:nvPr/>
        </p:nvGrpSpPr>
        <p:grpSpPr>
          <a:xfrm>
            <a:off x="575365" y="1528700"/>
            <a:ext cx="2484000" cy="1690750"/>
            <a:chOff x="507215" y="2829209"/>
            <a:chExt cx="3312000" cy="2254335"/>
          </a:xfrm>
        </p:grpSpPr>
        <p:sp>
          <p:nvSpPr>
            <p:cNvPr id="35" name="Rectangle 34">
              <a:extLst>
                <a:ext uri="{FF2B5EF4-FFF2-40B4-BE49-F238E27FC236}">
                  <a16:creationId xmlns:a16="http://schemas.microsoft.com/office/drawing/2014/main" id="{F38B303E-BB09-E3C2-68F7-02843A8E1BBC}"/>
                </a:ext>
              </a:extLst>
            </p:cNvPr>
            <p:cNvSpPr>
              <a:spLocks/>
            </p:cNvSpPr>
            <p:nvPr/>
          </p:nvSpPr>
          <p:spPr>
            <a:xfrm>
              <a:off x="507215" y="3493424"/>
              <a:ext cx="3312000" cy="1590120"/>
            </a:xfrm>
            <a:prstGeom prst="rect">
              <a:avLst/>
            </a:prstGeom>
            <a:solidFill>
              <a:schemeClr val="bg1">
                <a:lumMod val="9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tIns="36000" rtlCol="0" anchor="ctr" anchorCtr="0">
              <a:noAutofit/>
            </a:bodyPr>
            <a:lstStyle/>
            <a:p>
              <a:pPr algn="ctr" defTabSz="685800">
                <a:spcBef>
                  <a:spcPts val="225"/>
                </a:spcBef>
                <a:spcAft>
                  <a:spcPts val="225"/>
                </a:spcAft>
                <a:defRPr/>
              </a:pPr>
              <a:r>
                <a:rPr lang="en-US" sz="1200" b="1">
                  <a:solidFill>
                    <a:srgbClr val="54565B"/>
                  </a:solidFill>
                  <a:latin typeface="Arial" panose="020B0604020202020204" pitchFamily="34" charset="0"/>
                </a:rPr>
                <a:t>Phase 3</a:t>
              </a:r>
              <a:r>
                <a:rPr lang="en-US" sz="1200">
                  <a:solidFill>
                    <a:srgbClr val="54565B"/>
                  </a:solidFill>
                  <a:latin typeface="Arial" panose="020B0604020202020204" pitchFamily="34" charset="0"/>
                </a:rPr>
                <a:t>,</a:t>
              </a:r>
              <a:r>
                <a:rPr lang="en-US" sz="1200" b="1">
                  <a:solidFill>
                    <a:srgbClr val="54565B"/>
                  </a:solidFill>
                  <a:latin typeface="Arial" panose="020B0604020202020204" pitchFamily="34" charset="0"/>
                </a:rPr>
                <a:t> double-blind</a:t>
              </a:r>
              <a:r>
                <a:rPr lang="en-US" sz="1200">
                  <a:solidFill>
                    <a:srgbClr val="54565B"/>
                  </a:solidFill>
                  <a:latin typeface="Arial" panose="020B0604020202020204" pitchFamily="34" charset="0"/>
                </a:rPr>
                <a:t>,</a:t>
              </a:r>
              <a:r>
                <a:rPr lang="en-US" sz="1200" b="1">
                  <a:solidFill>
                    <a:srgbClr val="54565B"/>
                  </a:solidFill>
                  <a:latin typeface="Arial" panose="020B0604020202020204" pitchFamily="34" charset="0"/>
                </a:rPr>
                <a:t> </a:t>
              </a:r>
              <a:r>
                <a:rPr lang="en-US" sz="1200">
                  <a:solidFill>
                    <a:srgbClr val="54565B"/>
                  </a:solidFill>
                  <a:latin typeface="Arial" panose="020B0604020202020204" pitchFamily="34" charset="0"/>
                </a:rPr>
                <a:t>registrational trial evaluating</a:t>
              </a:r>
              <a:br>
                <a:rPr lang="en-US" sz="1200">
                  <a:solidFill>
                    <a:srgbClr val="54565B"/>
                  </a:solidFill>
                  <a:latin typeface="Arial" panose="020B0604020202020204" pitchFamily="34" charset="0"/>
                </a:rPr>
              </a:br>
              <a:r>
                <a:rPr lang="en-US" sz="1200">
                  <a:solidFill>
                    <a:srgbClr val="54565B"/>
                  </a:solidFill>
                  <a:latin typeface="Arial" panose="020B0604020202020204" pitchFamily="34" charset="0"/>
                </a:rPr>
                <a:t>the efficacy and safety of</a:t>
              </a:r>
              <a:br>
                <a:rPr lang="en-US" sz="1200">
                  <a:solidFill>
                    <a:srgbClr val="54565B"/>
                  </a:solidFill>
                  <a:latin typeface="Arial" panose="020B0604020202020204" pitchFamily="34" charset="0"/>
                </a:rPr>
              </a:br>
              <a:r>
                <a:rPr lang="en-US" sz="1200">
                  <a:solidFill>
                    <a:srgbClr val="54565B"/>
                  </a:solidFill>
                  <a:latin typeface="Arial" panose="020B0604020202020204" pitchFamily="34" charset="0"/>
                </a:rPr>
                <a:t>once-weekly oral ISL/LEN STR compared with daily oral B/F/TAF</a:t>
              </a:r>
              <a:r>
                <a:rPr lang="en-US" sz="1200" baseline="30000">
                  <a:solidFill>
                    <a:srgbClr val="54565B"/>
                  </a:solidFill>
                  <a:latin typeface="Arial" panose="020B0604020202020204" pitchFamily="34" charset="0"/>
                </a:rPr>
                <a:t>1</a:t>
              </a:r>
              <a:r>
                <a:rPr lang="en-US" sz="1200">
                  <a:solidFill>
                    <a:srgbClr val="54565B"/>
                  </a:solidFill>
                  <a:latin typeface="Arial" panose="020B0604020202020204" pitchFamily="34" charset="0"/>
                </a:rPr>
                <a:t> </a:t>
              </a:r>
              <a:endParaRPr lang="en-US" sz="1200">
                <a:solidFill>
                  <a:srgbClr val="54565B"/>
                </a:solidFill>
                <a:latin typeface="Arial" panose="020B0604020202020204" pitchFamily="34" charset="0"/>
                <a:cs typeface="Arial" pitchFamily="34" charset="0"/>
              </a:endParaRPr>
            </a:p>
          </p:txBody>
        </p:sp>
        <p:sp>
          <p:nvSpPr>
            <p:cNvPr id="37" name="Rectangle 36">
              <a:extLst>
                <a:ext uri="{FF2B5EF4-FFF2-40B4-BE49-F238E27FC236}">
                  <a16:creationId xmlns:a16="http://schemas.microsoft.com/office/drawing/2014/main" id="{332C0AD4-3EB3-E4DE-1D1F-E72C286D3A20}"/>
                </a:ext>
              </a:extLst>
            </p:cNvPr>
            <p:cNvSpPr>
              <a:spLocks/>
            </p:cNvSpPr>
            <p:nvPr/>
          </p:nvSpPr>
          <p:spPr bwMode="auto">
            <a:xfrm>
              <a:off x="507215" y="2829209"/>
              <a:ext cx="3312000" cy="650335"/>
            </a:xfrm>
            <a:prstGeom prst="rect">
              <a:avLst/>
            </a:prstGeom>
            <a:solidFill>
              <a:srgbClr val="0099CC"/>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defTabSz="685800">
                <a:defRPr/>
              </a:pPr>
              <a:endParaRPr lang="en-US" sz="1125" b="1">
                <a:solidFill>
                  <a:srgbClr val="000000"/>
                </a:solidFill>
                <a:highlight>
                  <a:srgbClr val="FFFF00"/>
                </a:highlight>
                <a:latin typeface="Arial" panose="020B0604020202020204"/>
              </a:endParaRPr>
            </a:p>
          </p:txBody>
        </p:sp>
      </p:grpSp>
      <p:sp>
        <p:nvSpPr>
          <p:cNvPr id="34" name="Rectangle 33">
            <a:extLst>
              <a:ext uri="{FF2B5EF4-FFF2-40B4-BE49-F238E27FC236}">
                <a16:creationId xmlns:a16="http://schemas.microsoft.com/office/drawing/2014/main" id="{59E4D933-0823-661C-3FA7-928EBF5ADBCB}"/>
              </a:ext>
            </a:extLst>
          </p:cNvPr>
          <p:cNvSpPr/>
          <p:nvPr/>
        </p:nvSpPr>
        <p:spPr>
          <a:xfrm>
            <a:off x="960757" y="1601445"/>
            <a:ext cx="1713216" cy="323165"/>
          </a:xfrm>
          <a:prstGeom prst="rect">
            <a:avLst/>
          </a:prstGeom>
        </p:spPr>
        <p:txBody>
          <a:bodyPr wrap="square" anchor="ctr">
            <a:spAutoFit/>
          </a:bodyPr>
          <a:lstStyle/>
          <a:p>
            <a:pPr algn="ctr" defTabSz="685800">
              <a:defRPr/>
            </a:pPr>
            <a:r>
              <a:rPr lang="en-US" sz="1500" b="1">
                <a:solidFill>
                  <a:schemeClr val="bg1"/>
                </a:solidFill>
                <a:latin typeface="Arial" panose="020B0604020202020204" pitchFamily="34" charset="0"/>
              </a:rPr>
              <a:t>ISLEND-1</a:t>
            </a:r>
            <a:endParaRPr lang="en-US" sz="1500" b="1" baseline="30000">
              <a:solidFill>
                <a:schemeClr val="bg1"/>
              </a:solidFill>
              <a:latin typeface="Arial" panose="020B0604020202020204" pitchFamily="34" charset="0"/>
            </a:endParaRPr>
          </a:p>
        </p:txBody>
      </p:sp>
      <p:sp>
        <p:nvSpPr>
          <p:cNvPr id="8" name="Rectangle 7">
            <a:extLst>
              <a:ext uri="{FF2B5EF4-FFF2-40B4-BE49-F238E27FC236}">
                <a16:creationId xmlns:a16="http://schemas.microsoft.com/office/drawing/2014/main" id="{E1A9DC52-2711-B7D6-8456-7AA08EF54559}"/>
              </a:ext>
            </a:extLst>
          </p:cNvPr>
          <p:cNvSpPr/>
          <p:nvPr/>
        </p:nvSpPr>
        <p:spPr>
          <a:xfrm>
            <a:off x="576263" y="3325740"/>
            <a:ext cx="2484000" cy="1092176"/>
          </a:xfrm>
          <a:prstGeom prst="rect">
            <a:avLst/>
          </a:prstGeom>
          <a:solidFill>
            <a:schemeClr val="accent5">
              <a:lumMod val="10000"/>
              <a:lumOff val="90000"/>
            </a:schemeClr>
          </a:solidFill>
          <a:ln w="12700" cap="flat" cmpd="sng" algn="ctr">
            <a:solidFill>
              <a:schemeClr val="accent5">
                <a:lumMod val="25000"/>
                <a:lumOff val="75000"/>
              </a:schemeClr>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83784" rtl="0" eaLnBrk="1" latinLnBrk="0" hangingPunct="1">
              <a:defRPr sz="1346" kern="1200">
                <a:solidFill>
                  <a:srgbClr val="FFFFFF"/>
                </a:solidFill>
                <a:latin typeface="Arial" panose="020B0604020202020204"/>
              </a:defRPr>
            </a:lvl1pPr>
            <a:lvl2pPr marL="341892" algn="l" defTabSz="683784" rtl="0" eaLnBrk="1" latinLnBrk="0" hangingPunct="1">
              <a:defRPr sz="1346" kern="1200">
                <a:solidFill>
                  <a:srgbClr val="FFFFFF"/>
                </a:solidFill>
                <a:latin typeface="Arial" panose="020B0604020202020204"/>
              </a:defRPr>
            </a:lvl2pPr>
            <a:lvl3pPr marL="683784" algn="l" defTabSz="683784" rtl="0" eaLnBrk="1" latinLnBrk="0" hangingPunct="1">
              <a:defRPr sz="1346" kern="1200">
                <a:solidFill>
                  <a:srgbClr val="FFFFFF"/>
                </a:solidFill>
                <a:latin typeface="Arial" panose="020B0604020202020204"/>
              </a:defRPr>
            </a:lvl3pPr>
            <a:lvl4pPr marL="1025676" algn="l" defTabSz="683784" rtl="0" eaLnBrk="1" latinLnBrk="0" hangingPunct="1">
              <a:defRPr sz="1346" kern="1200">
                <a:solidFill>
                  <a:srgbClr val="FFFFFF"/>
                </a:solidFill>
                <a:latin typeface="Arial" panose="020B0604020202020204"/>
              </a:defRPr>
            </a:lvl4pPr>
            <a:lvl5pPr marL="1367568" algn="l" defTabSz="683784" rtl="0" eaLnBrk="1" latinLnBrk="0" hangingPunct="1">
              <a:defRPr sz="1346" kern="1200">
                <a:solidFill>
                  <a:srgbClr val="FFFFFF"/>
                </a:solidFill>
                <a:latin typeface="Arial" panose="020B0604020202020204"/>
              </a:defRPr>
            </a:lvl5pPr>
            <a:lvl6pPr marL="1709460" algn="l" defTabSz="683784" rtl="0" eaLnBrk="1" latinLnBrk="0" hangingPunct="1">
              <a:defRPr sz="1346" kern="1200">
                <a:solidFill>
                  <a:srgbClr val="FFFFFF"/>
                </a:solidFill>
                <a:latin typeface="Arial" panose="020B0604020202020204"/>
              </a:defRPr>
            </a:lvl6pPr>
            <a:lvl7pPr marL="2051352" algn="l" defTabSz="683784" rtl="0" eaLnBrk="1" latinLnBrk="0" hangingPunct="1">
              <a:defRPr sz="1346" kern="1200">
                <a:solidFill>
                  <a:srgbClr val="FFFFFF"/>
                </a:solidFill>
                <a:latin typeface="Arial" panose="020B0604020202020204"/>
              </a:defRPr>
            </a:lvl7pPr>
            <a:lvl8pPr marL="2393243" algn="l" defTabSz="683784" rtl="0" eaLnBrk="1" latinLnBrk="0" hangingPunct="1">
              <a:defRPr sz="1346" kern="1200">
                <a:solidFill>
                  <a:srgbClr val="FFFFFF"/>
                </a:solidFill>
                <a:latin typeface="Arial" panose="020B0604020202020204"/>
              </a:defRPr>
            </a:lvl8pPr>
            <a:lvl9pPr marL="2735135" algn="l" defTabSz="683784" rtl="0" eaLnBrk="1" latinLnBrk="0" hangingPunct="1">
              <a:defRPr sz="1346" kern="1200">
                <a:solidFill>
                  <a:srgbClr val="FFFFFF"/>
                </a:solidFill>
                <a:latin typeface="Arial" panose="020B0604020202020204"/>
              </a:defRPr>
            </a:lvl9pPr>
          </a:lstStyle>
          <a:p>
            <a:pPr lvl="0" algn="ctr">
              <a:defRPr/>
            </a:pPr>
            <a:r>
              <a:rPr kumimoji="0" lang="en-US" sz="1100" b="0" i="0" u="none" strike="noStrike" kern="1200" cap="none" spc="-20" normalizeH="0" baseline="0" noProof="0">
                <a:ln>
                  <a:noFill/>
                </a:ln>
                <a:solidFill>
                  <a:srgbClr val="54565B"/>
                </a:solidFill>
                <a:effectLst/>
                <a:uLnTx/>
                <a:uFillTx/>
                <a:latin typeface="Arial" panose="020B0604020202020204"/>
                <a:ea typeface="+mn-ea"/>
                <a:cs typeface="+mn-cs"/>
              </a:rPr>
              <a:t>Week 48 results from ISLEND-1 will be presented later today:</a:t>
            </a:r>
            <a:br>
              <a:rPr kumimoji="0" lang="en-US" sz="1100" b="0" i="0" u="none" strike="noStrike" kern="1200" cap="none" spc="-20" normalizeH="0" baseline="0" noProof="0">
                <a:ln>
                  <a:noFill/>
                </a:ln>
                <a:solidFill>
                  <a:srgbClr val="54565B"/>
                </a:solidFill>
                <a:effectLst/>
                <a:uLnTx/>
                <a:uFillTx/>
                <a:latin typeface="Arial" panose="020B0604020202020204"/>
                <a:ea typeface="+mn-ea"/>
                <a:cs typeface="+mn-cs"/>
              </a:rPr>
            </a:br>
            <a:br>
              <a:rPr kumimoji="0" lang="en-US" sz="1100" b="0" i="0" u="none" strike="noStrike" kern="1200" cap="none" spc="-20" normalizeH="0" baseline="0" noProof="0">
                <a:ln>
                  <a:noFill/>
                </a:ln>
                <a:solidFill>
                  <a:srgbClr val="54565B"/>
                </a:solidFill>
                <a:effectLst/>
                <a:uLnTx/>
                <a:uFillTx/>
                <a:latin typeface="Arial" panose="020B0604020202020204"/>
                <a:ea typeface="+mn-ea"/>
                <a:cs typeface="+mn-cs"/>
              </a:rPr>
            </a:br>
            <a:r>
              <a:rPr kumimoji="0" lang="en-US" sz="1100" b="0" i="0" u="none" strike="noStrike" kern="1200" cap="none" spc="-20" normalizeH="0" baseline="0" noProof="0">
                <a:ln>
                  <a:noFill/>
                </a:ln>
                <a:solidFill>
                  <a:srgbClr val="54565B"/>
                </a:solidFill>
                <a:effectLst/>
                <a:uLnTx/>
                <a:uFillTx/>
                <a:latin typeface="Arial" panose="020B0604020202020204"/>
                <a:ea typeface="+mn-ea"/>
                <a:cs typeface="+mn-cs"/>
              </a:rPr>
              <a:t>“</a:t>
            </a:r>
            <a:r>
              <a:rPr kumimoji="0" lang="en-GB" sz="1100" b="0" i="0" u="none" strike="noStrike" kern="1200" cap="none" spc="-20" normalizeH="0" baseline="0" noProof="0" err="1">
                <a:ln>
                  <a:noFill/>
                </a:ln>
                <a:solidFill>
                  <a:srgbClr val="54565B"/>
                </a:solidFill>
                <a:effectLst/>
                <a:uLnTx/>
                <a:uFillTx/>
                <a:latin typeface="Arial" panose="020B0604020202020204"/>
                <a:ea typeface="+mn-ea"/>
                <a:cs typeface="+mn-cs"/>
              </a:rPr>
              <a:t>ARTistic</a:t>
            </a:r>
            <a:r>
              <a:rPr kumimoji="0" lang="en-GB" sz="1100" b="0" i="0" u="none" strike="noStrike" kern="1200" cap="none" spc="-20" normalizeH="0" baseline="0" noProof="0">
                <a:ln>
                  <a:noFill/>
                </a:ln>
                <a:solidFill>
                  <a:srgbClr val="54565B"/>
                </a:solidFill>
                <a:effectLst/>
                <a:uLnTx/>
                <a:uFillTx/>
                <a:latin typeface="Arial" panose="020B0604020202020204"/>
                <a:ea typeface="+mn-ea"/>
                <a:cs typeface="+mn-cs"/>
              </a:rPr>
              <a:t> strategies 2: The long game” 15:00–16:00 </a:t>
            </a:r>
            <a:r>
              <a:rPr kumimoji="0" lang="en-US" sz="1100" b="0" i="0" u="none" strike="noStrike" kern="1200" cap="none" spc="-20" normalizeH="0" baseline="0" noProof="0">
                <a:ln>
                  <a:noFill/>
                </a:ln>
                <a:solidFill>
                  <a:srgbClr val="54565B"/>
                </a:solidFill>
                <a:effectLst/>
                <a:uLnTx/>
                <a:uFillTx/>
                <a:latin typeface="Arial" panose="020B0604020202020204"/>
                <a:ea typeface="+mn-ea"/>
                <a:cs typeface="+mn-cs"/>
              </a:rPr>
              <a:t>(</a:t>
            </a:r>
            <a:r>
              <a:rPr lang="en-US" sz="1100" spc="-20">
                <a:solidFill>
                  <a:srgbClr val="54565B"/>
                </a:solidFill>
              </a:rPr>
              <a:t>OAB1406LB)</a:t>
            </a:r>
            <a:br>
              <a:rPr lang="en-US" sz="1100" spc="-20">
                <a:solidFill>
                  <a:srgbClr val="54565B"/>
                </a:solidFill>
              </a:rPr>
            </a:br>
            <a:r>
              <a:rPr lang="en-US" sz="1100" spc="-20">
                <a:solidFill>
                  <a:srgbClr val="54565B"/>
                </a:solidFill>
              </a:rPr>
              <a:t>Session room: 202</a:t>
            </a:r>
          </a:p>
        </p:txBody>
      </p:sp>
      <p:sp>
        <p:nvSpPr>
          <p:cNvPr id="9" name="Rectangle 8">
            <a:extLst>
              <a:ext uri="{FF2B5EF4-FFF2-40B4-BE49-F238E27FC236}">
                <a16:creationId xmlns:a16="http://schemas.microsoft.com/office/drawing/2014/main" id="{0A105760-174F-95DF-CD6C-BF78FBC972CF}"/>
              </a:ext>
            </a:extLst>
          </p:cNvPr>
          <p:cNvSpPr/>
          <p:nvPr/>
        </p:nvSpPr>
        <p:spPr>
          <a:xfrm>
            <a:off x="6101420" y="3325740"/>
            <a:ext cx="2484000" cy="302220"/>
          </a:xfrm>
          <a:prstGeom prst="rect">
            <a:avLst/>
          </a:prstGeom>
          <a:solidFill>
            <a:schemeClr val="accent5">
              <a:lumMod val="10000"/>
              <a:lumOff val="90000"/>
            </a:schemeClr>
          </a:solidFill>
          <a:ln w="12700" cap="flat" cmpd="sng" algn="ctr">
            <a:solidFill>
              <a:schemeClr val="accent5">
                <a:lumMod val="25000"/>
                <a:lumOff val="75000"/>
              </a:schemeClr>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83784" rtl="0" eaLnBrk="1" latinLnBrk="0" hangingPunct="1">
              <a:defRPr sz="1346" kern="1200">
                <a:solidFill>
                  <a:srgbClr val="FFFFFF"/>
                </a:solidFill>
                <a:latin typeface="Arial" panose="020B0604020202020204"/>
              </a:defRPr>
            </a:lvl1pPr>
            <a:lvl2pPr marL="341892" algn="l" defTabSz="683784" rtl="0" eaLnBrk="1" latinLnBrk="0" hangingPunct="1">
              <a:defRPr sz="1346" kern="1200">
                <a:solidFill>
                  <a:srgbClr val="FFFFFF"/>
                </a:solidFill>
                <a:latin typeface="Arial" panose="020B0604020202020204"/>
              </a:defRPr>
            </a:lvl2pPr>
            <a:lvl3pPr marL="683784" algn="l" defTabSz="683784" rtl="0" eaLnBrk="1" latinLnBrk="0" hangingPunct="1">
              <a:defRPr sz="1346" kern="1200">
                <a:solidFill>
                  <a:srgbClr val="FFFFFF"/>
                </a:solidFill>
                <a:latin typeface="Arial" panose="020B0604020202020204"/>
              </a:defRPr>
            </a:lvl3pPr>
            <a:lvl4pPr marL="1025676" algn="l" defTabSz="683784" rtl="0" eaLnBrk="1" latinLnBrk="0" hangingPunct="1">
              <a:defRPr sz="1346" kern="1200">
                <a:solidFill>
                  <a:srgbClr val="FFFFFF"/>
                </a:solidFill>
                <a:latin typeface="Arial" panose="020B0604020202020204"/>
              </a:defRPr>
            </a:lvl4pPr>
            <a:lvl5pPr marL="1367568" algn="l" defTabSz="683784" rtl="0" eaLnBrk="1" latinLnBrk="0" hangingPunct="1">
              <a:defRPr sz="1346" kern="1200">
                <a:solidFill>
                  <a:srgbClr val="FFFFFF"/>
                </a:solidFill>
                <a:latin typeface="Arial" panose="020B0604020202020204"/>
              </a:defRPr>
            </a:lvl5pPr>
            <a:lvl6pPr marL="1709460" algn="l" defTabSz="683784" rtl="0" eaLnBrk="1" latinLnBrk="0" hangingPunct="1">
              <a:defRPr sz="1346" kern="1200">
                <a:solidFill>
                  <a:srgbClr val="FFFFFF"/>
                </a:solidFill>
                <a:latin typeface="Arial" panose="020B0604020202020204"/>
              </a:defRPr>
            </a:lvl6pPr>
            <a:lvl7pPr marL="2051352" algn="l" defTabSz="683784" rtl="0" eaLnBrk="1" latinLnBrk="0" hangingPunct="1">
              <a:defRPr sz="1346" kern="1200">
                <a:solidFill>
                  <a:srgbClr val="FFFFFF"/>
                </a:solidFill>
                <a:latin typeface="Arial" panose="020B0604020202020204"/>
              </a:defRPr>
            </a:lvl7pPr>
            <a:lvl8pPr marL="2393243" algn="l" defTabSz="683784" rtl="0" eaLnBrk="1" latinLnBrk="0" hangingPunct="1">
              <a:defRPr sz="1346" kern="1200">
                <a:solidFill>
                  <a:srgbClr val="FFFFFF"/>
                </a:solidFill>
                <a:latin typeface="Arial" panose="020B0604020202020204"/>
              </a:defRPr>
            </a:lvl8pPr>
            <a:lvl9pPr marL="2735135" algn="l" defTabSz="683784" rtl="0" eaLnBrk="1" latinLnBrk="0" hangingPunct="1">
              <a:defRPr sz="1346" kern="1200">
                <a:solidFill>
                  <a:srgbClr val="FFFFFF"/>
                </a:solidFill>
                <a:latin typeface="Arial" panose="020B0604020202020204"/>
              </a:defRPr>
            </a:lvl9pPr>
          </a:lstStyle>
          <a:p>
            <a:pPr lvl="0" algn="ctr">
              <a:defRPr/>
            </a:pPr>
            <a:r>
              <a:rPr kumimoji="0" lang="en-GB" sz="1100" b="0" i="0" u="none" strike="noStrike" kern="1200" cap="none" spc="-20" normalizeH="0" baseline="0" noProof="0">
                <a:ln>
                  <a:noFill/>
                </a:ln>
                <a:solidFill>
                  <a:srgbClr val="54565B"/>
                </a:solidFill>
                <a:effectLst/>
                <a:uLnTx/>
                <a:uFillTx/>
                <a:latin typeface="Arial" panose="020B0604020202020204"/>
                <a:ea typeface="+mn-ea"/>
                <a:cs typeface="+mn-cs"/>
              </a:rPr>
              <a:t>Results presented here</a:t>
            </a:r>
            <a:endParaRPr lang="en-US" sz="1100" spc="-20">
              <a:solidFill>
                <a:srgbClr val="54565B"/>
              </a:solidFill>
            </a:endParaRPr>
          </a:p>
        </p:txBody>
      </p:sp>
    </p:spTree>
    <p:extLst>
      <p:ext uri="{BB962C8B-B14F-4D97-AF65-F5344CB8AC3E}">
        <p14:creationId xmlns:p14="http://schemas.microsoft.com/office/powerpoint/2010/main" val="36126220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E72E71-6E52-66B2-9BBC-3F885C73262E}"/>
            </a:ext>
          </a:extLst>
        </p:cNvPr>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74F81FFC-497B-36D5-6AFB-6970B11C1516}"/>
              </a:ext>
            </a:extLst>
          </p:cNvPr>
          <p:cNvSpPr>
            <a:spLocks noGrp="1"/>
          </p:cNvSpPr>
          <p:nvPr>
            <p:ph type="sldNum" sz="quarter" idx="33"/>
          </p:nvPr>
        </p:nvSpPr>
        <p:spPr/>
        <p:txBody>
          <a:bodyPr/>
          <a:lstStyle/>
          <a:p>
            <a:fld id="{19B51A1E-902D-48AF-9020-955120F399B6}" type="slidenum">
              <a:rPr lang="en-US" noProof="0" smtClean="0"/>
              <a:pPr/>
              <a:t>6</a:t>
            </a:fld>
            <a:endParaRPr lang="en-US" noProof="0"/>
          </a:p>
        </p:txBody>
      </p:sp>
      <p:sp>
        <p:nvSpPr>
          <p:cNvPr id="36" name="Title 35">
            <a:extLst>
              <a:ext uri="{FF2B5EF4-FFF2-40B4-BE49-F238E27FC236}">
                <a16:creationId xmlns:a16="http://schemas.microsoft.com/office/drawing/2014/main" id="{42A10A15-7F0B-D0F1-F355-84CFFE1F8275}"/>
              </a:ext>
            </a:extLst>
          </p:cNvPr>
          <p:cNvSpPr>
            <a:spLocks noGrp="1"/>
          </p:cNvSpPr>
          <p:nvPr>
            <p:ph type="title"/>
          </p:nvPr>
        </p:nvSpPr>
        <p:spPr>
          <a:xfrm>
            <a:off x="324001" y="222190"/>
            <a:ext cx="8496000" cy="557784"/>
          </a:xfrm>
        </p:spPr>
        <p:txBody>
          <a:bodyPr/>
          <a:lstStyle/>
          <a:p>
            <a:r>
              <a:rPr lang="en-US"/>
              <a:t>Study Design: Global Trial at 100 Sites</a:t>
            </a:r>
            <a:r>
              <a:rPr lang="en-US" baseline="30000"/>
              <a:t>1</a:t>
            </a:r>
          </a:p>
        </p:txBody>
      </p:sp>
      <p:sp>
        <p:nvSpPr>
          <p:cNvPr id="2" name="Footer Placeholder 4">
            <a:extLst>
              <a:ext uri="{FF2B5EF4-FFF2-40B4-BE49-F238E27FC236}">
                <a16:creationId xmlns:a16="http://schemas.microsoft.com/office/drawing/2014/main" id="{49392649-9934-C7E8-63C2-10977CD55C36}"/>
              </a:ext>
            </a:extLst>
          </p:cNvPr>
          <p:cNvSpPr>
            <a:spLocks noGrp="1"/>
          </p:cNvSpPr>
          <p:nvPr>
            <p:ph type="ftr" sz="quarter" idx="12"/>
          </p:nvPr>
        </p:nvSpPr>
        <p:spPr>
          <a:xfrm>
            <a:off x="324000" y="4723200"/>
            <a:ext cx="8400900" cy="366254"/>
          </a:xfrm>
        </p:spPr>
        <p:txBody>
          <a:bodyPr anchor="b" anchorCtr="0">
            <a:spAutoFit/>
          </a:bodyPr>
          <a:lstStyle/>
          <a:p>
            <a:pPr>
              <a:lnSpc>
                <a:spcPct val="85000"/>
              </a:lnSpc>
            </a:pPr>
            <a:r>
              <a:rPr lang="en-US" sz="700" baseline="30000" err="1">
                <a:solidFill>
                  <a:srgbClr val="54565B"/>
                </a:solidFill>
              </a:rPr>
              <a:t>a</a:t>
            </a:r>
            <a:r>
              <a:rPr lang="en-US" sz="700" err="1">
                <a:solidFill>
                  <a:srgbClr val="54565B"/>
                </a:solidFill>
              </a:rPr>
              <a:t>Defined</a:t>
            </a:r>
            <a:r>
              <a:rPr lang="en-US" sz="700">
                <a:solidFill>
                  <a:srgbClr val="54565B"/>
                </a:solidFill>
              </a:rPr>
              <a:t> as surface antigen positive or core antibody positive/surface antibody negative. </a:t>
            </a:r>
            <a:r>
              <a:rPr lang="en-GB" sz="700" baseline="30000" err="1">
                <a:solidFill>
                  <a:srgbClr val="54565B"/>
                </a:solidFill>
              </a:rPr>
              <a:t>b</a:t>
            </a:r>
            <a:r>
              <a:rPr lang="en-GB" sz="700" err="1">
                <a:solidFill>
                  <a:srgbClr val="54565B"/>
                </a:solidFill>
              </a:rPr>
              <a:t>Randomized</a:t>
            </a:r>
            <a:r>
              <a:rPr lang="en-GB" sz="700">
                <a:solidFill>
                  <a:srgbClr val="54565B"/>
                </a:solidFill>
              </a:rPr>
              <a:t>: N=634, dosed: N=626</a:t>
            </a:r>
            <a:r>
              <a:rPr lang="en-US" sz="700">
                <a:solidFill>
                  <a:srgbClr val="54565B"/>
                </a:solidFill>
              </a:rPr>
              <a:t>. </a:t>
            </a:r>
            <a:r>
              <a:rPr lang="en-GB" sz="700" baseline="30000" err="1">
                <a:solidFill>
                  <a:srgbClr val="54565B"/>
                </a:solidFill>
              </a:rPr>
              <a:t>c</a:t>
            </a:r>
            <a:r>
              <a:rPr lang="en-GB" sz="700" err="1">
                <a:solidFill>
                  <a:srgbClr val="54565B"/>
                </a:solidFill>
              </a:rPr>
              <a:t>Initiation</a:t>
            </a:r>
            <a:r>
              <a:rPr lang="en-GB" sz="700">
                <a:solidFill>
                  <a:srgbClr val="54565B"/>
                </a:solidFill>
              </a:rPr>
              <a:t>/loading dose of ISL/LEN 0.5/300 mg × 2 tablets on Days 1 and 2, then an ISL/LEN STR 2/300 mg tablet once weekly from Day 8, without regard to food. </a:t>
            </a:r>
            <a:r>
              <a:rPr lang="en-GB" sz="700" baseline="30000" err="1">
                <a:solidFill>
                  <a:srgbClr val="54565B"/>
                </a:solidFill>
              </a:rPr>
              <a:t>d</a:t>
            </a:r>
            <a:r>
              <a:rPr lang="en-GB" sz="700" err="1">
                <a:solidFill>
                  <a:srgbClr val="54565B"/>
                </a:solidFill>
              </a:rPr>
              <a:t>All</a:t>
            </a:r>
            <a:r>
              <a:rPr lang="en-GB" sz="700">
                <a:solidFill>
                  <a:srgbClr val="54565B"/>
                </a:solidFill>
              </a:rPr>
              <a:t> SOC treatments were taken once daily, including FDC and STRs, except for </a:t>
            </a:r>
            <a:r>
              <a:rPr lang="en-GB" sz="700" err="1">
                <a:solidFill>
                  <a:srgbClr val="54565B"/>
                </a:solidFill>
              </a:rPr>
              <a:t>raltegravir</a:t>
            </a:r>
            <a:r>
              <a:rPr lang="en-GB" sz="700">
                <a:solidFill>
                  <a:srgbClr val="54565B"/>
                </a:solidFill>
              </a:rPr>
              <a:t>, which could be taken once or twice daily. </a:t>
            </a:r>
            <a:r>
              <a:rPr lang="en-US" sz="700" b="1" noProof="0">
                <a:solidFill>
                  <a:srgbClr val="54565B"/>
                </a:solidFill>
                <a:latin typeface="Arial Narrow" panose="020B0606020202030204" pitchFamily="34" charset="0"/>
              </a:rPr>
              <a:t>b</a:t>
            </a:r>
            <a:r>
              <a:rPr lang="en-US" sz="700" noProof="0">
                <a:solidFill>
                  <a:srgbClr val="54565B"/>
                </a:solidFill>
                <a:latin typeface="Arial Narrow" panose="020B0606020202030204" pitchFamily="34" charset="0"/>
              </a:rPr>
              <a:t>, boosted; </a:t>
            </a:r>
            <a:r>
              <a:rPr lang="en-US" sz="700" b="1" noProof="0">
                <a:solidFill>
                  <a:srgbClr val="54565B"/>
                </a:solidFill>
                <a:latin typeface="Arial Narrow" panose="020B0606020202030204" pitchFamily="34" charset="0"/>
              </a:rPr>
              <a:t>D</a:t>
            </a:r>
            <a:r>
              <a:rPr lang="en-US" sz="700" noProof="0">
                <a:solidFill>
                  <a:srgbClr val="54565B"/>
                </a:solidFill>
                <a:latin typeface="Arial Narrow" panose="020B0606020202030204" pitchFamily="34" charset="0"/>
              </a:rPr>
              <a:t>, Day; </a:t>
            </a:r>
            <a:r>
              <a:rPr lang="en-US" sz="700" b="1" noProof="0">
                <a:solidFill>
                  <a:srgbClr val="54565B"/>
                </a:solidFill>
                <a:latin typeface="Arial Narrow" panose="020B0606020202030204" pitchFamily="34" charset="0"/>
              </a:rPr>
              <a:t>FDC</a:t>
            </a:r>
            <a:r>
              <a:rPr lang="en-US" sz="700" noProof="0">
                <a:solidFill>
                  <a:srgbClr val="54565B"/>
                </a:solidFill>
                <a:latin typeface="Arial Narrow" panose="020B0606020202030204" pitchFamily="34" charset="0"/>
              </a:rPr>
              <a:t>, fixed-dose combination; </a:t>
            </a:r>
            <a:r>
              <a:rPr lang="en-US" sz="700" b="1" noProof="0">
                <a:solidFill>
                  <a:srgbClr val="54565B"/>
                </a:solidFill>
                <a:latin typeface="Arial Narrow" panose="020B0606020202030204" pitchFamily="34" charset="0"/>
              </a:rPr>
              <a:t>HBV</a:t>
            </a:r>
            <a:r>
              <a:rPr lang="en-US" sz="700" noProof="0">
                <a:solidFill>
                  <a:srgbClr val="54565B"/>
                </a:solidFill>
                <a:latin typeface="Arial Narrow" panose="020B0606020202030204" pitchFamily="34" charset="0"/>
              </a:rPr>
              <a:t>, hepatitis B virus;</a:t>
            </a:r>
            <a:br>
              <a:rPr lang="en-US" sz="700" noProof="0">
                <a:solidFill>
                  <a:srgbClr val="54565B"/>
                </a:solidFill>
                <a:latin typeface="Arial Narrow" panose="020B0606020202030204" pitchFamily="34" charset="0"/>
              </a:rPr>
            </a:br>
            <a:r>
              <a:rPr lang="en-US" sz="700" b="1">
                <a:solidFill>
                  <a:srgbClr val="54565B"/>
                </a:solidFill>
              </a:rPr>
              <a:t>INSTI</a:t>
            </a:r>
            <a:r>
              <a:rPr lang="en-US" sz="700">
                <a:solidFill>
                  <a:srgbClr val="54565B"/>
                </a:solidFill>
              </a:rPr>
              <a:t>, integrase strand-transfer inhibitor; </a:t>
            </a:r>
            <a:r>
              <a:rPr lang="en-US" sz="700" b="1" noProof="0">
                <a:solidFill>
                  <a:srgbClr val="54565B"/>
                </a:solidFill>
                <a:latin typeface="Arial Narrow" panose="020B0606020202030204" pitchFamily="34" charset="0"/>
              </a:rPr>
              <a:t>ISL</a:t>
            </a:r>
            <a:r>
              <a:rPr lang="en-US" sz="700" noProof="0">
                <a:solidFill>
                  <a:srgbClr val="54565B"/>
                </a:solidFill>
                <a:latin typeface="Arial Narrow" panose="020B0606020202030204" pitchFamily="34" charset="0"/>
              </a:rPr>
              <a:t>, </a:t>
            </a:r>
            <a:r>
              <a:rPr lang="en-US" sz="700" noProof="0" err="1">
                <a:solidFill>
                  <a:srgbClr val="54565B"/>
                </a:solidFill>
                <a:latin typeface="Arial Narrow" panose="020B0606020202030204" pitchFamily="34" charset="0"/>
              </a:rPr>
              <a:t>islatravir</a:t>
            </a:r>
            <a:r>
              <a:rPr lang="en-US" sz="700" noProof="0">
                <a:solidFill>
                  <a:srgbClr val="54565B"/>
                </a:solidFill>
                <a:latin typeface="Arial Narrow" panose="020B0606020202030204" pitchFamily="34" charset="0"/>
              </a:rPr>
              <a:t>; </a:t>
            </a:r>
            <a:r>
              <a:rPr lang="en-US" sz="700" b="1" noProof="0">
                <a:solidFill>
                  <a:srgbClr val="54565B"/>
                </a:solidFill>
                <a:latin typeface="Arial Narrow" panose="020B0606020202030204" pitchFamily="34" charset="0"/>
              </a:rPr>
              <a:t>LEN</a:t>
            </a:r>
            <a:r>
              <a:rPr lang="en-US" sz="700" noProof="0">
                <a:solidFill>
                  <a:srgbClr val="54565B"/>
                </a:solidFill>
                <a:latin typeface="Arial Narrow" panose="020B0606020202030204" pitchFamily="34" charset="0"/>
              </a:rPr>
              <a:t>, lenacapavir; </a:t>
            </a:r>
            <a:r>
              <a:rPr lang="en-US" sz="700" b="1" noProof="0">
                <a:solidFill>
                  <a:srgbClr val="54565B"/>
                </a:solidFill>
                <a:latin typeface="Arial Narrow" panose="020B0606020202030204" pitchFamily="34" charset="0"/>
              </a:rPr>
              <a:t>NNRTI</a:t>
            </a:r>
            <a:r>
              <a:rPr lang="en-US" sz="700" noProof="0">
                <a:solidFill>
                  <a:srgbClr val="54565B"/>
                </a:solidFill>
                <a:latin typeface="Arial Narrow" panose="020B0606020202030204" pitchFamily="34" charset="0"/>
              </a:rPr>
              <a:t>, non-nucleoside reverse transcriptase inhibitor; </a:t>
            </a:r>
            <a:r>
              <a:rPr lang="en-US" sz="700" b="1" noProof="0">
                <a:solidFill>
                  <a:srgbClr val="54565B"/>
                </a:solidFill>
                <a:latin typeface="Arial Narrow" panose="020B0606020202030204" pitchFamily="34" charset="0"/>
              </a:rPr>
              <a:t>NRTI</a:t>
            </a:r>
            <a:r>
              <a:rPr lang="en-US" sz="700" noProof="0">
                <a:solidFill>
                  <a:srgbClr val="54565B"/>
                </a:solidFill>
                <a:latin typeface="Arial Narrow" panose="020B0606020202030204" pitchFamily="34" charset="0"/>
              </a:rPr>
              <a:t>, nucleoside/nucleotide reverse transcriptase inhibitor; </a:t>
            </a:r>
            <a:r>
              <a:rPr lang="en-US" sz="700" b="1" noProof="0">
                <a:solidFill>
                  <a:srgbClr val="54565B"/>
                </a:solidFill>
                <a:latin typeface="Arial Narrow" panose="020B0606020202030204" pitchFamily="34" charset="0"/>
              </a:rPr>
              <a:t>PI</a:t>
            </a:r>
            <a:r>
              <a:rPr lang="en-US" sz="700" noProof="0">
                <a:solidFill>
                  <a:srgbClr val="54565B"/>
                </a:solidFill>
                <a:latin typeface="Arial Narrow" panose="020B0606020202030204" pitchFamily="34" charset="0"/>
              </a:rPr>
              <a:t>, protease inhibitor; </a:t>
            </a:r>
            <a:r>
              <a:rPr lang="en-US" sz="700" b="1" noProof="0">
                <a:solidFill>
                  <a:srgbClr val="54565B"/>
                </a:solidFill>
                <a:latin typeface="Arial Narrow" panose="020B0606020202030204" pitchFamily="34" charset="0"/>
              </a:rPr>
              <a:t>PWH</a:t>
            </a:r>
            <a:r>
              <a:rPr lang="en-US" sz="700" noProof="0">
                <a:solidFill>
                  <a:srgbClr val="54565B"/>
                </a:solidFill>
                <a:latin typeface="Arial Narrow" panose="020B0606020202030204" pitchFamily="34" charset="0"/>
              </a:rPr>
              <a:t>, people with HIV-1; </a:t>
            </a:r>
            <a:r>
              <a:rPr lang="en-US" sz="700" b="1" noProof="0">
                <a:solidFill>
                  <a:srgbClr val="54565B"/>
                </a:solidFill>
                <a:latin typeface="Arial Narrow" panose="020B0606020202030204" pitchFamily="34" charset="0"/>
              </a:rPr>
              <a:t>QW</a:t>
            </a:r>
            <a:r>
              <a:rPr lang="en-US" sz="700" noProof="0">
                <a:solidFill>
                  <a:srgbClr val="54565B"/>
                </a:solidFill>
                <a:latin typeface="Arial Narrow" panose="020B0606020202030204" pitchFamily="34" charset="0"/>
              </a:rPr>
              <a:t>, once weekly; </a:t>
            </a:r>
            <a:r>
              <a:rPr lang="en-US" sz="700" b="1" noProof="0">
                <a:solidFill>
                  <a:srgbClr val="54565B"/>
                </a:solidFill>
                <a:latin typeface="Arial Narrow" panose="020B0606020202030204" pitchFamily="34" charset="0"/>
              </a:rPr>
              <a:t>SOC</a:t>
            </a:r>
            <a:r>
              <a:rPr lang="en-US" sz="700" noProof="0">
                <a:solidFill>
                  <a:srgbClr val="54565B"/>
                </a:solidFill>
                <a:latin typeface="Arial Narrow" panose="020B0606020202030204" pitchFamily="34" charset="0"/>
              </a:rPr>
              <a:t>, standard-of-care; </a:t>
            </a:r>
            <a:r>
              <a:rPr lang="en-US" sz="700" b="1" noProof="0">
                <a:solidFill>
                  <a:srgbClr val="54565B"/>
                </a:solidFill>
                <a:latin typeface="Arial Narrow" panose="020B0606020202030204" pitchFamily="34" charset="0"/>
              </a:rPr>
              <a:t>STR</a:t>
            </a:r>
            <a:r>
              <a:rPr lang="en-US" sz="700" noProof="0">
                <a:solidFill>
                  <a:srgbClr val="54565B"/>
                </a:solidFill>
                <a:latin typeface="Arial Narrow" panose="020B0606020202030204" pitchFamily="34" charset="0"/>
              </a:rPr>
              <a:t>, single-tablet regimen; </a:t>
            </a:r>
            <a:r>
              <a:rPr lang="en-US" sz="700" b="1" noProof="0">
                <a:solidFill>
                  <a:srgbClr val="54565B"/>
                </a:solidFill>
                <a:latin typeface="Arial Narrow" panose="020B0606020202030204" pitchFamily="34" charset="0"/>
              </a:rPr>
              <a:t>W</a:t>
            </a:r>
            <a:r>
              <a:rPr lang="en-US" sz="700" noProof="0">
                <a:solidFill>
                  <a:srgbClr val="54565B"/>
                </a:solidFill>
                <a:latin typeface="Arial Narrow" panose="020B0606020202030204" pitchFamily="34" charset="0"/>
              </a:rPr>
              <a:t>, Week. </a:t>
            </a:r>
            <a:r>
              <a:rPr lang="en-US" sz="700">
                <a:solidFill>
                  <a:srgbClr val="54565B"/>
                </a:solidFill>
              </a:rPr>
              <a:t>1. ClinicalTrials.gov. </a:t>
            </a:r>
            <a:r>
              <a:rPr lang="en-US" sz="700">
                <a:solidFill>
                  <a:srgbClr val="54565B"/>
                </a:solidFill>
                <a:hlinkClick r:id="rId3">
                  <a:extLst>
                    <a:ext uri="{A12FA001-AC4F-418D-AE19-62706E023703}">
                      <ahyp:hlinkClr xmlns:ahyp="http://schemas.microsoft.com/office/drawing/2018/hyperlinkcolor" val="tx"/>
                    </a:ext>
                  </a:extLst>
                </a:hlinkClick>
              </a:rPr>
              <a:t>https://clinicaltrials.gov/study/NCT06630299</a:t>
            </a:r>
            <a:r>
              <a:rPr lang="en-US" sz="700">
                <a:solidFill>
                  <a:srgbClr val="54565B"/>
                </a:solidFill>
              </a:rPr>
              <a:t> (accessed April 16, 2026).</a:t>
            </a:r>
            <a:endParaRPr lang="en-US" sz="700" noProof="0">
              <a:solidFill>
                <a:srgbClr val="54565B"/>
              </a:solidFill>
              <a:latin typeface="Arial Narrow" panose="020B0606020202030204" pitchFamily="34" charset="0"/>
            </a:endParaRPr>
          </a:p>
        </p:txBody>
      </p:sp>
      <p:sp>
        <p:nvSpPr>
          <p:cNvPr id="3" name="TextBox 13">
            <a:extLst>
              <a:ext uri="{FF2B5EF4-FFF2-40B4-BE49-F238E27FC236}">
                <a16:creationId xmlns:a16="http://schemas.microsoft.com/office/drawing/2014/main" id="{30EAB5DF-905F-2047-A84C-A88B0D89246D}"/>
              </a:ext>
            </a:extLst>
          </p:cNvPr>
          <p:cNvSpPr txBox="1"/>
          <p:nvPr/>
        </p:nvSpPr>
        <p:spPr>
          <a:xfrm>
            <a:off x="2" y="970729"/>
            <a:ext cx="9143998" cy="204351"/>
          </a:xfrm>
          <a:prstGeom prst="rect">
            <a:avLst/>
          </a:prstGeom>
          <a:noFill/>
        </p:spPr>
        <p:txBody>
          <a:bodyPr wrap="square" lIns="0" tIns="0" rIns="0" bIns="0">
            <a:spAutoFit/>
          </a:bodyPr>
          <a:lstStyle>
            <a:defPPr>
              <a:defRPr lang="en-US"/>
            </a:defPPr>
            <a:lvl1pPr marL="0" algn="l" defTabSz="683784" rtl="0" eaLnBrk="1" latinLnBrk="0" hangingPunct="1">
              <a:defRPr sz="1346" kern="1200">
                <a:solidFill>
                  <a:schemeClr val="tx1"/>
                </a:solidFill>
                <a:latin typeface="+mn-lt"/>
                <a:ea typeface="+mn-ea"/>
                <a:cs typeface="+mn-cs"/>
              </a:defRPr>
            </a:lvl1pPr>
            <a:lvl2pPr marL="341892" algn="l" defTabSz="683784" rtl="0" eaLnBrk="1" latinLnBrk="0" hangingPunct="1">
              <a:defRPr sz="1346" kern="1200">
                <a:solidFill>
                  <a:schemeClr val="tx1"/>
                </a:solidFill>
                <a:latin typeface="+mn-lt"/>
                <a:ea typeface="+mn-ea"/>
                <a:cs typeface="+mn-cs"/>
              </a:defRPr>
            </a:lvl2pPr>
            <a:lvl3pPr marL="683784" algn="l" defTabSz="683784" rtl="0" eaLnBrk="1" latinLnBrk="0" hangingPunct="1">
              <a:defRPr sz="1346" kern="1200">
                <a:solidFill>
                  <a:schemeClr val="tx1"/>
                </a:solidFill>
                <a:latin typeface="+mn-lt"/>
                <a:ea typeface="+mn-ea"/>
                <a:cs typeface="+mn-cs"/>
              </a:defRPr>
            </a:lvl3pPr>
            <a:lvl4pPr marL="1025676" algn="l" defTabSz="683784" rtl="0" eaLnBrk="1" latinLnBrk="0" hangingPunct="1">
              <a:defRPr sz="1346" kern="1200">
                <a:solidFill>
                  <a:schemeClr val="tx1"/>
                </a:solidFill>
                <a:latin typeface="+mn-lt"/>
                <a:ea typeface="+mn-ea"/>
                <a:cs typeface="+mn-cs"/>
              </a:defRPr>
            </a:lvl4pPr>
            <a:lvl5pPr marL="1367568" algn="l" defTabSz="683784" rtl="0" eaLnBrk="1" latinLnBrk="0" hangingPunct="1">
              <a:defRPr sz="1346" kern="1200">
                <a:solidFill>
                  <a:schemeClr val="tx1"/>
                </a:solidFill>
                <a:latin typeface="+mn-lt"/>
                <a:ea typeface="+mn-ea"/>
                <a:cs typeface="+mn-cs"/>
              </a:defRPr>
            </a:lvl5pPr>
            <a:lvl6pPr marL="1709460" algn="l" defTabSz="683784" rtl="0" eaLnBrk="1" latinLnBrk="0" hangingPunct="1">
              <a:defRPr sz="1346" kern="1200">
                <a:solidFill>
                  <a:schemeClr val="tx1"/>
                </a:solidFill>
                <a:latin typeface="+mn-lt"/>
                <a:ea typeface="+mn-ea"/>
                <a:cs typeface="+mn-cs"/>
              </a:defRPr>
            </a:lvl6pPr>
            <a:lvl7pPr marL="2051352" algn="l" defTabSz="683784" rtl="0" eaLnBrk="1" latinLnBrk="0" hangingPunct="1">
              <a:defRPr sz="1346" kern="1200">
                <a:solidFill>
                  <a:schemeClr val="tx1"/>
                </a:solidFill>
                <a:latin typeface="+mn-lt"/>
                <a:ea typeface="+mn-ea"/>
                <a:cs typeface="+mn-cs"/>
              </a:defRPr>
            </a:lvl7pPr>
            <a:lvl8pPr marL="2393243" algn="l" defTabSz="683784" rtl="0" eaLnBrk="1" latinLnBrk="0" hangingPunct="1">
              <a:defRPr sz="1346" kern="1200">
                <a:solidFill>
                  <a:schemeClr val="tx1"/>
                </a:solidFill>
                <a:latin typeface="+mn-lt"/>
                <a:ea typeface="+mn-ea"/>
                <a:cs typeface="+mn-cs"/>
              </a:defRPr>
            </a:lvl8pPr>
            <a:lvl9pPr marL="2735135" algn="l" defTabSz="683784" rtl="0" eaLnBrk="1" latinLnBrk="0" hangingPunct="1">
              <a:defRPr sz="1346" kern="1200">
                <a:solidFill>
                  <a:schemeClr val="tx1"/>
                </a:solidFill>
                <a:latin typeface="+mn-lt"/>
                <a:ea typeface="+mn-ea"/>
                <a:cs typeface="+mn-cs"/>
              </a:defRPr>
            </a:lvl9pPr>
          </a:lstStyle>
          <a:p>
            <a:pPr marR="0" lvl="0" algn="ctr" defTabSz="682851" rtl="0" eaLnBrk="1" fontAlgn="auto" latinLnBrk="0" hangingPunct="1">
              <a:lnSpc>
                <a:spcPts val="1700"/>
              </a:lnSpc>
              <a:spcBef>
                <a:spcPts val="747"/>
              </a:spcBef>
              <a:spcAft>
                <a:spcPts val="0"/>
              </a:spcAft>
              <a:buClrTx/>
              <a:buSzTx/>
              <a:tabLst/>
              <a:defRPr/>
            </a:pPr>
            <a:r>
              <a:rPr lang="en-US" sz="1250" b="1" spc="-20">
                <a:solidFill>
                  <a:srgbClr val="881222"/>
                </a:solidFill>
                <a:latin typeface="Arial"/>
                <a:cs typeface="Arial"/>
              </a:rPr>
              <a:t>ISLEND-2: Phase 3, open-label, active-controlled noninferiority study in virologically suppressed PWH</a:t>
            </a:r>
            <a:endParaRPr lang="en-US" sz="1250" b="1" strike="sngStrike" spc="-20">
              <a:solidFill>
                <a:srgbClr val="881222"/>
              </a:solidFill>
              <a:highlight>
                <a:srgbClr val="00FFFF"/>
              </a:highlight>
              <a:latin typeface="Arial"/>
              <a:cs typeface="Arial"/>
            </a:endParaRPr>
          </a:p>
        </p:txBody>
      </p:sp>
      <p:sp>
        <p:nvSpPr>
          <p:cNvPr id="4" name="Rectangle 3">
            <a:extLst>
              <a:ext uri="{FF2B5EF4-FFF2-40B4-BE49-F238E27FC236}">
                <a16:creationId xmlns:a16="http://schemas.microsoft.com/office/drawing/2014/main" id="{59482588-A728-EBEF-BEAD-A32B2D76EDE9}"/>
              </a:ext>
            </a:extLst>
          </p:cNvPr>
          <p:cNvSpPr/>
          <p:nvPr/>
        </p:nvSpPr>
        <p:spPr>
          <a:xfrm>
            <a:off x="324000" y="1239500"/>
            <a:ext cx="2557575" cy="131389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Ins="36000" rtlCol="0" anchor="ctr"/>
          <a:lstStyle>
            <a:defPPr>
              <a:defRPr lang="en-US"/>
            </a:defPPr>
            <a:lvl1pPr marL="0" algn="l" defTabSz="683784" rtl="0" eaLnBrk="1" latinLnBrk="0" hangingPunct="1">
              <a:defRPr sz="1346" kern="1200">
                <a:solidFill>
                  <a:schemeClr val="lt1"/>
                </a:solidFill>
                <a:latin typeface="+mn-lt"/>
                <a:ea typeface="+mn-ea"/>
                <a:cs typeface="+mn-cs"/>
              </a:defRPr>
            </a:lvl1pPr>
            <a:lvl2pPr marL="341892" algn="l" defTabSz="683784" rtl="0" eaLnBrk="1" latinLnBrk="0" hangingPunct="1">
              <a:defRPr sz="1346" kern="1200">
                <a:solidFill>
                  <a:schemeClr val="lt1"/>
                </a:solidFill>
                <a:latin typeface="+mn-lt"/>
                <a:ea typeface="+mn-ea"/>
                <a:cs typeface="+mn-cs"/>
              </a:defRPr>
            </a:lvl2pPr>
            <a:lvl3pPr marL="683784" algn="l" defTabSz="683784" rtl="0" eaLnBrk="1" latinLnBrk="0" hangingPunct="1">
              <a:defRPr sz="1346" kern="1200">
                <a:solidFill>
                  <a:schemeClr val="lt1"/>
                </a:solidFill>
                <a:latin typeface="+mn-lt"/>
                <a:ea typeface="+mn-ea"/>
                <a:cs typeface="+mn-cs"/>
              </a:defRPr>
            </a:lvl3pPr>
            <a:lvl4pPr marL="1025676" algn="l" defTabSz="683784" rtl="0" eaLnBrk="1" latinLnBrk="0" hangingPunct="1">
              <a:defRPr sz="1346" kern="1200">
                <a:solidFill>
                  <a:schemeClr val="lt1"/>
                </a:solidFill>
                <a:latin typeface="+mn-lt"/>
                <a:ea typeface="+mn-ea"/>
                <a:cs typeface="+mn-cs"/>
              </a:defRPr>
            </a:lvl4pPr>
            <a:lvl5pPr marL="1367568" algn="l" defTabSz="683784" rtl="0" eaLnBrk="1" latinLnBrk="0" hangingPunct="1">
              <a:defRPr sz="1346" kern="1200">
                <a:solidFill>
                  <a:schemeClr val="lt1"/>
                </a:solidFill>
                <a:latin typeface="+mn-lt"/>
                <a:ea typeface="+mn-ea"/>
                <a:cs typeface="+mn-cs"/>
              </a:defRPr>
            </a:lvl5pPr>
            <a:lvl6pPr marL="1709460" algn="l" defTabSz="683784" rtl="0" eaLnBrk="1" latinLnBrk="0" hangingPunct="1">
              <a:defRPr sz="1346" kern="1200">
                <a:solidFill>
                  <a:schemeClr val="lt1"/>
                </a:solidFill>
                <a:latin typeface="+mn-lt"/>
                <a:ea typeface="+mn-ea"/>
                <a:cs typeface="+mn-cs"/>
              </a:defRPr>
            </a:lvl6pPr>
            <a:lvl7pPr marL="2051352" algn="l" defTabSz="683784" rtl="0" eaLnBrk="1" latinLnBrk="0" hangingPunct="1">
              <a:defRPr sz="1346" kern="1200">
                <a:solidFill>
                  <a:schemeClr val="lt1"/>
                </a:solidFill>
                <a:latin typeface="+mn-lt"/>
                <a:ea typeface="+mn-ea"/>
                <a:cs typeface="+mn-cs"/>
              </a:defRPr>
            </a:lvl7pPr>
            <a:lvl8pPr marL="2393243" algn="l" defTabSz="683784" rtl="0" eaLnBrk="1" latinLnBrk="0" hangingPunct="1">
              <a:defRPr sz="1346" kern="1200">
                <a:solidFill>
                  <a:schemeClr val="lt1"/>
                </a:solidFill>
                <a:latin typeface="+mn-lt"/>
                <a:ea typeface="+mn-ea"/>
                <a:cs typeface="+mn-cs"/>
              </a:defRPr>
            </a:lvl8pPr>
            <a:lvl9pPr marL="2735135" algn="l" defTabSz="683784" rtl="0" eaLnBrk="1" latinLnBrk="0" hangingPunct="1">
              <a:defRPr sz="1346" kern="1200">
                <a:solidFill>
                  <a:schemeClr val="lt1"/>
                </a:solidFill>
                <a:latin typeface="+mn-lt"/>
                <a:ea typeface="+mn-ea"/>
                <a:cs typeface="+mn-cs"/>
              </a:defRPr>
            </a:lvl9pPr>
          </a:lstStyle>
          <a:p>
            <a:r>
              <a:rPr lang="en-GB" sz="1000" b="1" kern="0">
                <a:solidFill>
                  <a:srgbClr val="54565B"/>
                </a:solidFill>
                <a:cs typeface="Times New Roman" panose="02020603050405020304" pitchFamily="18" charset="0"/>
              </a:rPr>
              <a:t>Eligibility criteria:</a:t>
            </a:r>
          </a:p>
          <a:p>
            <a:pPr marL="171450" indent="-171450">
              <a:buFont typeface="Arial" panose="020B0604020202020204" pitchFamily="34" charset="0"/>
              <a:buChar char="•"/>
            </a:pPr>
            <a:r>
              <a:rPr lang="en-GB" sz="1000" kern="0">
                <a:solidFill>
                  <a:srgbClr val="54565B"/>
                </a:solidFill>
                <a:cs typeface="Arial" panose="020B0604020202020204" pitchFamily="34" charset="0"/>
              </a:rPr>
              <a:t>Age ≥ 18 years</a:t>
            </a:r>
          </a:p>
          <a:p>
            <a:pPr marL="171450" indent="-171450">
              <a:buFont typeface="Arial" panose="020B0604020202020204" pitchFamily="34" charset="0"/>
              <a:buChar char="•"/>
            </a:pPr>
            <a:r>
              <a:rPr lang="en-GB" sz="1000" kern="0">
                <a:solidFill>
                  <a:srgbClr val="54565B"/>
                </a:solidFill>
                <a:cs typeface="Arial" panose="020B0604020202020204" pitchFamily="34" charset="0"/>
              </a:rPr>
              <a:t>HIV-1 RNA &lt; 50 copies/mL </a:t>
            </a:r>
            <a:r>
              <a:rPr lang="en-US" sz="1000" kern="0">
                <a:solidFill>
                  <a:srgbClr val="54565B"/>
                </a:solidFill>
                <a:cs typeface="Arial" panose="020B0604020202020204" pitchFamily="34" charset="0"/>
              </a:rPr>
              <a:t>for ≥ 6 months on</a:t>
            </a:r>
            <a:r>
              <a:rPr lang="en-GB" sz="1000" kern="0">
                <a:solidFill>
                  <a:srgbClr val="54565B"/>
                </a:solidFill>
                <a:cs typeface="Arial" panose="020B0604020202020204" pitchFamily="34" charset="0"/>
              </a:rPr>
              <a:t> daily oral SOC</a:t>
            </a:r>
            <a:endParaRPr lang="en-GB" sz="1000" strike="sngStrike" kern="0">
              <a:solidFill>
                <a:srgbClr val="54565B"/>
              </a:solidFill>
              <a:cs typeface="Arial" panose="020B0604020202020204" pitchFamily="34" charset="0"/>
            </a:endParaRPr>
          </a:p>
          <a:p>
            <a:pPr marL="171450" indent="-171450">
              <a:buFont typeface="Arial" panose="020B0604020202020204" pitchFamily="34" charset="0"/>
              <a:buChar char="•"/>
            </a:pPr>
            <a:r>
              <a:rPr lang="en-GB" sz="1000" kern="0">
                <a:solidFill>
                  <a:srgbClr val="54565B"/>
                </a:solidFill>
                <a:cs typeface="Arial" panose="020B0604020202020204" pitchFamily="34" charset="0"/>
              </a:rPr>
              <a:t>No prior exposure to ISL or LEN</a:t>
            </a:r>
          </a:p>
          <a:p>
            <a:pPr marL="171450" indent="-171450">
              <a:buFont typeface="Arial" panose="020B0604020202020204" pitchFamily="34" charset="0"/>
              <a:buChar char="•"/>
            </a:pPr>
            <a:r>
              <a:rPr lang="en-GB" sz="1000" kern="0">
                <a:solidFill>
                  <a:srgbClr val="54565B"/>
                </a:solidFill>
                <a:cs typeface="Arial" panose="020B0604020202020204" pitchFamily="34" charset="0"/>
              </a:rPr>
              <a:t>No history of virologic failure</a:t>
            </a:r>
          </a:p>
          <a:p>
            <a:pPr marL="171450" indent="-171450">
              <a:buFont typeface="Arial" panose="020B0604020202020204" pitchFamily="34" charset="0"/>
              <a:buChar char="•"/>
            </a:pPr>
            <a:r>
              <a:rPr lang="en-GB" sz="1000" kern="0">
                <a:solidFill>
                  <a:srgbClr val="54565B"/>
                </a:solidFill>
                <a:cs typeface="Arial" panose="020B0604020202020204" pitchFamily="34" charset="0"/>
              </a:rPr>
              <a:t>No HBV </a:t>
            </a:r>
            <a:r>
              <a:rPr lang="en-GB" sz="1000" kern="0" err="1">
                <a:solidFill>
                  <a:srgbClr val="54565B"/>
                </a:solidFill>
                <a:cs typeface="Arial" panose="020B0604020202020204" pitchFamily="34" charset="0"/>
              </a:rPr>
              <a:t>infection</a:t>
            </a:r>
            <a:r>
              <a:rPr lang="en-GB" sz="1000" kern="0" baseline="30000" err="1">
                <a:solidFill>
                  <a:srgbClr val="54565B"/>
                </a:solidFill>
                <a:cs typeface="Arial" panose="020B0604020202020204" pitchFamily="34" charset="0"/>
              </a:rPr>
              <a:t>a</a:t>
            </a:r>
            <a:endParaRPr lang="en-GB" sz="1000" kern="0" baseline="30000">
              <a:solidFill>
                <a:srgbClr val="54565B"/>
              </a:solidFill>
              <a:cs typeface="Arial" panose="020B0604020202020204" pitchFamily="34" charset="0"/>
            </a:endParaRPr>
          </a:p>
        </p:txBody>
      </p:sp>
      <p:sp>
        <p:nvSpPr>
          <p:cNvPr id="8" name="TextBox 10">
            <a:extLst>
              <a:ext uri="{FF2B5EF4-FFF2-40B4-BE49-F238E27FC236}">
                <a16:creationId xmlns:a16="http://schemas.microsoft.com/office/drawing/2014/main" id="{EE00A6B2-C865-E673-EB3C-B60BE0BCFA07}"/>
              </a:ext>
            </a:extLst>
          </p:cNvPr>
          <p:cNvSpPr txBox="1"/>
          <p:nvPr/>
        </p:nvSpPr>
        <p:spPr>
          <a:xfrm>
            <a:off x="7067550" y="1816063"/>
            <a:ext cx="1762110" cy="360000"/>
          </a:xfrm>
          <a:prstGeom prst="rect">
            <a:avLst/>
          </a:prstGeom>
          <a:solidFill>
            <a:srgbClr val="76B531"/>
          </a:solidFill>
        </p:spPr>
        <p:txBody>
          <a:bodyPr wrap="square" rtlCol="0" anchor="ctr">
            <a:noAutofit/>
          </a:bodyPr>
          <a:lstStyle>
            <a:defPPr>
              <a:defRPr lang="en-US"/>
            </a:defPPr>
            <a:lvl1pPr marL="0" algn="l" defTabSz="683784" rtl="0" eaLnBrk="1" latinLnBrk="0" hangingPunct="1">
              <a:defRPr sz="1346" kern="1200">
                <a:solidFill>
                  <a:schemeClr val="tx1"/>
                </a:solidFill>
                <a:latin typeface="+mn-lt"/>
                <a:ea typeface="+mn-ea"/>
                <a:cs typeface="+mn-cs"/>
              </a:defRPr>
            </a:lvl1pPr>
            <a:lvl2pPr marL="341892" algn="l" defTabSz="683784" rtl="0" eaLnBrk="1" latinLnBrk="0" hangingPunct="1">
              <a:defRPr sz="1346" kern="1200">
                <a:solidFill>
                  <a:schemeClr val="tx1"/>
                </a:solidFill>
                <a:latin typeface="+mn-lt"/>
                <a:ea typeface="+mn-ea"/>
                <a:cs typeface="+mn-cs"/>
              </a:defRPr>
            </a:lvl2pPr>
            <a:lvl3pPr marL="683784" algn="l" defTabSz="683784" rtl="0" eaLnBrk="1" latinLnBrk="0" hangingPunct="1">
              <a:defRPr sz="1346" kern="1200">
                <a:solidFill>
                  <a:schemeClr val="tx1"/>
                </a:solidFill>
                <a:latin typeface="+mn-lt"/>
                <a:ea typeface="+mn-ea"/>
                <a:cs typeface="+mn-cs"/>
              </a:defRPr>
            </a:lvl3pPr>
            <a:lvl4pPr marL="1025676" algn="l" defTabSz="683784" rtl="0" eaLnBrk="1" latinLnBrk="0" hangingPunct="1">
              <a:defRPr sz="1346" kern="1200">
                <a:solidFill>
                  <a:schemeClr val="tx1"/>
                </a:solidFill>
                <a:latin typeface="+mn-lt"/>
                <a:ea typeface="+mn-ea"/>
                <a:cs typeface="+mn-cs"/>
              </a:defRPr>
            </a:lvl4pPr>
            <a:lvl5pPr marL="1367568" algn="l" defTabSz="683784" rtl="0" eaLnBrk="1" latinLnBrk="0" hangingPunct="1">
              <a:defRPr sz="1346" kern="1200">
                <a:solidFill>
                  <a:schemeClr val="tx1"/>
                </a:solidFill>
                <a:latin typeface="+mn-lt"/>
                <a:ea typeface="+mn-ea"/>
                <a:cs typeface="+mn-cs"/>
              </a:defRPr>
            </a:lvl5pPr>
            <a:lvl6pPr marL="1709460" algn="l" defTabSz="683784" rtl="0" eaLnBrk="1" latinLnBrk="0" hangingPunct="1">
              <a:defRPr sz="1346" kern="1200">
                <a:solidFill>
                  <a:schemeClr val="tx1"/>
                </a:solidFill>
                <a:latin typeface="+mn-lt"/>
                <a:ea typeface="+mn-ea"/>
                <a:cs typeface="+mn-cs"/>
              </a:defRPr>
            </a:lvl6pPr>
            <a:lvl7pPr marL="2051352" algn="l" defTabSz="683784" rtl="0" eaLnBrk="1" latinLnBrk="0" hangingPunct="1">
              <a:defRPr sz="1346" kern="1200">
                <a:solidFill>
                  <a:schemeClr val="tx1"/>
                </a:solidFill>
                <a:latin typeface="+mn-lt"/>
                <a:ea typeface="+mn-ea"/>
                <a:cs typeface="+mn-cs"/>
              </a:defRPr>
            </a:lvl7pPr>
            <a:lvl8pPr marL="2393243" algn="l" defTabSz="683784" rtl="0" eaLnBrk="1" latinLnBrk="0" hangingPunct="1">
              <a:defRPr sz="1346" kern="1200">
                <a:solidFill>
                  <a:schemeClr val="tx1"/>
                </a:solidFill>
                <a:latin typeface="+mn-lt"/>
                <a:ea typeface="+mn-ea"/>
                <a:cs typeface="+mn-cs"/>
              </a:defRPr>
            </a:lvl8pPr>
            <a:lvl9pPr marL="2735135" algn="l" defTabSz="683784" rtl="0" eaLnBrk="1" latinLnBrk="0" hangingPunct="1">
              <a:defRPr sz="1346" kern="1200">
                <a:solidFill>
                  <a:schemeClr val="tx1"/>
                </a:solidFill>
                <a:latin typeface="+mn-lt"/>
                <a:ea typeface="+mn-ea"/>
                <a:cs typeface="+mn-cs"/>
              </a:defRPr>
            </a:lvl9pPr>
          </a:lstStyle>
          <a:p>
            <a:pPr algn="ctr"/>
            <a:r>
              <a:rPr lang="en-GB" sz="1200" b="1">
                <a:solidFill>
                  <a:schemeClr val="bg1"/>
                </a:solidFill>
                <a:latin typeface="Arial" panose="020B0604020202020204" pitchFamily="34" charset="0"/>
                <a:cs typeface="Arial" panose="020B0604020202020204" pitchFamily="34" charset="0"/>
              </a:rPr>
              <a:t>ISL/LEN QW</a:t>
            </a:r>
          </a:p>
        </p:txBody>
      </p:sp>
      <p:sp>
        <p:nvSpPr>
          <p:cNvPr id="9" name="TextBox 71">
            <a:extLst>
              <a:ext uri="{FF2B5EF4-FFF2-40B4-BE49-F238E27FC236}">
                <a16:creationId xmlns:a16="http://schemas.microsoft.com/office/drawing/2014/main" id="{0640DF40-C505-BFA2-2609-A538115951EE}"/>
              </a:ext>
            </a:extLst>
          </p:cNvPr>
          <p:cNvSpPr txBox="1"/>
          <p:nvPr/>
        </p:nvSpPr>
        <p:spPr>
          <a:xfrm>
            <a:off x="2811781" y="1716036"/>
            <a:ext cx="792414" cy="461665"/>
          </a:xfrm>
          <a:prstGeom prst="rect">
            <a:avLst/>
          </a:prstGeom>
          <a:noFill/>
        </p:spPr>
        <p:txBody>
          <a:bodyPr wrap="square" rIns="0" rtlCol="0">
            <a:spAutoFit/>
          </a:bodyPr>
          <a:lstStyle>
            <a:defPPr>
              <a:defRPr lang="en-US"/>
            </a:defPPr>
            <a:lvl1pPr marL="0" algn="l" defTabSz="683784" rtl="0" eaLnBrk="1" latinLnBrk="0" hangingPunct="1">
              <a:defRPr sz="1346" kern="1200">
                <a:solidFill>
                  <a:schemeClr val="tx1"/>
                </a:solidFill>
                <a:latin typeface="+mn-lt"/>
                <a:ea typeface="+mn-ea"/>
                <a:cs typeface="+mn-cs"/>
              </a:defRPr>
            </a:lvl1pPr>
            <a:lvl2pPr marL="341892" algn="l" defTabSz="683784" rtl="0" eaLnBrk="1" latinLnBrk="0" hangingPunct="1">
              <a:defRPr sz="1346" kern="1200">
                <a:solidFill>
                  <a:schemeClr val="tx1"/>
                </a:solidFill>
                <a:latin typeface="+mn-lt"/>
                <a:ea typeface="+mn-ea"/>
                <a:cs typeface="+mn-cs"/>
              </a:defRPr>
            </a:lvl2pPr>
            <a:lvl3pPr marL="683784" algn="l" defTabSz="683784" rtl="0" eaLnBrk="1" latinLnBrk="0" hangingPunct="1">
              <a:defRPr sz="1346" kern="1200">
                <a:solidFill>
                  <a:schemeClr val="tx1"/>
                </a:solidFill>
                <a:latin typeface="+mn-lt"/>
                <a:ea typeface="+mn-ea"/>
                <a:cs typeface="+mn-cs"/>
              </a:defRPr>
            </a:lvl3pPr>
            <a:lvl4pPr marL="1025676" algn="l" defTabSz="683784" rtl="0" eaLnBrk="1" latinLnBrk="0" hangingPunct="1">
              <a:defRPr sz="1346" kern="1200">
                <a:solidFill>
                  <a:schemeClr val="tx1"/>
                </a:solidFill>
                <a:latin typeface="+mn-lt"/>
                <a:ea typeface="+mn-ea"/>
                <a:cs typeface="+mn-cs"/>
              </a:defRPr>
            </a:lvl4pPr>
            <a:lvl5pPr marL="1367568" algn="l" defTabSz="683784" rtl="0" eaLnBrk="1" latinLnBrk="0" hangingPunct="1">
              <a:defRPr sz="1346" kern="1200">
                <a:solidFill>
                  <a:schemeClr val="tx1"/>
                </a:solidFill>
                <a:latin typeface="+mn-lt"/>
                <a:ea typeface="+mn-ea"/>
                <a:cs typeface="+mn-cs"/>
              </a:defRPr>
            </a:lvl5pPr>
            <a:lvl6pPr marL="1709460" algn="l" defTabSz="683784" rtl="0" eaLnBrk="1" latinLnBrk="0" hangingPunct="1">
              <a:defRPr sz="1346" kern="1200">
                <a:solidFill>
                  <a:schemeClr val="tx1"/>
                </a:solidFill>
                <a:latin typeface="+mn-lt"/>
                <a:ea typeface="+mn-ea"/>
                <a:cs typeface="+mn-cs"/>
              </a:defRPr>
            </a:lvl6pPr>
            <a:lvl7pPr marL="2051352" algn="l" defTabSz="683784" rtl="0" eaLnBrk="1" latinLnBrk="0" hangingPunct="1">
              <a:defRPr sz="1346" kern="1200">
                <a:solidFill>
                  <a:schemeClr val="tx1"/>
                </a:solidFill>
                <a:latin typeface="+mn-lt"/>
                <a:ea typeface="+mn-ea"/>
                <a:cs typeface="+mn-cs"/>
              </a:defRPr>
            </a:lvl7pPr>
            <a:lvl8pPr marL="2393243" algn="l" defTabSz="683784" rtl="0" eaLnBrk="1" latinLnBrk="0" hangingPunct="1">
              <a:defRPr sz="1346" kern="1200">
                <a:solidFill>
                  <a:schemeClr val="tx1"/>
                </a:solidFill>
                <a:latin typeface="+mn-lt"/>
                <a:ea typeface="+mn-ea"/>
                <a:cs typeface="+mn-cs"/>
              </a:defRPr>
            </a:lvl8pPr>
            <a:lvl9pPr marL="2735135" algn="l" defTabSz="683784" rtl="0" eaLnBrk="1" latinLnBrk="0" hangingPunct="1">
              <a:defRPr sz="1346" kern="1200">
                <a:solidFill>
                  <a:schemeClr val="tx1"/>
                </a:solidFill>
                <a:latin typeface="+mn-lt"/>
                <a:ea typeface="+mn-ea"/>
                <a:cs typeface="+mn-cs"/>
              </a:defRPr>
            </a:lvl9pPr>
          </a:lstStyle>
          <a:p>
            <a:pPr algn="ctr"/>
            <a:r>
              <a:rPr lang="en-GB" sz="1200">
                <a:latin typeface="Arial" panose="020B0604020202020204" pitchFamily="34" charset="0"/>
                <a:cs typeface="Arial" panose="020B0604020202020204" pitchFamily="34" charset="0"/>
              </a:rPr>
              <a:t>N = 626</a:t>
            </a:r>
            <a:r>
              <a:rPr lang="en-GB" sz="1200" baseline="30000">
                <a:latin typeface="Arial" panose="020B0604020202020204" pitchFamily="34" charset="0"/>
                <a:cs typeface="Arial" panose="020B0604020202020204" pitchFamily="34" charset="0"/>
              </a:rPr>
              <a:t>b</a:t>
            </a:r>
            <a:br>
              <a:rPr lang="en-GB" sz="1200">
                <a:latin typeface="Arial" panose="020B0604020202020204" pitchFamily="34" charset="0"/>
                <a:cs typeface="Arial" panose="020B0604020202020204" pitchFamily="34" charset="0"/>
              </a:rPr>
            </a:br>
            <a:r>
              <a:rPr lang="en-GB" sz="1200">
                <a:latin typeface="Arial" panose="020B0604020202020204" pitchFamily="34" charset="0"/>
                <a:cs typeface="Arial" panose="020B0604020202020204" pitchFamily="34" charset="0"/>
              </a:rPr>
              <a:t>1:1</a:t>
            </a:r>
            <a:endParaRPr lang="en-GB" sz="1200" baseline="30000">
              <a:latin typeface="Arial" panose="020B0604020202020204" pitchFamily="34" charset="0"/>
              <a:cs typeface="Arial" panose="020B0604020202020204" pitchFamily="34" charset="0"/>
            </a:endParaRPr>
          </a:p>
        </p:txBody>
      </p:sp>
      <p:cxnSp>
        <p:nvCxnSpPr>
          <p:cNvPr id="10" name="Straight Arrow Connector 9">
            <a:extLst>
              <a:ext uri="{FF2B5EF4-FFF2-40B4-BE49-F238E27FC236}">
                <a16:creationId xmlns:a16="http://schemas.microsoft.com/office/drawing/2014/main" id="{D57B2703-F4C1-AE60-5D7F-2E2D142134BC}"/>
              </a:ext>
            </a:extLst>
          </p:cNvPr>
          <p:cNvCxnSpPr>
            <a:cxnSpLocks/>
          </p:cNvCxnSpPr>
          <p:nvPr/>
        </p:nvCxnSpPr>
        <p:spPr>
          <a:xfrm>
            <a:off x="3780427" y="2527995"/>
            <a:ext cx="5061955"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9CEC5F1F-5C4F-422C-70E3-F92FC974EAB3}"/>
              </a:ext>
            </a:extLst>
          </p:cNvPr>
          <p:cNvCxnSpPr>
            <a:cxnSpLocks/>
          </p:cNvCxnSpPr>
          <p:nvPr/>
        </p:nvCxnSpPr>
        <p:spPr>
          <a:xfrm>
            <a:off x="3779302" y="2527995"/>
            <a:ext cx="0" cy="7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F90C9CB2-D6EA-E2F3-4A38-E3F6DF9A19F5}"/>
              </a:ext>
            </a:extLst>
          </p:cNvPr>
          <p:cNvCxnSpPr>
            <a:cxnSpLocks/>
          </p:cNvCxnSpPr>
          <p:nvPr/>
        </p:nvCxnSpPr>
        <p:spPr>
          <a:xfrm>
            <a:off x="6827591" y="2527995"/>
            <a:ext cx="0" cy="7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TextBox 37">
            <a:extLst>
              <a:ext uri="{FF2B5EF4-FFF2-40B4-BE49-F238E27FC236}">
                <a16:creationId xmlns:a16="http://schemas.microsoft.com/office/drawing/2014/main" id="{D22A1B63-6483-9C47-DEDB-C5CD40D52BF3}"/>
              </a:ext>
            </a:extLst>
          </p:cNvPr>
          <p:cNvSpPr txBox="1"/>
          <p:nvPr/>
        </p:nvSpPr>
        <p:spPr>
          <a:xfrm>
            <a:off x="3522507" y="2564171"/>
            <a:ext cx="512339" cy="261611"/>
          </a:xfrm>
          <a:prstGeom prst="rect">
            <a:avLst/>
          </a:prstGeom>
          <a:noFill/>
        </p:spPr>
        <p:txBody>
          <a:bodyPr wrap="square" rtlCol="0">
            <a:spAutoFit/>
          </a:bodyPr>
          <a:lstStyle>
            <a:defPPr>
              <a:defRPr lang="en-US"/>
            </a:defPPr>
            <a:lvl1pPr marL="0" algn="l" defTabSz="683784" rtl="0" eaLnBrk="1" latinLnBrk="0" hangingPunct="1">
              <a:defRPr sz="1346" kern="1200">
                <a:solidFill>
                  <a:schemeClr val="tx1"/>
                </a:solidFill>
                <a:latin typeface="+mn-lt"/>
                <a:ea typeface="+mn-ea"/>
                <a:cs typeface="+mn-cs"/>
              </a:defRPr>
            </a:lvl1pPr>
            <a:lvl2pPr marL="341892" algn="l" defTabSz="683784" rtl="0" eaLnBrk="1" latinLnBrk="0" hangingPunct="1">
              <a:defRPr sz="1346" kern="1200">
                <a:solidFill>
                  <a:schemeClr val="tx1"/>
                </a:solidFill>
                <a:latin typeface="+mn-lt"/>
                <a:ea typeface="+mn-ea"/>
                <a:cs typeface="+mn-cs"/>
              </a:defRPr>
            </a:lvl2pPr>
            <a:lvl3pPr marL="683784" algn="l" defTabSz="683784" rtl="0" eaLnBrk="1" latinLnBrk="0" hangingPunct="1">
              <a:defRPr sz="1346" kern="1200">
                <a:solidFill>
                  <a:schemeClr val="tx1"/>
                </a:solidFill>
                <a:latin typeface="+mn-lt"/>
                <a:ea typeface="+mn-ea"/>
                <a:cs typeface="+mn-cs"/>
              </a:defRPr>
            </a:lvl3pPr>
            <a:lvl4pPr marL="1025676" algn="l" defTabSz="683784" rtl="0" eaLnBrk="1" latinLnBrk="0" hangingPunct="1">
              <a:defRPr sz="1346" kern="1200">
                <a:solidFill>
                  <a:schemeClr val="tx1"/>
                </a:solidFill>
                <a:latin typeface="+mn-lt"/>
                <a:ea typeface="+mn-ea"/>
                <a:cs typeface="+mn-cs"/>
              </a:defRPr>
            </a:lvl4pPr>
            <a:lvl5pPr marL="1367568" algn="l" defTabSz="683784" rtl="0" eaLnBrk="1" latinLnBrk="0" hangingPunct="1">
              <a:defRPr sz="1346" kern="1200">
                <a:solidFill>
                  <a:schemeClr val="tx1"/>
                </a:solidFill>
                <a:latin typeface="+mn-lt"/>
                <a:ea typeface="+mn-ea"/>
                <a:cs typeface="+mn-cs"/>
              </a:defRPr>
            </a:lvl5pPr>
            <a:lvl6pPr marL="1709460" algn="l" defTabSz="683784" rtl="0" eaLnBrk="1" latinLnBrk="0" hangingPunct="1">
              <a:defRPr sz="1346" kern="1200">
                <a:solidFill>
                  <a:schemeClr val="tx1"/>
                </a:solidFill>
                <a:latin typeface="+mn-lt"/>
                <a:ea typeface="+mn-ea"/>
                <a:cs typeface="+mn-cs"/>
              </a:defRPr>
            </a:lvl6pPr>
            <a:lvl7pPr marL="2051352" algn="l" defTabSz="683784" rtl="0" eaLnBrk="1" latinLnBrk="0" hangingPunct="1">
              <a:defRPr sz="1346" kern="1200">
                <a:solidFill>
                  <a:schemeClr val="tx1"/>
                </a:solidFill>
                <a:latin typeface="+mn-lt"/>
                <a:ea typeface="+mn-ea"/>
                <a:cs typeface="+mn-cs"/>
              </a:defRPr>
            </a:lvl7pPr>
            <a:lvl8pPr marL="2393243" algn="l" defTabSz="683784" rtl="0" eaLnBrk="1" latinLnBrk="0" hangingPunct="1">
              <a:defRPr sz="1346" kern="1200">
                <a:solidFill>
                  <a:schemeClr val="tx1"/>
                </a:solidFill>
                <a:latin typeface="+mn-lt"/>
                <a:ea typeface="+mn-ea"/>
                <a:cs typeface="+mn-cs"/>
              </a:defRPr>
            </a:lvl8pPr>
            <a:lvl9pPr marL="2735135" algn="l" defTabSz="683784" rtl="0" eaLnBrk="1" latinLnBrk="0" hangingPunct="1">
              <a:defRPr sz="1346" kern="1200">
                <a:solidFill>
                  <a:schemeClr val="tx1"/>
                </a:solidFill>
                <a:latin typeface="+mn-lt"/>
                <a:ea typeface="+mn-ea"/>
                <a:cs typeface="+mn-cs"/>
              </a:defRPr>
            </a:lvl9pPr>
          </a:lstStyle>
          <a:p>
            <a:pPr algn="ctr"/>
            <a:r>
              <a:rPr lang="en-GB" sz="1100" b="1">
                <a:solidFill>
                  <a:srgbClr val="54565B"/>
                </a:solidFill>
                <a:latin typeface="Arial" panose="020B0604020202020204" pitchFamily="34" charset="0"/>
                <a:cs typeface="Arial" panose="020B0604020202020204" pitchFamily="34" charset="0"/>
              </a:rPr>
              <a:t>D1</a:t>
            </a:r>
          </a:p>
        </p:txBody>
      </p:sp>
      <p:sp>
        <p:nvSpPr>
          <p:cNvPr id="17" name="TextBox 40">
            <a:extLst>
              <a:ext uri="{FF2B5EF4-FFF2-40B4-BE49-F238E27FC236}">
                <a16:creationId xmlns:a16="http://schemas.microsoft.com/office/drawing/2014/main" id="{2A230DDA-B460-C411-97FB-3D3386B95FC2}"/>
              </a:ext>
            </a:extLst>
          </p:cNvPr>
          <p:cNvSpPr txBox="1"/>
          <p:nvPr/>
        </p:nvSpPr>
        <p:spPr>
          <a:xfrm>
            <a:off x="6532233" y="2561700"/>
            <a:ext cx="566527" cy="261610"/>
          </a:xfrm>
          <a:prstGeom prst="rect">
            <a:avLst/>
          </a:prstGeom>
          <a:noFill/>
        </p:spPr>
        <p:txBody>
          <a:bodyPr wrap="square" rtlCol="0">
            <a:spAutoFit/>
          </a:bodyPr>
          <a:lstStyle>
            <a:defPPr>
              <a:defRPr lang="en-US"/>
            </a:defPPr>
            <a:lvl1pPr marL="0" algn="l" defTabSz="683784" rtl="0" eaLnBrk="1" latinLnBrk="0" hangingPunct="1">
              <a:defRPr sz="1346" kern="1200">
                <a:solidFill>
                  <a:schemeClr val="tx1"/>
                </a:solidFill>
                <a:latin typeface="+mn-lt"/>
                <a:ea typeface="+mn-ea"/>
                <a:cs typeface="+mn-cs"/>
              </a:defRPr>
            </a:lvl1pPr>
            <a:lvl2pPr marL="341892" algn="l" defTabSz="683784" rtl="0" eaLnBrk="1" latinLnBrk="0" hangingPunct="1">
              <a:defRPr sz="1346" kern="1200">
                <a:solidFill>
                  <a:schemeClr val="tx1"/>
                </a:solidFill>
                <a:latin typeface="+mn-lt"/>
                <a:ea typeface="+mn-ea"/>
                <a:cs typeface="+mn-cs"/>
              </a:defRPr>
            </a:lvl2pPr>
            <a:lvl3pPr marL="683784" algn="l" defTabSz="683784" rtl="0" eaLnBrk="1" latinLnBrk="0" hangingPunct="1">
              <a:defRPr sz="1346" kern="1200">
                <a:solidFill>
                  <a:schemeClr val="tx1"/>
                </a:solidFill>
                <a:latin typeface="+mn-lt"/>
                <a:ea typeface="+mn-ea"/>
                <a:cs typeface="+mn-cs"/>
              </a:defRPr>
            </a:lvl3pPr>
            <a:lvl4pPr marL="1025676" algn="l" defTabSz="683784" rtl="0" eaLnBrk="1" latinLnBrk="0" hangingPunct="1">
              <a:defRPr sz="1346" kern="1200">
                <a:solidFill>
                  <a:schemeClr val="tx1"/>
                </a:solidFill>
                <a:latin typeface="+mn-lt"/>
                <a:ea typeface="+mn-ea"/>
                <a:cs typeface="+mn-cs"/>
              </a:defRPr>
            </a:lvl4pPr>
            <a:lvl5pPr marL="1367568" algn="l" defTabSz="683784" rtl="0" eaLnBrk="1" latinLnBrk="0" hangingPunct="1">
              <a:defRPr sz="1346" kern="1200">
                <a:solidFill>
                  <a:schemeClr val="tx1"/>
                </a:solidFill>
                <a:latin typeface="+mn-lt"/>
                <a:ea typeface="+mn-ea"/>
                <a:cs typeface="+mn-cs"/>
              </a:defRPr>
            </a:lvl5pPr>
            <a:lvl6pPr marL="1709460" algn="l" defTabSz="683784" rtl="0" eaLnBrk="1" latinLnBrk="0" hangingPunct="1">
              <a:defRPr sz="1346" kern="1200">
                <a:solidFill>
                  <a:schemeClr val="tx1"/>
                </a:solidFill>
                <a:latin typeface="+mn-lt"/>
                <a:ea typeface="+mn-ea"/>
                <a:cs typeface="+mn-cs"/>
              </a:defRPr>
            </a:lvl6pPr>
            <a:lvl7pPr marL="2051352" algn="l" defTabSz="683784" rtl="0" eaLnBrk="1" latinLnBrk="0" hangingPunct="1">
              <a:defRPr sz="1346" kern="1200">
                <a:solidFill>
                  <a:schemeClr val="tx1"/>
                </a:solidFill>
                <a:latin typeface="+mn-lt"/>
                <a:ea typeface="+mn-ea"/>
                <a:cs typeface="+mn-cs"/>
              </a:defRPr>
            </a:lvl7pPr>
            <a:lvl8pPr marL="2393243" algn="l" defTabSz="683784" rtl="0" eaLnBrk="1" latinLnBrk="0" hangingPunct="1">
              <a:defRPr sz="1346" kern="1200">
                <a:solidFill>
                  <a:schemeClr val="tx1"/>
                </a:solidFill>
                <a:latin typeface="+mn-lt"/>
                <a:ea typeface="+mn-ea"/>
                <a:cs typeface="+mn-cs"/>
              </a:defRPr>
            </a:lvl8pPr>
            <a:lvl9pPr marL="2735135" algn="l" defTabSz="683784" rtl="0" eaLnBrk="1" latinLnBrk="0" hangingPunct="1">
              <a:defRPr sz="1346" kern="1200">
                <a:solidFill>
                  <a:schemeClr val="tx1"/>
                </a:solidFill>
                <a:latin typeface="+mn-lt"/>
                <a:ea typeface="+mn-ea"/>
                <a:cs typeface="+mn-cs"/>
              </a:defRPr>
            </a:lvl9pPr>
          </a:lstStyle>
          <a:p>
            <a:pPr algn="ctr"/>
            <a:r>
              <a:rPr lang="en-GB" sz="1100" b="1">
                <a:solidFill>
                  <a:srgbClr val="54565B"/>
                </a:solidFill>
                <a:latin typeface="Arial" panose="020B0604020202020204" pitchFamily="34" charset="0"/>
                <a:cs typeface="Arial" panose="020B0604020202020204" pitchFamily="34" charset="0"/>
              </a:rPr>
              <a:t>W96</a:t>
            </a:r>
          </a:p>
        </p:txBody>
      </p:sp>
      <p:sp>
        <p:nvSpPr>
          <p:cNvPr id="19" name="Left Bracket 18">
            <a:extLst>
              <a:ext uri="{FF2B5EF4-FFF2-40B4-BE49-F238E27FC236}">
                <a16:creationId xmlns:a16="http://schemas.microsoft.com/office/drawing/2014/main" id="{985329A4-6297-B1B9-3257-2F55F17B8D9A}"/>
              </a:ext>
            </a:extLst>
          </p:cNvPr>
          <p:cNvSpPr/>
          <p:nvPr/>
        </p:nvSpPr>
        <p:spPr>
          <a:xfrm rot="5400000">
            <a:off x="7905096" y="644424"/>
            <a:ext cx="87017" cy="1762111"/>
          </a:xfrm>
          <a:prstGeom prst="leftBracket">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txBody>
          <a:bodyPr rtlCol="0" anchor="ctr"/>
          <a:lstStyle>
            <a:defPPr>
              <a:defRPr lang="en-US"/>
            </a:defPPr>
            <a:lvl1pPr marL="0" algn="l" defTabSz="683784" rtl="0" eaLnBrk="1" latinLnBrk="0" hangingPunct="1">
              <a:defRPr sz="1346" kern="1200">
                <a:solidFill>
                  <a:schemeClr val="tx1"/>
                </a:solidFill>
                <a:latin typeface="+mn-lt"/>
                <a:ea typeface="+mn-ea"/>
                <a:cs typeface="+mn-cs"/>
              </a:defRPr>
            </a:lvl1pPr>
            <a:lvl2pPr marL="341892" algn="l" defTabSz="683784" rtl="0" eaLnBrk="1" latinLnBrk="0" hangingPunct="1">
              <a:defRPr sz="1346" kern="1200">
                <a:solidFill>
                  <a:schemeClr val="tx1"/>
                </a:solidFill>
                <a:latin typeface="+mn-lt"/>
                <a:ea typeface="+mn-ea"/>
                <a:cs typeface="+mn-cs"/>
              </a:defRPr>
            </a:lvl2pPr>
            <a:lvl3pPr marL="683784" algn="l" defTabSz="683784" rtl="0" eaLnBrk="1" latinLnBrk="0" hangingPunct="1">
              <a:defRPr sz="1346" kern="1200">
                <a:solidFill>
                  <a:schemeClr val="tx1"/>
                </a:solidFill>
                <a:latin typeface="+mn-lt"/>
                <a:ea typeface="+mn-ea"/>
                <a:cs typeface="+mn-cs"/>
              </a:defRPr>
            </a:lvl3pPr>
            <a:lvl4pPr marL="1025676" algn="l" defTabSz="683784" rtl="0" eaLnBrk="1" latinLnBrk="0" hangingPunct="1">
              <a:defRPr sz="1346" kern="1200">
                <a:solidFill>
                  <a:schemeClr val="tx1"/>
                </a:solidFill>
                <a:latin typeface="+mn-lt"/>
                <a:ea typeface="+mn-ea"/>
                <a:cs typeface="+mn-cs"/>
              </a:defRPr>
            </a:lvl4pPr>
            <a:lvl5pPr marL="1367568" algn="l" defTabSz="683784" rtl="0" eaLnBrk="1" latinLnBrk="0" hangingPunct="1">
              <a:defRPr sz="1346" kern="1200">
                <a:solidFill>
                  <a:schemeClr val="tx1"/>
                </a:solidFill>
                <a:latin typeface="+mn-lt"/>
                <a:ea typeface="+mn-ea"/>
                <a:cs typeface="+mn-cs"/>
              </a:defRPr>
            </a:lvl5pPr>
            <a:lvl6pPr marL="1709460" algn="l" defTabSz="683784" rtl="0" eaLnBrk="1" latinLnBrk="0" hangingPunct="1">
              <a:defRPr sz="1346" kern="1200">
                <a:solidFill>
                  <a:schemeClr val="tx1"/>
                </a:solidFill>
                <a:latin typeface="+mn-lt"/>
                <a:ea typeface="+mn-ea"/>
                <a:cs typeface="+mn-cs"/>
              </a:defRPr>
            </a:lvl6pPr>
            <a:lvl7pPr marL="2051352" algn="l" defTabSz="683784" rtl="0" eaLnBrk="1" latinLnBrk="0" hangingPunct="1">
              <a:defRPr sz="1346" kern="1200">
                <a:solidFill>
                  <a:schemeClr val="tx1"/>
                </a:solidFill>
                <a:latin typeface="+mn-lt"/>
                <a:ea typeface="+mn-ea"/>
                <a:cs typeface="+mn-cs"/>
              </a:defRPr>
            </a:lvl7pPr>
            <a:lvl8pPr marL="2393243" algn="l" defTabSz="683784" rtl="0" eaLnBrk="1" latinLnBrk="0" hangingPunct="1">
              <a:defRPr sz="1346" kern="1200">
                <a:solidFill>
                  <a:schemeClr val="tx1"/>
                </a:solidFill>
                <a:latin typeface="+mn-lt"/>
                <a:ea typeface="+mn-ea"/>
                <a:cs typeface="+mn-cs"/>
              </a:defRPr>
            </a:lvl8pPr>
            <a:lvl9pPr marL="2735135" algn="l" defTabSz="683784" rtl="0" eaLnBrk="1" latinLnBrk="0" hangingPunct="1">
              <a:defRPr sz="1346" kern="1200">
                <a:solidFill>
                  <a:schemeClr val="tx1"/>
                </a:solidFill>
                <a:latin typeface="+mn-lt"/>
                <a:ea typeface="+mn-ea"/>
                <a:cs typeface="+mn-cs"/>
              </a:defRPr>
            </a:lvl9pPr>
          </a:lstStyle>
          <a:p>
            <a:pPr algn="ctr"/>
            <a:endParaRPr lang="en-GB" sz="1800">
              <a:solidFill>
                <a:schemeClr val="tx1">
                  <a:lumMod val="65000"/>
                  <a:lumOff val="35000"/>
                </a:schemeClr>
              </a:solidFill>
              <a:latin typeface="Arial" panose="020B0604020202020204" pitchFamily="34" charset="0"/>
              <a:cs typeface="Arial" panose="020B0604020202020204" pitchFamily="34" charset="0"/>
            </a:endParaRPr>
          </a:p>
        </p:txBody>
      </p:sp>
      <p:sp>
        <p:nvSpPr>
          <p:cNvPr id="20" name="TextBox 3">
            <a:extLst>
              <a:ext uri="{FF2B5EF4-FFF2-40B4-BE49-F238E27FC236}">
                <a16:creationId xmlns:a16="http://schemas.microsoft.com/office/drawing/2014/main" id="{D34808F6-F902-CD9D-FEB7-15FE154EBD6F}"/>
              </a:ext>
            </a:extLst>
          </p:cNvPr>
          <p:cNvSpPr txBox="1"/>
          <p:nvPr/>
        </p:nvSpPr>
        <p:spPr>
          <a:xfrm>
            <a:off x="7181849" y="1242870"/>
            <a:ext cx="1507005" cy="261610"/>
          </a:xfrm>
          <a:prstGeom prst="rect">
            <a:avLst/>
          </a:prstGeom>
          <a:noFill/>
        </p:spPr>
        <p:txBody>
          <a:bodyPr wrap="square" rtlCol="0">
            <a:spAutoFit/>
          </a:bodyPr>
          <a:lstStyle>
            <a:defPPr>
              <a:defRPr lang="en-US"/>
            </a:defPPr>
            <a:lvl1pPr marL="0" algn="l" defTabSz="683784" rtl="0" eaLnBrk="1" latinLnBrk="0" hangingPunct="1">
              <a:defRPr sz="1346" kern="1200">
                <a:solidFill>
                  <a:schemeClr val="tx1"/>
                </a:solidFill>
                <a:latin typeface="+mn-lt"/>
                <a:ea typeface="+mn-ea"/>
                <a:cs typeface="+mn-cs"/>
              </a:defRPr>
            </a:lvl1pPr>
            <a:lvl2pPr marL="341892" algn="l" defTabSz="683784" rtl="0" eaLnBrk="1" latinLnBrk="0" hangingPunct="1">
              <a:defRPr sz="1346" kern="1200">
                <a:solidFill>
                  <a:schemeClr val="tx1"/>
                </a:solidFill>
                <a:latin typeface="+mn-lt"/>
                <a:ea typeface="+mn-ea"/>
                <a:cs typeface="+mn-cs"/>
              </a:defRPr>
            </a:lvl2pPr>
            <a:lvl3pPr marL="683784" algn="l" defTabSz="683784" rtl="0" eaLnBrk="1" latinLnBrk="0" hangingPunct="1">
              <a:defRPr sz="1346" kern="1200">
                <a:solidFill>
                  <a:schemeClr val="tx1"/>
                </a:solidFill>
                <a:latin typeface="+mn-lt"/>
                <a:ea typeface="+mn-ea"/>
                <a:cs typeface="+mn-cs"/>
              </a:defRPr>
            </a:lvl3pPr>
            <a:lvl4pPr marL="1025676" algn="l" defTabSz="683784" rtl="0" eaLnBrk="1" latinLnBrk="0" hangingPunct="1">
              <a:defRPr sz="1346" kern="1200">
                <a:solidFill>
                  <a:schemeClr val="tx1"/>
                </a:solidFill>
                <a:latin typeface="+mn-lt"/>
                <a:ea typeface="+mn-ea"/>
                <a:cs typeface="+mn-cs"/>
              </a:defRPr>
            </a:lvl4pPr>
            <a:lvl5pPr marL="1367568" algn="l" defTabSz="683784" rtl="0" eaLnBrk="1" latinLnBrk="0" hangingPunct="1">
              <a:defRPr sz="1346" kern="1200">
                <a:solidFill>
                  <a:schemeClr val="tx1"/>
                </a:solidFill>
                <a:latin typeface="+mn-lt"/>
                <a:ea typeface="+mn-ea"/>
                <a:cs typeface="+mn-cs"/>
              </a:defRPr>
            </a:lvl5pPr>
            <a:lvl6pPr marL="1709460" algn="l" defTabSz="683784" rtl="0" eaLnBrk="1" latinLnBrk="0" hangingPunct="1">
              <a:defRPr sz="1346" kern="1200">
                <a:solidFill>
                  <a:schemeClr val="tx1"/>
                </a:solidFill>
                <a:latin typeface="+mn-lt"/>
                <a:ea typeface="+mn-ea"/>
                <a:cs typeface="+mn-cs"/>
              </a:defRPr>
            </a:lvl6pPr>
            <a:lvl7pPr marL="2051352" algn="l" defTabSz="683784" rtl="0" eaLnBrk="1" latinLnBrk="0" hangingPunct="1">
              <a:defRPr sz="1346" kern="1200">
                <a:solidFill>
                  <a:schemeClr val="tx1"/>
                </a:solidFill>
                <a:latin typeface="+mn-lt"/>
                <a:ea typeface="+mn-ea"/>
                <a:cs typeface="+mn-cs"/>
              </a:defRPr>
            </a:lvl7pPr>
            <a:lvl8pPr marL="2393243" algn="l" defTabSz="683784" rtl="0" eaLnBrk="1" latinLnBrk="0" hangingPunct="1">
              <a:defRPr sz="1346" kern="1200">
                <a:solidFill>
                  <a:schemeClr val="tx1"/>
                </a:solidFill>
                <a:latin typeface="+mn-lt"/>
                <a:ea typeface="+mn-ea"/>
                <a:cs typeface="+mn-cs"/>
              </a:defRPr>
            </a:lvl8pPr>
            <a:lvl9pPr marL="2735135" algn="l" defTabSz="683784" rtl="0" eaLnBrk="1" latinLnBrk="0" hangingPunct="1">
              <a:defRPr sz="1346" kern="1200">
                <a:solidFill>
                  <a:schemeClr val="tx1"/>
                </a:solidFill>
                <a:latin typeface="+mn-lt"/>
                <a:ea typeface="+mn-ea"/>
                <a:cs typeface="+mn-cs"/>
              </a:defRPr>
            </a:lvl9pPr>
          </a:lstStyle>
          <a:p>
            <a:pPr algn="ctr"/>
            <a:r>
              <a:rPr lang="en-GB" sz="1100" b="1" dirty="0">
                <a:solidFill>
                  <a:srgbClr val="54565B"/>
                </a:solidFill>
                <a:latin typeface="Arial" panose="020B0604020202020204" pitchFamily="34" charset="0"/>
                <a:cs typeface="Arial" panose="020B0604020202020204" pitchFamily="34" charset="0"/>
              </a:rPr>
              <a:t>Extension phase</a:t>
            </a:r>
            <a:endParaRPr lang="en-GB" sz="1100" b="1" baseline="30000" dirty="0">
              <a:solidFill>
                <a:srgbClr val="54565B"/>
              </a:solidFill>
              <a:latin typeface="Arial" panose="020B0604020202020204" pitchFamily="34" charset="0"/>
              <a:cs typeface="Arial" panose="020B0604020202020204" pitchFamily="34" charset="0"/>
            </a:endParaRPr>
          </a:p>
        </p:txBody>
      </p:sp>
      <p:cxnSp>
        <p:nvCxnSpPr>
          <p:cNvPr id="21" name="Connector: Elbow 20">
            <a:extLst>
              <a:ext uri="{FF2B5EF4-FFF2-40B4-BE49-F238E27FC236}">
                <a16:creationId xmlns:a16="http://schemas.microsoft.com/office/drawing/2014/main" id="{384D79DA-8B09-BE8C-E5FD-E3718D36ACA0}"/>
              </a:ext>
            </a:extLst>
          </p:cNvPr>
          <p:cNvCxnSpPr>
            <a:cxnSpLocks/>
            <a:stCxn id="9" idx="3"/>
            <a:endCxn id="5" idx="1"/>
          </p:cNvCxnSpPr>
          <p:nvPr/>
        </p:nvCxnSpPr>
        <p:spPr>
          <a:xfrm flipV="1">
            <a:off x="3604195" y="1638880"/>
            <a:ext cx="150990" cy="307989"/>
          </a:xfrm>
          <a:prstGeom prst="bentConnector3">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2" name="Connector: Elbow 21">
            <a:extLst>
              <a:ext uri="{FF2B5EF4-FFF2-40B4-BE49-F238E27FC236}">
                <a16:creationId xmlns:a16="http://schemas.microsoft.com/office/drawing/2014/main" id="{A6E43E3E-064C-381C-96DD-64560BD21A01}"/>
              </a:ext>
            </a:extLst>
          </p:cNvPr>
          <p:cNvCxnSpPr>
            <a:cxnSpLocks/>
            <a:stCxn id="9" idx="3"/>
            <a:endCxn id="7" idx="1"/>
          </p:cNvCxnSpPr>
          <p:nvPr/>
        </p:nvCxnSpPr>
        <p:spPr>
          <a:xfrm>
            <a:off x="3604195" y="1946869"/>
            <a:ext cx="150990" cy="304647"/>
          </a:xfrm>
          <a:prstGeom prst="bentConnector3">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Connector: Elbow 22">
            <a:extLst>
              <a:ext uri="{FF2B5EF4-FFF2-40B4-BE49-F238E27FC236}">
                <a16:creationId xmlns:a16="http://schemas.microsoft.com/office/drawing/2014/main" id="{F781A31F-7401-6409-E93E-B562FCD749A9}"/>
              </a:ext>
            </a:extLst>
          </p:cNvPr>
          <p:cNvCxnSpPr>
            <a:cxnSpLocks/>
            <a:stCxn id="5" idx="3"/>
            <a:endCxn id="8" idx="1"/>
          </p:cNvCxnSpPr>
          <p:nvPr/>
        </p:nvCxnSpPr>
        <p:spPr>
          <a:xfrm>
            <a:off x="6829424" y="1638880"/>
            <a:ext cx="238126" cy="357183"/>
          </a:xfrm>
          <a:prstGeom prst="bentConnector3">
            <a:avLst>
              <a:gd name="adj1" fmla="val 50000"/>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4" name="Connector: Elbow 23">
            <a:extLst>
              <a:ext uri="{FF2B5EF4-FFF2-40B4-BE49-F238E27FC236}">
                <a16:creationId xmlns:a16="http://schemas.microsoft.com/office/drawing/2014/main" id="{97CF0FA0-07A6-5206-2E8A-979108D0FDCF}"/>
              </a:ext>
            </a:extLst>
          </p:cNvPr>
          <p:cNvCxnSpPr>
            <a:cxnSpLocks/>
            <a:stCxn id="7" idx="3"/>
            <a:endCxn id="8" idx="1"/>
          </p:cNvCxnSpPr>
          <p:nvPr/>
        </p:nvCxnSpPr>
        <p:spPr>
          <a:xfrm flipV="1">
            <a:off x="6829418" y="1996063"/>
            <a:ext cx="238132" cy="255453"/>
          </a:xfrm>
          <a:prstGeom prst="bentConnector3">
            <a:avLst>
              <a:gd name="adj1" fmla="val 50000"/>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D4E5F835-1BCE-4CE0-4F43-7605410C4383}"/>
              </a:ext>
            </a:extLst>
          </p:cNvPr>
          <p:cNvCxnSpPr>
            <a:cxnSpLocks/>
          </p:cNvCxnSpPr>
          <p:nvPr/>
        </p:nvCxnSpPr>
        <p:spPr>
          <a:xfrm>
            <a:off x="5325270" y="2527995"/>
            <a:ext cx="0" cy="7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7" name="Rectangle 26">
            <a:extLst>
              <a:ext uri="{FF2B5EF4-FFF2-40B4-BE49-F238E27FC236}">
                <a16:creationId xmlns:a16="http://schemas.microsoft.com/office/drawing/2014/main" id="{D0D23662-82FD-8285-D6CD-B51D0B5300C0}"/>
              </a:ext>
            </a:extLst>
          </p:cNvPr>
          <p:cNvSpPr/>
          <p:nvPr/>
        </p:nvSpPr>
        <p:spPr>
          <a:xfrm>
            <a:off x="324000" y="3621237"/>
            <a:ext cx="2800800" cy="855513"/>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Ins="36000" rtlCol="0" anchor="ctr"/>
          <a:lstStyle>
            <a:defPPr>
              <a:defRPr lang="en-US"/>
            </a:defPPr>
            <a:lvl1pPr marL="0" algn="l" defTabSz="683784" rtl="0" eaLnBrk="1" latinLnBrk="0" hangingPunct="1">
              <a:defRPr sz="1346" kern="1200">
                <a:solidFill>
                  <a:schemeClr val="lt1"/>
                </a:solidFill>
                <a:latin typeface="+mn-lt"/>
                <a:ea typeface="+mn-ea"/>
                <a:cs typeface="+mn-cs"/>
              </a:defRPr>
            </a:lvl1pPr>
            <a:lvl2pPr marL="341892" algn="l" defTabSz="683784" rtl="0" eaLnBrk="1" latinLnBrk="0" hangingPunct="1">
              <a:defRPr sz="1346" kern="1200">
                <a:solidFill>
                  <a:schemeClr val="lt1"/>
                </a:solidFill>
                <a:latin typeface="+mn-lt"/>
                <a:ea typeface="+mn-ea"/>
                <a:cs typeface="+mn-cs"/>
              </a:defRPr>
            </a:lvl2pPr>
            <a:lvl3pPr marL="683784" algn="l" defTabSz="683784" rtl="0" eaLnBrk="1" latinLnBrk="0" hangingPunct="1">
              <a:defRPr sz="1346" kern="1200">
                <a:solidFill>
                  <a:schemeClr val="lt1"/>
                </a:solidFill>
                <a:latin typeface="+mn-lt"/>
                <a:ea typeface="+mn-ea"/>
                <a:cs typeface="+mn-cs"/>
              </a:defRPr>
            </a:lvl3pPr>
            <a:lvl4pPr marL="1025676" algn="l" defTabSz="683784" rtl="0" eaLnBrk="1" latinLnBrk="0" hangingPunct="1">
              <a:defRPr sz="1346" kern="1200">
                <a:solidFill>
                  <a:schemeClr val="lt1"/>
                </a:solidFill>
                <a:latin typeface="+mn-lt"/>
                <a:ea typeface="+mn-ea"/>
                <a:cs typeface="+mn-cs"/>
              </a:defRPr>
            </a:lvl4pPr>
            <a:lvl5pPr marL="1367568" algn="l" defTabSz="683784" rtl="0" eaLnBrk="1" latinLnBrk="0" hangingPunct="1">
              <a:defRPr sz="1346" kern="1200">
                <a:solidFill>
                  <a:schemeClr val="lt1"/>
                </a:solidFill>
                <a:latin typeface="+mn-lt"/>
                <a:ea typeface="+mn-ea"/>
                <a:cs typeface="+mn-cs"/>
              </a:defRPr>
            </a:lvl5pPr>
            <a:lvl6pPr marL="1709460" algn="l" defTabSz="683784" rtl="0" eaLnBrk="1" latinLnBrk="0" hangingPunct="1">
              <a:defRPr sz="1346" kern="1200">
                <a:solidFill>
                  <a:schemeClr val="lt1"/>
                </a:solidFill>
                <a:latin typeface="+mn-lt"/>
                <a:ea typeface="+mn-ea"/>
                <a:cs typeface="+mn-cs"/>
              </a:defRPr>
            </a:lvl6pPr>
            <a:lvl7pPr marL="2051352" algn="l" defTabSz="683784" rtl="0" eaLnBrk="1" latinLnBrk="0" hangingPunct="1">
              <a:defRPr sz="1346" kern="1200">
                <a:solidFill>
                  <a:schemeClr val="lt1"/>
                </a:solidFill>
                <a:latin typeface="+mn-lt"/>
                <a:ea typeface="+mn-ea"/>
                <a:cs typeface="+mn-cs"/>
              </a:defRPr>
            </a:lvl7pPr>
            <a:lvl8pPr marL="2393243" algn="l" defTabSz="683784" rtl="0" eaLnBrk="1" latinLnBrk="0" hangingPunct="1">
              <a:defRPr sz="1346" kern="1200">
                <a:solidFill>
                  <a:schemeClr val="lt1"/>
                </a:solidFill>
                <a:latin typeface="+mn-lt"/>
                <a:ea typeface="+mn-ea"/>
                <a:cs typeface="+mn-cs"/>
              </a:defRPr>
            </a:lvl8pPr>
            <a:lvl9pPr marL="2735135" algn="l" defTabSz="683784" rtl="0" eaLnBrk="1" latinLnBrk="0" hangingPunct="1">
              <a:defRPr sz="1346" kern="1200">
                <a:solidFill>
                  <a:schemeClr val="lt1"/>
                </a:solidFill>
                <a:latin typeface="+mn-lt"/>
                <a:ea typeface="+mn-ea"/>
                <a:cs typeface="+mn-cs"/>
              </a:defRPr>
            </a:lvl9pPr>
          </a:lstStyle>
          <a:p>
            <a:r>
              <a:rPr lang="en-GB" sz="1000" b="1" kern="0">
                <a:solidFill>
                  <a:srgbClr val="54565B"/>
                </a:solidFill>
                <a:cs typeface="Times New Roman" panose="02020603050405020304" pitchFamily="18" charset="0"/>
              </a:rPr>
              <a:t>Stratification:</a:t>
            </a:r>
          </a:p>
          <a:p>
            <a:pPr marL="171450" indent="-171450">
              <a:buFont typeface="Arial" panose="020B0604020202020204" pitchFamily="34" charset="0"/>
              <a:buChar char="•"/>
            </a:pPr>
            <a:r>
              <a:rPr lang="en-GB" sz="1000" kern="0">
                <a:solidFill>
                  <a:srgbClr val="54565B"/>
                </a:solidFill>
                <a:cs typeface="Arial" panose="020B0604020202020204" pitchFamily="34" charset="0"/>
              </a:rPr>
              <a:t>Region (US vs non-US)</a:t>
            </a:r>
            <a:endParaRPr lang="en-GB" sz="1000" strike="sngStrike" kern="0">
              <a:solidFill>
                <a:srgbClr val="FF0000"/>
              </a:solidFill>
              <a:cs typeface="Arial" panose="020B0604020202020204" pitchFamily="34" charset="0"/>
            </a:endParaRPr>
          </a:p>
          <a:p>
            <a:pPr marL="171450" indent="-171450">
              <a:buFont typeface="Arial" panose="020B0604020202020204" pitchFamily="34" charset="0"/>
              <a:buChar char="•"/>
            </a:pPr>
            <a:r>
              <a:rPr lang="en-GB" sz="1000" kern="0">
                <a:solidFill>
                  <a:srgbClr val="54565B"/>
                </a:solidFill>
                <a:cs typeface="Arial" panose="020B0604020202020204" pitchFamily="34" charset="0"/>
              </a:rPr>
              <a:t>Antiretroviral class (NNRTI, PI, and INSTI)</a:t>
            </a:r>
            <a:endParaRPr lang="en-GB" sz="1000" strike="sngStrike" kern="0">
              <a:solidFill>
                <a:srgbClr val="FF0000"/>
              </a:solidFill>
              <a:cs typeface="Arial" panose="020B0604020202020204" pitchFamily="34" charset="0"/>
            </a:endParaRPr>
          </a:p>
          <a:p>
            <a:pPr marL="171450" indent="-171450">
              <a:buFont typeface="Arial" panose="020B0604020202020204" pitchFamily="34" charset="0"/>
              <a:buChar char="•"/>
            </a:pPr>
            <a:r>
              <a:rPr lang="en-GB" sz="1000" kern="0">
                <a:solidFill>
                  <a:srgbClr val="54565B"/>
                </a:solidFill>
                <a:cs typeface="Arial" panose="020B0604020202020204" pitchFamily="34" charset="0"/>
              </a:rPr>
              <a:t>CD4+ T-cell count (&lt; 200, 200 to &lt; 350,</a:t>
            </a:r>
            <a:br>
              <a:rPr lang="en-GB" sz="1000" kern="0">
                <a:solidFill>
                  <a:srgbClr val="54565B"/>
                </a:solidFill>
                <a:cs typeface="Arial" panose="020B0604020202020204" pitchFamily="34" charset="0"/>
              </a:rPr>
            </a:br>
            <a:r>
              <a:rPr lang="en-GB" sz="1000" kern="0">
                <a:solidFill>
                  <a:srgbClr val="54565B"/>
                </a:solidFill>
                <a:cs typeface="Arial" panose="020B0604020202020204" pitchFamily="34" charset="0"/>
              </a:rPr>
              <a:t>350 to &lt; 500, and ≥ 500 cells/</a:t>
            </a:r>
            <a:r>
              <a:rPr lang="en-GB" sz="1000" kern="0" err="1">
                <a:solidFill>
                  <a:srgbClr val="54565B"/>
                </a:solidFill>
                <a:cs typeface="Arial" panose="020B0604020202020204" pitchFamily="34" charset="0"/>
              </a:rPr>
              <a:t>μL</a:t>
            </a:r>
            <a:r>
              <a:rPr lang="en-GB" sz="1000" kern="0">
                <a:solidFill>
                  <a:srgbClr val="54565B"/>
                </a:solidFill>
                <a:cs typeface="Arial" panose="020B0604020202020204" pitchFamily="34" charset="0"/>
              </a:rPr>
              <a:t>)</a:t>
            </a:r>
            <a:endParaRPr lang="en-GB" sz="1000" strike="sngStrike" kern="0">
              <a:solidFill>
                <a:srgbClr val="FF0000"/>
              </a:solidFill>
              <a:cs typeface="Arial" panose="020B0604020202020204" pitchFamily="34" charset="0"/>
            </a:endParaRPr>
          </a:p>
        </p:txBody>
      </p:sp>
      <p:cxnSp>
        <p:nvCxnSpPr>
          <p:cNvPr id="31" name="Straight Connector 30">
            <a:extLst>
              <a:ext uri="{FF2B5EF4-FFF2-40B4-BE49-F238E27FC236}">
                <a16:creationId xmlns:a16="http://schemas.microsoft.com/office/drawing/2014/main" id="{234FB9B9-317A-8F33-01C8-C1EFE2AD6071}"/>
              </a:ext>
            </a:extLst>
          </p:cNvPr>
          <p:cNvCxnSpPr>
            <a:cxnSpLocks/>
          </p:cNvCxnSpPr>
          <p:nvPr/>
        </p:nvCxnSpPr>
        <p:spPr>
          <a:xfrm>
            <a:off x="5325270" y="2527995"/>
            <a:ext cx="0" cy="7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2" name="Rectangle 31">
            <a:extLst>
              <a:ext uri="{FF2B5EF4-FFF2-40B4-BE49-F238E27FC236}">
                <a16:creationId xmlns:a16="http://schemas.microsoft.com/office/drawing/2014/main" id="{01428B9B-A31D-EA87-9E6E-C07F92963B5E}"/>
              </a:ext>
            </a:extLst>
          </p:cNvPr>
          <p:cNvSpPr/>
          <p:nvPr/>
        </p:nvSpPr>
        <p:spPr>
          <a:xfrm>
            <a:off x="324000" y="2739715"/>
            <a:ext cx="2557575" cy="704799"/>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Ins="36000" rtlCol="0" anchor="ctr"/>
          <a:lstStyle>
            <a:defPPr>
              <a:defRPr lang="en-US"/>
            </a:defPPr>
            <a:lvl1pPr marL="0" algn="l" defTabSz="683784" rtl="0" eaLnBrk="1" latinLnBrk="0" hangingPunct="1">
              <a:defRPr sz="1346" kern="1200">
                <a:solidFill>
                  <a:schemeClr val="lt1"/>
                </a:solidFill>
                <a:latin typeface="+mn-lt"/>
                <a:ea typeface="+mn-ea"/>
                <a:cs typeface="+mn-cs"/>
              </a:defRPr>
            </a:lvl1pPr>
            <a:lvl2pPr marL="341892" algn="l" defTabSz="683784" rtl="0" eaLnBrk="1" latinLnBrk="0" hangingPunct="1">
              <a:defRPr sz="1346" kern="1200">
                <a:solidFill>
                  <a:schemeClr val="lt1"/>
                </a:solidFill>
                <a:latin typeface="+mn-lt"/>
                <a:ea typeface="+mn-ea"/>
                <a:cs typeface="+mn-cs"/>
              </a:defRPr>
            </a:lvl2pPr>
            <a:lvl3pPr marL="683784" algn="l" defTabSz="683784" rtl="0" eaLnBrk="1" latinLnBrk="0" hangingPunct="1">
              <a:defRPr sz="1346" kern="1200">
                <a:solidFill>
                  <a:schemeClr val="lt1"/>
                </a:solidFill>
                <a:latin typeface="+mn-lt"/>
                <a:ea typeface="+mn-ea"/>
                <a:cs typeface="+mn-cs"/>
              </a:defRPr>
            </a:lvl3pPr>
            <a:lvl4pPr marL="1025676" algn="l" defTabSz="683784" rtl="0" eaLnBrk="1" latinLnBrk="0" hangingPunct="1">
              <a:defRPr sz="1346" kern="1200">
                <a:solidFill>
                  <a:schemeClr val="lt1"/>
                </a:solidFill>
                <a:latin typeface="+mn-lt"/>
                <a:ea typeface="+mn-ea"/>
                <a:cs typeface="+mn-cs"/>
              </a:defRPr>
            </a:lvl4pPr>
            <a:lvl5pPr marL="1367568" algn="l" defTabSz="683784" rtl="0" eaLnBrk="1" latinLnBrk="0" hangingPunct="1">
              <a:defRPr sz="1346" kern="1200">
                <a:solidFill>
                  <a:schemeClr val="lt1"/>
                </a:solidFill>
                <a:latin typeface="+mn-lt"/>
                <a:ea typeface="+mn-ea"/>
                <a:cs typeface="+mn-cs"/>
              </a:defRPr>
            </a:lvl5pPr>
            <a:lvl6pPr marL="1709460" algn="l" defTabSz="683784" rtl="0" eaLnBrk="1" latinLnBrk="0" hangingPunct="1">
              <a:defRPr sz="1346" kern="1200">
                <a:solidFill>
                  <a:schemeClr val="lt1"/>
                </a:solidFill>
                <a:latin typeface="+mn-lt"/>
                <a:ea typeface="+mn-ea"/>
                <a:cs typeface="+mn-cs"/>
              </a:defRPr>
            </a:lvl6pPr>
            <a:lvl7pPr marL="2051352" algn="l" defTabSz="683784" rtl="0" eaLnBrk="1" latinLnBrk="0" hangingPunct="1">
              <a:defRPr sz="1346" kern="1200">
                <a:solidFill>
                  <a:schemeClr val="lt1"/>
                </a:solidFill>
                <a:latin typeface="+mn-lt"/>
                <a:ea typeface="+mn-ea"/>
                <a:cs typeface="+mn-cs"/>
              </a:defRPr>
            </a:lvl7pPr>
            <a:lvl8pPr marL="2393243" algn="l" defTabSz="683784" rtl="0" eaLnBrk="1" latinLnBrk="0" hangingPunct="1">
              <a:defRPr sz="1346" kern="1200">
                <a:solidFill>
                  <a:schemeClr val="lt1"/>
                </a:solidFill>
                <a:latin typeface="+mn-lt"/>
                <a:ea typeface="+mn-ea"/>
                <a:cs typeface="+mn-cs"/>
              </a:defRPr>
            </a:lvl8pPr>
            <a:lvl9pPr marL="2735135" algn="l" defTabSz="683784" rtl="0" eaLnBrk="1" latinLnBrk="0" hangingPunct="1">
              <a:defRPr sz="1346" kern="1200">
                <a:solidFill>
                  <a:schemeClr val="lt1"/>
                </a:solidFill>
                <a:latin typeface="+mn-lt"/>
                <a:ea typeface="+mn-ea"/>
                <a:cs typeface="+mn-cs"/>
              </a:defRPr>
            </a:lvl9pPr>
          </a:lstStyle>
          <a:p>
            <a:r>
              <a:rPr lang="en-GB" sz="1000" b="1" kern="0">
                <a:solidFill>
                  <a:srgbClr val="54565B"/>
                </a:solidFill>
                <a:cs typeface="Times New Roman" panose="02020603050405020304" pitchFamily="18" charset="0"/>
              </a:rPr>
              <a:t>SOC:</a:t>
            </a:r>
          </a:p>
          <a:p>
            <a:pPr marL="171450" indent="-171450">
              <a:buFont typeface="Arial" panose="020B0604020202020204" pitchFamily="34" charset="0"/>
              <a:buChar char="•"/>
            </a:pPr>
            <a:r>
              <a:rPr lang="fr-FR" sz="1000" kern="0">
                <a:solidFill>
                  <a:srgbClr val="54565B"/>
                </a:solidFill>
                <a:cs typeface="Arial" panose="020B0604020202020204" pitchFamily="34" charset="0"/>
              </a:rPr>
              <a:t>INSTI + 1 or 2 </a:t>
            </a:r>
            <a:r>
              <a:rPr lang="fr-FR" sz="1000" kern="0" err="1">
                <a:solidFill>
                  <a:srgbClr val="54565B"/>
                </a:solidFill>
                <a:cs typeface="Arial" panose="020B0604020202020204" pitchFamily="34" charset="0"/>
              </a:rPr>
              <a:t>NRTIs</a:t>
            </a:r>
            <a:endParaRPr lang="fr-FR" sz="1000" kern="0">
              <a:solidFill>
                <a:srgbClr val="54565B"/>
              </a:solidFill>
              <a:cs typeface="Arial" panose="020B0604020202020204" pitchFamily="34" charset="0"/>
            </a:endParaRPr>
          </a:p>
          <a:p>
            <a:pPr marL="171450" indent="-171450">
              <a:buFont typeface="Arial" panose="020B0604020202020204" pitchFamily="34" charset="0"/>
              <a:buChar char="•"/>
            </a:pPr>
            <a:r>
              <a:rPr lang="fr-FR" sz="1000" kern="0" err="1">
                <a:solidFill>
                  <a:srgbClr val="54565B"/>
                </a:solidFill>
                <a:cs typeface="Arial" panose="020B0604020202020204" pitchFamily="34" charset="0"/>
              </a:rPr>
              <a:t>bPI</a:t>
            </a:r>
            <a:r>
              <a:rPr lang="fr-FR" sz="1000" kern="0">
                <a:solidFill>
                  <a:srgbClr val="54565B"/>
                </a:solidFill>
                <a:cs typeface="Arial" panose="020B0604020202020204" pitchFamily="34" charset="0"/>
              </a:rPr>
              <a:t> + 2 </a:t>
            </a:r>
            <a:r>
              <a:rPr lang="fr-FR" sz="1000" kern="0" err="1">
                <a:solidFill>
                  <a:srgbClr val="54565B"/>
                </a:solidFill>
                <a:cs typeface="Arial" panose="020B0604020202020204" pitchFamily="34" charset="0"/>
              </a:rPr>
              <a:t>NRTIs</a:t>
            </a:r>
            <a:endParaRPr lang="fr-FR" sz="1000" kern="0">
              <a:solidFill>
                <a:srgbClr val="54565B"/>
              </a:solidFill>
              <a:cs typeface="Arial" panose="020B0604020202020204" pitchFamily="34" charset="0"/>
            </a:endParaRPr>
          </a:p>
          <a:p>
            <a:pPr marL="171450" indent="-171450">
              <a:buFont typeface="Arial" panose="020B0604020202020204" pitchFamily="34" charset="0"/>
              <a:buChar char="•"/>
            </a:pPr>
            <a:r>
              <a:rPr lang="fr-FR" sz="1000" kern="0">
                <a:solidFill>
                  <a:srgbClr val="54565B"/>
                </a:solidFill>
                <a:cs typeface="Arial" panose="020B0604020202020204" pitchFamily="34" charset="0"/>
              </a:rPr>
              <a:t>NNRTI + 2 </a:t>
            </a:r>
            <a:r>
              <a:rPr lang="fr-FR" sz="1000" kern="0" err="1">
                <a:solidFill>
                  <a:srgbClr val="54565B"/>
                </a:solidFill>
                <a:cs typeface="Arial" panose="020B0604020202020204" pitchFamily="34" charset="0"/>
              </a:rPr>
              <a:t>NRTIs</a:t>
            </a:r>
            <a:r>
              <a:rPr lang="fr-FR" sz="1000" kern="0">
                <a:solidFill>
                  <a:srgbClr val="54565B"/>
                </a:solidFill>
                <a:cs typeface="Arial" panose="020B0604020202020204" pitchFamily="34" charset="0"/>
              </a:rPr>
              <a:t> </a:t>
            </a:r>
            <a:endParaRPr lang="en-GB" sz="1000" strike="sngStrike" kern="0">
              <a:solidFill>
                <a:srgbClr val="FF0000"/>
              </a:solidFill>
              <a:cs typeface="Arial" panose="020B0604020202020204" pitchFamily="34" charset="0"/>
            </a:endParaRPr>
          </a:p>
        </p:txBody>
      </p:sp>
      <p:sp>
        <p:nvSpPr>
          <p:cNvPr id="5" name="TextBox 8">
            <a:extLst>
              <a:ext uri="{FF2B5EF4-FFF2-40B4-BE49-F238E27FC236}">
                <a16:creationId xmlns:a16="http://schemas.microsoft.com/office/drawing/2014/main" id="{D82DEF68-7371-456E-DAE9-E92C87883BAF}"/>
              </a:ext>
            </a:extLst>
          </p:cNvPr>
          <p:cNvSpPr txBox="1"/>
          <p:nvPr/>
        </p:nvSpPr>
        <p:spPr>
          <a:xfrm>
            <a:off x="3755185" y="1458880"/>
            <a:ext cx="3074239" cy="360000"/>
          </a:xfrm>
          <a:prstGeom prst="rect">
            <a:avLst/>
          </a:prstGeom>
          <a:solidFill>
            <a:srgbClr val="76B531"/>
          </a:solidFill>
        </p:spPr>
        <p:txBody>
          <a:bodyPr wrap="square" rtlCol="0" anchor="ctr">
            <a:noAutofit/>
          </a:bodyPr>
          <a:lstStyle>
            <a:defPPr>
              <a:defRPr lang="en-US"/>
            </a:defPPr>
            <a:lvl1pPr marL="0" algn="l" defTabSz="683784" rtl="0" eaLnBrk="1" latinLnBrk="0" hangingPunct="1">
              <a:defRPr sz="1346" kern="1200">
                <a:solidFill>
                  <a:schemeClr val="tx1"/>
                </a:solidFill>
                <a:latin typeface="+mn-lt"/>
                <a:ea typeface="+mn-ea"/>
                <a:cs typeface="+mn-cs"/>
              </a:defRPr>
            </a:lvl1pPr>
            <a:lvl2pPr marL="341892" algn="l" defTabSz="683784" rtl="0" eaLnBrk="1" latinLnBrk="0" hangingPunct="1">
              <a:defRPr sz="1346" kern="1200">
                <a:solidFill>
                  <a:schemeClr val="tx1"/>
                </a:solidFill>
                <a:latin typeface="+mn-lt"/>
                <a:ea typeface="+mn-ea"/>
                <a:cs typeface="+mn-cs"/>
              </a:defRPr>
            </a:lvl2pPr>
            <a:lvl3pPr marL="683784" algn="l" defTabSz="683784" rtl="0" eaLnBrk="1" latinLnBrk="0" hangingPunct="1">
              <a:defRPr sz="1346" kern="1200">
                <a:solidFill>
                  <a:schemeClr val="tx1"/>
                </a:solidFill>
                <a:latin typeface="+mn-lt"/>
                <a:ea typeface="+mn-ea"/>
                <a:cs typeface="+mn-cs"/>
              </a:defRPr>
            </a:lvl3pPr>
            <a:lvl4pPr marL="1025676" algn="l" defTabSz="683784" rtl="0" eaLnBrk="1" latinLnBrk="0" hangingPunct="1">
              <a:defRPr sz="1346" kern="1200">
                <a:solidFill>
                  <a:schemeClr val="tx1"/>
                </a:solidFill>
                <a:latin typeface="+mn-lt"/>
                <a:ea typeface="+mn-ea"/>
                <a:cs typeface="+mn-cs"/>
              </a:defRPr>
            </a:lvl4pPr>
            <a:lvl5pPr marL="1367568" algn="l" defTabSz="683784" rtl="0" eaLnBrk="1" latinLnBrk="0" hangingPunct="1">
              <a:defRPr sz="1346" kern="1200">
                <a:solidFill>
                  <a:schemeClr val="tx1"/>
                </a:solidFill>
                <a:latin typeface="+mn-lt"/>
                <a:ea typeface="+mn-ea"/>
                <a:cs typeface="+mn-cs"/>
              </a:defRPr>
            </a:lvl5pPr>
            <a:lvl6pPr marL="1709460" algn="l" defTabSz="683784" rtl="0" eaLnBrk="1" latinLnBrk="0" hangingPunct="1">
              <a:defRPr sz="1346" kern="1200">
                <a:solidFill>
                  <a:schemeClr val="tx1"/>
                </a:solidFill>
                <a:latin typeface="+mn-lt"/>
                <a:ea typeface="+mn-ea"/>
                <a:cs typeface="+mn-cs"/>
              </a:defRPr>
            </a:lvl6pPr>
            <a:lvl7pPr marL="2051352" algn="l" defTabSz="683784" rtl="0" eaLnBrk="1" latinLnBrk="0" hangingPunct="1">
              <a:defRPr sz="1346" kern="1200">
                <a:solidFill>
                  <a:schemeClr val="tx1"/>
                </a:solidFill>
                <a:latin typeface="+mn-lt"/>
                <a:ea typeface="+mn-ea"/>
                <a:cs typeface="+mn-cs"/>
              </a:defRPr>
            </a:lvl7pPr>
            <a:lvl8pPr marL="2393243" algn="l" defTabSz="683784" rtl="0" eaLnBrk="1" latinLnBrk="0" hangingPunct="1">
              <a:defRPr sz="1346" kern="1200">
                <a:solidFill>
                  <a:schemeClr val="tx1"/>
                </a:solidFill>
                <a:latin typeface="+mn-lt"/>
                <a:ea typeface="+mn-ea"/>
                <a:cs typeface="+mn-cs"/>
              </a:defRPr>
            </a:lvl8pPr>
            <a:lvl9pPr marL="2735135" algn="l" defTabSz="683784" rtl="0" eaLnBrk="1" latinLnBrk="0" hangingPunct="1">
              <a:defRPr sz="1346" kern="1200">
                <a:solidFill>
                  <a:schemeClr val="tx1"/>
                </a:solidFill>
                <a:latin typeface="+mn-lt"/>
                <a:ea typeface="+mn-ea"/>
                <a:cs typeface="+mn-cs"/>
              </a:defRPr>
            </a:lvl9pPr>
          </a:lstStyle>
          <a:p>
            <a:pPr algn="ctr"/>
            <a:r>
              <a:rPr lang="en-GB" sz="1200" b="1">
                <a:solidFill>
                  <a:schemeClr val="bg1"/>
                </a:solidFill>
                <a:latin typeface="Arial" panose="020B0604020202020204" pitchFamily="34" charset="0"/>
                <a:cs typeface="Arial" panose="020B0604020202020204" pitchFamily="34" charset="0"/>
              </a:rPr>
              <a:t>ISL/LEN STR 2/300 mg </a:t>
            </a:r>
            <a:r>
              <a:rPr lang="en-GB" sz="1200" b="1" err="1">
                <a:solidFill>
                  <a:schemeClr val="bg1"/>
                </a:solidFill>
                <a:latin typeface="Arial" panose="020B0604020202020204" pitchFamily="34" charset="0"/>
                <a:cs typeface="Arial" panose="020B0604020202020204" pitchFamily="34" charset="0"/>
              </a:rPr>
              <a:t>QW</a:t>
            </a:r>
            <a:r>
              <a:rPr lang="en-GB" sz="1200" b="1" baseline="30000" err="1">
                <a:solidFill>
                  <a:schemeClr val="bg1"/>
                </a:solidFill>
                <a:latin typeface="Arial" panose="020B0604020202020204" pitchFamily="34" charset="0"/>
                <a:cs typeface="Arial" panose="020B0604020202020204" pitchFamily="34" charset="0"/>
              </a:rPr>
              <a:t>c</a:t>
            </a:r>
            <a:r>
              <a:rPr lang="en-GB" sz="1200" b="1">
                <a:solidFill>
                  <a:schemeClr val="bg1"/>
                </a:solidFill>
                <a:latin typeface="Arial" panose="020B0604020202020204" pitchFamily="34" charset="0"/>
                <a:cs typeface="Arial" panose="020B0604020202020204" pitchFamily="34" charset="0"/>
              </a:rPr>
              <a:t> (n = 314)</a:t>
            </a:r>
          </a:p>
        </p:txBody>
      </p:sp>
      <p:sp>
        <p:nvSpPr>
          <p:cNvPr id="7" name="TextBox 9">
            <a:extLst>
              <a:ext uri="{FF2B5EF4-FFF2-40B4-BE49-F238E27FC236}">
                <a16:creationId xmlns:a16="http://schemas.microsoft.com/office/drawing/2014/main" id="{944E0D07-4EEA-2781-0DBF-63A3BD1ED276}"/>
              </a:ext>
            </a:extLst>
          </p:cNvPr>
          <p:cNvSpPr txBox="1"/>
          <p:nvPr/>
        </p:nvSpPr>
        <p:spPr>
          <a:xfrm>
            <a:off x="3755185" y="2071516"/>
            <a:ext cx="3074233" cy="360000"/>
          </a:xfrm>
          <a:prstGeom prst="rect">
            <a:avLst/>
          </a:prstGeom>
          <a:solidFill>
            <a:srgbClr val="0099CC"/>
          </a:solidFill>
        </p:spPr>
        <p:txBody>
          <a:bodyPr wrap="square" rtlCol="0" anchor="ctr">
            <a:noAutofit/>
          </a:bodyPr>
          <a:lstStyle>
            <a:defPPr>
              <a:defRPr lang="en-US"/>
            </a:defPPr>
            <a:lvl1pPr marL="0" algn="l" defTabSz="683784" rtl="0" eaLnBrk="1" latinLnBrk="0" hangingPunct="1">
              <a:defRPr sz="1346" kern="1200">
                <a:solidFill>
                  <a:schemeClr val="tx1"/>
                </a:solidFill>
                <a:latin typeface="+mn-lt"/>
                <a:ea typeface="+mn-ea"/>
                <a:cs typeface="+mn-cs"/>
              </a:defRPr>
            </a:lvl1pPr>
            <a:lvl2pPr marL="341892" algn="l" defTabSz="683784" rtl="0" eaLnBrk="1" latinLnBrk="0" hangingPunct="1">
              <a:defRPr sz="1346" kern="1200">
                <a:solidFill>
                  <a:schemeClr val="tx1"/>
                </a:solidFill>
                <a:latin typeface="+mn-lt"/>
                <a:ea typeface="+mn-ea"/>
                <a:cs typeface="+mn-cs"/>
              </a:defRPr>
            </a:lvl2pPr>
            <a:lvl3pPr marL="683784" algn="l" defTabSz="683784" rtl="0" eaLnBrk="1" latinLnBrk="0" hangingPunct="1">
              <a:defRPr sz="1346" kern="1200">
                <a:solidFill>
                  <a:schemeClr val="tx1"/>
                </a:solidFill>
                <a:latin typeface="+mn-lt"/>
                <a:ea typeface="+mn-ea"/>
                <a:cs typeface="+mn-cs"/>
              </a:defRPr>
            </a:lvl3pPr>
            <a:lvl4pPr marL="1025676" algn="l" defTabSz="683784" rtl="0" eaLnBrk="1" latinLnBrk="0" hangingPunct="1">
              <a:defRPr sz="1346" kern="1200">
                <a:solidFill>
                  <a:schemeClr val="tx1"/>
                </a:solidFill>
                <a:latin typeface="+mn-lt"/>
                <a:ea typeface="+mn-ea"/>
                <a:cs typeface="+mn-cs"/>
              </a:defRPr>
            </a:lvl4pPr>
            <a:lvl5pPr marL="1367568" algn="l" defTabSz="683784" rtl="0" eaLnBrk="1" latinLnBrk="0" hangingPunct="1">
              <a:defRPr sz="1346" kern="1200">
                <a:solidFill>
                  <a:schemeClr val="tx1"/>
                </a:solidFill>
                <a:latin typeface="+mn-lt"/>
                <a:ea typeface="+mn-ea"/>
                <a:cs typeface="+mn-cs"/>
              </a:defRPr>
            </a:lvl5pPr>
            <a:lvl6pPr marL="1709460" algn="l" defTabSz="683784" rtl="0" eaLnBrk="1" latinLnBrk="0" hangingPunct="1">
              <a:defRPr sz="1346" kern="1200">
                <a:solidFill>
                  <a:schemeClr val="tx1"/>
                </a:solidFill>
                <a:latin typeface="+mn-lt"/>
                <a:ea typeface="+mn-ea"/>
                <a:cs typeface="+mn-cs"/>
              </a:defRPr>
            </a:lvl6pPr>
            <a:lvl7pPr marL="2051352" algn="l" defTabSz="683784" rtl="0" eaLnBrk="1" latinLnBrk="0" hangingPunct="1">
              <a:defRPr sz="1346" kern="1200">
                <a:solidFill>
                  <a:schemeClr val="tx1"/>
                </a:solidFill>
                <a:latin typeface="+mn-lt"/>
                <a:ea typeface="+mn-ea"/>
                <a:cs typeface="+mn-cs"/>
              </a:defRPr>
            </a:lvl7pPr>
            <a:lvl8pPr marL="2393243" algn="l" defTabSz="683784" rtl="0" eaLnBrk="1" latinLnBrk="0" hangingPunct="1">
              <a:defRPr sz="1346" kern="1200">
                <a:solidFill>
                  <a:schemeClr val="tx1"/>
                </a:solidFill>
                <a:latin typeface="+mn-lt"/>
                <a:ea typeface="+mn-ea"/>
                <a:cs typeface="+mn-cs"/>
              </a:defRPr>
            </a:lvl8pPr>
            <a:lvl9pPr marL="2735135" algn="l" defTabSz="683784" rtl="0" eaLnBrk="1" latinLnBrk="0" hangingPunct="1">
              <a:defRPr sz="1346" kern="1200">
                <a:solidFill>
                  <a:schemeClr val="tx1"/>
                </a:solidFill>
                <a:latin typeface="+mn-lt"/>
                <a:ea typeface="+mn-ea"/>
                <a:cs typeface="+mn-cs"/>
              </a:defRPr>
            </a:lvl9pPr>
          </a:lstStyle>
          <a:p>
            <a:pPr algn="ctr"/>
            <a:r>
              <a:rPr lang="en-GB" sz="1200" b="1">
                <a:solidFill>
                  <a:schemeClr val="bg1"/>
                </a:solidFill>
                <a:latin typeface="Arial" panose="020B0604020202020204" pitchFamily="34" charset="0"/>
                <a:cs typeface="Arial" panose="020B0604020202020204" pitchFamily="34" charset="0"/>
              </a:rPr>
              <a:t>Daily </a:t>
            </a:r>
            <a:r>
              <a:rPr lang="en-GB" sz="1200" b="1" err="1">
                <a:solidFill>
                  <a:schemeClr val="bg1"/>
                </a:solidFill>
                <a:latin typeface="Arial" panose="020B0604020202020204" pitchFamily="34" charset="0"/>
                <a:cs typeface="Arial" panose="020B0604020202020204" pitchFamily="34" charset="0"/>
              </a:rPr>
              <a:t>SOC</a:t>
            </a:r>
            <a:r>
              <a:rPr lang="en-GB" sz="1200" b="1" baseline="30000" err="1">
                <a:solidFill>
                  <a:schemeClr val="bg1"/>
                </a:solidFill>
                <a:latin typeface="Arial" panose="020B0604020202020204" pitchFamily="34" charset="0"/>
                <a:cs typeface="Arial" panose="020B0604020202020204" pitchFamily="34" charset="0"/>
              </a:rPr>
              <a:t>d</a:t>
            </a:r>
            <a:r>
              <a:rPr lang="en-GB" sz="1200" b="1">
                <a:solidFill>
                  <a:schemeClr val="bg1"/>
                </a:solidFill>
                <a:latin typeface="Arial" panose="020B0604020202020204" pitchFamily="34" charset="0"/>
                <a:cs typeface="Arial" panose="020B0604020202020204" pitchFamily="34" charset="0"/>
              </a:rPr>
              <a:t> (n = 312)</a:t>
            </a:r>
            <a:endParaRPr lang="en-GB" sz="1200" b="1" baseline="30000">
              <a:solidFill>
                <a:schemeClr val="bg1"/>
              </a:solidFill>
              <a:latin typeface="Arial" panose="020B0604020202020204" pitchFamily="34" charset="0"/>
              <a:cs typeface="Arial" panose="020B0604020202020204" pitchFamily="34" charset="0"/>
            </a:endParaRPr>
          </a:p>
        </p:txBody>
      </p:sp>
      <p:cxnSp>
        <p:nvCxnSpPr>
          <p:cNvPr id="38" name="Straight Arrow Connector 37">
            <a:extLst>
              <a:ext uri="{FF2B5EF4-FFF2-40B4-BE49-F238E27FC236}">
                <a16:creationId xmlns:a16="http://schemas.microsoft.com/office/drawing/2014/main" id="{65CDEAD1-C932-88FA-2EB4-F95396506729}"/>
              </a:ext>
            </a:extLst>
          </p:cNvPr>
          <p:cNvCxnSpPr>
            <a:cxnSpLocks/>
          </p:cNvCxnSpPr>
          <p:nvPr/>
        </p:nvCxnSpPr>
        <p:spPr>
          <a:xfrm flipV="1">
            <a:off x="5325270" y="2766536"/>
            <a:ext cx="2897" cy="325509"/>
          </a:xfrm>
          <a:prstGeom prst="straightConnector1">
            <a:avLst/>
          </a:prstGeom>
          <a:ln>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
        <p:nvSpPr>
          <p:cNvPr id="35" name="Rectangle: Rounded Corners 34">
            <a:extLst>
              <a:ext uri="{FF2B5EF4-FFF2-40B4-BE49-F238E27FC236}">
                <a16:creationId xmlns:a16="http://schemas.microsoft.com/office/drawing/2014/main" id="{5B02617C-E81A-6248-76D6-32719BCE04DC}"/>
              </a:ext>
            </a:extLst>
          </p:cNvPr>
          <p:cNvSpPr/>
          <p:nvPr/>
        </p:nvSpPr>
        <p:spPr>
          <a:xfrm>
            <a:off x="3978031" y="2965262"/>
            <a:ext cx="3835255" cy="1518684"/>
          </a:xfrm>
          <a:prstGeom prst="roundRect">
            <a:avLst>
              <a:gd name="adj" fmla="val 9550"/>
            </a:avLst>
          </a:prstGeom>
          <a:solidFill>
            <a:schemeClr val="accent6">
              <a:lumMod val="20000"/>
              <a:lumOff val="80000"/>
            </a:schemeClr>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r>
              <a:rPr lang="en-GB" sz="1000" b="1" kern="0" dirty="0">
                <a:solidFill>
                  <a:srgbClr val="54565B"/>
                </a:solidFill>
                <a:cs typeface="Times New Roman" panose="02020603050405020304" pitchFamily="18" charset="0"/>
              </a:rPr>
              <a:t>Primary endpoint: </a:t>
            </a:r>
          </a:p>
          <a:p>
            <a:pPr marL="171450" indent="-171450">
              <a:buFont typeface="Arial" panose="020B0604020202020204" pitchFamily="34" charset="0"/>
              <a:buChar char="•"/>
            </a:pPr>
            <a:r>
              <a:rPr lang="en-GB" sz="1000" kern="0" dirty="0">
                <a:solidFill>
                  <a:srgbClr val="54565B"/>
                </a:solidFill>
                <a:cs typeface="Times New Roman" panose="02020603050405020304" pitchFamily="18" charset="0"/>
              </a:rPr>
              <a:t>HIV-1 RNA ≥ 50 copies/mL per US FDA Snapshot</a:t>
            </a:r>
            <a:endParaRPr lang="en-GB" sz="1000" b="1" strike="sngStrike" kern="0" dirty="0">
              <a:solidFill>
                <a:srgbClr val="54565B"/>
              </a:solidFill>
              <a:cs typeface="Times New Roman" panose="02020603050405020304" pitchFamily="18" charset="0"/>
            </a:endParaRPr>
          </a:p>
          <a:p>
            <a:r>
              <a:rPr lang="en-GB" sz="1000" b="1" kern="0" dirty="0">
                <a:solidFill>
                  <a:srgbClr val="54565B"/>
                </a:solidFill>
                <a:cs typeface="Times New Roman" panose="02020603050405020304" pitchFamily="18" charset="0"/>
              </a:rPr>
              <a:t>Secondary endpoints:</a:t>
            </a:r>
          </a:p>
          <a:p>
            <a:pPr marL="171450" indent="-171450">
              <a:buFont typeface="Arial" panose="020B0604020202020204" pitchFamily="34" charset="0"/>
              <a:buChar char="•"/>
            </a:pPr>
            <a:r>
              <a:rPr lang="en-GB" sz="1000" kern="0" dirty="0">
                <a:solidFill>
                  <a:srgbClr val="54565B"/>
                </a:solidFill>
                <a:cs typeface="Times New Roman" panose="02020603050405020304" pitchFamily="18" charset="0"/>
              </a:rPr>
              <a:t>HIV-1 RNA &lt; 50 copies/mL</a:t>
            </a:r>
          </a:p>
          <a:p>
            <a:pPr marL="171450" indent="-171450">
              <a:buFont typeface="Arial" panose="020B0604020202020204" pitchFamily="34" charset="0"/>
              <a:buChar char="•"/>
            </a:pPr>
            <a:r>
              <a:rPr lang="en-GB" sz="1000" kern="0" dirty="0">
                <a:solidFill>
                  <a:srgbClr val="54565B"/>
                </a:solidFill>
                <a:cs typeface="Times New Roman" panose="02020603050405020304" pitchFamily="18" charset="0"/>
              </a:rPr>
              <a:t>Change from baseline in CD4+ T-cell count </a:t>
            </a:r>
          </a:p>
          <a:p>
            <a:pPr marL="171450" indent="-171450">
              <a:buFont typeface="Arial" panose="020B0604020202020204" pitchFamily="34" charset="0"/>
              <a:buChar char="•"/>
            </a:pPr>
            <a:r>
              <a:rPr lang="en-GB" sz="1000" kern="0" dirty="0">
                <a:solidFill>
                  <a:srgbClr val="54565B"/>
                </a:solidFill>
                <a:cs typeface="Times New Roman" panose="02020603050405020304" pitchFamily="18" charset="0"/>
              </a:rPr>
              <a:t>Adverse events leading to treatment discontinuation</a:t>
            </a:r>
          </a:p>
          <a:p>
            <a:r>
              <a:rPr lang="en-GB" sz="1000" b="1" kern="0" dirty="0">
                <a:solidFill>
                  <a:srgbClr val="54565B"/>
                </a:solidFill>
                <a:cs typeface="Times New Roman" panose="02020603050405020304" pitchFamily="18" charset="0"/>
              </a:rPr>
              <a:t>Exploratory endpoints</a:t>
            </a:r>
          </a:p>
          <a:p>
            <a:pPr marL="171450" indent="-171450">
              <a:buFont typeface="Arial" panose="020B0604020202020204" pitchFamily="34" charset="0"/>
              <a:buChar char="•"/>
            </a:pPr>
            <a:r>
              <a:rPr lang="en-GB" sz="1000" kern="0" dirty="0">
                <a:solidFill>
                  <a:srgbClr val="54565B"/>
                </a:solidFill>
                <a:cs typeface="Times New Roman" panose="02020603050405020304" pitchFamily="18" charset="0"/>
              </a:rPr>
              <a:t>Participant-reported outcomes</a:t>
            </a:r>
          </a:p>
          <a:p>
            <a:pPr marL="171450" indent="-171450">
              <a:buFont typeface="Arial" panose="020B0604020202020204" pitchFamily="34" charset="0"/>
              <a:buChar char="•"/>
            </a:pPr>
            <a:r>
              <a:rPr lang="en-GB" sz="1000" kern="0" dirty="0">
                <a:solidFill>
                  <a:srgbClr val="54565B"/>
                </a:solidFill>
                <a:cs typeface="Times New Roman" panose="02020603050405020304" pitchFamily="18" charset="0"/>
              </a:rPr>
              <a:t>Assessment of mutations conferring resistance </a:t>
            </a:r>
          </a:p>
          <a:p>
            <a:pPr marL="171450" indent="-171450">
              <a:buFont typeface="Arial" panose="020B0604020202020204" pitchFamily="34" charset="0"/>
              <a:buChar char="•"/>
            </a:pPr>
            <a:endParaRPr lang="en-GB" sz="1000" kern="0" dirty="0">
              <a:solidFill>
                <a:srgbClr val="54565B"/>
              </a:solidFill>
              <a:cs typeface="Times New Roman" panose="02020603050405020304" pitchFamily="18" charset="0"/>
            </a:endParaRPr>
          </a:p>
        </p:txBody>
      </p:sp>
      <p:sp>
        <p:nvSpPr>
          <p:cNvPr id="16" name="TextBox 39">
            <a:extLst>
              <a:ext uri="{FF2B5EF4-FFF2-40B4-BE49-F238E27FC236}">
                <a16:creationId xmlns:a16="http://schemas.microsoft.com/office/drawing/2014/main" id="{EB86AFE4-6143-C62E-F9DD-495B80FEFF85}"/>
              </a:ext>
            </a:extLst>
          </p:cNvPr>
          <p:cNvSpPr txBox="1"/>
          <p:nvPr/>
        </p:nvSpPr>
        <p:spPr>
          <a:xfrm>
            <a:off x="5042006" y="2564171"/>
            <a:ext cx="566527" cy="261610"/>
          </a:xfrm>
          <a:prstGeom prst="rect">
            <a:avLst/>
          </a:prstGeom>
          <a:noFill/>
        </p:spPr>
        <p:txBody>
          <a:bodyPr wrap="square" rtlCol="0">
            <a:spAutoFit/>
          </a:bodyPr>
          <a:lstStyle>
            <a:defPPr>
              <a:defRPr lang="en-US"/>
            </a:defPPr>
            <a:lvl1pPr marL="0" algn="l" defTabSz="683784" rtl="0" eaLnBrk="1" latinLnBrk="0" hangingPunct="1">
              <a:defRPr sz="1346" kern="1200">
                <a:solidFill>
                  <a:schemeClr val="tx1"/>
                </a:solidFill>
                <a:latin typeface="+mn-lt"/>
                <a:ea typeface="+mn-ea"/>
                <a:cs typeface="+mn-cs"/>
              </a:defRPr>
            </a:lvl1pPr>
            <a:lvl2pPr marL="341892" algn="l" defTabSz="683784" rtl="0" eaLnBrk="1" latinLnBrk="0" hangingPunct="1">
              <a:defRPr sz="1346" kern="1200">
                <a:solidFill>
                  <a:schemeClr val="tx1"/>
                </a:solidFill>
                <a:latin typeface="+mn-lt"/>
                <a:ea typeface="+mn-ea"/>
                <a:cs typeface="+mn-cs"/>
              </a:defRPr>
            </a:lvl2pPr>
            <a:lvl3pPr marL="683784" algn="l" defTabSz="683784" rtl="0" eaLnBrk="1" latinLnBrk="0" hangingPunct="1">
              <a:defRPr sz="1346" kern="1200">
                <a:solidFill>
                  <a:schemeClr val="tx1"/>
                </a:solidFill>
                <a:latin typeface="+mn-lt"/>
                <a:ea typeface="+mn-ea"/>
                <a:cs typeface="+mn-cs"/>
              </a:defRPr>
            </a:lvl3pPr>
            <a:lvl4pPr marL="1025676" algn="l" defTabSz="683784" rtl="0" eaLnBrk="1" latinLnBrk="0" hangingPunct="1">
              <a:defRPr sz="1346" kern="1200">
                <a:solidFill>
                  <a:schemeClr val="tx1"/>
                </a:solidFill>
                <a:latin typeface="+mn-lt"/>
                <a:ea typeface="+mn-ea"/>
                <a:cs typeface="+mn-cs"/>
              </a:defRPr>
            </a:lvl4pPr>
            <a:lvl5pPr marL="1367568" algn="l" defTabSz="683784" rtl="0" eaLnBrk="1" latinLnBrk="0" hangingPunct="1">
              <a:defRPr sz="1346" kern="1200">
                <a:solidFill>
                  <a:schemeClr val="tx1"/>
                </a:solidFill>
                <a:latin typeface="+mn-lt"/>
                <a:ea typeface="+mn-ea"/>
                <a:cs typeface="+mn-cs"/>
              </a:defRPr>
            </a:lvl5pPr>
            <a:lvl6pPr marL="1709460" algn="l" defTabSz="683784" rtl="0" eaLnBrk="1" latinLnBrk="0" hangingPunct="1">
              <a:defRPr sz="1346" kern="1200">
                <a:solidFill>
                  <a:schemeClr val="tx1"/>
                </a:solidFill>
                <a:latin typeface="+mn-lt"/>
                <a:ea typeface="+mn-ea"/>
                <a:cs typeface="+mn-cs"/>
              </a:defRPr>
            </a:lvl6pPr>
            <a:lvl7pPr marL="2051352" algn="l" defTabSz="683784" rtl="0" eaLnBrk="1" latinLnBrk="0" hangingPunct="1">
              <a:defRPr sz="1346" kern="1200">
                <a:solidFill>
                  <a:schemeClr val="tx1"/>
                </a:solidFill>
                <a:latin typeface="+mn-lt"/>
                <a:ea typeface="+mn-ea"/>
                <a:cs typeface="+mn-cs"/>
              </a:defRPr>
            </a:lvl7pPr>
            <a:lvl8pPr marL="2393243" algn="l" defTabSz="683784" rtl="0" eaLnBrk="1" latinLnBrk="0" hangingPunct="1">
              <a:defRPr sz="1346" kern="1200">
                <a:solidFill>
                  <a:schemeClr val="tx1"/>
                </a:solidFill>
                <a:latin typeface="+mn-lt"/>
                <a:ea typeface="+mn-ea"/>
                <a:cs typeface="+mn-cs"/>
              </a:defRPr>
            </a:lvl8pPr>
            <a:lvl9pPr marL="2735135" algn="l" defTabSz="683784" rtl="0" eaLnBrk="1" latinLnBrk="0" hangingPunct="1">
              <a:defRPr sz="1346" kern="1200">
                <a:solidFill>
                  <a:schemeClr val="tx1"/>
                </a:solidFill>
                <a:latin typeface="+mn-lt"/>
                <a:ea typeface="+mn-ea"/>
                <a:cs typeface="+mn-cs"/>
              </a:defRPr>
            </a:lvl9pPr>
          </a:lstStyle>
          <a:p>
            <a:pPr algn="ctr"/>
            <a:r>
              <a:rPr lang="en-GB" sz="1100" b="1" dirty="0">
                <a:solidFill>
                  <a:schemeClr val="accent6"/>
                </a:solidFill>
                <a:latin typeface="Arial" panose="020B0604020202020204" pitchFamily="34" charset="0"/>
                <a:cs typeface="Arial" panose="020B0604020202020204" pitchFamily="34" charset="0"/>
              </a:rPr>
              <a:t>W48</a:t>
            </a:r>
          </a:p>
        </p:txBody>
      </p:sp>
    </p:spTree>
    <p:extLst>
      <p:ext uri="{BB962C8B-B14F-4D97-AF65-F5344CB8AC3E}">
        <p14:creationId xmlns:p14="http://schemas.microsoft.com/office/powerpoint/2010/main" val="34308943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B8D5DC43-E0C6-7128-4756-B847E15E0382}"/>
              </a:ext>
            </a:extLst>
          </p:cNvPr>
          <p:cNvSpPr>
            <a:spLocks noGrp="1"/>
          </p:cNvSpPr>
          <p:nvPr>
            <p:ph type="sldNum" sz="quarter" idx="33"/>
          </p:nvPr>
        </p:nvSpPr>
        <p:spPr/>
        <p:txBody>
          <a:bodyPr/>
          <a:lstStyle/>
          <a:p>
            <a:fld id="{19B51A1E-902D-48AF-9020-955120F399B6}" type="slidenum">
              <a:rPr lang="en-US" noProof="0" smtClean="0"/>
              <a:pPr/>
              <a:t>7</a:t>
            </a:fld>
            <a:endParaRPr lang="en-US" noProof="0"/>
          </a:p>
        </p:txBody>
      </p:sp>
      <p:sp>
        <p:nvSpPr>
          <p:cNvPr id="36" name="Title 35">
            <a:extLst>
              <a:ext uri="{FF2B5EF4-FFF2-40B4-BE49-F238E27FC236}">
                <a16:creationId xmlns:a16="http://schemas.microsoft.com/office/drawing/2014/main" id="{42E5FC56-3B56-BCF9-F9B4-2C83D918F4E2}"/>
              </a:ext>
            </a:extLst>
          </p:cNvPr>
          <p:cNvSpPr>
            <a:spLocks noGrp="1"/>
          </p:cNvSpPr>
          <p:nvPr>
            <p:ph type="title"/>
          </p:nvPr>
        </p:nvSpPr>
        <p:spPr>
          <a:xfrm>
            <a:off x="324001" y="222190"/>
            <a:ext cx="8496000" cy="557784"/>
          </a:xfrm>
        </p:spPr>
        <p:txBody>
          <a:bodyPr/>
          <a:lstStyle/>
          <a:p>
            <a:r>
              <a:rPr lang="en-US"/>
              <a:t>Baseline Demographic and Clinical Characteristics</a:t>
            </a:r>
            <a:endParaRPr lang="en-US" sz="1600"/>
          </a:p>
        </p:txBody>
      </p:sp>
      <p:graphicFrame>
        <p:nvGraphicFramePr>
          <p:cNvPr id="3" name="Table 5">
            <a:extLst>
              <a:ext uri="{FF2B5EF4-FFF2-40B4-BE49-F238E27FC236}">
                <a16:creationId xmlns:a16="http://schemas.microsoft.com/office/drawing/2014/main" id="{A0896B52-C421-964B-ADE1-0B2B671B7E51}"/>
              </a:ext>
            </a:extLst>
          </p:cNvPr>
          <p:cNvGraphicFramePr>
            <a:graphicFrameLocks noGrp="1"/>
          </p:cNvGraphicFramePr>
          <p:nvPr>
            <p:extLst>
              <p:ext uri="{D42A27DB-BD31-4B8C-83A1-F6EECF244321}">
                <p14:modId xmlns:p14="http://schemas.microsoft.com/office/powerpoint/2010/main" val="1956831072"/>
              </p:ext>
            </p:extLst>
          </p:nvPr>
        </p:nvGraphicFramePr>
        <p:xfrm>
          <a:off x="324000" y="848220"/>
          <a:ext cx="8496000" cy="3564380"/>
        </p:xfrm>
        <a:graphic>
          <a:graphicData uri="http://schemas.openxmlformats.org/drawingml/2006/table">
            <a:tbl>
              <a:tblPr firstRow="1" bandRow="1">
                <a:tableStyleId>{5C22544A-7EE6-4342-B048-85BDC9FD1C3A}</a:tableStyleId>
              </a:tblPr>
              <a:tblGrid>
                <a:gridCol w="3060171">
                  <a:extLst>
                    <a:ext uri="{9D8B030D-6E8A-4147-A177-3AD203B41FA5}">
                      <a16:colId xmlns:a16="http://schemas.microsoft.com/office/drawing/2014/main" val="4158481549"/>
                    </a:ext>
                  </a:extLst>
                </a:gridCol>
                <a:gridCol w="1811943">
                  <a:extLst>
                    <a:ext uri="{9D8B030D-6E8A-4147-A177-3AD203B41FA5}">
                      <a16:colId xmlns:a16="http://schemas.microsoft.com/office/drawing/2014/main" val="3615471283"/>
                    </a:ext>
                  </a:extLst>
                </a:gridCol>
                <a:gridCol w="1811943">
                  <a:extLst>
                    <a:ext uri="{9D8B030D-6E8A-4147-A177-3AD203B41FA5}">
                      <a16:colId xmlns:a16="http://schemas.microsoft.com/office/drawing/2014/main" val="2284913987"/>
                    </a:ext>
                  </a:extLst>
                </a:gridCol>
                <a:gridCol w="1811943">
                  <a:extLst>
                    <a:ext uri="{9D8B030D-6E8A-4147-A177-3AD203B41FA5}">
                      <a16:colId xmlns:a16="http://schemas.microsoft.com/office/drawing/2014/main" val="1644927415"/>
                    </a:ext>
                  </a:extLst>
                </a:gridCol>
              </a:tblGrid>
              <a:tr h="445254">
                <a:tc>
                  <a:txBody>
                    <a:bodyPr/>
                    <a:lstStyle/>
                    <a:p>
                      <a:endParaRPr lang="en-US" sz="1000">
                        <a:solidFill>
                          <a:schemeClr val="tx2"/>
                        </a:solidFill>
                        <a:latin typeface="+mn-lt"/>
                      </a:endParaRPr>
                    </a:p>
                  </a:txBody>
                  <a:tcPr marL="45720" marR="4572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000">
                          <a:solidFill>
                            <a:schemeClr val="bg1"/>
                          </a:solidFill>
                          <a:latin typeface="+mn-lt"/>
                        </a:rPr>
                        <a:t>ISL/LEN QW</a:t>
                      </a:r>
                      <a:br>
                        <a:rPr lang="en-US" sz="1000">
                          <a:solidFill>
                            <a:schemeClr val="bg1"/>
                          </a:solidFill>
                          <a:latin typeface="+mn-lt"/>
                        </a:rPr>
                      </a:br>
                      <a:r>
                        <a:rPr lang="en-US" sz="1000">
                          <a:solidFill>
                            <a:schemeClr val="bg1"/>
                          </a:solidFill>
                          <a:latin typeface="+mn-lt"/>
                        </a:rPr>
                        <a:t>(n = 314)</a:t>
                      </a:r>
                    </a:p>
                  </a:txBody>
                  <a:tcPr marL="45720" marR="4572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76B531"/>
                    </a:solidFill>
                  </a:tcPr>
                </a:tc>
                <a:tc>
                  <a:txBody>
                    <a:bodyPr/>
                    <a:lstStyle/>
                    <a:p>
                      <a:pPr algn="ctr"/>
                      <a:r>
                        <a:rPr lang="en-US" sz="1000">
                          <a:solidFill>
                            <a:schemeClr val="bg1"/>
                          </a:solidFill>
                          <a:latin typeface="+mn-lt"/>
                        </a:rPr>
                        <a:t>Daily SOC</a:t>
                      </a:r>
                      <a:br>
                        <a:rPr lang="en-US" sz="1000">
                          <a:solidFill>
                            <a:schemeClr val="bg1"/>
                          </a:solidFill>
                          <a:latin typeface="+mn-lt"/>
                        </a:rPr>
                      </a:br>
                      <a:r>
                        <a:rPr lang="en-US" sz="1000">
                          <a:solidFill>
                            <a:schemeClr val="bg1"/>
                          </a:solidFill>
                          <a:latin typeface="+mn-lt"/>
                        </a:rPr>
                        <a:t>(n = 312)</a:t>
                      </a:r>
                    </a:p>
                  </a:txBody>
                  <a:tcPr marL="45720" marR="4572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99CC"/>
                    </a:solidFill>
                  </a:tcPr>
                </a:tc>
                <a:tc>
                  <a:txBody>
                    <a:bodyPr/>
                    <a:lstStyle/>
                    <a:p>
                      <a:pPr algn="ctr"/>
                      <a:r>
                        <a:rPr lang="en-US" sz="1000">
                          <a:solidFill>
                            <a:schemeClr val="bg1"/>
                          </a:solidFill>
                          <a:latin typeface="+mn-lt"/>
                        </a:rPr>
                        <a:t>Total</a:t>
                      </a:r>
                      <a:br>
                        <a:rPr lang="en-US" sz="1000">
                          <a:solidFill>
                            <a:schemeClr val="bg1"/>
                          </a:solidFill>
                          <a:latin typeface="+mn-lt"/>
                        </a:rPr>
                      </a:br>
                      <a:r>
                        <a:rPr lang="en-US" sz="1000">
                          <a:solidFill>
                            <a:schemeClr val="bg1"/>
                          </a:solidFill>
                          <a:latin typeface="+mn-lt"/>
                        </a:rPr>
                        <a:t>(N = 626)</a:t>
                      </a:r>
                    </a:p>
                  </a:txBody>
                  <a:tcPr marL="45720" marR="4572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4001099216"/>
                  </a:ext>
                </a:extLst>
              </a:tr>
              <a:tr h="183478">
                <a:tc>
                  <a:txBody>
                    <a:bodyPr/>
                    <a:lstStyle/>
                    <a:p>
                      <a:r>
                        <a:rPr lang="en-US" sz="1000" b="1">
                          <a:solidFill>
                            <a:srgbClr val="54565B"/>
                          </a:solidFill>
                          <a:latin typeface="+mn-lt"/>
                        </a:rPr>
                        <a:t>Age, years, median (IQR)</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000">
                          <a:solidFill>
                            <a:srgbClr val="54565B"/>
                          </a:solidFill>
                          <a:latin typeface="+mn-lt"/>
                        </a:rPr>
                        <a:t>52 (42–60)</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000">
                          <a:solidFill>
                            <a:srgbClr val="54565B"/>
                          </a:solidFill>
                          <a:latin typeface="+mn-lt"/>
                        </a:rPr>
                        <a:t>53 (43–61)</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000">
                          <a:solidFill>
                            <a:srgbClr val="54565B"/>
                          </a:solidFill>
                          <a:latin typeface="+mn-lt"/>
                        </a:rPr>
                        <a:t>52 (42–60)</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518767702"/>
                  </a:ext>
                </a:extLst>
              </a:tr>
              <a:tr h="183478">
                <a:tc>
                  <a:txBody>
                    <a:bodyPr/>
                    <a:lstStyle/>
                    <a:p>
                      <a:pPr marL="177800" indent="0"/>
                      <a:r>
                        <a:rPr lang="en-US" sz="1000" b="0">
                          <a:solidFill>
                            <a:srgbClr val="54565B"/>
                          </a:solidFill>
                          <a:latin typeface="+mn-lt"/>
                        </a:rPr>
                        <a:t>Age ≥ 65 years, n (%)</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000">
                          <a:solidFill>
                            <a:srgbClr val="54565B"/>
                          </a:solidFill>
                          <a:latin typeface="+mn-lt"/>
                        </a:rPr>
                        <a:t>47 (15)</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000">
                          <a:solidFill>
                            <a:srgbClr val="54565B"/>
                          </a:solidFill>
                          <a:latin typeface="+mn-lt"/>
                        </a:rPr>
                        <a:t>42 (13)</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000">
                          <a:solidFill>
                            <a:srgbClr val="54565B"/>
                          </a:solidFill>
                          <a:latin typeface="+mn-lt"/>
                        </a:rPr>
                        <a:t>89 (14)</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009527094"/>
                  </a:ext>
                </a:extLst>
              </a:tr>
              <a:tr h="183478">
                <a:tc>
                  <a:txBody>
                    <a:bodyPr/>
                    <a:lstStyle/>
                    <a:p>
                      <a:r>
                        <a:rPr lang="en-US" sz="1000" b="1">
                          <a:solidFill>
                            <a:srgbClr val="54565B"/>
                          </a:solidFill>
                          <a:latin typeface="+mn-lt"/>
                        </a:rPr>
                        <a:t>Assigned female at birth, n (%)</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682851" rtl="0" eaLnBrk="1" fontAlgn="auto" latinLnBrk="0" hangingPunct="1">
                        <a:lnSpc>
                          <a:spcPct val="100000"/>
                        </a:lnSpc>
                        <a:spcBef>
                          <a:spcPts val="0"/>
                        </a:spcBef>
                        <a:spcAft>
                          <a:spcPts val="0"/>
                        </a:spcAft>
                        <a:buClrTx/>
                        <a:buSzTx/>
                        <a:buFontTx/>
                        <a:buNone/>
                        <a:tabLst/>
                        <a:defRPr/>
                      </a:pPr>
                      <a:r>
                        <a:rPr lang="en-US" sz="1000">
                          <a:solidFill>
                            <a:srgbClr val="54565B"/>
                          </a:solidFill>
                          <a:latin typeface="+mn-lt"/>
                        </a:rPr>
                        <a:t>105 (33)</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682851" rtl="0" eaLnBrk="1" fontAlgn="auto" latinLnBrk="0" hangingPunct="1">
                        <a:lnSpc>
                          <a:spcPct val="100000"/>
                        </a:lnSpc>
                        <a:spcBef>
                          <a:spcPts val="0"/>
                        </a:spcBef>
                        <a:spcAft>
                          <a:spcPts val="0"/>
                        </a:spcAft>
                        <a:buClrTx/>
                        <a:buSzTx/>
                        <a:buFontTx/>
                        <a:buNone/>
                        <a:tabLst/>
                        <a:defRPr/>
                      </a:pPr>
                      <a:r>
                        <a:rPr lang="en-US" sz="1000">
                          <a:solidFill>
                            <a:srgbClr val="54565B"/>
                          </a:solidFill>
                          <a:latin typeface="+mn-lt"/>
                        </a:rPr>
                        <a:t>106 (34)</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682851" rtl="0" eaLnBrk="1" fontAlgn="auto" latinLnBrk="0" hangingPunct="1">
                        <a:lnSpc>
                          <a:spcPct val="100000"/>
                        </a:lnSpc>
                        <a:spcBef>
                          <a:spcPts val="0"/>
                        </a:spcBef>
                        <a:spcAft>
                          <a:spcPts val="0"/>
                        </a:spcAft>
                        <a:buClrTx/>
                        <a:buSzTx/>
                        <a:buFontTx/>
                        <a:buNone/>
                        <a:tabLst/>
                        <a:defRPr/>
                      </a:pPr>
                      <a:r>
                        <a:rPr lang="en-US" sz="1000">
                          <a:solidFill>
                            <a:srgbClr val="54565B"/>
                          </a:solidFill>
                          <a:latin typeface="+mn-lt"/>
                        </a:rPr>
                        <a:t>211 (34)</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908217504"/>
                  </a:ext>
                </a:extLst>
              </a:tr>
              <a:tr h="183478">
                <a:tc>
                  <a:txBody>
                    <a:bodyPr/>
                    <a:lstStyle/>
                    <a:p>
                      <a:r>
                        <a:rPr lang="en-US" sz="1000" b="1">
                          <a:solidFill>
                            <a:srgbClr val="54565B"/>
                          </a:solidFill>
                          <a:latin typeface="+mn-lt"/>
                        </a:rPr>
                        <a:t>Race, n (%)</a:t>
                      </a:r>
                      <a:r>
                        <a:rPr lang="en-US" sz="1000" b="1" baseline="30000">
                          <a:solidFill>
                            <a:srgbClr val="54565B"/>
                          </a:solidFill>
                          <a:latin typeface="+mn-lt"/>
                        </a:rPr>
                        <a:t>a</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endParaRPr lang="en-US" sz="1000">
                        <a:solidFill>
                          <a:srgbClr val="54565B"/>
                        </a:solidFill>
                        <a:latin typeface="+mn-lt"/>
                      </a:endParaRP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endParaRPr lang="en-US" sz="1000">
                        <a:solidFill>
                          <a:srgbClr val="54565B"/>
                        </a:solidFill>
                        <a:latin typeface="+mn-lt"/>
                      </a:endParaRP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endParaRPr lang="en-US" sz="1000">
                        <a:solidFill>
                          <a:srgbClr val="54565B"/>
                        </a:solidFill>
                        <a:latin typeface="+mn-lt"/>
                      </a:endParaRP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3905897669"/>
                  </a:ext>
                </a:extLst>
              </a:tr>
              <a:tr h="183478">
                <a:tc>
                  <a:txBody>
                    <a:bodyPr/>
                    <a:lstStyle/>
                    <a:p>
                      <a:pPr marL="182563" marR="0" lvl="1" indent="0" algn="l" defTabSz="682851" rtl="0" eaLnBrk="1" fontAlgn="auto" latinLnBrk="0" hangingPunct="1">
                        <a:lnSpc>
                          <a:spcPct val="100000"/>
                        </a:lnSpc>
                        <a:spcBef>
                          <a:spcPts val="0"/>
                        </a:spcBef>
                        <a:spcAft>
                          <a:spcPts val="0"/>
                        </a:spcAft>
                        <a:buClrTx/>
                        <a:buSzTx/>
                        <a:buFontTx/>
                        <a:buNone/>
                        <a:tabLst/>
                        <a:defRPr/>
                      </a:pPr>
                      <a:r>
                        <a:rPr lang="en-US" sz="1000" b="0" kern="1200">
                          <a:solidFill>
                            <a:srgbClr val="54565B"/>
                          </a:solidFill>
                          <a:latin typeface="+mn-lt"/>
                          <a:ea typeface="+mn-ea"/>
                          <a:cs typeface="+mn-cs"/>
                        </a:rPr>
                        <a:t>White</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lvl="0" indent="0" algn="ctr" defTabSz="682851" rtl="0" eaLnBrk="1" fontAlgn="auto" latinLnBrk="0" hangingPunct="1">
                        <a:lnSpc>
                          <a:spcPct val="100000"/>
                        </a:lnSpc>
                        <a:spcBef>
                          <a:spcPts val="0"/>
                        </a:spcBef>
                        <a:spcAft>
                          <a:spcPts val="0"/>
                        </a:spcAft>
                        <a:buClrTx/>
                        <a:buSzTx/>
                        <a:buFontTx/>
                        <a:buNone/>
                        <a:tabLst/>
                        <a:defRPr/>
                      </a:pPr>
                      <a:r>
                        <a:rPr lang="en-US" sz="1000">
                          <a:solidFill>
                            <a:srgbClr val="54565B"/>
                          </a:solidFill>
                          <a:latin typeface="+mn-lt"/>
                        </a:rPr>
                        <a:t>130 (41)</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lvl="0" indent="0" algn="ctr" defTabSz="682851" rtl="0" eaLnBrk="1" fontAlgn="auto" latinLnBrk="0" hangingPunct="1">
                        <a:lnSpc>
                          <a:spcPct val="100000"/>
                        </a:lnSpc>
                        <a:spcBef>
                          <a:spcPts val="0"/>
                        </a:spcBef>
                        <a:spcAft>
                          <a:spcPts val="0"/>
                        </a:spcAft>
                        <a:buClrTx/>
                        <a:buSzTx/>
                        <a:buFontTx/>
                        <a:buNone/>
                        <a:tabLst/>
                        <a:defRPr/>
                      </a:pPr>
                      <a:r>
                        <a:rPr lang="en-US" sz="1000">
                          <a:solidFill>
                            <a:srgbClr val="54565B"/>
                          </a:solidFill>
                          <a:latin typeface="+mn-lt"/>
                        </a:rPr>
                        <a:t>134 (43)</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lvl="0" indent="0" algn="ctr" defTabSz="682851" rtl="0" eaLnBrk="1" fontAlgn="auto" latinLnBrk="0" hangingPunct="1">
                        <a:lnSpc>
                          <a:spcPct val="100000"/>
                        </a:lnSpc>
                        <a:spcBef>
                          <a:spcPts val="0"/>
                        </a:spcBef>
                        <a:spcAft>
                          <a:spcPts val="0"/>
                        </a:spcAft>
                        <a:buClrTx/>
                        <a:buSzTx/>
                        <a:buFontTx/>
                        <a:buNone/>
                        <a:tabLst/>
                        <a:defRPr/>
                      </a:pPr>
                      <a:r>
                        <a:rPr lang="en-US" sz="1000">
                          <a:solidFill>
                            <a:srgbClr val="54565B"/>
                          </a:solidFill>
                          <a:latin typeface="+mn-lt"/>
                        </a:rPr>
                        <a:t>264 (42)</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2395157856"/>
                  </a:ext>
                </a:extLst>
              </a:tr>
              <a:tr h="183478">
                <a:tc>
                  <a:txBody>
                    <a:bodyPr/>
                    <a:lstStyle/>
                    <a:p>
                      <a:pPr marL="182563" marR="0" lvl="1" indent="0" algn="l" defTabSz="682851" rtl="0" eaLnBrk="1" fontAlgn="auto" latinLnBrk="0" hangingPunct="1">
                        <a:lnSpc>
                          <a:spcPct val="100000"/>
                        </a:lnSpc>
                        <a:spcBef>
                          <a:spcPts val="0"/>
                        </a:spcBef>
                        <a:spcAft>
                          <a:spcPts val="0"/>
                        </a:spcAft>
                        <a:buClrTx/>
                        <a:buSzTx/>
                        <a:buFontTx/>
                        <a:buNone/>
                        <a:tabLst/>
                        <a:defRPr/>
                      </a:pPr>
                      <a:r>
                        <a:rPr lang="en-US" sz="1000" b="0" kern="1200">
                          <a:solidFill>
                            <a:srgbClr val="54565B"/>
                          </a:solidFill>
                          <a:latin typeface="+mn-lt"/>
                          <a:ea typeface="+mn-ea"/>
                          <a:cs typeface="+mn-cs"/>
                        </a:rPr>
                        <a:t>Black</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lvl="0" indent="0" algn="ctr" defTabSz="682851" rtl="0" eaLnBrk="1" fontAlgn="auto" latinLnBrk="0" hangingPunct="1">
                        <a:lnSpc>
                          <a:spcPct val="100000"/>
                        </a:lnSpc>
                        <a:spcBef>
                          <a:spcPts val="0"/>
                        </a:spcBef>
                        <a:spcAft>
                          <a:spcPts val="0"/>
                        </a:spcAft>
                        <a:buClrTx/>
                        <a:buSzTx/>
                        <a:buFontTx/>
                        <a:buNone/>
                        <a:tabLst/>
                        <a:defRPr/>
                      </a:pPr>
                      <a:r>
                        <a:rPr lang="en-US" sz="1000">
                          <a:solidFill>
                            <a:srgbClr val="54565B"/>
                          </a:solidFill>
                          <a:latin typeface="+mn-lt"/>
                        </a:rPr>
                        <a:t>94 (30)</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lvl="0" indent="0" algn="ctr" defTabSz="682851" rtl="0" eaLnBrk="1" fontAlgn="auto" latinLnBrk="0" hangingPunct="1">
                        <a:lnSpc>
                          <a:spcPct val="100000"/>
                        </a:lnSpc>
                        <a:spcBef>
                          <a:spcPts val="0"/>
                        </a:spcBef>
                        <a:spcAft>
                          <a:spcPts val="0"/>
                        </a:spcAft>
                        <a:buClrTx/>
                        <a:buSzTx/>
                        <a:buFontTx/>
                        <a:buNone/>
                        <a:tabLst/>
                        <a:defRPr/>
                      </a:pPr>
                      <a:r>
                        <a:rPr lang="en-US" sz="1000">
                          <a:solidFill>
                            <a:srgbClr val="54565B"/>
                          </a:solidFill>
                          <a:latin typeface="+mn-lt"/>
                        </a:rPr>
                        <a:t>99 (32)</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lvl="0" indent="0" algn="ctr" defTabSz="682851" rtl="0" eaLnBrk="1" fontAlgn="auto" latinLnBrk="0" hangingPunct="1">
                        <a:lnSpc>
                          <a:spcPct val="100000"/>
                        </a:lnSpc>
                        <a:spcBef>
                          <a:spcPts val="0"/>
                        </a:spcBef>
                        <a:spcAft>
                          <a:spcPts val="0"/>
                        </a:spcAft>
                        <a:buClrTx/>
                        <a:buSzTx/>
                        <a:buFontTx/>
                        <a:buNone/>
                        <a:tabLst/>
                        <a:defRPr/>
                      </a:pPr>
                      <a:r>
                        <a:rPr lang="en-US" sz="1000">
                          <a:solidFill>
                            <a:srgbClr val="54565B"/>
                          </a:solidFill>
                          <a:latin typeface="+mn-lt"/>
                        </a:rPr>
                        <a:t>193 (31)</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2339053662"/>
                  </a:ext>
                </a:extLst>
              </a:tr>
              <a:tr h="183478">
                <a:tc>
                  <a:txBody>
                    <a:bodyPr/>
                    <a:lstStyle/>
                    <a:p>
                      <a:pPr marL="182563" marR="0" lvl="1" indent="0" algn="l" defTabSz="682851" rtl="0" eaLnBrk="1" fontAlgn="auto" latinLnBrk="0" hangingPunct="1">
                        <a:lnSpc>
                          <a:spcPct val="100000"/>
                        </a:lnSpc>
                        <a:spcBef>
                          <a:spcPts val="0"/>
                        </a:spcBef>
                        <a:spcAft>
                          <a:spcPts val="0"/>
                        </a:spcAft>
                        <a:buClrTx/>
                        <a:buSzTx/>
                        <a:buFontTx/>
                        <a:buNone/>
                        <a:tabLst/>
                        <a:defRPr/>
                      </a:pPr>
                      <a:r>
                        <a:rPr lang="en-US" sz="1000" b="0" kern="1200">
                          <a:solidFill>
                            <a:srgbClr val="54565B"/>
                          </a:solidFill>
                          <a:latin typeface="+mn-lt"/>
                          <a:ea typeface="+mn-ea"/>
                          <a:cs typeface="+mn-cs"/>
                        </a:rPr>
                        <a:t>Asian</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lvl="0" indent="0" algn="ctr" defTabSz="682851" rtl="0" eaLnBrk="1" fontAlgn="auto" latinLnBrk="0" hangingPunct="1">
                        <a:lnSpc>
                          <a:spcPct val="100000"/>
                        </a:lnSpc>
                        <a:spcBef>
                          <a:spcPts val="0"/>
                        </a:spcBef>
                        <a:spcAft>
                          <a:spcPts val="0"/>
                        </a:spcAft>
                        <a:buClrTx/>
                        <a:buSzTx/>
                        <a:buFontTx/>
                        <a:buNone/>
                        <a:tabLst/>
                        <a:defRPr/>
                      </a:pPr>
                      <a:r>
                        <a:rPr lang="en-US" sz="1000">
                          <a:solidFill>
                            <a:srgbClr val="54565B"/>
                          </a:solidFill>
                          <a:latin typeface="+mn-lt"/>
                        </a:rPr>
                        <a:t>61 (19)</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lvl="0" indent="0" algn="ctr" defTabSz="682851" rtl="0" eaLnBrk="1" fontAlgn="auto" latinLnBrk="0" hangingPunct="1">
                        <a:lnSpc>
                          <a:spcPct val="100000"/>
                        </a:lnSpc>
                        <a:spcBef>
                          <a:spcPts val="0"/>
                        </a:spcBef>
                        <a:spcAft>
                          <a:spcPts val="0"/>
                        </a:spcAft>
                        <a:buClrTx/>
                        <a:buSzTx/>
                        <a:buFontTx/>
                        <a:buNone/>
                        <a:tabLst/>
                        <a:defRPr/>
                      </a:pPr>
                      <a:r>
                        <a:rPr lang="en-US" sz="1000">
                          <a:solidFill>
                            <a:srgbClr val="54565B"/>
                          </a:solidFill>
                          <a:latin typeface="+mn-lt"/>
                        </a:rPr>
                        <a:t>58 (19)</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lvl="0" indent="0" algn="ctr" defTabSz="682851" rtl="0" eaLnBrk="1" fontAlgn="auto" latinLnBrk="0" hangingPunct="1">
                        <a:lnSpc>
                          <a:spcPct val="100000"/>
                        </a:lnSpc>
                        <a:spcBef>
                          <a:spcPts val="0"/>
                        </a:spcBef>
                        <a:spcAft>
                          <a:spcPts val="0"/>
                        </a:spcAft>
                        <a:buClrTx/>
                        <a:buSzTx/>
                        <a:buFontTx/>
                        <a:buNone/>
                        <a:tabLst/>
                        <a:defRPr/>
                      </a:pPr>
                      <a:r>
                        <a:rPr lang="en-US" sz="1000">
                          <a:solidFill>
                            <a:srgbClr val="54565B"/>
                          </a:solidFill>
                          <a:latin typeface="+mn-lt"/>
                        </a:rPr>
                        <a:t>119 (19)</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779343967"/>
                  </a:ext>
                </a:extLst>
              </a:tr>
              <a:tr h="183478">
                <a:tc>
                  <a:txBody>
                    <a:bodyPr/>
                    <a:lstStyle/>
                    <a:p>
                      <a:pPr marL="182563" marR="0" lvl="1" indent="0" algn="l" defTabSz="682851" rtl="0" eaLnBrk="1" fontAlgn="auto" latinLnBrk="0" hangingPunct="1">
                        <a:lnSpc>
                          <a:spcPct val="100000"/>
                        </a:lnSpc>
                        <a:spcBef>
                          <a:spcPts val="0"/>
                        </a:spcBef>
                        <a:spcAft>
                          <a:spcPts val="0"/>
                        </a:spcAft>
                        <a:buClrTx/>
                        <a:buSzTx/>
                        <a:buFontTx/>
                        <a:buNone/>
                        <a:tabLst/>
                        <a:defRPr/>
                      </a:pPr>
                      <a:r>
                        <a:rPr lang="en-US" sz="1000" b="0" kern="1200" err="1">
                          <a:solidFill>
                            <a:srgbClr val="54565B"/>
                          </a:solidFill>
                          <a:latin typeface="+mn-lt"/>
                          <a:ea typeface="+mn-ea"/>
                          <a:cs typeface="+mn-cs"/>
                        </a:rPr>
                        <a:t>Other</a:t>
                      </a:r>
                      <a:r>
                        <a:rPr lang="en-US" sz="1000" b="0" kern="1200" baseline="30000" err="1">
                          <a:solidFill>
                            <a:srgbClr val="54565B"/>
                          </a:solidFill>
                          <a:latin typeface="+mn-lt"/>
                          <a:ea typeface="+mn-ea"/>
                          <a:cs typeface="+mn-cs"/>
                        </a:rPr>
                        <a:t>b</a:t>
                      </a:r>
                      <a:endParaRPr lang="en-US" sz="1000" b="0" kern="1200" baseline="30000">
                        <a:solidFill>
                          <a:srgbClr val="54565B"/>
                        </a:solidFill>
                        <a:latin typeface="+mn-lt"/>
                        <a:ea typeface="+mn-ea"/>
                        <a:cs typeface="+mn-cs"/>
                      </a:endParaRP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lvl="0" indent="0" algn="ctr" defTabSz="682851" rtl="0" eaLnBrk="1" fontAlgn="auto" latinLnBrk="0" hangingPunct="1">
                        <a:lnSpc>
                          <a:spcPct val="100000"/>
                        </a:lnSpc>
                        <a:spcBef>
                          <a:spcPts val="0"/>
                        </a:spcBef>
                        <a:spcAft>
                          <a:spcPts val="0"/>
                        </a:spcAft>
                        <a:buClrTx/>
                        <a:buSzTx/>
                        <a:buFontTx/>
                        <a:buNone/>
                        <a:tabLst/>
                        <a:defRPr/>
                      </a:pPr>
                      <a:r>
                        <a:rPr lang="en-US" sz="1000">
                          <a:solidFill>
                            <a:srgbClr val="54565B"/>
                          </a:solidFill>
                          <a:latin typeface="+mn-lt"/>
                        </a:rPr>
                        <a:t>17 (5)</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lvl="0" indent="0" algn="ctr" defTabSz="682851" rtl="0" eaLnBrk="1" fontAlgn="auto" latinLnBrk="0" hangingPunct="1">
                        <a:lnSpc>
                          <a:spcPct val="100000"/>
                        </a:lnSpc>
                        <a:spcBef>
                          <a:spcPts val="0"/>
                        </a:spcBef>
                        <a:spcAft>
                          <a:spcPts val="0"/>
                        </a:spcAft>
                        <a:buClrTx/>
                        <a:buSzTx/>
                        <a:buFontTx/>
                        <a:buNone/>
                        <a:tabLst/>
                        <a:defRPr/>
                      </a:pPr>
                      <a:r>
                        <a:rPr lang="en-US" sz="1000">
                          <a:solidFill>
                            <a:srgbClr val="54565B"/>
                          </a:solidFill>
                          <a:latin typeface="+mn-lt"/>
                        </a:rPr>
                        <a:t>10 (3)</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lvl="0" indent="0" algn="ctr" defTabSz="682851" rtl="0" eaLnBrk="1" fontAlgn="auto" latinLnBrk="0" hangingPunct="1">
                        <a:lnSpc>
                          <a:spcPct val="100000"/>
                        </a:lnSpc>
                        <a:spcBef>
                          <a:spcPts val="0"/>
                        </a:spcBef>
                        <a:spcAft>
                          <a:spcPts val="0"/>
                        </a:spcAft>
                        <a:buClrTx/>
                        <a:buSzTx/>
                        <a:buFontTx/>
                        <a:buNone/>
                        <a:tabLst/>
                        <a:defRPr/>
                      </a:pPr>
                      <a:r>
                        <a:rPr lang="en-US" sz="1000">
                          <a:solidFill>
                            <a:srgbClr val="54565B"/>
                          </a:solidFill>
                          <a:latin typeface="+mn-lt"/>
                        </a:rPr>
                        <a:t>27 (4)</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2498636916"/>
                  </a:ext>
                </a:extLst>
              </a:tr>
              <a:tr h="183478">
                <a:tc>
                  <a:txBody>
                    <a:bodyPr/>
                    <a:lstStyle/>
                    <a:p>
                      <a:pPr marL="0" marR="0" lvl="0" indent="0" algn="l" defTabSz="682851" rtl="0" eaLnBrk="1" fontAlgn="auto" latinLnBrk="0" hangingPunct="1">
                        <a:lnSpc>
                          <a:spcPct val="100000"/>
                        </a:lnSpc>
                        <a:spcBef>
                          <a:spcPts val="0"/>
                        </a:spcBef>
                        <a:spcAft>
                          <a:spcPts val="0"/>
                        </a:spcAft>
                        <a:buClrTx/>
                        <a:buSzTx/>
                        <a:buFontTx/>
                        <a:buNone/>
                        <a:tabLst/>
                        <a:defRPr/>
                      </a:pPr>
                      <a:r>
                        <a:rPr lang="en-US" sz="1000" b="1">
                          <a:solidFill>
                            <a:srgbClr val="54565B"/>
                          </a:solidFill>
                          <a:latin typeface="+mn-lt"/>
                        </a:rPr>
                        <a:t>Ethnicity: Hispanic or Latine, n (%)</a:t>
                      </a:r>
                      <a:r>
                        <a:rPr lang="en-US" sz="1000" b="1" baseline="30000">
                          <a:solidFill>
                            <a:srgbClr val="54565B"/>
                          </a:solidFill>
                          <a:latin typeface="+mn-lt"/>
                        </a:rPr>
                        <a:t>a</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000">
                          <a:solidFill>
                            <a:srgbClr val="54565B"/>
                          </a:solidFill>
                          <a:latin typeface="+mn-lt"/>
                        </a:rPr>
                        <a:t>62 (20)</a:t>
                      </a:r>
                    </a:p>
                  </a:txBody>
                  <a:tcPr marL="45720" marR="4572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000">
                          <a:solidFill>
                            <a:srgbClr val="54565B"/>
                          </a:solidFill>
                          <a:latin typeface="+mn-lt"/>
                        </a:rPr>
                        <a:t>61 (20)</a:t>
                      </a:r>
                    </a:p>
                  </a:txBody>
                  <a:tcPr marL="45720" marR="4572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000">
                          <a:solidFill>
                            <a:srgbClr val="54565B"/>
                          </a:solidFill>
                          <a:latin typeface="+mn-lt"/>
                        </a:rPr>
                        <a:t>123 (20)</a:t>
                      </a:r>
                    </a:p>
                  </a:txBody>
                  <a:tcPr marL="45720" marR="4572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397601249"/>
                  </a:ext>
                </a:extLst>
              </a:tr>
              <a:tr h="183478">
                <a:tc>
                  <a:txBody>
                    <a:bodyPr/>
                    <a:lstStyle/>
                    <a:p>
                      <a:pPr marL="0" marR="0" lvl="0" indent="0" algn="l" defTabSz="682851" rtl="0" eaLnBrk="1" fontAlgn="auto" latinLnBrk="0" hangingPunct="1">
                        <a:lnSpc>
                          <a:spcPct val="100000"/>
                        </a:lnSpc>
                        <a:spcBef>
                          <a:spcPts val="0"/>
                        </a:spcBef>
                        <a:spcAft>
                          <a:spcPts val="0"/>
                        </a:spcAft>
                        <a:buClrTx/>
                        <a:buSzTx/>
                        <a:buFontTx/>
                        <a:buNone/>
                        <a:tabLst/>
                        <a:defRPr/>
                      </a:pPr>
                      <a:r>
                        <a:rPr lang="en-US" sz="1000" b="1">
                          <a:solidFill>
                            <a:srgbClr val="54565B"/>
                          </a:solidFill>
                          <a:latin typeface="+mn-lt"/>
                        </a:rPr>
                        <a:t>Antiretroviral medication class, n (%)</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endParaRPr lang="en-US" sz="1000">
                        <a:solidFill>
                          <a:srgbClr val="54565B"/>
                        </a:solidFill>
                        <a:latin typeface="+mn-lt"/>
                      </a:endParaRPr>
                    </a:p>
                  </a:txBody>
                  <a:tcPr marL="45720" marR="4572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endParaRPr lang="en-US" sz="1000">
                        <a:solidFill>
                          <a:srgbClr val="54565B"/>
                        </a:solidFill>
                        <a:latin typeface="+mn-lt"/>
                      </a:endParaRPr>
                    </a:p>
                  </a:txBody>
                  <a:tcPr marL="45720" marR="4572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endParaRPr lang="en-US" sz="1000">
                        <a:solidFill>
                          <a:srgbClr val="54565B"/>
                        </a:solidFill>
                        <a:latin typeface="+mn-lt"/>
                      </a:endParaRPr>
                    </a:p>
                  </a:txBody>
                  <a:tcPr marL="45720" marR="4572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944226524"/>
                  </a:ext>
                </a:extLst>
              </a:tr>
              <a:tr h="183478">
                <a:tc>
                  <a:txBody>
                    <a:bodyPr/>
                    <a:lstStyle/>
                    <a:p>
                      <a:pPr marL="182563" marR="0" lvl="1" indent="0" algn="l" defTabSz="682851" rtl="0" eaLnBrk="1" fontAlgn="auto" latinLnBrk="0" hangingPunct="1">
                        <a:lnSpc>
                          <a:spcPct val="100000"/>
                        </a:lnSpc>
                        <a:spcBef>
                          <a:spcPts val="0"/>
                        </a:spcBef>
                        <a:spcAft>
                          <a:spcPts val="0"/>
                        </a:spcAft>
                        <a:buClrTx/>
                        <a:buSzTx/>
                        <a:buFontTx/>
                        <a:buNone/>
                        <a:tabLst/>
                        <a:defRPr/>
                      </a:pPr>
                      <a:r>
                        <a:rPr lang="en-US" sz="1000" b="0" kern="1200">
                          <a:solidFill>
                            <a:srgbClr val="54565B"/>
                          </a:solidFill>
                          <a:latin typeface="+mn-lt"/>
                          <a:ea typeface="+mn-ea"/>
                          <a:cs typeface="+mn-cs"/>
                        </a:rPr>
                        <a:t>INSTI</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000">
                          <a:solidFill>
                            <a:srgbClr val="54565B"/>
                          </a:solidFill>
                          <a:latin typeface="+mn-lt"/>
                        </a:rPr>
                        <a:t>245 (78)</a:t>
                      </a:r>
                    </a:p>
                  </a:txBody>
                  <a:tcPr marL="45720" marR="4572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000">
                          <a:solidFill>
                            <a:srgbClr val="54565B"/>
                          </a:solidFill>
                          <a:latin typeface="+mn-lt"/>
                        </a:rPr>
                        <a:t>233 (75)</a:t>
                      </a:r>
                    </a:p>
                  </a:txBody>
                  <a:tcPr marL="45720" marR="4572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000">
                          <a:solidFill>
                            <a:srgbClr val="54565B"/>
                          </a:solidFill>
                          <a:latin typeface="+mn-lt"/>
                        </a:rPr>
                        <a:t>478 (76)</a:t>
                      </a:r>
                    </a:p>
                  </a:txBody>
                  <a:tcPr marL="45720" marR="4572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3285031953"/>
                  </a:ext>
                </a:extLst>
              </a:tr>
              <a:tr h="183478">
                <a:tc>
                  <a:txBody>
                    <a:bodyPr/>
                    <a:lstStyle/>
                    <a:p>
                      <a:pPr marL="182563" marR="0" lvl="1" indent="0" algn="l" defTabSz="682851" rtl="0" eaLnBrk="1" fontAlgn="auto" latinLnBrk="0" hangingPunct="1">
                        <a:lnSpc>
                          <a:spcPct val="100000"/>
                        </a:lnSpc>
                        <a:spcBef>
                          <a:spcPts val="0"/>
                        </a:spcBef>
                        <a:spcAft>
                          <a:spcPts val="0"/>
                        </a:spcAft>
                        <a:buClrTx/>
                        <a:buSzTx/>
                        <a:buFontTx/>
                        <a:buNone/>
                        <a:tabLst/>
                        <a:defRPr/>
                      </a:pPr>
                      <a:r>
                        <a:rPr lang="en-US" sz="1000" b="0" kern="1200">
                          <a:solidFill>
                            <a:srgbClr val="54565B"/>
                          </a:solidFill>
                          <a:latin typeface="+mn-lt"/>
                          <a:ea typeface="+mn-ea"/>
                          <a:cs typeface="+mn-cs"/>
                        </a:rPr>
                        <a:t>NNRTI</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000">
                          <a:solidFill>
                            <a:srgbClr val="54565B"/>
                          </a:solidFill>
                          <a:latin typeface="+mn-lt"/>
                        </a:rPr>
                        <a:t>43 (14)</a:t>
                      </a:r>
                    </a:p>
                  </a:txBody>
                  <a:tcPr marL="45720" marR="4572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000">
                          <a:solidFill>
                            <a:srgbClr val="54565B"/>
                          </a:solidFill>
                          <a:latin typeface="+mn-lt"/>
                        </a:rPr>
                        <a:t>52 (17)</a:t>
                      </a:r>
                    </a:p>
                  </a:txBody>
                  <a:tcPr marL="45720" marR="4572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000">
                          <a:solidFill>
                            <a:srgbClr val="54565B"/>
                          </a:solidFill>
                          <a:latin typeface="+mn-lt"/>
                        </a:rPr>
                        <a:t>95 (15)</a:t>
                      </a:r>
                    </a:p>
                  </a:txBody>
                  <a:tcPr marL="45720" marR="4572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712913184"/>
                  </a:ext>
                </a:extLst>
              </a:tr>
              <a:tr h="183478">
                <a:tc>
                  <a:txBody>
                    <a:bodyPr/>
                    <a:lstStyle/>
                    <a:p>
                      <a:pPr marL="182563" marR="0" lvl="1" indent="0" algn="l" defTabSz="682851" rtl="0" eaLnBrk="1" fontAlgn="auto" latinLnBrk="0" hangingPunct="1">
                        <a:lnSpc>
                          <a:spcPct val="100000"/>
                        </a:lnSpc>
                        <a:spcBef>
                          <a:spcPts val="0"/>
                        </a:spcBef>
                        <a:spcAft>
                          <a:spcPts val="0"/>
                        </a:spcAft>
                        <a:buClrTx/>
                        <a:buSzTx/>
                        <a:buFontTx/>
                        <a:buNone/>
                        <a:tabLst/>
                        <a:defRPr/>
                      </a:pPr>
                      <a:r>
                        <a:rPr lang="en-US" sz="1000" b="0" kern="1200">
                          <a:solidFill>
                            <a:srgbClr val="54565B"/>
                          </a:solidFill>
                          <a:latin typeface="+mn-lt"/>
                          <a:ea typeface="+mn-ea"/>
                          <a:cs typeface="+mn-cs"/>
                        </a:rPr>
                        <a:t>PI</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000">
                          <a:solidFill>
                            <a:srgbClr val="54565B"/>
                          </a:solidFill>
                          <a:latin typeface="+mn-lt"/>
                        </a:rPr>
                        <a:t>26 (8)</a:t>
                      </a:r>
                    </a:p>
                  </a:txBody>
                  <a:tcPr marL="45720" marR="4572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000">
                          <a:solidFill>
                            <a:srgbClr val="54565B"/>
                          </a:solidFill>
                          <a:latin typeface="+mn-lt"/>
                        </a:rPr>
                        <a:t>27 (9)</a:t>
                      </a:r>
                    </a:p>
                  </a:txBody>
                  <a:tcPr marL="45720" marR="4572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000">
                          <a:solidFill>
                            <a:srgbClr val="54565B"/>
                          </a:solidFill>
                          <a:latin typeface="+mn-lt"/>
                        </a:rPr>
                        <a:t>53 (8)</a:t>
                      </a:r>
                    </a:p>
                  </a:txBody>
                  <a:tcPr marL="45720" marR="4572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636608911"/>
                  </a:ext>
                </a:extLst>
              </a:tr>
              <a:tr h="183478">
                <a:tc>
                  <a:txBody>
                    <a:bodyPr/>
                    <a:lstStyle/>
                    <a:p>
                      <a:pPr marL="0" marR="0" lvl="0" indent="0" algn="l" defTabSz="682851" rtl="0" eaLnBrk="1" fontAlgn="auto" latinLnBrk="0" hangingPunct="1">
                        <a:lnSpc>
                          <a:spcPct val="100000"/>
                        </a:lnSpc>
                        <a:spcBef>
                          <a:spcPts val="0"/>
                        </a:spcBef>
                        <a:spcAft>
                          <a:spcPts val="0"/>
                        </a:spcAft>
                        <a:buClrTx/>
                        <a:buSzTx/>
                        <a:buFontTx/>
                        <a:buNone/>
                        <a:tabLst/>
                        <a:defRPr/>
                      </a:pPr>
                      <a:r>
                        <a:rPr lang="en-US" sz="1000" b="1">
                          <a:solidFill>
                            <a:srgbClr val="54565B"/>
                          </a:solidFill>
                          <a:latin typeface="+mn-lt"/>
                        </a:rPr>
                        <a:t>Daily single-tablet regimen</a:t>
                      </a:r>
                      <a:r>
                        <a:rPr lang="en-US" sz="1000" b="1" kern="1200">
                          <a:solidFill>
                            <a:srgbClr val="54565B"/>
                          </a:solidFill>
                          <a:latin typeface="+mn-lt"/>
                          <a:ea typeface="+mn-ea"/>
                          <a:cs typeface="+mn-cs"/>
                        </a:rPr>
                        <a:t>, n (%)</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682851" rtl="0" eaLnBrk="1" fontAlgn="auto" latinLnBrk="0" hangingPunct="1">
                        <a:lnSpc>
                          <a:spcPct val="100000"/>
                        </a:lnSpc>
                        <a:spcBef>
                          <a:spcPts val="0"/>
                        </a:spcBef>
                        <a:spcAft>
                          <a:spcPts val="0"/>
                        </a:spcAft>
                        <a:buClrTx/>
                        <a:buSzTx/>
                        <a:buFontTx/>
                        <a:buNone/>
                        <a:tabLst/>
                        <a:defRPr/>
                      </a:pPr>
                      <a:r>
                        <a:rPr lang="en-US" sz="1000">
                          <a:solidFill>
                            <a:srgbClr val="54565B"/>
                          </a:solidFill>
                          <a:latin typeface="+mn-lt"/>
                        </a:rPr>
                        <a:t>277 (88)</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682851" rtl="0" eaLnBrk="1" fontAlgn="auto" latinLnBrk="0" hangingPunct="1">
                        <a:lnSpc>
                          <a:spcPct val="100000"/>
                        </a:lnSpc>
                        <a:spcBef>
                          <a:spcPts val="0"/>
                        </a:spcBef>
                        <a:spcAft>
                          <a:spcPts val="0"/>
                        </a:spcAft>
                        <a:buClrTx/>
                        <a:buSzTx/>
                        <a:buFontTx/>
                        <a:buNone/>
                        <a:tabLst/>
                        <a:defRPr/>
                      </a:pPr>
                      <a:r>
                        <a:rPr lang="en-US" sz="1000">
                          <a:solidFill>
                            <a:srgbClr val="54565B"/>
                          </a:solidFill>
                          <a:latin typeface="+mn-lt"/>
                        </a:rPr>
                        <a:t>275 (88)</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682851" rtl="0" eaLnBrk="1" fontAlgn="auto" latinLnBrk="0" hangingPunct="1">
                        <a:lnSpc>
                          <a:spcPct val="100000"/>
                        </a:lnSpc>
                        <a:spcBef>
                          <a:spcPts val="0"/>
                        </a:spcBef>
                        <a:spcAft>
                          <a:spcPts val="0"/>
                        </a:spcAft>
                        <a:buClrTx/>
                        <a:buSzTx/>
                        <a:buFontTx/>
                        <a:buNone/>
                        <a:tabLst/>
                        <a:defRPr/>
                      </a:pPr>
                      <a:r>
                        <a:rPr lang="en-US" sz="1000">
                          <a:solidFill>
                            <a:srgbClr val="54565B"/>
                          </a:solidFill>
                          <a:latin typeface="+mn-lt"/>
                        </a:rPr>
                        <a:t>552 (88)</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660200093"/>
                  </a:ext>
                </a:extLst>
              </a:tr>
              <a:tr h="183478">
                <a:tc>
                  <a:txBody>
                    <a:bodyPr/>
                    <a:lstStyle/>
                    <a:p>
                      <a:pPr marL="0" marR="0" lvl="0" indent="0" algn="l" defTabSz="682851" rtl="0" eaLnBrk="1" fontAlgn="auto" latinLnBrk="0" hangingPunct="1">
                        <a:lnSpc>
                          <a:spcPct val="100000"/>
                        </a:lnSpc>
                        <a:spcBef>
                          <a:spcPts val="0"/>
                        </a:spcBef>
                        <a:spcAft>
                          <a:spcPts val="0"/>
                        </a:spcAft>
                        <a:buClrTx/>
                        <a:buSzTx/>
                        <a:buFontTx/>
                        <a:buNone/>
                        <a:tabLst/>
                        <a:defRPr/>
                      </a:pPr>
                      <a:r>
                        <a:rPr lang="en-US" sz="1000" b="1" kern="1200">
                          <a:solidFill>
                            <a:srgbClr val="54565B"/>
                          </a:solidFill>
                        </a:rPr>
                        <a:t>CD4+ T-cell count</a:t>
                      </a:r>
                      <a:r>
                        <a:rPr lang="en-US" sz="1000" b="1" kern="1200">
                          <a:solidFill>
                            <a:srgbClr val="54565B"/>
                          </a:solidFill>
                          <a:latin typeface="+mn-lt"/>
                          <a:ea typeface="+mn-ea"/>
                          <a:cs typeface="+mn-cs"/>
                        </a:rPr>
                        <a:t>, cells/µL, mean (SD)</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000">
                          <a:solidFill>
                            <a:srgbClr val="54565B"/>
                          </a:solidFill>
                          <a:latin typeface="+mn-lt"/>
                        </a:rPr>
                        <a:t>795 (346.4)</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000">
                          <a:solidFill>
                            <a:srgbClr val="54565B"/>
                          </a:solidFill>
                          <a:latin typeface="+mn-lt"/>
                        </a:rPr>
                        <a:t>761 (319.0)</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000">
                          <a:solidFill>
                            <a:srgbClr val="54565B"/>
                          </a:solidFill>
                          <a:latin typeface="+mn-lt"/>
                        </a:rPr>
                        <a:t>778 (333.2)</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448209631"/>
                  </a:ext>
                </a:extLst>
              </a:tr>
              <a:tr h="183478">
                <a:tc>
                  <a:txBody>
                    <a:bodyPr/>
                    <a:lstStyle/>
                    <a:p>
                      <a:pPr lvl="0"/>
                      <a:r>
                        <a:rPr lang="en-US" sz="1000" b="1">
                          <a:solidFill>
                            <a:srgbClr val="54565B"/>
                          </a:solidFill>
                          <a:latin typeface="+mn-lt"/>
                        </a:rPr>
                        <a:t>Lymphocyte count × 10</a:t>
                      </a:r>
                      <a:r>
                        <a:rPr lang="en-US" sz="1000" b="1" baseline="30000">
                          <a:solidFill>
                            <a:srgbClr val="54565B"/>
                          </a:solidFill>
                          <a:latin typeface="+mn-lt"/>
                        </a:rPr>
                        <a:t>3 </a:t>
                      </a:r>
                      <a:r>
                        <a:rPr lang="en-US" sz="1000" b="1" baseline="0">
                          <a:solidFill>
                            <a:srgbClr val="54565B"/>
                          </a:solidFill>
                          <a:latin typeface="+mn-lt"/>
                        </a:rPr>
                        <a:t>cells</a:t>
                      </a:r>
                      <a:r>
                        <a:rPr lang="en-US" sz="1000" b="1">
                          <a:solidFill>
                            <a:srgbClr val="54565B"/>
                          </a:solidFill>
                          <a:latin typeface="+mn-lt"/>
                        </a:rPr>
                        <a:t>/µL, </a:t>
                      </a:r>
                      <a:r>
                        <a:rPr lang="en-US" sz="1000" b="1" kern="1200">
                          <a:solidFill>
                            <a:srgbClr val="54565B"/>
                          </a:solidFill>
                          <a:latin typeface="+mn-lt"/>
                          <a:ea typeface="+mn-ea"/>
                          <a:cs typeface="+mn-cs"/>
                        </a:rPr>
                        <a:t>mean (SD)</a:t>
                      </a:r>
                      <a:endParaRPr lang="en-US" sz="1000" b="1">
                        <a:solidFill>
                          <a:srgbClr val="54565B"/>
                        </a:solidFill>
                        <a:latin typeface="+mn-lt"/>
                      </a:endParaRP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000">
                          <a:solidFill>
                            <a:srgbClr val="54565B"/>
                          </a:solidFill>
                          <a:latin typeface="+mn-lt"/>
                        </a:rPr>
                        <a:t>1.99 (0.63)</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000">
                          <a:solidFill>
                            <a:srgbClr val="54565B"/>
                          </a:solidFill>
                          <a:latin typeface="+mn-lt"/>
                        </a:rPr>
                        <a:t>1.94 (0.62)</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000">
                          <a:solidFill>
                            <a:srgbClr val="54565B"/>
                          </a:solidFill>
                          <a:latin typeface="+mn-lt"/>
                        </a:rPr>
                        <a:t>1.96 (0.62)</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089639896"/>
                  </a:ext>
                </a:extLst>
              </a:tr>
              <a:tr h="183478">
                <a:tc>
                  <a:txBody>
                    <a:bodyPr/>
                    <a:lstStyle/>
                    <a:p>
                      <a:pPr lvl="0"/>
                      <a:r>
                        <a:rPr lang="en-US" sz="1000" b="1">
                          <a:solidFill>
                            <a:srgbClr val="54565B"/>
                          </a:solidFill>
                          <a:latin typeface="+mn-lt"/>
                        </a:rPr>
                        <a:t>BMI, kg/m</a:t>
                      </a:r>
                      <a:r>
                        <a:rPr lang="en-US" sz="1000" b="1" baseline="30000">
                          <a:solidFill>
                            <a:srgbClr val="54565B"/>
                          </a:solidFill>
                          <a:latin typeface="+mn-lt"/>
                        </a:rPr>
                        <a:t>2</a:t>
                      </a:r>
                      <a:r>
                        <a:rPr lang="en-US" sz="1000" b="1" kern="1200">
                          <a:solidFill>
                            <a:srgbClr val="54565B"/>
                          </a:solidFill>
                          <a:latin typeface="+mn-lt"/>
                          <a:ea typeface="+mn-ea"/>
                          <a:cs typeface="+mn-cs"/>
                        </a:rPr>
                        <a:t>, median (IQR)</a:t>
                      </a:r>
                      <a:endParaRPr lang="en-US" sz="1000" b="1" baseline="30000">
                        <a:solidFill>
                          <a:srgbClr val="54565B"/>
                        </a:solidFill>
                        <a:latin typeface="+mn-lt"/>
                      </a:endParaRP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000">
                          <a:solidFill>
                            <a:srgbClr val="54565B"/>
                          </a:solidFill>
                          <a:latin typeface="+mn-lt"/>
                        </a:rPr>
                        <a:t>27.0 (23.9, 30.7)</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000">
                          <a:solidFill>
                            <a:srgbClr val="54565B"/>
                          </a:solidFill>
                          <a:latin typeface="+mn-lt"/>
                        </a:rPr>
                        <a:t>26.7 (23.9, 30.5)</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000">
                          <a:solidFill>
                            <a:srgbClr val="54565B"/>
                          </a:solidFill>
                          <a:latin typeface="+mn-lt"/>
                        </a:rPr>
                        <a:t>26.9 (23.9, 30.6)</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3583722876"/>
                  </a:ext>
                </a:extLst>
              </a:tr>
            </a:tbl>
          </a:graphicData>
        </a:graphic>
      </p:graphicFrame>
      <p:sp>
        <p:nvSpPr>
          <p:cNvPr id="2" name="Footer Placeholder 4">
            <a:extLst>
              <a:ext uri="{FF2B5EF4-FFF2-40B4-BE49-F238E27FC236}">
                <a16:creationId xmlns:a16="http://schemas.microsoft.com/office/drawing/2014/main" id="{F45581DD-7C8E-193D-DD8C-EBA1A1AC03B3}"/>
              </a:ext>
            </a:extLst>
          </p:cNvPr>
          <p:cNvSpPr>
            <a:spLocks noGrp="1"/>
          </p:cNvSpPr>
          <p:nvPr>
            <p:ph type="ftr" sz="quarter" idx="12"/>
          </p:nvPr>
        </p:nvSpPr>
        <p:spPr>
          <a:xfrm>
            <a:off x="324000" y="4663687"/>
            <a:ext cx="8400900" cy="418576"/>
          </a:xfrm>
        </p:spPr>
        <p:txBody>
          <a:bodyPr anchor="b" anchorCtr="0">
            <a:spAutoFit/>
          </a:bodyPr>
          <a:lstStyle/>
          <a:p>
            <a:pPr>
              <a:lnSpc>
                <a:spcPct val="85000"/>
              </a:lnSpc>
            </a:pPr>
            <a:r>
              <a:rPr lang="en-US" baseline="30000">
                <a:solidFill>
                  <a:srgbClr val="54565B"/>
                </a:solidFill>
              </a:rPr>
              <a:t>a</a:t>
            </a:r>
            <a:r>
              <a:rPr lang="en-GB">
                <a:solidFill>
                  <a:srgbClr val="54565B"/>
                </a:solidFill>
              </a:rPr>
              <a:t>Local regulators did not allow collection of race in 23 participants (ISL/LEN, n = 12 [4%]; SOC, n = 11 [4%]) or ethnicity in 28 participants (ISL/LEN, n = 16 [5%]; SOC, n = 12 [4%]).</a:t>
            </a:r>
            <a:br>
              <a:rPr lang="en-GB">
                <a:solidFill>
                  <a:srgbClr val="54565B"/>
                </a:solidFill>
              </a:rPr>
            </a:br>
            <a:r>
              <a:rPr lang="en-GB" baseline="30000" err="1">
                <a:solidFill>
                  <a:srgbClr val="54565B"/>
                </a:solidFill>
              </a:rPr>
              <a:t>b</a:t>
            </a:r>
            <a:r>
              <a:rPr lang="en-GB" err="1">
                <a:solidFill>
                  <a:srgbClr val="54565B"/>
                </a:solidFill>
              </a:rPr>
              <a:t>Category</a:t>
            </a:r>
            <a:r>
              <a:rPr lang="en-GB">
                <a:solidFill>
                  <a:srgbClr val="54565B"/>
                </a:solidFill>
              </a:rPr>
              <a:t> includes American Indian or Alaska Native, and Other.</a:t>
            </a:r>
          </a:p>
          <a:p>
            <a:pPr>
              <a:lnSpc>
                <a:spcPct val="85000"/>
              </a:lnSpc>
            </a:pPr>
            <a:r>
              <a:rPr lang="en-US" b="1">
                <a:solidFill>
                  <a:srgbClr val="54565B"/>
                </a:solidFill>
              </a:rPr>
              <a:t>B/F/TAF</a:t>
            </a:r>
            <a:r>
              <a:rPr lang="en-US">
                <a:solidFill>
                  <a:srgbClr val="54565B"/>
                </a:solidFill>
              </a:rPr>
              <a:t>, </a:t>
            </a:r>
            <a:r>
              <a:rPr lang="en-US" err="1">
                <a:solidFill>
                  <a:srgbClr val="54565B"/>
                </a:solidFill>
              </a:rPr>
              <a:t>bictegravir</a:t>
            </a:r>
            <a:r>
              <a:rPr lang="en-US">
                <a:solidFill>
                  <a:srgbClr val="54565B"/>
                </a:solidFill>
              </a:rPr>
              <a:t>/emtricitabine/tenofovir alafenamide;</a:t>
            </a:r>
            <a:r>
              <a:rPr lang="en-US" sz="800" noProof="0">
                <a:solidFill>
                  <a:srgbClr val="54565B"/>
                </a:solidFill>
                <a:latin typeface="Arial Narrow" panose="020B0606020202030204" pitchFamily="34" charset="0"/>
              </a:rPr>
              <a:t> </a:t>
            </a:r>
            <a:r>
              <a:rPr lang="en-US" sz="800" b="1" noProof="0">
                <a:solidFill>
                  <a:srgbClr val="54565B"/>
                </a:solidFill>
                <a:latin typeface="Arial Narrow" panose="020B0606020202030204" pitchFamily="34" charset="0"/>
              </a:rPr>
              <a:t>BMI</a:t>
            </a:r>
            <a:r>
              <a:rPr lang="en-US" sz="800" noProof="0">
                <a:solidFill>
                  <a:srgbClr val="54565B"/>
                </a:solidFill>
                <a:latin typeface="Arial Narrow" panose="020B0606020202030204" pitchFamily="34" charset="0"/>
              </a:rPr>
              <a:t>, body mass index; </a:t>
            </a:r>
            <a:r>
              <a:rPr lang="en-US" sz="800" b="1" noProof="0">
                <a:solidFill>
                  <a:srgbClr val="54565B"/>
                </a:solidFill>
                <a:latin typeface="Arial Narrow" panose="020B0606020202030204" pitchFamily="34" charset="0"/>
              </a:rPr>
              <a:t>DTG/3TC</a:t>
            </a:r>
            <a:r>
              <a:rPr lang="en-US" sz="800" noProof="0">
                <a:solidFill>
                  <a:srgbClr val="54565B"/>
                </a:solidFill>
                <a:latin typeface="Arial Narrow" panose="020B0606020202030204" pitchFamily="34" charset="0"/>
              </a:rPr>
              <a:t>, dolutegravir/lamivudine; </a:t>
            </a:r>
            <a:r>
              <a:rPr lang="en-US" b="1">
                <a:solidFill>
                  <a:srgbClr val="54565B"/>
                </a:solidFill>
              </a:rPr>
              <a:t>INSTI</a:t>
            </a:r>
            <a:r>
              <a:rPr lang="en-US">
                <a:solidFill>
                  <a:srgbClr val="54565B"/>
                </a:solidFill>
              </a:rPr>
              <a:t>, integrase strand-transfer inhibitor; </a:t>
            </a:r>
            <a:r>
              <a:rPr lang="en-US" sz="800" b="1" noProof="0">
                <a:solidFill>
                  <a:srgbClr val="54565B"/>
                </a:solidFill>
                <a:latin typeface="Arial Narrow" panose="020B0606020202030204" pitchFamily="34" charset="0"/>
              </a:rPr>
              <a:t>ISL</a:t>
            </a:r>
            <a:r>
              <a:rPr lang="en-US" sz="800" noProof="0">
                <a:solidFill>
                  <a:srgbClr val="54565B"/>
                </a:solidFill>
                <a:latin typeface="Arial Narrow" panose="020B0606020202030204" pitchFamily="34" charset="0"/>
              </a:rPr>
              <a:t>, </a:t>
            </a:r>
            <a:r>
              <a:rPr lang="en-US" sz="800" noProof="0" err="1">
                <a:solidFill>
                  <a:srgbClr val="54565B"/>
                </a:solidFill>
                <a:latin typeface="Arial Narrow" panose="020B0606020202030204" pitchFamily="34" charset="0"/>
              </a:rPr>
              <a:t>islatravir</a:t>
            </a:r>
            <a:r>
              <a:rPr lang="en-US" sz="800" noProof="0">
                <a:solidFill>
                  <a:srgbClr val="54565B"/>
                </a:solidFill>
                <a:latin typeface="Arial Narrow" panose="020B0606020202030204" pitchFamily="34" charset="0"/>
              </a:rPr>
              <a:t>; </a:t>
            </a:r>
            <a:r>
              <a:rPr lang="en-US" sz="800" b="1" noProof="0">
                <a:solidFill>
                  <a:srgbClr val="54565B"/>
                </a:solidFill>
                <a:latin typeface="Arial Narrow" panose="020B0606020202030204" pitchFamily="34" charset="0"/>
              </a:rPr>
              <a:t>LEN</a:t>
            </a:r>
            <a:r>
              <a:rPr lang="en-US" sz="800" noProof="0">
                <a:solidFill>
                  <a:srgbClr val="54565B"/>
                </a:solidFill>
                <a:latin typeface="Arial Narrow" panose="020B0606020202030204" pitchFamily="34" charset="0"/>
              </a:rPr>
              <a:t>, lenacapavir;</a:t>
            </a:r>
            <a:br>
              <a:rPr lang="en-US" sz="800" noProof="0">
                <a:solidFill>
                  <a:srgbClr val="54565B"/>
                </a:solidFill>
                <a:latin typeface="Arial Narrow" panose="020B0606020202030204" pitchFamily="34" charset="0"/>
              </a:rPr>
            </a:br>
            <a:r>
              <a:rPr lang="en-US" b="1">
                <a:solidFill>
                  <a:srgbClr val="54565B"/>
                </a:solidFill>
              </a:rPr>
              <a:t>NNRTI</a:t>
            </a:r>
            <a:r>
              <a:rPr lang="en-US">
                <a:solidFill>
                  <a:srgbClr val="54565B"/>
                </a:solidFill>
              </a:rPr>
              <a:t>, non-nucleoside reverse transcriptase inhibitor; </a:t>
            </a:r>
            <a:r>
              <a:rPr lang="en-US" b="1">
                <a:solidFill>
                  <a:srgbClr val="54565B"/>
                </a:solidFill>
              </a:rPr>
              <a:t>PI</a:t>
            </a:r>
            <a:r>
              <a:rPr lang="en-US">
                <a:solidFill>
                  <a:srgbClr val="54565B"/>
                </a:solidFill>
              </a:rPr>
              <a:t>, protease inhibitor;</a:t>
            </a:r>
            <a:r>
              <a:rPr lang="en-US" sz="800" noProof="0">
                <a:solidFill>
                  <a:srgbClr val="54565B"/>
                </a:solidFill>
                <a:latin typeface="Arial Narrow" panose="020B0606020202030204" pitchFamily="34" charset="0"/>
              </a:rPr>
              <a:t> </a:t>
            </a:r>
            <a:r>
              <a:rPr lang="en-US" b="1">
                <a:solidFill>
                  <a:srgbClr val="54565B"/>
                </a:solidFill>
              </a:rPr>
              <a:t>QW</a:t>
            </a:r>
            <a:r>
              <a:rPr lang="en-US">
                <a:solidFill>
                  <a:srgbClr val="54565B"/>
                </a:solidFill>
              </a:rPr>
              <a:t>, once weekly; </a:t>
            </a:r>
            <a:r>
              <a:rPr lang="en-US" b="1">
                <a:solidFill>
                  <a:srgbClr val="54565B"/>
                </a:solidFill>
              </a:rPr>
              <a:t>SOC</a:t>
            </a:r>
            <a:r>
              <a:rPr lang="en-US">
                <a:solidFill>
                  <a:srgbClr val="54565B"/>
                </a:solidFill>
              </a:rPr>
              <a:t>, standard-of-care</a:t>
            </a:r>
            <a:r>
              <a:rPr lang="en-US" sz="800" noProof="0">
                <a:solidFill>
                  <a:srgbClr val="54565B"/>
                </a:solidFill>
                <a:latin typeface="Arial Narrow" panose="020B0606020202030204" pitchFamily="34" charset="0"/>
              </a:rPr>
              <a:t>.</a:t>
            </a:r>
          </a:p>
        </p:txBody>
      </p:sp>
    </p:spTree>
    <p:extLst>
      <p:ext uri="{BB962C8B-B14F-4D97-AF65-F5344CB8AC3E}">
        <p14:creationId xmlns:p14="http://schemas.microsoft.com/office/powerpoint/2010/main" val="22566482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B8D5DC43-E0C6-7128-4756-B847E15E0382}"/>
              </a:ext>
            </a:extLst>
          </p:cNvPr>
          <p:cNvSpPr>
            <a:spLocks noGrp="1"/>
          </p:cNvSpPr>
          <p:nvPr>
            <p:ph type="sldNum" sz="quarter" idx="33"/>
          </p:nvPr>
        </p:nvSpPr>
        <p:spPr/>
        <p:txBody>
          <a:bodyPr/>
          <a:lstStyle/>
          <a:p>
            <a:fld id="{19B51A1E-902D-48AF-9020-955120F399B6}" type="slidenum">
              <a:rPr lang="en-US" noProof="0" smtClean="0"/>
              <a:pPr/>
              <a:t>8</a:t>
            </a:fld>
            <a:endParaRPr lang="en-US" noProof="0"/>
          </a:p>
        </p:txBody>
      </p:sp>
      <p:sp>
        <p:nvSpPr>
          <p:cNvPr id="36" name="Title 35">
            <a:extLst>
              <a:ext uri="{FF2B5EF4-FFF2-40B4-BE49-F238E27FC236}">
                <a16:creationId xmlns:a16="http://schemas.microsoft.com/office/drawing/2014/main" id="{42E5FC56-3B56-BCF9-F9B4-2C83D918F4E2}"/>
              </a:ext>
            </a:extLst>
          </p:cNvPr>
          <p:cNvSpPr>
            <a:spLocks noGrp="1"/>
          </p:cNvSpPr>
          <p:nvPr>
            <p:ph type="title"/>
          </p:nvPr>
        </p:nvSpPr>
        <p:spPr>
          <a:xfrm>
            <a:off x="324001" y="222191"/>
            <a:ext cx="8496000" cy="557133"/>
          </a:xfrm>
        </p:spPr>
        <p:txBody>
          <a:bodyPr/>
          <a:lstStyle/>
          <a:p>
            <a:r>
              <a:rPr lang="en-GB" sz="2400"/>
              <a:t>Virologic Outcomes (FDA Snapshot) at Week 48</a:t>
            </a:r>
            <a:endParaRPr lang="en-US" sz="1600"/>
          </a:p>
        </p:txBody>
      </p:sp>
      <p:sp>
        <p:nvSpPr>
          <p:cNvPr id="46" name="Footer Placeholder 4">
            <a:extLst>
              <a:ext uri="{FF2B5EF4-FFF2-40B4-BE49-F238E27FC236}">
                <a16:creationId xmlns:a16="http://schemas.microsoft.com/office/drawing/2014/main" id="{0FA062EC-A85A-A7E1-1B4F-97DF73F37417}"/>
              </a:ext>
            </a:extLst>
          </p:cNvPr>
          <p:cNvSpPr>
            <a:spLocks noGrp="1"/>
          </p:cNvSpPr>
          <p:nvPr>
            <p:ph type="ftr" sz="quarter" idx="12"/>
          </p:nvPr>
        </p:nvSpPr>
        <p:spPr>
          <a:xfrm>
            <a:off x="324000" y="4716009"/>
            <a:ext cx="8496000" cy="366254"/>
          </a:xfrm>
        </p:spPr>
        <p:txBody>
          <a:bodyPr wrap="square" anchor="b" anchorCtr="0">
            <a:spAutoFit/>
          </a:bodyPr>
          <a:lstStyle/>
          <a:p>
            <a:pPr>
              <a:lnSpc>
                <a:spcPct val="85000"/>
              </a:lnSpc>
            </a:pPr>
            <a:r>
              <a:rPr lang="en-US" sz="700" baseline="30000">
                <a:solidFill>
                  <a:srgbClr val="54565B"/>
                </a:solidFill>
              </a:rPr>
              <a:t>a</a:t>
            </a:r>
            <a:r>
              <a:rPr lang="en-US" sz="700">
                <a:solidFill>
                  <a:srgbClr val="54565B"/>
                </a:solidFill>
              </a:rPr>
              <a:t>HIV-1 RNA ≥ 50 copies/mL in Week 48 window: ISL/LEN, n = 1; SOC, n = 4. </a:t>
            </a:r>
            <a:r>
              <a:rPr lang="en-US" sz="700" baseline="30000">
                <a:solidFill>
                  <a:srgbClr val="54565B"/>
                </a:solidFill>
              </a:rPr>
              <a:t>b</a:t>
            </a:r>
            <a:r>
              <a:rPr lang="en-US" sz="700" noProof="0">
                <a:solidFill>
                  <a:srgbClr val="54565B"/>
                </a:solidFill>
                <a:latin typeface="Arial Narrow" panose="020B0606020202030204" pitchFamily="34" charset="0"/>
              </a:rPr>
              <a:t>Discontinued study drug due to </a:t>
            </a:r>
            <a:r>
              <a:rPr lang="en-US" sz="700">
                <a:solidFill>
                  <a:srgbClr val="54565B"/>
                </a:solidFill>
              </a:rPr>
              <a:t>adverse event</a:t>
            </a:r>
            <a:r>
              <a:rPr lang="en-US" sz="700" noProof="0">
                <a:solidFill>
                  <a:srgbClr val="54565B"/>
                </a:solidFill>
                <a:latin typeface="Arial Narrow" panose="020B0606020202030204" pitchFamily="34" charset="0"/>
              </a:rPr>
              <a:t> or death: ISL/LEN, n = 3; SOC, n = 2. </a:t>
            </a:r>
            <a:r>
              <a:rPr lang="en-US" sz="700">
                <a:solidFill>
                  <a:srgbClr val="54565B"/>
                </a:solidFill>
              </a:rPr>
              <a:t>D</a:t>
            </a:r>
            <a:r>
              <a:rPr lang="en-US" sz="700" noProof="0" err="1">
                <a:solidFill>
                  <a:srgbClr val="54565B"/>
                </a:solidFill>
                <a:latin typeface="Arial Narrow" panose="020B0606020202030204" pitchFamily="34" charset="0"/>
              </a:rPr>
              <a:t>iscontinued</a:t>
            </a:r>
            <a:r>
              <a:rPr lang="en-US" sz="700" noProof="0">
                <a:solidFill>
                  <a:srgbClr val="54565B"/>
                </a:solidFill>
                <a:latin typeface="Arial Narrow" panose="020B0606020202030204" pitchFamily="34" charset="0"/>
              </a:rPr>
              <a:t> study drug due to other reasons and last available HIV-1 RNA was&lt; 50 copies/mL:</a:t>
            </a:r>
            <a:br>
              <a:rPr lang="en-US" sz="700" noProof="0">
                <a:solidFill>
                  <a:srgbClr val="54565B"/>
                </a:solidFill>
                <a:latin typeface="Arial Narrow" panose="020B0606020202030204" pitchFamily="34" charset="0"/>
              </a:rPr>
            </a:br>
            <a:r>
              <a:rPr lang="en-US" sz="700" noProof="0">
                <a:solidFill>
                  <a:srgbClr val="54565B"/>
                </a:solidFill>
                <a:latin typeface="Arial Narrow" panose="020B0606020202030204" pitchFamily="34" charset="0"/>
              </a:rPr>
              <a:t>ISL/LEN, n =</a:t>
            </a:r>
            <a:r>
              <a:rPr lang="en-US" sz="700">
                <a:solidFill>
                  <a:srgbClr val="54565B"/>
                </a:solidFill>
              </a:rPr>
              <a:t> </a:t>
            </a:r>
            <a:r>
              <a:rPr lang="en-US" sz="700" noProof="0">
                <a:solidFill>
                  <a:srgbClr val="54565B"/>
                </a:solidFill>
                <a:latin typeface="Arial Narrow" panose="020B0606020202030204" pitchFamily="34" charset="0"/>
              </a:rPr>
              <a:t>9</a:t>
            </a:r>
            <a:r>
              <a:rPr lang="en-US" sz="700">
                <a:solidFill>
                  <a:srgbClr val="54565B"/>
                </a:solidFill>
              </a:rPr>
              <a:t>;</a:t>
            </a:r>
            <a:r>
              <a:rPr lang="en-US" sz="700" noProof="0">
                <a:solidFill>
                  <a:srgbClr val="54565B"/>
                </a:solidFill>
                <a:latin typeface="Arial Narrow" panose="020B0606020202030204" pitchFamily="34" charset="0"/>
              </a:rPr>
              <a:t> SOC, n = 4</a:t>
            </a:r>
            <a:r>
              <a:rPr lang="en-US" sz="700">
                <a:solidFill>
                  <a:srgbClr val="54565B"/>
                </a:solidFill>
              </a:rPr>
              <a:t>.</a:t>
            </a:r>
            <a:r>
              <a:rPr lang="en-US" sz="700" noProof="0">
                <a:solidFill>
                  <a:srgbClr val="54565B"/>
                </a:solidFill>
                <a:latin typeface="Arial Narrow" panose="020B0606020202030204" pitchFamily="34" charset="0"/>
              </a:rPr>
              <a:t> </a:t>
            </a:r>
            <a:r>
              <a:rPr lang="en-US" sz="700">
                <a:solidFill>
                  <a:srgbClr val="54565B"/>
                </a:solidFill>
              </a:rPr>
              <a:t>M</a:t>
            </a:r>
            <a:r>
              <a:rPr lang="en-US" sz="700" noProof="0" err="1">
                <a:solidFill>
                  <a:srgbClr val="54565B"/>
                </a:solidFill>
                <a:latin typeface="Arial Narrow" panose="020B0606020202030204" pitchFamily="34" charset="0"/>
              </a:rPr>
              <a:t>issing</a:t>
            </a:r>
            <a:r>
              <a:rPr lang="en-US" sz="700" noProof="0">
                <a:solidFill>
                  <a:srgbClr val="54565B"/>
                </a:solidFill>
                <a:latin typeface="Arial Narrow" panose="020B0606020202030204" pitchFamily="34" charset="0"/>
              </a:rPr>
              <a:t> data during analysis window but still on study drug: ISL/LEN, n = 2</a:t>
            </a:r>
            <a:r>
              <a:rPr lang="en-US" sz="700">
                <a:solidFill>
                  <a:srgbClr val="54565B"/>
                </a:solidFill>
              </a:rPr>
              <a:t>;</a:t>
            </a:r>
            <a:r>
              <a:rPr lang="en-US" sz="700" noProof="0">
                <a:solidFill>
                  <a:srgbClr val="54565B"/>
                </a:solidFill>
                <a:latin typeface="Arial Narrow" panose="020B0606020202030204" pitchFamily="34" charset="0"/>
              </a:rPr>
              <a:t> SOC, n = 4. </a:t>
            </a:r>
            <a:r>
              <a:rPr lang="en-US" sz="700" baseline="30000" noProof="0" err="1">
                <a:solidFill>
                  <a:srgbClr val="54565B"/>
                </a:solidFill>
                <a:latin typeface="Arial Narrow" panose="020B0606020202030204" pitchFamily="34" charset="0"/>
              </a:rPr>
              <a:t>c</a:t>
            </a:r>
            <a:r>
              <a:rPr lang="en-US" sz="700" noProof="0" err="1">
                <a:solidFill>
                  <a:srgbClr val="54565B"/>
                </a:solidFill>
                <a:latin typeface="Arial Narrow" panose="020B0606020202030204" pitchFamily="34" charset="0"/>
              </a:rPr>
              <a:t>Difference</a:t>
            </a:r>
            <a:r>
              <a:rPr lang="en-US" sz="700" noProof="0">
                <a:solidFill>
                  <a:srgbClr val="54565B"/>
                </a:solidFill>
                <a:latin typeface="Arial Narrow" panose="020B0606020202030204" pitchFamily="34" charset="0"/>
              </a:rPr>
              <a:t> (ISL/LEN minus SOC) and two-sided 95.002% CI were constructed based on stratum-adjusted Mantel‑Haenszel proportion</a:t>
            </a:r>
            <a:br>
              <a:rPr lang="en-US" sz="700" noProof="0">
                <a:solidFill>
                  <a:srgbClr val="54565B"/>
                </a:solidFill>
                <a:latin typeface="Arial Narrow" panose="020B0606020202030204" pitchFamily="34" charset="0"/>
              </a:rPr>
            </a:br>
            <a:r>
              <a:rPr lang="en-US" sz="700" noProof="0">
                <a:solidFill>
                  <a:srgbClr val="54565B"/>
                </a:solidFill>
                <a:latin typeface="Arial Narrow" panose="020B0606020202030204" pitchFamily="34" charset="0"/>
              </a:rPr>
              <a:t>adjusted by geographic region (US vs non-US) and </a:t>
            </a:r>
            <a:r>
              <a:rPr lang="en-US" sz="700">
                <a:solidFill>
                  <a:srgbClr val="54565B"/>
                </a:solidFill>
              </a:rPr>
              <a:t>antiretroviral</a:t>
            </a:r>
            <a:r>
              <a:rPr lang="en-US" sz="700" noProof="0">
                <a:solidFill>
                  <a:srgbClr val="54565B"/>
                </a:solidFill>
                <a:latin typeface="Arial Narrow" panose="020B0606020202030204" pitchFamily="34" charset="0"/>
              </a:rPr>
              <a:t> class (NNRTI, PI, and INSTI); </a:t>
            </a:r>
            <a:r>
              <a:rPr lang="en-US" sz="700">
                <a:solidFill>
                  <a:srgbClr val="54565B"/>
                </a:solidFill>
              </a:rPr>
              <a:t>NI was achieved if the upper bound of the 95.002% CI was &lt; 4%; superiority was assessed if NI was achieved and concluded if the upper bound was &lt; 0%.</a:t>
            </a:r>
            <a:br>
              <a:rPr lang="en-US" sz="700">
                <a:solidFill>
                  <a:srgbClr val="54565B"/>
                </a:solidFill>
              </a:rPr>
            </a:br>
            <a:r>
              <a:rPr lang="en-US" sz="700" b="1">
                <a:solidFill>
                  <a:srgbClr val="54565B"/>
                </a:solidFill>
              </a:rPr>
              <a:t>INSTI</a:t>
            </a:r>
            <a:r>
              <a:rPr lang="en-US" sz="700">
                <a:solidFill>
                  <a:srgbClr val="54565B"/>
                </a:solidFill>
              </a:rPr>
              <a:t>, integrase strand-transfer inhibitor; </a:t>
            </a:r>
            <a:r>
              <a:rPr lang="en-US" sz="700" b="1" noProof="0">
                <a:solidFill>
                  <a:srgbClr val="54565B"/>
                </a:solidFill>
                <a:latin typeface="Arial Narrow" panose="020B0606020202030204" pitchFamily="34" charset="0"/>
              </a:rPr>
              <a:t>ISL</a:t>
            </a:r>
            <a:r>
              <a:rPr lang="en-US" sz="700" noProof="0">
                <a:solidFill>
                  <a:srgbClr val="54565B"/>
                </a:solidFill>
                <a:latin typeface="Arial Narrow" panose="020B0606020202030204" pitchFamily="34" charset="0"/>
              </a:rPr>
              <a:t>, </a:t>
            </a:r>
            <a:r>
              <a:rPr lang="en-US" sz="700" noProof="0" err="1">
                <a:solidFill>
                  <a:srgbClr val="54565B"/>
                </a:solidFill>
                <a:latin typeface="Arial Narrow" panose="020B0606020202030204" pitchFamily="34" charset="0"/>
              </a:rPr>
              <a:t>islatravir</a:t>
            </a:r>
            <a:r>
              <a:rPr lang="en-US" sz="700" noProof="0">
                <a:solidFill>
                  <a:srgbClr val="54565B"/>
                </a:solidFill>
                <a:latin typeface="Arial Narrow" panose="020B0606020202030204" pitchFamily="34" charset="0"/>
              </a:rPr>
              <a:t>; </a:t>
            </a:r>
            <a:r>
              <a:rPr lang="en-US" sz="700" b="1" noProof="0">
                <a:solidFill>
                  <a:srgbClr val="54565B"/>
                </a:solidFill>
                <a:latin typeface="Arial Narrow" panose="020B0606020202030204" pitchFamily="34" charset="0"/>
              </a:rPr>
              <a:t>LEN</a:t>
            </a:r>
            <a:r>
              <a:rPr lang="en-US" sz="700" noProof="0">
                <a:solidFill>
                  <a:srgbClr val="54565B"/>
                </a:solidFill>
                <a:latin typeface="Arial Narrow" panose="020B0606020202030204" pitchFamily="34" charset="0"/>
              </a:rPr>
              <a:t>, lenacapavir; </a:t>
            </a:r>
            <a:r>
              <a:rPr lang="en-US" sz="700" b="1" noProof="0">
                <a:solidFill>
                  <a:srgbClr val="54565B"/>
                </a:solidFill>
                <a:latin typeface="Arial Narrow" panose="020B0606020202030204" pitchFamily="34" charset="0"/>
              </a:rPr>
              <a:t>NI</a:t>
            </a:r>
            <a:r>
              <a:rPr lang="en-US" sz="700" noProof="0">
                <a:solidFill>
                  <a:srgbClr val="54565B"/>
                </a:solidFill>
                <a:latin typeface="Arial Narrow" panose="020B0606020202030204" pitchFamily="34" charset="0"/>
              </a:rPr>
              <a:t>, noninferiority; </a:t>
            </a:r>
            <a:r>
              <a:rPr lang="en-US" sz="700" b="1">
                <a:solidFill>
                  <a:srgbClr val="54565B"/>
                </a:solidFill>
              </a:rPr>
              <a:t>NNRTI</a:t>
            </a:r>
            <a:r>
              <a:rPr lang="en-US" sz="700">
                <a:solidFill>
                  <a:srgbClr val="54565B"/>
                </a:solidFill>
              </a:rPr>
              <a:t>, non-nucleoside reverse transcriptase inhibitor; </a:t>
            </a:r>
            <a:r>
              <a:rPr lang="en-US" sz="700" b="1">
                <a:solidFill>
                  <a:srgbClr val="54565B"/>
                </a:solidFill>
              </a:rPr>
              <a:t>PI</a:t>
            </a:r>
            <a:r>
              <a:rPr lang="en-US" sz="700">
                <a:solidFill>
                  <a:srgbClr val="54565B"/>
                </a:solidFill>
              </a:rPr>
              <a:t>, protease inhibitor; </a:t>
            </a:r>
            <a:r>
              <a:rPr lang="en-US" sz="700" b="1">
                <a:solidFill>
                  <a:srgbClr val="54565B"/>
                </a:solidFill>
              </a:rPr>
              <a:t>QW</a:t>
            </a:r>
            <a:r>
              <a:rPr lang="en-US" sz="700">
                <a:solidFill>
                  <a:srgbClr val="54565B"/>
                </a:solidFill>
              </a:rPr>
              <a:t>, once weekly; </a:t>
            </a:r>
            <a:r>
              <a:rPr lang="en-US" sz="700" b="1">
                <a:solidFill>
                  <a:srgbClr val="54565B"/>
                </a:solidFill>
              </a:rPr>
              <a:t>SOC</a:t>
            </a:r>
            <a:r>
              <a:rPr lang="en-US" sz="700">
                <a:solidFill>
                  <a:srgbClr val="54565B"/>
                </a:solidFill>
              </a:rPr>
              <a:t>, standard-of-care</a:t>
            </a:r>
            <a:r>
              <a:rPr lang="en-US" sz="700" noProof="0">
                <a:solidFill>
                  <a:srgbClr val="54565B"/>
                </a:solidFill>
                <a:latin typeface="Arial Narrow" panose="020B0606020202030204" pitchFamily="34" charset="0"/>
              </a:rPr>
              <a:t>.</a:t>
            </a:r>
          </a:p>
        </p:txBody>
      </p:sp>
      <p:graphicFrame>
        <p:nvGraphicFramePr>
          <p:cNvPr id="40" name="Chart 39">
            <a:extLst>
              <a:ext uri="{FF2B5EF4-FFF2-40B4-BE49-F238E27FC236}">
                <a16:creationId xmlns:a16="http://schemas.microsoft.com/office/drawing/2014/main" id="{F443047E-8E50-50FF-22DF-63DA2C71060C}"/>
              </a:ext>
            </a:extLst>
          </p:cNvPr>
          <p:cNvGraphicFramePr/>
          <p:nvPr>
            <p:extLst>
              <p:ext uri="{D42A27DB-BD31-4B8C-83A1-F6EECF244321}">
                <p14:modId xmlns:p14="http://schemas.microsoft.com/office/powerpoint/2010/main" val="2136040825"/>
              </p:ext>
            </p:extLst>
          </p:nvPr>
        </p:nvGraphicFramePr>
        <p:xfrm>
          <a:off x="591596" y="1001516"/>
          <a:ext cx="4347856" cy="2420452"/>
        </p:xfrm>
        <a:graphic>
          <a:graphicData uri="http://schemas.openxmlformats.org/drawingml/2006/chart">
            <c:chart xmlns:c="http://schemas.openxmlformats.org/drawingml/2006/chart" xmlns:r="http://schemas.openxmlformats.org/officeDocument/2006/relationships" r:id="rId3"/>
          </a:graphicData>
        </a:graphic>
      </p:graphicFrame>
      <p:sp>
        <p:nvSpPr>
          <p:cNvPr id="41" name="TextBox 40">
            <a:extLst>
              <a:ext uri="{FF2B5EF4-FFF2-40B4-BE49-F238E27FC236}">
                <a16:creationId xmlns:a16="http://schemas.microsoft.com/office/drawing/2014/main" id="{74695A5B-D4F5-A61E-D7D1-72D9F5C7B3A5}"/>
              </a:ext>
            </a:extLst>
          </p:cNvPr>
          <p:cNvSpPr txBox="1"/>
          <p:nvPr/>
        </p:nvSpPr>
        <p:spPr>
          <a:xfrm rot="16200000">
            <a:off x="-205052" y="2062980"/>
            <a:ext cx="1361644" cy="261610"/>
          </a:xfrm>
          <a:prstGeom prst="rect">
            <a:avLst/>
          </a:prstGeom>
          <a:noFill/>
        </p:spPr>
        <p:txBody>
          <a:bodyPr wrap="square">
            <a:spAutoFit/>
          </a:bodyPr>
          <a:lstStyle/>
          <a:p>
            <a:pPr algn="ctr"/>
            <a:r>
              <a:rPr lang="en-US" sz="1100" b="1">
                <a:solidFill>
                  <a:srgbClr val="54565B"/>
                </a:solidFill>
              </a:rPr>
              <a:t>Participants, %</a:t>
            </a:r>
            <a:endParaRPr lang="en-GB" sz="1100" b="1">
              <a:solidFill>
                <a:srgbClr val="54565B"/>
              </a:solidFill>
            </a:endParaRPr>
          </a:p>
        </p:txBody>
      </p:sp>
      <p:grpSp>
        <p:nvGrpSpPr>
          <p:cNvPr id="23" name="Group 22">
            <a:extLst>
              <a:ext uri="{FF2B5EF4-FFF2-40B4-BE49-F238E27FC236}">
                <a16:creationId xmlns:a16="http://schemas.microsoft.com/office/drawing/2014/main" id="{892C936A-63E4-B313-EDAB-5705484BD1C2}"/>
              </a:ext>
            </a:extLst>
          </p:cNvPr>
          <p:cNvGrpSpPr/>
          <p:nvPr/>
        </p:nvGrpSpPr>
        <p:grpSpPr>
          <a:xfrm>
            <a:off x="938561" y="3204548"/>
            <a:ext cx="3768898" cy="430887"/>
            <a:chOff x="1455772" y="4218960"/>
            <a:chExt cx="3768898" cy="430887"/>
          </a:xfrm>
        </p:grpSpPr>
        <p:sp>
          <p:nvSpPr>
            <p:cNvPr id="27" name="TextBox 26">
              <a:extLst>
                <a:ext uri="{FF2B5EF4-FFF2-40B4-BE49-F238E27FC236}">
                  <a16:creationId xmlns:a16="http://schemas.microsoft.com/office/drawing/2014/main" id="{06178B27-8E02-6193-610C-319265FD1FCF}"/>
                </a:ext>
              </a:extLst>
            </p:cNvPr>
            <p:cNvSpPr txBox="1"/>
            <p:nvPr/>
          </p:nvSpPr>
          <p:spPr>
            <a:xfrm>
              <a:off x="2739166" y="4218960"/>
              <a:ext cx="1359533" cy="430887"/>
            </a:xfrm>
            <a:prstGeom prst="rect">
              <a:avLst/>
            </a:prstGeom>
            <a:noFill/>
          </p:spPr>
          <p:txBody>
            <a:bodyPr wrap="square" rtlCol="0">
              <a:spAutoFit/>
            </a:bodyPr>
            <a:lstStyle/>
            <a:p>
              <a:pPr algn="ctr"/>
              <a:r>
                <a:rPr lang="sv-SE" sz="1100" b="1" dirty="0">
                  <a:solidFill>
                    <a:schemeClr val="tx1">
                      <a:lumMod val="65000"/>
                      <a:lumOff val="35000"/>
                    </a:schemeClr>
                  </a:solidFill>
                </a:rPr>
                <a:t>HIV-1 RNA</a:t>
              </a:r>
              <a:br>
                <a:rPr lang="sv-SE" sz="1100" b="1" dirty="0">
                  <a:solidFill>
                    <a:schemeClr val="tx1">
                      <a:lumMod val="65000"/>
                      <a:lumOff val="35000"/>
                    </a:schemeClr>
                  </a:solidFill>
                </a:rPr>
              </a:br>
              <a:r>
                <a:rPr lang="sv-SE" sz="1100" b="1" dirty="0">
                  <a:solidFill>
                    <a:schemeClr val="tx1">
                      <a:lumMod val="65000"/>
                      <a:lumOff val="35000"/>
                    </a:schemeClr>
                  </a:solidFill>
                </a:rPr>
                <a:t>&lt; 50 copies/mL</a:t>
              </a:r>
              <a:endParaRPr lang="en-GB" sz="1100" b="1" dirty="0">
                <a:solidFill>
                  <a:schemeClr val="tx1">
                    <a:lumMod val="65000"/>
                    <a:lumOff val="35000"/>
                  </a:schemeClr>
                </a:solidFill>
              </a:endParaRPr>
            </a:p>
          </p:txBody>
        </p:sp>
        <p:sp>
          <p:nvSpPr>
            <p:cNvPr id="38" name="TextBox 37">
              <a:extLst>
                <a:ext uri="{FF2B5EF4-FFF2-40B4-BE49-F238E27FC236}">
                  <a16:creationId xmlns:a16="http://schemas.microsoft.com/office/drawing/2014/main" id="{2A9C054C-DEB1-0F54-9F07-94D6134557BE}"/>
                </a:ext>
              </a:extLst>
            </p:cNvPr>
            <p:cNvSpPr txBox="1"/>
            <p:nvPr/>
          </p:nvSpPr>
          <p:spPr>
            <a:xfrm>
              <a:off x="1455772" y="4218960"/>
              <a:ext cx="1393884" cy="430887"/>
            </a:xfrm>
            <a:prstGeom prst="rect">
              <a:avLst/>
            </a:prstGeom>
            <a:noFill/>
          </p:spPr>
          <p:txBody>
            <a:bodyPr wrap="square" rtlCol="0">
              <a:spAutoFit/>
            </a:bodyPr>
            <a:lstStyle/>
            <a:p>
              <a:pPr algn="ctr"/>
              <a:r>
                <a:rPr lang="sv-SE" sz="1100" b="1" dirty="0">
                  <a:solidFill>
                    <a:schemeClr val="tx1">
                      <a:lumMod val="65000"/>
                      <a:lumOff val="35000"/>
                    </a:schemeClr>
                  </a:solidFill>
                </a:rPr>
                <a:t>HIV-1 RNA</a:t>
              </a:r>
              <a:br>
                <a:rPr lang="sv-SE" sz="1100" b="1" dirty="0">
                  <a:solidFill>
                    <a:schemeClr val="tx1">
                      <a:lumMod val="65000"/>
                      <a:lumOff val="35000"/>
                    </a:schemeClr>
                  </a:solidFill>
                </a:rPr>
              </a:br>
              <a:r>
                <a:rPr lang="sv-SE" sz="1100" b="1" dirty="0">
                  <a:solidFill>
                    <a:schemeClr val="tx1">
                      <a:lumMod val="65000"/>
                      <a:lumOff val="35000"/>
                    </a:schemeClr>
                  </a:solidFill>
                </a:rPr>
                <a:t>≥ 50 copies/mL</a:t>
              </a:r>
              <a:r>
                <a:rPr lang="sv-SE" sz="1100" b="1" baseline="30000" dirty="0">
                  <a:solidFill>
                    <a:schemeClr val="tx1">
                      <a:lumMod val="65000"/>
                      <a:lumOff val="35000"/>
                    </a:schemeClr>
                  </a:solidFill>
                </a:rPr>
                <a:t>a</a:t>
              </a:r>
              <a:endParaRPr lang="en-GB" sz="1100" b="1" baseline="30000" dirty="0">
                <a:solidFill>
                  <a:schemeClr val="tx1">
                    <a:lumMod val="65000"/>
                    <a:lumOff val="35000"/>
                  </a:schemeClr>
                </a:solidFill>
              </a:endParaRPr>
            </a:p>
          </p:txBody>
        </p:sp>
        <p:sp>
          <p:nvSpPr>
            <p:cNvPr id="39" name="TextBox 38">
              <a:extLst>
                <a:ext uri="{FF2B5EF4-FFF2-40B4-BE49-F238E27FC236}">
                  <a16:creationId xmlns:a16="http://schemas.microsoft.com/office/drawing/2014/main" id="{EF673944-EF54-087F-F627-D2E9250FCF12}"/>
                </a:ext>
              </a:extLst>
            </p:cNvPr>
            <p:cNvSpPr txBox="1"/>
            <p:nvPr/>
          </p:nvSpPr>
          <p:spPr>
            <a:xfrm>
              <a:off x="4147032" y="4218960"/>
              <a:ext cx="1077638" cy="430887"/>
            </a:xfrm>
            <a:prstGeom prst="rect">
              <a:avLst/>
            </a:prstGeom>
            <a:noFill/>
          </p:spPr>
          <p:txBody>
            <a:bodyPr wrap="square" rtlCol="0">
              <a:spAutoFit/>
            </a:bodyPr>
            <a:lstStyle/>
            <a:p>
              <a:pPr algn="ctr"/>
              <a:r>
                <a:rPr lang="sv-SE" sz="1100" b="1">
                  <a:solidFill>
                    <a:schemeClr val="tx1">
                      <a:lumMod val="65000"/>
                      <a:lumOff val="35000"/>
                    </a:schemeClr>
                  </a:solidFill>
                </a:rPr>
                <a:t>No Data in  Window</a:t>
              </a:r>
              <a:r>
                <a:rPr lang="sv-SE" sz="1100" b="1" baseline="30000">
                  <a:solidFill>
                    <a:schemeClr val="tx1">
                      <a:lumMod val="65000"/>
                      <a:lumOff val="35000"/>
                    </a:schemeClr>
                  </a:solidFill>
                </a:rPr>
                <a:t>b</a:t>
              </a:r>
              <a:endParaRPr lang="en-GB" sz="1100" b="1" baseline="30000">
                <a:solidFill>
                  <a:schemeClr val="tx1">
                    <a:lumMod val="65000"/>
                    <a:lumOff val="35000"/>
                  </a:schemeClr>
                </a:solidFill>
              </a:endParaRPr>
            </a:p>
          </p:txBody>
        </p:sp>
      </p:grpSp>
      <p:sp>
        <p:nvSpPr>
          <p:cNvPr id="4" name="TextBox 3">
            <a:extLst>
              <a:ext uri="{FF2B5EF4-FFF2-40B4-BE49-F238E27FC236}">
                <a16:creationId xmlns:a16="http://schemas.microsoft.com/office/drawing/2014/main" id="{0DC57A32-E9B2-B7A3-E092-6385CCC85CC0}"/>
              </a:ext>
            </a:extLst>
          </p:cNvPr>
          <p:cNvSpPr txBox="1"/>
          <p:nvPr/>
        </p:nvSpPr>
        <p:spPr>
          <a:xfrm>
            <a:off x="611692" y="3637464"/>
            <a:ext cx="383438" cy="261610"/>
          </a:xfrm>
          <a:prstGeom prst="rect">
            <a:avLst/>
          </a:prstGeom>
          <a:noFill/>
        </p:spPr>
        <p:txBody>
          <a:bodyPr wrap="none" rtlCol="0">
            <a:spAutoFit/>
          </a:bodyPr>
          <a:lstStyle/>
          <a:p>
            <a:r>
              <a:rPr lang="en-US" sz="1100">
                <a:solidFill>
                  <a:prstClr val="black">
                    <a:lumMod val="65000"/>
                    <a:lumOff val="35000"/>
                  </a:prstClr>
                </a:solidFill>
              </a:rPr>
              <a:t>n =</a:t>
            </a:r>
          </a:p>
        </p:txBody>
      </p:sp>
      <p:sp>
        <p:nvSpPr>
          <p:cNvPr id="5" name="TextBox 4">
            <a:extLst>
              <a:ext uri="{FF2B5EF4-FFF2-40B4-BE49-F238E27FC236}">
                <a16:creationId xmlns:a16="http://schemas.microsoft.com/office/drawing/2014/main" id="{2FB7BAD4-932A-2090-8DD3-07D2C5283D53}"/>
              </a:ext>
            </a:extLst>
          </p:cNvPr>
          <p:cNvSpPr txBox="1"/>
          <p:nvPr/>
        </p:nvSpPr>
        <p:spPr>
          <a:xfrm>
            <a:off x="1233016" y="3637464"/>
            <a:ext cx="263214" cy="261610"/>
          </a:xfrm>
          <a:prstGeom prst="rect">
            <a:avLst/>
          </a:prstGeom>
          <a:noFill/>
        </p:spPr>
        <p:txBody>
          <a:bodyPr wrap="none" rtlCol="0">
            <a:spAutoFit/>
          </a:bodyPr>
          <a:lstStyle/>
          <a:p>
            <a:r>
              <a:rPr lang="en-US" sz="1100">
                <a:solidFill>
                  <a:prstClr val="black">
                    <a:lumMod val="65000"/>
                    <a:lumOff val="35000"/>
                  </a:prstClr>
                </a:solidFill>
              </a:rPr>
              <a:t>1</a:t>
            </a:r>
          </a:p>
        </p:txBody>
      </p:sp>
      <p:sp>
        <p:nvSpPr>
          <p:cNvPr id="12" name="TextBox 11">
            <a:extLst>
              <a:ext uri="{FF2B5EF4-FFF2-40B4-BE49-F238E27FC236}">
                <a16:creationId xmlns:a16="http://schemas.microsoft.com/office/drawing/2014/main" id="{E68E54BA-EC59-DCEA-4B8D-94EF452C2316}"/>
              </a:ext>
            </a:extLst>
          </p:cNvPr>
          <p:cNvSpPr txBox="1"/>
          <p:nvPr/>
        </p:nvSpPr>
        <p:spPr>
          <a:xfrm>
            <a:off x="1727213" y="3637464"/>
            <a:ext cx="263214" cy="261610"/>
          </a:xfrm>
          <a:prstGeom prst="rect">
            <a:avLst/>
          </a:prstGeom>
          <a:noFill/>
        </p:spPr>
        <p:txBody>
          <a:bodyPr wrap="none" rtlCol="0">
            <a:spAutoFit/>
          </a:bodyPr>
          <a:lstStyle/>
          <a:p>
            <a:r>
              <a:rPr lang="en-US" sz="1100">
                <a:solidFill>
                  <a:prstClr val="black">
                    <a:lumMod val="65000"/>
                    <a:lumOff val="35000"/>
                  </a:prstClr>
                </a:solidFill>
              </a:rPr>
              <a:t>4</a:t>
            </a:r>
          </a:p>
        </p:txBody>
      </p:sp>
      <p:sp>
        <p:nvSpPr>
          <p:cNvPr id="14" name="TextBox 13">
            <a:extLst>
              <a:ext uri="{FF2B5EF4-FFF2-40B4-BE49-F238E27FC236}">
                <a16:creationId xmlns:a16="http://schemas.microsoft.com/office/drawing/2014/main" id="{A862019D-B681-A129-1CB8-FE7F9FBB97B3}"/>
              </a:ext>
            </a:extLst>
          </p:cNvPr>
          <p:cNvSpPr txBox="1"/>
          <p:nvPr/>
        </p:nvSpPr>
        <p:spPr>
          <a:xfrm>
            <a:off x="2435938" y="3637464"/>
            <a:ext cx="491438" cy="261610"/>
          </a:xfrm>
          <a:prstGeom prst="rect">
            <a:avLst/>
          </a:prstGeom>
          <a:noFill/>
        </p:spPr>
        <p:txBody>
          <a:bodyPr wrap="square">
            <a:spAutoFit/>
          </a:bodyPr>
          <a:lstStyle/>
          <a:p>
            <a:r>
              <a:rPr lang="en-US" sz="1100">
                <a:solidFill>
                  <a:prstClr val="black">
                    <a:lumMod val="65000"/>
                    <a:lumOff val="35000"/>
                  </a:prstClr>
                </a:solidFill>
              </a:rPr>
              <a:t>299</a:t>
            </a:r>
          </a:p>
        </p:txBody>
      </p:sp>
      <p:sp>
        <p:nvSpPr>
          <p:cNvPr id="19" name="TextBox 18">
            <a:extLst>
              <a:ext uri="{FF2B5EF4-FFF2-40B4-BE49-F238E27FC236}">
                <a16:creationId xmlns:a16="http://schemas.microsoft.com/office/drawing/2014/main" id="{4A806263-1DE6-3D56-5CFC-9FFF55D0D76B}"/>
              </a:ext>
            </a:extLst>
          </p:cNvPr>
          <p:cNvSpPr txBox="1"/>
          <p:nvPr/>
        </p:nvSpPr>
        <p:spPr>
          <a:xfrm>
            <a:off x="2900579" y="3637464"/>
            <a:ext cx="491438" cy="261610"/>
          </a:xfrm>
          <a:prstGeom prst="rect">
            <a:avLst/>
          </a:prstGeom>
          <a:noFill/>
        </p:spPr>
        <p:txBody>
          <a:bodyPr wrap="square">
            <a:spAutoFit/>
          </a:bodyPr>
          <a:lstStyle/>
          <a:p>
            <a:r>
              <a:rPr lang="en-US" sz="1100">
                <a:solidFill>
                  <a:prstClr val="black">
                    <a:lumMod val="65000"/>
                    <a:lumOff val="35000"/>
                  </a:prstClr>
                </a:solidFill>
              </a:rPr>
              <a:t>298</a:t>
            </a:r>
          </a:p>
        </p:txBody>
      </p:sp>
      <p:sp>
        <p:nvSpPr>
          <p:cNvPr id="20" name="TextBox 19">
            <a:extLst>
              <a:ext uri="{FF2B5EF4-FFF2-40B4-BE49-F238E27FC236}">
                <a16:creationId xmlns:a16="http://schemas.microsoft.com/office/drawing/2014/main" id="{1FF4A6E4-AE8E-7D32-8A06-8BCE05A9B7AA}"/>
              </a:ext>
            </a:extLst>
          </p:cNvPr>
          <p:cNvSpPr txBox="1"/>
          <p:nvPr/>
        </p:nvSpPr>
        <p:spPr>
          <a:xfrm>
            <a:off x="3758832" y="3637464"/>
            <a:ext cx="341760" cy="261610"/>
          </a:xfrm>
          <a:prstGeom prst="rect">
            <a:avLst/>
          </a:prstGeom>
          <a:noFill/>
        </p:spPr>
        <p:txBody>
          <a:bodyPr wrap="none" rtlCol="0">
            <a:spAutoFit/>
          </a:bodyPr>
          <a:lstStyle/>
          <a:p>
            <a:r>
              <a:rPr lang="en-US" sz="1100">
                <a:solidFill>
                  <a:prstClr val="black">
                    <a:lumMod val="65000"/>
                    <a:lumOff val="35000"/>
                  </a:prstClr>
                </a:solidFill>
              </a:rPr>
              <a:t>14</a:t>
            </a:r>
          </a:p>
        </p:txBody>
      </p:sp>
      <p:sp>
        <p:nvSpPr>
          <p:cNvPr id="21" name="TextBox 20">
            <a:extLst>
              <a:ext uri="{FF2B5EF4-FFF2-40B4-BE49-F238E27FC236}">
                <a16:creationId xmlns:a16="http://schemas.microsoft.com/office/drawing/2014/main" id="{D323658D-08D1-653E-C8F7-714336681D5D}"/>
              </a:ext>
            </a:extLst>
          </p:cNvPr>
          <p:cNvSpPr txBox="1"/>
          <p:nvPr/>
        </p:nvSpPr>
        <p:spPr>
          <a:xfrm>
            <a:off x="4221380" y="3637464"/>
            <a:ext cx="341760" cy="261610"/>
          </a:xfrm>
          <a:prstGeom prst="rect">
            <a:avLst/>
          </a:prstGeom>
          <a:noFill/>
        </p:spPr>
        <p:txBody>
          <a:bodyPr wrap="none" rtlCol="0">
            <a:spAutoFit/>
          </a:bodyPr>
          <a:lstStyle/>
          <a:p>
            <a:r>
              <a:rPr lang="en-US" sz="1100">
                <a:solidFill>
                  <a:prstClr val="black">
                    <a:lumMod val="65000"/>
                    <a:lumOff val="35000"/>
                  </a:prstClr>
                </a:solidFill>
              </a:rPr>
              <a:t>10</a:t>
            </a:r>
          </a:p>
        </p:txBody>
      </p:sp>
      <p:sp>
        <p:nvSpPr>
          <p:cNvPr id="49" name="Rectangle: Rounded Corners 48">
            <a:extLst>
              <a:ext uri="{FF2B5EF4-FFF2-40B4-BE49-F238E27FC236}">
                <a16:creationId xmlns:a16="http://schemas.microsoft.com/office/drawing/2014/main" id="{9D207BD7-ABC7-7745-A928-E3910C0B76B0}"/>
              </a:ext>
            </a:extLst>
          </p:cNvPr>
          <p:cNvSpPr/>
          <p:nvPr/>
        </p:nvSpPr>
        <p:spPr>
          <a:xfrm>
            <a:off x="576263" y="3929199"/>
            <a:ext cx="7991476" cy="662585"/>
          </a:xfrm>
          <a:prstGeom prst="roundRect">
            <a:avLst/>
          </a:prstGeom>
          <a:solidFill>
            <a:srgbClr val="5BA0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spcBef>
                <a:spcPts val="300"/>
              </a:spcBef>
              <a:buFont typeface="Arial" panose="020B0604020202020204" pitchFamily="34" charset="0"/>
              <a:buChar char="•"/>
            </a:pPr>
            <a:r>
              <a:rPr lang="en-GB" sz="1200">
                <a:solidFill>
                  <a:schemeClr val="bg1"/>
                </a:solidFill>
              </a:rPr>
              <a:t>Efficacy of once-weekly oral ISL/LEN was noninferior to that of daily SOC</a:t>
            </a:r>
          </a:p>
          <a:p>
            <a:pPr marL="285750" indent="-285750">
              <a:spcBef>
                <a:spcPts val="300"/>
              </a:spcBef>
              <a:buFont typeface="Arial" panose="020B0604020202020204" pitchFamily="34" charset="0"/>
              <a:buChar char="•"/>
            </a:pPr>
            <a:r>
              <a:rPr lang="en-GB" sz="1200">
                <a:solidFill>
                  <a:schemeClr val="bg1"/>
                </a:solidFill>
              </a:rPr>
              <a:t>Participants in both treatment groups maintained high rates of virologic suppression</a:t>
            </a:r>
          </a:p>
          <a:p>
            <a:pPr marL="285750" indent="-285750">
              <a:spcBef>
                <a:spcPts val="300"/>
              </a:spcBef>
              <a:buFont typeface="Arial" panose="020B0604020202020204" pitchFamily="34" charset="0"/>
              <a:buChar char="•"/>
            </a:pPr>
            <a:r>
              <a:rPr lang="en-US" sz="1200">
                <a:solidFill>
                  <a:schemeClr val="bg1"/>
                </a:solidFill>
              </a:rPr>
              <a:t>No emergent resistance to ISL or LEN was detected through Week 48</a:t>
            </a:r>
          </a:p>
        </p:txBody>
      </p:sp>
      <p:graphicFrame>
        <p:nvGraphicFramePr>
          <p:cNvPr id="15" name="Chart 14">
            <a:extLst>
              <a:ext uri="{FF2B5EF4-FFF2-40B4-BE49-F238E27FC236}">
                <a16:creationId xmlns:a16="http://schemas.microsoft.com/office/drawing/2014/main" id="{BF80BBC6-D157-A879-D1AC-F83A64E8D35D}"/>
              </a:ext>
            </a:extLst>
          </p:cNvPr>
          <p:cNvGraphicFramePr/>
          <p:nvPr>
            <p:extLst>
              <p:ext uri="{D42A27DB-BD31-4B8C-83A1-F6EECF244321}">
                <p14:modId xmlns:p14="http://schemas.microsoft.com/office/powerpoint/2010/main" val="2670044279"/>
              </p:ext>
            </p:extLst>
          </p:nvPr>
        </p:nvGraphicFramePr>
        <p:xfrm>
          <a:off x="5451428" y="2015181"/>
          <a:ext cx="3078586" cy="1618861"/>
        </p:xfrm>
        <a:graphic>
          <a:graphicData uri="http://schemas.openxmlformats.org/drawingml/2006/chart">
            <c:chart xmlns:c="http://schemas.openxmlformats.org/drawingml/2006/chart" xmlns:r="http://schemas.openxmlformats.org/officeDocument/2006/relationships" r:id="rId4"/>
          </a:graphicData>
        </a:graphic>
      </p:graphicFrame>
      <p:sp>
        <p:nvSpPr>
          <p:cNvPr id="7" name="TextBox 6">
            <a:extLst>
              <a:ext uri="{FF2B5EF4-FFF2-40B4-BE49-F238E27FC236}">
                <a16:creationId xmlns:a16="http://schemas.microsoft.com/office/drawing/2014/main" id="{78A90915-0BA0-2AB4-131A-370CFE72BD7F}"/>
              </a:ext>
            </a:extLst>
          </p:cNvPr>
          <p:cNvSpPr txBox="1"/>
          <p:nvPr/>
        </p:nvSpPr>
        <p:spPr>
          <a:xfrm>
            <a:off x="5543703" y="861619"/>
            <a:ext cx="2914440" cy="646331"/>
          </a:xfrm>
          <a:prstGeom prst="rect">
            <a:avLst/>
          </a:prstGeom>
          <a:noFill/>
        </p:spPr>
        <p:txBody>
          <a:bodyPr wrap="square" rtlCol="0">
            <a:spAutoFit/>
          </a:bodyPr>
          <a:lstStyle/>
          <a:p>
            <a:pPr lvl="0" algn="ctr">
              <a:defRPr/>
            </a:pPr>
            <a:r>
              <a:rPr lang="en-US" sz="1200" b="1" dirty="0">
                <a:solidFill>
                  <a:srgbClr val="54565B"/>
                </a:solidFill>
              </a:rPr>
              <a:t>Difference (95.002% CI)</a:t>
            </a:r>
            <a:r>
              <a:rPr lang="en-US" sz="1200" b="1" baseline="30000" dirty="0">
                <a:solidFill>
                  <a:srgbClr val="54565B"/>
                </a:solidFill>
              </a:rPr>
              <a:t>c</a:t>
            </a:r>
            <a:r>
              <a:rPr lang="en-US" sz="1200" b="1" dirty="0">
                <a:solidFill>
                  <a:srgbClr val="54565B"/>
                </a:solidFill>
              </a:rPr>
              <a:t> </a:t>
            </a:r>
            <a:br>
              <a:rPr lang="en-US" sz="1200" b="1" dirty="0">
                <a:solidFill>
                  <a:srgbClr val="54565B"/>
                </a:solidFill>
              </a:rPr>
            </a:br>
            <a:r>
              <a:rPr lang="en-US" sz="1200" b="1" dirty="0">
                <a:solidFill>
                  <a:srgbClr val="54565B"/>
                </a:solidFill>
              </a:rPr>
              <a:t>in Proportion (%) of Participants With HIV-1 RNA ≥ 50 copies/mL</a:t>
            </a:r>
          </a:p>
        </p:txBody>
      </p:sp>
      <p:cxnSp>
        <p:nvCxnSpPr>
          <p:cNvPr id="33" name="Straight Arrow Connector 32">
            <a:extLst>
              <a:ext uri="{FF2B5EF4-FFF2-40B4-BE49-F238E27FC236}">
                <a16:creationId xmlns:a16="http://schemas.microsoft.com/office/drawing/2014/main" id="{B38825B8-32EA-CFCA-EA3D-E8458255B97D}"/>
              </a:ext>
            </a:extLst>
          </p:cNvPr>
          <p:cNvCxnSpPr>
            <a:cxnSpLocks/>
          </p:cNvCxnSpPr>
          <p:nvPr/>
        </p:nvCxnSpPr>
        <p:spPr>
          <a:xfrm flipH="1">
            <a:off x="5623888" y="1924683"/>
            <a:ext cx="1276794" cy="0"/>
          </a:xfrm>
          <a:prstGeom prst="straightConnector1">
            <a:avLst/>
          </a:prstGeom>
          <a:ln w="28575">
            <a:solidFill>
              <a:srgbClr val="76B531"/>
            </a:solidFill>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B9E76987-71F8-AD49-3919-2AB76B68DDEA}"/>
              </a:ext>
            </a:extLst>
          </p:cNvPr>
          <p:cNvCxnSpPr>
            <a:cxnSpLocks/>
          </p:cNvCxnSpPr>
          <p:nvPr/>
        </p:nvCxnSpPr>
        <p:spPr>
          <a:xfrm>
            <a:off x="7097034" y="1924683"/>
            <a:ext cx="1275629" cy="0"/>
          </a:xfrm>
          <a:prstGeom prst="straightConnector1">
            <a:avLst/>
          </a:prstGeom>
          <a:ln w="28575">
            <a:solidFill>
              <a:srgbClr val="0099CC"/>
            </a:solidFill>
            <a:tailEnd type="triangle"/>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B2886D0D-7D56-C429-08B2-C421C70ED1D7}"/>
              </a:ext>
            </a:extLst>
          </p:cNvPr>
          <p:cNvSpPr txBox="1"/>
          <p:nvPr/>
        </p:nvSpPr>
        <p:spPr>
          <a:xfrm>
            <a:off x="5677345" y="1659618"/>
            <a:ext cx="1296346" cy="26161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54565B"/>
                </a:solidFill>
                <a:effectLst/>
                <a:uLnTx/>
                <a:uFillTx/>
                <a:latin typeface="Arial" panose="020B0604020202020204"/>
                <a:ea typeface="+mn-ea"/>
                <a:cs typeface="+mn-cs"/>
              </a:rPr>
              <a:t>Favors </a:t>
            </a:r>
            <a:r>
              <a:rPr lang="en-US" sz="1100">
                <a:solidFill>
                  <a:srgbClr val="54565B"/>
                </a:solidFill>
                <a:latin typeface="Arial" panose="020B0604020202020204"/>
              </a:rPr>
              <a:t>ISL</a:t>
            </a:r>
            <a:r>
              <a:rPr kumimoji="0" lang="en-US" sz="1100" b="0" i="0" u="none" strike="noStrike" kern="1200" cap="none" spc="0" normalizeH="0" baseline="0" noProof="0">
                <a:ln>
                  <a:noFill/>
                </a:ln>
                <a:solidFill>
                  <a:srgbClr val="54565B"/>
                </a:solidFill>
                <a:effectLst/>
                <a:uLnTx/>
                <a:uFillTx/>
                <a:latin typeface="Arial" panose="020B0604020202020204"/>
                <a:ea typeface="+mn-ea"/>
                <a:cs typeface="+mn-cs"/>
              </a:rPr>
              <a:t>/LEN</a:t>
            </a:r>
          </a:p>
        </p:txBody>
      </p:sp>
      <p:sp>
        <p:nvSpPr>
          <p:cNvPr id="37" name="TextBox 36">
            <a:extLst>
              <a:ext uri="{FF2B5EF4-FFF2-40B4-BE49-F238E27FC236}">
                <a16:creationId xmlns:a16="http://schemas.microsoft.com/office/drawing/2014/main" id="{E2E1AF14-38A4-38C4-ABA2-19B7D54B1737}"/>
              </a:ext>
            </a:extLst>
          </p:cNvPr>
          <p:cNvSpPr txBox="1"/>
          <p:nvPr/>
        </p:nvSpPr>
        <p:spPr>
          <a:xfrm>
            <a:off x="7019494" y="1659618"/>
            <a:ext cx="1672908" cy="261610"/>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chemeClr val="tx1">
                    <a:lumMod val="65000"/>
                    <a:lumOff val="35000"/>
                  </a:schemeClr>
                </a:solidFill>
                <a:effectLst/>
                <a:uLnTx/>
                <a:uFillTx/>
                <a:latin typeface="Arial" panose="020B0604020202020204"/>
                <a:ea typeface="+mn-ea"/>
                <a:cs typeface="+mn-cs"/>
              </a:rPr>
              <a:t>Favors SOC</a:t>
            </a:r>
          </a:p>
        </p:txBody>
      </p:sp>
      <p:sp>
        <p:nvSpPr>
          <p:cNvPr id="42" name="TextBox 41">
            <a:extLst>
              <a:ext uri="{FF2B5EF4-FFF2-40B4-BE49-F238E27FC236}">
                <a16:creationId xmlns:a16="http://schemas.microsoft.com/office/drawing/2014/main" id="{46364DAA-782C-3C69-25EF-5837CFADC3AC}"/>
              </a:ext>
            </a:extLst>
          </p:cNvPr>
          <p:cNvSpPr txBox="1"/>
          <p:nvPr/>
        </p:nvSpPr>
        <p:spPr>
          <a:xfrm>
            <a:off x="6417094" y="2196414"/>
            <a:ext cx="624133"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chemeClr val="tx1">
                    <a:lumMod val="65000"/>
                    <a:lumOff val="35000"/>
                  </a:schemeClr>
                </a:solidFill>
                <a:effectLst/>
                <a:uLnTx/>
                <a:uFillTx/>
                <a:latin typeface="Arial" panose="020B0604020202020204"/>
                <a:ea typeface="+mn-ea"/>
                <a:cs typeface="+mn-cs"/>
              </a:rPr>
              <a:t>-</a:t>
            </a:r>
            <a:r>
              <a:rPr lang="en-US" sz="1200" b="1">
                <a:solidFill>
                  <a:schemeClr val="tx1">
                    <a:lumMod val="65000"/>
                    <a:lumOff val="35000"/>
                  </a:schemeClr>
                </a:solidFill>
                <a:latin typeface="Arial" panose="020B0604020202020204"/>
              </a:rPr>
              <a:t>1.0</a:t>
            </a:r>
            <a:endParaRPr kumimoji="0" lang="en-US" sz="1200" b="1" i="0" u="none" strike="noStrike" kern="1200" cap="none" spc="0" normalizeH="0" baseline="0" noProof="0">
              <a:ln>
                <a:noFill/>
              </a:ln>
              <a:solidFill>
                <a:schemeClr val="tx1">
                  <a:lumMod val="65000"/>
                  <a:lumOff val="35000"/>
                </a:schemeClr>
              </a:solidFill>
              <a:effectLst/>
              <a:uLnTx/>
              <a:uFillTx/>
              <a:latin typeface="Arial" panose="020B0604020202020204"/>
              <a:ea typeface="+mn-ea"/>
              <a:cs typeface="+mn-cs"/>
            </a:endParaRPr>
          </a:p>
        </p:txBody>
      </p:sp>
      <p:sp>
        <p:nvSpPr>
          <p:cNvPr id="43" name="TextBox 42">
            <a:extLst>
              <a:ext uri="{FF2B5EF4-FFF2-40B4-BE49-F238E27FC236}">
                <a16:creationId xmlns:a16="http://schemas.microsoft.com/office/drawing/2014/main" id="{DCF8639A-E102-6837-2B79-DEBFA4B3688F}"/>
              </a:ext>
            </a:extLst>
          </p:cNvPr>
          <p:cNvSpPr txBox="1"/>
          <p:nvPr/>
        </p:nvSpPr>
        <p:spPr>
          <a:xfrm>
            <a:off x="5883711" y="2537090"/>
            <a:ext cx="587567"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tx1">
                    <a:lumMod val="65000"/>
                    <a:lumOff val="35000"/>
                  </a:schemeClr>
                </a:solidFill>
                <a:effectLst/>
                <a:uLnTx/>
                <a:uFillTx/>
                <a:latin typeface="Arial" panose="020B0604020202020204"/>
                <a:ea typeface="+mn-ea"/>
                <a:cs typeface="+mn-cs"/>
              </a:rPr>
              <a:t>-3.0</a:t>
            </a:r>
          </a:p>
        </p:txBody>
      </p:sp>
      <p:sp>
        <p:nvSpPr>
          <p:cNvPr id="44" name="TextBox 43">
            <a:extLst>
              <a:ext uri="{FF2B5EF4-FFF2-40B4-BE49-F238E27FC236}">
                <a16:creationId xmlns:a16="http://schemas.microsoft.com/office/drawing/2014/main" id="{15CEE09E-512B-97B4-5920-5261C3DCBAE0}"/>
              </a:ext>
            </a:extLst>
          </p:cNvPr>
          <p:cNvSpPr txBox="1"/>
          <p:nvPr/>
        </p:nvSpPr>
        <p:spPr>
          <a:xfrm>
            <a:off x="7003710" y="2542736"/>
            <a:ext cx="587567"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tx1">
                    <a:lumMod val="65000"/>
                    <a:lumOff val="35000"/>
                  </a:schemeClr>
                </a:solidFill>
                <a:effectLst/>
                <a:uLnTx/>
                <a:uFillTx/>
                <a:latin typeface="Arial" panose="020B0604020202020204"/>
                <a:ea typeface="+mn-ea"/>
                <a:cs typeface="+mn-cs"/>
              </a:rPr>
              <a:t>1.1</a:t>
            </a:r>
          </a:p>
        </p:txBody>
      </p:sp>
      <p:sp>
        <p:nvSpPr>
          <p:cNvPr id="30" name="TextBox 29">
            <a:extLst>
              <a:ext uri="{FF2B5EF4-FFF2-40B4-BE49-F238E27FC236}">
                <a16:creationId xmlns:a16="http://schemas.microsoft.com/office/drawing/2014/main" id="{E68F9F6C-1FFF-06B7-674C-33816A366061}"/>
              </a:ext>
            </a:extLst>
          </p:cNvPr>
          <p:cNvSpPr txBox="1"/>
          <p:nvPr/>
        </p:nvSpPr>
        <p:spPr>
          <a:xfrm>
            <a:off x="8078145" y="1969637"/>
            <a:ext cx="816505" cy="338554"/>
          </a:xfrm>
          <a:prstGeom prst="rect">
            <a:avLst/>
          </a:prstGeom>
          <a:noFill/>
        </p:spPr>
        <p:txBody>
          <a:bodyPr wrap="square" rtlCol="0">
            <a:spAutoFit/>
          </a:bodyPr>
          <a:lstStyle/>
          <a:p>
            <a:pPr marL="0" marR="0" lvl="0" indent="0" defTabSz="683784"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accent1"/>
                </a:solidFill>
                <a:effectLst/>
                <a:uLnTx/>
                <a:uFillTx/>
                <a:latin typeface="Arial" panose="020B0604020202020204"/>
                <a:ea typeface="+mn-ea"/>
                <a:cs typeface="+mn-cs"/>
              </a:rPr>
              <a:t>Noninferiority</a:t>
            </a:r>
            <a:br>
              <a:rPr kumimoji="0" lang="en-US" sz="800" b="0" i="0" u="none" strike="noStrike" kern="1200" cap="none" spc="0" normalizeH="0" baseline="0" noProof="0">
                <a:ln>
                  <a:noFill/>
                </a:ln>
                <a:solidFill>
                  <a:schemeClr val="accent1"/>
                </a:solidFill>
                <a:effectLst/>
                <a:uLnTx/>
                <a:uFillTx/>
                <a:latin typeface="Arial" panose="020B0604020202020204"/>
                <a:ea typeface="+mn-ea"/>
                <a:cs typeface="+mn-cs"/>
              </a:rPr>
            </a:br>
            <a:r>
              <a:rPr kumimoji="0" lang="en-US" sz="800" b="0" i="0" u="none" strike="noStrike" kern="1200" cap="none" spc="0" normalizeH="0" baseline="0" noProof="0">
                <a:ln>
                  <a:noFill/>
                </a:ln>
                <a:solidFill>
                  <a:schemeClr val="accent1"/>
                </a:solidFill>
                <a:effectLst/>
                <a:uLnTx/>
                <a:uFillTx/>
                <a:latin typeface="Arial" panose="020B0604020202020204"/>
                <a:ea typeface="+mn-ea"/>
                <a:cs typeface="+mn-cs"/>
              </a:rPr>
              <a:t>margin</a:t>
            </a:r>
          </a:p>
        </p:txBody>
      </p:sp>
      <p:cxnSp>
        <p:nvCxnSpPr>
          <p:cNvPr id="32" name="Straight Connector 31">
            <a:extLst>
              <a:ext uri="{FF2B5EF4-FFF2-40B4-BE49-F238E27FC236}">
                <a16:creationId xmlns:a16="http://schemas.microsoft.com/office/drawing/2014/main" id="{0180E17E-920E-9C1D-4577-762027754A60}"/>
              </a:ext>
            </a:extLst>
          </p:cNvPr>
          <p:cNvCxnSpPr>
            <a:cxnSpLocks/>
          </p:cNvCxnSpPr>
          <p:nvPr/>
        </p:nvCxnSpPr>
        <p:spPr>
          <a:xfrm flipH="1" flipV="1">
            <a:off x="8085142" y="1957100"/>
            <a:ext cx="0" cy="1332000"/>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grpSp>
        <p:nvGrpSpPr>
          <p:cNvPr id="13" name="Group 12">
            <a:extLst>
              <a:ext uri="{FF2B5EF4-FFF2-40B4-BE49-F238E27FC236}">
                <a16:creationId xmlns:a16="http://schemas.microsoft.com/office/drawing/2014/main" id="{6B9AF678-0C96-EA4E-A1D6-1C77442ADB5E}"/>
              </a:ext>
            </a:extLst>
          </p:cNvPr>
          <p:cNvGrpSpPr/>
          <p:nvPr/>
        </p:nvGrpSpPr>
        <p:grpSpPr>
          <a:xfrm>
            <a:off x="3655795" y="938247"/>
            <a:ext cx="1656256" cy="427012"/>
            <a:chOff x="3864394" y="1848061"/>
            <a:chExt cx="1656256" cy="427012"/>
          </a:xfrm>
        </p:grpSpPr>
        <p:sp>
          <p:nvSpPr>
            <p:cNvPr id="2" name="Rectangle 1">
              <a:extLst>
                <a:ext uri="{FF2B5EF4-FFF2-40B4-BE49-F238E27FC236}">
                  <a16:creationId xmlns:a16="http://schemas.microsoft.com/office/drawing/2014/main" id="{B902ADBF-4B5C-6CB0-F6D6-251F29DD4397}"/>
                </a:ext>
              </a:extLst>
            </p:cNvPr>
            <p:cNvSpPr/>
            <p:nvPr/>
          </p:nvSpPr>
          <p:spPr>
            <a:xfrm>
              <a:off x="3864394" y="2111817"/>
              <a:ext cx="72000" cy="72000"/>
            </a:xfrm>
            <a:prstGeom prst="rect">
              <a:avLst/>
            </a:prstGeom>
            <a:solidFill>
              <a:srgbClr val="0099CC"/>
            </a:solidFill>
            <a:ln>
              <a:solidFill>
                <a:srgbClr val="0099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784"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 name="TextBox 42">
              <a:extLst>
                <a:ext uri="{FF2B5EF4-FFF2-40B4-BE49-F238E27FC236}">
                  <a16:creationId xmlns:a16="http://schemas.microsoft.com/office/drawing/2014/main" id="{531AAAFA-99AC-CC70-311B-98A47CEF185C}"/>
                </a:ext>
              </a:extLst>
            </p:cNvPr>
            <p:cNvSpPr txBox="1"/>
            <p:nvPr/>
          </p:nvSpPr>
          <p:spPr>
            <a:xfrm>
              <a:off x="3925341" y="2013463"/>
              <a:ext cx="1437644" cy="261610"/>
            </a:xfrm>
            <a:prstGeom prst="rect">
              <a:avLst/>
            </a:prstGeom>
            <a:noFill/>
          </p:spPr>
          <p:txBody>
            <a:bodyPr wrap="square" rtlCol="0">
              <a:spAutoFit/>
            </a:bodyPr>
            <a:lstStyle>
              <a:defPPr>
                <a:defRPr lang="en-US"/>
              </a:defPPr>
              <a:lvl1pPr marL="0" indent="0" algn="l" defTabSz="457200" rtl="0" eaLnBrk="1" latinLnBrk="0" hangingPunct="1">
                <a:defRPr sz="1800" kern="1200">
                  <a:solidFill>
                    <a:schemeClr val="tx1"/>
                  </a:solidFill>
                  <a:latin typeface="+mn-lt"/>
                  <a:ea typeface="+mn-ea"/>
                  <a:cs typeface="+mn-cs"/>
                </a:defRPr>
              </a:lvl1pPr>
              <a:lvl2pPr marL="457200" indent="0" algn="l" defTabSz="457200" rtl="0" eaLnBrk="1" latinLnBrk="0" hangingPunct="1">
                <a:defRPr sz="1800" kern="1200">
                  <a:solidFill>
                    <a:schemeClr val="tx1"/>
                  </a:solidFill>
                  <a:latin typeface="+mn-lt"/>
                  <a:ea typeface="+mn-ea"/>
                  <a:cs typeface="+mn-cs"/>
                </a:defRPr>
              </a:lvl2pPr>
              <a:lvl3pPr marL="914400" indent="0" algn="l" defTabSz="457200" rtl="0" eaLnBrk="1" latinLnBrk="0" hangingPunct="1">
                <a:defRPr sz="1800" kern="1200">
                  <a:solidFill>
                    <a:schemeClr val="tx1"/>
                  </a:solidFill>
                  <a:latin typeface="+mn-lt"/>
                  <a:ea typeface="+mn-ea"/>
                  <a:cs typeface="+mn-cs"/>
                </a:defRPr>
              </a:lvl3pPr>
              <a:lvl4pPr marL="1371600" indent="0" algn="l" defTabSz="457200" rtl="0" eaLnBrk="1" latinLnBrk="0" hangingPunct="1">
                <a:defRPr sz="1800" kern="1200">
                  <a:solidFill>
                    <a:schemeClr val="tx1"/>
                  </a:solidFill>
                  <a:latin typeface="+mn-lt"/>
                  <a:ea typeface="+mn-ea"/>
                  <a:cs typeface="+mn-cs"/>
                </a:defRPr>
              </a:lvl4pPr>
              <a:lvl5pPr marL="1828800" indent="0" algn="l" defTabSz="457200" rtl="0" eaLnBrk="1" latinLnBrk="0" hangingPunct="1">
                <a:defRPr sz="1800" kern="1200">
                  <a:solidFill>
                    <a:schemeClr val="tx1"/>
                  </a:solidFill>
                  <a:latin typeface="+mn-lt"/>
                  <a:ea typeface="+mn-ea"/>
                  <a:cs typeface="+mn-cs"/>
                </a:defRPr>
              </a:lvl5pPr>
              <a:lvl6pPr marL="2286000" indent="0" algn="l" defTabSz="457200" rtl="0" eaLnBrk="1" latinLnBrk="0" hangingPunct="1">
                <a:defRPr sz="1800" kern="1200">
                  <a:solidFill>
                    <a:schemeClr val="tx1"/>
                  </a:solidFill>
                  <a:latin typeface="+mn-lt"/>
                  <a:ea typeface="+mn-ea"/>
                  <a:cs typeface="+mn-cs"/>
                </a:defRPr>
              </a:lvl6pPr>
              <a:lvl7pPr marL="2743200" indent="0" algn="l" defTabSz="457200" rtl="0" eaLnBrk="1" latinLnBrk="0" hangingPunct="1">
                <a:defRPr sz="1800" kern="1200">
                  <a:solidFill>
                    <a:schemeClr val="tx1"/>
                  </a:solidFill>
                  <a:latin typeface="+mn-lt"/>
                  <a:ea typeface="+mn-ea"/>
                  <a:cs typeface="+mn-cs"/>
                </a:defRPr>
              </a:lvl7pPr>
              <a:lvl8pPr marL="3200400" indent="0" algn="l" defTabSz="457200" rtl="0" eaLnBrk="1" latinLnBrk="0" hangingPunct="1">
                <a:defRPr sz="1800" kern="1200">
                  <a:solidFill>
                    <a:schemeClr val="tx1"/>
                  </a:solidFill>
                  <a:latin typeface="+mn-lt"/>
                  <a:ea typeface="+mn-ea"/>
                  <a:cs typeface="+mn-cs"/>
                </a:defRPr>
              </a:lvl8pPr>
              <a:lvl9pPr marL="3657600" indent="0" algn="l" defTabSz="457200" rtl="0" eaLnBrk="1" latinLnBrk="0" hangingPunct="1">
                <a:defRPr sz="1800" kern="1200">
                  <a:solidFill>
                    <a:schemeClr val="tx1"/>
                  </a:solidFill>
                  <a:latin typeface="+mn-lt"/>
                  <a:ea typeface="+mn-ea"/>
                  <a:cs typeface="+mn-cs"/>
                </a:defRPr>
              </a:lvl9pPr>
            </a:lstStyle>
            <a:p>
              <a:pPr marL="0" marR="0" lvl="0" indent="0" algn="l" defTabSz="683784"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54565B"/>
                  </a:solidFill>
                  <a:effectLst/>
                  <a:uLnTx/>
                  <a:uFillTx/>
                  <a:latin typeface="Arial" panose="020B0604020202020204"/>
                  <a:ea typeface="+mn-ea"/>
                  <a:cs typeface="+mn-cs"/>
                </a:rPr>
                <a:t>Daily SOC </a:t>
              </a:r>
              <a:r>
                <a:rPr lang="en-US" sz="1100">
                  <a:solidFill>
                    <a:srgbClr val="54565B"/>
                  </a:solidFill>
                  <a:latin typeface="Arial" panose="020B0604020202020204"/>
                </a:rPr>
                <a:t>(n </a:t>
              </a:r>
              <a:r>
                <a:rPr kumimoji="0" lang="en-US" sz="1100" b="0" i="0" u="none" strike="noStrike" kern="1200" cap="none" spc="0" normalizeH="0" baseline="0" noProof="0">
                  <a:ln>
                    <a:noFill/>
                  </a:ln>
                  <a:solidFill>
                    <a:srgbClr val="54565B"/>
                  </a:solidFill>
                  <a:effectLst/>
                  <a:uLnTx/>
                  <a:uFillTx/>
                  <a:latin typeface="Arial" panose="020B0604020202020204"/>
                  <a:ea typeface="+mn-ea"/>
                  <a:cs typeface="+mn-cs"/>
                </a:rPr>
                <a:t>= 312)</a:t>
              </a:r>
            </a:p>
          </p:txBody>
        </p:sp>
        <p:sp>
          <p:nvSpPr>
            <p:cNvPr id="8" name="TextBox 41">
              <a:extLst>
                <a:ext uri="{FF2B5EF4-FFF2-40B4-BE49-F238E27FC236}">
                  <a16:creationId xmlns:a16="http://schemas.microsoft.com/office/drawing/2014/main" id="{37AFFC2E-2F5A-C9E4-9C88-A3B35109BD83}"/>
                </a:ext>
              </a:extLst>
            </p:cNvPr>
            <p:cNvSpPr txBox="1"/>
            <p:nvPr/>
          </p:nvSpPr>
          <p:spPr>
            <a:xfrm>
              <a:off x="3925341" y="1848061"/>
              <a:ext cx="1595309" cy="261610"/>
            </a:xfrm>
            <a:prstGeom prst="rect">
              <a:avLst/>
            </a:prstGeom>
            <a:noFill/>
          </p:spPr>
          <p:txBody>
            <a:bodyPr wrap="none" rtlCol="0">
              <a:spAutoFit/>
            </a:bodyPr>
            <a:lstStyle>
              <a:defPPr>
                <a:defRPr lang="en-US"/>
              </a:defPPr>
              <a:lvl1pPr marL="0" indent="0" algn="l" defTabSz="457200" rtl="0" eaLnBrk="1" latinLnBrk="0" hangingPunct="1">
                <a:defRPr sz="1800" kern="1200">
                  <a:solidFill>
                    <a:schemeClr val="tx1"/>
                  </a:solidFill>
                  <a:latin typeface="+mn-lt"/>
                  <a:ea typeface="+mn-ea"/>
                  <a:cs typeface="+mn-cs"/>
                </a:defRPr>
              </a:lvl1pPr>
              <a:lvl2pPr marL="457200" indent="0" algn="l" defTabSz="457200" rtl="0" eaLnBrk="1" latinLnBrk="0" hangingPunct="1">
                <a:defRPr sz="1800" kern="1200">
                  <a:solidFill>
                    <a:schemeClr val="tx1"/>
                  </a:solidFill>
                  <a:latin typeface="+mn-lt"/>
                  <a:ea typeface="+mn-ea"/>
                  <a:cs typeface="+mn-cs"/>
                </a:defRPr>
              </a:lvl2pPr>
              <a:lvl3pPr marL="914400" indent="0" algn="l" defTabSz="457200" rtl="0" eaLnBrk="1" latinLnBrk="0" hangingPunct="1">
                <a:defRPr sz="1800" kern="1200">
                  <a:solidFill>
                    <a:schemeClr val="tx1"/>
                  </a:solidFill>
                  <a:latin typeface="+mn-lt"/>
                  <a:ea typeface="+mn-ea"/>
                  <a:cs typeface="+mn-cs"/>
                </a:defRPr>
              </a:lvl3pPr>
              <a:lvl4pPr marL="1371600" indent="0" algn="l" defTabSz="457200" rtl="0" eaLnBrk="1" latinLnBrk="0" hangingPunct="1">
                <a:defRPr sz="1800" kern="1200">
                  <a:solidFill>
                    <a:schemeClr val="tx1"/>
                  </a:solidFill>
                  <a:latin typeface="+mn-lt"/>
                  <a:ea typeface="+mn-ea"/>
                  <a:cs typeface="+mn-cs"/>
                </a:defRPr>
              </a:lvl4pPr>
              <a:lvl5pPr marL="1828800" indent="0" algn="l" defTabSz="457200" rtl="0" eaLnBrk="1" latinLnBrk="0" hangingPunct="1">
                <a:defRPr sz="1800" kern="1200">
                  <a:solidFill>
                    <a:schemeClr val="tx1"/>
                  </a:solidFill>
                  <a:latin typeface="+mn-lt"/>
                  <a:ea typeface="+mn-ea"/>
                  <a:cs typeface="+mn-cs"/>
                </a:defRPr>
              </a:lvl5pPr>
              <a:lvl6pPr marL="2286000" indent="0" algn="l" defTabSz="457200" rtl="0" eaLnBrk="1" latinLnBrk="0" hangingPunct="1">
                <a:defRPr sz="1800" kern="1200">
                  <a:solidFill>
                    <a:schemeClr val="tx1"/>
                  </a:solidFill>
                  <a:latin typeface="+mn-lt"/>
                  <a:ea typeface="+mn-ea"/>
                  <a:cs typeface="+mn-cs"/>
                </a:defRPr>
              </a:lvl6pPr>
              <a:lvl7pPr marL="2743200" indent="0" algn="l" defTabSz="457200" rtl="0" eaLnBrk="1" latinLnBrk="0" hangingPunct="1">
                <a:defRPr sz="1800" kern="1200">
                  <a:solidFill>
                    <a:schemeClr val="tx1"/>
                  </a:solidFill>
                  <a:latin typeface="+mn-lt"/>
                  <a:ea typeface="+mn-ea"/>
                  <a:cs typeface="+mn-cs"/>
                </a:defRPr>
              </a:lvl7pPr>
              <a:lvl8pPr marL="3200400" indent="0" algn="l" defTabSz="457200" rtl="0" eaLnBrk="1" latinLnBrk="0" hangingPunct="1">
                <a:defRPr sz="1800" kern="1200">
                  <a:solidFill>
                    <a:schemeClr val="tx1"/>
                  </a:solidFill>
                  <a:latin typeface="+mn-lt"/>
                  <a:ea typeface="+mn-ea"/>
                  <a:cs typeface="+mn-cs"/>
                </a:defRPr>
              </a:lvl8pPr>
              <a:lvl9pPr marL="3657600" indent="0" algn="l" defTabSz="457200" rtl="0" eaLnBrk="1" latinLnBrk="0" hangingPunct="1">
                <a:defRPr sz="1800" kern="1200">
                  <a:solidFill>
                    <a:schemeClr val="tx1"/>
                  </a:solidFill>
                  <a:latin typeface="+mn-lt"/>
                  <a:ea typeface="+mn-ea"/>
                  <a:cs typeface="+mn-cs"/>
                </a:defRPr>
              </a:lvl9pPr>
            </a:lstStyle>
            <a:p>
              <a:pPr marL="0" marR="0" lvl="0" indent="0" algn="l" defTabSz="683784"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54565B"/>
                  </a:solidFill>
                  <a:effectLst/>
                  <a:uLnTx/>
                  <a:uFillTx/>
                  <a:latin typeface="Arial" panose="020B0604020202020204"/>
                  <a:ea typeface="+mn-ea"/>
                  <a:cs typeface="+mn-cs"/>
                </a:rPr>
                <a:t>ISL/LEN QW (</a:t>
              </a:r>
              <a:r>
                <a:rPr lang="en-US" sz="1100">
                  <a:solidFill>
                    <a:srgbClr val="54565B"/>
                  </a:solidFill>
                  <a:latin typeface="Arial" panose="020B0604020202020204"/>
                </a:rPr>
                <a:t>n </a:t>
              </a:r>
              <a:r>
                <a:rPr kumimoji="0" lang="en-US" sz="1100" b="0" i="0" u="none" strike="noStrike" kern="1200" cap="none" spc="0" normalizeH="0" baseline="0" noProof="0">
                  <a:ln>
                    <a:noFill/>
                  </a:ln>
                  <a:solidFill>
                    <a:srgbClr val="54565B"/>
                  </a:solidFill>
                  <a:effectLst/>
                  <a:uLnTx/>
                  <a:uFillTx/>
                  <a:latin typeface="Arial" panose="020B0604020202020204"/>
                  <a:ea typeface="+mn-ea"/>
                  <a:cs typeface="+mn-cs"/>
                </a:rPr>
                <a:t>= 314)</a:t>
              </a:r>
            </a:p>
          </p:txBody>
        </p:sp>
        <p:sp>
          <p:nvSpPr>
            <p:cNvPr id="9" name="Rectangle 8">
              <a:extLst>
                <a:ext uri="{FF2B5EF4-FFF2-40B4-BE49-F238E27FC236}">
                  <a16:creationId xmlns:a16="http://schemas.microsoft.com/office/drawing/2014/main" id="{DC5D3F2B-1B47-3ED4-86EF-F28999365D1B}"/>
                </a:ext>
              </a:extLst>
            </p:cNvPr>
            <p:cNvSpPr/>
            <p:nvPr/>
          </p:nvSpPr>
          <p:spPr>
            <a:xfrm>
              <a:off x="3864394" y="1941463"/>
              <a:ext cx="72000" cy="72000"/>
            </a:xfrm>
            <a:prstGeom prst="rect">
              <a:avLst/>
            </a:prstGeom>
            <a:solidFill>
              <a:srgbClr val="76B531"/>
            </a:solidFill>
            <a:ln>
              <a:solidFill>
                <a:srgbClr val="76B5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indent="0" algn="l" defTabSz="457200" rtl="0" eaLnBrk="1" latinLnBrk="0" hangingPunct="1">
                <a:defRPr sz="1800" kern="1200">
                  <a:solidFill>
                    <a:schemeClr val="lt1"/>
                  </a:solidFill>
                  <a:latin typeface="+mn-lt"/>
                  <a:ea typeface="+mn-ea"/>
                  <a:cs typeface="+mn-cs"/>
                </a:defRPr>
              </a:lvl1pPr>
              <a:lvl2pPr marL="457200" indent="0" algn="l" defTabSz="457200" rtl="0" eaLnBrk="1" latinLnBrk="0" hangingPunct="1">
                <a:defRPr sz="1800" kern="1200">
                  <a:solidFill>
                    <a:schemeClr val="lt1"/>
                  </a:solidFill>
                  <a:latin typeface="+mn-lt"/>
                  <a:ea typeface="+mn-ea"/>
                  <a:cs typeface="+mn-cs"/>
                </a:defRPr>
              </a:lvl2pPr>
              <a:lvl3pPr marL="914400" indent="0" algn="l" defTabSz="457200" rtl="0" eaLnBrk="1" latinLnBrk="0" hangingPunct="1">
                <a:defRPr sz="1800" kern="1200">
                  <a:solidFill>
                    <a:schemeClr val="lt1"/>
                  </a:solidFill>
                  <a:latin typeface="+mn-lt"/>
                  <a:ea typeface="+mn-ea"/>
                  <a:cs typeface="+mn-cs"/>
                </a:defRPr>
              </a:lvl3pPr>
              <a:lvl4pPr marL="1371600" indent="0" algn="l" defTabSz="457200" rtl="0" eaLnBrk="1" latinLnBrk="0" hangingPunct="1">
                <a:defRPr sz="1800" kern="1200">
                  <a:solidFill>
                    <a:schemeClr val="lt1"/>
                  </a:solidFill>
                  <a:latin typeface="+mn-lt"/>
                  <a:ea typeface="+mn-ea"/>
                  <a:cs typeface="+mn-cs"/>
                </a:defRPr>
              </a:lvl4pPr>
              <a:lvl5pPr marL="1828800" indent="0" algn="l" defTabSz="457200" rtl="0" eaLnBrk="1" latinLnBrk="0" hangingPunct="1">
                <a:defRPr sz="1800" kern="1200">
                  <a:solidFill>
                    <a:schemeClr val="lt1"/>
                  </a:solidFill>
                  <a:latin typeface="+mn-lt"/>
                  <a:ea typeface="+mn-ea"/>
                  <a:cs typeface="+mn-cs"/>
                </a:defRPr>
              </a:lvl5pPr>
              <a:lvl6pPr marL="2286000" indent="0" algn="l" defTabSz="457200" rtl="0" eaLnBrk="1" latinLnBrk="0" hangingPunct="1">
                <a:defRPr sz="1800" kern="1200">
                  <a:solidFill>
                    <a:schemeClr val="lt1"/>
                  </a:solidFill>
                  <a:latin typeface="+mn-lt"/>
                  <a:ea typeface="+mn-ea"/>
                  <a:cs typeface="+mn-cs"/>
                </a:defRPr>
              </a:lvl6pPr>
              <a:lvl7pPr marL="2743200" indent="0" algn="l" defTabSz="457200" rtl="0" eaLnBrk="1" latinLnBrk="0" hangingPunct="1">
                <a:defRPr sz="1800" kern="1200">
                  <a:solidFill>
                    <a:schemeClr val="lt1"/>
                  </a:solidFill>
                  <a:latin typeface="+mn-lt"/>
                  <a:ea typeface="+mn-ea"/>
                  <a:cs typeface="+mn-cs"/>
                </a:defRPr>
              </a:lvl7pPr>
              <a:lvl8pPr marL="3200400" indent="0" algn="l" defTabSz="457200" rtl="0" eaLnBrk="1" latinLnBrk="0" hangingPunct="1">
                <a:defRPr sz="1800" kern="1200">
                  <a:solidFill>
                    <a:schemeClr val="lt1"/>
                  </a:solidFill>
                  <a:latin typeface="+mn-lt"/>
                  <a:ea typeface="+mn-ea"/>
                  <a:cs typeface="+mn-cs"/>
                </a:defRPr>
              </a:lvl8pPr>
              <a:lvl9pPr marL="3657600" indent="0" algn="l" defTabSz="457200" rtl="0" eaLnBrk="1" latinLnBrk="0" hangingPunct="1">
                <a:defRPr sz="1800" kern="1200">
                  <a:solidFill>
                    <a:schemeClr val="lt1"/>
                  </a:solidFill>
                  <a:latin typeface="+mn-lt"/>
                  <a:ea typeface="+mn-ea"/>
                  <a:cs typeface="+mn-cs"/>
                </a:defRPr>
              </a:lvl9pPr>
            </a:lstStyle>
            <a:p>
              <a:pPr marL="0" marR="0" lvl="0" indent="0" algn="ctr" defTabSz="683784"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2D425F"/>
                </a:solidFill>
                <a:effectLst/>
                <a:uLnTx/>
                <a:uFillTx/>
                <a:latin typeface="Arial" panose="020B0604020202020204"/>
                <a:ea typeface="+mn-ea"/>
                <a:cs typeface="+mn-cs"/>
              </a:endParaRPr>
            </a:p>
          </p:txBody>
        </p:sp>
      </p:grpSp>
      <p:sp>
        <p:nvSpPr>
          <p:cNvPr id="18" name="TextBox 17">
            <a:extLst>
              <a:ext uri="{FF2B5EF4-FFF2-40B4-BE49-F238E27FC236}">
                <a16:creationId xmlns:a16="http://schemas.microsoft.com/office/drawing/2014/main" id="{B497F81C-5758-340A-197C-4B774887B819}"/>
              </a:ext>
            </a:extLst>
          </p:cNvPr>
          <p:cNvSpPr txBox="1"/>
          <p:nvPr/>
        </p:nvSpPr>
        <p:spPr>
          <a:xfrm>
            <a:off x="5986902" y="3567260"/>
            <a:ext cx="2028041"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chemeClr val="tx1">
                    <a:lumMod val="65000"/>
                    <a:lumOff val="35000"/>
                  </a:schemeClr>
                </a:solidFill>
                <a:effectLst/>
                <a:uLnTx/>
                <a:uFillTx/>
                <a:latin typeface="Arial" panose="020B0604020202020204"/>
                <a:ea typeface="+mn-ea"/>
                <a:cs typeface="+mn-cs"/>
              </a:rPr>
              <a:t>Participants, %</a:t>
            </a:r>
          </a:p>
        </p:txBody>
      </p:sp>
    </p:spTree>
    <p:extLst>
      <p:ext uri="{BB962C8B-B14F-4D97-AF65-F5344CB8AC3E}">
        <p14:creationId xmlns:p14="http://schemas.microsoft.com/office/powerpoint/2010/main" val="6225844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12CA08-C5C6-7A79-B7B9-C25D65C96504}"/>
            </a:ext>
          </a:extLst>
        </p:cNvPr>
        <p:cNvGrpSpPr/>
        <p:nvPr/>
      </p:nvGrpSpPr>
      <p:grpSpPr>
        <a:xfrm>
          <a:off x="0" y="0"/>
          <a:ext cx="0" cy="0"/>
          <a:chOff x="0" y="0"/>
          <a:chExt cx="0" cy="0"/>
        </a:xfrm>
      </p:grpSpPr>
      <p:graphicFrame>
        <p:nvGraphicFramePr>
          <p:cNvPr id="8" name="Chart 7">
            <a:extLst>
              <a:ext uri="{FF2B5EF4-FFF2-40B4-BE49-F238E27FC236}">
                <a16:creationId xmlns:a16="http://schemas.microsoft.com/office/drawing/2014/main" id="{0D551136-999D-8134-5389-4BAB969BD9D5}"/>
              </a:ext>
            </a:extLst>
          </p:cNvPr>
          <p:cNvGraphicFramePr/>
          <p:nvPr>
            <p:extLst>
              <p:ext uri="{D42A27DB-BD31-4B8C-83A1-F6EECF244321}">
                <p14:modId xmlns:p14="http://schemas.microsoft.com/office/powerpoint/2010/main" val="4012780646"/>
              </p:ext>
            </p:extLst>
          </p:nvPr>
        </p:nvGraphicFramePr>
        <p:xfrm>
          <a:off x="4845415" y="1318556"/>
          <a:ext cx="3900700" cy="1695867"/>
        </p:xfrm>
        <a:graphic>
          <a:graphicData uri="http://schemas.openxmlformats.org/drawingml/2006/chart">
            <c:chart xmlns:c="http://schemas.openxmlformats.org/drawingml/2006/chart" xmlns:r="http://schemas.openxmlformats.org/officeDocument/2006/relationships" r:id="rId3"/>
          </a:graphicData>
        </a:graphic>
      </p:graphicFrame>
      <p:sp>
        <p:nvSpPr>
          <p:cNvPr id="4" name="Title 3">
            <a:extLst>
              <a:ext uri="{FF2B5EF4-FFF2-40B4-BE49-F238E27FC236}">
                <a16:creationId xmlns:a16="http://schemas.microsoft.com/office/drawing/2014/main" id="{CEAEE417-87E2-5E76-0085-97B5B3F124C5}"/>
              </a:ext>
            </a:extLst>
          </p:cNvPr>
          <p:cNvSpPr>
            <a:spLocks noGrp="1"/>
          </p:cNvSpPr>
          <p:nvPr>
            <p:ph type="title"/>
          </p:nvPr>
        </p:nvSpPr>
        <p:spPr>
          <a:xfrm>
            <a:off x="324001" y="222190"/>
            <a:ext cx="8496000" cy="558000"/>
          </a:xfrm>
          <a:solidFill>
            <a:srgbClr val="2C415F"/>
          </a:solidFill>
        </p:spPr>
        <p:txBody>
          <a:bodyPr vert="horz" lIns="68580" tIns="0" rIns="0" bIns="0" rtlCol="0" anchor="ctr">
            <a:noAutofit/>
          </a:bodyPr>
          <a:lstStyle/>
          <a:p>
            <a:r>
              <a:rPr lang="en-GB" sz="2180">
                <a:latin typeface="Helvetica" pitchFamily="2" charset="0"/>
              </a:rPr>
              <a:t>CD4+ T-cell Count Changes Through Week 48</a:t>
            </a:r>
            <a:endParaRPr lang="en-US" sz="2180">
              <a:latin typeface="Helvetica" pitchFamily="2" charset="0"/>
            </a:endParaRPr>
          </a:p>
        </p:txBody>
      </p:sp>
      <p:sp>
        <p:nvSpPr>
          <p:cNvPr id="21" name="TextBox 20">
            <a:extLst>
              <a:ext uri="{FF2B5EF4-FFF2-40B4-BE49-F238E27FC236}">
                <a16:creationId xmlns:a16="http://schemas.microsoft.com/office/drawing/2014/main" id="{ED812B65-6C7C-4570-1FC1-DCB6E58D2EDE}"/>
              </a:ext>
            </a:extLst>
          </p:cNvPr>
          <p:cNvSpPr txBox="1"/>
          <p:nvPr/>
        </p:nvSpPr>
        <p:spPr>
          <a:xfrm rot="16200000">
            <a:off x="3829754" y="2018706"/>
            <a:ext cx="1882577" cy="369332"/>
          </a:xfrm>
          <a:prstGeom prst="rect">
            <a:avLst/>
          </a:prstGeom>
          <a:noFill/>
        </p:spPr>
        <p:txBody>
          <a:bodyPr wrap="square" anchor="ctr">
            <a:spAutoFit/>
          </a:bodyPr>
          <a:lstStyle/>
          <a:p>
            <a:pPr marL="0" marR="0" lvl="0" indent="0" algn="ctr" defTabSz="683784"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54565B"/>
                </a:solidFill>
                <a:effectLst/>
                <a:uLnTx/>
                <a:uFillTx/>
                <a:latin typeface="Arial" panose="020B0604020202020204"/>
                <a:ea typeface="+mn-ea"/>
                <a:cs typeface="+mn-cs"/>
              </a:rPr>
              <a:t>Mean (SD) Change From</a:t>
            </a:r>
            <a:br>
              <a:rPr kumimoji="0" lang="en-US" sz="900" b="1" i="0" u="none" strike="noStrike" kern="1200" cap="none" spc="0" normalizeH="0" baseline="0" noProof="0">
                <a:ln>
                  <a:noFill/>
                </a:ln>
                <a:solidFill>
                  <a:srgbClr val="54565B"/>
                </a:solidFill>
                <a:effectLst/>
                <a:uLnTx/>
                <a:uFillTx/>
                <a:latin typeface="Arial" panose="020B0604020202020204"/>
                <a:ea typeface="+mn-ea"/>
                <a:cs typeface="+mn-cs"/>
              </a:rPr>
            </a:br>
            <a:r>
              <a:rPr kumimoji="0" lang="en-US" sz="900" b="1" i="0" u="none" strike="noStrike" kern="1200" cap="none" spc="0" normalizeH="0" baseline="0" noProof="0">
                <a:ln>
                  <a:noFill/>
                </a:ln>
                <a:solidFill>
                  <a:srgbClr val="54565B"/>
                </a:solidFill>
                <a:effectLst/>
                <a:uLnTx/>
                <a:uFillTx/>
                <a:latin typeface="Arial" panose="020B0604020202020204"/>
                <a:ea typeface="+mn-ea"/>
                <a:cs typeface="+mn-cs"/>
              </a:rPr>
              <a:t>Baseline, cells/µL</a:t>
            </a:r>
            <a:endParaRPr kumimoji="0" lang="en-GB" sz="900" b="1" i="0" u="none" strike="noStrike" kern="1200" cap="none" spc="0" normalizeH="0" baseline="0" noProof="0" dirty="0">
              <a:ln>
                <a:noFill/>
              </a:ln>
              <a:solidFill>
                <a:srgbClr val="54565B"/>
              </a:solidFill>
              <a:effectLst/>
              <a:uLnTx/>
              <a:uFillTx/>
              <a:latin typeface="Arial" panose="020B0604020202020204"/>
              <a:ea typeface="+mn-ea"/>
              <a:cs typeface="+mn-cs"/>
            </a:endParaRPr>
          </a:p>
        </p:txBody>
      </p:sp>
      <p:sp>
        <p:nvSpPr>
          <p:cNvPr id="23" name="TextBox 22">
            <a:extLst>
              <a:ext uri="{FF2B5EF4-FFF2-40B4-BE49-F238E27FC236}">
                <a16:creationId xmlns:a16="http://schemas.microsoft.com/office/drawing/2014/main" id="{4A1637F9-6750-5209-4182-7DF75F7B9B38}"/>
              </a:ext>
            </a:extLst>
          </p:cNvPr>
          <p:cNvSpPr txBox="1"/>
          <p:nvPr/>
        </p:nvSpPr>
        <p:spPr>
          <a:xfrm rot="16200000">
            <a:off x="-634739" y="2087955"/>
            <a:ext cx="2186621" cy="230832"/>
          </a:xfrm>
          <a:prstGeom prst="rect">
            <a:avLst/>
          </a:prstGeom>
          <a:noFill/>
        </p:spPr>
        <p:txBody>
          <a:bodyPr wrap="square" anchor="ctr">
            <a:spAutoFit/>
          </a:bodyPr>
          <a:lstStyle/>
          <a:p>
            <a:pPr marL="0" marR="0" lvl="0" indent="0" algn="ctr" defTabSz="683784"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srgbClr val="54565B"/>
                </a:solidFill>
                <a:effectLst/>
                <a:uLnTx/>
                <a:uFillTx/>
                <a:latin typeface="Arial" panose="020B0604020202020204"/>
                <a:ea typeface="+mn-ea"/>
                <a:cs typeface="+mn-cs"/>
              </a:rPr>
              <a:t>Mean (SD), cells/µL </a:t>
            </a:r>
            <a:endParaRPr kumimoji="0" lang="en-GB" sz="900" b="1" i="0" u="none" strike="noStrike" kern="1200" cap="none" spc="0" normalizeH="0" baseline="0" noProof="0" dirty="0">
              <a:ln>
                <a:noFill/>
              </a:ln>
              <a:solidFill>
                <a:srgbClr val="54565B"/>
              </a:solidFill>
              <a:effectLst/>
              <a:uLnTx/>
              <a:uFillTx/>
              <a:latin typeface="Arial" panose="020B0604020202020204"/>
              <a:ea typeface="+mn-ea"/>
              <a:cs typeface="+mn-cs"/>
            </a:endParaRPr>
          </a:p>
        </p:txBody>
      </p:sp>
      <p:grpSp>
        <p:nvGrpSpPr>
          <p:cNvPr id="9" name="Group 8">
            <a:extLst>
              <a:ext uri="{FF2B5EF4-FFF2-40B4-BE49-F238E27FC236}">
                <a16:creationId xmlns:a16="http://schemas.microsoft.com/office/drawing/2014/main" id="{1E3BF148-6CA0-4A9B-16D8-DDA06DE87205}"/>
              </a:ext>
            </a:extLst>
          </p:cNvPr>
          <p:cNvGrpSpPr/>
          <p:nvPr/>
        </p:nvGrpSpPr>
        <p:grpSpPr>
          <a:xfrm>
            <a:off x="2778450" y="855644"/>
            <a:ext cx="3726000" cy="262943"/>
            <a:chOff x="2778450" y="667894"/>
            <a:chExt cx="3726000" cy="262943"/>
          </a:xfrm>
        </p:grpSpPr>
        <p:sp>
          <p:nvSpPr>
            <p:cNvPr id="77" name="TextBox 76">
              <a:extLst>
                <a:ext uri="{FF2B5EF4-FFF2-40B4-BE49-F238E27FC236}">
                  <a16:creationId xmlns:a16="http://schemas.microsoft.com/office/drawing/2014/main" id="{B846EAE2-F506-15F6-3A3A-7D5A1895BF30}"/>
                </a:ext>
              </a:extLst>
            </p:cNvPr>
            <p:cNvSpPr txBox="1"/>
            <p:nvPr/>
          </p:nvSpPr>
          <p:spPr>
            <a:xfrm>
              <a:off x="2778450" y="667894"/>
              <a:ext cx="3726000" cy="262943"/>
            </a:xfrm>
            <a:prstGeom prst="rect">
              <a:avLst/>
            </a:prstGeom>
            <a:noFill/>
            <a:ln>
              <a:noFill/>
            </a:ln>
          </p:spPr>
          <p:txBody>
            <a:bodyPr wrap="square" lIns="432000" tIns="54000" bIns="54000" rtlCol="0" anchor="ctr" anchorCtr="0">
              <a:spAutoFit/>
            </a:bodyPr>
            <a:lstStyle/>
            <a:p>
              <a:pPr marL="0" marR="0" lvl="0" indent="0" algn="l" defTabSz="683784"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54565B"/>
                  </a:solidFill>
                  <a:effectLst/>
                  <a:uLnTx/>
                  <a:uFillTx/>
                  <a:latin typeface="Arial" panose="020B0604020202020204"/>
                  <a:ea typeface="+mn-ea"/>
                  <a:cs typeface="+mn-cs"/>
                </a:rPr>
                <a:t>ISL/LEN QW (n = 314)                     Daily SOC (n = 312)</a:t>
              </a:r>
            </a:p>
          </p:txBody>
        </p:sp>
        <p:grpSp>
          <p:nvGrpSpPr>
            <p:cNvPr id="15" name="Group 14">
              <a:extLst>
                <a:ext uri="{FF2B5EF4-FFF2-40B4-BE49-F238E27FC236}">
                  <a16:creationId xmlns:a16="http://schemas.microsoft.com/office/drawing/2014/main" id="{E58A8F83-4E79-1F78-0C08-A650C7640443}"/>
                </a:ext>
              </a:extLst>
            </p:cNvPr>
            <p:cNvGrpSpPr/>
            <p:nvPr/>
          </p:nvGrpSpPr>
          <p:grpSpPr>
            <a:xfrm>
              <a:off x="4916113" y="763365"/>
              <a:ext cx="210695" cy="72000"/>
              <a:chOff x="4794193" y="763365"/>
              <a:chExt cx="210695" cy="72000"/>
            </a:xfrm>
          </p:grpSpPr>
          <p:cxnSp>
            <p:nvCxnSpPr>
              <p:cNvPr id="82" name="Straight Connector 81">
                <a:extLst>
                  <a:ext uri="{FF2B5EF4-FFF2-40B4-BE49-F238E27FC236}">
                    <a16:creationId xmlns:a16="http://schemas.microsoft.com/office/drawing/2014/main" id="{A84FB832-3477-7662-4F22-72E2113B8F53}"/>
                  </a:ext>
                </a:extLst>
              </p:cNvPr>
              <p:cNvCxnSpPr>
                <a:cxnSpLocks/>
              </p:cNvCxnSpPr>
              <p:nvPr/>
            </p:nvCxnSpPr>
            <p:spPr>
              <a:xfrm>
                <a:off x="4794193" y="799365"/>
                <a:ext cx="210695" cy="0"/>
              </a:xfrm>
              <a:prstGeom prst="line">
                <a:avLst/>
              </a:prstGeom>
              <a:solidFill>
                <a:srgbClr val="0099CC"/>
              </a:solidFill>
              <a:ln w="25400" cap="rnd">
                <a:solidFill>
                  <a:srgbClr val="0099CC"/>
                </a:solidFill>
              </a:ln>
            </p:spPr>
            <p:style>
              <a:lnRef idx="1">
                <a:schemeClr val="accent1"/>
              </a:lnRef>
              <a:fillRef idx="0">
                <a:schemeClr val="accent1"/>
              </a:fillRef>
              <a:effectRef idx="0">
                <a:schemeClr val="accent1"/>
              </a:effectRef>
              <a:fontRef idx="minor">
                <a:schemeClr val="tx1"/>
              </a:fontRef>
            </p:style>
          </p:cxnSp>
          <p:sp>
            <p:nvSpPr>
              <p:cNvPr id="83" name="Oval 82">
                <a:extLst>
                  <a:ext uri="{FF2B5EF4-FFF2-40B4-BE49-F238E27FC236}">
                    <a16:creationId xmlns:a16="http://schemas.microsoft.com/office/drawing/2014/main" id="{06B651D5-0C54-B13F-24FE-CF14793A8B67}"/>
                  </a:ext>
                </a:extLst>
              </p:cNvPr>
              <p:cNvSpPr>
                <a:spLocks/>
              </p:cNvSpPr>
              <p:nvPr/>
            </p:nvSpPr>
            <p:spPr>
              <a:xfrm>
                <a:off x="4863540" y="763365"/>
                <a:ext cx="72000" cy="72000"/>
              </a:xfrm>
              <a:prstGeom prst="ellipse">
                <a:avLst/>
              </a:prstGeom>
              <a:solidFill>
                <a:srgbClr val="0099CC"/>
              </a:solidFill>
              <a:ln>
                <a:solidFill>
                  <a:srgbClr val="0099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784" rtl="0" eaLnBrk="1" fontAlgn="auto" latinLnBrk="0" hangingPunct="1">
                  <a:lnSpc>
                    <a:spcPct val="100000"/>
                  </a:lnSpc>
                  <a:spcBef>
                    <a:spcPts val="0"/>
                  </a:spcBef>
                  <a:spcAft>
                    <a:spcPts val="0"/>
                  </a:spcAft>
                  <a:buClrTx/>
                  <a:buSzTx/>
                  <a:buFontTx/>
                  <a:buNone/>
                  <a:tabLst/>
                  <a:defRPr/>
                </a:pPr>
                <a:endParaRPr kumimoji="0" lang="en-US" sz="101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grpSp>
          <p:nvGrpSpPr>
            <p:cNvPr id="13" name="Group 12">
              <a:extLst>
                <a:ext uri="{FF2B5EF4-FFF2-40B4-BE49-F238E27FC236}">
                  <a16:creationId xmlns:a16="http://schemas.microsoft.com/office/drawing/2014/main" id="{A21DF21A-0990-8B0E-A3F1-0461A5183487}"/>
                </a:ext>
              </a:extLst>
            </p:cNvPr>
            <p:cNvGrpSpPr/>
            <p:nvPr/>
          </p:nvGrpSpPr>
          <p:grpSpPr>
            <a:xfrm>
              <a:off x="2894327" y="763365"/>
              <a:ext cx="210695" cy="72000"/>
              <a:chOff x="2932427" y="763365"/>
              <a:chExt cx="210695" cy="72000"/>
            </a:xfrm>
          </p:grpSpPr>
          <p:cxnSp>
            <p:nvCxnSpPr>
              <p:cNvPr id="80" name="Straight Connector 79">
                <a:extLst>
                  <a:ext uri="{FF2B5EF4-FFF2-40B4-BE49-F238E27FC236}">
                    <a16:creationId xmlns:a16="http://schemas.microsoft.com/office/drawing/2014/main" id="{748742F1-9DBB-2D08-FF2C-A78052D98A1E}"/>
                  </a:ext>
                </a:extLst>
              </p:cNvPr>
              <p:cNvCxnSpPr>
                <a:cxnSpLocks/>
              </p:cNvCxnSpPr>
              <p:nvPr/>
            </p:nvCxnSpPr>
            <p:spPr>
              <a:xfrm>
                <a:off x="2932427" y="799365"/>
                <a:ext cx="210695" cy="0"/>
              </a:xfrm>
              <a:prstGeom prst="line">
                <a:avLst/>
              </a:prstGeom>
              <a:solidFill>
                <a:srgbClr val="76B531"/>
              </a:solidFill>
              <a:ln w="25400" cap="rnd">
                <a:solidFill>
                  <a:srgbClr val="76B531"/>
                </a:solidFill>
              </a:ln>
            </p:spPr>
            <p:style>
              <a:lnRef idx="1">
                <a:schemeClr val="accent1"/>
              </a:lnRef>
              <a:fillRef idx="0">
                <a:schemeClr val="accent1"/>
              </a:fillRef>
              <a:effectRef idx="0">
                <a:schemeClr val="accent1"/>
              </a:effectRef>
              <a:fontRef idx="minor">
                <a:schemeClr val="tx1"/>
              </a:fontRef>
            </p:style>
          </p:cxnSp>
          <p:sp>
            <p:nvSpPr>
              <p:cNvPr id="81" name="Oval 80">
                <a:extLst>
                  <a:ext uri="{FF2B5EF4-FFF2-40B4-BE49-F238E27FC236}">
                    <a16:creationId xmlns:a16="http://schemas.microsoft.com/office/drawing/2014/main" id="{49574953-F1D9-22ED-FAB0-FE378037AD31}"/>
                  </a:ext>
                </a:extLst>
              </p:cNvPr>
              <p:cNvSpPr>
                <a:spLocks/>
              </p:cNvSpPr>
              <p:nvPr/>
            </p:nvSpPr>
            <p:spPr>
              <a:xfrm>
                <a:off x="3001774" y="763365"/>
                <a:ext cx="72000" cy="72000"/>
              </a:xfrm>
              <a:prstGeom prst="ellipse">
                <a:avLst/>
              </a:prstGeom>
              <a:solidFill>
                <a:srgbClr val="76B531"/>
              </a:solidFill>
              <a:ln>
                <a:solidFill>
                  <a:srgbClr val="76B5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784" rtl="0" eaLnBrk="1" fontAlgn="auto" latinLnBrk="0" hangingPunct="1">
                  <a:lnSpc>
                    <a:spcPct val="100000"/>
                  </a:lnSpc>
                  <a:spcBef>
                    <a:spcPts val="0"/>
                  </a:spcBef>
                  <a:spcAft>
                    <a:spcPts val="0"/>
                  </a:spcAft>
                  <a:buClrTx/>
                  <a:buSzTx/>
                  <a:buFontTx/>
                  <a:buNone/>
                  <a:tabLst/>
                  <a:defRPr/>
                </a:pPr>
                <a:endParaRPr kumimoji="0" lang="en-US" sz="101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grpSp>
      <p:sp>
        <p:nvSpPr>
          <p:cNvPr id="51" name="TextBox 50">
            <a:extLst>
              <a:ext uri="{FF2B5EF4-FFF2-40B4-BE49-F238E27FC236}">
                <a16:creationId xmlns:a16="http://schemas.microsoft.com/office/drawing/2014/main" id="{67BF99DD-0CF6-F83A-78A7-A1AA7370328B}"/>
              </a:ext>
            </a:extLst>
          </p:cNvPr>
          <p:cNvSpPr txBox="1"/>
          <p:nvPr/>
        </p:nvSpPr>
        <p:spPr>
          <a:xfrm>
            <a:off x="5350980" y="2939273"/>
            <a:ext cx="426990" cy="230832"/>
          </a:xfrm>
          <a:prstGeom prst="rect">
            <a:avLst/>
          </a:prstGeom>
          <a:noFill/>
        </p:spPr>
        <p:txBody>
          <a:bodyPr wrap="square" rtlCol="0">
            <a:spAutoFit/>
          </a:bodyPr>
          <a:lstStyle/>
          <a:p>
            <a:pPr marL="0" marR="0" lvl="0" indent="0" algn="ctr" defTabSz="683784"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prstClr val="black">
                    <a:lumMod val="65000"/>
                    <a:lumOff val="35000"/>
                  </a:prstClr>
                </a:solidFill>
                <a:effectLst/>
                <a:uLnTx/>
                <a:uFillTx/>
                <a:latin typeface="Arial" panose="020B0604020202020204"/>
                <a:ea typeface="+mn-ea"/>
                <a:cs typeface="+mn-cs"/>
              </a:rPr>
              <a:t>BL</a:t>
            </a:r>
            <a:endParaRPr kumimoji="0" lang="en-GB" sz="1000" b="1" i="0" u="none" strike="noStrike" kern="1200" cap="none" spc="0" normalizeH="0" baseline="0" noProof="0">
              <a:ln>
                <a:noFill/>
              </a:ln>
              <a:solidFill>
                <a:srgbClr val="595959"/>
              </a:solidFill>
              <a:effectLst/>
              <a:uLnTx/>
              <a:uFillTx/>
              <a:latin typeface="Arial" panose="020B0604020202020204"/>
              <a:ea typeface="+mn-ea"/>
              <a:cs typeface="+mn-cs"/>
            </a:endParaRPr>
          </a:p>
        </p:txBody>
      </p:sp>
      <p:sp>
        <p:nvSpPr>
          <p:cNvPr id="56" name="TextBox 55">
            <a:extLst>
              <a:ext uri="{FF2B5EF4-FFF2-40B4-BE49-F238E27FC236}">
                <a16:creationId xmlns:a16="http://schemas.microsoft.com/office/drawing/2014/main" id="{A2D44F78-5D5A-0B52-755F-81EACE2A422F}"/>
              </a:ext>
            </a:extLst>
          </p:cNvPr>
          <p:cNvSpPr txBox="1"/>
          <p:nvPr/>
        </p:nvSpPr>
        <p:spPr>
          <a:xfrm>
            <a:off x="5732250" y="2800744"/>
            <a:ext cx="377568" cy="215444"/>
          </a:xfrm>
          <a:prstGeom prst="rect">
            <a:avLst/>
          </a:prstGeom>
          <a:noFill/>
        </p:spPr>
        <p:txBody>
          <a:bodyPr wrap="square" rtlCol="0">
            <a:spAutoFit/>
          </a:bodyPr>
          <a:lstStyle/>
          <a:p>
            <a:pPr marL="0" marR="0" lvl="0" indent="0" algn="l" defTabSz="683784" rtl="0" eaLnBrk="1" fontAlgn="auto" latinLnBrk="0" hangingPunct="1">
              <a:lnSpc>
                <a:spcPct val="100000"/>
              </a:lnSpc>
              <a:spcBef>
                <a:spcPts val="0"/>
              </a:spcBef>
              <a:spcAft>
                <a:spcPts val="0"/>
              </a:spcAft>
              <a:buClrTx/>
              <a:buSzTx/>
              <a:buFontTx/>
              <a:buNone/>
              <a:tabLst/>
              <a:defRPr/>
            </a:pPr>
            <a:endParaRPr kumimoji="0" lang="en-GB" sz="800" b="0" i="0" u="none" strike="noStrike" kern="1200" cap="none" spc="0" normalizeH="0" baseline="0" noProof="0">
              <a:ln>
                <a:noFill/>
              </a:ln>
              <a:solidFill>
                <a:prstClr val="black">
                  <a:lumMod val="65000"/>
                  <a:lumOff val="35000"/>
                </a:prstClr>
              </a:solidFill>
              <a:effectLst/>
              <a:uLnTx/>
              <a:uFillTx/>
              <a:latin typeface="Arial" panose="020B0604020202020204"/>
              <a:ea typeface="+mn-ea"/>
              <a:cs typeface="+mn-cs"/>
            </a:endParaRPr>
          </a:p>
        </p:txBody>
      </p:sp>
      <p:sp>
        <p:nvSpPr>
          <p:cNvPr id="58" name="TextBox 57">
            <a:extLst>
              <a:ext uri="{FF2B5EF4-FFF2-40B4-BE49-F238E27FC236}">
                <a16:creationId xmlns:a16="http://schemas.microsoft.com/office/drawing/2014/main" id="{8EFDCD16-258B-0963-D520-513B636553D3}"/>
              </a:ext>
            </a:extLst>
          </p:cNvPr>
          <p:cNvSpPr txBox="1"/>
          <p:nvPr/>
        </p:nvSpPr>
        <p:spPr>
          <a:xfrm>
            <a:off x="5919853" y="2939273"/>
            <a:ext cx="501157" cy="230832"/>
          </a:xfrm>
          <a:prstGeom prst="rect">
            <a:avLst/>
          </a:prstGeom>
          <a:solidFill>
            <a:schemeClr val="bg1"/>
          </a:solidFill>
        </p:spPr>
        <p:txBody>
          <a:bodyPr wrap="square" rtlCol="0">
            <a:spAutoFit/>
          </a:bodyPr>
          <a:lstStyle/>
          <a:p>
            <a:pPr marL="0" marR="0" lvl="0" indent="0" algn="ctr" defTabSz="683784"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prstClr val="black">
                    <a:lumMod val="65000"/>
                    <a:lumOff val="35000"/>
                  </a:prstClr>
                </a:solidFill>
                <a:effectLst/>
                <a:uLnTx/>
                <a:uFillTx/>
                <a:latin typeface="Arial" panose="020B0604020202020204"/>
                <a:ea typeface="+mn-ea"/>
                <a:cs typeface="+mn-cs"/>
              </a:rPr>
              <a:t>W12</a:t>
            </a:r>
            <a:endParaRPr kumimoji="0" lang="en-GB" sz="1000" b="1" i="0" u="none" strike="noStrike" kern="1200" cap="none" spc="0" normalizeH="0" baseline="0" noProof="0">
              <a:ln>
                <a:noFill/>
              </a:ln>
              <a:solidFill>
                <a:srgbClr val="595959"/>
              </a:solidFill>
              <a:effectLst/>
              <a:uLnTx/>
              <a:uFillTx/>
              <a:latin typeface="Arial" panose="020B0604020202020204"/>
              <a:ea typeface="+mn-ea"/>
              <a:cs typeface="+mn-cs"/>
            </a:endParaRPr>
          </a:p>
        </p:txBody>
      </p:sp>
      <p:sp>
        <p:nvSpPr>
          <p:cNvPr id="2" name="TextBox 1">
            <a:extLst>
              <a:ext uri="{FF2B5EF4-FFF2-40B4-BE49-F238E27FC236}">
                <a16:creationId xmlns:a16="http://schemas.microsoft.com/office/drawing/2014/main" id="{42B2C0FF-0431-DCBF-35CD-1ED0F78116AE}"/>
              </a:ext>
            </a:extLst>
          </p:cNvPr>
          <p:cNvSpPr txBox="1"/>
          <p:nvPr/>
        </p:nvSpPr>
        <p:spPr>
          <a:xfrm>
            <a:off x="6551932" y="2939273"/>
            <a:ext cx="501157" cy="230832"/>
          </a:xfrm>
          <a:prstGeom prst="rect">
            <a:avLst/>
          </a:prstGeom>
          <a:noFill/>
        </p:spPr>
        <p:txBody>
          <a:bodyPr wrap="square" rtlCol="0">
            <a:spAutoFit/>
          </a:bodyPr>
          <a:lstStyle/>
          <a:p>
            <a:pPr marL="0" marR="0" lvl="0" indent="0" algn="ctr" defTabSz="683784"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prstClr val="black">
                    <a:lumMod val="65000"/>
                    <a:lumOff val="35000"/>
                  </a:prstClr>
                </a:solidFill>
                <a:effectLst/>
                <a:uLnTx/>
                <a:uFillTx/>
                <a:latin typeface="Arial" panose="020B0604020202020204"/>
                <a:ea typeface="+mn-ea"/>
                <a:cs typeface="+mn-cs"/>
              </a:rPr>
              <a:t>W24</a:t>
            </a:r>
            <a:endParaRPr kumimoji="0" lang="en-GB" sz="1000" b="1" i="0" u="none" strike="noStrike" kern="1200" cap="none" spc="0" normalizeH="0" baseline="0" noProof="0">
              <a:ln>
                <a:noFill/>
              </a:ln>
              <a:solidFill>
                <a:srgbClr val="595959"/>
              </a:solidFill>
              <a:effectLst/>
              <a:uLnTx/>
              <a:uFillTx/>
              <a:latin typeface="Arial" panose="020B0604020202020204"/>
              <a:ea typeface="+mn-ea"/>
              <a:cs typeface="+mn-cs"/>
            </a:endParaRPr>
          </a:p>
        </p:txBody>
      </p:sp>
      <p:sp>
        <p:nvSpPr>
          <p:cNvPr id="5" name="TextBox 4">
            <a:extLst>
              <a:ext uri="{FF2B5EF4-FFF2-40B4-BE49-F238E27FC236}">
                <a16:creationId xmlns:a16="http://schemas.microsoft.com/office/drawing/2014/main" id="{CDC08879-97DF-2C95-8D53-8821095DEF76}"/>
              </a:ext>
            </a:extLst>
          </p:cNvPr>
          <p:cNvSpPr txBox="1"/>
          <p:nvPr/>
        </p:nvSpPr>
        <p:spPr>
          <a:xfrm>
            <a:off x="7175662" y="2939273"/>
            <a:ext cx="501157" cy="230832"/>
          </a:xfrm>
          <a:prstGeom prst="rect">
            <a:avLst/>
          </a:prstGeom>
          <a:noFill/>
        </p:spPr>
        <p:txBody>
          <a:bodyPr wrap="square" rtlCol="0">
            <a:spAutoFit/>
          </a:bodyPr>
          <a:lstStyle/>
          <a:p>
            <a:pPr marL="0" marR="0" lvl="0" indent="0" algn="ctr" defTabSz="683784"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prstClr val="black">
                    <a:lumMod val="65000"/>
                    <a:lumOff val="35000"/>
                  </a:prstClr>
                </a:solidFill>
                <a:effectLst/>
                <a:uLnTx/>
                <a:uFillTx/>
                <a:latin typeface="Arial" panose="020B0604020202020204"/>
                <a:ea typeface="+mn-ea"/>
                <a:cs typeface="+mn-cs"/>
              </a:rPr>
              <a:t>W36</a:t>
            </a:r>
            <a:endParaRPr kumimoji="0" lang="en-GB" sz="1000" b="1" i="0" u="none" strike="noStrike" kern="1200" cap="none" spc="0" normalizeH="0" baseline="0" noProof="0">
              <a:ln>
                <a:noFill/>
              </a:ln>
              <a:solidFill>
                <a:srgbClr val="595959"/>
              </a:solidFill>
              <a:effectLst/>
              <a:uLnTx/>
              <a:uFillTx/>
              <a:latin typeface="Arial" panose="020B0604020202020204"/>
              <a:ea typeface="+mn-ea"/>
              <a:cs typeface="+mn-cs"/>
            </a:endParaRPr>
          </a:p>
        </p:txBody>
      </p:sp>
      <p:sp>
        <p:nvSpPr>
          <p:cNvPr id="7" name="TextBox 6">
            <a:extLst>
              <a:ext uri="{FF2B5EF4-FFF2-40B4-BE49-F238E27FC236}">
                <a16:creationId xmlns:a16="http://schemas.microsoft.com/office/drawing/2014/main" id="{6ACD96E7-6DAF-C477-A521-740A38BC72F4}"/>
              </a:ext>
            </a:extLst>
          </p:cNvPr>
          <p:cNvSpPr txBox="1"/>
          <p:nvPr/>
        </p:nvSpPr>
        <p:spPr>
          <a:xfrm>
            <a:off x="7806695" y="2939273"/>
            <a:ext cx="501157" cy="230832"/>
          </a:xfrm>
          <a:prstGeom prst="rect">
            <a:avLst/>
          </a:prstGeom>
          <a:noFill/>
        </p:spPr>
        <p:txBody>
          <a:bodyPr wrap="square" rtlCol="0">
            <a:spAutoFit/>
          </a:bodyPr>
          <a:lstStyle/>
          <a:p>
            <a:pPr marL="0" marR="0" lvl="0" indent="0" algn="ctr" defTabSz="683784"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prstClr val="black">
                    <a:lumMod val="65000"/>
                    <a:lumOff val="35000"/>
                  </a:prstClr>
                </a:solidFill>
                <a:effectLst/>
                <a:uLnTx/>
                <a:uFillTx/>
                <a:latin typeface="Arial" panose="020B0604020202020204"/>
                <a:ea typeface="+mn-ea"/>
                <a:cs typeface="+mn-cs"/>
              </a:rPr>
              <a:t>W48</a:t>
            </a:r>
            <a:endParaRPr kumimoji="0" lang="en-GB" sz="1000" b="1" i="0" u="none" strike="noStrike" kern="1200" cap="none" spc="0" normalizeH="0" baseline="0" noProof="0">
              <a:ln>
                <a:noFill/>
              </a:ln>
              <a:solidFill>
                <a:srgbClr val="595959"/>
              </a:solidFill>
              <a:effectLst/>
              <a:uLnTx/>
              <a:uFillTx/>
              <a:latin typeface="Arial" panose="020B0604020202020204"/>
              <a:ea typeface="+mn-ea"/>
              <a:cs typeface="+mn-cs"/>
            </a:endParaRPr>
          </a:p>
        </p:txBody>
      </p:sp>
      <p:sp>
        <p:nvSpPr>
          <p:cNvPr id="25" name="TextBox 24">
            <a:extLst>
              <a:ext uri="{FF2B5EF4-FFF2-40B4-BE49-F238E27FC236}">
                <a16:creationId xmlns:a16="http://schemas.microsoft.com/office/drawing/2014/main" id="{95B12E4D-1D36-D8EF-D632-9B2E92E313F4}"/>
              </a:ext>
            </a:extLst>
          </p:cNvPr>
          <p:cNvSpPr txBox="1"/>
          <p:nvPr/>
        </p:nvSpPr>
        <p:spPr>
          <a:xfrm>
            <a:off x="853944" y="2939273"/>
            <a:ext cx="452386" cy="230832"/>
          </a:xfrm>
          <a:prstGeom prst="rect">
            <a:avLst/>
          </a:prstGeom>
          <a:noFill/>
        </p:spPr>
        <p:txBody>
          <a:bodyPr wrap="square" rtlCol="0">
            <a:spAutoFit/>
          </a:bodyPr>
          <a:lstStyle/>
          <a:p>
            <a:pPr marL="0" marR="0" lvl="0" indent="0" algn="ctr" defTabSz="683784"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prstClr val="black">
                    <a:lumMod val="65000"/>
                    <a:lumOff val="35000"/>
                  </a:prstClr>
                </a:solidFill>
                <a:effectLst/>
                <a:uLnTx/>
                <a:uFillTx/>
                <a:latin typeface="Arial" panose="020B0604020202020204"/>
                <a:ea typeface="+mn-ea"/>
                <a:cs typeface="+mn-cs"/>
              </a:rPr>
              <a:t>BL</a:t>
            </a:r>
            <a:endParaRPr kumimoji="0" lang="en-GB" sz="1000" b="1" i="0" u="none" strike="noStrike" kern="1200" cap="none" spc="0" normalizeH="0" baseline="0" noProof="0">
              <a:ln>
                <a:noFill/>
              </a:ln>
              <a:solidFill>
                <a:srgbClr val="595959"/>
              </a:solidFill>
              <a:effectLst/>
              <a:uLnTx/>
              <a:uFillTx/>
              <a:latin typeface="Arial" panose="020B0604020202020204"/>
              <a:ea typeface="+mn-ea"/>
              <a:cs typeface="+mn-cs"/>
            </a:endParaRPr>
          </a:p>
        </p:txBody>
      </p:sp>
      <p:sp>
        <p:nvSpPr>
          <p:cNvPr id="27" name="TextBox 26">
            <a:extLst>
              <a:ext uri="{FF2B5EF4-FFF2-40B4-BE49-F238E27FC236}">
                <a16:creationId xmlns:a16="http://schemas.microsoft.com/office/drawing/2014/main" id="{835F4997-8E68-3950-8DEA-CB4A17A936B1}"/>
              </a:ext>
            </a:extLst>
          </p:cNvPr>
          <p:cNvSpPr txBox="1"/>
          <p:nvPr/>
        </p:nvSpPr>
        <p:spPr>
          <a:xfrm>
            <a:off x="1555412" y="2939273"/>
            <a:ext cx="452386" cy="230832"/>
          </a:xfrm>
          <a:prstGeom prst="rect">
            <a:avLst/>
          </a:prstGeom>
          <a:solidFill>
            <a:schemeClr val="bg1"/>
          </a:solidFill>
        </p:spPr>
        <p:txBody>
          <a:bodyPr wrap="square" rtlCol="0">
            <a:spAutoFit/>
          </a:bodyPr>
          <a:lstStyle/>
          <a:p>
            <a:pPr marL="0" marR="0" lvl="0" indent="0" algn="ctr" defTabSz="683784"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prstClr val="black">
                    <a:lumMod val="65000"/>
                    <a:lumOff val="35000"/>
                  </a:prstClr>
                </a:solidFill>
                <a:effectLst/>
                <a:uLnTx/>
                <a:uFillTx/>
                <a:latin typeface="Arial" panose="020B0604020202020204"/>
                <a:ea typeface="+mn-ea"/>
                <a:cs typeface="+mn-cs"/>
              </a:rPr>
              <a:t>W12</a:t>
            </a:r>
            <a:endParaRPr kumimoji="0" lang="en-GB" sz="1000" b="1" i="0" u="none" strike="noStrike" kern="1200" cap="none" spc="0" normalizeH="0" baseline="0" noProof="0">
              <a:ln>
                <a:noFill/>
              </a:ln>
              <a:solidFill>
                <a:srgbClr val="595959"/>
              </a:solidFill>
              <a:effectLst/>
              <a:uLnTx/>
              <a:uFillTx/>
              <a:latin typeface="Arial" panose="020B0604020202020204"/>
              <a:ea typeface="+mn-ea"/>
              <a:cs typeface="+mn-cs"/>
            </a:endParaRPr>
          </a:p>
        </p:txBody>
      </p:sp>
      <p:sp>
        <p:nvSpPr>
          <p:cNvPr id="29" name="TextBox 28">
            <a:extLst>
              <a:ext uri="{FF2B5EF4-FFF2-40B4-BE49-F238E27FC236}">
                <a16:creationId xmlns:a16="http://schemas.microsoft.com/office/drawing/2014/main" id="{19F24F90-DBAA-B5B0-A585-64343B8A6467}"/>
              </a:ext>
            </a:extLst>
          </p:cNvPr>
          <p:cNvSpPr txBox="1"/>
          <p:nvPr/>
        </p:nvSpPr>
        <p:spPr>
          <a:xfrm>
            <a:off x="2225920" y="2939273"/>
            <a:ext cx="465199" cy="230832"/>
          </a:xfrm>
          <a:prstGeom prst="rect">
            <a:avLst/>
          </a:prstGeom>
          <a:noFill/>
        </p:spPr>
        <p:txBody>
          <a:bodyPr wrap="square" rtlCol="0">
            <a:spAutoFit/>
          </a:bodyPr>
          <a:lstStyle/>
          <a:p>
            <a:pPr marL="0" marR="0" lvl="0" indent="0" algn="ctr" defTabSz="683784"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prstClr val="black">
                    <a:lumMod val="65000"/>
                    <a:lumOff val="35000"/>
                  </a:prstClr>
                </a:solidFill>
                <a:effectLst/>
                <a:uLnTx/>
                <a:uFillTx/>
                <a:latin typeface="Arial" panose="020B0604020202020204"/>
                <a:ea typeface="+mn-ea"/>
                <a:cs typeface="+mn-cs"/>
              </a:rPr>
              <a:t>W24</a:t>
            </a:r>
            <a:endParaRPr kumimoji="0" lang="en-GB" sz="800" b="1" i="0" u="none" strike="noStrike" kern="1200" cap="none" spc="0" normalizeH="0" baseline="0" noProof="0">
              <a:ln>
                <a:noFill/>
              </a:ln>
              <a:solidFill>
                <a:srgbClr val="595959"/>
              </a:solidFill>
              <a:effectLst/>
              <a:uLnTx/>
              <a:uFillTx/>
              <a:latin typeface="Arial" panose="020B0604020202020204"/>
              <a:ea typeface="+mn-ea"/>
              <a:cs typeface="+mn-cs"/>
            </a:endParaRPr>
          </a:p>
        </p:txBody>
      </p:sp>
      <p:sp>
        <p:nvSpPr>
          <p:cNvPr id="31" name="TextBox 30">
            <a:extLst>
              <a:ext uri="{FF2B5EF4-FFF2-40B4-BE49-F238E27FC236}">
                <a16:creationId xmlns:a16="http://schemas.microsoft.com/office/drawing/2014/main" id="{20DD0BCB-A1E7-2B1E-1C92-EEFF1F632DB7}"/>
              </a:ext>
            </a:extLst>
          </p:cNvPr>
          <p:cNvSpPr txBox="1"/>
          <p:nvPr/>
        </p:nvSpPr>
        <p:spPr>
          <a:xfrm>
            <a:off x="2930234" y="2939273"/>
            <a:ext cx="436890" cy="230832"/>
          </a:xfrm>
          <a:prstGeom prst="rect">
            <a:avLst/>
          </a:prstGeom>
          <a:noFill/>
        </p:spPr>
        <p:txBody>
          <a:bodyPr wrap="square" rtlCol="0">
            <a:spAutoFit/>
          </a:bodyPr>
          <a:lstStyle/>
          <a:p>
            <a:pPr marL="0" marR="0" lvl="0" indent="0" algn="ctr" defTabSz="683784"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prstClr val="black">
                    <a:lumMod val="65000"/>
                    <a:lumOff val="35000"/>
                  </a:prstClr>
                </a:solidFill>
                <a:effectLst/>
                <a:uLnTx/>
                <a:uFillTx/>
                <a:latin typeface="Arial" panose="020B0604020202020204"/>
                <a:ea typeface="+mn-ea"/>
                <a:cs typeface="+mn-cs"/>
              </a:rPr>
              <a:t>W36</a:t>
            </a:r>
            <a:endParaRPr kumimoji="0" lang="en-GB" sz="1000" b="1" i="0" u="none" strike="noStrike" kern="1200" cap="none" spc="0" normalizeH="0" baseline="0" noProof="0">
              <a:ln>
                <a:noFill/>
              </a:ln>
              <a:solidFill>
                <a:srgbClr val="595959"/>
              </a:solidFill>
              <a:effectLst/>
              <a:uLnTx/>
              <a:uFillTx/>
              <a:latin typeface="Arial" panose="020B0604020202020204"/>
              <a:ea typeface="+mn-ea"/>
              <a:cs typeface="+mn-cs"/>
            </a:endParaRPr>
          </a:p>
        </p:txBody>
      </p:sp>
      <p:sp>
        <p:nvSpPr>
          <p:cNvPr id="33" name="TextBox 32">
            <a:extLst>
              <a:ext uri="{FF2B5EF4-FFF2-40B4-BE49-F238E27FC236}">
                <a16:creationId xmlns:a16="http://schemas.microsoft.com/office/drawing/2014/main" id="{63ABC1A5-A75D-AC5C-FA4D-656709A82DAF}"/>
              </a:ext>
            </a:extLst>
          </p:cNvPr>
          <p:cNvSpPr txBox="1"/>
          <p:nvPr/>
        </p:nvSpPr>
        <p:spPr>
          <a:xfrm>
            <a:off x="3632273" y="2939273"/>
            <a:ext cx="451883" cy="230832"/>
          </a:xfrm>
          <a:prstGeom prst="rect">
            <a:avLst/>
          </a:prstGeom>
          <a:noFill/>
        </p:spPr>
        <p:txBody>
          <a:bodyPr wrap="square" rtlCol="0">
            <a:spAutoFit/>
          </a:bodyPr>
          <a:lstStyle/>
          <a:p>
            <a:pPr marL="0" marR="0" lvl="0" indent="0" algn="ctr" defTabSz="683784"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prstClr val="black">
                    <a:lumMod val="65000"/>
                    <a:lumOff val="35000"/>
                  </a:prstClr>
                </a:solidFill>
                <a:effectLst/>
                <a:uLnTx/>
                <a:uFillTx/>
                <a:latin typeface="Arial" panose="020B0604020202020204"/>
                <a:ea typeface="+mn-ea"/>
                <a:cs typeface="+mn-cs"/>
              </a:rPr>
              <a:t>W48</a:t>
            </a:r>
            <a:endParaRPr kumimoji="0" lang="en-GB" sz="800" b="1" i="0" u="none" strike="noStrike" kern="1200" cap="none" spc="0" normalizeH="0" baseline="0" noProof="0">
              <a:ln>
                <a:noFill/>
              </a:ln>
              <a:solidFill>
                <a:srgbClr val="595959"/>
              </a:solidFill>
              <a:effectLst/>
              <a:uLnTx/>
              <a:uFillTx/>
              <a:latin typeface="Arial" panose="020B0604020202020204"/>
              <a:ea typeface="+mn-ea"/>
              <a:cs typeface="+mn-cs"/>
            </a:endParaRPr>
          </a:p>
        </p:txBody>
      </p:sp>
      <p:graphicFrame>
        <p:nvGraphicFramePr>
          <p:cNvPr id="96" name="Table 95">
            <a:extLst>
              <a:ext uri="{FF2B5EF4-FFF2-40B4-BE49-F238E27FC236}">
                <a16:creationId xmlns:a16="http://schemas.microsoft.com/office/drawing/2014/main" id="{4D97BEE7-EA95-F205-830F-127E2A605D8C}"/>
              </a:ext>
            </a:extLst>
          </p:cNvPr>
          <p:cNvGraphicFramePr>
            <a:graphicFrameLocks noGrp="1"/>
          </p:cNvGraphicFramePr>
          <p:nvPr>
            <p:extLst>
              <p:ext uri="{D42A27DB-BD31-4B8C-83A1-F6EECF244321}">
                <p14:modId xmlns:p14="http://schemas.microsoft.com/office/powerpoint/2010/main" val="4010300174"/>
              </p:ext>
            </p:extLst>
          </p:nvPr>
        </p:nvGraphicFramePr>
        <p:xfrm>
          <a:off x="4544815" y="3126042"/>
          <a:ext cx="3810745" cy="304800"/>
        </p:xfrm>
        <a:graphic>
          <a:graphicData uri="http://schemas.openxmlformats.org/drawingml/2006/table">
            <a:tbl>
              <a:tblPr firstRow="1" bandRow="1">
                <a:tableStyleId>{69012ECD-51FC-41F1-AA8D-1B2483CD663E}</a:tableStyleId>
              </a:tblPr>
              <a:tblGrid>
                <a:gridCol w="675994">
                  <a:extLst>
                    <a:ext uri="{9D8B030D-6E8A-4147-A177-3AD203B41FA5}">
                      <a16:colId xmlns:a16="http://schemas.microsoft.com/office/drawing/2014/main" val="3249114166"/>
                    </a:ext>
                  </a:extLst>
                </a:gridCol>
                <a:gridCol w="688476">
                  <a:extLst>
                    <a:ext uri="{9D8B030D-6E8A-4147-A177-3AD203B41FA5}">
                      <a16:colId xmlns:a16="http://schemas.microsoft.com/office/drawing/2014/main" val="1144310610"/>
                    </a:ext>
                  </a:extLst>
                </a:gridCol>
                <a:gridCol w="542108">
                  <a:extLst>
                    <a:ext uri="{9D8B030D-6E8A-4147-A177-3AD203B41FA5}">
                      <a16:colId xmlns:a16="http://schemas.microsoft.com/office/drawing/2014/main" val="772071083"/>
                    </a:ext>
                  </a:extLst>
                </a:gridCol>
                <a:gridCol w="679418">
                  <a:extLst>
                    <a:ext uri="{9D8B030D-6E8A-4147-A177-3AD203B41FA5}">
                      <a16:colId xmlns:a16="http://schemas.microsoft.com/office/drawing/2014/main" val="2620812500"/>
                    </a:ext>
                  </a:extLst>
                </a:gridCol>
                <a:gridCol w="615149">
                  <a:extLst>
                    <a:ext uri="{9D8B030D-6E8A-4147-A177-3AD203B41FA5}">
                      <a16:colId xmlns:a16="http://schemas.microsoft.com/office/drawing/2014/main" val="2613334939"/>
                    </a:ext>
                  </a:extLst>
                </a:gridCol>
                <a:gridCol w="609600">
                  <a:extLst>
                    <a:ext uri="{9D8B030D-6E8A-4147-A177-3AD203B41FA5}">
                      <a16:colId xmlns:a16="http://schemas.microsoft.com/office/drawing/2014/main" val="1918798597"/>
                    </a:ext>
                  </a:extLst>
                </a:gridCol>
              </a:tblGrid>
              <a:tr h="144000">
                <a:tc>
                  <a:txBody>
                    <a:bodyPr/>
                    <a:lstStyle/>
                    <a:p>
                      <a:pPr algn="ctr"/>
                      <a:r>
                        <a:rPr lang="en-US" sz="1000" b="0">
                          <a:solidFill>
                            <a:srgbClr val="76B531"/>
                          </a:solidFill>
                        </a:rPr>
                        <a:t>n =</a:t>
                      </a:r>
                      <a:endParaRPr lang="en-GB" sz="1000" b="0">
                        <a:solidFill>
                          <a:srgbClr val="76B531"/>
                        </a:solidFill>
                        <a:latin typeface="+mj-lt"/>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900" b="0">
                          <a:solidFill>
                            <a:srgbClr val="76B531"/>
                          </a:solidFill>
                          <a:latin typeface="+mn-lt"/>
                        </a:rPr>
                        <a:t>314</a:t>
                      </a:r>
                    </a:p>
                  </a:txBody>
                  <a:tcPr marL="34290" marR="34290" marT="0"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6350" cap="flat" cmpd="sng" algn="ctr">
                      <a:noFill/>
                      <a:prstDash val="solid"/>
                      <a:miter lim="800000"/>
                    </a:lnB>
                    <a:lnTlToBr w="12700" cmpd="sng">
                      <a:noFill/>
                      <a:prstDash val="solid"/>
                    </a:lnTlToBr>
                    <a:lnBlToTr w="12700" cmpd="sng">
                      <a:noFill/>
                      <a:prstDash val="solid"/>
                    </a:lnBlToTr>
                    <a:solidFill>
                      <a:schemeClr val="bg1"/>
                    </a:solidFill>
                  </a:tcPr>
                </a:tc>
                <a:tc>
                  <a:txBody>
                    <a:bodyPr/>
                    <a:lstStyle/>
                    <a:p>
                      <a:pPr algn="ctr" rtl="0" fontAlgn="ctr"/>
                      <a:r>
                        <a:rPr lang="en-GB" sz="900" b="0" i="0" u="none" strike="noStrike">
                          <a:solidFill>
                            <a:srgbClr val="76B531"/>
                          </a:solidFill>
                          <a:effectLst/>
                          <a:latin typeface="+mn-lt"/>
                        </a:rPr>
                        <a:t>307</a:t>
                      </a:r>
                    </a:p>
                  </a:txBody>
                  <a:tcPr marL="34290" marR="34290" marT="0" marB="0" anchor="ctr">
                    <a:lnL>
                      <a:noFill/>
                    </a:lnL>
                    <a:lnR>
                      <a:noFill/>
                    </a:lnR>
                    <a:lnT w="12700" cap="flat" cmpd="sng" algn="ctr">
                      <a:noFill/>
                      <a:prstDash val="solid"/>
                      <a:round/>
                      <a:headEnd type="none" w="med" len="med"/>
                      <a:tailEnd type="none" w="med" len="med"/>
                    </a:lnT>
                    <a:lnB w="6350" cap="flat" cmpd="sng" algn="ctr">
                      <a:noFill/>
                      <a:prstDash val="solid"/>
                      <a:miter lim="800000"/>
                    </a:lnB>
                    <a:lnTlToBr w="12700" cmpd="sng">
                      <a:noFill/>
                      <a:prstDash val="solid"/>
                    </a:lnTlToBr>
                    <a:lnBlToTr w="12700" cmpd="sng">
                      <a:noFill/>
                      <a:prstDash val="solid"/>
                    </a:lnBlToTr>
                    <a:solidFill>
                      <a:schemeClr val="bg1"/>
                    </a:solidFill>
                  </a:tcPr>
                </a:tc>
                <a:tc>
                  <a:txBody>
                    <a:bodyPr/>
                    <a:lstStyle/>
                    <a:p>
                      <a:pPr algn="ctr" rtl="0" fontAlgn="ctr"/>
                      <a:r>
                        <a:rPr lang="en-GB" sz="900" b="0" i="0" u="none" strike="noStrike">
                          <a:solidFill>
                            <a:srgbClr val="76B531"/>
                          </a:solidFill>
                          <a:effectLst/>
                          <a:latin typeface="+mn-lt"/>
                        </a:rPr>
                        <a:t>303</a:t>
                      </a:r>
                    </a:p>
                  </a:txBody>
                  <a:tcPr marL="34290" marR="34290" marT="0" marB="0" anchor="ctr">
                    <a:lnL>
                      <a:noFill/>
                    </a:lnL>
                    <a:lnR>
                      <a:noFill/>
                    </a:lnR>
                    <a:lnT w="12700" cap="flat" cmpd="sng" algn="ctr">
                      <a:noFill/>
                      <a:prstDash val="solid"/>
                      <a:round/>
                      <a:headEnd type="none" w="med" len="med"/>
                      <a:tailEnd type="none" w="med" len="med"/>
                    </a:lnT>
                    <a:lnB w="6350" cap="flat" cmpd="sng" algn="ctr">
                      <a:noFill/>
                      <a:prstDash val="solid"/>
                      <a:miter lim="800000"/>
                    </a:lnB>
                    <a:lnTlToBr w="12700" cmpd="sng">
                      <a:noFill/>
                      <a:prstDash val="solid"/>
                    </a:lnTlToBr>
                    <a:lnBlToTr w="12700" cmpd="sng">
                      <a:noFill/>
                      <a:prstDash val="solid"/>
                    </a:lnBlToTr>
                    <a:solidFill>
                      <a:schemeClr val="bg1"/>
                    </a:solidFill>
                  </a:tcPr>
                </a:tc>
                <a:tc>
                  <a:txBody>
                    <a:bodyPr/>
                    <a:lstStyle/>
                    <a:p>
                      <a:pPr algn="ctr" rtl="0" fontAlgn="ctr"/>
                      <a:r>
                        <a:rPr lang="en-GB" sz="900" b="0" i="0" u="none" strike="noStrike">
                          <a:solidFill>
                            <a:srgbClr val="76B531"/>
                          </a:solidFill>
                          <a:effectLst/>
                          <a:latin typeface="+mn-lt"/>
                        </a:rPr>
                        <a:t>305</a:t>
                      </a:r>
                    </a:p>
                  </a:txBody>
                  <a:tcPr marL="34290" marR="34290" marT="0" marB="0" anchor="ctr">
                    <a:lnL>
                      <a:noFill/>
                    </a:lnL>
                    <a:lnR>
                      <a:noFill/>
                    </a:lnR>
                    <a:lnT w="12700" cap="flat" cmpd="sng" algn="ctr">
                      <a:noFill/>
                      <a:prstDash val="solid"/>
                      <a:round/>
                      <a:headEnd type="none" w="med" len="med"/>
                      <a:tailEnd type="none" w="med" len="med"/>
                    </a:lnT>
                    <a:lnB w="6350" cap="flat" cmpd="sng" algn="ctr">
                      <a:noFill/>
                      <a:prstDash val="solid"/>
                      <a:miter lim="800000"/>
                    </a:lnB>
                    <a:lnTlToBr w="12700" cmpd="sng">
                      <a:noFill/>
                      <a:prstDash val="solid"/>
                    </a:lnTlToBr>
                    <a:lnBlToTr w="12700" cmpd="sng">
                      <a:noFill/>
                      <a:prstDash val="solid"/>
                    </a:lnBlToTr>
                    <a:solidFill>
                      <a:schemeClr val="bg1"/>
                    </a:solidFill>
                  </a:tcPr>
                </a:tc>
                <a:tc>
                  <a:txBody>
                    <a:bodyPr/>
                    <a:lstStyle/>
                    <a:p>
                      <a:pPr algn="ctr" rtl="0" fontAlgn="ctr"/>
                      <a:r>
                        <a:rPr lang="en-GB" sz="900" b="0" i="0" u="none" strike="noStrike">
                          <a:solidFill>
                            <a:srgbClr val="76B531"/>
                          </a:solidFill>
                          <a:effectLst/>
                          <a:latin typeface="+mn-lt"/>
                        </a:rPr>
                        <a:t>301</a:t>
                      </a:r>
                    </a:p>
                  </a:txBody>
                  <a:tcPr marL="34290" marR="34290" marT="0"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miter lim="800000"/>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985880326"/>
                  </a:ext>
                </a:extLst>
              </a:tr>
              <a:tr h="144000">
                <a:tc>
                  <a:txBody>
                    <a:bodyPr/>
                    <a:lstStyle/>
                    <a:p>
                      <a:pPr algn="ctr"/>
                      <a:r>
                        <a:rPr lang="en-US" sz="1000" b="0">
                          <a:solidFill>
                            <a:srgbClr val="0099CC"/>
                          </a:solidFill>
                          <a:latin typeface="+mj-lt"/>
                        </a:rPr>
                        <a:t>n =</a:t>
                      </a:r>
                      <a:endParaRPr lang="en-GB" sz="1000" b="0">
                        <a:solidFill>
                          <a:srgbClr val="0099CC"/>
                        </a:solidFill>
                        <a:latin typeface="+mj-lt"/>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900" b="0">
                          <a:solidFill>
                            <a:srgbClr val="0099CC"/>
                          </a:solidFill>
                          <a:latin typeface="+mn-lt"/>
                        </a:rPr>
                        <a:t>312</a:t>
                      </a:r>
                    </a:p>
                  </a:txBody>
                  <a:tcPr marL="34290" marR="34290" marT="0" marB="0" anchor="ctr">
                    <a:lnL w="12700" cap="flat" cmpd="sng" algn="ctr">
                      <a:noFill/>
                      <a:prstDash val="solid"/>
                      <a:round/>
                      <a:headEnd type="none" w="med" len="med"/>
                      <a:tailEnd type="none" w="med" len="med"/>
                    </a:lnL>
                    <a:lnR>
                      <a:noFill/>
                    </a:lnR>
                    <a:lnT w="6350" cap="flat" cmpd="sng" algn="ctr">
                      <a:noFill/>
                      <a:prstDash val="solid"/>
                      <a:miter lim="800000"/>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en-GB" sz="900" b="0" i="0" u="none" strike="noStrike">
                          <a:solidFill>
                            <a:srgbClr val="0099CC"/>
                          </a:solidFill>
                          <a:effectLst/>
                          <a:latin typeface="+mn-lt"/>
                        </a:rPr>
                        <a:t>308</a:t>
                      </a:r>
                    </a:p>
                  </a:txBody>
                  <a:tcPr marL="34290" marR="34290" marT="0" marB="0" anchor="ctr">
                    <a:lnL>
                      <a:noFill/>
                    </a:lnL>
                    <a:lnR>
                      <a:noFill/>
                    </a:lnR>
                    <a:lnT w="6350" cap="flat" cmpd="sng" algn="ctr">
                      <a:noFill/>
                      <a:prstDash val="solid"/>
                      <a:miter lim="800000"/>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en-GB" sz="900" b="0" i="0" u="none" strike="noStrike">
                          <a:solidFill>
                            <a:srgbClr val="0099CC"/>
                          </a:solidFill>
                          <a:effectLst/>
                          <a:latin typeface="+mn-lt"/>
                        </a:rPr>
                        <a:t>304</a:t>
                      </a:r>
                    </a:p>
                  </a:txBody>
                  <a:tcPr marL="34290" marR="34290" marT="0" marB="0" anchor="ctr">
                    <a:lnL>
                      <a:noFill/>
                    </a:lnL>
                    <a:lnR>
                      <a:noFill/>
                    </a:lnR>
                    <a:lnT w="6350" cap="flat" cmpd="sng" algn="ctr">
                      <a:noFill/>
                      <a:prstDash val="solid"/>
                      <a:miter lim="800000"/>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en-GB" sz="900" b="0" i="0" u="none" strike="noStrike">
                          <a:solidFill>
                            <a:srgbClr val="0099CC"/>
                          </a:solidFill>
                          <a:effectLst/>
                          <a:latin typeface="+mn-lt"/>
                        </a:rPr>
                        <a:t>305</a:t>
                      </a:r>
                    </a:p>
                  </a:txBody>
                  <a:tcPr marL="34290" marR="34290" marT="0" marB="0" anchor="ctr">
                    <a:lnL>
                      <a:noFill/>
                    </a:lnL>
                    <a:lnR>
                      <a:noFill/>
                    </a:lnR>
                    <a:lnT w="6350" cap="flat" cmpd="sng" algn="ctr">
                      <a:noFill/>
                      <a:prstDash val="solid"/>
                      <a:miter lim="800000"/>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en-GB" sz="900" b="0" i="0" u="none" strike="noStrike">
                          <a:solidFill>
                            <a:srgbClr val="0099CC"/>
                          </a:solidFill>
                          <a:effectLst/>
                          <a:latin typeface="+mn-lt"/>
                        </a:rPr>
                        <a:t>302</a:t>
                      </a:r>
                    </a:p>
                  </a:txBody>
                  <a:tcPr marL="34290" marR="34290" marT="0" marB="0" anchor="ctr">
                    <a:lnL>
                      <a:noFill/>
                    </a:lnL>
                    <a:lnR w="12700" cap="flat" cmpd="sng" algn="ctr">
                      <a:noFill/>
                      <a:prstDash val="solid"/>
                      <a:round/>
                      <a:headEnd type="none" w="med" len="med"/>
                      <a:tailEnd type="none" w="med" len="med"/>
                    </a:lnR>
                    <a:lnT w="6350" cap="flat" cmpd="sng" algn="ctr">
                      <a:noFill/>
                      <a:prstDash val="solid"/>
                      <a:miter lim="800000"/>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8847720"/>
                  </a:ext>
                </a:extLst>
              </a:tr>
            </a:tbl>
          </a:graphicData>
        </a:graphic>
      </p:graphicFrame>
      <p:sp>
        <p:nvSpPr>
          <p:cNvPr id="18" name="Slide Number Placeholder 5">
            <a:extLst>
              <a:ext uri="{FF2B5EF4-FFF2-40B4-BE49-F238E27FC236}">
                <a16:creationId xmlns:a16="http://schemas.microsoft.com/office/drawing/2014/main" id="{8162B08D-2278-6BCD-40E1-62869C37E2B4}"/>
              </a:ext>
            </a:extLst>
          </p:cNvPr>
          <p:cNvSpPr>
            <a:spLocks noGrp="1"/>
          </p:cNvSpPr>
          <p:nvPr>
            <p:ph type="sldNum" sz="quarter" idx="33"/>
          </p:nvPr>
        </p:nvSpPr>
        <p:spPr>
          <a:xfrm>
            <a:off x="8820000" y="4643438"/>
            <a:ext cx="324000" cy="459075"/>
          </a:xfrm>
        </p:spPr>
        <p:txBody>
          <a:bodyPr/>
          <a:lstStyle/>
          <a:p>
            <a:pPr marL="0" marR="0" lvl="0" indent="0" algn="ctr" defTabSz="683784" rtl="0" eaLnBrk="1" fontAlgn="auto" latinLnBrk="0" hangingPunct="1">
              <a:lnSpc>
                <a:spcPct val="100000"/>
              </a:lnSpc>
              <a:spcBef>
                <a:spcPts val="0"/>
              </a:spcBef>
              <a:spcAft>
                <a:spcPts val="0"/>
              </a:spcAft>
              <a:buClrTx/>
              <a:buSzTx/>
              <a:buFontTx/>
              <a:buNone/>
              <a:tabLst/>
              <a:defRPr/>
            </a:pPr>
            <a:fld id="{19B51A1E-902D-48AF-9020-955120F399B6}" type="slidenum">
              <a:rPr kumimoji="0" lang="en-US" sz="896" b="0" i="0" u="none" strike="noStrike" kern="1200" cap="none" spc="0" normalizeH="0" baseline="0" noProof="0" smtClean="0">
                <a:ln>
                  <a:noFill/>
                </a:ln>
                <a:solidFill>
                  <a:srgbClr val="FFFFFF"/>
                </a:solidFill>
                <a:effectLst/>
                <a:uLnTx/>
                <a:uFillTx/>
                <a:latin typeface="Arial" panose="020B0604020202020204"/>
                <a:ea typeface="+mn-ea"/>
                <a:cs typeface="+mn-cs"/>
              </a:rPr>
              <a:pPr marL="0" marR="0" lvl="0" indent="0" algn="ctr" defTabSz="683784" rtl="0" eaLnBrk="1" fontAlgn="auto" latinLnBrk="0" hangingPunct="1">
                <a:lnSpc>
                  <a:spcPct val="100000"/>
                </a:lnSpc>
                <a:spcBef>
                  <a:spcPts val="0"/>
                </a:spcBef>
                <a:spcAft>
                  <a:spcPts val="0"/>
                </a:spcAft>
                <a:buClrTx/>
                <a:buSzTx/>
                <a:buFontTx/>
                <a:buNone/>
                <a:tabLst/>
                <a:defRPr/>
              </a:pPr>
              <a:t>9</a:t>
            </a:fld>
            <a:endParaRPr kumimoji="0" lang="en-US" sz="896"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6" name="Footer Placeholder 4">
            <a:extLst>
              <a:ext uri="{FF2B5EF4-FFF2-40B4-BE49-F238E27FC236}">
                <a16:creationId xmlns:a16="http://schemas.microsoft.com/office/drawing/2014/main" id="{9162F5EC-C48E-AE38-E43E-EF3C2C6BC70D}"/>
              </a:ext>
            </a:extLst>
          </p:cNvPr>
          <p:cNvSpPr>
            <a:spLocks noGrp="1"/>
          </p:cNvSpPr>
          <p:nvPr>
            <p:ph type="ftr" sz="quarter" idx="12"/>
          </p:nvPr>
        </p:nvSpPr>
        <p:spPr>
          <a:xfrm>
            <a:off x="324000" y="4872975"/>
            <a:ext cx="8400900" cy="209288"/>
          </a:xfrm>
        </p:spPr>
        <p:txBody>
          <a:bodyPr anchor="b" anchorCtr="0">
            <a:spAutoFit/>
          </a:bodyPr>
          <a:lstStyle/>
          <a:p>
            <a:pPr marL="0" marR="0" lvl="0" indent="0" algn="l" defTabSz="683784" rtl="0" eaLnBrk="1" fontAlgn="auto" latinLnBrk="0" hangingPunct="1">
              <a:lnSpc>
                <a:spcPct val="85000"/>
              </a:lnSpc>
              <a:spcBef>
                <a:spcPts val="0"/>
              </a:spcBef>
              <a:spcAft>
                <a:spcPts val="0"/>
              </a:spcAft>
              <a:buClrTx/>
              <a:buSzTx/>
              <a:buFontTx/>
              <a:buNone/>
              <a:tabLst/>
              <a:defRPr/>
            </a:pPr>
            <a:endParaRPr kumimoji="0" lang="en-GB" sz="800" b="0" i="0" u="none" strike="noStrike" kern="1200" cap="none" spc="0" normalizeH="0" baseline="0" noProof="0">
              <a:ln>
                <a:noFill/>
              </a:ln>
              <a:solidFill>
                <a:srgbClr val="54565B"/>
              </a:solidFill>
              <a:effectLst/>
              <a:uLnTx/>
              <a:uFillTx/>
              <a:latin typeface="Arial Narrow" panose="020B0606020202030204" pitchFamily="34" charset="0"/>
              <a:ea typeface="+mn-ea"/>
              <a:cs typeface="+mn-cs"/>
            </a:endParaRPr>
          </a:p>
          <a:p>
            <a:pPr lvl="0">
              <a:lnSpc>
                <a:spcPct val="85000"/>
              </a:lnSpc>
              <a:defRPr/>
            </a:pPr>
            <a:r>
              <a:rPr kumimoji="0" lang="en-US" sz="800" b="1" i="0" u="none" strike="noStrike" kern="1200" cap="none" spc="0" normalizeH="0" baseline="0" noProof="0">
                <a:ln>
                  <a:noFill/>
                </a:ln>
                <a:solidFill>
                  <a:srgbClr val="54565B"/>
                </a:solidFill>
                <a:effectLst/>
                <a:uLnTx/>
                <a:uFillTx/>
                <a:latin typeface="Arial Narrow" panose="020B0606020202030204" pitchFamily="34" charset="0"/>
                <a:ea typeface="+mn-ea"/>
                <a:cs typeface="+mn-cs"/>
              </a:rPr>
              <a:t>BL</a:t>
            </a:r>
            <a:r>
              <a:rPr kumimoji="0" lang="en-US" sz="800" b="0" i="0" u="none" strike="noStrike" kern="1200" cap="none" spc="0" normalizeH="0" baseline="0" noProof="0">
                <a:ln>
                  <a:noFill/>
                </a:ln>
                <a:solidFill>
                  <a:srgbClr val="54565B"/>
                </a:solidFill>
                <a:effectLst/>
                <a:uLnTx/>
                <a:uFillTx/>
                <a:latin typeface="Arial Narrow" panose="020B0606020202030204" pitchFamily="34" charset="0"/>
                <a:ea typeface="+mn-ea"/>
                <a:cs typeface="+mn-cs"/>
              </a:rPr>
              <a:t>, baseline; </a:t>
            </a:r>
            <a:r>
              <a:rPr lang="en-US" b="1">
                <a:solidFill>
                  <a:srgbClr val="54565B"/>
                </a:solidFill>
              </a:rPr>
              <a:t>Diff</a:t>
            </a:r>
            <a:r>
              <a:rPr lang="en-US">
                <a:solidFill>
                  <a:srgbClr val="54565B"/>
                </a:solidFill>
              </a:rPr>
              <a:t>, difference;</a:t>
            </a:r>
            <a:r>
              <a:rPr kumimoji="0" lang="en-US" sz="800" b="0" i="0" u="none" strike="noStrike" kern="1200" cap="none" spc="0" normalizeH="0" baseline="0" noProof="0">
                <a:ln>
                  <a:noFill/>
                </a:ln>
                <a:solidFill>
                  <a:srgbClr val="54565B"/>
                </a:solidFill>
                <a:effectLst/>
                <a:uLnTx/>
                <a:uFillTx/>
                <a:latin typeface="Arial Narrow" panose="020B0606020202030204" pitchFamily="34" charset="0"/>
                <a:ea typeface="+mn-ea"/>
                <a:cs typeface="+mn-cs"/>
              </a:rPr>
              <a:t> </a:t>
            </a:r>
            <a:r>
              <a:rPr kumimoji="0" lang="en-US" sz="800" b="1" i="0" u="none" strike="noStrike" kern="1200" cap="none" spc="0" normalizeH="0" baseline="0" noProof="0">
                <a:ln>
                  <a:noFill/>
                </a:ln>
                <a:solidFill>
                  <a:srgbClr val="54565B"/>
                </a:solidFill>
                <a:effectLst/>
                <a:uLnTx/>
                <a:uFillTx/>
                <a:latin typeface="Arial Narrow" panose="020B0606020202030204" pitchFamily="34" charset="0"/>
                <a:ea typeface="+mn-ea"/>
                <a:cs typeface="+mn-cs"/>
              </a:rPr>
              <a:t>ISL</a:t>
            </a:r>
            <a:r>
              <a:rPr kumimoji="0" lang="en-US" sz="800" b="0" i="0" u="none" strike="noStrike" kern="1200" cap="none" spc="0" normalizeH="0" baseline="0" noProof="0">
                <a:ln>
                  <a:noFill/>
                </a:ln>
                <a:solidFill>
                  <a:srgbClr val="54565B"/>
                </a:solidFill>
                <a:effectLst/>
                <a:uLnTx/>
                <a:uFillTx/>
                <a:latin typeface="Arial Narrow" panose="020B0606020202030204" pitchFamily="34" charset="0"/>
                <a:ea typeface="+mn-ea"/>
                <a:cs typeface="+mn-cs"/>
              </a:rPr>
              <a:t>, </a:t>
            </a:r>
            <a:r>
              <a:rPr kumimoji="0" lang="en-US" sz="800" b="0" i="0" u="none" strike="noStrike" kern="1200" cap="none" spc="0" normalizeH="0" baseline="0" noProof="0" err="1">
                <a:ln>
                  <a:noFill/>
                </a:ln>
                <a:solidFill>
                  <a:srgbClr val="54565B"/>
                </a:solidFill>
                <a:effectLst/>
                <a:uLnTx/>
                <a:uFillTx/>
                <a:latin typeface="Arial Narrow" panose="020B0606020202030204" pitchFamily="34" charset="0"/>
                <a:ea typeface="+mn-ea"/>
                <a:cs typeface="+mn-cs"/>
              </a:rPr>
              <a:t>islatravir</a:t>
            </a:r>
            <a:r>
              <a:rPr kumimoji="0" lang="en-US" sz="800" b="0" i="0" u="none" strike="noStrike" kern="1200" cap="none" spc="0" normalizeH="0" baseline="0" noProof="0">
                <a:ln>
                  <a:noFill/>
                </a:ln>
                <a:solidFill>
                  <a:srgbClr val="54565B"/>
                </a:solidFill>
                <a:effectLst/>
                <a:uLnTx/>
                <a:uFillTx/>
                <a:latin typeface="Arial Narrow" panose="020B0606020202030204" pitchFamily="34" charset="0"/>
                <a:ea typeface="+mn-ea"/>
                <a:cs typeface="+mn-cs"/>
              </a:rPr>
              <a:t>; </a:t>
            </a:r>
            <a:r>
              <a:rPr kumimoji="0" lang="en-US" sz="800" b="1" i="0" u="none" strike="noStrike" kern="1200" cap="none" spc="0" normalizeH="0" baseline="0" noProof="0">
                <a:ln>
                  <a:noFill/>
                </a:ln>
                <a:solidFill>
                  <a:srgbClr val="54565B"/>
                </a:solidFill>
                <a:effectLst/>
                <a:uLnTx/>
                <a:uFillTx/>
                <a:latin typeface="Arial Narrow" panose="020B0606020202030204" pitchFamily="34" charset="0"/>
                <a:ea typeface="+mn-ea"/>
                <a:cs typeface="+mn-cs"/>
              </a:rPr>
              <a:t>LEN</a:t>
            </a:r>
            <a:r>
              <a:rPr kumimoji="0" lang="en-US" sz="800" b="0" i="0" u="none" strike="noStrike" kern="1200" cap="none" spc="0" normalizeH="0" baseline="0" noProof="0">
                <a:ln>
                  <a:noFill/>
                </a:ln>
                <a:solidFill>
                  <a:srgbClr val="54565B"/>
                </a:solidFill>
                <a:effectLst/>
                <a:uLnTx/>
                <a:uFillTx/>
                <a:latin typeface="Arial Narrow" panose="020B0606020202030204" pitchFamily="34" charset="0"/>
                <a:ea typeface="+mn-ea"/>
                <a:cs typeface="+mn-cs"/>
              </a:rPr>
              <a:t>, lenacapavir; </a:t>
            </a:r>
            <a:r>
              <a:rPr kumimoji="0" lang="en-US" sz="800" b="1" i="0" u="none" kern="1200" cap="none" spc="0" normalizeH="0" baseline="0" noProof="0">
                <a:ln>
                  <a:noFill/>
                </a:ln>
                <a:solidFill>
                  <a:srgbClr val="54565B"/>
                </a:solidFill>
                <a:effectLst/>
                <a:uLnTx/>
                <a:uFillTx/>
                <a:latin typeface="Arial Narrow" panose="020B0606020202030204" pitchFamily="34" charset="0"/>
                <a:ea typeface="+mn-ea"/>
                <a:cs typeface="+mn-cs"/>
              </a:rPr>
              <a:t>LSM</a:t>
            </a:r>
            <a:r>
              <a:rPr kumimoji="0" lang="en-US" sz="800" b="0" i="0" u="none" kern="1200" cap="none" spc="0" normalizeH="0" baseline="0" noProof="0">
                <a:ln>
                  <a:noFill/>
                </a:ln>
                <a:solidFill>
                  <a:srgbClr val="54565B"/>
                </a:solidFill>
                <a:effectLst/>
                <a:uLnTx/>
                <a:uFillTx/>
                <a:latin typeface="Arial Narrow" panose="020B0606020202030204" pitchFamily="34" charset="0"/>
                <a:ea typeface="+mn-ea"/>
                <a:cs typeface="+mn-cs"/>
              </a:rPr>
              <a:t>, least squares mean; </a:t>
            </a:r>
            <a:r>
              <a:rPr lang="en-US" b="1">
                <a:solidFill>
                  <a:srgbClr val="54565B"/>
                </a:solidFill>
              </a:rPr>
              <a:t>QW</a:t>
            </a:r>
            <a:r>
              <a:rPr lang="en-US">
                <a:solidFill>
                  <a:srgbClr val="54565B"/>
                </a:solidFill>
              </a:rPr>
              <a:t>, once weekly; </a:t>
            </a:r>
            <a:r>
              <a:rPr kumimoji="0" lang="en-US" sz="800" b="1" i="0" u="none" strike="noStrike" kern="1200" cap="none" spc="0" normalizeH="0" baseline="0" noProof="0">
                <a:ln>
                  <a:noFill/>
                </a:ln>
                <a:solidFill>
                  <a:srgbClr val="54565B"/>
                </a:solidFill>
                <a:effectLst/>
                <a:uLnTx/>
                <a:uFillTx/>
                <a:latin typeface="Arial Narrow" panose="020B0606020202030204" pitchFamily="34" charset="0"/>
                <a:ea typeface="+mn-ea"/>
                <a:cs typeface="+mn-cs"/>
              </a:rPr>
              <a:t>SOC</a:t>
            </a:r>
            <a:r>
              <a:rPr kumimoji="0" lang="en-US" sz="800" b="0" i="0" u="none" strike="noStrike" kern="1200" cap="none" spc="0" normalizeH="0" baseline="0" noProof="0">
                <a:ln>
                  <a:noFill/>
                </a:ln>
                <a:solidFill>
                  <a:srgbClr val="54565B"/>
                </a:solidFill>
                <a:effectLst/>
                <a:uLnTx/>
                <a:uFillTx/>
                <a:latin typeface="Arial Narrow" panose="020B0606020202030204" pitchFamily="34" charset="0"/>
                <a:ea typeface="+mn-ea"/>
                <a:cs typeface="+mn-cs"/>
              </a:rPr>
              <a:t>, standard-of-care; </a:t>
            </a:r>
            <a:r>
              <a:rPr kumimoji="0" lang="en-US" sz="800" b="1" i="0" u="none" strike="noStrike" kern="1200" cap="none" spc="0" normalizeH="0" baseline="0" noProof="0">
                <a:ln>
                  <a:noFill/>
                </a:ln>
                <a:solidFill>
                  <a:srgbClr val="54565B"/>
                </a:solidFill>
                <a:effectLst/>
                <a:uLnTx/>
                <a:uFillTx/>
                <a:latin typeface="Arial Narrow" panose="020B0606020202030204" pitchFamily="34" charset="0"/>
                <a:ea typeface="+mn-ea"/>
                <a:cs typeface="+mn-cs"/>
              </a:rPr>
              <a:t>W</a:t>
            </a:r>
            <a:r>
              <a:rPr kumimoji="0" lang="en-US" sz="800" b="0" i="0" u="none" strike="noStrike" kern="1200" cap="none" spc="0" normalizeH="0" baseline="0" noProof="0">
                <a:ln>
                  <a:noFill/>
                </a:ln>
                <a:solidFill>
                  <a:srgbClr val="54565B"/>
                </a:solidFill>
                <a:effectLst/>
                <a:uLnTx/>
                <a:uFillTx/>
                <a:latin typeface="Arial Narrow" panose="020B0606020202030204" pitchFamily="34" charset="0"/>
                <a:ea typeface="+mn-ea"/>
                <a:cs typeface="+mn-cs"/>
              </a:rPr>
              <a:t>, Week.</a:t>
            </a:r>
          </a:p>
        </p:txBody>
      </p:sp>
      <p:graphicFrame>
        <p:nvGraphicFramePr>
          <p:cNvPr id="3" name="Chart 2">
            <a:extLst>
              <a:ext uri="{FF2B5EF4-FFF2-40B4-BE49-F238E27FC236}">
                <a16:creationId xmlns:a16="http://schemas.microsoft.com/office/drawing/2014/main" id="{F140AF1E-F27A-6C04-C868-B34066752827}"/>
              </a:ext>
            </a:extLst>
          </p:cNvPr>
          <p:cNvGraphicFramePr/>
          <p:nvPr>
            <p:extLst>
              <p:ext uri="{D42A27DB-BD31-4B8C-83A1-F6EECF244321}">
                <p14:modId xmlns:p14="http://schemas.microsoft.com/office/powerpoint/2010/main" val="2109475364"/>
              </p:ext>
            </p:extLst>
          </p:nvPr>
        </p:nvGraphicFramePr>
        <p:xfrm>
          <a:off x="533974" y="1308309"/>
          <a:ext cx="3726000" cy="1706115"/>
        </p:xfrm>
        <a:graphic>
          <a:graphicData uri="http://schemas.openxmlformats.org/drawingml/2006/chart">
            <c:chart xmlns:c="http://schemas.openxmlformats.org/drawingml/2006/chart" xmlns:r="http://schemas.openxmlformats.org/officeDocument/2006/relationships" r:id="rId4"/>
          </a:graphicData>
        </a:graphic>
      </p:graphicFrame>
      <p:sp>
        <p:nvSpPr>
          <p:cNvPr id="22" name="TextBox 21">
            <a:extLst>
              <a:ext uri="{FF2B5EF4-FFF2-40B4-BE49-F238E27FC236}">
                <a16:creationId xmlns:a16="http://schemas.microsoft.com/office/drawing/2014/main" id="{402D85B5-3C70-B11E-B29B-0FD0DB3EE474}"/>
              </a:ext>
            </a:extLst>
          </p:cNvPr>
          <p:cNvSpPr txBox="1"/>
          <p:nvPr/>
        </p:nvSpPr>
        <p:spPr>
          <a:xfrm>
            <a:off x="5324397" y="1115275"/>
            <a:ext cx="2914976" cy="246221"/>
          </a:xfrm>
          <a:prstGeom prst="rect">
            <a:avLst/>
          </a:prstGeom>
          <a:noFill/>
        </p:spPr>
        <p:txBody>
          <a:bodyPr wrap="square">
            <a:spAutoFit/>
          </a:bodyPr>
          <a:lstStyle/>
          <a:p>
            <a:pPr marL="0" marR="0" lvl="0" indent="0" algn="ctr" defTabSz="683784"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54565B"/>
                </a:solidFill>
                <a:effectLst/>
                <a:uLnTx/>
                <a:uFillTx/>
                <a:latin typeface="Arial" panose="020B0604020202020204"/>
                <a:ea typeface="+mn-ea"/>
                <a:cs typeface="+mn-cs"/>
              </a:rPr>
              <a:t>Change in CD4+ T-</a:t>
            </a:r>
            <a:r>
              <a:rPr lang="en-US" sz="1000" b="1">
                <a:solidFill>
                  <a:srgbClr val="54565B"/>
                </a:solidFill>
                <a:latin typeface="Arial" panose="020B0604020202020204"/>
              </a:rPr>
              <a:t>C</a:t>
            </a:r>
            <a:r>
              <a:rPr kumimoji="0" lang="en-US" sz="1000" b="1" i="0" u="none" strike="noStrike" kern="1200" cap="none" spc="0" normalizeH="0" baseline="0" noProof="0">
                <a:ln>
                  <a:noFill/>
                </a:ln>
                <a:solidFill>
                  <a:srgbClr val="54565B"/>
                </a:solidFill>
                <a:effectLst/>
                <a:uLnTx/>
                <a:uFillTx/>
                <a:latin typeface="Arial" panose="020B0604020202020204"/>
                <a:ea typeface="+mn-ea"/>
                <a:cs typeface="+mn-cs"/>
              </a:rPr>
              <a:t>ell Count </a:t>
            </a:r>
            <a:endParaRPr kumimoji="0" lang="en-GB" sz="1000" b="1" i="0" u="none" strike="sngStrike" kern="1200" cap="none" spc="0" normalizeH="0" baseline="0" noProof="0">
              <a:ln>
                <a:noFill/>
              </a:ln>
              <a:solidFill>
                <a:srgbClr val="FF0000"/>
              </a:solidFill>
              <a:effectLst/>
              <a:uLnTx/>
              <a:uFillTx/>
              <a:latin typeface="Arial" panose="020B0604020202020204"/>
              <a:ea typeface="+mn-ea"/>
              <a:cs typeface="+mn-cs"/>
            </a:endParaRPr>
          </a:p>
        </p:txBody>
      </p:sp>
      <p:sp>
        <p:nvSpPr>
          <p:cNvPr id="39" name="TextBox 38">
            <a:extLst>
              <a:ext uri="{FF2B5EF4-FFF2-40B4-BE49-F238E27FC236}">
                <a16:creationId xmlns:a16="http://schemas.microsoft.com/office/drawing/2014/main" id="{A4E6C230-1E06-0AA2-CF53-270894A0EC44}"/>
              </a:ext>
            </a:extLst>
          </p:cNvPr>
          <p:cNvSpPr txBox="1"/>
          <p:nvPr/>
        </p:nvSpPr>
        <p:spPr>
          <a:xfrm>
            <a:off x="963900" y="1115275"/>
            <a:ext cx="2890351" cy="246221"/>
          </a:xfrm>
          <a:prstGeom prst="rect">
            <a:avLst/>
          </a:prstGeom>
          <a:noFill/>
        </p:spPr>
        <p:txBody>
          <a:bodyPr wrap="square">
            <a:spAutoFit/>
          </a:bodyPr>
          <a:lstStyle/>
          <a:p>
            <a:pPr lvl="0" algn="ctr">
              <a:defRPr/>
            </a:pPr>
            <a:r>
              <a:rPr lang="en-US" sz="1000" b="1">
                <a:solidFill>
                  <a:srgbClr val="54565B"/>
                </a:solidFill>
              </a:rPr>
              <a:t>CD4+ T-Cell Count by Visit</a:t>
            </a:r>
            <a:endParaRPr kumimoji="0" lang="en-GB" sz="1000" b="1" i="0" u="none" strike="noStrike" kern="1200" cap="none" spc="0" normalizeH="0" baseline="0" noProof="0">
              <a:ln>
                <a:noFill/>
              </a:ln>
              <a:solidFill>
                <a:srgbClr val="54565B"/>
              </a:solidFill>
              <a:effectLst/>
              <a:uLnTx/>
              <a:uFillTx/>
              <a:latin typeface="Arial" panose="020B0604020202020204"/>
              <a:ea typeface="+mn-ea"/>
              <a:cs typeface="+mn-cs"/>
            </a:endParaRPr>
          </a:p>
        </p:txBody>
      </p:sp>
      <p:sp>
        <p:nvSpPr>
          <p:cNvPr id="20" name="TextBox 19">
            <a:extLst>
              <a:ext uri="{FF2B5EF4-FFF2-40B4-BE49-F238E27FC236}">
                <a16:creationId xmlns:a16="http://schemas.microsoft.com/office/drawing/2014/main" id="{6FF0719F-6F34-294A-DF59-5D4FB9428D59}"/>
              </a:ext>
            </a:extLst>
          </p:cNvPr>
          <p:cNvSpPr txBox="1"/>
          <p:nvPr/>
        </p:nvSpPr>
        <p:spPr>
          <a:xfrm>
            <a:off x="7154221" y="1301754"/>
            <a:ext cx="1815950" cy="338554"/>
          </a:xfrm>
          <a:prstGeom prst="rect">
            <a:avLst/>
          </a:prstGeom>
          <a:noFill/>
        </p:spPr>
        <p:txBody>
          <a:bodyPr wrap="square">
            <a:spAutoFit/>
          </a:bodyPr>
          <a:lstStyle/>
          <a:p>
            <a:pPr algn="ctr"/>
            <a:r>
              <a:rPr lang="en-US" sz="800">
                <a:solidFill>
                  <a:srgbClr val="595959"/>
                </a:solidFill>
              </a:rPr>
              <a:t>ISL/LEN vs SOC</a:t>
            </a:r>
          </a:p>
          <a:p>
            <a:pPr algn="ctr"/>
            <a:r>
              <a:rPr lang="en-US" sz="800">
                <a:solidFill>
                  <a:srgbClr val="595959"/>
                </a:solidFill>
              </a:rPr>
              <a:t>Diff in LSM (95% CI): -31 (-58, -4)</a:t>
            </a:r>
          </a:p>
        </p:txBody>
      </p:sp>
      <p:sp>
        <p:nvSpPr>
          <p:cNvPr id="19" name="Rectangle: Rounded Corners 4">
            <a:extLst>
              <a:ext uri="{FF2B5EF4-FFF2-40B4-BE49-F238E27FC236}">
                <a16:creationId xmlns:a16="http://schemas.microsoft.com/office/drawing/2014/main" id="{68541F6D-5B67-5371-5DB5-619C54DEA5D1}"/>
              </a:ext>
            </a:extLst>
          </p:cNvPr>
          <p:cNvSpPr/>
          <p:nvPr/>
        </p:nvSpPr>
        <p:spPr>
          <a:xfrm>
            <a:off x="577221" y="3556313"/>
            <a:ext cx="7992000" cy="1026272"/>
          </a:xfrm>
          <a:prstGeom prst="roundRect">
            <a:avLst/>
          </a:prstGeom>
          <a:solidFill>
            <a:srgbClr val="5BA0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57175" lvl="0" indent="-257175">
              <a:spcBef>
                <a:spcPts val="300"/>
              </a:spcBef>
              <a:buFont typeface="Arial" panose="020B0604020202020204" pitchFamily="34" charset="0"/>
              <a:buChar char="•"/>
              <a:defRPr/>
            </a:pPr>
            <a:r>
              <a:rPr lang="en-US" sz="1200" dirty="0">
                <a:solidFill>
                  <a:schemeClr val="bg1"/>
                </a:solidFill>
              </a:rPr>
              <a:t>Mean percentage changes (95% CI) from baseline in CD4+ T-cell count at Week 48 were similar between groups (ISL/LEN: -0.2% [-4.2, 3.9]; SOC: 2.4% [-0.8, 5.6])</a:t>
            </a:r>
          </a:p>
          <a:p>
            <a:pPr marL="257175" indent="-257175">
              <a:spcBef>
                <a:spcPts val="300"/>
              </a:spcBef>
              <a:buFont typeface="Arial" panose="020B0604020202020204" pitchFamily="34" charset="0"/>
              <a:buChar char="•"/>
              <a:defRPr/>
            </a:pPr>
            <a:r>
              <a:rPr lang="en-US" sz="1200" dirty="0">
                <a:solidFill>
                  <a:schemeClr val="bg1"/>
                </a:solidFill>
              </a:rPr>
              <a:t>Lymphocyte counts remained stable in both treatment groups </a:t>
            </a:r>
            <a:br>
              <a:rPr lang="en-US" sz="1200" dirty="0">
                <a:solidFill>
                  <a:schemeClr val="bg1"/>
                </a:solidFill>
              </a:rPr>
            </a:br>
            <a:r>
              <a:rPr lang="en-US" sz="1200" dirty="0">
                <a:solidFill>
                  <a:schemeClr val="bg1"/>
                </a:solidFill>
              </a:rPr>
              <a:t>(mean change at Week 48: ISL/LEN, -0.02 × 10</a:t>
            </a:r>
            <a:r>
              <a:rPr lang="en-US" sz="1200" baseline="30000" dirty="0">
                <a:solidFill>
                  <a:schemeClr val="bg1"/>
                </a:solidFill>
              </a:rPr>
              <a:t>3</a:t>
            </a:r>
            <a:r>
              <a:rPr lang="en-US" sz="1200" dirty="0">
                <a:solidFill>
                  <a:schemeClr val="bg1"/>
                </a:solidFill>
              </a:rPr>
              <a:t> cells/µL; SOC, 0.10 × 10</a:t>
            </a:r>
            <a:r>
              <a:rPr lang="en-US" sz="1200" baseline="30000" dirty="0">
                <a:solidFill>
                  <a:schemeClr val="bg1"/>
                </a:solidFill>
              </a:rPr>
              <a:t>3</a:t>
            </a:r>
            <a:r>
              <a:rPr lang="en-US" sz="1200" dirty="0">
                <a:solidFill>
                  <a:schemeClr val="bg1"/>
                </a:solidFill>
              </a:rPr>
              <a:t> cells/µL)</a:t>
            </a:r>
          </a:p>
          <a:p>
            <a:pPr marL="257175" indent="-257175">
              <a:spcBef>
                <a:spcPts val="300"/>
              </a:spcBef>
              <a:buFont typeface="Arial" panose="020B0604020202020204" pitchFamily="34" charset="0"/>
              <a:buChar char="•"/>
              <a:defRPr/>
            </a:pPr>
            <a:r>
              <a:rPr lang="en-US" sz="1200" dirty="0">
                <a:solidFill>
                  <a:srgbClr val="FFFFFF"/>
                </a:solidFill>
              </a:rPr>
              <a:t>No participants discontinued due to decreases in CD4+ T-cell or lymphocyte counts</a:t>
            </a:r>
          </a:p>
        </p:txBody>
      </p:sp>
      <p:graphicFrame>
        <p:nvGraphicFramePr>
          <p:cNvPr id="6" name="Table 5">
            <a:extLst>
              <a:ext uri="{FF2B5EF4-FFF2-40B4-BE49-F238E27FC236}">
                <a16:creationId xmlns:a16="http://schemas.microsoft.com/office/drawing/2014/main" id="{C4D05FD0-6ECB-5F8E-9DA0-03A991821B63}"/>
              </a:ext>
            </a:extLst>
          </p:cNvPr>
          <p:cNvGraphicFramePr>
            <a:graphicFrameLocks noGrp="1"/>
          </p:cNvGraphicFramePr>
          <p:nvPr>
            <p:extLst>
              <p:ext uri="{D42A27DB-BD31-4B8C-83A1-F6EECF244321}">
                <p14:modId xmlns:p14="http://schemas.microsoft.com/office/powerpoint/2010/main" val="3788567600"/>
              </p:ext>
            </p:extLst>
          </p:nvPr>
        </p:nvGraphicFramePr>
        <p:xfrm>
          <a:off x="101435" y="3126042"/>
          <a:ext cx="4203529" cy="304800"/>
        </p:xfrm>
        <a:graphic>
          <a:graphicData uri="http://schemas.openxmlformats.org/drawingml/2006/table">
            <a:tbl>
              <a:tblPr firstRow="1" bandRow="1">
                <a:tableStyleId>{69012ECD-51FC-41F1-AA8D-1B2483CD663E}</a:tableStyleId>
              </a:tblPr>
              <a:tblGrid>
                <a:gridCol w="559830">
                  <a:extLst>
                    <a:ext uri="{9D8B030D-6E8A-4147-A177-3AD203B41FA5}">
                      <a16:colId xmlns:a16="http://schemas.microsoft.com/office/drawing/2014/main" val="3249114166"/>
                    </a:ext>
                  </a:extLst>
                </a:gridCol>
                <a:gridCol w="809698">
                  <a:extLst>
                    <a:ext uri="{9D8B030D-6E8A-4147-A177-3AD203B41FA5}">
                      <a16:colId xmlns:a16="http://schemas.microsoft.com/office/drawing/2014/main" val="1144310610"/>
                    </a:ext>
                  </a:extLst>
                </a:gridCol>
                <a:gridCol w="622248">
                  <a:extLst>
                    <a:ext uri="{9D8B030D-6E8A-4147-A177-3AD203B41FA5}">
                      <a16:colId xmlns:a16="http://schemas.microsoft.com/office/drawing/2014/main" val="772071083"/>
                    </a:ext>
                  </a:extLst>
                </a:gridCol>
                <a:gridCol w="742461">
                  <a:extLst>
                    <a:ext uri="{9D8B030D-6E8A-4147-A177-3AD203B41FA5}">
                      <a16:colId xmlns:a16="http://schemas.microsoft.com/office/drawing/2014/main" val="2620812500"/>
                    </a:ext>
                  </a:extLst>
                </a:gridCol>
                <a:gridCol w="633046">
                  <a:extLst>
                    <a:ext uri="{9D8B030D-6E8A-4147-A177-3AD203B41FA5}">
                      <a16:colId xmlns:a16="http://schemas.microsoft.com/office/drawing/2014/main" val="2613334939"/>
                    </a:ext>
                  </a:extLst>
                </a:gridCol>
                <a:gridCol w="836246">
                  <a:extLst>
                    <a:ext uri="{9D8B030D-6E8A-4147-A177-3AD203B41FA5}">
                      <a16:colId xmlns:a16="http://schemas.microsoft.com/office/drawing/2014/main" val="1918798597"/>
                    </a:ext>
                  </a:extLst>
                </a:gridCol>
              </a:tblGrid>
              <a:tr h="144000">
                <a:tc>
                  <a:txBody>
                    <a:bodyPr/>
                    <a:lstStyle/>
                    <a:p>
                      <a:pPr algn="ctr"/>
                      <a:r>
                        <a:rPr lang="en-US" sz="1000" b="0">
                          <a:solidFill>
                            <a:srgbClr val="76B531"/>
                          </a:solidFill>
                        </a:rPr>
                        <a:t>n =</a:t>
                      </a:r>
                      <a:endParaRPr lang="en-GB" sz="1000" b="0">
                        <a:solidFill>
                          <a:srgbClr val="76B531"/>
                        </a:solidFill>
                        <a:latin typeface="+mj-lt"/>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900" b="0">
                          <a:solidFill>
                            <a:srgbClr val="76B531"/>
                          </a:solidFill>
                          <a:latin typeface="+mn-lt"/>
                        </a:rPr>
                        <a:t>314</a:t>
                      </a:r>
                    </a:p>
                  </a:txBody>
                  <a:tcPr marL="34290" marR="34290" marT="0"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6350" cap="flat" cmpd="sng" algn="ctr">
                      <a:noFill/>
                      <a:prstDash val="solid"/>
                      <a:miter lim="800000"/>
                    </a:lnB>
                    <a:lnTlToBr w="12700" cmpd="sng">
                      <a:noFill/>
                      <a:prstDash val="solid"/>
                    </a:lnTlToBr>
                    <a:lnBlToTr w="12700" cmpd="sng">
                      <a:noFill/>
                      <a:prstDash val="solid"/>
                    </a:lnBlToTr>
                    <a:solidFill>
                      <a:schemeClr val="bg1"/>
                    </a:solidFill>
                  </a:tcPr>
                </a:tc>
                <a:tc>
                  <a:txBody>
                    <a:bodyPr/>
                    <a:lstStyle/>
                    <a:p>
                      <a:pPr algn="ctr" rtl="0" fontAlgn="ctr"/>
                      <a:r>
                        <a:rPr lang="en-GB" sz="900" b="0" i="0" u="none" strike="noStrike">
                          <a:solidFill>
                            <a:srgbClr val="76B531"/>
                          </a:solidFill>
                          <a:effectLst/>
                          <a:latin typeface="+mn-lt"/>
                        </a:rPr>
                        <a:t>307</a:t>
                      </a:r>
                    </a:p>
                  </a:txBody>
                  <a:tcPr marL="34290" marR="34290" marT="0" marB="0" anchor="ctr">
                    <a:lnL>
                      <a:noFill/>
                    </a:lnL>
                    <a:lnR>
                      <a:noFill/>
                    </a:lnR>
                    <a:lnT w="12700" cap="flat" cmpd="sng" algn="ctr">
                      <a:noFill/>
                      <a:prstDash val="solid"/>
                      <a:round/>
                      <a:headEnd type="none" w="med" len="med"/>
                      <a:tailEnd type="none" w="med" len="med"/>
                    </a:lnT>
                    <a:lnB w="6350" cap="flat" cmpd="sng" algn="ctr">
                      <a:noFill/>
                      <a:prstDash val="solid"/>
                      <a:miter lim="800000"/>
                    </a:lnB>
                    <a:lnTlToBr w="12700" cmpd="sng">
                      <a:noFill/>
                      <a:prstDash val="solid"/>
                    </a:lnTlToBr>
                    <a:lnBlToTr w="12700" cmpd="sng">
                      <a:noFill/>
                      <a:prstDash val="solid"/>
                    </a:lnBlToTr>
                    <a:solidFill>
                      <a:schemeClr val="bg1"/>
                    </a:solidFill>
                  </a:tcPr>
                </a:tc>
                <a:tc>
                  <a:txBody>
                    <a:bodyPr/>
                    <a:lstStyle/>
                    <a:p>
                      <a:pPr algn="ctr" rtl="0" fontAlgn="ctr"/>
                      <a:r>
                        <a:rPr lang="en-GB" sz="900" b="0" i="0" u="none" strike="noStrike">
                          <a:solidFill>
                            <a:srgbClr val="76B531"/>
                          </a:solidFill>
                          <a:effectLst/>
                          <a:latin typeface="+mn-lt"/>
                        </a:rPr>
                        <a:t>303</a:t>
                      </a:r>
                    </a:p>
                  </a:txBody>
                  <a:tcPr marL="34290" marR="34290" marT="0" marB="0" anchor="ctr">
                    <a:lnL>
                      <a:noFill/>
                    </a:lnL>
                    <a:lnR>
                      <a:noFill/>
                    </a:lnR>
                    <a:lnT w="12700" cap="flat" cmpd="sng" algn="ctr">
                      <a:noFill/>
                      <a:prstDash val="solid"/>
                      <a:round/>
                      <a:headEnd type="none" w="med" len="med"/>
                      <a:tailEnd type="none" w="med" len="med"/>
                    </a:lnT>
                    <a:lnB w="6350" cap="flat" cmpd="sng" algn="ctr">
                      <a:noFill/>
                      <a:prstDash val="solid"/>
                      <a:miter lim="800000"/>
                    </a:lnB>
                    <a:lnTlToBr w="12700" cmpd="sng">
                      <a:noFill/>
                      <a:prstDash val="solid"/>
                    </a:lnTlToBr>
                    <a:lnBlToTr w="12700" cmpd="sng">
                      <a:noFill/>
                      <a:prstDash val="solid"/>
                    </a:lnBlToTr>
                    <a:solidFill>
                      <a:schemeClr val="bg1"/>
                    </a:solidFill>
                  </a:tcPr>
                </a:tc>
                <a:tc>
                  <a:txBody>
                    <a:bodyPr/>
                    <a:lstStyle/>
                    <a:p>
                      <a:pPr algn="ctr" rtl="0" fontAlgn="ctr"/>
                      <a:r>
                        <a:rPr lang="en-GB" sz="900" b="0" i="0" u="none" strike="noStrike">
                          <a:solidFill>
                            <a:srgbClr val="76B531"/>
                          </a:solidFill>
                          <a:effectLst/>
                          <a:latin typeface="+mn-lt"/>
                        </a:rPr>
                        <a:t>305</a:t>
                      </a:r>
                    </a:p>
                  </a:txBody>
                  <a:tcPr marL="34290" marR="34290" marT="0" marB="0" anchor="ctr">
                    <a:lnL>
                      <a:noFill/>
                    </a:lnL>
                    <a:lnR>
                      <a:noFill/>
                    </a:lnR>
                    <a:lnT w="12700" cap="flat" cmpd="sng" algn="ctr">
                      <a:noFill/>
                      <a:prstDash val="solid"/>
                      <a:round/>
                      <a:headEnd type="none" w="med" len="med"/>
                      <a:tailEnd type="none" w="med" len="med"/>
                    </a:lnT>
                    <a:lnB w="6350" cap="flat" cmpd="sng" algn="ctr">
                      <a:noFill/>
                      <a:prstDash val="solid"/>
                      <a:miter lim="800000"/>
                    </a:lnB>
                    <a:lnTlToBr w="12700" cmpd="sng">
                      <a:noFill/>
                      <a:prstDash val="solid"/>
                    </a:lnTlToBr>
                    <a:lnBlToTr w="12700" cmpd="sng">
                      <a:noFill/>
                      <a:prstDash val="solid"/>
                    </a:lnBlToTr>
                    <a:solidFill>
                      <a:schemeClr val="bg1"/>
                    </a:solidFill>
                  </a:tcPr>
                </a:tc>
                <a:tc>
                  <a:txBody>
                    <a:bodyPr/>
                    <a:lstStyle/>
                    <a:p>
                      <a:pPr algn="ctr" rtl="0" fontAlgn="ctr"/>
                      <a:r>
                        <a:rPr lang="en-GB" sz="900" b="0" i="0" u="none" strike="noStrike">
                          <a:solidFill>
                            <a:srgbClr val="76B531"/>
                          </a:solidFill>
                          <a:effectLst/>
                          <a:latin typeface="+mn-lt"/>
                        </a:rPr>
                        <a:t>301</a:t>
                      </a:r>
                    </a:p>
                  </a:txBody>
                  <a:tcPr marL="34290" marR="34290" marT="0"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miter lim="800000"/>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985880326"/>
                  </a:ext>
                </a:extLst>
              </a:tr>
              <a:tr h="144000">
                <a:tc>
                  <a:txBody>
                    <a:bodyPr/>
                    <a:lstStyle/>
                    <a:p>
                      <a:pPr algn="ctr"/>
                      <a:r>
                        <a:rPr lang="en-US" sz="1000" b="0">
                          <a:solidFill>
                            <a:srgbClr val="0099CC"/>
                          </a:solidFill>
                          <a:latin typeface="+mj-lt"/>
                        </a:rPr>
                        <a:t>n =</a:t>
                      </a:r>
                      <a:endParaRPr lang="en-GB" sz="1000" b="0">
                        <a:solidFill>
                          <a:srgbClr val="0099CC"/>
                        </a:solidFill>
                        <a:latin typeface="+mj-lt"/>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900" b="0">
                          <a:solidFill>
                            <a:srgbClr val="0099CC"/>
                          </a:solidFill>
                          <a:latin typeface="+mn-lt"/>
                        </a:rPr>
                        <a:t>312</a:t>
                      </a:r>
                    </a:p>
                  </a:txBody>
                  <a:tcPr marL="34290" marR="34290" marT="0" marB="0" anchor="ctr">
                    <a:lnL w="12700" cap="flat" cmpd="sng" algn="ctr">
                      <a:noFill/>
                      <a:prstDash val="solid"/>
                      <a:round/>
                      <a:headEnd type="none" w="med" len="med"/>
                      <a:tailEnd type="none" w="med" len="med"/>
                    </a:lnL>
                    <a:lnR>
                      <a:noFill/>
                    </a:lnR>
                    <a:lnT w="6350" cap="flat" cmpd="sng" algn="ctr">
                      <a:noFill/>
                      <a:prstDash val="solid"/>
                      <a:miter lim="800000"/>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en-GB" sz="900" b="0" i="0" u="none" strike="noStrike">
                          <a:solidFill>
                            <a:srgbClr val="0099CC"/>
                          </a:solidFill>
                          <a:effectLst/>
                          <a:latin typeface="+mn-lt"/>
                        </a:rPr>
                        <a:t>308</a:t>
                      </a:r>
                    </a:p>
                  </a:txBody>
                  <a:tcPr marL="34290" marR="34290" marT="0" marB="0" anchor="ctr">
                    <a:lnL>
                      <a:noFill/>
                    </a:lnL>
                    <a:lnR>
                      <a:noFill/>
                    </a:lnR>
                    <a:lnT w="6350" cap="flat" cmpd="sng" algn="ctr">
                      <a:noFill/>
                      <a:prstDash val="solid"/>
                      <a:miter lim="800000"/>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en-GB" sz="900" b="0" i="0" u="none" strike="noStrike">
                          <a:solidFill>
                            <a:srgbClr val="0099CC"/>
                          </a:solidFill>
                          <a:effectLst/>
                          <a:latin typeface="+mn-lt"/>
                        </a:rPr>
                        <a:t>304</a:t>
                      </a:r>
                    </a:p>
                  </a:txBody>
                  <a:tcPr marL="34290" marR="34290" marT="0" marB="0" anchor="ctr">
                    <a:lnL>
                      <a:noFill/>
                    </a:lnL>
                    <a:lnR>
                      <a:noFill/>
                    </a:lnR>
                    <a:lnT w="6350" cap="flat" cmpd="sng" algn="ctr">
                      <a:noFill/>
                      <a:prstDash val="solid"/>
                      <a:miter lim="800000"/>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en-GB" sz="900" b="0" i="0" u="none" strike="noStrike">
                          <a:solidFill>
                            <a:srgbClr val="0099CC"/>
                          </a:solidFill>
                          <a:effectLst/>
                          <a:latin typeface="+mn-lt"/>
                        </a:rPr>
                        <a:t>305</a:t>
                      </a:r>
                    </a:p>
                  </a:txBody>
                  <a:tcPr marL="34290" marR="34290" marT="0" marB="0" anchor="ctr">
                    <a:lnL>
                      <a:noFill/>
                    </a:lnL>
                    <a:lnR>
                      <a:noFill/>
                    </a:lnR>
                    <a:lnT w="6350" cap="flat" cmpd="sng" algn="ctr">
                      <a:noFill/>
                      <a:prstDash val="solid"/>
                      <a:miter lim="800000"/>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en-GB" sz="900" b="0" i="0" u="none" strike="noStrike">
                          <a:solidFill>
                            <a:srgbClr val="0099CC"/>
                          </a:solidFill>
                          <a:effectLst/>
                          <a:latin typeface="+mn-lt"/>
                        </a:rPr>
                        <a:t>302</a:t>
                      </a:r>
                    </a:p>
                  </a:txBody>
                  <a:tcPr marL="34290" marR="34290" marT="0" marB="0" anchor="ctr">
                    <a:lnL>
                      <a:noFill/>
                    </a:lnL>
                    <a:lnR w="12700" cap="flat" cmpd="sng" algn="ctr">
                      <a:noFill/>
                      <a:prstDash val="solid"/>
                      <a:round/>
                      <a:headEnd type="none" w="med" len="med"/>
                      <a:tailEnd type="none" w="med" len="med"/>
                    </a:lnR>
                    <a:lnT w="6350" cap="flat" cmpd="sng" algn="ctr">
                      <a:noFill/>
                      <a:prstDash val="solid"/>
                      <a:miter lim="800000"/>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8847720"/>
                  </a:ext>
                </a:extLst>
              </a:tr>
            </a:tbl>
          </a:graphicData>
        </a:graphic>
      </p:graphicFrame>
      <p:sp>
        <p:nvSpPr>
          <p:cNvPr id="10" name="TextBox 9">
            <a:extLst>
              <a:ext uri="{FF2B5EF4-FFF2-40B4-BE49-F238E27FC236}">
                <a16:creationId xmlns:a16="http://schemas.microsoft.com/office/drawing/2014/main" id="{54160D9B-8DBD-2263-BE45-FB2DCE3C4203}"/>
              </a:ext>
            </a:extLst>
          </p:cNvPr>
          <p:cNvSpPr txBox="1"/>
          <p:nvPr/>
        </p:nvSpPr>
        <p:spPr>
          <a:xfrm>
            <a:off x="995806" y="1709447"/>
            <a:ext cx="359677" cy="215444"/>
          </a:xfrm>
          <a:prstGeom prst="rect">
            <a:avLst/>
          </a:prstGeom>
          <a:noFill/>
        </p:spPr>
        <p:txBody>
          <a:bodyPr wrap="square">
            <a:spAutoFit/>
          </a:bodyPr>
          <a:lstStyle/>
          <a:p>
            <a:pPr algn="ctr"/>
            <a:r>
              <a:rPr lang="en-US" sz="800">
                <a:solidFill>
                  <a:srgbClr val="76B531"/>
                </a:solidFill>
              </a:rPr>
              <a:t>795</a:t>
            </a:r>
          </a:p>
        </p:txBody>
      </p:sp>
      <p:sp>
        <p:nvSpPr>
          <p:cNvPr id="11" name="TextBox 10">
            <a:extLst>
              <a:ext uri="{FF2B5EF4-FFF2-40B4-BE49-F238E27FC236}">
                <a16:creationId xmlns:a16="http://schemas.microsoft.com/office/drawing/2014/main" id="{35778E3C-084A-5EC4-E1A0-64C7BC06A4B0}"/>
              </a:ext>
            </a:extLst>
          </p:cNvPr>
          <p:cNvSpPr txBox="1"/>
          <p:nvPr/>
        </p:nvSpPr>
        <p:spPr>
          <a:xfrm>
            <a:off x="995806" y="1922741"/>
            <a:ext cx="359677" cy="215444"/>
          </a:xfrm>
          <a:prstGeom prst="rect">
            <a:avLst/>
          </a:prstGeom>
          <a:noFill/>
        </p:spPr>
        <p:txBody>
          <a:bodyPr wrap="square">
            <a:spAutoFit/>
          </a:bodyPr>
          <a:lstStyle/>
          <a:p>
            <a:pPr algn="ctr"/>
            <a:r>
              <a:rPr lang="en-US" sz="800">
                <a:solidFill>
                  <a:srgbClr val="0099CC"/>
                </a:solidFill>
              </a:rPr>
              <a:t>761</a:t>
            </a:r>
          </a:p>
        </p:txBody>
      </p:sp>
      <p:sp>
        <p:nvSpPr>
          <p:cNvPr id="12" name="TextBox 11">
            <a:extLst>
              <a:ext uri="{FF2B5EF4-FFF2-40B4-BE49-F238E27FC236}">
                <a16:creationId xmlns:a16="http://schemas.microsoft.com/office/drawing/2014/main" id="{1986AAC2-367E-D696-C2D4-41B6D65E2275}"/>
              </a:ext>
            </a:extLst>
          </p:cNvPr>
          <p:cNvSpPr txBox="1"/>
          <p:nvPr/>
        </p:nvSpPr>
        <p:spPr>
          <a:xfrm>
            <a:off x="3839338" y="1771157"/>
            <a:ext cx="359677" cy="215444"/>
          </a:xfrm>
          <a:prstGeom prst="rect">
            <a:avLst/>
          </a:prstGeom>
          <a:noFill/>
        </p:spPr>
        <p:txBody>
          <a:bodyPr wrap="square">
            <a:spAutoFit/>
          </a:bodyPr>
          <a:lstStyle/>
          <a:p>
            <a:pPr algn="ctr"/>
            <a:r>
              <a:rPr lang="en-US" sz="800">
                <a:solidFill>
                  <a:srgbClr val="76B531"/>
                </a:solidFill>
              </a:rPr>
              <a:t>750</a:t>
            </a:r>
          </a:p>
        </p:txBody>
      </p:sp>
      <p:sp>
        <p:nvSpPr>
          <p:cNvPr id="14" name="TextBox 13">
            <a:extLst>
              <a:ext uri="{FF2B5EF4-FFF2-40B4-BE49-F238E27FC236}">
                <a16:creationId xmlns:a16="http://schemas.microsoft.com/office/drawing/2014/main" id="{EFAC6A36-393B-5286-5966-0E1D378F16EF}"/>
              </a:ext>
            </a:extLst>
          </p:cNvPr>
          <p:cNvSpPr txBox="1"/>
          <p:nvPr/>
        </p:nvSpPr>
        <p:spPr>
          <a:xfrm>
            <a:off x="3839338" y="1905911"/>
            <a:ext cx="359677" cy="215444"/>
          </a:xfrm>
          <a:prstGeom prst="rect">
            <a:avLst/>
          </a:prstGeom>
          <a:noFill/>
        </p:spPr>
        <p:txBody>
          <a:bodyPr wrap="square">
            <a:spAutoFit/>
          </a:bodyPr>
          <a:lstStyle/>
          <a:p>
            <a:pPr algn="ctr"/>
            <a:r>
              <a:rPr lang="en-US" sz="800">
                <a:solidFill>
                  <a:srgbClr val="0099CC"/>
                </a:solidFill>
              </a:rPr>
              <a:t>750</a:t>
            </a:r>
          </a:p>
        </p:txBody>
      </p:sp>
      <p:sp>
        <p:nvSpPr>
          <p:cNvPr id="16" name="TextBox 15">
            <a:extLst>
              <a:ext uri="{FF2B5EF4-FFF2-40B4-BE49-F238E27FC236}">
                <a16:creationId xmlns:a16="http://schemas.microsoft.com/office/drawing/2014/main" id="{480CB76F-043A-3503-20E7-DCC167CFFAF9}"/>
              </a:ext>
            </a:extLst>
          </p:cNvPr>
          <p:cNvSpPr txBox="1"/>
          <p:nvPr/>
        </p:nvSpPr>
        <p:spPr>
          <a:xfrm>
            <a:off x="8128013" y="2222792"/>
            <a:ext cx="359677" cy="215444"/>
          </a:xfrm>
          <a:prstGeom prst="rect">
            <a:avLst/>
          </a:prstGeom>
          <a:noFill/>
        </p:spPr>
        <p:txBody>
          <a:bodyPr wrap="square">
            <a:spAutoFit/>
          </a:bodyPr>
          <a:lstStyle/>
          <a:p>
            <a:pPr algn="ctr"/>
            <a:r>
              <a:rPr lang="en-US" sz="800">
                <a:solidFill>
                  <a:srgbClr val="76B531"/>
                </a:solidFill>
              </a:rPr>
              <a:t>-45</a:t>
            </a:r>
          </a:p>
        </p:txBody>
      </p:sp>
      <p:sp>
        <p:nvSpPr>
          <p:cNvPr id="17" name="TextBox 16">
            <a:extLst>
              <a:ext uri="{FF2B5EF4-FFF2-40B4-BE49-F238E27FC236}">
                <a16:creationId xmlns:a16="http://schemas.microsoft.com/office/drawing/2014/main" id="{7199D64E-3814-F778-F6FD-F38EAE041390}"/>
              </a:ext>
            </a:extLst>
          </p:cNvPr>
          <p:cNvSpPr txBox="1"/>
          <p:nvPr/>
        </p:nvSpPr>
        <p:spPr>
          <a:xfrm>
            <a:off x="8150872" y="2118827"/>
            <a:ext cx="359677" cy="215444"/>
          </a:xfrm>
          <a:prstGeom prst="rect">
            <a:avLst/>
          </a:prstGeom>
          <a:noFill/>
        </p:spPr>
        <p:txBody>
          <a:bodyPr wrap="square">
            <a:spAutoFit/>
          </a:bodyPr>
          <a:lstStyle/>
          <a:p>
            <a:pPr algn="ctr"/>
            <a:r>
              <a:rPr lang="en-US" sz="800">
                <a:solidFill>
                  <a:srgbClr val="0099CC"/>
                </a:solidFill>
              </a:rPr>
              <a:t>-8</a:t>
            </a:r>
          </a:p>
        </p:txBody>
      </p:sp>
    </p:spTree>
    <p:extLst>
      <p:ext uri="{BB962C8B-B14F-4D97-AF65-F5344CB8AC3E}">
        <p14:creationId xmlns:p14="http://schemas.microsoft.com/office/powerpoint/2010/main" val="29967665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B8D5DC43-E0C6-7128-4756-B847E15E0382}"/>
              </a:ext>
            </a:extLst>
          </p:cNvPr>
          <p:cNvSpPr>
            <a:spLocks noGrp="1"/>
          </p:cNvSpPr>
          <p:nvPr>
            <p:ph type="sldNum" sz="quarter" idx="33"/>
          </p:nvPr>
        </p:nvSpPr>
        <p:spPr/>
        <p:txBody>
          <a:bodyPr/>
          <a:lstStyle/>
          <a:p>
            <a:pPr marL="0" marR="0" lvl="0" indent="0" algn="ctr" defTabSz="683784" rtl="0" eaLnBrk="1" fontAlgn="auto" latinLnBrk="0" hangingPunct="1">
              <a:lnSpc>
                <a:spcPct val="100000"/>
              </a:lnSpc>
              <a:spcBef>
                <a:spcPts val="0"/>
              </a:spcBef>
              <a:spcAft>
                <a:spcPts val="0"/>
              </a:spcAft>
              <a:buClrTx/>
              <a:buSzTx/>
              <a:buFontTx/>
              <a:buNone/>
              <a:tabLst/>
              <a:defRPr/>
            </a:pPr>
            <a:fld id="{19B51A1E-902D-48AF-9020-955120F399B6}" type="slidenum">
              <a:rPr kumimoji="0" lang="en-US" sz="896" b="0" i="0" u="none" strike="noStrike" kern="1200" cap="none" spc="0" normalizeH="0" baseline="0" noProof="0" smtClean="0">
                <a:ln>
                  <a:noFill/>
                </a:ln>
                <a:solidFill>
                  <a:srgbClr val="FFFFFF"/>
                </a:solidFill>
                <a:effectLst/>
                <a:uLnTx/>
                <a:uFillTx/>
                <a:latin typeface="Arial" panose="020B0604020202020204"/>
                <a:ea typeface="+mn-ea"/>
                <a:cs typeface="+mn-cs"/>
              </a:rPr>
              <a:pPr marL="0" marR="0" lvl="0" indent="0" algn="ctr" defTabSz="683784" rtl="0" eaLnBrk="1" fontAlgn="auto" latinLnBrk="0" hangingPunct="1">
                <a:lnSpc>
                  <a:spcPct val="100000"/>
                </a:lnSpc>
                <a:spcBef>
                  <a:spcPts val="0"/>
                </a:spcBef>
                <a:spcAft>
                  <a:spcPts val="0"/>
                </a:spcAft>
                <a:buClrTx/>
                <a:buSzTx/>
                <a:buFontTx/>
                <a:buNone/>
                <a:tabLst/>
                <a:defRPr/>
              </a:pPr>
              <a:t>10</a:t>
            </a:fld>
            <a:endParaRPr kumimoji="0" lang="en-US" sz="896"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6" name="Title 35">
            <a:extLst>
              <a:ext uri="{FF2B5EF4-FFF2-40B4-BE49-F238E27FC236}">
                <a16:creationId xmlns:a16="http://schemas.microsoft.com/office/drawing/2014/main" id="{42E5FC56-3B56-BCF9-F9B4-2C83D918F4E2}"/>
              </a:ext>
            </a:extLst>
          </p:cNvPr>
          <p:cNvSpPr>
            <a:spLocks noGrp="1"/>
          </p:cNvSpPr>
          <p:nvPr>
            <p:ph type="title"/>
          </p:nvPr>
        </p:nvSpPr>
        <p:spPr>
          <a:xfrm>
            <a:off x="324001" y="222191"/>
            <a:ext cx="8496000" cy="558000"/>
          </a:xfrm>
        </p:spPr>
        <p:txBody>
          <a:bodyPr/>
          <a:lstStyle/>
          <a:p>
            <a:r>
              <a:rPr lang="en-US"/>
              <a:t>Safety Profile Overview</a:t>
            </a:r>
            <a:endParaRPr lang="en-US" sz="1600" baseline="30000"/>
          </a:p>
        </p:txBody>
      </p:sp>
      <p:sp>
        <p:nvSpPr>
          <p:cNvPr id="29" name="Footer Placeholder 4">
            <a:extLst>
              <a:ext uri="{FF2B5EF4-FFF2-40B4-BE49-F238E27FC236}">
                <a16:creationId xmlns:a16="http://schemas.microsoft.com/office/drawing/2014/main" id="{0A196C85-EF83-F1B6-0887-A07E616D8E70}"/>
              </a:ext>
            </a:extLst>
          </p:cNvPr>
          <p:cNvSpPr>
            <a:spLocks noGrp="1"/>
          </p:cNvSpPr>
          <p:nvPr>
            <p:ph type="ftr" sz="quarter" idx="12"/>
          </p:nvPr>
        </p:nvSpPr>
        <p:spPr>
          <a:xfrm>
            <a:off x="324000" y="4663687"/>
            <a:ext cx="8400900" cy="418576"/>
          </a:xfrm>
        </p:spPr>
        <p:txBody>
          <a:bodyPr anchor="b" anchorCtr="0">
            <a:spAutoFit/>
          </a:bodyPr>
          <a:lstStyle/>
          <a:p>
            <a:pPr>
              <a:lnSpc>
                <a:spcPct val="85000"/>
              </a:lnSpc>
            </a:pPr>
            <a:r>
              <a:rPr lang="en-GB">
                <a:solidFill>
                  <a:srgbClr val="54565B"/>
                </a:solidFill>
              </a:rPr>
              <a:t>Severity grades were defined by the DAIDS Toxicity Grading Scale, version 2.1.</a:t>
            </a:r>
            <a:br>
              <a:rPr lang="en-GB">
                <a:solidFill>
                  <a:srgbClr val="54565B"/>
                </a:solidFill>
              </a:rPr>
            </a:br>
            <a:r>
              <a:rPr lang="en-US" baseline="30000" err="1">
                <a:solidFill>
                  <a:srgbClr val="54565B"/>
                </a:solidFill>
              </a:rPr>
              <a:t>a</a:t>
            </a:r>
            <a:r>
              <a:rPr lang="en-US" err="1">
                <a:solidFill>
                  <a:srgbClr val="54565B"/>
                </a:solidFill>
              </a:rPr>
              <a:t>ISL</a:t>
            </a:r>
            <a:r>
              <a:rPr lang="en-US">
                <a:solidFill>
                  <a:srgbClr val="54565B"/>
                </a:solidFill>
              </a:rPr>
              <a:t>/LEN: seizure (n = 1). </a:t>
            </a:r>
            <a:r>
              <a:rPr lang="en-US" baseline="30000" err="1">
                <a:solidFill>
                  <a:srgbClr val="54565B"/>
                </a:solidFill>
              </a:rPr>
              <a:t>b</a:t>
            </a:r>
            <a:r>
              <a:rPr lang="en-US" err="1">
                <a:solidFill>
                  <a:srgbClr val="54565B"/>
                </a:solidFill>
              </a:rPr>
              <a:t>ISL</a:t>
            </a:r>
            <a:r>
              <a:rPr lang="en-US">
                <a:solidFill>
                  <a:srgbClr val="54565B"/>
                </a:solidFill>
              </a:rPr>
              <a:t>/LEN: hyperbilirubinemia in a participant with prior history of hyperbilirubinemia (n = 1, related to treatment)  and </a:t>
            </a:r>
            <a:r>
              <a:rPr lang="pt-BR">
                <a:solidFill>
                  <a:srgbClr val="54565B"/>
                </a:solidFill>
              </a:rPr>
              <a:t>acute hepatitis B (n = 1, unrelated to treatment); SOC: central nervous system lymphoma (n = 1, unrelated to treatment)</a:t>
            </a:r>
            <a:r>
              <a:rPr lang="en-US">
                <a:solidFill>
                  <a:srgbClr val="54565B"/>
                </a:solidFill>
              </a:rPr>
              <a:t>. </a:t>
            </a:r>
            <a:r>
              <a:rPr lang="en-US" baseline="30000" err="1">
                <a:solidFill>
                  <a:srgbClr val="54565B"/>
                </a:solidFill>
              </a:rPr>
              <a:t>c</a:t>
            </a:r>
            <a:r>
              <a:rPr lang="en-US" err="1">
                <a:solidFill>
                  <a:srgbClr val="54565B"/>
                </a:solidFill>
              </a:rPr>
              <a:t>ISL</a:t>
            </a:r>
            <a:r>
              <a:rPr lang="en-US">
                <a:solidFill>
                  <a:srgbClr val="54565B"/>
                </a:solidFill>
              </a:rPr>
              <a:t>/LEN: road traffic accident (n = 1); SOC: </a:t>
            </a:r>
            <a:r>
              <a:rPr lang="en-GB">
                <a:solidFill>
                  <a:srgbClr val="54565B"/>
                </a:solidFill>
              </a:rPr>
              <a:t>pneumonia complicated by cardiogenic shock/cardiac arrest (n = 1), and central nervous system lymphoma (n = 1).</a:t>
            </a:r>
          </a:p>
          <a:p>
            <a:pPr>
              <a:lnSpc>
                <a:spcPct val="85000"/>
              </a:lnSpc>
            </a:pPr>
            <a:r>
              <a:rPr lang="en-GB" b="1">
                <a:solidFill>
                  <a:srgbClr val="54565B"/>
                </a:solidFill>
              </a:rPr>
              <a:t>AE</a:t>
            </a:r>
            <a:r>
              <a:rPr lang="en-GB">
                <a:solidFill>
                  <a:srgbClr val="54565B"/>
                </a:solidFill>
              </a:rPr>
              <a:t>,</a:t>
            </a:r>
            <a:r>
              <a:rPr lang="en-GB" b="1">
                <a:solidFill>
                  <a:srgbClr val="54565B"/>
                </a:solidFill>
              </a:rPr>
              <a:t> </a:t>
            </a:r>
            <a:r>
              <a:rPr lang="en-GB">
                <a:solidFill>
                  <a:srgbClr val="54565B"/>
                </a:solidFill>
              </a:rPr>
              <a:t>adverse event;</a:t>
            </a:r>
            <a:r>
              <a:rPr lang="en-GB" b="1">
                <a:solidFill>
                  <a:srgbClr val="54565B"/>
                </a:solidFill>
              </a:rPr>
              <a:t> </a:t>
            </a:r>
            <a:r>
              <a:rPr lang="en-US" b="1">
                <a:solidFill>
                  <a:srgbClr val="54565B"/>
                </a:solidFill>
              </a:rPr>
              <a:t>DAIDS</a:t>
            </a:r>
            <a:r>
              <a:rPr lang="en-US">
                <a:solidFill>
                  <a:srgbClr val="54565B"/>
                </a:solidFill>
              </a:rPr>
              <a:t>, </a:t>
            </a:r>
            <a:r>
              <a:rPr lang="en-GB">
                <a:solidFill>
                  <a:srgbClr val="54565B"/>
                </a:solidFill>
              </a:rPr>
              <a:t>Division of AIDS; </a:t>
            </a:r>
            <a:r>
              <a:rPr lang="en-US" b="1">
                <a:solidFill>
                  <a:srgbClr val="54565B"/>
                </a:solidFill>
              </a:rPr>
              <a:t>ISL</a:t>
            </a:r>
            <a:r>
              <a:rPr lang="en-US">
                <a:solidFill>
                  <a:srgbClr val="54565B"/>
                </a:solidFill>
              </a:rPr>
              <a:t>, </a:t>
            </a:r>
            <a:r>
              <a:rPr lang="en-US" err="1">
                <a:solidFill>
                  <a:srgbClr val="54565B"/>
                </a:solidFill>
              </a:rPr>
              <a:t>islatravir</a:t>
            </a:r>
            <a:r>
              <a:rPr lang="en-US">
                <a:solidFill>
                  <a:srgbClr val="54565B"/>
                </a:solidFill>
              </a:rPr>
              <a:t>; </a:t>
            </a:r>
            <a:r>
              <a:rPr lang="en-US" b="1">
                <a:solidFill>
                  <a:srgbClr val="54565B"/>
                </a:solidFill>
              </a:rPr>
              <a:t>LEN</a:t>
            </a:r>
            <a:r>
              <a:rPr lang="en-US">
                <a:solidFill>
                  <a:srgbClr val="54565B"/>
                </a:solidFill>
              </a:rPr>
              <a:t>, lenacapavir; </a:t>
            </a:r>
            <a:r>
              <a:rPr lang="en-US" b="1">
                <a:solidFill>
                  <a:srgbClr val="54565B"/>
                </a:solidFill>
              </a:rPr>
              <a:t>QW</a:t>
            </a:r>
            <a:r>
              <a:rPr lang="en-US">
                <a:solidFill>
                  <a:srgbClr val="54565B"/>
                </a:solidFill>
              </a:rPr>
              <a:t>, once weekly; </a:t>
            </a:r>
            <a:r>
              <a:rPr lang="en-US" b="1">
                <a:solidFill>
                  <a:srgbClr val="54565B"/>
                </a:solidFill>
              </a:rPr>
              <a:t>SOC</a:t>
            </a:r>
            <a:r>
              <a:rPr lang="en-US">
                <a:solidFill>
                  <a:srgbClr val="54565B"/>
                </a:solidFill>
              </a:rPr>
              <a:t>, standard-of-care</a:t>
            </a:r>
          </a:p>
        </p:txBody>
      </p:sp>
      <p:graphicFrame>
        <p:nvGraphicFramePr>
          <p:cNvPr id="2" name="Table 5">
            <a:extLst>
              <a:ext uri="{FF2B5EF4-FFF2-40B4-BE49-F238E27FC236}">
                <a16:creationId xmlns:a16="http://schemas.microsoft.com/office/drawing/2014/main" id="{5205D387-3D02-5172-1F83-F6D0480C213C}"/>
              </a:ext>
            </a:extLst>
          </p:cNvPr>
          <p:cNvGraphicFramePr>
            <a:graphicFrameLocks noGrp="1"/>
          </p:cNvGraphicFramePr>
          <p:nvPr>
            <p:extLst>
              <p:ext uri="{D42A27DB-BD31-4B8C-83A1-F6EECF244321}">
                <p14:modId xmlns:p14="http://schemas.microsoft.com/office/powerpoint/2010/main" val="2442061162"/>
              </p:ext>
            </p:extLst>
          </p:nvPr>
        </p:nvGraphicFramePr>
        <p:xfrm>
          <a:off x="331620" y="902832"/>
          <a:ext cx="8496000" cy="2762332"/>
        </p:xfrm>
        <a:graphic>
          <a:graphicData uri="http://schemas.openxmlformats.org/drawingml/2006/table">
            <a:tbl>
              <a:tblPr firstRow="1" bandRow="1">
                <a:tableStyleId>{5C22544A-7EE6-4342-B048-85BDC9FD1C3A}</a:tableStyleId>
              </a:tblPr>
              <a:tblGrid>
                <a:gridCol w="3737718">
                  <a:extLst>
                    <a:ext uri="{9D8B030D-6E8A-4147-A177-3AD203B41FA5}">
                      <a16:colId xmlns:a16="http://schemas.microsoft.com/office/drawing/2014/main" val="4158481549"/>
                    </a:ext>
                  </a:extLst>
                </a:gridCol>
                <a:gridCol w="2379141">
                  <a:extLst>
                    <a:ext uri="{9D8B030D-6E8A-4147-A177-3AD203B41FA5}">
                      <a16:colId xmlns:a16="http://schemas.microsoft.com/office/drawing/2014/main" val="853910"/>
                    </a:ext>
                  </a:extLst>
                </a:gridCol>
                <a:gridCol w="2379141">
                  <a:extLst>
                    <a:ext uri="{9D8B030D-6E8A-4147-A177-3AD203B41FA5}">
                      <a16:colId xmlns:a16="http://schemas.microsoft.com/office/drawing/2014/main" val="2284913987"/>
                    </a:ext>
                  </a:extLst>
                </a:gridCol>
              </a:tblGrid>
              <a:tr h="367709">
                <a:tc>
                  <a:txBody>
                    <a:bodyPr/>
                    <a:lstStyle/>
                    <a:p>
                      <a:pPr>
                        <a:lnSpc>
                          <a:spcPct val="100000"/>
                        </a:lnSpc>
                        <a:spcAft>
                          <a:spcPts val="0"/>
                        </a:spcAft>
                      </a:pPr>
                      <a:r>
                        <a:rPr lang="en-US" sz="1100" b="1" kern="1200" noProof="0">
                          <a:solidFill>
                            <a:srgbClr val="54565B"/>
                          </a:solidFill>
                          <a:latin typeface="+mn-lt"/>
                          <a:ea typeface="+mn-ea"/>
                          <a:cs typeface="+mn-cs"/>
                        </a:rPr>
                        <a:t>Participants, n (%)</a:t>
                      </a:r>
                    </a:p>
                  </a:txBody>
                  <a:tcPr marL="89634" marR="89634" marT="0" marB="18000" anchor="b">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0000"/>
                        </a:lnSpc>
                        <a:spcAft>
                          <a:spcPts val="0"/>
                        </a:spcAft>
                      </a:pPr>
                      <a:r>
                        <a:rPr lang="en-US" sz="1100" noProof="0">
                          <a:latin typeface="+mn-lt"/>
                        </a:rPr>
                        <a:t>ISL/LEN QW</a:t>
                      </a:r>
                      <a:br>
                        <a:rPr lang="en-US" sz="1100" noProof="0">
                          <a:latin typeface="+mn-lt"/>
                        </a:rPr>
                      </a:br>
                      <a:r>
                        <a:rPr lang="en-US" sz="1100" noProof="0">
                          <a:latin typeface="+mn-lt"/>
                        </a:rPr>
                        <a:t>(n = 314)</a:t>
                      </a:r>
                      <a:endParaRPr lang="en-US" sz="1100" noProof="0">
                        <a:solidFill>
                          <a:schemeClr val="tx1"/>
                        </a:solidFill>
                        <a:latin typeface="+mn-lt"/>
                      </a:endParaRPr>
                    </a:p>
                  </a:txBody>
                  <a:tcPr marL="89634" marR="89634" marT="0" marB="18000" anchor="b">
                    <a:lnB w="12700" cap="flat" cmpd="sng" algn="ctr">
                      <a:solidFill>
                        <a:schemeClr val="tx1"/>
                      </a:solidFill>
                      <a:prstDash val="solid"/>
                      <a:round/>
                      <a:headEnd type="none" w="med" len="med"/>
                      <a:tailEnd type="none" w="med" len="med"/>
                    </a:lnB>
                    <a:solidFill>
                      <a:srgbClr val="76B531"/>
                    </a:solidFill>
                  </a:tcPr>
                </a:tc>
                <a:tc>
                  <a:txBody>
                    <a:bodyPr/>
                    <a:lstStyle/>
                    <a:p>
                      <a:pPr algn="ctr">
                        <a:lnSpc>
                          <a:spcPct val="100000"/>
                        </a:lnSpc>
                        <a:spcAft>
                          <a:spcPts val="0"/>
                        </a:spcAft>
                      </a:pPr>
                      <a:r>
                        <a:rPr lang="en-US" sz="1100" noProof="0">
                          <a:latin typeface="+mn-lt"/>
                        </a:rPr>
                        <a:t>Daily SOC</a:t>
                      </a:r>
                      <a:br>
                        <a:rPr lang="en-US" sz="1100" noProof="0">
                          <a:latin typeface="+mn-lt"/>
                        </a:rPr>
                      </a:br>
                      <a:r>
                        <a:rPr lang="en-US" sz="1100" noProof="0">
                          <a:latin typeface="+mn-lt"/>
                        </a:rPr>
                        <a:t>(n = 312)</a:t>
                      </a:r>
                    </a:p>
                  </a:txBody>
                  <a:tcPr marL="89634" marR="89634" marT="0" marB="18000" anchor="b">
                    <a:lnB w="12700" cap="flat" cmpd="sng" algn="ctr">
                      <a:solidFill>
                        <a:schemeClr val="tx1"/>
                      </a:solidFill>
                      <a:prstDash val="solid"/>
                      <a:round/>
                      <a:headEnd type="none" w="med" len="med"/>
                      <a:tailEnd type="none" w="med" len="med"/>
                    </a:lnB>
                    <a:solidFill>
                      <a:srgbClr val="0099CC"/>
                    </a:solidFill>
                  </a:tcPr>
                </a:tc>
                <a:extLst>
                  <a:ext uri="{0D108BD9-81ED-4DB2-BD59-A6C34878D82A}">
                    <a16:rowId xmlns:a16="http://schemas.microsoft.com/office/drawing/2014/main" val="4001099216"/>
                  </a:ext>
                </a:extLst>
              </a:tr>
              <a:tr h="199245">
                <a:tc>
                  <a:txBody>
                    <a:bodyPr/>
                    <a:lstStyle/>
                    <a:p>
                      <a:pPr>
                        <a:lnSpc>
                          <a:spcPct val="100000"/>
                        </a:lnSpc>
                        <a:spcAft>
                          <a:spcPts val="0"/>
                        </a:spcAft>
                      </a:pPr>
                      <a:r>
                        <a:rPr lang="en-US" sz="1100" b="1" noProof="0">
                          <a:solidFill>
                            <a:srgbClr val="54565B"/>
                          </a:solidFill>
                          <a:latin typeface="+mn-lt"/>
                        </a:rPr>
                        <a:t>Any AE</a:t>
                      </a:r>
                    </a:p>
                  </a:txBody>
                  <a:tcPr marL="89634" marR="89634" marT="0" marB="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pPr algn="ctr">
                        <a:lnSpc>
                          <a:spcPct val="100000"/>
                        </a:lnSpc>
                        <a:spcAft>
                          <a:spcPts val="0"/>
                        </a:spcAft>
                      </a:pPr>
                      <a:r>
                        <a:rPr lang="en-US" sz="1100" b="0" noProof="0">
                          <a:solidFill>
                            <a:srgbClr val="54565B"/>
                          </a:solidFill>
                          <a:latin typeface="+mn-lt"/>
                        </a:rPr>
                        <a:t>249 (79)</a:t>
                      </a:r>
                    </a:p>
                  </a:txBody>
                  <a:tcPr marL="89634" marR="89634" marT="0" marB="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algn="ctr" defTabSz="682851" rtl="0" eaLnBrk="1" latinLnBrk="0" hangingPunct="1">
                        <a:lnSpc>
                          <a:spcPct val="100000"/>
                        </a:lnSpc>
                        <a:spcAft>
                          <a:spcPts val="0"/>
                        </a:spcAft>
                      </a:pPr>
                      <a:r>
                        <a:rPr lang="en-US" sz="1100" kern="1200" noProof="0">
                          <a:solidFill>
                            <a:srgbClr val="54565B"/>
                          </a:solidFill>
                          <a:latin typeface="+mn-lt"/>
                          <a:ea typeface="+mn-ea"/>
                          <a:cs typeface="+mn-cs"/>
                        </a:rPr>
                        <a:t>241 (77)</a:t>
                      </a:r>
                    </a:p>
                  </a:txBody>
                  <a:tcPr marL="89634" marR="89634" marT="0" marB="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518767702"/>
                  </a:ext>
                </a:extLst>
              </a:tr>
              <a:tr h="199245">
                <a:tc>
                  <a:txBody>
                    <a:bodyPr/>
                    <a:lstStyle/>
                    <a:p>
                      <a:pPr marL="182563" marR="0" lvl="1" indent="0" algn="l" defTabSz="682851" rtl="0" eaLnBrk="1" fontAlgn="auto" latinLnBrk="0" hangingPunct="1">
                        <a:lnSpc>
                          <a:spcPct val="100000"/>
                        </a:lnSpc>
                        <a:spcBef>
                          <a:spcPts val="0"/>
                        </a:spcBef>
                        <a:spcAft>
                          <a:spcPts val="0"/>
                        </a:spcAft>
                        <a:buClrTx/>
                        <a:buSzTx/>
                        <a:buFontTx/>
                        <a:buNone/>
                        <a:tabLst/>
                        <a:defRPr/>
                      </a:pPr>
                      <a:r>
                        <a:rPr lang="en-US" sz="1100" b="0" kern="1200" noProof="0">
                          <a:solidFill>
                            <a:srgbClr val="54565B"/>
                          </a:solidFill>
                          <a:latin typeface="+mn-lt"/>
                          <a:ea typeface="+mn-ea"/>
                          <a:cs typeface="+mn-cs"/>
                        </a:rPr>
                        <a:t>Grade ≥ 3</a:t>
                      </a:r>
                    </a:p>
                  </a:txBody>
                  <a:tcPr marL="89634" marR="89634" marT="0" marB="0"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pPr algn="ctr">
                        <a:lnSpc>
                          <a:spcPct val="100000"/>
                        </a:lnSpc>
                        <a:spcAft>
                          <a:spcPts val="0"/>
                        </a:spcAft>
                      </a:pPr>
                      <a:r>
                        <a:rPr lang="en-US" sz="1100" b="0" noProof="0">
                          <a:solidFill>
                            <a:srgbClr val="54565B"/>
                          </a:solidFill>
                          <a:latin typeface="+mn-lt"/>
                        </a:rPr>
                        <a:t>24 (8)</a:t>
                      </a:r>
                    </a:p>
                  </a:txBody>
                  <a:tcPr marL="89634" marR="89634" marT="0" marB="0"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algn="ctr" defTabSz="682851" rtl="0" eaLnBrk="1" latinLnBrk="0" hangingPunct="1">
                        <a:lnSpc>
                          <a:spcPct val="100000"/>
                        </a:lnSpc>
                        <a:spcAft>
                          <a:spcPts val="0"/>
                        </a:spcAft>
                      </a:pPr>
                      <a:r>
                        <a:rPr lang="en-US" sz="1100" kern="1200" noProof="0">
                          <a:solidFill>
                            <a:srgbClr val="54565B"/>
                          </a:solidFill>
                          <a:latin typeface="+mn-lt"/>
                          <a:ea typeface="+mn-ea"/>
                          <a:cs typeface="+mn-cs"/>
                        </a:rPr>
                        <a:t>28 (9)</a:t>
                      </a:r>
                    </a:p>
                  </a:txBody>
                  <a:tcPr marL="89634" marR="89634" marT="0" marB="0"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896465428"/>
                  </a:ext>
                </a:extLst>
              </a:tr>
              <a:tr h="199245">
                <a:tc>
                  <a:txBody>
                    <a:bodyPr/>
                    <a:lstStyle/>
                    <a:p>
                      <a:pPr marL="0" lvl="1" indent="-160451" algn="l" defTabSz="682851" rtl="0" eaLnBrk="1" latinLnBrk="0" hangingPunct="1">
                        <a:lnSpc>
                          <a:spcPct val="100000"/>
                        </a:lnSpc>
                        <a:spcAft>
                          <a:spcPts val="0"/>
                        </a:spcAft>
                      </a:pPr>
                      <a:r>
                        <a:rPr lang="en-US" sz="1100" b="1" kern="1200" noProof="0">
                          <a:solidFill>
                            <a:srgbClr val="54565B"/>
                          </a:solidFill>
                          <a:latin typeface="+mn-lt"/>
                          <a:ea typeface="+mn-ea"/>
                          <a:cs typeface="+mn-cs"/>
                        </a:rPr>
                        <a:t>Treatment-related AEs</a:t>
                      </a:r>
                    </a:p>
                  </a:txBody>
                  <a:tcPr marL="89634" marR="89634"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lnSpc>
                          <a:spcPct val="100000"/>
                        </a:lnSpc>
                        <a:spcAft>
                          <a:spcPts val="0"/>
                        </a:spcAft>
                      </a:pPr>
                      <a:r>
                        <a:rPr lang="en-US" sz="1100" b="0" noProof="0">
                          <a:solidFill>
                            <a:srgbClr val="54565B"/>
                          </a:solidFill>
                          <a:latin typeface="+mn-lt"/>
                        </a:rPr>
                        <a:t>58 (18)</a:t>
                      </a:r>
                    </a:p>
                  </a:txBody>
                  <a:tcPr marL="89634" marR="89634"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algn="ctr" defTabSz="682851" rtl="0" eaLnBrk="1" latinLnBrk="0" hangingPunct="1">
                        <a:lnSpc>
                          <a:spcPct val="100000"/>
                        </a:lnSpc>
                        <a:spcAft>
                          <a:spcPts val="0"/>
                        </a:spcAft>
                      </a:pPr>
                      <a:r>
                        <a:rPr lang="en-US" sz="1100" kern="1200" noProof="0">
                          <a:solidFill>
                            <a:srgbClr val="54565B"/>
                          </a:solidFill>
                          <a:latin typeface="+mn-lt"/>
                          <a:ea typeface="+mn-ea"/>
                          <a:cs typeface="+mn-cs"/>
                        </a:rPr>
                        <a:t>1 (&lt; 1)</a:t>
                      </a:r>
                    </a:p>
                  </a:txBody>
                  <a:tcPr marL="89634" marR="89634"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376299834"/>
                  </a:ext>
                </a:extLst>
              </a:tr>
              <a:tr h="199245">
                <a:tc>
                  <a:txBody>
                    <a:bodyPr/>
                    <a:lstStyle/>
                    <a:p>
                      <a:pPr marL="182563" marR="0" lvl="1" indent="0" algn="l" defTabSz="682851" rtl="0" eaLnBrk="1" fontAlgn="auto" latinLnBrk="0" hangingPunct="1">
                        <a:lnSpc>
                          <a:spcPct val="100000"/>
                        </a:lnSpc>
                        <a:spcBef>
                          <a:spcPts val="0"/>
                        </a:spcBef>
                        <a:spcAft>
                          <a:spcPts val="0"/>
                        </a:spcAft>
                        <a:buClrTx/>
                        <a:buSzTx/>
                        <a:buFontTx/>
                        <a:buNone/>
                        <a:tabLst/>
                        <a:defRPr/>
                      </a:pPr>
                      <a:r>
                        <a:rPr lang="en-US" sz="1100" b="0" kern="1200" noProof="0">
                          <a:solidFill>
                            <a:srgbClr val="54565B"/>
                          </a:solidFill>
                          <a:latin typeface="+mn-lt"/>
                          <a:ea typeface="+mn-ea"/>
                          <a:cs typeface="+mn-cs"/>
                        </a:rPr>
                        <a:t>Grade ≥ 3</a:t>
                      </a:r>
                    </a:p>
                  </a:txBody>
                  <a:tcPr marL="89634" marR="89634"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lnSpc>
                          <a:spcPct val="100000"/>
                        </a:lnSpc>
                        <a:spcAft>
                          <a:spcPts val="0"/>
                        </a:spcAft>
                      </a:pPr>
                      <a:r>
                        <a:rPr lang="en-US" sz="1100" b="0" noProof="0">
                          <a:solidFill>
                            <a:srgbClr val="54565B"/>
                          </a:solidFill>
                          <a:latin typeface="+mn-lt"/>
                        </a:rPr>
                        <a:t>0</a:t>
                      </a:r>
                    </a:p>
                  </a:txBody>
                  <a:tcPr marL="89634" marR="89634"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algn="ctr" defTabSz="682851" rtl="0" eaLnBrk="1" latinLnBrk="0" hangingPunct="1">
                        <a:lnSpc>
                          <a:spcPct val="100000"/>
                        </a:lnSpc>
                        <a:spcAft>
                          <a:spcPts val="0"/>
                        </a:spcAft>
                      </a:pPr>
                      <a:r>
                        <a:rPr lang="en-US" sz="1100" kern="1200" noProof="0">
                          <a:solidFill>
                            <a:srgbClr val="54565B"/>
                          </a:solidFill>
                          <a:latin typeface="+mn-lt"/>
                          <a:ea typeface="+mn-ea"/>
                          <a:cs typeface="+mn-cs"/>
                        </a:rPr>
                        <a:t>0</a:t>
                      </a:r>
                    </a:p>
                  </a:txBody>
                  <a:tcPr marL="89634" marR="89634"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648015685"/>
                  </a:ext>
                </a:extLst>
              </a:tr>
              <a:tr h="199245">
                <a:tc>
                  <a:txBody>
                    <a:bodyPr/>
                    <a:lstStyle/>
                    <a:p>
                      <a:pPr marL="182563" marR="0" lvl="1" indent="0" algn="l" defTabSz="682851" rtl="0" eaLnBrk="1" fontAlgn="auto" latinLnBrk="0" hangingPunct="1">
                        <a:lnSpc>
                          <a:spcPct val="100000"/>
                        </a:lnSpc>
                        <a:spcBef>
                          <a:spcPts val="0"/>
                        </a:spcBef>
                        <a:spcAft>
                          <a:spcPts val="0"/>
                        </a:spcAft>
                        <a:buClrTx/>
                        <a:buSzTx/>
                        <a:buFontTx/>
                        <a:buNone/>
                        <a:tabLst/>
                        <a:defRPr/>
                      </a:pPr>
                      <a:r>
                        <a:rPr lang="en-US" sz="1100" b="0" kern="1200" noProof="0">
                          <a:solidFill>
                            <a:srgbClr val="54565B"/>
                          </a:solidFill>
                          <a:latin typeface="+mn-lt"/>
                          <a:ea typeface="+mn-ea"/>
                          <a:cs typeface="+mn-cs"/>
                        </a:rPr>
                        <a:t>Most common (≥ 2% in the ISL/LEN group)</a:t>
                      </a:r>
                    </a:p>
                  </a:txBody>
                  <a:tcPr marL="89634"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lnSpc>
                          <a:spcPct val="100000"/>
                        </a:lnSpc>
                        <a:spcAft>
                          <a:spcPts val="0"/>
                        </a:spcAft>
                      </a:pPr>
                      <a:endParaRPr lang="en-US" sz="1100" b="0" noProof="0">
                        <a:solidFill>
                          <a:srgbClr val="54565B"/>
                        </a:solidFill>
                        <a:latin typeface="+mn-lt"/>
                      </a:endParaRPr>
                    </a:p>
                  </a:txBody>
                  <a:tcPr marL="89634" marR="89634"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algn="ctr" defTabSz="682851" rtl="0" eaLnBrk="1" latinLnBrk="0" hangingPunct="1">
                        <a:lnSpc>
                          <a:spcPct val="100000"/>
                        </a:lnSpc>
                        <a:spcAft>
                          <a:spcPts val="0"/>
                        </a:spcAft>
                      </a:pPr>
                      <a:endParaRPr lang="en-US" sz="1100" kern="1200" noProof="0">
                        <a:solidFill>
                          <a:srgbClr val="54565B"/>
                        </a:solidFill>
                        <a:latin typeface="+mn-lt"/>
                        <a:ea typeface="+mn-ea"/>
                        <a:cs typeface="+mn-cs"/>
                      </a:endParaRPr>
                    </a:p>
                  </a:txBody>
                  <a:tcPr marL="89634" marR="89634"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439228737"/>
                  </a:ext>
                </a:extLst>
              </a:tr>
              <a:tr h="199245">
                <a:tc>
                  <a:txBody>
                    <a:bodyPr/>
                    <a:lstStyle/>
                    <a:p>
                      <a:pPr marL="361950" marR="0" lvl="1" indent="0" algn="l" defTabSz="682851" rtl="0" eaLnBrk="1" fontAlgn="auto" latinLnBrk="0" hangingPunct="1">
                        <a:lnSpc>
                          <a:spcPct val="100000"/>
                        </a:lnSpc>
                        <a:spcBef>
                          <a:spcPts val="0"/>
                        </a:spcBef>
                        <a:spcAft>
                          <a:spcPts val="0"/>
                        </a:spcAft>
                        <a:buClrTx/>
                        <a:buSzTx/>
                        <a:buFontTx/>
                        <a:buNone/>
                        <a:tabLst/>
                        <a:defRPr/>
                      </a:pPr>
                      <a:r>
                        <a:rPr lang="en-US" sz="1100" b="0" kern="1200" noProof="0">
                          <a:solidFill>
                            <a:srgbClr val="54565B"/>
                          </a:solidFill>
                          <a:latin typeface="+mn-lt"/>
                          <a:ea typeface="+mn-ea"/>
                          <a:cs typeface="+mn-cs"/>
                        </a:rPr>
                        <a:t>Headache</a:t>
                      </a: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algn="ctr" defTabSz="682851" rtl="0" eaLnBrk="1" latinLnBrk="0" hangingPunct="1">
                        <a:lnSpc>
                          <a:spcPct val="100000"/>
                        </a:lnSpc>
                        <a:spcAft>
                          <a:spcPts val="0"/>
                        </a:spcAft>
                        <a:buNone/>
                      </a:pPr>
                      <a:r>
                        <a:rPr lang="en-US" sz="1100" b="0" kern="1200" noProof="0">
                          <a:solidFill>
                            <a:srgbClr val="54565B"/>
                          </a:solidFill>
                          <a:latin typeface="+mn-lt"/>
                          <a:ea typeface="+mn-ea"/>
                          <a:cs typeface="+mn-cs"/>
                        </a:rPr>
                        <a:t>15 (5)</a:t>
                      </a: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algn="ctr" defTabSz="682851" rtl="0" eaLnBrk="1" latinLnBrk="0" hangingPunct="1">
                        <a:lnSpc>
                          <a:spcPct val="100000"/>
                        </a:lnSpc>
                        <a:spcAft>
                          <a:spcPts val="0"/>
                        </a:spcAft>
                        <a:buNone/>
                      </a:pPr>
                      <a:r>
                        <a:rPr lang="en-US" sz="1100" b="0" kern="1200" noProof="0">
                          <a:solidFill>
                            <a:srgbClr val="54565B"/>
                          </a:solidFill>
                          <a:latin typeface="+mn-lt"/>
                          <a:ea typeface="+mn-ea"/>
                          <a:cs typeface="+mn-cs"/>
                        </a:rPr>
                        <a:t>0</a:t>
                      </a: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155274618"/>
                  </a:ext>
                </a:extLst>
              </a:tr>
              <a:tr h="199245">
                <a:tc>
                  <a:txBody>
                    <a:bodyPr/>
                    <a:lstStyle/>
                    <a:p>
                      <a:pPr marL="361950" marR="0" lvl="1" indent="0" algn="l" defTabSz="682851" rtl="0" eaLnBrk="1" fontAlgn="auto" latinLnBrk="0" hangingPunct="1">
                        <a:lnSpc>
                          <a:spcPct val="100000"/>
                        </a:lnSpc>
                        <a:spcBef>
                          <a:spcPts val="0"/>
                        </a:spcBef>
                        <a:spcAft>
                          <a:spcPts val="0"/>
                        </a:spcAft>
                        <a:buClrTx/>
                        <a:buSzTx/>
                        <a:buFontTx/>
                        <a:buNone/>
                        <a:tabLst/>
                        <a:defRPr/>
                      </a:pPr>
                      <a:r>
                        <a:rPr lang="en-US" sz="1100" b="0" kern="1200" noProof="0">
                          <a:solidFill>
                            <a:srgbClr val="54565B"/>
                          </a:solidFill>
                          <a:latin typeface="+mn-lt"/>
                          <a:ea typeface="+mn-ea"/>
                          <a:cs typeface="+mn-cs"/>
                        </a:rPr>
                        <a:t>Diarrhea</a:t>
                      </a: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algn="ctr" defTabSz="682851" rtl="0" eaLnBrk="1" latinLnBrk="0" hangingPunct="1">
                        <a:lnSpc>
                          <a:spcPct val="100000"/>
                        </a:lnSpc>
                        <a:spcAft>
                          <a:spcPts val="0"/>
                        </a:spcAft>
                        <a:buNone/>
                      </a:pPr>
                      <a:r>
                        <a:rPr lang="en-US" sz="1100" b="0" kern="1200" noProof="0">
                          <a:solidFill>
                            <a:srgbClr val="54565B"/>
                          </a:solidFill>
                          <a:latin typeface="+mn-lt"/>
                          <a:ea typeface="+mn-ea"/>
                          <a:cs typeface="+mn-cs"/>
                        </a:rPr>
                        <a:t>10 (3)</a:t>
                      </a: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algn="ctr" defTabSz="682851" rtl="0" eaLnBrk="1" latinLnBrk="0" hangingPunct="1">
                        <a:lnSpc>
                          <a:spcPct val="100000"/>
                        </a:lnSpc>
                        <a:spcAft>
                          <a:spcPts val="0"/>
                        </a:spcAft>
                        <a:buNone/>
                      </a:pPr>
                      <a:r>
                        <a:rPr lang="en-US" sz="1100" b="0" kern="1200" noProof="0">
                          <a:solidFill>
                            <a:srgbClr val="54565B"/>
                          </a:solidFill>
                          <a:latin typeface="+mn-lt"/>
                          <a:ea typeface="+mn-ea"/>
                          <a:cs typeface="+mn-cs"/>
                        </a:rPr>
                        <a:t>0</a:t>
                      </a: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99498295"/>
                  </a:ext>
                </a:extLst>
              </a:tr>
              <a:tr h="199245">
                <a:tc>
                  <a:txBody>
                    <a:bodyPr/>
                    <a:lstStyle/>
                    <a:p>
                      <a:pPr marL="361950" marR="0" lvl="1" indent="0" algn="l" defTabSz="682851" rtl="0" eaLnBrk="1" fontAlgn="auto" latinLnBrk="0" hangingPunct="1">
                        <a:lnSpc>
                          <a:spcPct val="100000"/>
                        </a:lnSpc>
                        <a:spcBef>
                          <a:spcPts val="0"/>
                        </a:spcBef>
                        <a:spcAft>
                          <a:spcPts val="0"/>
                        </a:spcAft>
                        <a:buClrTx/>
                        <a:buSzTx/>
                        <a:buFontTx/>
                        <a:buNone/>
                        <a:tabLst/>
                        <a:defRPr/>
                      </a:pPr>
                      <a:r>
                        <a:rPr lang="en-US" sz="1100" b="0" kern="1200" noProof="0">
                          <a:solidFill>
                            <a:srgbClr val="54565B"/>
                          </a:solidFill>
                          <a:latin typeface="+mn-lt"/>
                          <a:ea typeface="+mn-ea"/>
                          <a:cs typeface="+mn-cs"/>
                        </a:rPr>
                        <a:t>Nausea</a:t>
                      </a: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algn="ctr" defTabSz="682851" rtl="0" eaLnBrk="1" latinLnBrk="0" hangingPunct="1">
                        <a:lnSpc>
                          <a:spcPct val="100000"/>
                        </a:lnSpc>
                        <a:spcAft>
                          <a:spcPts val="0"/>
                        </a:spcAft>
                        <a:buNone/>
                      </a:pPr>
                      <a:r>
                        <a:rPr lang="en-US" sz="1100" b="0" kern="1200" noProof="0">
                          <a:solidFill>
                            <a:srgbClr val="54565B"/>
                          </a:solidFill>
                          <a:latin typeface="+mn-lt"/>
                          <a:ea typeface="+mn-ea"/>
                          <a:cs typeface="+mn-cs"/>
                        </a:rPr>
                        <a:t>9 (3)</a:t>
                      </a: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algn="ctr" defTabSz="682851" rtl="0" eaLnBrk="1" latinLnBrk="0" hangingPunct="1">
                        <a:lnSpc>
                          <a:spcPct val="100000"/>
                        </a:lnSpc>
                        <a:spcAft>
                          <a:spcPts val="0"/>
                        </a:spcAft>
                        <a:buNone/>
                      </a:pPr>
                      <a:r>
                        <a:rPr lang="en-US" sz="1100" b="0" kern="1200" noProof="0">
                          <a:solidFill>
                            <a:srgbClr val="54565B"/>
                          </a:solidFill>
                          <a:latin typeface="+mn-lt"/>
                          <a:ea typeface="+mn-ea"/>
                          <a:cs typeface="+mn-cs"/>
                        </a:rPr>
                        <a:t>0</a:t>
                      </a: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846706841"/>
                  </a:ext>
                </a:extLst>
              </a:tr>
              <a:tr h="199245">
                <a:tc>
                  <a:txBody>
                    <a:bodyPr/>
                    <a:lstStyle/>
                    <a:p>
                      <a:pPr marL="0" indent="0">
                        <a:lnSpc>
                          <a:spcPct val="100000"/>
                        </a:lnSpc>
                        <a:spcAft>
                          <a:spcPts val="0"/>
                        </a:spcAft>
                      </a:pPr>
                      <a:r>
                        <a:rPr lang="en-US" sz="1100" b="1" kern="1200" noProof="0">
                          <a:solidFill>
                            <a:srgbClr val="54565B"/>
                          </a:solidFill>
                          <a:latin typeface="+mn-lt"/>
                          <a:ea typeface="+mn-ea"/>
                          <a:cs typeface="+mn-cs"/>
                        </a:rPr>
                        <a:t>Serious AEs</a:t>
                      </a:r>
                    </a:p>
                  </a:txBody>
                  <a:tcPr marL="89634" marR="89634"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algn="ctr" defTabSz="682851" rtl="0" eaLnBrk="1" latinLnBrk="0" hangingPunct="1">
                        <a:lnSpc>
                          <a:spcPct val="100000"/>
                        </a:lnSpc>
                        <a:spcAft>
                          <a:spcPts val="0"/>
                        </a:spcAft>
                      </a:pPr>
                      <a:r>
                        <a:rPr lang="en-US" sz="1100" kern="1200" noProof="0">
                          <a:solidFill>
                            <a:srgbClr val="54565B"/>
                          </a:solidFill>
                          <a:latin typeface="+mn-lt"/>
                          <a:ea typeface="+mn-ea"/>
                          <a:cs typeface="+mn-cs"/>
                        </a:rPr>
                        <a:t>22 (7)</a:t>
                      </a:r>
                    </a:p>
                  </a:txBody>
                  <a:tcPr marL="89634" marR="89634"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algn="ctr" defTabSz="682851" rtl="0" eaLnBrk="1" latinLnBrk="0" hangingPunct="1">
                        <a:lnSpc>
                          <a:spcPct val="100000"/>
                        </a:lnSpc>
                        <a:spcAft>
                          <a:spcPts val="0"/>
                        </a:spcAft>
                      </a:pPr>
                      <a:r>
                        <a:rPr lang="en-US" sz="1100" kern="1200" noProof="0">
                          <a:solidFill>
                            <a:srgbClr val="54565B"/>
                          </a:solidFill>
                          <a:latin typeface="+mn-lt"/>
                          <a:ea typeface="+mn-ea"/>
                          <a:cs typeface="+mn-cs"/>
                        </a:rPr>
                        <a:t>27 (9)</a:t>
                      </a:r>
                    </a:p>
                  </a:txBody>
                  <a:tcPr marL="89634" marR="89634"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965049623"/>
                  </a:ext>
                </a:extLst>
              </a:tr>
              <a:tr h="199245">
                <a:tc>
                  <a:txBody>
                    <a:bodyPr/>
                    <a:lstStyle/>
                    <a:p>
                      <a:pPr marL="0" indent="182563">
                        <a:lnSpc>
                          <a:spcPct val="100000"/>
                        </a:lnSpc>
                        <a:spcAft>
                          <a:spcPts val="0"/>
                        </a:spcAft>
                      </a:pPr>
                      <a:r>
                        <a:rPr lang="en-US" sz="1100" b="0" kern="1200" noProof="0">
                          <a:solidFill>
                            <a:srgbClr val="54565B"/>
                          </a:solidFill>
                          <a:latin typeface="+mn-lt"/>
                          <a:ea typeface="+mn-ea"/>
                          <a:cs typeface="+mn-cs"/>
                        </a:rPr>
                        <a:t>Treatment </a:t>
                      </a:r>
                      <a:r>
                        <a:rPr lang="en-US" sz="1100" b="0" kern="1200" noProof="0" err="1">
                          <a:solidFill>
                            <a:srgbClr val="54565B"/>
                          </a:solidFill>
                          <a:latin typeface="+mn-lt"/>
                          <a:ea typeface="+mn-ea"/>
                          <a:cs typeface="+mn-cs"/>
                        </a:rPr>
                        <a:t>related</a:t>
                      </a:r>
                      <a:r>
                        <a:rPr lang="en-US" sz="1100" b="0" kern="1200" baseline="30000" noProof="0" err="1">
                          <a:solidFill>
                            <a:srgbClr val="54565B"/>
                          </a:solidFill>
                          <a:latin typeface="+mn-lt"/>
                          <a:ea typeface="+mn-ea"/>
                          <a:cs typeface="+mn-cs"/>
                        </a:rPr>
                        <a:t>a</a:t>
                      </a:r>
                      <a:endParaRPr lang="en-US" sz="1100" b="0" kern="1200" baseline="30000" noProof="0">
                        <a:solidFill>
                          <a:srgbClr val="54565B"/>
                        </a:solidFill>
                        <a:latin typeface="+mn-lt"/>
                        <a:ea typeface="+mn-ea"/>
                        <a:cs typeface="+mn-cs"/>
                      </a:endParaRPr>
                    </a:p>
                  </a:txBody>
                  <a:tcPr marL="89634" marR="89634"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algn="ctr" defTabSz="682851" rtl="0" eaLnBrk="1" latinLnBrk="0" hangingPunct="1">
                        <a:lnSpc>
                          <a:spcPct val="100000"/>
                        </a:lnSpc>
                        <a:spcAft>
                          <a:spcPts val="0"/>
                        </a:spcAft>
                      </a:pPr>
                      <a:r>
                        <a:rPr lang="en-US" sz="1100" kern="1200" baseline="0" noProof="0">
                          <a:solidFill>
                            <a:srgbClr val="54565B"/>
                          </a:solidFill>
                          <a:latin typeface="+mn-lt"/>
                          <a:ea typeface="+mn-ea"/>
                          <a:cs typeface="+mn-cs"/>
                        </a:rPr>
                        <a:t>1 (&lt; 1)</a:t>
                      </a:r>
                      <a:endParaRPr lang="en-US" sz="1100" kern="1200" baseline="30000" noProof="0">
                        <a:solidFill>
                          <a:srgbClr val="54565B"/>
                        </a:solidFill>
                        <a:latin typeface="+mn-lt"/>
                        <a:ea typeface="+mn-ea"/>
                        <a:cs typeface="+mn-cs"/>
                      </a:endParaRPr>
                    </a:p>
                  </a:txBody>
                  <a:tcPr marL="89634" marR="89634"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algn="ctr" defTabSz="682851" rtl="0" eaLnBrk="1" latinLnBrk="0" hangingPunct="1">
                        <a:lnSpc>
                          <a:spcPct val="100000"/>
                        </a:lnSpc>
                        <a:spcAft>
                          <a:spcPts val="0"/>
                        </a:spcAft>
                      </a:pPr>
                      <a:r>
                        <a:rPr lang="en-US" sz="1100" kern="1200" noProof="0">
                          <a:solidFill>
                            <a:srgbClr val="54565B"/>
                          </a:solidFill>
                          <a:latin typeface="+mn-lt"/>
                          <a:ea typeface="+mn-ea"/>
                          <a:cs typeface="+mn-cs"/>
                        </a:rPr>
                        <a:t>0</a:t>
                      </a:r>
                    </a:p>
                  </a:txBody>
                  <a:tcPr marL="89634" marR="89634"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261683439"/>
                  </a:ext>
                </a:extLst>
              </a:tr>
              <a:tr h="199245">
                <a:tc>
                  <a:txBody>
                    <a:bodyPr/>
                    <a:lstStyle/>
                    <a:p>
                      <a:pPr marL="0" lvl="0" indent="0" algn="l" defTabSz="682851" rtl="0" eaLnBrk="1" latinLnBrk="0" hangingPunct="1">
                        <a:lnSpc>
                          <a:spcPct val="100000"/>
                        </a:lnSpc>
                        <a:spcAft>
                          <a:spcPts val="0"/>
                        </a:spcAft>
                      </a:pPr>
                      <a:r>
                        <a:rPr lang="en-US" sz="1100" b="1" kern="1200" noProof="0">
                          <a:solidFill>
                            <a:srgbClr val="54565B"/>
                          </a:solidFill>
                          <a:latin typeface="+mn-lt"/>
                          <a:ea typeface="+mn-ea"/>
                          <a:cs typeface="+mn-cs"/>
                        </a:rPr>
                        <a:t>AEs leading to study drug </a:t>
                      </a:r>
                      <a:r>
                        <a:rPr lang="en-US" sz="1100" b="1" kern="1200" noProof="0" err="1">
                          <a:solidFill>
                            <a:srgbClr val="54565B"/>
                          </a:solidFill>
                          <a:latin typeface="+mn-lt"/>
                          <a:ea typeface="+mn-ea"/>
                          <a:cs typeface="+mn-cs"/>
                        </a:rPr>
                        <a:t>discontinuation</a:t>
                      </a:r>
                      <a:r>
                        <a:rPr lang="en-US" sz="1100" b="1" kern="1200" baseline="30000" noProof="0" err="1">
                          <a:solidFill>
                            <a:srgbClr val="54565B"/>
                          </a:solidFill>
                          <a:latin typeface="+mn-lt"/>
                          <a:ea typeface="+mn-ea"/>
                          <a:cs typeface="+mn-cs"/>
                        </a:rPr>
                        <a:t>b</a:t>
                      </a:r>
                      <a:endParaRPr lang="en-US" sz="1100" b="1" kern="1200" baseline="30000" noProof="0">
                        <a:solidFill>
                          <a:srgbClr val="54565B"/>
                        </a:solidFill>
                        <a:latin typeface="+mn-lt"/>
                        <a:ea typeface="+mn-ea"/>
                        <a:cs typeface="+mn-cs"/>
                      </a:endParaRPr>
                    </a:p>
                  </a:txBody>
                  <a:tcPr marL="89634" marR="89634" marT="17644" marB="17644"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lvl="0" algn="ctr" defTabSz="682851" rtl="0" eaLnBrk="1" latinLnBrk="0" hangingPunct="1">
                        <a:lnSpc>
                          <a:spcPct val="100000"/>
                        </a:lnSpc>
                        <a:spcAft>
                          <a:spcPts val="0"/>
                        </a:spcAft>
                      </a:pPr>
                      <a:r>
                        <a:rPr lang="en-US" sz="1100" kern="1200" noProof="0">
                          <a:solidFill>
                            <a:srgbClr val="54565B"/>
                          </a:solidFill>
                          <a:latin typeface="+mn-lt"/>
                          <a:ea typeface="+mn-ea"/>
                          <a:cs typeface="+mn-cs"/>
                        </a:rPr>
                        <a:t>2 (1)</a:t>
                      </a:r>
                    </a:p>
                  </a:txBody>
                  <a:tcPr marL="89634" marR="89634"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lvl="0" algn="ctr" defTabSz="682851" rtl="0" eaLnBrk="1" latinLnBrk="0" hangingPunct="1">
                        <a:lnSpc>
                          <a:spcPct val="100000"/>
                        </a:lnSpc>
                        <a:spcAft>
                          <a:spcPts val="0"/>
                        </a:spcAft>
                      </a:pPr>
                      <a:r>
                        <a:rPr lang="en-US" sz="1100" kern="1200" noProof="0">
                          <a:solidFill>
                            <a:srgbClr val="54565B"/>
                          </a:solidFill>
                          <a:latin typeface="+mn-lt"/>
                          <a:ea typeface="+mn-ea"/>
                          <a:cs typeface="+mn-cs"/>
                        </a:rPr>
                        <a:t>1 (&lt; 1)</a:t>
                      </a:r>
                    </a:p>
                  </a:txBody>
                  <a:tcPr marL="89634" marR="89634"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129733005"/>
                  </a:ext>
                </a:extLst>
              </a:tr>
              <a:tr h="199245">
                <a:tc>
                  <a:txBody>
                    <a:bodyPr/>
                    <a:lstStyle/>
                    <a:p>
                      <a:pPr marL="0" lvl="0" indent="0" algn="l" defTabSz="682851" rtl="0" eaLnBrk="1" latinLnBrk="0" hangingPunct="1">
                        <a:lnSpc>
                          <a:spcPct val="100000"/>
                        </a:lnSpc>
                        <a:spcAft>
                          <a:spcPts val="0"/>
                        </a:spcAft>
                      </a:pPr>
                      <a:r>
                        <a:rPr lang="en-US" sz="1100" b="1" kern="1200" noProof="0" err="1">
                          <a:solidFill>
                            <a:srgbClr val="54565B"/>
                          </a:solidFill>
                          <a:latin typeface="+mn-lt"/>
                          <a:ea typeface="+mn-ea"/>
                          <a:cs typeface="+mn-cs"/>
                        </a:rPr>
                        <a:t>Deaths</a:t>
                      </a:r>
                      <a:r>
                        <a:rPr lang="en-US" sz="1100" b="1" strike="noStrike" kern="1200" baseline="30000" noProof="0" err="1">
                          <a:solidFill>
                            <a:srgbClr val="54565B"/>
                          </a:solidFill>
                          <a:latin typeface="+mn-lt"/>
                          <a:ea typeface="+mn-ea"/>
                          <a:cs typeface="+mn-cs"/>
                        </a:rPr>
                        <a:t>c</a:t>
                      </a:r>
                      <a:endParaRPr lang="en-US" sz="1100" b="1" strike="noStrike" kern="1200" baseline="30000" noProof="0">
                        <a:solidFill>
                          <a:srgbClr val="54565B"/>
                        </a:solidFill>
                        <a:latin typeface="+mn-lt"/>
                        <a:ea typeface="+mn-ea"/>
                        <a:cs typeface="+mn-cs"/>
                      </a:endParaRPr>
                    </a:p>
                  </a:txBody>
                  <a:tcPr marL="89634" marR="89634" marT="0" marB="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lvl="0" algn="ctr" defTabSz="682851" rtl="0" eaLnBrk="1" latinLnBrk="0" hangingPunct="1">
                        <a:lnSpc>
                          <a:spcPct val="100000"/>
                        </a:lnSpc>
                        <a:spcAft>
                          <a:spcPts val="0"/>
                        </a:spcAft>
                      </a:pPr>
                      <a:r>
                        <a:rPr lang="en-US" sz="1100" kern="1200" noProof="0">
                          <a:solidFill>
                            <a:srgbClr val="54565B"/>
                          </a:solidFill>
                          <a:latin typeface="+mn-lt"/>
                          <a:ea typeface="+mn-ea"/>
                          <a:cs typeface="+mn-cs"/>
                        </a:rPr>
                        <a:t>1 (&lt; 1)</a:t>
                      </a:r>
                      <a:endParaRPr lang="en-US" sz="1100" kern="1200" baseline="30000" noProof="0">
                        <a:solidFill>
                          <a:srgbClr val="54565B"/>
                        </a:solidFill>
                        <a:latin typeface="+mn-lt"/>
                        <a:ea typeface="+mn-ea"/>
                        <a:cs typeface="+mn-cs"/>
                      </a:endParaRPr>
                    </a:p>
                  </a:txBody>
                  <a:tcPr marL="89634" marR="89634" marT="0" marB="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lvl="1" algn="ctr" defTabSz="682851" rtl="0" eaLnBrk="1" latinLnBrk="0" hangingPunct="1">
                        <a:lnSpc>
                          <a:spcPct val="100000"/>
                        </a:lnSpc>
                        <a:spcAft>
                          <a:spcPts val="0"/>
                        </a:spcAft>
                      </a:pPr>
                      <a:r>
                        <a:rPr lang="en-US" sz="1100" kern="1200" noProof="0">
                          <a:solidFill>
                            <a:srgbClr val="54565B"/>
                          </a:solidFill>
                          <a:latin typeface="+mn-lt"/>
                          <a:ea typeface="+mn-ea"/>
                          <a:cs typeface="+mn-cs"/>
                        </a:rPr>
                        <a:t>2 (1)</a:t>
                      </a:r>
                    </a:p>
                  </a:txBody>
                  <a:tcPr marL="89634" marR="89634" marT="0" marB="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361233699"/>
                  </a:ext>
                </a:extLst>
              </a:tr>
            </a:tbl>
          </a:graphicData>
        </a:graphic>
      </p:graphicFrame>
      <p:sp>
        <p:nvSpPr>
          <p:cNvPr id="5" name="Rectangle: Rounded Corners 4">
            <a:extLst>
              <a:ext uri="{FF2B5EF4-FFF2-40B4-BE49-F238E27FC236}">
                <a16:creationId xmlns:a16="http://schemas.microsoft.com/office/drawing/2014/main" id="{D5005A48-8BA9-1BAA-6D6B-20E36E028CC8}"/>
              </a:ext>
            </a:extLst>
          </p:cNvPr>
          <p:cNvSpPr/>
          <p:nvPr/>
        </p:nvSpPr>
        <p:spPr>
          <a:xfrm>
            <a:off x="1129343" y="2405804"/>
            <a:ext cx="8496000" cy="591773"/>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endParaRPr lang="en-GB" sz="1200">
              <a:solidFill>
                <a:schemeClr val="tx2"/>
              </a:solidFill>
            </a:endParaRPr>
          </a:p>
        </p:txBody>
      </p:sp>
      <p:sp>
        <p:nvSpPr>
          <p:cNvPr id="8" name="Rectangle: Rounded Corners 4">
            <a:extLst>
              <a:ext uri="{FF2B5EF4-FFF2-40B4-BE49-F238E27FC236}">
                <a16:creationId xmlns:a16="http://schemas.microsoft.com/office/drawing/2014/main" id="{1B431F1B-E8C8-6E8D-2B42-1489D27A078A}"/>
              </a:ext>
            </a:extLst>
          </p:cNvPr>
          <p:cNvSpPr/>
          <p:nvPr/>
        </p:nvSpPr>
        <p:spPr>
          <a:xfrm>
            <a:off x="577221" y="3840980"/>
            <a:ext cx="7992000" cy="586485"/>
          </a:xfrm>
          <a:prstGeom prst="roundRect">
            <a:avLst/>
          </a:prstGeom>
          <a:solidFill>
            <a:srgbClr val="5BA0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57175" lvl="0" indent="-257175">
              <a:spcBef>
                <a:spcPts val="300"/>
              </a:spcBef>
              <a:buFont typeface="Arial" panose="020B0604020202020204" pitchFamily="34" charset="0"/>
              <a:buChar char="•"/>
              <a:defRPr/>
            </a:pPr>
            <a:r>
              <a:rPr lang="en-US" sz="1200">
                <a:solidFill>
                  <a:schemeClr val="bg1"/>
                </a:solidFill>
              </a:rPr>
              <a:t>Body weight remained stable throughout 48 weeks in both treatment groups, with a mean (SD) change from baseline of 0.1 (4.74) kg in the ISL/LEN group and -0.3 (4.12) kg in the SOC group</a:t>
            </a:r>
          </a:p>
        </p:txBody>
      </p:sp>
    </p:spTree>
    <p:extLst>
      <p:ext uri="{BB962C8B-B14F-4D97-AF65-F5344CB8AC3E}">
        <p14:creationId xmlns:p14="http://schemas.microsoft.com/office/powerpoint/2010/main" val="33991704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9929F1D-053C-BF81-FBF6-FE3630DB7C31}"/>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A9C69ACB-C8AD-3DC8-B9A3-526EE61CD039}"/>
              </a:ext>
            </a:extLst>
          </p:cNvPr>
          <p:cNvSpPr>
            <a:spLocks noGrp="1"/>
          </p:cNvSpPr>
          <p:nvPr>
            <p:ph type="sldNum" sz="quarter" idx="13"/>
          </p:nvPr>
        </p:nvSpPr>
        <p:spPr/>
        <p:txBody>
          <a:bodyPr/>
          <a:lstStyle/>
          <a:p>
            <a:pPr marL="0" marR="0" lvl="0" indent="0" algn="ctr" defTabSz="683784" rtl="0" eaLnBrk="1" fontAlgn="auto" latinLnBrk="0" hangingPunct="1">
              <a:lnSpc>
                <a:spcPct val="100000"/>
              </a:lnSpc>
              <a:spcBef>
                <a:spcPts val="0"/>
              </a:spcBef>
              <a:spcAft>
                <a:spcPts val="0"/>
              </a:spcAft>
              <a:buClrTx/>
              <a:buSzTx/>
              <a:buFontTx/>
              <a:buNone/>
              <a:tabLst/>
              <a:defRPr/>
            </a:pPr>
            <a:fld id="{19B51A1E-902D-48AF-9020-955120F399B6}" type="slidenum">
              <a:rPr kumimoji="0" lang="en-US" sz="896" b="0" i="0" u="none" strike="noStrike" kern="1200" cap="none" spc="0" normalizeH="0" baseline="0" noProof="0" smtClean="0">
                <a:ln>
                  <a:noFill/>
                </a:ln>
                <a:solidFill>
                  <a:srgbClr val="FFFFFF"/>
                </a:solidFill>
                <a:effectLst/>
                <a:uLnTx/>
                <a:uFillTx/>
                <a:latin typeface="Arial" panose="020B0604020202020204"/>
                <a:ea typeface="+mn-ea"/>
                <a:cs typeface="+mn-cs"/>
              </a:rPr>
              <a:pPr marL="0" marR="0" lvl="0" indent="0" algn="ctr" defTabSz="683784" rtl="0" eaLnBrk="1" fontAlgn="auto" latinLnBrk="0" hangingPunct="1">
                <a:lnSpc>
                  <a:spcPct val="100000"/>
                </a:lnSpc>
                <a:spcBef>
                  <a:spcPts val="0"/>
                </a:spcBef>
                <a:spcAft>
                  <a:spcPts val="0"/>
                </a:spcAft>
                <a:buClrTx/>
                <a:buSzTx/>
                <a:buFontTx/>
                <a:buNone/>
                <a:tabLst/>
                <a:defRPr/>
              </a:pPr>
              <a:t>11</a:t>
            </a:fld>
            <a:endParaRPr kumimoji="0" lang="en-US" sz="896"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 name="Title 3">
            <a:extLst>
              <a:ext uri="{FF2B5EF4-FFF2-40B4-BE49-F238E27FC236}">
                <a16:creationId xmlns:a16="http://schemas.microsoft.com/office/drawing/2014/main" id="{584F16D4-AF75-650A-8FC6-DB318E4544A5}"/>
              </a:ext>
            </a:extLst>
          </p:cNvPr>
          <p:cNvSpPr>
            <a:spLocks noGrp="1"/>
          </p:cNvSpPr>
          <p:nvPr>
            <p:ph type="title"/>
          </p:nvPr>
        </p:nvSpPr>
        <p:spPr>
          <a:xfrm>
            <a:off x="324001" y="222190"/>
            <a:ext cx="8496000" cy="558000"/>
          </a:xfrm>
        </p:spPr>
        <p:txBody>
          <a:bodyPr/>
          <a:lstStyle/>
          <a:p>
            <a:r>
              <a:rPr lang="en-US" dirty="0">
                <a:latin typeface="Helvetica" pitchFamily="2" charset="0"/>
              </a:rPr>
              <a:t>Participant-R</a:t>
            </a:r>
            <a:r>
              <a:rPr lang="en-US" dirty="0">
                <a:solidFill>
                  <a:srgbClr val="FFFFFF"/>
                </a:solidFill>
                <a:latin typeface="Helvetica" pitchFamily="2" charset="0"/>
              </a:rPr>
              <a:t>eported Outcomes and Adherence at Week 48</a:t>
            </a:r>
            <a:endParaRPr lang="en-US" strike="sngStrike" dirty="0">
              <a:solidFill>
                <a:srgbClr val="FF0000"/>
              </a:solidFill>
              <a:latin typeface="Helvetica" pitchFamily="2" charset="0"/>
            </a:endParaRPr>
          </a:p>
        </p:txBody>
      </p:sp>
      <p:sp>
        <p:nvSpPr>
          <p:cNvPr id="8" name="Footer Placeholder 4">
            <a:extLst>
              <a:ext uri="{FF2B5EF4-FFF2-40B4-BE49-F238E27FC236}">
                <a16:creationId xmlns:a16="http://schemas.microsoft.com/office/drawing/2014/main" id="{721FE226-7983-2076-8649-7E7136333225}"/>
              </a:ext>
            </a:extLst>
          </p:cNvPr>
          <p:cNvSpPr>
            <a:spLocks noGrp="1"/>
          </p:cNvSpPr>
          <p:nvPr>
            <p:ph type="ftr" sz="quarter" idx="12"/>
          </p:nvPr>
        </p:nvSpPr>
        <p:spPr>
          <a:xfrm>
            <a:off x="324000" y="4663687"/>
            <a:ext cx="8400900" cy="418576"/>
          </a:xfrm>
        </p:spPr>
        <p:txBody>
          <a:bodyPr anchor="b" anchorCtr="0">
            <a:spAutoFit/>
          </a:bodyPr>
          <a:lstStyle/>
          <a:p>
            <a:pPr marL="0" marR="0" lvl="0" indent="0" algn="l" defTabSz="683784" rtl="0" eaLnBrk="1" fontAlgn="auto" latinLnBrk="0" hangingPunct="1">
              <a:lnSpc>
                <a:spcPct val="85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Arial Narrow" panose="020B0606020202030204" pitchFamily="34" charset="0"/>
                <a:ea typeface="+mn-ea"/>
                <a:cs typeface="+mn-cs"/>
              </a:rPr>
              <a:t>Participant-reported outcomes per HIV-PP-RC.</a:t>
            </a:r>
            <a:r>
              <a:rPr kumimoji="0" lang="en-US" sz="800" b="0" i="0" u="none" strike="noStrike" kern="1200" cap="none" spc="0" normalizeH="0" baseline="30000" noProof="0">
                <a:ln>
                  <a:noFill/>
                </a:ln>
                <a:solidFill>
                  <a:srgbClr val="54565B"/>
                </a:solidFill>
                <a:effectLst/>
                <a:uLnTx/>
                <a:uFillTx/>
                <a:latin typeface="Arial Narrow" panose="020B0606020202030204" pitchFamily="34" charset="0"/>
                <a:ea typeface="+mn-ea"/>
                <a:cs typeface="+mn-cs"/>
              </a:rPr>
              <a:t>1</a:t>
            </a:r>
          </a:p>
          <a:p>
            <a:pPr marL="0" marR="0" lvl="0" indent="0" algn="l" defTabSz="683784" rtl="0" eaLnBrk="1" fontAlgn="auto" latinLnBrk="0" hangingPunct="1">
              <a:lnSpc>
                <a:spcPct val="85000"/>
              </a:lnSpc>
              <a:spcBef>
                <a:spcPts val="0"/>
              </a:spcBef>
              <a:spcAft>
                <a:spcPts val="0"/>
              </a:spcAft>
              <a:buClrTx/>
              <a:buSzTx/>
              <a:buFontTx/>
              <a:buNone/>
              <a:tabLst/>
              <a:defRPr/>
            </a:pPr>
            <a:r>
              <a:rPr kumimoji="0" lang="en-US" sz="800" b="0" i="0" u="none" strike="noStrike" kern="1200" cap="none" spc="0" normalizeH="0" baseline="30000" noProof="0" err="1">
                <a:ln>
                  <a:noFill/>
                </a:ln>
                <a:solidFill>
                  <a:srgbClr val="54565B"/>
                </a:solidFill>
                <a:effectLst/>
                <a:uLnTx/>
                <a:uFillTx/>
                <a:latin typeface="Arial Narrow" panose="020B0606020202030204" pitchFamily="34" charset="0"/>
                <a:ea typeface="+mn-ea"/>
                <a:cs typeface="+mn-cs"/>
              </a:rPr>
              <a:t>a</a:t>
            </a:r>
            <a:r>
              <a:rPr kumimoji="0" lang="en-US" sz="800" b="0" i="0" u="none" strike="noStrike" kern="1200" cap="none" spc="0" normalizeH="0" baseline="0" noProof="0" err="1">
                <a:ln>
                  <a:noFill/>
                </a:ln>
                <a:solidFill>
                  <a:srgbClr val="54565B"/>
                </a:solidFill>
                <a:effectLst/>
                <a:uLnTx/>
                <a:uFillTx/>
                <a:latin typeface="Arial Narrow" panose="020B0606020202030204" pitchFamily="34" charset="0"/>
                <a:ea typeface="+mn-ea"/>
                <a:cs typeface="+mn-cs"/>
              </a:rPr>
              <a:t>Data</a:t>
            </a:r>
            <a:r>
              <a:rPr kumimoji="0" lang="en-US" sz="800" b="0" i="0" u="none" strike="noStrike" kern="1200" cap="none" spc="0" normalizeH="0" baseline="0" noProof="0">
                <a:ln>
                  <a:noFill/>
                </a:ln>
                <a:solidFill>
                  <a:srgbClr val="54565B"/>
                </a:solidFill>
                <a:effectLst/>
                <a:uLnTx/>
                <a:uFillTx/>
                <a:latin typeface="Arial Narrow" panose="020B0606020202030204" pitchFamily="34" charset="0"/>
                <a:ea typeface="+mn-ea"/>
                <a:cs typeface="+mn-cs"/>
              </a:rPr>
              <a:t> missing for 17/314 (5.4%) ISL/LEN participants. </a:t>
            </a:r>
            <a:r>
              <a:rPr kumimoji="0" lang="en-US" sz="800" b="0" i="0" u="none" strike="noStrike" kern="1200" cap="none" spc="0" normalizeH="0" baseline="30000" noProof="0" err="1">
                <a:ln>
                  <a:noFill/>
                </a:ln>
                <a:solidFill>
                  <a:srgbClr val="54565B"/>
                </a:solidFill>
                <a:effectLst/>
                <a:uLnTx/>
                <a:uFillTx/>
                <a:latin typeface="Arial Narrow" panose="020B0606020202030204" pitchFamily="34" charset="0"/>
                <a:ea typeface="+mn-ea"/>
                <a:cs typeface="+mn-cs"/>
              </a:rPr>
              <a:t>b</a:t>
            </a:r>
            <a:r>
              <a:rPr kumimoji="0" lang="en-US" sz="800" b="0" i="0" u="none" strike="noStrike" kern="1200" cap="none" spc="0" normalizeH="0" baseline="0" noProof="0" err="1">
                <a:ln>
                  <a:noFill/>
                </a:ln>
                <a:solidFill>
                  <a:srgbClr val="54565B"/>
                </a:solidFill>
                <a:effectLst/>
                <a:uLnTx/>
                <a:uFillTx/>
                <a:latin typeface="Arial Narrow" panose="020B0606020202030204" pitchFamily="34" charset="0"/>
                <a:ea typeface="+mn-ea"/>
                <a:cs typeface="+mn-cs"/>
              </a:rPr>
              <a:t>On</a:t>
            </a:r>
            <a:r>
              <a:rPr kumimoji="0" lang="en-US" sz="800" b="0" i="0" u="none" strike="noStrike" kern="1200" cap="none" spc="0" normalizeH="0" baseline="0" noProof="0">
                <a:ln>
                  <a:noFill/>
                </a:ln>
                <a:solidFill>
                  <a:srgbClr val="54565B"/>
                </a:solidFill>
                <a:effectLst/>
                <a:uLnTx/>
                <a:uFillTx/>
                <a:latin typeface="Arial Narrow" panose="020B0606020202030204" pitchFamily="34" charset="0"/>
                <a:ea typeface="+mn-ea"/>
                <a:cs typeface="+mn-cs"/>
              </a:rPr>
              <a:t>-treatment adherence (%) = [total number of tablets administered / tablets expected to be administered on treatment] × 100. </a:t>
            </a:r>
            <a:r>
              <a:rPr kumimoji="0" lang="en-US" sz="800" b="0" i="0" u="none" strike="noStrike" kern="1200" cap="none" spc="0" normalizeH="0" baseline="30000" noProof="0" err="1">
                <a:ln>
                  <a:noFill/>
                </a:ln>
                <a:solidFill>
                  <a:srgbClr val="54565B"/>
                </a:solidFill>
                <a:effectLst/>
                <a:uLnTx/>
                <a:uFillTx/>
                <a:latin typeface="Arial Narrow" panose="020B0606020202030204" pitchFamily="34" charset="0"/>
                <a:ea typeface="+mn-ea"/>
                <a:cs typeface="+mn-cs"/>
              </a:rPr>
              <a:t>c</a:t>
            </a:r>
            <a:r>
              <a:rPr kumimoji="0" lang="en-US" sz="800" b="0" i="0" u="none" strike="noStrike" kern="1200" cap="none" spc="0" normalizeH="0" baseline="0" noProof="0" err="1">
                <a:ln>
                  <a:noFill/>
                </a:ln>
                <a:solidFill>
                  <a:srgbClr val="54565B"/>
                </a:solidFill>
                <a:effectLst/>
                <a:uLnTx/>
                <a:uFillTx/>
                <a:latin typeface="Arial Narrow" panose="020B0606020202030204" pitchFamily="34" charset="0"/>
                <a:ea typeface="+mn-ea"/>
                <a:cs typeface="+mn-cs"/>
              </a:rPr>
              <a:t>Adherence</a:t>
            </a:r>
            <a:r>
              <a:rPr kumimoji="0" lang="en-US" sz="800" b="0" i="0" u="none" strike="noStrike" kern="1200" cap="none" spc="0" normalizeH="0" baseline="0" noProof="0">
                <a:ln>
                  <a:noFill/>
                </a:ln>
                <a:solidFill>
                  <a:srgbClr val="54565B"/>
                </a:solidFill>
                <a:effectLst/>
                <a:uLnTx/>
                <a:uFillTx/>
                <a:latin typeface="Arial Narrow" panose="020B0606020202030204" pitchFamily="34" charset="0"/>
                <a:ea typeface="+mn-ea"/>
                <a:cs typeface="+mn-cs"/>
              </a:rPr>
              <a:t> level denominator was the number of participants on treatment who returned at least one bottle and had calculable adherence. </a:t>
            </a:r>
            <a:r>
              <a:rPr kumimoji="0" lang="en-US" sz="800" b="1" i="0" u="none" strike="noStrike" kern="1200" cap="none" spc="0" normalizeH="0" baseline="0" noProof="0">
                <a:ln>
                  <a:noFill/>
                </a:ln>
                <a:solidFill>
                  <a:srgbClr val="54565B"/>
                </a:solidFill>
                <a:effectLst/>
                <a:uLnTx/>
                <a:uFillTx/>
                <a:latin typeface="Arial Narrow" panose="020B0606020202030204" pitchFamily="34" charset="0"/>
                <a:ea typeface="+mn-ea"/>
                <a:cs typeface="+mn-cs"/>
              </a:rPr>
              <a:t>HIV-PP-RC</a:t>
            </a:r>
            <a:r>
              <a:rPr kumimoji="0" lang="en-US" sz="800" b="0" i="0" u="none" strike="noStrike" kern="1200" cap="none" spc="0" normalizeH="0" baseline="0" noProof="0">
                <a:ln>
                  <a:noFill/>
                </a:ln>
                <a:solidFill>
                  <a:srgbClr val="54565B"/>
                </a:solidFill>
                <a:effectLst/>
                <a:uLnTx/>
                <a:uFillTx/>
                <a:latin typeface="Arial Narrow" panose="020B0606020202030204" pitchFamily="34" charset="0"/>
                <a:ea typeface="+mn-ea"/>
                <a:cs typeface="+mn-cs"/>
              </a:rPr>
              <a:t>, HIV Patient Perspective of Regimen Change;</a:t>
            </a:r>
            <a:r>
              <a:rPr kumimoji="0" lang="en-US" sz="800" b="1" i="0" u="none" strike="noStrike" kern="1200" cap="none" spc="0" normalizeH="0" baseline="0" noProof="0">
                <a:ln>
                  <a:noFill/>
                </a:ln>
                <a:solidFill>
                  <a:srgbClr val="54565B"/>
                </a:solidFill>
                <a:effectLst/>
                <a:uLnTx/>
                <a:uFillTx/>
                <a:latin typeface="Arial Narrow" panose="020B0606020202030204" pitchFamily="34" charset="0"/>
                <a:ea typeface="+mn-ea"/>
                <a:cs typeface="+mn-cs"/>
              </a:rPr>
              <a:t> ISL</a:t>
            </a:r>
            <a:r>
              <a:rPr kumimoji="0" lang="en-US" sz="800" b="0" i="0" u="none" strike="noStrike" kern="1200" cap="none" spc="0" normalizeH="0" baseline="0" noProof="0">
                <a:ln>
                  <a:noFill/>
                </a:ln>
                <a:solidFill>
                  <a:srgbClr val="54565B"/>
                </a:solidFill>
                <a:effectLst/>
                <a:uLnTx/>
                <a:uFillTx/>
                <a:latin typeface="Arial Narrow" panose="020B0606020202030204" pitchFamily="34" charset="0"/>
                <a:ea typeface="+mn-ea"/>
                <a:cs typeface="+mn-cs"/>
              </a:rPr>
              <a:t>, </a:t>
            </a:r>
            <a:r>
              <a:rPr kumimoji="0" lang="en-US" sz="800" b="0" i="0" u="none" strike="noStrike" kern="1200" cap="none" spc="0" normalizeH="0" baseline="0" noProof="0" err="1">
                <a:ln>
                  <a:noFill/>
                </a:ln>
                <a:solidFill>
                  <a:srgbClr val="54565B"/>
                </a:solidFill>
                <a:effectLst/>
                <a:uLnTx/>
                <a:uFillTx/>
                <a:latin typeface="Arial Narrow" panose="020B0606020202030204" pitchFamily="34" charset="0"/>
                <a:ea typeface="+mn-ea"/>
                <a:cs typeface="+mn-cs"/>
              </a:rPr>
              <a:t>islatravir</a:t>
            </a:r>
            <a:r>
              <a:rPr kumimoji="0" lang="en-US" sz="800" b="0" i="0" u="none" strike="noStrike" kern="1200" cap="none" spc="0" normalizeH="0" baseline="0" noProof="0">
                <a:ln>
                  <a:noFill/>
                </a:ln>
                <a:solidFill>
                  <a:srgbClr val="54565B"/>
                </a:solidFill>
                <a:effectLst/>
                <a:uLnTx/>
                <a:uFillTx/>
                <a:latin typeface="Arial Narrow" panose="020B0606020202030204" pitchFamily="34" charset="0"/>
                <a:ea typeface="+mn-ea"/>
                <a:cs typeface="+mn-cs"/>
              </a:rPr>
              <a:t>; </a:t>
            </a:r>
            <a:r>
              <a:rPr kumimoji="0" lang="en-US" sz="800" b="1" i="0" u="none" strike="noStrike" kern="1200" cap="none" spc="0" normalizeH="0" baseline="0" noProof="0">
                <a:ln>
                  <a:noFill/>
                </a:ln>
                <a:solidFill>
                  <a:srgbClr val="54565B"/>
                </a:solidFill>
                <a:effectLst/>
                <a:uLnTx/>
                <a:uFillTx/>
                <a:latin typeface="Arial Narrow" panose="020B0606020202030204" pitchFamily="34" charset="0"/>
                <a:ea typeface="+mn-ea"/>
                <a:cs typeface="+mn-cs"/>
              </a:rPr>
              <a:t>LEN</a:t>
            </a:r>
            <a:r>
              <a:rPr kumimoji="0" lang="en-US" sz="800" b="0" i="0" u="none" strike="noStrike" kern="1200" cap="none" spc="0" normalizeH="0" baseline="0" noProof="0">
                <a:ln>
                  <a:noFill/>
                </a:ln>
                <a:solidFill>
                  <a:srgbClr val="54565B"/>
                </a:solidFill>
                <a:effectLst/>
                <a:uLnTx/>
                <a:uFillTx/>
                <a:latin typeface="Arial Narrow" panose="020B0606020202030204" pitchFamily="34" charset="0"/>
                <a:ea typeface="+mn-ea"/>
                <a:cs typeface="+mn-cs"/>
              </a:rPr>
              <a:t>, lenacapavir; </a:t>
            </a:r>
            <a:r>
              <a:rPr kumimoji="0" lang="en-US" sz="800" b="1" i="0" u="none" strike="noStrike" kern="1200" cap="none" spc="0" normalizeH="0" baseline="0" noProof="0">
                <a:ln>
                  <a:noFill/>
                </a:ln>
                <a:solidFill>
                  <a:srgbClr val="54565B"/>
                </a:solidFill>
                <a:effectLst/>
                <a:uLnTx/>
                <a:uFillTx/>
                <a:latin typeface="Arial Narrow" panose="020B0606020202030204" pitchFamily="34" charset="0"/>
                <a:ea typeface="+mn-ea"/>
                <a:cs typeface="+mn-cs"/>
              </a:rPr>
              <a:t>SOC</a:t>
            </a:r>
            <a:r>
              <a:rPr kumimoji="0" lang="en-US" sz="800" b="0" i="0" u="none" strike="noStrike" kern="1200" cap="none" spc="0" normalizeH="0" baseline="0" noProof="0">
                <a:ln>
                  <a:noFill/>
                </a:ln>
                <a:solidFill>
                  <a:srgbClr val="54565B"/>
                </a:solidFill>
                <a:effectLst/>
                <a:uLnTx/>
                <a:uFillTx/>
                <a:latin typeface="Arial Narrow" panose="020B0606020202030204" pitchFamily="34" charset="0"/>
                <a:ea typeface="+mn-ea"/>
                <a:cs typeface="+mn-cs"/>
              </a:rPr>
              <a:t>, standard-of-care.</a:t>
            </a:r>
          </a:p>
          <a:p>
            <a:pPr marL="0" marR="0" lvl="0" indent="0" algn="l" defTabSz="683784" rtl="0" eaLnBrk="1" fontAlgn="auto" latinLnBrk="0" hangingPunct="1">
              <a:lnSpc>
                <a:spcPct val="85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Arial Narrow" panose="020B0606020202030204" pitchFamily="34" charset="0"/>
                <a:ea typeface="+mn-ea"/>
                <a:cs typeface="+mn-cs"/>
              </a:rPr>
              <a:t>1. Bailey JR, et al. </a:t>
            </a:r>
            <a:r>
              <a:rPr kumimoji="0" lang="en-US" sz="800" b="0" i="1" u="none" strike="noStrike" kern="1200" cap="none" spc="0" normalizeH="0" baseline="0" noProof="0">
                <a:ln>
                  <a:noFill/>
                </a:ln>
                <a:solidFill>
                  <a:srgbClr val="54565B"/>
                </a:solidFill>
                <a:effectLst/>
                <a:uLnTx/>
                <a:uFillTx/>
                <a:latin typeface="Arial Narrow" panose="020B0606020202030204" pitchFamily="34" charset="0"/>
                <a:ea typeface="+mn-ea"/>
                <a:cs typeface="+mn-cs"/>
              </a:rPr>
              <a:t>J </a:t>
            </a:r>
            <a:r>
              <a:rPr kumimoji="0" lang="en-US" sz="800" b="0" i="1" u="none" strike="noStrike" kern="1200" cap="none" spc="0" normalizeH="0" baseline="0" noProof="0" err="1">
                <a:ln>
                  <a:noFill/>
                </a:ln>
                <a:solidFill>
                  <a:srgbClr val="54565B"/>
                </a:solidFill>
                <a:effectLst/>
                <a:uLnTx/>
                <a:uFillTx/>
                <a:latin typeface="Arial Narrow" panose="020B0606020202030204" pitchFamily="34" charset="0"/>
                <a:ea typeface="+mn-ea"/>
                <a:cs typeface="+mn-cs"/>
              </a:rPr>
              <a:t>Acquir</a:t>
            </a:r>
            <a:r>
              <a:rPr kumimoji="0" lang="en-US" sz="800" b="0" i="1" u="none" strike="noStrike" kern="1200" cap="none" spc="0" normalizeH="0" baseline="0" noProof="0">
                <a:ln>
                  <a:noFill/>
                </a:ln>
                <a:solidFill>
                  <a:srgbClr val="54565B"/>
                </a:solidFill>
                <a:effectLst/>
                <a:uLnTx/>
                <a:uFillTx/>
                <a:latin typeface="Arial Narrow" panose="020B0606020202030204" pitchFamily="34" charset="0"/>
                <a:ea typeface="+mn-ea"/>
                <a:cs typeface="+mn-cs"/>
              </a:rPr>
              <a:t> Immune </a:t>
            </a:r>
            <a:r>
              <a:rPr kumimoji="0" lang="en-US" sz="800" b="0" i="1" u="none" strike="noStrike" kern="1200" cap="none" spc="0" normalizeH="0" baseline="0" noProof="0" err="1">
                <a:ln>
                  <a:noFill/>
                </a:ln>
                <a:solidFill>
                  <a:srgbClr val="54565B"/>
                </a:solidFill>
                <a:effectLst/>
                <a:uLnTx/>
                <a:uFillTx/>
                <a:latin typeface="Arial Narrow" panose="020B0606020202030204" pitchFamily="34" charset="0"/>
                <a:ea typeface="+mn-ea"/>
                <a:cs typeface="+mn-cs"/>
              </a:rPr>
              <a:t>Defic</a:t>
            </a:r>
            <a:r>
              <a:rPr kumimoji="0" lang="en-US" sz="800" b="0" i="1" u="none" strike="noStrike" kern="1200" cap="none" spc="0" normalizeH="0" baseline="0" noProof="0">
                <a:ln>
                  <a:noFill/>
                </a:ln>
                <a:solidFill>
                  <a:srgbClr val="54565B"/>
                </a:solidFill>
                <a:effectLst/>
                <a:uLnTx/>
                <a:uFillTx/>
                <a:latin typeface="Arial Narrow" panose="020B0606020202030204" pitchFamily="34" charset="0"/>
                <a:ea typeface="+mn-ea"/>
                <a:cs typeface="+mn-cs"/>
              </a:rPr>
              <a:t> Syndr </a:t>
            </a:r>
            <a:r>
              <a:rPr kumimoji="0" lang="en-US" sz="800" b="0" i="0" u="none" strike="noStrike" kern="1200" cap="none" spc="0" normalizeH="0" baseline="0" noProof="0">
                <a:ln>
                  <a:noFill/>
                </a:ln>
                <a:solidFill>
                  <a:srgbClr val="54565B"/>
                </a:solidFill>
                <a:effectLst/>
                <a:uLnTx/>
                <a:uFillTx/>
                <a:latin typeface="Arial Narrow" panose="020B0606020202030204" pitchFamily="34" charset="0"/>
                <a:ea typeface="+mn-ea"/>
                <a:cs typeface="+mn-cs"/>
              </a:rPr>
              <a:t>2024; 97: 286–95.</a:t>
            </a:r>
          </a:p>
        </p:txBody>
      </p:sp>
      <p:sp>
        <p:nvSpPr>
          <p:cNvPr id="6" name="TextBox 5">
            <a:extLst>
              <a:ext uri="{FF2B5EF4-FFF2-40B4-BE49-F238E27FC236}">
                <a16:creationId xmlns:a16="http://schemas.microsoft.com/office/drawing/2014/main" id="{4F72F098-F5AE-A0B2-127E-128FE9CE8805}"/>
              </a:ext>
            </a:extLst>
          </p:cNvPr>
          <p:cNvSpPr txBox="1"/>
          <p:nvPr/>
        </p:nvSpPr>
        <p:spPr>
          <a:xfrm>
            <a:off x="719131" y="859843"/>
            <a:ext cx="3557214" cy="461665"/>
          </a:xfrm>
          <a:prstGeom prst="rect">
            <a:avLst/>
          </a:prstGeom>
          <a:noFill/>
        </p:spPr>
        <p:txBody>
          <a:bodyPr wrap="square">
            <a:spAutoFit/>
          </a:bodyPr>
          <a:lstStyle/>
          <a:p>
            <a:pPr marL="0" marR="0" lvl="0" indent="0" algn="ctr" defTabSz="683784"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54565B"/>
                </a:solidFill>
                <a:effectLst/>
                <a:uLnTx/>
                <a:uFillTx/>
                <a:latin typeface="Arial" panose="020B0604020202020204"/>
                <a:ea typeface="+mn-ea"/>
                <a:cs typeface="+mn-cs"/>
              </a:rPr>
              <a:t>Regimen More of a Burden </a:t>
            </a:r>
            <a:br>
              <a:rPr kumimoji="0" lang="en-US" sz="1200" b="1" i="0" u="none" strike="noStrike" kern="1200" cap="none" spc="0" normalizeH="0" baseline="0" noProof="0">
                <a:ln>
                  <a:noFill/>
                </a:ln>
                <a:solidFill>
                  <a:srgbClr val="54565B"/>
                </a:solidFill>
                <a:effectLst/>
                <a:uLnTx/>
                <a:uFillTx/>
                <a:latin typeface="Arial" panose="020B0604020202020204"/>
                <a:ea typeface="+mn-ea"/>
                <a:cs typeface="+mn-cs"/>
              </a:rPr>
            </a:br>
            <a:r>
              <a:rPr kumimoji="0" lang="en-US" sz="1200" b="1" i="0" u="none" strike="noStrike" kern="1200" cap="none" spc="0" normalizeH="0" baseline="0" noProof="0">
                <a:ln>
                  <a:noFill/>
                </a:ln>
                <a:solidFill>
                  <a:srgbClr val="54565B"/>
                </a:solidFill>
                <a:effectLst/>
                <a:uLnTx/>
                <a:uFillTx/>
                <a:latin typeface="Arial" panose="020B0604020202020204"/>
                <a:ea typeface="+mn-ea"/>
                <a:cs typeface="+mn-cs"/>
              </a:rPr>
              <a:t>(ISL/LEN n = 314)</a:t>
            </a:r>
            <a:r>
              <a:rPr kumimoji="0" lang="en-US" sz="1200" b="1" i="0" u="none" strike="noStrike" kern="1200" cap="none" spc="0" normalizeH="0" baseline="30000" noProof="0">
                <a:ln>
                  <a:noFill/>
                </a:ln>
                <a:solidFill>
                  <a:srgbClr val="54565B"/>
                </a:solidFill>
                <a:effectLst/>
                <a:uLnTx/>
                <a:uFillTx/>
                <a:latin typeface="Arial" panose="020B0604020202020204"/>
                <a:ea typeface="+mn-ea"/>
                <a:cs typeface="+mn-cs"/>
              </a:rPr>
              <a:t>a</a:t>
            </a:r>
            <a:endParaRPr kumimoji="0" lang="en-GB" sz="1200" b="1" i="0" u="none" strike="noStrike" kern="1200" cap="none" spc="0" normalizeH="0" baseline="30000" noProof="0">
              <a:ln>
                <a:noFill/>
              </a:ln>
              <a:solidFill>
                <a:srgbClr val="54565B"/>
              </a:solidFill>
              <a:effectLst/>
              <a:uLnTx/>
              <a:uFillTx/>
              <a:latin typeface="Arial" panose="020B0604020202020204"/>
              <a:ea typeface="+mn-ea"/>
              <a:cs typeface="+mn-cs"/>
            </a:endParaRPr>
          </a:p>
        </p:txBody>
      </p:sp>
      <p:sp>
        <p:nvSpPr>
          <p:cNvPr id="7" name="TextBox 6">
            <a:extLst>
              <a:ext uri="{FF2B5EF4-FFF2-40B4-BE49-F238E27FC236}">
                <a16:creationId xmlns:a16="http://schemas.microsoft.com/office/drawing/2014/main" id="{A41811DC-2B1F-68AD-65DD-34D13AB2BA4A}"/>
              </a:ext>
            </a:extLst>
          </p:cNvPr>
          <p:cNvSpPr txBox="1"/>
          <p:nvPr/>
        </p:nvSpPr>
        <p:spPr>
          <a:xfrm>
            <a:off x="4867657" y="852488"/>
            <a:ext cx="3753295" cy="461665"/>
          </a:xfrm>
          <a:prstGeom prst="rect">
            <a:avLst/>
          </a:prstGeom>
          <a:noFill/>
        </p:spPr>
        <p:txBody>
          <a:bodyPr wrap="square">
            <a:spAutoFit/>
          </a:bodyPr>
          <a:lstStyle/>
          <a:p>
            <a:pPr marL="0" marR="0" lvl="0" indent="0" algn="ctr" defTabSz="683784"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54565B"/>
                </a:solidFill>
                <a:effectLst/>
                <a:uLnTx/>
                <a:uFillTx/>
                <a:latin typeface="Arial" panose="020B0604020202020204"/>
                <a:ea typeface="+mn-ea"/>
                <a:cs typeface="+mn-cs"/>
              </a:rPr>
              <a:t>More Satisfied With Regimen </a:t>
            </a:r>
            <a:br>
              <a:rPr kumimoji="0" lang="en-US" sz="1200" b="1" i="0" u="none" strike="noStrike" kern="1200" cap="none" spc="0" normalizeH="0" baseline="0" noProof="0">
                <a:ln>
                  <a:noFill/>
                </a:ln>
                <a:solidFill>
                  <a:srgbClr val="54565B"/>
                </a:solidFill>
                <a:effectLst/>
                <a:uLnTx/>
                <a:uFillTx/>
                <a:latin typeface="Arial" panose="020B0604020202020204"/>
                <a:ea typeface="+mn-ea"/>
                <a:cs typeface="+mn-cs"/>
              </a:rPr>
            </a:br>
            <a:r>
              <a:rPr kumimoji="0" lang="en-US" sz="1200" b="1" i="0" u="none" strike="noStrike" kern="1200" cap="none" spc="0" normalizeH="0" baseline="0" noProof="0">
                <a:ln>
                  <a:noFill/>
                </a:ln>
                <a:solidFill>
                  <a:srgbClr val="54565B"/>
                </a:solidFill>
                <a:effectLst/>
                <a:uLnTx/>
                <a:uFillTx/>
                <a:latin typeface="Arial" panose="020B0604020202020204"/>
                <a:ea typeface="+mn-ea"/>
                <a:cs typeface="+mn-cs"/>
              </a:rPr>
              <a:t>(ISL/LEN n = 314)</a:t>
            </a:r>
            <a:r>
              <a:rPr kumimoji="0" lang="en-US" sz="1200" b="1" i="0" u="none" strike="noStrike" kern="1200" cap="none" spc="0" normalizeH="0" baseline="30000" noProof="0">
                <a:ln>
                  <a:noFill/>
                </a:ln>
                <a:solidFill>
                  <a:srgbClr val="54565B"/>
                </a:solidFill>
                <a:effectLst/>
                <a:uLnTx/>
                <a:uFillTx/>
                <a:latin typeface="Arial" panose="020B0604020202020204"/>
                <a:ea typeface="+mn-ea"/>
                <a:cs typeface="+mn-cs"/>
              </a:rPr>
              <a:t>a</a:t>
            </a:r>
            <a:endParaRPr kumimoji="0" lang="en-GB" sz="1200" b="1" i="0" u="none" strike="noStrike" kern="1200" cap="none" spc="0" normalizeH="0" baseline="30000" noProof="0">
              <a:ln>
                <a:noFill/>
              </a:ln>
              <a:solidFill>
                <a:srgbClr val="54565B"/>
              </a:solidFill>
              <a:effectLst/>
              <a:uLnTx/>
              <a:uFillTx/>
              <a:latin typeface="Arial" panose="020B0604020202020204"/>
              <a:ea typeface="+mn-ea"/>
              <a:cs typeface="+mn-cs"/>
            </a:endParaRPr>
          </a:p>
        </p:txBody>
      </p:sp>
      <p:graphicFrame>
        <p:nvGraphicFramePr>
          <p:cNvPr id="12" name="Chart 11">
            <a:extLst>
              <a:ext uri="{FF2B5EF4-FFF2-40B4-BE49-F238E27FC236}">
                <a16:creationId xmlns:a16="http://schemas.microsoft.com/office/drawing/2014/main" id="{E009C684-59F7-8580-E2BF-9DB6EA6D1E01}"/>
              </a:ext>
            </a:extLst>
          </p:cNvPr>
          <p:cNvGraphicFramePr>
            <a:graphicFrameLocks noChangeAspect="1"/>
          </p:cNvGraphicFramePr>
          <p:nvPr>
            <p:extLst>
              <p:ext uri="{D42A27DB-BD31-4B8C-83A1-F6EECF244321}">
                <p14:modId xmlns:p14="http://schemas.microsoft.com/office/powerpoint/2010/main" val="3622420322"/>
              </p:ext>
            </p:extLst>
          </p:nvPr>
        </p:nvGraphicFramePr>
        <p:xfrm>
          <a:off x="419100" y="1235590"/>
          <a:ext cx="3557214" cy="214970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35" name="Chart 34">
            <a:extLst>
              <a:ext uri="{FF2B5EF4-FFF2-40B4-BE49-F238E27FC236}">
                <a16:creationId xmlns:a16="http://schemas.microsoft.com/office/drawing/2014/main" id="{150BD8C6-9BF8-2805-2ABC-D49423302334}"/>
              </a:ext>
            </a:extLst>
          </p:cNvPr>
          <p:cNvGraphicFramePr>
            <a:graphicFrameLocks noChangeAspect="1"/>
          </p:cNvGraphicFramePr>
          <p:nvPr>
            <p:extLst>
              <p:ext uri="{D42A27DB-BD31-4B8C-83A1-F6EECF244321}">
                <p14:modId xmlns:p14="http://schemas.microsoft.com/office/powerpoint/2010/main" val="832370842"/>
              </p:ext>
            </p:extLst>
          </p:nvPr>
        </p:nvGraphicFramePr>
        <p:xfrm>
          <a:off x="4276345" y="1216495"/>
          <a:ext cx="4576485" cy="2457823"/>
        </p:xfrm>
        <a:graphic>
          <a:graphicData uri="http://schemas.openxmlformats.org/drawingml/2006/chart">
            <c:chart xmlns:c="http://schemas.openxmlformats.org/drawingml/2006/chart" xmlns:r="http://schemas.openxmlformats.org/officeDocument/2006/relationships" r:id="rId3"/>
          </a:graphicData>
        </a:graphic>
      </p:graphicFrame>
      <p:sp>
        <p:nvSpPr>
          <p:cNvPr id="11" name="Rectangle: Rounded Corners 4">
            <a:extLst>
              <a:ext uri="{FF2B5EF4-FFF2-40B4-BE49-F238E27FC236}">
                <a16:creationId xmlns:a16="http://schemas.microsoft.com/office/drawing/2014/main" id="{7825B117-DE0F-2EC1-4CE6-CDB76D3C6310}"/>
              </a:ext>
            </a:extLst>
          </p:cNvPr>
          <p:cNvSpPr/>
          <p:nvPr/>
        </p:nvSpPr>
        <p:spPr>
          <a:xfrm>
            <a:off x="577221" y="3750130"/>
            <a:ext cx="7992000" cy="837745"/>
          </a:xfrm>
          <a:prstGeom prst="roundRect">
            <a:avLst/>
          </a:prstGeom>
          <a:solidFill>
            <a:srgbClr val="5BA0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57175" marR="0" lvl="0" indent="-257175" algn="l" defTabSz="683784" rtl="0" eaLnBrk="1" fontAlgn="auto" latinLnBrk="0" hangingPunct="1">
              <a:lnSpc>
                <a:spcPct val="100000"/>
              </a:lnSpc>
              <a:spcBef>
                <a:spcPts val="30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srgbClr val="FFFFFF"/>
                </a:solidFill>
                <a:effectLst/>
                <a:uLnTx/>
                <a:uFillTx/>
                <a:latin typeface="Arial" panose="020B0604020202020204"/>
                <a:ea typeface="+mn-ea"/>
                <a:cs typeface="+mn-cs"/>
              </a:rPr>
              <a:t>At Week 48, most participants considered SOC more burdensome than ISL/LEN (64% vs 1%), while 78% reported greater satisfaction with ISL/LEN compared with SOC</a:t>
            </a:r>
          </a:p>
          <a:p>
            <a:pPr marL="257175" marR="0" lvl="0" indent="-257175" algn="l" defTabSz="683784" rtl="0" eaLnBrk="1" fontAlgn="auto" latinLnBrk="0" hangingPunct="1">
              <a:lnSpc>
                <a:spcPct val="100000"/>
              </a:lnSpc>
              <a:spcBef>
                <a:spcPts val="30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srgbClr val="FFFFFF"/>
                </a:solidFill>
                <a:effectLst/>
                <a:uLnTx/>
                <a:uFillTx/>
                <a:latin typeface="Arial" panose="020B0604020202020204"/>
                <a:ea typeface="+mn-ea"/>
                <a:cs typeface="+mn-cs"/>
              </a:rPr>
              <a:t>Mean (SD) adherence to ISL/LEN through Week 48 was 99.3% (2.96)</a:t>
            </a:r>
            <a:r>
              <a:rPr kumimoji="0" lang="en-US" sz="1200" b="0" i="0" u="none" strike="noStrike" kern="1200" cap="none" spc="0" normalizeH="0" baseline="30000" noProof="0">
                <a:ln>
                  <a:noFill/>
                </a:ln>
                <a:solidFill>
                  <a:srgbClr val="FFFFFF"/>
                </a:solidFill>
                <a:effectLst/>
                <a:uLnTx/>
                <a:uFillTx/>
                <a:latin typeface="Arial" panose="020B0604020202020204"/>
                <a:ea typeface="+mn-ea"/>
                <a:cs typeface="+mn-cs"/>
              </a:rPr>
              <a:t>b</a:t>
            </a:r>
            <a:r>
              <a:rPr kumimoji="0" lang="en-US" sz="1200" b="0" i="0" u="none" strike="noStrike" kern="1200" cap="none" spc="0" normalizeH="0" baseline="0" noProof="0">
                <a:ln>
                  <a:noFill/>
                </a:ln>
                <a:solidFill>
                  <a:srgbClr val="FFFFFF"/>
                </a:solidFill>
                <a:effectLst/>
                <a:uLnTx/>
                <a:uFillTx/>
                <a:latin typeface="Arial" panose="020B0604020202020204"/>
                <a:ea typeface="+mn-ea"/>
                <a:cs typeface="+mn-cs"/>
              </a:rPr>
              <a:t> and 98.4% of participants took at least 90% of </a:t>
            </a:r>
            <a:r>
              <a:rPr kumimoji="0" lang="en-US" sz="1200" b="0" i="0" u="none" strike="noStrike" kern="1200" cap="none" spc="0" normalizeH="0" baseline="0" noProof="0" err="1">
                <a:ln>
                  <a:noFill/>
                </a:ln>
                <a:solidFill>
                  <a:srgbClr val="FFFFFF"/>
                </a:solidFill>
                <a:effectLst/>
                <a:uLnTx/>
                <a:uFillTx/>
                <a:latin typeface="Arial" panose="020B0604020202020204"/>
                <a:ea typeface="+mn-ea"/>
                <a:cs typeface="+mn-cs"/>
              </a:rPr>
              <a:t>doses</a:t>
            </a:r>
            <a:r>
              <a:rPr kumimoji="0" lang="en-US" sz="1200" b="0" i="0" u="none" strike="noStrike" kern="1200" cap="none" spc="0" normalizeH="0" baseline="30000" noProof="0" err="1">
                <a:ln>
                  <a:noFill/>
                </a:ln>
                <a:solidFill>
                  <a:srgbClr val="FFFFFF"/>
                </a:solidFill>
                <a:effectLst/>
                <a:uLnTx/>
                <a:uFillTx/>
                <a:latin typeface="Arial" panose="020B0604020202020204"/>
                <a:ea typeface="+mn-ea"/>
                <a:cs typeface="+mn-cs"/>
              </a:rPr>
              <a:t>c</a:t>
            </a:r>
            <a:endParaRPr kumimoji="0" lang="en-US" sz="1200" b="0" i="0" u="none" strike="noStrike" kern="1200" cap="none" spc="0" normalizeH="0" baseline="30000" noProof="0">
              <a:ln>
                <a:noFill/>
              </a:ln>
              <a:solidFill>
                <a:srgbClr val="FFFFFF"/>
              </a:solidFill>
              <a:effectLst/>
              <a:uLnTx/>
              <a:uFillTx/>
              <a:latin typeface="Arial" panose="020B0604020202020204"/>
              <a:ea typeface="+mn-ea"/>
              <a:cs typeface="+mn-cs"/>
            </a:endParaRPr>
          </a:p>
        </p:txBody>
      </p:sp>
      <p:sp>
        <p:nvSpPr>
          <p:cNvPr id="15" name="TextBox 14">
            <a:extLst>
              <a:ext uri="{FF2B5EF4-FFF2-40B4-BE49-F238E27FC236}">
                <a16:creationId xmlns:a16="http://schemas.microsoft.com/office/drawing/2014/main" id="{1D925EB6-995D-A1DF-7D25-045B1741A421}"/>
              </a:ext>
            </a:extLst>
          </p:cNvPr>
          <p:cNvSpPr txBox="1"/>
          <p:nvPr/>
        </p:nvSpPr>
        <p:spPr>
          <a:xfrm rot="16200000">
            <a:off x="-356822" y="1961548"/>
            <a:ext cx="1361644" cy="276999"/>
          </a:xfrm>
          <a:prstGeom prst="rect">
            <a:avLst/>
          </a:prstGeom>
          <a:noFill/>
        </p:spPr>
        <p:txBody>
          <a:bodyPr wrap="square">
            <a:spAutoFit/>
          </a:bodyPr>
          <a:lstStyle/>
          <a:p>
            <a:pPr algn="ctr"/>
            <a:r>
              <a:rPr lang="en-US" sz="1200" b="1">
                <a:solidFill>
                  <a:srgbClr val="54565B"/>
                </a:solidFill>
              </a:rPr>
              <a:t>Participants, %</a:t>
            </a:r>
            <a:endParaRPr lang="en-GB" sz="1200" b="1">
              <a:solidFill>
                <a:srgbClr val="54565B"/>
              </a:solidFill>
            </a:endParaRPr>
          </a:p>
        </p:txBody>
      </p:sp>
      <p:sp>
        <p:nvSpPr>
          <p:cNvPr id="19" name="TextBox 18">
            <a:extLst>
              <a:ext uri="{FF2B5EF4-FFF2-40B4-BE49-F238E27FC236}">
                <a16:creationId xmlns:a16="http://schemas.microsoft.com/office/drawing/2014/main" id="{7765CA9F-FB3A-2B99-B10D-85A0EF5BCD87}"/>
              </a:ext>
            </a:extLst>
          </p:cNvPr>
          <p:cNvSpPr txBox="1"/>
          <p:nvPr/>
        </p:nvSpPr>
        <p:spPr>
          <a:xfrm rot="16200000">
            <a:off x="3529093" y="1961549"/>
            <a:ext cx="1361644" cy="276999"/>
          </a:xfrm>
          <a:prstGeom prst="rect">
            <a:avLst/>
          </a:prstGeom>
          <a:noFill/>
        </p:spPr>
        <p:txBody>
          <a:bodyPr wrap="square">
            <a:spAutoFit/>
          </a:bodyPr>
          <a:lstStyle/>
          <a:p>
            <a:pPr algn="ctr"/>
            <a:r>
              <a:rPr lang="en-US" sz="1200" b="1">
                <a:solidFill>
                  <a:srgbClr val="54565B"/>
                </a:solidFill>
              </a:rPr>
              <a:t>Participants, %</a:t>
            </a:r>
            <a:endParaRPr lang="en-GB" sz="1200" b="1">
              <a:solidFill>
                <a:srgbClr val="54565B"/>
              </a:solidFill>
            </a:endParaRPr>
          </a:p>
        </p:txBody>
      </p:sp>
    </p:spTree>
    <p:extLst>
      <p:ext uri="{BB962C8B-B14F-4D97-AF65-F5344CB8AC3E}">
        <p14:creationId xmlns:p14="http://schemas.microsoft.com/office/powerpoint/2010/main" val="29773675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7CD8C0-8461-382E-57E5-2571027356C5}"/>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C468DE6-3546-447A-8737-3EA9A368C747}"/>
              </a:ext>
            </a:extLst>
          </p:cNvPr>
          <p:cNvSpPr>
            <a:spLocks noGrp="1"/>
          </p:cNvSpPr>
          <p:nvPr>
            <p:ph type="sldNum" sz="quarter" idx="13"/>
          </p:nvPr>
        </p:nvSpPr>
        <p:spPr/>
        <p:txBody>
          <a:bodyPr/>
          <a:lstStyle/>
          <a:p>
            <a:pPr marL="0" marR="0" lvl="0" indent="0" algn="ctr" defTabSz="683784" rtl="0" eaLnBrk="1" fontAlgn="auto" latinLnBrk="0" hangingPunct="1">
              <a:lnSpc>
                <a:spcPct val="100000"/>
              </a:lnSpc>
              <a:spcBef>
                <a:spcPts val="0"/>
              </a:spcBef>
              <a:spcAft>
                <a:spcPts val="0"/>
              </a:spcAft>
              <a:buClrTx/>
              <a:buSzTx/>
              <a:buFontTx/>
              <a:buNone/>
              <a:tabLst/>
              <a:defRPr/>
            </a:pPr>
            <a:fld id="{19B51A1E-902D-48AF-9020-955120F399B6}" type="slidenum">
              <a:rPr kumimoji="0" lang="en-US" sz="896" b="0" i="0" u="none" strike="noStrike" kern="1200" cap="none" spc="0" normalizeH="0" baseline="0" noProof="0" smtClean="0">
                <a:ln>
                  <a:noFill/>
                </a:ln>
                <a:solidFill>
                  <a:srgbClr val="FFFFFF"/>
                </a:solidFill>
                <a:effectLst/>
                <a:uLnTx/>
                <a:uFillTx/>
                <a:latin typeface="Arial" panose="020B0604020202020204"/>
                <a:ea typeface="+mn-ea"/>
                <a:cs typeface="+mn-cs"/>
              </a:rPr>
              <a:pPr marL="0" marR="0" lvl="0" indent="0" algn="ctr" defTabSz="683784" rtl="0" eaLnBrk="1" fontAlgn="auto" latinLnBrk="0" hangingPunct="1">
                <a:lnSpc>
                  <a:spcPct val="100000"/>
                </a:lnSpc>
                <a:spcBef>
                  <a:spcPts val="0"/>
                </a:spcBef>
                <a:spcAft>
                  <a:spcPts val="0"/>
                </a:spcAft>
                <a:buClrTx/>
                <a:buSzTx/>
                <a:buFontTx/>
                <a:buNone/>
                <a:tabLst/>
                <a:defRPr/>
              </a:pPr>
              <a:t>12</a:t>
            </a:fld>
            <a:endParaRPr kumimoji="0" lang="en-US" sz="896"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 name="Title 3">
            <a:extLst>
              <a:ext uri="{FF2B5EF4-FFF2-40B4-BE49-F238E27FC236}">
                <a16:creationId xmlns:a16="http://schemas.microsoft.com/office/drawing/2014/main" id="{A4DEE040-0829-1EF2-E5EF-A225C90C566C}"/>
              </a:ext>
            </a:extLst>
          </p:cNvPr>
          <p:cNvSpPr>
            <a:spLocks noGrp="1"/>
          </p:cNvSpPr>
          <p:nvPr>
            <p:ph type="title"/>
          </p:nvPr>
        </p:nvSpPr>
        <p:spPr/>
        <p:txBody>
          <a:bodyPr/>
          <a:lstStyle/>
          <a:p>
            <a:r>
              <a:rPr lang="en-US"/>
              <a:t>Conclusions</a:t>
            </a:r>
          </a:p>
        </p:txBody>
      </p:sp>
      <p:sp>
        <p:nvSpPr>
          <p:cNvPr id="5" name="Content Placeholder 4">
            <a:extLst>
              <a:ext uri="{FF2B5EF4-FFF2-40B4-BE49-F238E27FC236}">
                <a16:creationId xmlns:a16="http://schemas.microsoft.com/office/drawing/2014/main" id="{74D65B61-7126-1902-D33C-BAEA5E1D3123}"/>
              </a:ext>
            </a:extLst>
          </p:cNvPr>
          <p:cNvSpPr>
            <a:spLocks noGrp="1"/>
          </p:cNvSpPr>
          <p:nvPr>
            <p:ph sz="quarter" idx="14"/>
          </p:nvPr>
        </p:nvSpPr>
        <p:spPr>
          <a:xfrm>
            <a:off x="419101" y="1103693"/>
            <a:ext cx="8305800" cy="2184549"/>
          </a:xfrm>
        </p:spPr>
        <p:txBody>
          <a:bodyPr/>
          <a:lstStyle/>
          <a:p>
            <a:pPr marL="227013" indent="-227013">
              <a:spcBef>
                <a:spcPts val="600"/>
              </a:spcBef>
              <a:spcAft>
                <a:spcPts val="600"/>
              </a:spcAft>
              <a:buFont typeface="Arial" panose="020B0604020202020204" pitchFamily="34" charset="0"/>
              <a:buChar char="●"/>
            </a:pPr>
            <a:r>
              <a:rPr lang="en-US" sz="1400" noProof="0">
                <a:solidFill>
                  <a:srgbClr val="54565B"/>
                </a:solidFill>
              </a:rPr>
              <a:t>Once-weekly oral ISL/LEN maintained high rates of virologic suppression (95%) at Week 48, and was noninferior to daily SOC</a:t>
            </a:r>
            <a:endParaRPr lang="en-US" sz="1400">
              <a:solidFill>
                <a:srgbClr val="54565B"/>
              </a:solidFill>
            </a:endParaRPr>
          </a:p>
          <a:p>
            <a:pPr marL="227013" indent="-227013">
              <a:spcBef>
                <a:spcPts val="600"/>
              </a:spcBef>
              <a:spcAft>
                <a:spcPts val="600"/>
              </a:spcAft>
              <a:buFont typeface="Arial" panose="020B0604020202020204" pitchFamily="34" charset="0"/>
              <a:buChar char="●"/>
            </a:pPr>
            <a:r>
              <a:rPr lang="en-US" sz="1400">
                <a:solidFill>
                  <a:srgbClr val="54565B"/>
                </a:solidFill>
              </a:rPr>
              <a:t>No emergent resistance to ISL or LEN was detected through Week 48</a:t>
            </a:r>
            <a:endParaRPr lang="en-US" sz="1400" noProof="0">
              <a:solidFill>
                <a:srgbClr val="54565B"/>
              </a:solidFill>
            </a:endParaRPr>
          </a:p>
          <a:p>
            <a:pPr marL="227013" indent="-227013">
              <a:spcBef>
                <a:spcPts val="600"/>
              </a:spcBef>
              <a:spcAft>
                <a:spcPts val="600"/>
              </a:spcAft>
              <a:buFont typeface="Arial" panose="020B0604020202020204" pitchFamily="34" charset="0"/>
              <a:buChar char="●"/>
            </a:pPr>
            <a:r>
              <a:rPr lang="en-US" sz="1400" noProof="0">
                <a:solidFill>
                  <a:srgbClr val="54565B"/>
                </a:solidFill>
              </a:rPr>
              <a:t>ISL/LEN was well tolerated with </a:t>
            </a:r>
            <a:r>
              <a:rPr lang="en-US" sz="1400">
                <a:solidFill>
                  <a:srgbClr val="54565B"/>
                </a:solidFill>
              </a:rPr>
              <a:t>f</a:t>
            </a:r>
            <a:r>
              <a:rPr lang="en-US" sz="1400" noProof="0" err="1">
                <a:solidFill>
                  <a:srgbClr val="54565B"/>
                </a:solidFill>
              </a:rPr>
              <a:t>ew</a:t>
            </a:r>
            <a:r>
              <a:rPr lang="en-US" sz="1400" noProof="0">
                <a:solidFill>
                  <a:srgbClr val="54565B"/>
                </a:solidFill>
              </a:rPr>
              <a:t> participants discontinuing treatment due to adverse events</a:t>
            </a:r>
          </a:p>
          <a:p>
            <a:pPr marL="227013" indent="-227013">
              <a:spcBef>
                <a:spcPts val="600"/>
              </a:spcBef>
              <a:spcAft>
                <a:spcPts val="600"/>
              </a:spcAft>
              <a:buFont typeface="Arial" panose="020B0604020202020204" pitchFamily="34" charset="0"/>
              <a:buChar char="●"/>
            </a:pPr>
            <a:r>
              <a:rPr lang="en-US" sz="1400">
                <a:solidFill>
                  <a:srgbClr val="54565B"/>
                </a:solidFill>
              </a:rPr>
              <a:t>There were no clinically meaningful changes in CD4+ T-cell counts, lymphocytes, or body weight</a:t>
            </a:r>
            <a:endParaRPr lang="en-US" sz="1400" noProof="0">
              <a:solidFill>
                <a:srgbClr val="54565B"/>
              </a:solidFill>
            </a:endParaRPr>
          </a:p>
          <a:p>
            <a:pPr marL="227013" indent="-227013">
              <a:spcBef>
                <a:spcPts val="600"/>
              </a:spcBef>
              <a:spcAft>
                <a:spcPts val="600"/>
              </a:spcAft>
              <a:buFont typeface="Arial" panose="020B0604020202020204" pitchFamily="34" charset="0"/>
              <a:buChar char="●"/>
            </a:pPr>
            <a:r>
              <a:rPr lang="en-US" sz="1400" noProof="0">
                <a:solidFill>
                  <a:srgbClr val="54565B"/>
                </a:solidFill>
              </a:rPr>
              <a:t>Participants demonstrated high adherence to once-weekly oral ISL/LEN, were more satisfied with ISL/LEN, and found it to be less of a burden compared </a:t>
            </a:r>
            <a:r>
              <a:rPr lang="en-US" sz="1400">
                <a:solidFill>
                  <a:srgbClr val="54565B"/>
                </a:solidFill>
              </a:rPr>
              <a:t>with daily</a:t>
            </a:r>
            <a:r>
              <a:rPr lang="en-US" sz="1400" noProof="0">
                <a:solidFill>
                  <a:srgbClr val="54565B"/>
                </a:solidFill>
              </a:rPr>
              <a:t> SOC</a:t>
            </a:r>
          </a:p>
        </p:txBody>
      </p:sp>
      <p:sp>
        <p:nvSpPr>
          <p:cNvPr id="2" name="Rectangle: Rounded Corners 5">
            <a:extLst>
              <a:ext uri="{FF2B5EF4-FFF2-40B4-BE49-F238E27FC236}">
                <a16:creationId xmlns:a16="http://schemas.microsoft.com/office/drawing/2014/main" id="{01633A94-63F9-D830-0CF0-083496D48FCD}"/>
              </a:ext>
            </a:extLst>
          </p:cNvPr>
          <p:cNvSpPr/>
          <p:nvPr/>
        </p:nvSpPr>
        <p:spPr>
          <a:xfrm>
            <a:off x="577505" y="3590324"/>
            <a:ext cx="7992000" cy="572400"/>
          </a:xfrm>
          <a:prstGeom prst="roundRect">
            <a:avLst/>
          </a:prstGeom>
          <a:solidFill>
            <a:srgbClr val="5BA0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784"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Arial" panose="020B0604020202020204"/>
                <a:ea typeface="+mn-ea"/>
                <a:cs typeface="+mn-cs"/>
              </a:rPr>
              <a:t>ISL/LEN has the potential to be the first complete once-weekly oral</a:t>
            </a:r>
            <a:br>
              <a:rPr kumimoji="0" lang="en-US" sz="1600" b="0" i="0" u="none" strike="noStrike" kern="1200" cap="none" spc="0" normalizeH="0" baseline="0" noProof="0">
                <a:ln>
                  <a:noFill/>
                </a:ln>
                <a:solidFill>
                  <a:srgbClr val="FFFFFF"/>
                </a:solidFill>
                <a:effectLst/>
                <a:uLnTx/>
                <a:uFillTx/>
                <a:latin typeface="Arial" panose="020B0604020202020204"/>
                <a:ea typeface="+mn-ea"/>
                <a:cs typeface="+mn-cs"/>
              </a:rPr>
            </a:br>
            <a:r>
              <a:rPr kumimoji="0" lang="en-US" sz="1600" b="0" i="0" u="none" strike="noStrike" kern="1200" cap="none" spc="0" normalizeH="0" baseline="0" noProof="0">
                <a:ln>
                  <a:noFill/>
                </a:ln>
                <a:solidFill>
                  <a:srgbClr val="FFFFFF"/>
                </a:solidFill>
                <a:effectLst/>
                <a:uLnTx/>
                <a:uFillTx/>
                <a:latin typeface="Arial" panose="020B0604020202020204"/>
                <a:ea typeface="+mn-ea"/>
                <a:cs typeface="+mn-cs"/>
              </a:rPr>
              <a:t>single-tablet regimen for the treatment of HIV-1</a:t>
            </a:r>
            <a:endParaRPr kumimoji="0" lang="en-US" sz="1600" b="0" i="0" u="none" strike="sngStrike" kern="1200" cap="none" spc="0" normalizeH="0" baseline="0" noProof="0">
              <a:ln>
                <a:noFill/>
              </a:ln>
              <a:solidFill>
                <a:srgbClr val="FF0000"/>
              </a:solidFill>
              <a:effectLst/>
              <a:uLnTx/>
              <a:uFillTx/>
              <a:latin typeface="Arial" panose="020B0604020202020204"/>
              <a:ea typeface="+mn-ea"/>
              <a:cs typeface="+mn-cs"/>
            </a:endParaRPr>
          </a:p>
        </p:txBody>
      </p:sp>
      <p:sp>
        <p:nvSpPr>
          <p:cNvPr id="7" name="Footer Placeholder 4">
            <a:extLst>
              <a:ext uri="{FF2B5EF4-FFF2-40B4-BE49-F238E27FC236}">
                <a16:creationId xmlns:a16="http://schemas.microsoft.com/office/drawing/2014/main" id="{B7075EDF-4D0D-273F-938C-D8E546949ECD}"/>
              </a:ext>
            </a:extLst>
          </p:cNvPr>
          <p:cNvSpPr>
            <a:spLocks noGrp="1"/>
          </p:cNvSpPr>
          <p:nvPr>
            <p:ph type="ftr" sz="quarter" idx="12"/>
          </p:nvPr>
        </p:nvSpPr>
        <p:spPr>
          <a:xfrm>
            <a:off x="324000" y="4977619"/>
            <a:ext cx="8400900" cy="104644"/>
          </a:xfrm>
        </p:spPr>
        <p:txBody>
          <a:bodyPr anchor="b" anchorCtr="0">
            <a:spAutoFit/>
          </a:bodyPr>
          <a:lstStyle/>
          <a:p>
            <a:pPr marL="0" marR="0" lvl="0" indent="0" algn="l" defTabSz="683784" rtl="0" eaLnBrk="1" fontAlgn="auto" latinLnBrk="0" hangingPunct="1">
              <a:lnSpc>
                <a:spcPct val="85000"/>
              </a:lnSpc>
              <a:spcBef>
                <a:spcPts val="0"/>
              </a:spcBef>
              <a:spcAft>
                <a:spcPts val="0"/>
              </a:spcAft>
              <a:buClrTx/>
              <a:buSzTx/>
              <a:buFontTx/>
              <a:buNone/>
              <a:tabLst/>
              <a:defRPr/>
            </a:pPr>
            <a:r>
              <a:rPr kumimoji="0" lang="en-US" sz="800" b="1" i="0" u="none" strike="noStrike" kern="1200" cap="none" spc="0" normalizeH="0" baseline="0" noProof="0">
                <a:ln>
                  <a:noFill/>
                </a:ln>
                <a:solidFill>
                  <a:srgbClr val="54565B"/>
                </a:solidFill>
                <a:effectLst/>
                <a:uLnTx/>
                <a:uFillTx/>
                <a:latin typeface="Arial Narrow" panose="020B0606020202030204" pitchFamily="34" charset="0"/>
                <a:ea typeface="+mn-ea"/>
                <a:cs typeface="+mn-cs"/>
              </a:rPr>
              <a:t>B/F/TAF</a:t>
            </a:r>
            <a:r>
              <a:rPr kumimoji="0" lang="en-US" sz="800" b="0" i="0" u="none" strike="noStrike" kern="1200" cap="none" spc="0" normalizeH="0" baseline="0" noProof="0">
                <a:ln>
                  <a:noFill/>
                </a:ln>
                <a:solidFill>
                  <a:srgbClr val="54565B"/>
                </a:solidFill>
                <a:effectLst/>
                <a:uLnTx/>
                <a:uFillTx/>
                <a:latin typeface="Arial Narrow" panose="020B0606020202030204" pitchFamily="34" charset="0"/>
                <a:ea typeface="+mn-ea"/>
                <a:cs typeface="+mn-cs"/>
              </a:rPr>
              <a:t>, </a:t>
            </a:r>
            <a:r>
              <a:rPr kumimoji="0" lang="en-US" sz="800" b="0" i="0" u="none" strike="noStrike" kern="1200" cap="none" spc="0" normalizeH="0" baseline="0" noProof="0" err="1">
                <a:ln>
                  <a:noFill/>
                </a:ln>
                <a:solidFill>
                  <a:srgbClr val="54565B"/>
                </a:solidFill>
                <a:effectLst/>
                <a:uLnTx/>
                <a:uFillTx/>
                <a:latin typeface="Arial Narrow" panose="020B0606020202030204" pitchFamily="34" charset="0"/>
                <a:ea typeface="+mn-ea"/>
                <a:cs typeface="+mn-cs"/>
              </a:rPr>
              <a:t>bictegravir</a:t>
            </a:r>
            <a:r>
              <a:rPr kumimoji="0" lang="en-US" sz="800" b="0" i="0" u="none" strike="noStrike" kern="1200" cap="none" spc="0" normalizeH="0" baseline="0" noProof="0">
                <a:ln>
                  <a:noFill/>
                </a:ln>
                <a:solidFill>
                  <a:srgbClr val="54565B"/>
                </a:solidFill>
                <a:effectLst/>
                <a:uLnTx/>
                <a:uFillTx/>
                <a:latin typeface="Arial Narrow" panose="020B0606020202030204" pitchFamily="34" charset="0"/>
                <a:ea typeface="+mn-ea"/>
                <a:cs typeface="+mn-cs"/>
              </a:rPr>
              <a:t>/emtricitabine/tenofovir alafenamide; </a:t>
            </a:r>
            <a:r>
              <a:rPr kumimoji="0" lang="en-GB" sz="800" b="1" i="0" u="none" strike="noStrike" kern="1200" cap="none" spc="0" normalizeH="0" baseline="0" noProof="0">
                <a:ln>
                  <a:noFill/>
                </a:ln>
                <a:solidFill>
                  <a:srgbClr val="54565B"/>
                </a:solidFill>
                <a:effectLst/>
                <a:uLnTx/>
                <a:uFillTx/>
                <a:latin typeface="Arial Narrow" panose="020B0606020202030204" pitchFamily="34" charset="0"/>
                <a:ea typeface="+mn-ea"/>
                <a:cs typeface="+mn-cs"/>
              </a:rPr>
              <a:t>ISL</a:t>
            </a:r>
            <a:r>
              <a:rPr kumimoji="0" lang="en-GB" sz="800" b="0" i="0" u="none" strike="noStrike" kern="1200" cap="none" spc="0" normalizeH="0" baseline="0" noProof="0">
                <a:ln>
                  <a:noFill/>
                </a:ln>
                <a:solidFill>
                  <a:srgbClr val="54565B"/>
                </a:solidFill>
                <a:effectLst/>
                <a:uLnTx/>
                <a:uFillTx/>
                <a:latin typeface="Arial Narrow" panose="020B0606020202030204" pitchFamily="34" charset="0"/>
                <a:ea typeface="+mn-ea"/>
                <a:cs typeface="+mn-cs"/>
              </a:rPr>
              <a:t>, </a:t>
            </a:r>
            <a:r>
              <a:rPr kumimoji="0" lang="en-GB" sz="800" b="0" i="0" u="none" strike="noStrike" kern="1200" cap="none" spc="0" normalizeH="0" baseline="0" noProof="0" err="1">
                <a:ln>
                  <a:noFill/>
                </a:ln>
                <a:solidFill>
                  <a:srgbClr val="54565B"/>
                </a:solidFill>
                <a:effectLst/>
                <a:uLnTx/>
                <a:uFillTx/>
                <a:latin typeface="Arial Narrow" panose="020B0606020202030204" pitchFamily="34" charset="0"/>
                <a:ea typeface="+mn-ea"/>
                <a:cs typeface="+mn-cs"/>
              </a:rPr>
              <a:t>islatravir</a:t>
            </a:r>
            <a:r>
              <a:rPr kumimoji="0" lang="en-GB" sz="800" b="0" i="0" u="none" strike="noStrike" kern="1200" cap="none" spc="0" normalizeH="0" baseline="0" noProof="0">
                <a:ln>
                  <a:noFill/>
                </a:ln>
                <a:solidFill>
                  <a:srgbClr val="54565B"/>
                </a:solidFill>
                <a:effectLst/>
                <a:uLnTx/>
                <a:uFillTx/>
                <a:latin typeface="Arial Narrow" panose="020B0606020202030204" pitchFamily="34" charset="0"/>
                <a:ea typeface="+mn-ea"/>
                <a:cs typeface="+mn-cs"/>
              </a:rPr>
              <a:t>; </a:t>
            </a:r>
            <a:r>
              <a:rPr kumimoji="0" lang="en-GB" sz="800" b="1" i="0" u="none" strike="noStrike" kern="1200" cap="none" spc="0" normalizeH="0" baseline="0" noProof="0">
                <a:ln>
                  <a:noFill/>
                </a:ln>
                <a:solidFill>
                  <a:srgbClr val="54565B"/>
                </a:solidFill>
                <a:effectLst/>
                <a:uLnTx/>
                <a:uFillTx/>
                <a:latin typeface="Arial Narrow" panose="020B0606020202030204" pitchFamily="34" charset="0"/>
                <a:ea typeface="+mn-ea"/>
                <a:cs typeface="+mn-cs"/>
              </a:rPr>
              <a:t>LEN</a:t>
            </a:r>
            <a:r>
              <a:rPr kumimoji="0" lang="en-GB" sz="800" b="0" i="0" u="none" strike="noStrike" kern="1200" cap="none" spc="0" normalizeH="0" baseline="0" noProof="0">
                <a:ln>
                  <a:noFill/>
                </a:ln>
                <a:solidFill>
                  <a:srgbClr val="54565B"/>
                </a:solidFill>
                <a:effectLst/>
                <a:uLnTx/>
                <a:uFillTx/>
                <a:latin typeface="Arial Narrow" panose="020B0606020202030204" pitchFamily="34" charset="0"/>
                <a:ea typeface="+mn-ea"/>
                <a:cs typeface="+mn-cs"/>
              </a:rPr>
              <a:t>, lenacapavir; </a:t>
            </a:r>
            <a:r>
              <a:rPr kumimoji="0" lang="en-GB" sz="800" b="1" i="0" u="none" strike="noStrike" kern="1200" cap="none" spc="0" normalizeH="0" baseline="0" noProof="0">
                <a:ln>
                  <a:noFill/>
                </a:ln>
                <a:solidFill>
                  <a:srgbClr val="54565B"/>
                </a:solidFill>
                <a:effectLst/>
                <a:uLnTx/>
                <a:uFillTx/>
                <a:latin typeface="Arial Narrow" panose="020B0606020202030204" pitchFamily="34" charset="0"/>
                <a:ea typeface="+mn-ea"/>
                <a:cs typeface="+mn-cs"/>
              </a:rPr>
              <a:t>PWH</a:t>
            </a:r>
            <a:r>
              <a:rPr kumimoji="0" lang="en-GB" sz="800" b="0" i="0" u="none" strike="noStrike" kern="1200" cap="none" spc="0" normalizeH="0" baseline="0" noProof="0">
                <a:ln>
                  <a:noFill/>
                </a:ln>
                <a:solidFill>
                  <a:srgbClr val="54565B"/>
                </a:solidFill>
                <a:effectLst/>
                <a:uLnTx/>
                <a:uFillTx/>
                <a:latin typeface="Arial Narrow" panose="020B0606020202030204" pitchFamily="34" charset="0"/>
                <a:ea typeface="+mn-ea"/>
                <a:cs typeface="+mn-cs"/>
              </a:rPr>
              <a:t>, people with HIV-1; </a:t>
            </a:r>
            <a:r>
              <a:rPr kumimoji="0" lang="en-US" sz="800" b="1" i="0" u="none" strike="noStrike" kern="1200" cap="none" spc="0" normalizeH="0" baseline="0" noProof="0">
                <a:ln>
                  <a:noFill/>
                </a:ln>
                <a:solidFill>
                  <a:srgbClr val="54565B"/>
                </a:solidFill>
                <a:effectLst/>
                <a:uLnTx/>
                <a:uFillTx/>
                <a:latin typeface="Arial Narrow" panose="020B0606020202030204" pitchFamily="34" charset="0"/>
                <a:ea typeface="+mn-ea"/>
                <a:cs typeface="+mn-cs"/>
              </a:rPr>
              <a:t>SOC</a:t>
            </a:r>
            <a:r>
              <a:rPr kumimoji="0" lang="en-US" sz="800" b="0" i="0" u="none" strike="noStrike" kern="1200" cap="none" spc="0" normalizeH="0" baseline="0" noProof="0">
                <a:ln>
                  <a:noFill/>
                </a:ln>
                <a:solidFill>
                  <a:srgbClr val="54565B"/>
                </a:solidFill>
                <a:effectLst/>
                <a:uLnTx/>
                <a:uFillTx/>
                <a:latin typeface="Arial Narrow" panose="020B0606020202030204" pitchFamily="34" charset="0"/>
                <a:ea typeface="+mn-ea"/>
                <a:cs typeface="+mn-cs"/>
              </a:rPr>
              <a:t>, standard-of-care.</a:t>
            </a:r>
          </a:p>
        </p:txBody>
      </p:sp>
    </p:spTree>
    <p:extLst>
      <p:ext uri="{BB962C8B-B14F-4D97-AF65-F5344CB8AC3E}">
        <p14:creationId xmlns:p14="http://schemas.microsoft.com/office/powerpoint/2010/main" val="15766293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alpha val="98000"/>
          </a:schemeClr>
        </a:solidFill>
        <a:effectLst/>
      </p:bgPr>
    </p:bg>
    <p:spTree>
      <p:nvGrpSpPr>
        <p:cNvPr id="1" name="">
          <a:extLst>
            <a:ext uri="{FF2B5EF4-FFF2-40B4-BE49-F238E27FC236}">
              <a16:creationId xmlns:a16="http://schemas.microsoft.com/office/drawing/2014/main" id="{C5E098A2-28EF-3BA7-BE73-6AFF0E5C00B6}"/>
            </a:ext>
          </a:extLst>
        </p:cNvPr>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98A89E15-7412-E1E8-2C41-A02B7BFF2AA6}"/>
              </a:ext>
            </a:extLst>
          </p:cNvPr>
          <p:cNvSpPr>
            <a:spLocks noGrp="1"/>
          </p:cNvSpPr>
          <p:nvPr>
            <p:ph type="sldNum" sz="quarter" idx="33"/>
          </p:nvPr>
        </p:nvSpPr>
        <p:spPr/>
        <p:txBody>
          <a:bodyPr/>
          <a:lstStyle/>
          <a:p>
            <a:pPr marL="0" marR="0" lvl="0" indent="0" algn="ctr" defTabSz="683784" rtl="0" eaLnBrk="1" fontAlgn="auto" latinLnBrk="0" hangingPunct="1">
              <a:lnSpc>
                <a:spcPct val="100000"/>
              </a:lnSpc>
              <a:spcBef>
                <a:spcPts val="0"/>
              </a:spcBef>
              <a:spcAft>
                <a:spcPts val="0"/>
              </a:spcAft>
              <a:buClrTx/>
              <a:buSzTx/>
              <a:buFontTx/>
              <a:buNone/>
              <a:tabLst/>
              <a:defRPr/>
            </a:pPr>
            <a:fld id="{19B51A1E-902D-48AF-9020-955120F399B6}" type="slidenum">
              <a:rPr kumimoji="0" lang="en-US" sz="896" b="0" i="0" u="none" strike="noStrike" kern="1200" cap="none" spc="0" normalizeH="0" baseline="0" noProof="0" smtClean="0">
                <a:ln>
                  <a:noFill/>
                </a:ln>
                <a:solidFill>
                  <a:srgbClr val="FFFFFF"/>
                </a:solidFill>
                <a:effectLst/>
                <a:uLnTx/>
                <a:uFillTx/>
                <a:latin typeface="Arial" panose="020B0604020202020204"/>
                <a:ea typeface="+mn-ea"/>
                <a:cs typeface="+mn-cs"/>
              </a:rPr>
              <a:pPr marL="0" marR="0" lvl="0" indent="0" algn="ctr" defTabSz="683784" rtl="0" eaLnBrk="1" fontAlgn="auto" latinLnBrk="0" hangingPunct="1">
                <a:lnSpc>
                  <a:spcPct val="100000"/>
                </a:lnSpc>
                <a:spcBef>
                  <a:spcPts val="0"/>
                </a:spcBef>
                <a:spcAft>
                  <a:spcPts val="0"/>
                </a:spcAft>
                <a:buClrTx/>
                <a:buSzTx/>
                <a:buFontTx/>
                <a:buNone/>
                <a:tabLst/>
                <a:defRPr/>
              </a:pPr>
              <a:t>13</a:t>
            </a:fld>
            <a:endParaRPr kumimoji="0" lang="en-US" sz="896"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 name="TextBox 3">
            <a:extLst>
              <a:ext uri="{FF2B5EF4-FFF2-40B4-BE49-F238E27FC236}">
                <a16:creationId xmlns:a16="http://schemas.microsoft.com/office/drawing/2014/main" id="{45EB8E47-16A8-6944-D597-0897F19D58D8}"/>
              </a:ext>
            </a:extLst>
          </p:cNvPr>
          <p:cNvSpPr txBox="1"/>
          <p:nvPr/>
        </p:nvSpPr>
        <p:spPr>
          <a:xfrm>
            <a:off x="324001" y="2362364"/>
            <a:ext cx="8495849" cy="2363691"/>
          </a:xfrm>
          <a:prstGeom prst="rect">
            <a:avLst/>
          </a:prstGeom>
          <a:noFill/>
        </p:spPr>
        <p:txBody>
          <a:bodyPr wrap="square" rtlCol="0">
            <a:no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54565B"/>
                </a:solidFill>
                <a:effectLst/>
                <a:uLnTx/>
                <a:uFillTx/>
                <a:latin typeface="Arial" panose="020B0604020202020204"/>
                <a:ea typeface="+mn-ea"/>
                <a:cs typeface="+mn-cs"/>
              </a:rPr>
              <a:t>ISLEND-2 Study Team</a:t>
            </a:r>
          </a:p>
          <a:p>
            <a:pPr lvl="0">
              <a:defRPr/>
            </a:pPr>
            <a:r>
              <a:rPr kumimoji="0" lang="en-GB" sz="900" b="1" i="0" u="none" strike="noStrike" kern="1200" cap="none" spc="0" normalizeH="0" baseline="0" noProof="0" dirty="0">
                <a:ln>
                  <a:noFill/>
                </a:ln>
                <a:solidFill>
                  <a:srgbClr val="54565B"/>
                </a:solidFill>
                <a:effectLst/>
                <a:uLnTx/>
                <a:uFillTx/>
                <a:latin typeface="Arial" panose="020B0604020202020204"/>
                <a:ea typeface="+mn-ea"/>
                <a:cs typeface="+mn-cs"/>
              </a:rPr>
              <a:t>Argentina</a:t>
            </a:r>
            <a:r>
              <a:rPr kumimoji="0" lang="en-GB" sz="900" b="0" i="0" u="none" strike="noStrike" kern="1200" cap="none" spc="0" normalizeH="0" baseline="0" noProof="0" dirty="0">
                <a:ln>
                  <a:noFill/>
                </a:ln>
                <a:solidFill>
                  <a:srgbClr val="54565B"/>
                </a:solidFill>
                <a:effectLst/>
                <a:uLnTx/>
                <a:uFillTx/>
                <a:latin typeface="Arial" panose="020B0604020202020204"/>
                <a:ea typeface="+mn-ea"/>
                <a:cs typeface="+mn-cs"/>
              </a:rPr>
              <a:t>: Pedro Cahn, Isabel Lidia Cassetti, Marcelo </a:t>
            </a:r>
            <a:r>
              <a:rPr kumimoji="0" lang="en-GB" sz="900" b="0" i="0" u="none" strike="noStrike" kern="1200" cap="none" spc="0" normalizeH="0" baseline="0" noProof="0" dirty="0" err="1">
                <a:ln>
                  <a:noFill/>
                </a:ln>
                <a:solidFill>
                  <a:srgbClr val="54565B"/>
                </a:solidFill>
                <a:effectLst/>
                <a:uLnTx/>
                <a:uFillTx/>
                <a:latin typeface="Arial" panose="020B0604020202020204"/>
                <a:ea typeface="+mn-ea"/>
                <a:cs typeface="+mn-cs"/>
              </a:rPr>
              <a:t>Losso</a:t>
            </a:r>
            <a:r>
              <a:rPr kumimoji="0" lang="en-GB" sz="900" b="0" i="0" u="none" strike="noStrike" kern="1200" cap="none" spc="0" normalizeH="0" baseline="0" noProof="0" dirty="0">
                <a:ln>
                  <a:noFill/>
                </a:ln>
                <a:solidFill>
                  <a:srgbClr val="54565B"/>
                </a:solidFill>
                <a:effectLst/>
                <a:uLnTx/>
                <a:uFillTx/>
                <a:latin typeface="Arial" panose="020B0604020202020204"/>
                <a:ea typeface="+mn-ea"/>
                <a:cs typeface="+mn-cs"/>
              </a:rPr>
              <a:t>. </a:t>
            </a:r>
            <a:r>
              <a:rPr kumimoji="0" lang="en-GB" sz="900" b="1" i="0" u="none" strike="noStrike" kern="1200" cap="none" spc="0" normalizeH="0" baseline="0" noProof="0" dirty="0">
                <a:ln>
                  <a:noFill/>
                </a:ln>
                <a:solidFill>
                  <a:srgbClr val="54565B"/>
                </a:solidFill>
                <a:effectLst/>
                <a:uLnTx/>
                <a:uFillTx/>
                <a:latin typeface="Arial" panose="020B0604020202020204"/>
                <a:ea typeface="+mn-ea"/>
                <a:cs typeface="+mn-cs"/>
              </a:rPr>
              <a:t>Australia</a:t>
            </a:r>
            <a:r>
              <a:rPr kumimoji="0" lang="en-GB" sz="900" b="0" i="0" u="none" strike="noStrike" kern="1200" cap="none" spc="0" normalizeH="0" baseline="0" noProof="0" dirty="0">
                <a:ln>
                  <a:noFill/>
                </a:ln>
                <a:solidFill>
                  <a:srgbClr val="54565B"/>
                </a:solidFill>
                <a:effectLst/>
                <a:uLnTx/>
                <a:uFillTx/>
                <a:latin typeface="Arial" panose="020B0604020202020204"/>
                <a:ea typeface="+mn-ea"/>
                <a:cs typeface="+mn-cs"/>
              </a:rPr>
              <a:t>: David Baker, Andrew Carr, Beng Hor Eu, Mark O’Reilly, Ian Woolley. </a:t>
            </a:r>
            <a:br>
              <a:rPr kumimoji="0" lang="en-GB" sz="900" b="0" i="0" u="none" strike="noStrike" kern="1200" cap="none" spc="0" normalizeH="0" baseline="0" noProof="0" dirty="0">
                <a:ln>
                  <a:noFill/>
                </a:ln>
                <a:solidFill>
                  <a:srgbClr val="54565B"/>
                </a:solidFill>
                <a:effectLst/>
                <a:uLnTx/>
                <a:uFillTx/>
                <a:latin typeface="Arial" panose="020B0604020202020204"/>
                <a:ea typeface="+mn-ea"/>
                <a:cs typeface="+mn-cs"/>
              </a:rPr>
            </a:br>
            <a:r>
              <a:rPr kumimoji="0" lang="en-GB" sz="900" b="1" i="0" u="none" strike="noStrike" kern="1200" cap="none" spc="0" normalizeH="0" baseline="0" noProof="0" dirty="0">
                <a:ln>
                  <a:noFill/>
                </a:ln>
                <a:solidFill>
                  <a:srgbClr val="54565B"/>
                </a:solidFill>
                <a:effectLst/>
                <a:uLnTx/>
                <a:uFillTx/>
                <a:latin typeface="Arial" panose="020B0604020202020204"/>
                <a:ea typeface="+mn-ea"/>
                <a:cs typeface="+mn-cs"/>
              </a:rPr>
              <a:t>Germany</a:t>
            </a:r>
            <a:r>
              <a:rPr kumimoji="0" lang="en-GB" sz="900" b="0" i="0" u="none" strike="noStrike" kern="1200" cap="none" spc="0" normalizeH="0" baseline="0" noProof="0" dirty="0">
                <a:ln>
                  <a:noFill/>
                </a:ln>
                <a:solidFill>
                  <a:srgbClr val="54565B"/>
                </a:solidFill>
                <a:effectLst/>
                <a:uLnTx/>
                <a:uFillTx/>
                <a:latin typeface="Arial" panose="020B0604020202020204"/>
                <a:ea typeface="+mn-ea"/>
                <a:cs typeface="+mn-cs"/>
              </a:rPr>
              <a:t>: Georg Behrens, Celia Jonsson-</a:t>
            </a:r>
            <a:r>
              <a:rPr kumimoji="0" lang="en-GB" sz="900" b="0" i="0" u="none" strike="noStrike" kern="1200" cap="none" spc="0" normalizeH="0" baseline="0" noProof="0" dirty="0" err="1">
                <a:ln>
                  <a:noFill/>
                </a:ln>
                <a:solidFill>
                  <a:srgbClr val="54565B"/>
                </a:solidFill>
                <a:effectLst/>
                <a:uLnTx/>
                <a:uFillTx/>
                <a:latin typeface="Arial" panose="020B0604020202020204"/>
                <a:ea typeface="+mn-ea"/>
                <a:cs typeface="+mn-cs"/>
              </a:rPr>
              <a:t>Oldenbüttel</a:t>
            </a:r>
            <a:r>
              <a:rPr kumimoji="0" lang="en-GB" sz="900" b="0" i="0" u="none" strike="noStrike" kern="1200" cap="none" spc="0" normalizeH="0" baseline="0" noProof="0" dirty="0">
                <a:ln>
                  <a:noFill/>
                </a:ln>
                <a:solidFill>
                  <a:srgbClr val="54565B"/>
                </a:solidFill>
                <a:effectLst/>
                <a:uLnTx/>
                <a:uFillTx/>
                <a:latin typeface="Arial" panose="020B0604020202020204"/>
                <a:ea typeface="+mn-ea"/>
                <a:cs typeface="+mn-cs"/>
              </a:rPr>
              <a:t>, Stefan Scholten, Roger Vogelmann. </a:t>
            </a:r>
            <a:r>
              <a:rPr kumimoji="0" lang="en-GB" sz="900" b="1" i="0" u="none" strike="noStrike" kern="1200" cap="none" spc="0" normalizeH="0" baseline="0" noProof="0" dirty="0">
                <a:ln>
                  <a:noFill/>
                </a:ln>
                <a:solidFill>
                  <a:srgbClr val="54565B"/>
                </a:solidFill>
                <a:effectLst/>
                <a:uLnTx/>
                <a:uFillTx/>
                <a:latin typeface="Arial" panose="020B0604020202020204"/>
                <a:ea typeface="+mn-ea"/>
                <a:cs typeface="+mn-cs"/>
              </a:rPr>
              <a:t>Japan</a:t>
            </a:r>
            <a:r>
              <a:rPr kumimoji="0" lang="en-GB" sz="900" b="0" i="0" u="none" strike="noStrike" kern="1200" cap="none" spc="0" normalizeH="0" baseline="0" noProof="0" dirty="0">
                <a:ln>
                  <a:noFill/>
                </a:ln>
                <a:solidFill>
                  <a:srgbClr val="54565B"/>
                </a:solidFill>
                <a:effectLst/>
                <a:uLnTx/>
                <a:uFillTx/>
                <a:latin typeface="Arial" panose="020B0604020202020204"/>
                <a:ea typeface="+mn-ea"/>
                <a:cs typeface="+mn-cs"/>
              </a:rPr>
              <a:t>: Hiroyuki Gatanaga, Hidetoshi Igari, Ei Kinai, </a:t>
            </a:r>
            <a:r>
              <a:rPr kumimoji="0" lang="en-GB" sz="900" b="0" i="0" u="none" strike="noStrike" kern="1200" cap="none" spc="0" normalizeH="0" baseline="0" noProof="0" dirty="0" err="1">
                <a:ln>
                  <a:noFill/>
                </a:ln>
                <a:solidFill>
                  <a:srgbClr val="54565B"/>
                </a:solidFill>
                <a:effectLst/>
                <a:uLnTx/>
                <a:uFillTx/>
                <a:latin typeface="Arial" panose="020B0604020202020204"/>
                <a:ea typeface="+mn-ea"/>
                <a:cs typeface="+mn-cs"/>
              </a:rPr>
              <a:t>Hideta</a:t>
            </a:r>
            <a:r>
              <a:rPr lang="en-GB" sz="900" dirty="0">
                <a:solidFill>
                  <a:srgbClr val="54565B"/>
                </a:solidFill>
                <a:latin typeface="Arial" panose="020B0604020202020204"/>
              </a:rPr>
              <a:t> </a:t>
            </a:r>
            <a:r>
              <a:rPr kumimoji="0" lang="en-GB" sz="900" b="0" i="0" u="none" strike="noStrike" kern="1200" cap="none" spc="0" normalizeH="0" baseline="0" noProof="0" dirty="0">
                <a:ln>
                  <a:noFill/>
                </a:ln>
                <a:solidFill>
                  <a:srgbClr val="54565B"/>
                </a:solidFill>
                <a:effectLst/>
                <a:uLnTx/>
                <a:uFillTx/>
                <a:latin typeface="Arial" panose="020B0604020202020204"/>
                <a:ea typeface="+mn-ea"/>
                <a:cs typeface="+mn-cs"/>
              </a:rPr>
              <a:t>Nakamura, Michinori </a:t>
            </a:r>
            <a:r>
              <a:rPr kumimoji="0" lang="en-GB" sz="900" b="0" i="0" u="none" strike="noStrike" kern="1200" cap="none" spc="0" normalizeH="0" baseline="0" noProof="0" dirty="0" err="1">
                <a:ln>
                  <a:noFill/>
                </a:ln>
                <a:solidFill>
                  <a:srgbClr val="54565B"/>
                </a:solidFill>
                <a:effectLst/>
                <a:uLnTx/>
                <a:uFillTx/>
                <a:latin typeface="Arial" panose="020B0604020202020204"/>
                <a:ea typeface="+mn-ea"/>
                <a:cs typeface="+mn-cs"/>
              </a:rPr>
              <a:t>Shirano</a:t>
            </a:r>
            <a:r>
              <a:rPr kumimoji="0" lang="en-GB" sz="900" b="0" i="0" u="none" strike="noStrike" kern="1200" cap="none" spc="0" normalizeH="0" baseline="0" noProof="0" dirty="0">
                <a:ln>
                  <a:noFill/>
                </a:ln>
                <a:solidFill>
                  <a:srgbClr val="54565B"/>
                </a:solidFill>
                <a:effectLst/>
                <a:uLnTx/>
                <a:uFillTx/>
                <a:latin typeface="Arial" panose="020B0604020202020204"/>
                <a:ea typeface="+mn-ea"/>
                <a:cs typeface="+mn-cs"/>
              </a:rPr>
              <a:t>, Dai Watanabe, Yoshiyuki Yokomaku. </a:t>
            </a:r>
            <a:r>
              <a:rPr kumimoji="0" lang="en-GB" sz="900" b="1" i="0" u="none" strike="noStrike" kern="1200" cap="none" spc="0" normalizeH="0" baseline="0" noProof="0" dirty="0">
                <a:ln>
                  <a:noFill/>
                </a:ln>
                <a:solidFill>
                  <a:srgbClr val="54565B"/>
                </a:solidFill>
                <a:effectLst/>
                <a:uLnTx/>
                <a:uFillTx/>
                <a:latin typeface="Arial" panose="020B0604020202020204"/>
                <a:ea typeface="+mn-ea"/>
                <a:cs typeface="+mn-cs"/>
              </a:rPr>
              <a:t>Netherlands</a:t>
            </a:r>
            <a:r>
              <a:rPr kumimoji="0" lang="en-GB" sz="900" b="0" i="0" u="none" strike="noStrike" kern="1200" cap="none" spc="0" normalizeH="0" baseline="0" noProof="0" dirty="0">
                <a:ln>
                  <a:noFill/>
                </a:ln>
                <a:solidFill>
                  <a:srgbClr val="54565B"/>
                </a:solidFill>
                <a:effectLst/>
                <a:uLnTx/>
                <a:uFillTx/>
                <a:latin typeface="Arial" panose="020B0604020202020204"/>
                <a:ea typeface="+mn-ea"/>
                <a:cs typeface="+mn-cs"/>
              </a:rPr>
              <a:t>: Anna Roukens, Marc Van der Valk. </a:t>
            </a:r>
            <a:r>
              <a:rPr kumimoji="0" lang="en-GB" sz="900" b="1" i="0" u="none" strike="noStrike" kern="1200" cap="none" spc="0" normalizeH="0" baseline="0" noProof="0" dirty="0">
                <a:ln>
                  <a:noFill/>
                </a:ln>
                <a:solidFill>
                  <a:srgbClr val="54565B"/>
                </a:solidFill>
                <a:effectLst/>
                <a:uLnTx/>
                <a:uFillTx/>
                <a:latin typeface="Arial" panose="020B0604020202020204"/>
                <a:ea typeface="+mn-ea"/>
                <a:cs typeface="+mn-cs"/>
              </a:rPr>
              <a:t>Poland</a:t>
            </a:r>
            <a:r>
              <a:rPr kumimoji="0" lang="en-GB" sz="900" b="0" i="0" u="none" strike="noStrike" kern="1200" cap="none" spc="0" normalizeH="0" baseline="0" noProof="0" dirty="0">
                <a:ln>
                  <a:noFill/>
                </a:ln>
                <a:solidFill>
                  <a:srgbClr val="54565B"/>
                </a:solidFill>
                <a:effectLst/>
                <a:uLnTx/>
                <a:uFillTx/>
                <a:latin typeface="Arial" panose="020B0604020202020204"/>
                <a:ea typeface="+mn-ea"/>
                <a:cs typeface="+mn-cs"/>
              </a:rPr>
              <a:t>: Miłosz Parczewski, Bartosz Szetela. </a:t>
            </a:r>
            <a:br>
              <a:rPr kumimoji="0" lang="en-GB" sz="900" b="0" i="0" u="none" strike="noStrike" kern="1200" cap="none" spc="0" normalizeH="0" baseline="0" noProof="0" dirty="0">
                <a:ln>
                  <a:noFill/>
                </a:ln>
                <a:solidFill>
                  <a:srgbClr val="54565B"/>
                </a:solidFill>
                <a:effectLst/>
                <a:uLnTx/>
                <a:uFillTx/>
                <a:latin typeface="Arial" panose="020B0604020202020204"/>
                <a:ea typeface="+mn-ea"/>
                <a:cs typeface="+mn-cs"/>
              </a:rPr>
            </a:br>
            <a:r>
              <a:rPr kumimoji="0" lang="en-GB" sz="900" b="1" i="0" u="none" strike="noStrike" kern="1200" cap="none" spc="0" normalizeH="0" baseline="0" noProof="0" dirty="0">
                <a:ln>
                  <a:noFill/>
                </a:ln>
                <a:solidFill>
                  <a:srgbClr val="54565B"/>
                </a:solidFill>
                <a:effectLst/>
                <a:uLnTx/>
                <a:uFillTx/>
                <a:latin typeface="Arial" panose="020B0604020202020204"/>
                <a:ea typeface="+mn-ea"/>
                <a:cs typeface="+mn-cs"/>
              </a:rPr>
              <a:t>Puerto Rico</a:t>
            </a:r>
            <a:r>
              <a:rPr kumimoji="0" lang="en-GB" sz="900" b="0" i="0" u="none" strike="noStrike" kern="1200" cap="none" spc="0" normalizeH="0" baseline="0" noProof="0" dirty="0">
                <a:ln>
                  <a:noFill/>
                </a:ln>
                <a:solidFill>
                  <a:srgbClr val="54565B"/>
                </a:solidFill>
                <a:effectLst/>
                <a:uLnTx/>
                <a:uFillTx/>
                <a:latin typeface="Arial" panose="020B0604020202020204"/>
                <a:ea typeface="+mn-ea"/>
                <a:cs typeface="+mn-cs"/>
              </a:rPr>
              <a:t>: Lizette Santiago Colon, Carmen Zorrilla. </a:t>
            </a:r>
            <a:r>
              <a:rPr kumimoji="0" lang="en-GB" sz="900" b="1" i="0" u="none" strike="noStrike" kern="1200" cap="none" spc="0" normalizeH="0" baseline="0" noProof="0" dirty="0">
                <a:ln>
                  <a:noFill/>
                </a:ln>
                <a:solidFill>
                  <a:srgbClr val="54565B"/>
                </a:solidFill>
                <a:effectLst/>
                <a:uLnTx/>
                <a:uFillTx/>
                <a:latin typeface="Arial" panose="020B0604020202020204"/>
                <a:ea typeface="+mn-ea"/>
                <a:cs typeface="+mn-cs"/>
              </a:rPr>
              <a:t>South Africa</a:t>
            </a:r>
            <a:r>
              <a:rPr kumimoji="0" lang="en-GB" sz="900" b="0" i="0" u="none" strike="noStrike" kern="1200" cap="none" spc="0" normalizeH="0" baseline="0" noProof="0" dirty="0">
                <a:ln>
                  <a:noFill/>
                </a:ln>
                <a:solidFill>
                  <a:srgbClr val="54565B"/>
                </a:solidFill>
                <a:effectLst/>
                <a:uLnTx/>
                <a:uFillTx/>
                <a:latin typeface="Arial" panose="020B0604020202020204"/>
                <a:ea typeface="+mn-ea"/>
                <a:cs typeface="+mn-cs"/>
              </a:rPr>
              <a:t>: Richard Kaplan, Afaaf Liberty. </a:t>
            </a:r>
            <a:r>
              <a:rPr kumimoji="0" lang="en-GB" sz="900" b="1" i="0" u="none" strike="noStrike" kern="1200" cap="none" spc="0" normalizeH="0" baseline="0" noProof="0" dirty="0">
                <a:ln>
                  <a:noFill/>
                </a:ln>
                <a:solidFill>
                  <a:srgbClr val="54565B"/>
                </a:solidFill>
                <a:effectLst/>
                <a:uLnTx/>
                <a:uFillTx/>
                <a:latin typeface="Arial" panose="020B0604020202020204"/>
                <a:ea typeface="+mn-ea"/>
                <a:cs typeface="+mn-cs"/>
              </a:rPr>
              <a:t>Spain</a:t>
            </a:r>
            <a:r>
              <a:rPr kumimoji="0" lang="en-GB" sz="900" b="0" i="0" u="none" strike="noStrike" kern="1200" cap="none" spc="0" normalizeH="0" baseline="0" noProof="0" dirty="0">
                <a:ln>
                  <a:noFill/>
                </a:ln>
                <a:solidFill>
                  <a:srgbClr val="54565B"/>
                </a:solidFill>
                <a:effectLst/>
                <a:uLnTx/>
                <a:uFillTx/>
                <a:latin typeface="Arial" panose="020B0604020202020204"/>
                <a:ea typeface="+mn-ea"/>
                <a:cs typeface="+mn-cs"/>
              </a:rPr>
              <a:t>: Maria Lagarde Sebastián, Patricia Echeverria, </a:t>
            </a:r>
            <a:br>
              <a:rPr kumimoji="0" lang="en-GB" sz="900" b="0" i="0" u="none" strike="noStrike" kern="1200" cap="none" spc="0" normalizeH="0" baseline="0" noProof="0" dirty="0">
                <a:ln>
                  <a:noFill/>
                </a:ln>
                <a:solidFill>
                  <a:srgbClr val="54565B"/>
                </a:solidFill>
                <a:effectLst/>
                <a:uLnTx/>
                <a:uFillTx/>
                <a:latin typeface="Arial" panose="020B0604020202020204"/>
                <a:ea typeface="+mn-ea"/>
                <a:cs typeface="+mn-cs"/>
              </a:rPr>
            </a:br>
            <a:r>
              <a:rPr kumimoji="0" lang="en-GB" sz="900" b="0" i="0" u="none" strike="noStrike" kern="1200" cap="none" spc="0" normalizeH="0" baseline="0" noProof="0" dirty="0">
                <a:ln>
                  <a:noFill/>
                </a:ln>
                <a:solidFill>
                  <a:srgbClr val="54565B"/>
                </a:solidFill>
                <a:effectLst/>
                <a:uLnTx/>
                <a:uFillTx/>
                <a:latin typeface="Arial" panose="020B0604020202020204"/>
                <a:ea typeface="+mn-ea"/>
                <a:cs typeface="+mn-cs"/>
              </a:rPr>
              <a:t>Juan Gonzalez Garcia, Luis Fernando Lopez Cortes. </a:t>
            </a:r>
            <a:r>
              <a:rPr kumimoji="0" lang="en-GB" sz="900" b="1" i="0" u="none" strike="noStrike" kern="1200" cap="none" spc="0" normalizeH="0" baseline="0" noProof="0" dirty="0">
                <a:ln>
                  <a:noFill/>
                </a:ln>
                <a:solidFill>
                  <a:srgbClr val="54565B"/>
                </a:solidFill>
                <a:effectLst/>
                <a:uLnTx/>
                <a:uFillTx/>
                <a:latin typeface="Arial" panose="020B0604020202020204"/>
                <a:ea typeface="+mn-ea"/>
                <a:cs typeface="+mn-cs"/>
              </a:rPr>
              <a:t>Switzerland</a:t>
            </a:r>
            <a:r>
              <a:rPr kumimoji="0" lang="en-GB" sz="900" b="0" i="0" u="none" strike="noStrike" kern="1200" cap="none" spc="0" normalizeH="0" baseline="0" noProof="0" dirty="0">
                <a:ln>
                  <a:noFill/>
                </a:ln>
                <a:solidFill>
                  <a:srgbClr val="54565B"/>
                </a:solidFill>
                <a:effectLst/>
                <a:uLnTx/>
                <a:uFillTx/>
                <a:latin typeface="Arial" panose="020B0604020202020204"/>
                <a:ea typeface="+mn-ea"/>
                <a:cs typeface="+mn-cs"/>
              </a:rPr>
              <a:t>: Alexandra Calmy, Matthias Cavassini, Eveline Hofmann. </a:t>
            </a:r>
            <a:r>
              <a:rPr kumimoji="0" lang="en-GB" sz="900" b="1" i="0" u="none" strike="noStrike" kern="1200" cap="none" spc="0" normalizeH="0" baseline="0" noProof="0" dirty="0">
                <a:ln>
                  <a:noFill/>
                </a:ln>
                <a:solidFill>
                  <a:srgbClr val="54565B"/>
                </a:solidFill>
                <a:effectLst/>
                <a:uLnTx/>
                <a:uFillTx/>
                <a:latin typeface="Arial" panose="020B0604020202020204"/>
                <a:ea typeface="+mn-ea"/>
                <a:cs typeface="+mn-cs"/>
              </a:rPr>
              <a:t>Taiwan</a:t>
            </a:r>
            <a:r>
              <a:rPr kumimoji="0" lang="en-GB" sz="900" b="0" i="0" u="none" strike="noStrike" kern="1200" cap="none" spc="0" normalizeH="0" baseline="0" noProof="0" dirty="0">
                <a:ln>
                  <a:noFill/>
                </a:ln>
                <a:solidFill>
                  <a:srgbClr val="54565B"/>
                </a:solidFill>
                <a:effectLst/>
                <a:uLnTx/>
                <a:uFillTx/>
                <a:latin typeface="Arial" panose="020B0604020202020204"/>
                <a:ea typeface="+mn-ea"/>
                <a:cs typeface="+mn-cs"/>
              </a:rPr>
              <a:t>: Shu-Hsing Cheng, </a:t>
            </a:r>
            <a:br>
              <a:rPr kumimoji="0" lang="en-GB" sz="900" b="0" i="0" u="none" strike="noStrike" kern="1200" cap="none" spc="0" normalizeH="0" baseline="0" noProof="0" dirty="0">
                <a:ln>
                  <a:noFill/>
                </a:ln>
                <a:solidFill>
                  <a:srgbClr val="54565B"/>
                </a:solidFill>
                <a:effectLst/>
                <a:uLnTx/>
                <a:uFillTx/>
                <a:latin typeface="Arial" panose="020B0604020202020204"/>
                <a:ea typeface="+mn-ea"/>
                <a:cs typeface="+mn-cs"/>
              </a:rPr>
            </a:br>
            <a:r>
              <a:rPr kumimoji="0" lang="en-GB" sz="900" b="0" i="0" u="none" strike="noStrike" kern="1200" cap="none" spc="0" normalizeH="0" baseline="0" noProof="0" dirty="0">
                <a:ln>
                  <a:noFill/>
                </a:ln>
                <a:solidFill>
                  <a:srgbClr val="54565B"/>
                </a:solidFill>
                <a:effectLst/>
                <a:uLnTx/>
                <a:uFillTx/>
                <a:latin typeface="Arial" panose="020B0604020202020204"/>
                <a:ea typeface="+mn-ea"/>
                <a:cs typeface="+mn-cs"/>
              </a:rPr>
              <a:t>Chien-Ching Hung, Po-Liang Lu, Hung-Chin Tsai, Chia-Jui Yang. </a:t>
            </a:r>
            <a:r>
              <a:rPr kumimoji="0" lang="en-GB" sz="900" b="1" i="0" u="none" strike="noStrike" kern="1200" cap="none" spc="0" normalizeH="0" baseline="0" noProof="0" dirty="0">
                <a:ln>
                  <a:noFill/>
                </a:ln>
                <a:solidFill>
                  <a:srgbClr val="54565B"/>
                </a:solidFill>
                <a:effectLst/>
                <a:uLnTx/>
                <a:uFillTx/>
                <a:latin typeface="Arial" panose="020B0604020202020204"/>
                <a:ea typeface="+mn-ea"/>
                <a:cs typeface="+mn-cs"/>
              </a:rPr>
              <a:t>Thailand</a:t>
            </a:r>
            <a:r>
              <a:rPr kumimoji="0" lang="en-GB" sz="900" b="0" i="0" u="none" strike="noStrike" kern="1200" cap="none" spc="0" normalizeH="0" baseline="0" noProof="0" dirty="0">
                <a:ln>
                  <a:noFill/>
                </a:ln>
                <a:solidFill>
                  <a:srgbClr val="54565B"/>
                </a:solidFill>
                <a:effectLst/>
                <a:uLnTx/>
                <a:uFillTx/>
                <a:latin typeface="Arial" panose="020B0604020202020204"/>
                <a:ea typeface="+mn-ea"/>
                <a:cs typeface="+mn-cs"/>
              </a:rPr>
              <a:t>: Anchalee </a:t>
            </a:r>
            <a:r>
              <a:rPr kumimoji="0" lang="en-GB" sz="900" b="0" i="0" u="none" strike="noStrike" kern="1200" cap="none" spc="0" normalizeH="0" baseline="0" noProof="0" dirty="0" err="1">
                <a:ln>
                  <a:noFill/>
                </a:ln>
                <a:solidFill>
                  <a:srgbClr val="54565B"/>
                </a:solidFill>
                <a:effectLst/>
                <a:uLnTx/>
                <a:uFillTx/>
                <a:latin typeface="Arial" panose="020B0604020202020204"/>
                <a:ea typeface="+mn-ea"/>
                <a:cs typeface="+mn-cs"/>
              </a:rPr>
              <a:t>Avihingsanon</a:t>
            </a:r>
            <a:r>
              <a:rPr kumimoji="0" lang="en-GB" sz="900" b="0" i="0" u="none" strike="noStrike" kern="1200" cap="none" spc="0" normalizeH="0" baseline="0" noProof="0" dirty="0">
                <a:ln>
                  <a:noFill/>
                </a:ln>
                <a:solidFill>
                  <a:srgbClr val="54565B"/>
                </a:solidFill>
                <a:effectLst/>
                <a:uLnTx/>
                <a:uFillTx/>
                <a:latin typeface="Arial" panose="020B0604020202020204"/>
                <a:ea typeface="+mn-ea"/>
                <a:cs typeface="+mn-cs"/>
              </a:rPr>
              <a:t>, Ploenchan Chetchotisakd, </a:t>
            </a:r>
            <a:r>
              <a:rPr kumimoji="0" lang="en-GB" sz="900" b="0" i="0" u="none" strike="noStrike" kern="1200" cap="none" spc="0" normalizeH="0" baseline="0" noProof="0" dirty="0" err="1">
                <a:ln>
                  <a:noFill/>
                </a:ln>
                <a:solidFill>
                  <a:srgbClr val="54565B"/>
                </a:solidFill>
                <a:effectLst/>
                <a:uLnTx/>
                <a:uFillTx/>
                <a:latin typeface="Arial" panose="020B0604020202020204"/>
                <a:ea typeface="+mn-ea"/>
                <a:cs typeface="+mn-cs"/>
              </a:rPr>
              <a:t>Weerawat</a:t>
            </a:r>
            <a:r>
              <a:rPr kumimoji="0" lang="en-GB" sz="900" b="0" i="0" u="none" strike="noStrike" kern="1200" cap="none" spc="0" normalizeH="0" baseline="0" noProof="0" dirty="0">
                <a:ln>
                  <a:noFill/>
                </a:ln>
                <a:solidFill>
                  <a:srgbClr val="54565B"/>
                </a:solidFill>
                <a:effectLst/>
                <a:uLnTx/>
                <a:uFillTx/>
                <a:latin typeface="Arial" panose="020B0604020202020204"/>
                <a:ea typeface="+mn-ea"/>
                <a:cs typeface="+mn-cs"/>
              </a:rPr>
              <a:t> </a:t>
            </a:r>
            <a:r>
              <a:rPr kumimoji="0" lang="en-GB" sz="900" b="0" i="0" u="none" strike="noStrike" kern="1200" cap="none" spc="0" normalizeH="0" baseline="0" noProof="0" dirty="0" err="1">
                <a:ln>
                  <a:noFill/>
                </a:ln>
                <a:solidFill>
                  <a:srgbClr val="54565B"/>
                </a:solidFill>
                <a:effectLst/>
                <a:uLnTx/>
                <a:uFillTx/>
                <a:latin typeface="Arial" panose="020B0604020202020204"/>
                <a:ea typeface="+mn-ea"/>
                <a:cs typeface="+mn-cs"/>
              </a:rPr>
              <a:t>Manosuthi</a:t>
            </a:r>
            <a:r>
              <a:rPr kumimoji="0" lang="en-GB" sz="900" b="0" i="0" u="none" strike="noStrike" kern="1200" cap="none" spc="0" normalizeH="0" baseline="0" noProof="0" dirty="0">
                <a:ln>
                  <a:noFill/>
                </a:ln>
                <a:solidFill>
                  <a:srgbClr val="54565B"/>
                </a:solidFill>
                <a:effectLst/>
                <a:uLnTx/>
                <a:uFillTx/>
                <a:latin typeface="Arial" panose="020B0604020202020204"/>
                <a:ea typeface="+mn-ea"/>
                <a:cs typeface="+mn-cs"/>
              </a:rPr>
              <a:t>, </a:t>
            </a:r>
            <a:br>
              <a:rPr kumimoji="0" lang="en-GB" sz="900" b="0" i="0" u="none" strike="noStrike" kern="1200" cap="none" spc="0" normalizeH="0" baseline="0" noProof="0" dirty="0">
                <a:ln>
                  <a:noFill/>
                </a:ln>
                <a:solidFill>
                  <a:srgbClr val="54565B"/>
                </a:solidFill>
                <a:effectLst/>
                <a:uLnTx/>
                <a:uFillTx/>
                <a:latin typeface="Arial" panose="020B0604020202020204"/>
                <a:ea typeface="+mn-ea"/>
                <a:cs typeface="+mn-cs"/>
              </a:rPr>
            </a:br>
            <a:r>
              <a:rPr kumimoji="0" lang="en-GB" sz="900" b="0" i="0" u="none" strike="noStrike" kern="1200" cap="none" spc="0" normalizeH="0" baseline="0" noProof="0" dirty="0">
                <a:ln>
                  <a:noFill/>
                </a:ln>
                <a:solidFill>
                  <a:srgbClr val="54565B"/>
                </a:solidFill>
                <a:effectLst/>
                <a:uLnTx/>
                <a:uFillTx/>
                <a:latin typeface="Arial" panose="020B0604020202020204"/>
                <a:ea typeface="+mn-ea"/>
                <a:cs typeface="+mn-cs"/>
              </a:rPr>
              <a:t>Nittaya </a:t>
            </a:r>
            <a:r>
              <a:rPr kumimoji="0" lang="en-GB" sz="900" b="0" i="0" u="none" strike="noStrike" kern="1200" cap="none" spc="0" normalizeH="0" baseline="0" noProof="0" dirty="0" err="1">
                <a:ln>
                  <a:noFill/>
                </a:ln>
                <a:solidFill>
                  <a:srgbClr val="54565B"/>
                </a:solidFill>
                <a:effectLst/>
                <a:uLnTx/>
                <a:uFillTx/>
                <a:latin typeface="Arial" panose="020B0604020202020204"/>
                <a:ea typeface="+mn-ea"/>
                <a:cs typeface="+mn-cs"/>
              </a:rPr>
              <a:t>Phanuphak</a:t>
            </a:r>
            <a:r>
              <a:rPr kumimoji="0" lang="en-GB" sz="900" b="0" i="0" u="none" strike="noStrike" kern="1200" cap="none" spc="0" normalizeH="0" baseline="0" noProof="0" dirty="0">
                <a:ln>
                  <a:noFill/>
                </a:ln>
                <a:solidFill>
                  <a:srgbClr val="54565B"/>
                </a:solidFill>
                <a:effectLst/>
                <a:uLnTx/>
                <a:uFillTx/>
                <a:latin typeface="Arial" panose="020B0604020202020204"/>
                <a:ea typeface="+mn-ea"/>
                <a:cs typeface="+mn-cs"/>
              </a:rPr>
              <a:t>, Winai Ratanasuwan,</a:t>
            </a:r>
            <a:r>
              <a:rPr lang="en-GB" sz="900" dirty="0">
                <a:solidFill>
                  <a:srgbClr val="54565B"/>
                </a:solidFill>
              </a:rPr>
              <a:t> </a:t>
            </a:r>
            <a:r>
              <a:rPr lang="en-GB" sz="900" dirty="0" err="1">
                <a:solidFill>
                  <a:srgbClr val="54565B"/>
                </a:solidFill>
              </a:rPr>
              <a:t>Krittaecho</a:t>
            </a:r>
            <a:r>
              <a:rPr lang="en-GB" sz="900" dirty="0">
                <a:solidFill>
                  <a:srgbClr val="54565B"/>
                </a:solidFill>
              </a:rPr>
              <a:t> </a:t>
            </a:r>
            <a:r>
              <a:rPr lang="en-GB" sz="900" dirty="0" err="1">
                <a:solidFill>
                  <a:srgbClr val="54565B"/>
                </a:solidFill>
              </a:rPr>
              <a:t>Siripassorn</a:t>
            </a:r>
            <a:r>
              <a:rPr lang="en-GB" sz="900" dirty="0">
                <a:solidFill>
                  <a:srgbClr val="54565B"/>
                </a:solidFill>
              </a:rPr>
              <a:t>, </a:t>
            </a:r>
            <a:r>
              <a:rPr kumimoji="0" lang="en-GB" sz="900" b="0" i="0" u="none" strike="noStrike" kern="1200" cap="none" spc="0" normalizeH="0" baseline="0" noProof="0" dirty="0" err="1">
                <a:ln>
                  <a:noFill/>
                </a:ln>
                <a:solidFill>
                  <a:srgbClr val="54565B"/>
                </a:solidFill>
                <a:effectLst/>
                <a:uLnTx/>
                <a:uFillTx/>
                <a:latin typeface="Arial" panose="020B0604020202020204"/>
                <a:ea typeface="+mn-ea"/>
                <a:cs typeface="+mn-cs"/>
              </a:rPr>
              <a:t>Khuanchai</a:t>
            </a:r>
            <a:r>
              <a:rPr kumimoji="0" lang="en-GB" sz="900" b="0" i="0" u="none" strike="noStrike" kern="1200" cap="none" spc="0" normalizeH="0" baseline="0" noProof="0" dirty="0">
                <a:ln>
                  <a:noFill/>
                </a:ln>
                <a:solidFill>
                  <a:srgbClr val="54565B"/>
                </a:solidFill>
                <a:effectLst/>
                <a:uLnTx/>
                <a:uFillTx/>
                <a:latin typeface="Arial" panose="020B0604020202020204"/>
                <a:ea typeface="+mn-ea"/>
                <a:cs typeface="+mn-cs"/>
              </a:rPr>
              <a:t> </a:t>
            </a:r>
            <a:r>
              <a:rPr kumimoji="0" lang="en-GB" sz="900" b="0" i="0" u="none" strike="noStrike" kern="1200" cap="none" spc="0" normalizeH="0" baseline="0" noProof="0" dirty="0" err="1">
                <a:ln>
                  <a:noFill/>
                </a:ln>
                <a:solidFill>
                  <a:srgbClr val="54565B"/>
                </a:solidFill>
                <a:effectLst/>
                <a:uLnTx/>
                <a:uFillTx/>
                <a:latin typeface="Arial" panose="020B0604020202020204"/>
                <a:ea typeface="+mn-ea"/>
                <a:cs typeface="+mn-cs"/>
              </a:rPr>
              <a:t>Supparatpinyo</a:t>
            </a:r>
            <a:r>
              <a:rPr kumimoji="0" lang="en-GB" sz="900" b="0" i="0" u="none" strike="noStrike" kern="1200" cap="none" spc="0" normalizeH="0" baseline="0" noProof="0" dirty="0">
                <a:ln>
                  <a:noFill/>
                </a:ln>
                <a:solidFill>
                  <a:srgbClr val="54565B"/>
                </a:solidFill>
                <a:effectLst/>
                <a:uLnTx/>
                <a:uFillTx/>
                <a:latin typeface="Arial" panose="020B0604020202020204"/>
                <a:ea typeface="+mn-ea"/>
                <a:cs typeface="+mn-cs"/>
              </a:rPr>
              <a:t>. </a:t>
            </a:r>
            <a:r>
              <a:rPr kumimoji="0" lang="en-GB" sz="900" b="1" i="0" u="none" strike="noStrike" kern="1200" cap="none" spc="0" normalizeH="0" baseline="0" noProof="0" dirty="0">
                <a:ln>
                  <a:noFill/>
                </a:ln>
                <a:solidFill>
                  <a:srgbClr val="54565B"/>
                </a:solidFill>
                <a:effectLst/>
                <a:uLnTx/>
                <a:uFillTx/>
                <a:latin typeface="Arial" panose="020B0604020202020204"/>
                <a:ea typeface="+mn-ea"/>
                <a:cs typeface="+mn-cs"/>
              </a:rPr>
              <a:t>United Kingdom</a:t>
            </a:r>
            <a:r>
              <a:rPr kumimoji="0" lang="en-GB" sz="900" b="0" i="0" u="none" strike="noStrike" kern="1200" cap="none" spc="0" normalizeH="0" baseline="0" noProof="0" dirty="0">
                <a:ln>
                  <a:noFill/>
                </a:ln>
                <a:solidFill>
                  <a:srgbClr val="54565B"/>
                </a:solidFill>
                <a:effectLst/>
                <a:uLnTx/>
                <a:uFillTx/>
                <a:latin typeface="Arial" panose="020B0604020202020204"/>
                <a:ea typeface="+mn-ea"/>
                <a:cs typeface="+mn-cs"/>
              </a:rPr>
              <a:t>: Alejandro Arenas-Pinto, Amanda Clarke, Julie Fox, Margaret Johnson, Chloe Orkin, Frank Post. </a:t>
            </a:r>
            <a:r>
              <a:rPr kumimoji="0" lang="en-GB" sz="900" b="1" i="0" u="none" strike="noStrike" kern="1200" cap="none" spc="0" normalizeH="0" baseline="0" noProof="0" dirty="0">
                <a:ln>
                  <a:noFill/>
                </a:ln>
                <a:solidFill>
                  <a:srgbClr val="54565B"/>
                </a:solidFill>
                <a:effectLst/>
                <a:uLnTx/>
                <a:uFillTx/>
                <a:latin typeface="Arial" panose="020B0604020202020204"/>
                <a:ea typeface="+mn-ea"/>
                <a:cs typeface="+mn-cs"/>
              </a:rPr>
              <a:t>United States</a:t>
            </a:r>
            <a:r>
              <a:rPr kumimoji="0" lang="en-GB" sz="900" b="0" i="0" u="none" strike="noStrike" kern="1200" cap="none" spc="0" normalizeH="0" baseline="0" noProof="0" dirty="0">
                <a:ln>
                  <a:noFill/>
                </a:ln>
                <a:solidFill>
                  <a:srgbClr val="54565B"/>
                </a:solidFill>
                <a:effectLst/>
                <a:uLnTx/>
                <a:uFillTx/>
                <a:latin typeface="Arial" panose="020B0604020202020204"/>
                <a:ea typeface="+mn-ea"/>
                <a:cs typeface="+mn-cs"/>
              </a:rPr>
              <a:t>: Helmut Albrecht, </a:t>
            </a:r>
            <a:r>
              <a:rPr kumimoji="0" lang="en-GB" sz="900" b="0" i="0" u="none" strike="noStrike" kern="1200" cap="none" spc="0" normalizeH="0" baseline="0" noProof="0" dirty="0" err="1">
                <a:ln>
                  <a:noFill/>
                </a:ln>
                <a:solidFill>
                  <a:srgbClr val="54565B"/>
                </a:solidFill>
                <a:effectLst/>
                <a:uLnTx/>
                <a:uFillTx/>
                <a:latin typeface="Arial" panose="020B0604020202020204"/>
                <a:ea typeface="+mn-ea"/>
                <a:cs typeface="+mn-cs"/>
              </a:rPr>
              <a:t>Ogechika</a:t>
            </a:r>
            <a:r>
              <a:rPr kumimoji="0" lang="en-GB" sz="900" b="0" i="0" u="none" strike="noStrike" kern="1200" cap="none" spc="0" normalizeH="0" baseline="0" noProof="0" dirty="0">
                <a:ln>
                  <a:noFill/>
                </a:ln>
                <a:solidFill>
                  <a:srgbClr val="54565B"/>
                </a:solidFill>
                <a:effectLst/>
                <a:uLnTx/>
                <a:uFillTx/>
                <a:latin typeface="Arial" panose="020B0604020202020204"/>
                <a:ea typeface="+mn-ea"/>
                <a:cs typeface="+mn-cs"/>
              </a:rPr>
              <a:t> Alozie, Jessica Altamirano, Archana </a:t>
            </a:r>
            <a:r>
              <a:rPr kumimoji="0" lang="en-GB" sz="900" b="0" i="0" u="none" strike="noStrike" kern="1200" cap="none" spc="0" normalizeH="0" baseline="0" noProof="0" dirty="0" err="1">
                <a:ln>
                  <a:noFill/>
                </a:ln>
                <a:solidFill>
                  <a:srgbClr val="54565B"/>
                </a:solidFill>
                <a:effectLst/>
                <a:uLnTx/>
                <a:uFillTx/>
                <a:latin typeface="Arial" panose="020B0604020202020204"/>
                <a:ea typeface="+mn-ea"/>
                <a:cs typeface="+mn-cs"/>
              </a:rPr>
              <a:t>Asundi</a:t>
            </a:r>
            <a:r>
              <a:rPr kumimoji="0" lang="en-GB" sz="900" b="0" i="0" u="none" strike="noStrike" kern="1200" cap="none" spc="0" normalizeH="0" baseline="0" noProof="0" dirty="0">
                <a:ln>
                  <a:noFill/>
                </a:ln>
                <a:solidFill>
                  <a:srgbClr val="54565B"/>
                </a:solidFill>
                <a:effectLst/>
                <a:uLnTx/>
                <a:uFillTx/>
                <a:latin typeface="Arial" panose="020B0604020202020204"/>
                <a:ea typeface="+mn-ea"/>
                <a:cs typeface="+mn-cs"/>
              </a:rPr>
              <a:t>, Paul Benson, </a:t>
            </a:r>
            <a:r>
              <a:rPr kumimoji="0" lang="en-GB" sz="900" b="0" i="0" u="none" strike="noStrike" kern="1200" cap="none" spc="0" normalizeH="0" baseline="0" noProof="0" dirty="0" err="1">
                <a:ln>
                  <a:noFill/>
                </a:ln>
                <a:solidFill>
                  <a:srgbClr val="54565B"/>
                </a:solidFill>
                <a:effectLst/>
                <a:uLnTx/>
                <a:uFillTx/>
                <a:latin typeface="Arial" panose="020B0604020202020204"/>
                <a:ea typeface="+mn-ea"/>
                <a:cs typeface="+mn-cs"/>
              </a:rPr>
              <a:t>Mezgebe</a:t>
            </a:r>
            <a:r>
              <a:rPr kumimoji="0" lang="en-GB" sz="900" b="0" i="0" u="none" strike="noStrike" kern="1200" cap="none" spc="0" normalizeH="0" baseline="0" noProof="0" dirty="0">
                <a:ln>
                  <a:noFill/>
                </a:ln>
                <a:solidFill>
                  <a:srgbClr val="54565B"/>
                </a:solidFill>
                <a:effectLst/>
                <a:uLnTx/>
                <a:uFillTx/>
                <a:latin typeface="Arial" panose="020B0604020202020204"/>
                <a:ea typeface="+mn-ea"/>
                <a:cs typeface="+mn-cs"/>
              </a:rPr>
              <a:t> Berhe,</a:t>
            </a:r>
            <a:br>
              <a:rPr kumimoji="0" lang="en-GB" sz="900" b="0" i="0" u="none" strike="noStrike" kern="1200" cap="none" spc="0" normalizeH="0" baseline="0" noProof="0" dirty="0">
                <a:ln>
                  <a:noFill/>
                </a:ln>
                <a:solidFill>
                  <a:srgbClr val="54565B"/>
                </a:solidFill>
                <a:effectLst/>
                <a:uLnTx/>
                <a:uFillTx/>
                <a:latin typeface="Arial" panose="020B0604020202020204"/>
                <a:ea typeface="+mn-ea"/>
                <a:cs typeface="+mn-cs"/>
              </a:rPr>
            </a:br>
            <a:r>
              <a:rPr kumimoji="0" lang="en-GB" sz="900" b="0" i="0" u="none" strike="noStrike" kern="1200" cap="none" spc="0" normalizeH="0" baseline="0" noProof="0" dirty="0">
                <a:ln>
                  <a:noFill/>
                </a:ln>
                <a:solidFill>
                  <a:srgbClr val="54565B"/>
                </a:solidFill>
                <a:effectLst/>
                <a:uLnTx/>
                <a:uFillTx/>
                <a:latin typeface="Arial" panose="020B0604020202020204"/>
                <a:ea typeface="+mn-ea"/>
                <a:cs typeface="+mn-cs"/>
              </a:rPr>
              <a:t>Indira Brar, Cynthia Brinson, Thomas Campbell, Jennifer Chang, Lakshmi Chauhan, Amy Colson, Paul Cook, Catherine </a:t>
            </a:r>
            <a:r>
              <a:rPr kumimoji="0" lang="en-GB" sz="900" b="0" i="0" u="none" strike="noStrike" kern="1200" cap="none" spc="0" normalizeH="0" baseline="0" noProof="0" dirty="0" err="1">
                <a:ln>
                  <a:noFill/>
                </a:ln>
                <a:solidFill>
                  <a:srgbClr val="54565B"/>
                </a:solidFill>
                <a:effectLst/>
                <a:uLnTx/>
                <a:uFillTx/>
                <a:latin typeface="Arial" panose="020B0604020202020204"/>
                <a:ea typeface="+mn-ea"/>
                <a:cs typeface="+mn-cs"/>
              </a:rPr>
              <a:t>Creticos</a:t>
            </a:r>
            <a:r>
              <a:rPr kumimoji="0" lang="en-GB" sz="900" b="0" i="0" u="none" strike="noStrike" kern="1200" cap="none" spc="0" normalizeH="0" baseline="0" noProof="0" dirty="0">
                <a:ln>
                  <a:noFill/>
                </a:ln>
                <a:solidFill>
                  <a:srgbClr val="54565B"/>
                </a:solidFill>
                <a:effectLst/>
                <a:uLnTx/>
                <a:uFillTx/>
                <a:latin typeface="Arial" panose="020B0604020202020204"/>
                <a:ea typeface="+mn-ea"/>
                <a:cs typeface="+mn-cs"/>
              </a:rPr>
              <a:t>, Gordon Crofoot, Andrew Crone, Frederick Cruickshank, Douglas Cunningham, Vincent DeGennaro, Alexandra </a:t>
            </a:r>
            <a:r>
              <a:rPr kumimoji="0" lang="en-GB" sz="900" b="0" i="0" u="none" strike="noStrike" kern="1200" cap="none" spc="0" normalizeH="0" baseline="0" noProof="0" dirty="0" err="1">
                <a:ln>
                  <a:noFill/>
                </a:ln>
                <a:solidFill>
                  <a:srgbClr val="54565B"/>
                </a:solidFill>
                <a:effectLst/>
                <a:uLnTx/>
                <a:uFillTx/>
                <a:latin typeface="Arial" panose="020B0604020202020204"/>
                <a:ea typeface="+mn-ea"/>
                <a:cs typeface="+mn-cs"/>
              </a:rPr>
              <a:t>Dretler</a:t>
            </a:r>
            <a:r>
              <a:rPr kumimoji="0" lang="en-GB" sz="900" b="0" i="0" u="none" strike="noStrike" kern="1200" cap="none" spc="0" normalizeH="0" baseline="0" noProof="0" dirty="0">
                <a:ln>
                  <a:noFill/>
                </a:ln>
                <a:solidFill>
                  <a:srgbClr val="54565B"/>
                </a:solidFill>
                <a:effectLst/>
                <a:uLnTx/>
                <a:uFillTx/>
                <a:latin typeface="Arial" panose="020B0604020202020204"/>
                <a:ea typeface="+mn-ea"/>
                <a:cs typeface="+mn-cs"/>
              </a:rPr>
              <a:t>, Carl </a:t>
            </a:r>
            <a:r>
              <a:rPr kumimoji="0" lang="en-GB" sz="900" b="0" i="0" u="none" strike="noStrike" kern="1200" cap="none" spc="0" normalizeH="0" baseline="0" noProof="0" dirty="0" err="1">
                <a:ln>
                  <a:noFill/>
                </a:ln>
                <a:solidFill>
                  <a:srgbClr val="54565B"/>
                </a:solidFill>
                <a:effectLst/>
                <a:uLnTx/>
                <a:uFillTx/>
                <a:latin typeface="Arial" panose="020B0604020202020204"/>
                <a:ea typeface="+mn-ea"/>
                <a:cs typeface="+mn-cs"/>
              </a:rPr>
              <a:t>Fichtenbaum</a:t>
            </a:r>
            <a:r>
              <a:rPr kumimoji="0" lang="en-GB" sz="900" b="0" i="0" u="none" strike="noStrike" kern="1200" cap="none" spc="0" normalizeH="0" baseline="0" noProof="0" dirty="0">
                <a:ln>
                  <a:noFill/>
                </a:ln>
                <a:solidFill>
                  <a:srgbClr val="54565B"/>
                </a:solidFill>
                <a:effectLst/>
                <a:uLnTx/>
                <a:uFillTx/>
                <a:latin typeface="Arial" panose="020B0604020202020204"/>
                <a:ea typeface="+mn-ea"/>
                <a:cs typeface="+mn-cs"/>
              </a:rPr>
              <a:t>, Cynthia Firnhaber, Zachary Henry, Joel Gallant,</a:t>
            </a:r>
            <a:br>
              <a:rPr kumimoji="0" lang="en-GB" sz="900" b="0" i="0" u="none" strike="noStrike" kern="1200" cap="none" spc="0" normalizeH="0" baseline="0" noProof="0" dirty="0">
                <a:ln>
                  <a:noFill/>
                </a:ln>
                <a:solidFill>
                  <a:srgbClr val="54565B"/>
                </a:solidFill>
                <a:effectLst/>
                <a:uLnTx/>
                <a:uFillTx/>
                <a:latin typeface="Arial" panose="020B0604020202020204"/>
                <a:ea typeface="+mn-ea"/>
                <a:cs typeface="+mn-cs"/>
              </a:rPr>
            </a:br>
            <a:r>
              <a:rPr kumimoji="0" lang="en-GB" sz="900" b="0" i="0" u="none" strike="noStrike" kern="1200" cap="none" spc="0" normalizeH="0" baseline="0" noProof="0" dirty="0">
                <a:ln>
                  <a:noFill/>
                </a:ln>
                <a:solidFill>
                  <a:srgbClr val="54565B"/>
                </a:solidFill>
                <a:effectLst/>
                <a:uLnTx/>
                <a:uFillTx/>
                <a:latin typeface="Arial" panose="020B0604020202020204"/>
                <a:ea typeface="+mn-ea"/>
                <a:cs typeface="+mn-cs"/>
              </a:rPr>
              <a:t>Cyril Gaultier, Robert Grossberg, Samir Gupta, Debbie Hagins, Sonya Lynn Heath, Jennifer Hoffman, Andrew Jameson, Susana </a:t>
            </a:r>
            <a:r>
              <a:rPr kumimoji="0" lang="en-GB" sz="900" b="0" i="0" u="none" strike="noStrike" kern="1200" cap="none" spc="0" normalizeH="0" baseline="0" noProof="0" dirty="0" err="1">
                <a:ln>
                  <a:noFill/>
                </a:ln>
                <a:solidFill>
                  <a:srgbClr val="54565B"/>
                </a:solidFill>
                <a:effectLst/>
                <a:uLnTx/>
                <a:uFillTx/>
                <a:latin typeface="Arial" panose="020B0604020202020204"/>
                <a:ea typeface="+mn-ea"/>
                <a:cs typeface="+mn-cs"/>
              </a:rPr>
              <a:t>Keeshin</a:t>
            </a:r>
            <a:r>
              <a:rPr kumimoji="0" lang="en-GB" sz="900" b="0" i="0" u="none" strike="noStrike" kern="1200" cap="none" spc="0" normalizeH="0" baseline="0" noProof="0" dirty="0">
                <a:ln>
                  <a:noFill/>
                </a:ln>
                <a:solidFill>
                  <a:srgbClr val="54565B"/>
                </a:solidFill>
                <a:effectLst/>
                <a:uLnTx/>
                <a:uFillTx/>
                <a:latin typeface="Arial" panose="020B0604020202020204"/>
                <a:ea typeface="+mn-ea"/>
                <a:cs typeface="+mn-cs"/>
              </a:rPr>
              <a:t>, Princy Kumar, </a:t>
            </a:r>
            <a:br>
              <a:rPr kumimoji="0" lang="en-GB" sz="900" b="0" i="0" u="none" strike="noStrike" kern="1200" cap="none" spc="0" normalizeH="0" baseline="0" noProof="0" dirty="0">
                <a:ln>
                  <a:noFill/>
                </a:ln>
                <a:solidFill>
                  <a:srgbClr val="54565B"/>
                </a:solidFill>
                <a:effectLst/>
                <a:uLnTx/>
                <a:uFillTx/>
                <a:latin typeface="Arial" panose="020B0604020202020204"/>
                <a:ea typeface="+mn-ea"/>
                <a:cs typeface="+mn-cs"/>
              </a:rPr>
            </a:br>
            <a:r>
              <a:rPr kumimoji="0" lang="en-GB" sz="900" b="0" i="0" u="none" strike="noStrike" kern="1200" cap="none" spc="0" normalizeH="0" baseline="0" noProof="0" dirty="0">
                <a:ln>
                  <a:noFill/>
                </a:ln>
                <a:solidFill>
                  <a:srgbClr val="54565B"/>
                </a:solidFill>
                <a:effectLst/>
                <a:uLnTx/>
                <a:uFillTx/>
                <a:latin typeface="Arial" panose="020B0604020202020204"/>
                <a:ea typeface="+mn-ea"/>
                <a:cs typeface="+mn-cs"/>
              </a:rPr>
              <a:t>Jen Manne-Goehler, Linda </a:t>
            </a:r>
            <a:r>
              <a:rPr kumimoji="0" lang="en-GB" sz="900" b="0" i="0" u="none" strike="noStrike" kern="1200" cap="none" spc="0" normalizeH="0" baseline="0" noProof="0" dirty="0" err="1">
                <a:ln>
                  <a:noFill/>
                </a:ln>
                <a:solidFill>
                  <a:srgbClr val="54565B"/>
                </a:solidFill>
                <a:effectLst/>
                <a:uLnTx/>
                <a:uFillTx/>
                <a:latin typeface="Arial" panose="020B0604020202020204"/>
                <a:ea typeface="+mn-ea"/>
                <a:cs typeface="+mn-cs"/>
              </a:rPr>
              <a:t>Gorgos</a:t>
            </a:r>
            <a:r>
              <a:rPr kumimoji="0" lang="en-GB" sz="900" b="0" i="0" u="none" strike="noStrike" kern="1200" cap="none" spc="0" normalizeH="0" baseline="0" noProof="0" dirty="0">
                <a:ln>
                  <a:noFill/>
                </a:ln>
                <a:solidFill>
                  <a:srgbClr val="54565B"/>
                </a:solidFill>
                <a:effectLst/>
                <a:uLnTx/>
                <a:uFillTx/>
                <a:latin typeface="Arial" panose="020B0604020202020204"/>
                <a:ea typeface="+mn-ea"/>
                <a:cs typeface="+mn-cs"/>
              </a:rPr>
              <a:t>, Cynthia Mayer, Cheryl McDonald, Joseph McGowan, Mehri McKellar, Ronald Nahass, Onyema Ogbuagu, Olayemi </a:t>
            </a:r>
            <a:r>
              <a:rPr kumimoji="0" lang="en-GB" sz="900" b="0" i="0" u="none" strike="noStrike" kern="1200" cap="none" spc="0" normalizeH="0" baseline="0" noProof="0" dirty="0" err="1">
                <a:ln>
                  <a:noFill/>
                </a:ln>
                <a:solidFill>
                  <a:srgbClr val="54565B"/>
                </a:solidFill>
                <a:effectLst/>
                <a:uLnTx/>
                <a:uFillTx/>
                <a:latin typeface="Arial" panose="020B0604020202020204"/>
                <a:ea typeface="+mn-ea"/>
                <a:cs typeface="+mn-cs"/>
              </a:rPr>
              <a:t>Osiyemi</a:t>
            </a:r>
            <a:r>
              <a:rPr kumimoji="0" lang="en-GB" sz="900" b="0" i="0" u="none" strike="noStrike" kern="1200" cap="none" spc="0" normalizeH="0" baseline="0" noProof="0" dirty="0">
                <a:ln>
                  <a:noFill/>
                </a:ln>
                <a:solidFill>
                  <a:srgbClr val="54565B"/>
                </a:solidFill>
                <a:effectLst/>
                <a:uLnTx/>
                <a:uFillTx/>
                <a:latin typeface="Arial" panose="020B0604020202020204"/>
                <a:ea typeface="+mn-ea"/>
                <a:cs typeface="+mn-cs"/>
              </a:rPr>
              <a:t>, Moti Ramgopal, Charlotte Rolle, Peter Ruane, Rachel Safran, Tanya Schreibman, Anita Scribner, Sorana Segal-Maurer, Jihad Slim, David Stein, Jeffrey Stephens, William J. Towner, David Wheeler, Mitchell Whitehead, Lok Yung, Ashraf </a:t>
            </a:r>
            <a:r>
              <a:rPr kumimoji="0" lang="en-GB" sz="900" b="0" i="0" u="none" strike="noStrike" kern="1200" cap="none" spc="0" normalizeH="0" baseline="0" noProof="0" dirty="0" err="1">
                <a:ln>
                  <a:noFill/>
                </a:ln>
                <a:solidFill>
                  <a:srgbClr val="54565B"/>
                </a:solidFill>
                <a:effectLst/>
                <a:uLnTx/>
                <a:uFillTx/>
                <a:latin typeface="Arial" panose="020B0604020202020204"/>
                <a:ea typeface="+mn-ea"/>
                <a:cs typeface="+mn-cs"/>
              </a:rPr>
              <a:t>Zadshir</a:t>
            </a:r>
            <a:r>
              <a:rPr kumimoji="0" lang="en-GB" sz="900" b="0" i="0" u="none" strike="noStrike" kern="1200" cap="none" spc="0" normalizeH="0" baseline="0" noProof="0" dirty="0">
                <a:ln>
                  <a:noFill/>
                </a:ln>
                <a:solidFill>
                  <a:srgbClr val="54565B"/>
                </a:solidFill>
                <a:effectLst/>
                <a:uLnTx/>
                <a:uFillTx/>
                <a:latin typeface="Arial" panose="020B0604020202020204"/>
                <a:ea typeface="+mn-ea"/>
                <a:cs typeface="+mn-cs"/>
              </a:rPr>
              <a:t>.</a:t>
            </a:r>
          </a:p>
          <a:p>
            <a:pPr marL="0" marR="0" lvl="0" indent="0" algn="l" defTabSz="685800" rtl="0" eaLnBrk="1" fontAlgn="auto" latinLnBrk="0" hangingPunct="1">
              <a:lnSpc>
                <a:spcPct val="120000"/>
              </a:lnSpc>
              <a:spcBef>
                <a:spcPts val="0"/>
              </a:spcBef>
              <a:spcAft>
                <a:spcPts val="225"/>
              </a:spcAft>
              <a:buClrTx/>
              <a:buSzTx/>
              <a:buFontTx/>
              <a:buNone/>
              <a:tabLst/>
              <a:defRPr/>
            </a:pPr>
            <a:endParaRPr kumimoji="0" lang="en-GB" sz="1050" b="0" i="0" u="none" strike="noStrike" kern="1200" cap="none" spc="0" normalizeH="0" baseline="0" noProof="0" dirty="0">
              <a:ln>
                <a:noFill/>
              </a:ln>
              <a:solidFill>
                <a:srgbClr val="54565B"/>
              </a:solidFill>
              <a:effectLst/>
              <a:uLnTx/>
              <a:uFillTx/>
              <a:latin typeface="Arial" panose="020B0604020202020204"/>
              <a:ea typeface="+mn-ea"/>
              <a:cs typeface="+mn-cs"/>
            </a:endParaRPr>
          </a:p>
        </p:txBody>
      </p:sp>
      <p:sp>
        <p:nvSpPr>
          <p:cNvPr id="9" name="Title 35">
            <a:extLst>
              <a:ext uri="{FF2B5EF4-FFF2-40B4-BE49-F238E27FC236}">
                <a16:creationId xmlns:a16="http://schemas.microsoft.com/office/drawing/2014/main" id="{77F29921-513D-B3AD-2B7C-3E212DD11305}"/>
              </a:ext>
            </a:extLst>
          </p:cNvPr>
          <p:cNvSpPr>
            <a:spLocks noGrp="1"/>
          </p:cNvSpPr>
          <p:nvPr>
            <p:ph type="title"/>
          </p:nvPr>
        </p:nvSpPr>
        <p:spPr>
          <a:xfrm>
            <a:off x="324001" y="222190"/>
            <a:ext cx="8496000" cy="557784"/>
          </a:xfrm>
        </p:spPr>
        <p:txBody>
          <a:bodyPr/>
          <a:lstStyle/>
          <a:p>
            <a:r>
              <a:rPr lang="en-US"/>
              <a:t>Acknowledgments</a:t>
            </a:r>
          </a:p>
        </p:txBody>
      </p:sp>
      <p:pic>
        <p:nvPicPr>
          <p:cNvPr id="3" name="Graphic 2" descr="Users with solid fill">
            <a:extLst>
              <a:ext uri="{FF2B5EF4-FFF2-40B4-BE49-F238E27FC236}">
                <a16:creationId xmlns:a16="http://schemas.microsoft.com/office/drawing/2014/main" id="{397A2821-B304-5300-39EE-065E72A27820}"/>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07588" y="911361"/>
            <a:ext cx="644705" cy="644705"/>
          </a:xfrm>
          <a:prstGeom prst="rect">
            <a:avLst/>
          </a:prstGeom>
        </p:spPr>
      </p:pic>
      <p:sp>
        <p:nvSpPr>
          <p:cNvPr id="7" name="TextBox 6">
            <a:extLst>
              <a:ext uri="{FF2B5EF4-FFF2-40B4-BE49-F238E27FC236}">
                <a16:creationId xmlns:a16="http://schemas.microsoft.com/office/drawing/2014/main" id="{3E625D4B-65AF-415C-2075-00221AC11BA1}"/>
              </a:ext>
            </a:extLst>
          </p:cNvPr>
          <p:cNvSpPr txBox="1"/>
          <p:nvPr/>
        </p:nvSpPr>
        <p:spPr>
          <a:xfrm>
            <a:off x="323850" y="885824"/>
            <a:ext cx="8496000" cy="1392681"/>
          </a:xfrm>
          <a:prstGeom prst="rect">
            <a:avLst/>
          </a:prstGeom>
          <a:noFill/>
        </p:spPr>
        <p:txBody>
          <a:bodyPr wrap="square" rtlCol="0">
            <a:noAutofit/>
          </a:bodyPr>
          <a:lstStyle/>
          <a:p>
            <a:pPr marL="171450" marR="0" lvl="0" indent="-171450" algn="l" defTabSz="685800" rtl="0" eaLnBrk="1" fontAlgn="auto" latinLnBrk="0" hangingPunct="1">
              <a:lnSpc>
                <a:spcPct val="100000"/>
              </a:lnSpc>
              <a:spcBef>
                <a:spcPts val="300"/>
              </a:spcBef>
              <a:spcAft>
                <a:spcPts val="0"/>
              </a:spcAft>
              <a:buClrTx/>
              <a:buSzTx/>
              <a:buFont typeface="Arial" panose="020B0604020202020204" pitchFamily="34" charset="0"/>
              <a:buChar char="•"/>
              <a:tabLst/>
              <a:defRPr/>
            </a:pPr>
            <a:r>
              <a:rPr kumimoji="0" lang="en-US" sz="1100" b="1" i="0" u="none" strike="noStrike" kern="1200" cap="none" spc="0" normalizeH="0" baseline="0" noProof="0" dirty="0">
                <a:ln>
                  <a:noFill/>
                </a:ln>
                <a:solidFill>
                  <a:srgbClr val="54565B"/>
                </a:solidFill>
                <a:effectLst/>
                <a:uLnTx/>
                <a:uFillTx/>
                <a:latin typeface="Arial" panose="020B0604020202020204"/>
                <a:ea typeface="+mn-ea"/>
                <a:cs typeface="+mn-cs"/>
              </a:rPr>
              <a:t>We extend our gratitude to the participants, their families and </a:t>
            </a:r>
            <a:r>
              <a:rPr lang="en-US" sz="1100" b="1" dirty="0">
                <a:solidFill>
                  <a:srgbClr val="54565B"/>
                </a:solidFill>
                <a:latin typeface="Arial" panose="020B0604020202020204"/>
              </a:rPr>
              <a:t>all participating </a:t>
            </a:r>
            <a:r>
              <a:rPr kumimoji="0" lang="en-US" sz="1100" b="1" i="0" u="none" strike="noStrike" kern="1200" cap="none" spc="0" normalizeH="0" baseline="0" noProof="0" dirty="0">
                <a:ln>
                  <a:noFill/>
                </a:ln>
                <a:solidFill>
                  <a:srgbClr val="54565B"/>
                </a:solidFill>
                <a:effectLst/>
                <a:uLnTx/>
                <a:uFillTx/>
                <a:latin typeface="Arial" panose="020B0604020202020204"/>
                <a:ea typeface="+mn-ea"/>
                <a:cs typeface="+mn-cs"/>
              </a:rPr>
              <a:t>investigators</a:t>
            </a:r>
          </a:p>
          <a:p>
            <a:pPr marL="171450" marR="0" lvl="0" indent="-171450" algn="l" defTabSz="685800" rtl="0" eaLnBrk="1" fontAlgn="auto" latinLnBrk="0" hangingPunct="1">
              <a:lnSpc>
                <a:spcPct val="100000"/>
              </a:lnSpc>
              <a:spcBef>
                <a:spcPts val="300"/>
              </a:spcBef>
              <a:spcAft>
                <a:spcPts val="0"/>
              </a:spcAft>
              <a:buClrTx/>
              <a:buSzTx/>
              <a:buFont typeface="Arial" panose="020B0604020202020204" pitchFamily="34" charset="0"/>
              <a:buChar char="•"/>
              <a:tabLst/>
              <a:defRPr/>
            </a:pPr>
            <a:r>
              <a:rPr kumimoji="0" lang="en-US" sz="1100" i="0" u="none" strike="noStrike" kern="1200" cap="none" spc="0" normalizeH="0" baseline="0" noProof="0" dirty="0">
                <a:ln>
                  <a:noFill/>
                </a:ln>
                <a:solidFill>
                  <a:srgbClr val="54565B"/>
                </a:solidFill>
                <a:effectLst/>
                <a:uLnTx/>
                <a:uFillTx/>
                <a:latin typeface="Arial" panose="020B0604020202020204"/>
                <a:ea typeface="+mn-ea"/>
                <a:cs typeface="+mn-cs"/>
              </a:rPr>
              <a:t>This study was funded by Gilead Sciences, Inc. (Foster City, CA, USA) and Merck Sharp &amp; Dohme LLC (MSD) a subsidiary of Merck &amp; Co., Inc. (Rahway, NJ, USA), and is part of a collaboration between Gilead Sciences, Inc. and MSD.</a:t>
            </a:r>
          </a:p>
          <a:p>
            <a:pPr marL="171450" marR="0" lvl="0" indent="-171450" algn="l" defTabSz="685800" rtl="0" eaLnBrk="1" fontAlgn="auto" latinLnBrk="0" hangingPunct="1">
              <a:lnSpc>
                <a:spcPct val="100000"/>
              </a:lnSpc>
              <a:spcBef>
                <a:spcPts val="300"/>
              </a:spcBef>
              <a:spcAft>
                <a:spcPts val="0"/>
              </a:spcAft>
              <a:buClrTx/>
              <a:buSzTx/>
              <a:buFont typeface="Arial" panose="020B0604020202020204" pitchFamily="34" charset="0"/>
              <a:buChar char="•"/>
              <a:tabLst/>
              <a:defRPr/>
            </a:pPr>
            <a:r>
              <a:rPr kumimoji="0" lang="en-US" sz="1100" i="0" u="none" strike="noStrike" kern="1200" cap="none" spc="0" normalizeH="0" baseline="0" noProof="0" dirty="0">
                <a:ln>
                  <a:noFill/>
                </a:ln>
                <a:solidFill>
                  <a:srgbClr val="54565B"/>
                </a:solidFill>
                <a:effectLst/>
                <a:uLnTx/>
                <a:uFillTx/>
                <a:latin typeface="Arial" panose="020B0604020202020204"/>
                <a:ea typeface="+mn-ea"/>
                <a:cs typeface="+mn-cs"/>
              </a:rPr>
              <a:t>All authors contributed to and approved the presentation; medical writing support was provided by Chrystelle Rasamison, MSc, and</a:t>
            </a:r>
            <a:br>
              <a:rPr kumimoji="0" lang="en-US" sz="1100" i="0" u="none" strike="noStrike" kern="1200" cap="none" spc="0" normalizeH="0" baseline="0" noProof="0" dirty="0">
                <a:ln>
                  <a:noFill/>
                </a:ln>
                <a:solidFill>
                  <a:srgbClr val="54565B"/>
                </a:solidFill>
                <a:effectLst/>
                <a:uLnTx/>
                <a:uFillTx/>
                <a:latin typeface="Arial" panose="020B0604020202020204"/>
                <a:ea typeface="+mn-ea"/>
                <a:cs typeface="+mn-cs"/>
              </a:rPr>
            </a:br>
            <a:r>
              <a:rPr kumimoji="0" lang="en-US" sz="1100" i="0" u="none" strike="noStrike" kern="1200" cap="none" spc="0" normalizeH="0" baseline="0" noProof="0" dirty="0">
                <a:ln>
                  <a:noFill/>
                </a:ln>
                <a:solidFill>
                  <a:srgbClr val="54565B"/>
                </a:solidFill>
                <a:effectLst/>
                <a:uLnTx/>
                <a:uFillTx/>
                <a:latin typeface="Arial" panose="020B0604020202020204"/>
                <a:ea typeface="+mn-ea"/>
                <a:cs typeface="+mn-cs"/>
              </a:rPr>
              <a:t>Kathryn Woods, PhD, of Aspire Scientific Ltd (Manchester, UK), and was funded by Gilead Sciences, Inc. and Merck Sharp &amp; Dohme LLC, a subsidiary of Merck &amp; Co., Inc.</a:t>
            </a:r>
          </a:p>
          <a:p>
            <a:pPr marL="171450" marR="0" lvl="0" indent="-171450" algn="l" defTabSz="685800" rtl="0" eaLnBrk="1" fontAlgn="auto" latinLnBrk="0" hangingPunct="1">
              <a:lnSpc>
                <a:spcPct val="100000"/>
              </a:lnSpc>
              <a:spcBef>
                <a:spcPts val="300"/>
              </a:spcBef>
              <a:spcAft>
                <a:spcPts val="0"/>
              </a:spcAft>
              <a:buClrTx/>
              <a:buSzTx/>
              <a:buFont typeface="Arial" panose="020B0604020202020204" pitchFamily="34" charset="0"/>
              <a:buChar char="•"/>
              <a:tabLst/>
              <a:defRPr/>
            </a:pPr>
            <a:r>
              <a:rPr kumimoji="0" lang="en-US" sz="1100" i="0" u="none" strike="noStrike" kern="1200" cap="none" spc="0" normalizeH="0" baseline="0" noProof="0" dirty="0">
                <a:ln>
                  <a:noFill/>
                </a:ln>
                <a:solidFill>
                  <a:srgbClr val="54565B"/>
                </a:solidFill>
                <a:effectLst/>
                <a:uLnTx/>
                <a:uFillTx/>
                <a:latin typeface="Arial" panose="020B0604020202020204"/>
                <a:ea typeface="+mn-ea"/>
                <a:cs typeface="+mn-cs"/>
              </a:rPr>
              <a:t>Correspondence: Amy E Colson, acolson@challiance.org.</a:t>
            </a:r>
          </a:p>
        </p:txBody>
      </p:sp>
    </p:spTree>
    <p:extLst>
      <p:ext uri="{BB962C8B-B14F-4D97-AF65-F5344CB8AC3E}">
        <p14:creationId xmlns:p14="http://schemas.microsoft.com/office/powerpoint/2010/main" val="1080215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2C44E4-AB83-5DC9-3D15-801DFEDD49B0}"/>
            </a:ext>
          </a:extLst>
        </p:cNvPr>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4A277F33-0635-46FF-6C30-6611A477CDB8}"/>
              </a:ext>
            </a:extLst>
          </p:cNvPr>
          <p:cNvSpPr>
            <a:spLocks noGrp="1"/>
          </p:cNvSpPr>
          <p:nvPr>
            <p:ph type="sldNum" sz="quarter" idx="33"/>
          </p:nvPr>
        </p:nvSpPr>
        <p:spPr/>
        <p:txBody>
          <a:bodyPr/>
          <a:lstStyle/>
          <a:p>
            <a:pPr marL="0" marR="0" lvl="0" indent="0" algn="ctr" defTabSz="683784" rtl="0" eaLnBrk="1" fontAlgn="auto" latinLnBrk="0" hangingPunct="1">
              <a:lnSpc>
                <a:spcPct val="100000"/>
              </a:lnSpc>
              <a:spcBef>
                <a:spcPts val="0"/>
              </a:spcBef>
              <a:spcAft>
                <a:spcPts val="0"/>
              </a:spcAft>
              <a:buClrTx/>
              <a:buSzTx/>
              <a:buFontTx/>
              <a:buNone/>
              <a:tabLst/>
              <a:defRPr/>
            </a:pPr>
            <a:fld id="{19B51A1E-902D-48AF-9020-955120F399B6}" type="slidenum">
              <a:rPr kumimoji="0" lang="en-US" sz="896" b="0" i="0" u="none" strike="noStrike" kern="1200" cap="none" spc="0" normalizeH="0" baseline="0" noProof="0" smtClean="0">
                <a:ln>
                  <a:noFill/>
                </a:ln>
                <a:solidFill>
                  <a:srgbClr val="FFFFFF"/>
                </a:solidFill>
                <a:effectLst/>
                <a:uLnTx/>
                <a:uFillTx/>
                <a:latin typeface="Arial" panose="020B0604020202020204"/>
                <a:ea typeface="+mn-ea"/>
                <a:cs typeface="+mn-cs"/>
              </a:rPr>
              <a:pPr marL="0" marR="0" lvl="0" indent="0" algn="ctr" defTabSz="683784" rtl="0" eaLnBrk="1" fontAlgn="auto" latinLnBrk="0" hangingPunct="1">
                <a:lnSpc>
                  <a:spcPct val="100000"/>
                </a:lnSpc>
                <a:spcBef>
                  <a:spcPts val="0"/>
                </a:spcBef>
                <a:spcAft>
                  <a:spcPts val="0"/>
                </a:spcAft>
                <a:buClrTx/>
                <a:buSzTx/>
                <a:buFontTx/>
                <a:buNone/>
                <a:tabLst/>
                <a:defRPr/>
              </a:pPr>
              <a:t>14</a:t>
            </a:fld>
            <a:endParaRPr kumimoji="0" lang="en-US" sz="896"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6" name="Title 35">
            <a:extLst>
              <a:ext uri="{FF2B5EF4-FFF2-40B4-BE49-F238E27FC236}">
                <a16:creationId xmlns:a16="http://schemas.microsoft.com/office/drawing/2014/main" id="{DA07258E-30F7-BE87-A998-D31AEE0DAB4F}"/>
              </a:ext>
            </a:extLst>
          </p:cNvPr>
          <p:cNvSpPr>
            <a:spLocks noGrp="1"/>
          </p:cNvSpPr>
          <p:nvPr>
            <p:ph type="title"/>
          </p:nvPr>
        </p:nvSpPr>
        <p:spPr>
          <a:xfrm>
            <a:off x="324001" y="212141"/>
            <a:ext cx="8496000" cy="558000"/>
          </a:xfrm>
        </p:spPr>
        <p:txBody>
          <a:bodyPr/>
          <a:lstStyle/>
          <a:p>
            <a:r>
              <a:rPr lang="en-US"/>
              <a:t>Additional Resources for ISL/LEN</a:t>
            </a:r>
          </a:p>
        </p:txBody>
      </p:sp>
      <p:sp>
        <p:nvSpPr>
          <p:cNvPr id="8" name="Rectangle 7">
            <a:extLst>
              <a:ext uri="{FF2B5EF4-FFF2-40B4-BE49-F238E27FC236}">
                <a16:creationId xmlns:a16="http://schemas.microsoft.com/office/drawing/2014/main" id="{5B4C6BE1-AFC2-E46D-8ED9-88ED127F325C}"/>
              </a:ext>
            </a:extLst>
          </p:cNvPr>
          <p:cNvSpPr/>
          <p:nvPr/>
        </p:nvSpPr>
        <p:spPr>
          <a:xfrm>
            <a:off x="587831" y="1123950"/>
            <a:ext cx="2400323" cy="3027568"/>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784" rtl="0" eaLnBrk="1" fontAlgn="auto" latinLnBrk="0" hangingPunct="1">
              <a:lnSpc>
                <a:spcPct val="100000"/>
              </a:lnSpc>
              <a:spcBef>
                <a:spcPts val="0"/>
              </a:spcBef>
              <a:spcAft>
                <a:spcPts val="0"/>
              </a:spcAft>
              <a:buClrTx/>
              <a:buSzTx/>
              <a:buFontTx/>
              <a:buNone/>
              <a:tabLst/>
              <a:defRPr/>
            </a:pPr>
            <a:endParaRPr kumimoji="0" lang="en-GB" sz="1346"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0" name="TextBox 9">
            <a:extLst>
              <a:ext uri="{FF2B5EF4-FFF2-40B4-BE49-F238E27FC236}">
                <a16:creationId xmlns:a16="http://schemas.microsoft.com/office/drawing/2014/main" id="{917ED9F9-FFD4-161F-641A-77E968B69487}"/>
              </a:ext>
            </a:extLst>
          </p:cNvPr>
          <p:cNvSpPr txBox="1"/>
          <p:nvPr/>
        </p:nvSpPr>
        <p:spPr>
          <a:xfrm>
            <a:off x="587832" y="3443631"/>
            <a:ext cx="2400323" cy="707886"/>
          </a:xfrm>
          <a:prstGeom prst="rect">
            <a:avLst/>
          </a:prstGeom>
          <a:noFill/>
        </p:spPr>
        <p:txBody>
          <a:bodyPr wrap="square">
            <a:spAutoFit/>
          </a:bodyPr>
          <a:lstStyle/>
          <a:p>
            <a:pPr marL="0" marR="0" lvl="0" indent="0" algn="ctr" defTabSz="683784"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srgbClr val="54565B"/>
                </a:solidFill>
                <a:effectLst/>
                <a:uLnTx/>
                <a:uFillTx/>
                <a:latin typeface="Arial" panose="020B0604020202020204"/>
                <a:ea typeface="+mn-ea"/>
                <a:cs typeface="Arial" panose="020B0604020202020204" pitchFamily="34" charset="0"/>
              </a:rPr>
              <a:t>Copies of this presentation and the plain language summary poster obtained through QR (Quick Response) and/or text key codes are for personal use only and may not be reproduced without written permission of the authors.</a:t>
            </a:r>
          </a:p>
        </p:txBody>
      </p:sp>
      <p:sp>
        <p:nvSpPr>
          <p:cNvPr id="11" name="TextBox 10">
            <a:extLst>
              <a:ext uri="{FF2B5EF4-FFF2-40B4-BE49-F238E27FC236}">
                <a16:creationId xmlns:a16="http://schemas.microsoft.com/office/drawing/2014/main" id="{A006C6EA-A03D-5D8C-9AC3-3B6C405642EA}"/>
              </a:ext>
            </a:extLst>
          </p:cNvPr>
          <p:cNvSpPr txBox="1"/>
          <p:nvPr/>
        </p:nvSpPr>
        <p:spPr>
          <a:xfrm>
            <a:off x="764540" y="1181368"/>
            <a:ext cx="2046904" cy="623248"/>
          </a:xfrm>
          <a:prstGeom prst="rect">
            <a:avLst/>
          </a:prstGeom>
          <a:solidFill>
            <a:schemeClr val="accent2">
              <a:lumMod val="20000"/>
              <a:lumOff val="80000"/>
            </a:schemeClr>
          </a:solidFill>
        </p:spPr>
        <p:txBody>
          <a:bodyPr wrap="square">
            <a:spAutoFit/>
          </a:bodyPr>
          <a:lstStyle/>
          <a:p>
            <a:pPr marL="0" marR="0" lvl="0" indent="0" algn="ctr" defTabSz="683784" rtl="0" eaLnBrk="1" fontAlgn="auto" latinLnBrk="0" hangingPunct="1">
              <a:lnSpc>
                <a:spcPct val="100000"/>
              </a:lnSpc>
              <a:spcBef>
                <a:spcPts val="0"/>
              </a:spcBef>
              <a:spcAft>
                <a:spcPts val="0"/>
              </a:spcAft>
              <a:buClrTx/>
              <a:buSzTx/>
              <a:buFontTx/>
              <a:buNone/>
              <a:tabLst/>
              <a:defRPr/>
            </a:pPr>
            <a:r>
              <a:rPr kumimoji="0" lang="en-GB" sz="1150" b="1" i="0" u="none" strike="noStrike" kern="1200" cap="none" spc="0" normalizeH="0" baseline="0" noProof="0">
                <a:ln>
                  <a:noFill/>
                </a:ln>
                <a:solidFill>
                  <a:srgbClr val="54565B"/>
                </a:solidFill>
                <a:effectLst/>
                <a:uLnTx/>
                <a:uFillTx/>
                <a:latin typeface="Arial" panose="020B0604020202020204"/>
                <a:ea typeface="+mn-ea"/>
                <a:cs typeface="Arial" panose="020B0604020202020204" pitchFamily="34" charset="0"/>
              </a:rPr>
              <a:t>Please scan to access</a:t>
            </a:r>
            <a:br>
              <a:rPr kumimoji="0" lang="en-GB" sz="1150" b="1" i="0" u="none" strike="noStrike" kern="1200" cap="none" spc="0" normalizeH="0" baseline="0" noProof="0">
                <a:ln>
                  <a:noFill/>
                </a:ln>
                <a:solidFill>
                  <a:srgbClr val="54565B"/>
                </a:solidFill>
                <a:effectLst/>
                <a:uLnTx/>
                <a:uFillTx/>
                <a:latin typeface="Arial" panose="020B0604020202020204"/>
                <a:ea typeface="+mn-ea"/>
                <a:cs typeface="Arial" panose="020B0604020202020204" pitchFamily="34" charset="0"/>
              </a:rPr>
            </a:br>
            <a:r>
              <a:rPr kumimoji="0" lang="en-GB" sz="1150" b="1" i="0" u="none" strike="noStrike" kern="1200" cap="none" spc="0" normalizeH="0" baseline="0" noProof="0">
                <a:ln>
                  <a:noFill/>
                </a:ln>
                <a:solidFill>
                  <a:srgbClr val="54565B"/>
                </a:solidFill>
                <a:effectLst/>
                <a:uLnTx/>
                <a:uFillTx/>
                <a:latin typeface="Arial" panose="020B0604020202020204"/>
                <a:ea typeface="+mn-ea"/>
                <a:cs typeface="Arial" panose="020B0604020202020204" pitchFamily="34" charset="0"/>
              </a:rPr>
              <a:t>this presentation and a plain language summary</a:t>
            </a:r>
          </a:p>
        </p:txBody>
      </p:sp>
      <p:sp>
        <p:nvSpPr>
          <p:cNvPr id="14" name="Content Placeholder 4">
            <a:extLst>
              <a:ext uri="{FF2B5EF4-FFF2-40B4-BE49-F238E27FC236}">
                <a16:creationId xmlns:a16="http://schemas.microsoft.com/office/drawing/2014/main" id="{844A7F4D-DCEF-6A68-76FB-A6D3DA5AAB03}"/>
              </a:ext>
            </a:extLst>
          </p:cNvPr>
          <p:cNvSpPr txBox="1">
            <a:spLocks/>
          </p:cNvSpPr>
          <p:nvPr/>
        </p:nvSpPr>
        <p:spPr>
          <a:xfrm>
            <a:off x="3175907" y="1123950"/>
            <a:ext cx="5391831" cy="1447800"/>
          </a:xfrm>
          <a:prstGeom prst="rect">
            <a:avLst/>
          </a:prstGeom>
          <a:solidFill>
            <a:srgbClr val="CDD8E7">
              <a:alpha val="80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a:defRPr sz="1200" b="1" spc="-20">
                <a:solidFill>
                  <a:srgbClr val="1A0F49"/>
                </a:solidFill>
                <a:latin typeface="Arial" panose="020B0604020202020204"/>
              </a:defRPr>
            </a:lvl1pPr>
            <a:lvl2pPr>
              <a:defRPr>
                <a:solidFill>
                  <a:srgbClr val="FFFFFF"/>
                </a:solidFill>
                <a:latin typeface="Arial" panose="020B0604020202020204"/>
              </a:defRPr>
            </a:lvl2pPr>
            <a:lvl3pPr>
              <a:defRPr>
                <a:solidFill>
                  <a:srgbClr val="FFFFFF"/>
                </a:solidFill>
                <a:latin typeface="Arial" panose="020B0604020202020204"/>
              </a:defRPr>
            </a:lvl3pPr>
            <a:lvl4pPr>
              <a:defRPr>
                <a:solidFill>
                  <a:srgbClr val="FFFFFF"/>
                </a:solidFill>
                <a:latin typeface="Arial" panose="020B0604020202020204"/>
              </a:defRPr>
            </a:lvl4pPr>
            <a:lvl5pPr>
              <a:defRPr>
                <a:solidFill>
                  <a:srgbClr val="FFFFFF"/>
                </a:solidFill>
                <a:latin typeface="Arial" panose="020B0604020202020204"/>
              </a:defRPr>
            </a:lvl5pPr>
            <a:lvl6pPr>
              <a:defRPr>
                <a:solidFill>
                  <a:srgbClr val="FFFFFF"/>
                </a:solidFill>
                <a:latin typeface="Arial" panose="020B0604020202020204"/>
              </a:defRPr>
            </a:lvl6pPr>
            <a:lvl7pPr>
              <a:defRPr>
                <a:solidFill>
                  <a:srgbClr val="FFFFFF"/>
                </a:solidFill>
                <a:latin typeface="Arial" panose="020B0604020202020204"/>
              </a:defRPr>
            </a:lvl7pPr>
            <a:lvl8pPr>
              <a:defRPr>
                <a:solidFill>
                  <a:srgbClr val="FFFFFF"/>
                </a:solidFill>
                <a:latin typeface="Arial" panose="020B0604020202020204"/>
              </a:defRPr>
            </a:lvl8pPr>
            <a:lvl9pPr>
              <a:defRPr>
                <a:solidFill>
                  <a:srgbClr val="FFFFFF"/>
                </a:solidFill>
                <a:latin typeface="Arial" panose="020B0604020202020204"/>
              </a:defRPr>
            </a:lvl9pPr>
          </a:lstStyle>
          <a:p>
            <a:pPr marL="0" marR="0" lvl="0" indent="0" algn="ctr" defTabSz="683784" rtl="0" eaLnBrk="1" fontAlgn="auto" latinLnBrk="0" hangingPunct="1">
              <a:lnSpc>
                <a:spcPct val="100000"/>
              </a:lnSpc>
              <a:spcBef>
                <a:spcPts val="0"/>
              </a:spcBef>
              <a:spcAft>
                <a:spcPts val="0"/>
              </a:spcAft>
              <a:buClrTx/>
              <a:buSzTx/>
              <a:buFontTx/>
              <a:buNone/>
              <a:tabLst/>
              <a:defRPr/>
            </a:pPr>
            <a:r>
              <a:rPr kumimoji="0" lang="en-GB" sz="1300" b="1" i="0" u="none" strike="noStrike" kern="1200" cap="none" spc="-20" normalizeH="0" baseline="0" noProof="0">
                <a:ln>
                  <a:noFill/>
                </a:ln>
                <a:solidFill>
                  <a:srgbClr val="54565B"/>
                </a:solidFill>
                <a:effectLst/>
                <a:uLnTx/>
                <a:uFillTx/>
                <a:latin typeface="Arial" panose="020B0604020202020204"/>
                <a:ea typeface="+mn-ea"/>
                <a:cs typeface="+mn-cs"/>
              </a:rPr>
              <a:t>ISLEND-1 Presentation </a:t>
            </a:r>
            <a:r>
              <a:rPr lang="en-GB" sz="1300">
                <a:solidFill>
                  <a:srgbClr val="54565B"/>
                </a:solidFill>
              </a:rPr>
              <a:t>Today</a:t>
            </a:r>
            <a:endParaRPr kumimoji="0" lang="en-GB" sz="1300" b="1" i="0" u="none" strike="noStrike" kern="1200" cap="none" spc="-20" normalizeH="0" baseline="0" noProof="0">
              <a:ln>
                <a:noFill/>
              </a:ln>
              <a:solidFill>
                <a:srgbClr val="54565B"/>
              </a:solidFill>
              <a:effectLst/>
              <a:uLnTx/>
              <a:uFillTx/>
              <a:latin typeface="Arial" panose="020B0604020202020204"/>
              <a:ea typeface="+mn-ea"/>
              <a:cs typeface="+mn-cs"/>
            </a:endParaRPr>
          </a:p>
          <a:p>
            <a:pPr lvl="0" algn="l">
              <a:spcBef>
                <a:spcPts val="600"/>
              </a:spcBef>
              <a:spcAft>
                <a:spcPts val="600"/>
              </a:spcAft>
            </a:pPr>
            <a:r>
              <a:rPr kumimoji="0" lang="en-GB" sz="1300" b="1" i="0" u="none" strike="noStrike" kern="1200" cap="none" spc="-20" normalizeH="0" baseline="0" noProof="0">
                <a:ln>
                  <a:noFill/>
                </a:ln>
                <a:solidFill>
                  <a:srgbClr val="54565B"/>
                </a:solidFill>
                <a:effectLst/>
                <a:uLnTx/>
                <a:uFillTx/>
                <a:latin typeface="Arial" panose="020B0604020202020204"/>
                <a:ea typeface="+mn-ea"/>
                <a:cs typeface="+mn-cs"/>
              </a:rPr>
              <a:t>OAB1406LB: </a:t>
            </a:r>
            <a:r>
              <a:rPr kumimoji="0" lang="en-US" sz="1300" b="0" i="0" u="none" strike="noStrike" kern="1200" cap="none" spc="-20" normalizeH="0" baseline="0" noProof="0">
                <a:ln>
                  <a:noFill/>
                </a:ln>
                <a:solidFill>
                  <a:srgbClr val="54565B"/>
                </a:solidFill>
                <a:effectLst/>
                <a:uLnTx/>
                <a:uFillTx/>
                <a:latin typeface="Arial" panose="020B0604020202020204"/>
                <a:ea typeface="+mn-ea"/>
                <a:cs typeface="+mn-cs"/>
              </a:rPr>
              <a:t>Week 48 results from ISLEND-1, evaluating once-weekly ISL/LEN compared with once-daily B/F/TAF </a:t>
            </a:r>
            <a:endParaRPr kumimoji="0" lang="en-GB" sz="1300" b="0" i="0" u="none" strike="noStrike" kern="1200" cap="none" spc="-20" normalizeH="0" baseline="0" noProof="0">
              <a:ln>
                <a:noFill/>
              </a:ln>
              <a:solidFill>
                <a:srgbClr val="54565B"/>
              </a:solidFill>
              <a:effectLst/>
              <a:uLnTx/>
              <a:uFillTx/>
              <a:latin typeface="Arial" panose="020B0604020202020204"/>
              <a:ea typeface="+mn-ea"/>
              <a:cs typeface="+mn-cs"/>
            </a:endParaRPr>
          </a:p>
          <a:p>
            <a:pPr lvl="0" algn="l">
              <a:spcBef>
                <a:spcPts val="600"/>
              </a:spcBef>
              <a:spcAft>
                <a:spcPts val="600"/>
              </a:spcAft>
            </a:pPr>
            <a:r>
              <a:rPr kumimoji="0" lang="en-GB" sz="1300" b="0" i="0" u="none" strike="noStrike" kern="1200" cap="none" spc="-20" normalizeH="0" baseline="0" noProof="0">
                <a:ln>
                  <a:noFill/>
                </a:ln>
                <a:solidFill>
                  <a:srgbClr val="54565B"/>
                </a:solidFill>
                <a:effectLst/>
                <a:uLnTx/>
                <a:uFillTx/>
                <a:latin typeface="Arial" panose="020B0604020202020204"/>
                <a:ea typeface="+mn-ea"/>
                <a:cs typeface="+mn-cs"/>
              </a:rPr>
              <a:t>“</a:t>
            </a:r>
            <a:r>
              <a:rPr kumimoji="0" lang="en-US" sz="1300" b="0" i="0" u="none" strike="noStrike" kern="1200" cap="none" spc="-20" normalizeH="0" baseline="0" noProof="0" err="1">
                <a:ln>
                  <a:noFill/>
                </a:ln>
                <a:solidFill>
                  <a:srgbClr val="54565B"/>
                </a:solidFill>
                <a:effectLst/>
                <a:uLnTx/>
                <a:uFillTx/>
                <a:latin typeface="Arial" panose="020B0604020202020204"/>
                <a:ea typeface="+mn-ea"/>
                <a:cs typeface="+mn-cs"/>
              </a:rPr>
              <a:t>ARTistic</a:t>
            </a:r>
            <a:r>
              <a:rPr kumimoji="0" lang="en-US" sz="1300" b="0" i="0" u="none" strike="noStrike" kern="1200" cap="none" spc="-20" normalizeH="0" baseline="0" noProof="0">
                <a:ln>
                  <a:noFill/>
                </a:ln>
                <a:solidFill>
                  <a:srgbClr val="54565B"/>
                </a:solidFill>
                <a:effectLst/>
                <a:uLnTx/>
                <a:uFillTx/>
                <a:latin typeface="Arial" panose="020B0604020202020204"/>
                <a:ea typeface="+mn-ea"/>
                <a:cs typeface="+mn-cs"/>
              </a:rPr>
              <a:t> strategies 2: The long game</a:t>
            </a:r>
            <a:r>
              <a:rPr kumimoji="0" lang="en-GB" sz="1300" b="0" i="0" u="none" strike="noStrike" kern="1200" cap="none" spc="-20" normalizeH="0" baseline="0" noProof="0">
                <a:ln>
                  <a:noFill/>
                </a:ln>
                <a:solidFill>
                  <a:srgbClr val="54565B"/>
                </a:solidFill>
                <a:effectLst/>
                <a:uLnTx/>
                <a:uFillTx/>
                <a:latin typeface="Arial" panose="020B0604020202020204"/>
                <a:ea typeface="+mn-ea"/>
                <a:cs typeface="+mn-cs"/>
              </a:rPr>
              <a:t>” 15:00–16:00 </a:t>
            </a:r>
            <a:r>
              <a:rPr lang="en-GB" sz="1300" b="0">
                <a:solidFill>
                  <a:srgbClr val="54565B"/>
                </a:solidFill>
              </a:rPr>
              <a:t>Session room: 202</a:t>
            </a:r>
          </a:p>
        </p:txBody>
      </p:sp>
      <p:pic>
        <p:nvPicPr>
          <p:cNvPr id="7" name="Picture 6">
            <a:extLst>
              <a:ext uri="{FF2B5EF4-FFF2-40B4-BE49-F238E27FC236}">
                <a16:creationId xmlns:a16="http://schemas.microsoft.com/office/drawing/2014/main" id="{FF52909A-DE5E-5726-FBAD-221676C7A8FF}"/>
              </a:ext>
            </a:extLst>
          </p:cNvPr>
          <p:cNvPicPr>
            <a:picLocks noChangeAspect="1" noChangeArrowheads="1"/>
          </p:cNvPicPr>
          <p:nvPr/>
        </p:nvPicPr>
        <p:blipFill rotWithShape="1">
          <a:blip r:embed="rId3"/>
          <a:srcRect l="6617" t="6861" r="6213" b="5968"/>
          <a:stretch>
            <a:fillRect/>
          </a:stretch>
        </p:blipFill>
        <p:spPr bwMode="auto">
          <a:xfrm>
            <a:off x="1127700" y="1862035"/>
            <a:ext cx="1320584" cy="13205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7814961"/>
      </p:ext>
    </p:extLst>
  </p:cSld>
  <p:clrMapOvr>
    <a:masterClrMapping/>
  </p:clrMapOvr>
</p:sld>
</file>

<file path=ppt/theme/theme1.xml><?xml version="1.0" encoding="utf-8"?>
<a:theme xmlns:a="http://schemas.openxmlformats.org/drawingml/2006/main" name="Office Theme">
  <a:themeElements>
    <a:clrScheme name="ECCIMD">
      <a:dk1>
        <a:sysClr val="windowText" lastClr="000000"/>
      </a:dk1>
      <a:lt1>
        <a:srgbClr val="FFFFFF"/>
      </a:lt1>
      <a:dk2>
        <a:srgbClr val="3F3F3F"/>
      </a:dk2>
      <a:lt2>
        <a:srgbClr val="F2F2F2"/>
      </a:lt2>
      <a:accent1>
        <a:srgbClr val="881222"/>
      </a:accent1>
      <a:accent2>
        <a:srgbClr val="2D425F"/>
      </a:accent2>
      <a:accent3>
        <a:srgbClr val="E8EAE8"/>
      </a:accent3>
      <a:accent4>
        <a:srgbClr val="F8C9CF"/>
      </a:accent4>
      <a:accent5>
        <a:srgbClr val="1A0F49"/>
      </a:accent5>
      <a:accent6>
        <a:srgbClr val="FF4A01"/>
      </a:accent6>
      <a:hlink>
        <a:srgbClr val="25C6E3"/>
      </a:hlink>
      <a:folHlink>
        <a:srgbClr val="25C6E3"/>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TF16411250_Bright business presentation_AAS_v3" id="{57D58BC9-3F05-45D4-81CD-7BA898B4CAAD}" vid="{0F92AA19-00D6-4C71-B13F-219D7994A0B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D83EC276076D1429E1672903725C4E4" ma:contentTypeVersion="3" ma:contentTypeDescription="Create a new document." ma:contentTypeScope="" ma:versionID="1a53c1e107d350fb5e7eaede3fa578ac">
  <xsd:schema xmlns:xsd="http://www.w3.org/2001/XMLSchema" xmlns:xs="http://www.w3.org/2001/XMLSchema" xmlns:p="http://schemas.microsoft.com/office/2006/metadata/properties" xmlns:ns2="610bf62f-7a04-4744-bdbc-b68cdb1bda58" targetNamespace="http://schemas.microsoft.com/office/2006/metadata/properties" ma:root="true" ma:fieldsID="db099fac8c3a0c5299ae6900510066ce" ns2:_="">
    <xsd:import namespace="610bf62f-7a04-4744-bdbc-b68cdb1bda58"/>
    <xsd:element name="properties">
      <xsd:complexType>
        <xsd:sequence>
          <xsd:element name="documentManagement">
            <xsd:complexType>
              <xsd:all>
                <xsd:element ref="ns2:MediaServiceMetadata" minOccurs="0"/>
                <xsd:element ref="ns2:MediaServiceFastMetadata"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10bf62f-7a04-4744-bdbc-b68cdb1bda5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8E15EA0-2F38-456B-B156-038699A5D17F}">
  <ds:schemaRefs>
    <ds:schemaRef ds:uri="http://schemas.microsoft.com/sharepoint/v3/contenttype/forms"/>
  </ds:schemaRefs>
</ds:datastoreItem>
</file>

<file path=customXml/itemProps2.xml><?xml version="1.0" encoding="utf-8"?>
<ds:datastoreItem xmlns:ds="http://schemas.openxmlformats.org/officeDocument/2006/customXml" ds:itemID="{BF90D0D0-7C1D-47FF-A2F0-9937AA567A3D}">
  <ds:schemaRefs>
    <ds:schemaRef ds:uri="http://purl.org/dc/elements/1.1/"/>
    <ds:schemaRef ds:uri="http://www.w3.org/XML/1998/namespace"/>
    <ds:schemaRef ds:uri="http://schemas.microsoft.com/office/2006/documentManagement/types"/>
    <ds:schemaRef ds:uri="http://schemas.microsoft.com/office/infopath/2007/PartnerControls"/>
    <ds:schemaRef ds:uri="http://purl.org/dc/dcmitype/"/>
    <ds:schemaRef ds:uri="http://purl.org/dc/terms/"/>
    <ds:schemaRef ds:uri="http://schemas.openxmlformats.org/package/2006/metadata/core-properties"/>
    <ds:schemaRef ds:uri="610bf62f-7a04-4744-bdbc-b68cdb1bda58"/>
    <ds:schemaRef ds:uri="http://schemas.microsoft.com/office/2006/metadata/properties"/>
  </ds:schemaRefs>
</ds:datastoreItem>
</file>

<file path=customXml/itemProps3.xml><?xml version="1.0" encoding="utf-8"?>
<ds:datastoreItem xmlns:ds="http://schemas.openxmlformats.org/officeDocument/2006/customXml" ds:itemID="{9699DEE0-A552-406D-97AF-FEBDBEEED1F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10bf62f-7a04-4744-bdbc-b68cdb1bda5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3872fc32-01a6-4c68-b5dc-b8441b5e5c1a}" enabled="0" method="" siteId="{3872fc32-01a6-4c68-b5dc-b8441b5e5c1a}" removed="1"/>
</clbl:labelList>
</file>

<file path=docProps/app.xml><?xml version="1.0" encoding="utf-8"?>
<Properties xmlns="http://schemas.openxmlformats.org/officeDocument/2006/extended-properties" xmlns:vt="http://schemas.openxmlformats.org/officeDocument/2006/docPropsVTypes">
  <Template>Bright business presentation</Template>
  <TotalTime>63</TotalTime>
  <Words>4604</Words>
  <Application>Microsoft Office PowerPoint</Application>
  <PresentationFormat>On-screen Show (16:9)</PresentationFormat>
  <Paragraphs>318</Paragraphs>
  <Slides>14</Slides>
  <Notes>11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Arial</vt:lpstr>
      <vt:lpstr>Arial Narrow</vt:lpstr>
      <vt:lpstr>Calibri</vt:lpstr>
      <vt:lpstr>Helvetica</vt:lpstr>
      <vt:lpstr>Times New Roman</vt:lpstr>
      <vt:lpstr>Office Theme</vt:lpstr>
      <vt:lpstr>Once-Weekly Oral Islatravir/Lenacapavir (ISL/LEN) Versus Daily Standard-of-Care (SOC) Therapy in Virologically Suppressed Adults With HIV-1: Week 48 Results of the ISLEND-2 Phase 3 Trial</vt:lpstr>
      <vt:lpstr>Disclosures</vt:lpstr>
      <vt:lpstr>Summary Slide</vt:lpstr>
      <vt:lpstr>Background and Objectives</vt:lpstr>
      <vt:lpstr>ISL/LEN Phase 3 Development Program</vt:lpstr>
      <vt:lpstr>Study Design: Global Trial at 100 Sites1</vt:lpstr>
      <vt:lpstr>Baseline Demographic and Clinical Characteristics</vt:lpstr>
      <vt:lpstr>Virologic Outcomes (FDA Snapshot) at Week 48</vt:lpstr>
      <vt:lpstr>CD4+ T-cell Count Changes Through Week 48</vt:lpstr>
      <vt:lpstr>Safety Profile Overview</vt:lpstr>
      <vt:lpstr>Participant-Reported Outcomes and Adherence at Week 48</vt:lpstr>
      <vt:lpstr>Conclusions</vt:lpstr>
      <vt:lpstr>Acknowledgments</vt:lpstr>
      <vt:lpstr>Additional Resources for ISL/LEN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Maria Smith-Brown</dc:creator>
  <cp:lastModifiedBy>Aspire Scientific_KW</cp:lastModifiedBy>
  <cp:revision>2</cp:revision>
  <dcterms:created xsi:type="dcterms:W3CDTF">2023-03-13T13:04:25Z</dcterms:created>
  <dcterms:modified xsi:type="dcterms:W3CDTF">2026-07-27T18:55:35Z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0x0101006D83EC276076D1429E1672903725C4E4</vt:lpwstr>
  </property>
  <property fmtid="{D5CDD505-2E9C-101B-9397-08002B2CF9AE}" pid="3" name="Order">
    <vt:r8>933800</vt:r8>
  </property>
  <property fmtid="{D5CDD505-2E9C-101B-9397-08002B2CF9AE}" pid="4" name="MediaServiceImageTags">
    <vt:lpwstr/>
  </property>
  <property fmtid="{D5CDD505-2E9C-101B-9397-08002B2CF9AE}" pid="5" name="MSIP_Label_16de74a9-4f8a-4c74-b507-22417e17d25b_Enabled">
    <vt:lpwstr>true</vt:lpwstr>
  </property>
  <property fmtid="{D5CDD505-2E9C-101B-9397-08002B2CF9AE}" pid="6" name="MSIP_Label_16de74a9-4f8a-4c74-b507-22417e17d25b_SetDate">
    <vt:lpwstr>2026-05-07T15:19:53Z</vt:lpwstr>
  </property>
  <property fmtid="{D5CDD505-2E9C-101B-9397-08002B2CF9AE}" pid="7" name="MSIP_Label_16de74a9-4f8a-4c74-b507-22417e17d25b_Method">
    <vt:lpwstr>Privileged</vt:lpwstr>
  </property>
  <property fmtid="{D5CDD505-2E9C-101B-9397-08002B2CF9AE}" pid="8" name="MSIP_Label_16de74a9-4f8a-4c74-b507-22417e17d25b_Name">
    <vt:lpwstr>16de74a9-4f8a-4c74-b507-22417e17d25b</vt:lpwstr>
  </property>
  <property fmtid="{D5CDD505-2E9C-101B-9397-08002B2CF9AE}" pid="9" name="MSIP_Label_16de74a9-4f8a-4c74-b507-22417e17d25b_SiteId">
    <vt:lpwstr>a5a8bcaa-3292-41e6-b735-5e8b21f4dbfd</vt:lpwstr>
  </property>
  <property fmtid="{D5CDD505-2E9C-101B-9397-08002B2CF9AE}" pid="10" name="MSIP_Label_16de74a9-4f8a-4c74-b507-22417e17d25b_ActionId">
    <vt:lpwstr>22222bfd-1cdf-42cb-a5d6-741caa8369af</vt:lpwstr>
  </property>
  <property fmtid="{D5CDD505-2E9C-101B-9397-08002B2CF9AE}" pid="11" name="MSIP_Label_16de74a9-4f8a-4c74-b507-22417e17d25b_ContentBits">
    <vt:lpwstr>0</vt:lpwstr>
  </property>
  <property fmtid="{D5CDD505-2E9C-101B-9397-08002B2CF9AE}" pid="12" name="MSIP_Label_16de74a9-4f8a-4c74-b507-22417e17d25b_Tag">
    <vt:lpwstr>50, 2, 1, 1</vt:lpwstr>
  </property>
</Properties>
</file>