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1"/>
  </p:sldMasterIdLst>
  <p:notesMasterIdLst>
    <p:notesMasterId r:id="rId3"/>
  </p:notesMasterIdLst>
  <p:sldIdLst>
    <p:sldId id="277" r:id="rId2"/>
  </p:sldIdLst>
  <p:sldSz cx="12192000" cy="6858000"/>
  <p:notesSz cx="6858000" cy="9144000"/>
  <p:embeddedFontLst>
    <p:embeddedFont>
      <p:font typeface="Verdana" panose="020B060403050404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16" autoAdjust="0"/>
    <p:restoredTop sz="96301"/>
  </p:normalViewPr>
  <p:slideViewPr>
    <p:cSldViewPr snapToGrid="0" snapToObjects="1">
      <p:cViewPr varScale="1">
        <p:scale>
          <a:sx n="106" d="100"/>
          <a:sy n="106" d="100"/>
        </p:scale>
        <p:origin x="93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yna Gaczorek" userId="d1bf679e-66ba-4f4b-a8b4-2034424e8e23" providerId="ADAL" clId="{E1108BF8-ACA2-4AB3-B90E-03EC17FAF754}"/>
    <pc:docChg chg="delSld">
      <pc:chgData name="Justyna Gaczorek" userId="d1bf679e-66ba-4f4b-a8b4-2034424e8e23" providerId="ADAL" clId="{E1108BF8-ACA2-4AB3-B90E-03EC17FAF754}" dt="2026-07-21T15:55:33.655" v="2" actId="47"/>
      <pc:docMkLst>
        <pc:docMk/>
      </pc:docMkLst>
      <pc:sldChg chg="del">
        <pc:chgData name="Justyna Gaczorek" userId="d1bf679e-66ba-4f4b-a8b4-2034424e8e23" providerId="ADAL" clId="{E1108BF8-ACA2-4AB3-B90E-03EC17FAF754}" dt="2026-07-21T15:55:27.730" v="1" actId="47"/>
        <pc:sldMkLst>
          <pc:docMk/>
          <pc:sldMk cId="2694814211" sldId="257"/>
        </pc:sldMkLst>
      </pc:sldChg>
      <pc:sldChg chg="del">
        <pc:chgData name="Justyna Gaczorek" userId="d1bf679e-66ba-4f4b-a8b4-2034424e8e23" providerId="ADAL" clId="{E1108BF8-ACA2-4AB3-B90E-03EC17FAF754}" dt="2026-07-21T15:55:33.655" v="2" actId="47"/>
        <pc:sldMkLst>
          <pc:docMk/>
          <pc:sldMk cId="2969959196" sldId="259"/>
        </pc:sldMkLst>
      </pc:sldChg>
      <pc:sldChg chg="del">
        <pc:chgData name="Justyna Gaczorek" userId="d1bf679e-66ba-4f4b-a8b4-2034424e8e23" providerId="ADAL" clId="{E1108BF8-ACA2-4AB3-B90E-03EC17FAF754}" dt="2026-07-21T15:55:33.655" v="2" actId="47"/>
        <pc:sldMkLst>
          <pc:docMk/>
          <pc:sldMk cId="3468738987" sldId="261"/>
        </pc:sldMkLst>
      </pc:sldChg>
      <pc:sldChg chg="del">
        <pc:chgData name="Justyna Gaczorek" userId="d1bf679e-66ba-4f4b-a8b4-2034424e8e23" providerId="ADAL" clId="{E1108BF8-ACA2-4AB3-B90E-03EC17FAF754}" dt="2026-07-21T15:55:27.730" v="1" actId="47"/>
        <pc:sldMkLst>
          <pc:docMk/>
          <pc:sldMk cId="3663087946" sldId="262"/>
        </pc:sldMkLst>
      </pc:sldChg>
      <pc:sldChg chg="del">
        <pc:chgData name="Justyna Gaczorek" userId="d1bf679e-66ba-4f4b-a8b4-2034424e8e23" providerId="ADAL" clId="{E1108BF8-ACA2-4AB3-B90E-03EC17FAF754}" dt="2026-07-21T15:55:33.655" v="2" actId="47"/>
        <pc:sldMkLst>
          <pc:docMk/>
          <pc:sldMk cId="2721340615" sldId="263"/>
        </pc:sldMkLst>
      </pc:sldChg>
      <pc:sldChg chg="del">
        <pc:chgData name="Justyna Gaczorek" userId="d1bf679e-66ba-4f4b-a8b4-2034424e8e23" providerId="ADAL" clId="{E1108BF8-ACA2-4AB3-B90E-03EC17FAF754}" dt="2026-07-21T15:55:33.655" v="2" actId="47"/>
        <pc:sldMkLst>
          <pc:docMk/>
          <pc:sldMk cId="1466621592" sldId="264"/>
        </pc:sldMkLst>
      </pc:sldChg>
      <pc:sldChg chg="del">
        <pc:chgData name="Justyna Gaczorek" userId="d1bf679e-66ba-4f4b-a8b4-2034424e8e23" providerId="ADAL" clId="{E1108BF8-ACA2-4AB3-B90E-03EC17FAF754}" dt="2026-07-21T15:55:20.531" v="0" actId="47"/>
        <pc:sldMkLst>
          <pc:docMk/>
          <pc:sldMk cId="3794080661" sldId="267"/>
        </pc:sldMkLst>
      </pc:sldChg>
      <pc:sldChg chg="del">
        <pc:chgData name="Justyna Gaczorek" userId="d1bf679e-66ba-4f4b-a8b4-2034424e8e23" providerId="ADAL" clId="{E1108BF8-ACA2-4AB3-B90E-03EC17FAF754}" dt="2026-07-21T15:55:27.730" v="1" actId="47"/>
        <pc:sldMkLst>
          <pc:docMk/>
          <pc:sldMk cId="1284494974" sldId="269"/>
        </pc:sldMkLst>
      </pc:sldChg>
      <pc:sldChg chg="del">
        <pc:chgData name="Justyna Gaczorek" userId="d1bf679e-66ba-4f4b-a8b4-2034424e8e23" providerId="ADAL" clId="{E1108BF8-ACA2-4AB3-B90E-03EC17FAF754}" dt="2026-07-21T15:55:27.730" v="1" actId="47"/>
        <pc:sldMkLst>
          <pc:docMk/>
          <pc:sldMk cId="3199781694" sldId="270"/>
        </pc:sldMkLst>
      </pc:sldChg>
      <pc:sldChg chg="del">
        <pc:chgData name="Justyna Gaczorek" userId="d1bf679e-66ba-4f4b-a8b4-2034424e8e23" providerId="ADAL" clId="{E1108BF8-ACA2-4AB3-B90E-03EC17FAF754}" dt="2026-07-21T15:55:33.655" v="2" actId="47"/>
        <pc:sldMkLst>
          <pc:docMk/>
          <pc:sldMk cId="690364755" sldId="271"/>
        </pc:sldMkLst>
      </pc:sldChg>
      <pc:sldChg chg="del">
        <pc:chgData name="Justyna Gaczorek" userId="d1bf679e-66ba-4f4b-a8b4-2034424e8e23" providerId="ADAL" clId="{E1108BF8-ACA2-4AB3-B90E-03EC17FAF754}" dt="2026-07-21T15:55:27.730" v="1" actId="47"/>
        <pc:sldMkLst>
          <pc:docMk/>
          <pc:sldMk cId="3774489787" sldId="272"/>
        </pc:sldMkLst>
      </pc:sldChg>
      <pc:sldChg chg="del">
        <pc:chgData name="Justyna Gaczorek" userId="d1bf679e-66ba-4f4b-a8b4-2034424e8e23" providerId="ADAL" clId="{E1108BF8-ACA2-4AB3-B90E-03EC17FAF754}" dt="2026-07-21T15:55:20.531" v="0" actId="47"/>
        <pc:sldMkLst>
          <pc:docMk/>
          <pc:sldMk cId="171815718" sldId="273"/>
        </pc:sldMkLst>
      </pc:sldChg>
      <pc:sldChg chg="del">
        <pc:chgData name="Justyna Gaczorek" userId="d1bf679e-66ba-4f4b-a8b4-2034424e8e23" providerId="ADAL" clId="{E1108BF8-ACA2-4AB3-B90E-03EC17FAF754}" dt="2026-07-21T15:55:20.531" v="0" actId="47"/>
        <pc:sldMkLst>
          <pc:docMk/>
          <pc:sldMk cId="245485976" sldId="274"/>
        </pc:sldMkLst>
      </pc:sldChg>
      <pc:sldChg chg="del">
        <pc:chgData name="Justyna Gaczorek" userId="d1bf679e-66ba-4f4b-a8b4-2034424e8e23" providerId="ADAL" clId="{E1108BF8-ACA2-4AB3-B90E-03EC17FAF754}" dt="2026-07-21T15:55:27.730" v="1" actId="47"/>
        <pc:sldMkLst>
          <pc:docMk/>
          <pc:sldMk cId="3595714586" sldId="276"/>
        </pc:sldMkLst>
      </pc:sldChg>
      <pc:sldMasterChg chg="delSldLayout">
        <pc:chgData name="Justyna Gaczorek" userId="d1bf679e-66ba-4f4b-a8b4-2034424e8e23" providerId="ADAL" clId="{E1108BF8-ACA2-4AB3-B90E-03EC17FAF754}" dt="2026-07-21T15:55:33.655" v="2" actId="47"/>
        <pc:sldMasterMkLst>
          <pc:docMk/>
          <pc:sldMasterMk cId="3047309022" sldId="2147483701"/>
        </pc:sldMasterMkLst>
        <pc:sldLayoutChg chg="del">
          <pc:chgData name="Justyna Gaczorek" userId="d1bf679e-66ba-4f4b-a8b4-2034424e8e23" providerId="ADAL" clId="{E1108BF8-ACA2-4AB3-B90E-03EC17FAF754}" dt="2026-07-21T15:55:27.730" v="1" actId="47"/>
          <pc:sldLayoutMkLst>
            <pc:docMk/>
            <pc:sldMasterMk cId="3047309022" sldId="2147483701"/>
            <pc:sldLayoutMk cId="3501268017" sldId="2147483704"/>
          </pc:sldLayoutMkLst>
        </pc:sldLayoutChg>
        <pc:sldLayoutChg chg="del">
          <pc:chgData name="Justyna Gaczorek" userId="d1bf679e-66ba-4f4b-a8b4-2034424e8e23" providerId="ADAL" clId="{E1108BF8-ACA2-4AB3-B90E-03EC17FAF754}" dt="2026-07-21T15:55:33.655" v="2" actId="47"/>
          <pc:sldLayoutMkLst>
            <pc:docMk/>
            <pc:sldMasterMk cId="3047309022" sldId="2147483701"/>
            <pc:sldLayoutMk cId="652319735" sldId="2147483705"/>
          </pc:sldLayoutMkLst>
        </pc:sldLayoutChg>
        <pc:sldLayoutChg chg="del">
          <pc:chgData name="Justyna Gaczorek" userId="d1bf679e-66ba-4f4b-a8b4-2034424e8e23" providerId="ADAL" clId="{E1108BF8-ACA2-4AB3-B90E-03EC17FAF754}" dt="2026-07-21T15:55:27.730" v="1" actId="47"/>
          <pc:sldLayoutMkLst>
            <pc:docMk/>
            <pc:sldMasterMk cId="3047309022" sldId="2147483701"/>
            <pc:sldLayoutMk cId="399553085" sldId="2147483707"/>
          </pc:sldLayoutMkLst>
        </pc:sldLayoutChg>
        <pc:sldLayoutChg chg="del">
          <pc:chgData name="Justyna Gaczorek" userId="d1bf679e-66ba-4f4b-a8b4-2034424e8e23" providerId="ADAL" clId="{E1108BF8-ACA2-4AB3-B90E-03EC17FAF754}" dt="2026-07-21T15:55:33.655" v="2" actId="47"/>
          <pc:sldLayoutMkLst>
            <pc:docMk/>
            <pc:sldMasterMk cId="3047309022" sldId="2147483701"/>
            <pc:sldLayoutMk cId="3816952866" sldId="214748371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it is my honour to present the 2026 CIPHER Research Grants to </a:t>
            </a:r>
            <a:endParaRPr lang="en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Helena Lamptey from Ghana, for the project titled, ”Perspectives on HIV Cure-Related Research among Ghanaian Children and Adolescents Living with HIV, their Caregivers and Key Stakeholders” </a:t>
            </a:r>
            <a:endParaRPr lang="en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H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+mn-ea"/>
                <a:cs typeface="+mn-cs"/>
              </a:rPr>
              <a:t>[no grantees on stage. After applause move to the next slide</a:t>
            </a:r>
            <a:r>
              <a:rPr lang="en-CH" sz="1200" i="1" kern="1200" dirty="0"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+mn-ea"/>
                <a:cs typeface="+mn-cs"/>
              </a:rPr>
              <a:t>]</a:t>
            </a:r>
            <a:endParaRPr lang="en-CH" dirty="0">
              <a:highlight>
                <a:srgbClr val="C0C0C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11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17CEFD-8894-F0BD-9C67-966CD8B12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720503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0" r:id="rId15"/>
    <p:sldLayoutId id="214748372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F42BC-3466-802A-17BD-D67521DBF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A19084-FAD6-C12A-623A-20232656E6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2" y="3156700"/>
            <a:ext cx="5437188" cy="2944008"/>
          </a:xfrm>
        </p:spPr>
        <p:txBody>
          <a:bodyPr>
            <a:normAutofit/>
          </a:bodyPr>
          <a:lstStyle/>
          <a:p>
            <a:r>
              <a:rPr lang="en-CH" sz="2400" b="1" dirty="0"/>
              <a:t>Jean William “Bill” Pape </a:t>
            </a:r>
          </a:p>
          <a:p>
            <a:r>
              <a:rPr lang="en-CH" sz="2000" dirty="0"/>
              <a:t>Founder and Executive Director </a:t>
            </a:r>
          </a:p>
          <a:p>
            <a:r>
              <a:rPr lang="en-CH" sz="2000" dirty="0"/>
              <a:t>GHESKIO, Haiti</a:t>
            </a:r>
            <a:endParaRPr lang="en-CH" sz="2000" noProof="0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7E92EBB0-BF68-4D99-67D4-DC3E86ECD4DB}"/>
              </a:ext>
            </a:extLst>
          </p:cNvPr>
          <p:cNvSpPr txBox="1">
            <a:spLocks/>
          </p:cNvSpPr>
          <p:nvPr/>
        </p:nvSpPr>
        <p:spPr>
          <a:xfrm>
            <a:off x="442912" y="2041825"/>
            <a:ext cx="5437187" cy="644729"/>
          </a:xfrm>
          <a:prstGeom prst="rect">
            <a:avLst/>
          </a:prstGeom>
        </p:spPr>
        <p:txBody>
          <a:bodyPr vert="horz" lIns="0" tIns="0" rIns="0" bIns="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H" sz="4000" b="1" dirty="0"/>
              <a:t>IAS President’s Award</a:t>
            </a:r>
            <a:endParaRPr lang="en-GB" sz="4000" b="1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34560E2-09A3-64F0-565A-5CD24C7FD2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13" name="Picture Placeholder 9">
            <a:extLst>
              <a:ext uri="{FF2B5EF4-FFF2-40B4-BE49-F238E27FC236}">
                <a16:creationId xmlns:a16="http://schemas.microsoft.com/office/drawing/2014/main" id="{DA6BCAB5-A6FA-43B7-78F5-7367271FC0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69" r="1969"/>
          <a:stretch/>
        </p:blipFill>
        <p:spPr>
          <a:xfrm>
            <a:off x="6474702" y="979714"/>
            <a:ext cx="4734000" cy="48985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01958800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 (6)</Template>
  <TotalTime>360</TotalTime>
  <Words>77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Verdana</vt:lpstr>
      <vt:lpstr>Calibri</vt:lpstr>
      <vt:lpstr>Arial</vt:lpstr>
      <vt:lpstr>AIDS2026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Justyna Gaczorek</dc:creator>
  <cp:lastModifiedBy>Justyna Gaczorek</cp:lastModifiedBy>
  <cp:revision>2</cp:revision>
  <dcterms:created xsi:type="dcterms:W3CDTF">2026-07-08T12:37:48Z</dcterms:created>
  <dcterms:modified xsi:type="dcterms:W3CDTF">2026-07-21T15:55:39Z</dcterms:modified>
</cp:coreProperties>
</file>