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11"/>
  </p:notesMasterIdLst>
  <p:sldIdLst>
    <p:sldId id="273" r:id="rId5"/>
    <p:sldId id="262" r:id="rId6"/>
    <p:sldId id="275" r:id="rId7"/>
    <p:sldId id="258" r:id="rId8"/>
    <p:sldId id="259" r:id="rId9"/>
    <p:sldId id="274" r:id="rId10"/>
  </p:sldIdLst>
  <p:sldSz cx="12192000" cy="6858000"/>
  <p:notesSz cx="6858000" cy="9144000"/>
  <p:embeddedFontLst>
    <p:embeddedFont>
      <p:font typeface="Verdana" panose="020B060403050404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888414-CF1A-47EA-9CB2-34EDFD1B9F0F}" v="202" dt="2026-07-22T13:40:44.8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Williams" userId="63db2afe-75be-4bc2-8293-016e533a2037" providerId="ADAL" clId="{F4AB38EF-B4E2-43A8-BAD4-6C4C4B016A97}"/>
    <pc:docChg chg="custSel addSld modSld modNotesMaster">
      <pc:chgData name="Emma Williams" userId="63db2afe-75be-4bc2-8293-016e533a2037" providerId="ADAL" clId="{F4AB38EF-B4E2-43A8-BAD4-6C4C4B016A97}" dt="2026-07-22T14:16:51.209" v="235" actId="20577"/>
      <pc:docMkLst>
        <pc:docMk/>
      </pc:docMkLst>
      <pc:sldChg chg="modNotes">
        <pc:chgData name="Emma Williams" userId="63db2afe-75be-4bc2-8293-016e533a2037" providerId="ADAL" clId="{F4AB38EF-B4E2-43A8-BAD4-6C4C4B016A97}" dt="2026-07-22T13:40:44.801" v="201" actId="26606"/>
        <pc:sldMkLst>
          <pc:docMk/>
          <pc:sldMk cId="3663087946" sldId="262"/>
        </pc:sldMkLst>
      </pc:sldChg>
      <pc:sldChg chg="modNotes">
        <pc:chgData name="Emma Williams" userId="63db2afe-75be-4bc2-8293-016e533a2037" providerId="ADAL" clId="{F4AB38EF-B4E2-43A8-BAD4-6C4C4B016A97}" dt="2026-07-22T13:40:44.801" v="201" actId="26606"/>
        <pc:sldMkLst>
          <pc:docMk/>
          <pc:sldMk cId="3741587896" sldId="274"/>
        </pc:sldMkLst>
      </pc:sldChg>
      <pc:sldChg chg="modSp add mod modNotes">
        <pc:chgData name="Emma Williams" userId="63db2afe-75be-4bc2-8293-016e533a2037" providerId="ADAL" clId="{F4AB38EF-B4E2-43A8-BAD4-6C4C4B016A97}" dt="2026-07-22T14:16:51.209" v="235" actId="20577"/>
        <pc:sldMkLst>
          <pc:docMk/>
          <pc:sldMk cId="2653510761" sldId="275"/>
        </pc:sldMkLst>
        <pc:spChg chg="mod">
          <ac:chgData name="Emma Williams" userId="63db2afe-75be-4bc2-8293-016e533a2037" providerId="ADAL" clId="{F4AB38EF-B4E2-43A8-BAD4-6C4C4B016A97}" dt="2026-07-22T13:36:27.530" v="52" actId="20577"/>
          <ac:spMkLst>
            <pc:docMk/>
            <pc:sldMk cId="2653510761" sldId="275"/>
            <ac:spMk id="6" creationId="{D513D736-FFA5-5674-7082-16265D3E6310}"/>
          </ac:spMkLst>
        </pc:spChg>
        <pc:spChg chg="mod">
          <ac:chgData name="Emma Williams" userId="63db2afe-75be-4bc2-8293-016e533a2037" providerId="ADAL" clId="{F4AB38EF-B4E2-43A8-BAD4-6C4C4B016A97}" dt="2026-07-22T14:16:51.209" v="235" actId="20577"/>
          <ac:spMkLst>
            <pc:docMk/>
            <pc:sldMk cId="2653510761" sldId="275"/>
            <ac:spMk id="15" creationId="{FA30AD13-78AE-E28B-B309-FC18093523B1}"/>
          </ac:spMkLst>
        </pc:spChg>
      </pc:sldChg>
    </pc:docChg>
  </pc:docChgLst>
  <pc:docChgLst>
    <pc:chgData name="Loena Le Goff - Gestin" userId="cca4da52-f347-4e57-9554-965a83c477e2" providerId="ADAL" clId="{96D64C63-212F-4260-804E-93316691BBF0}"/>
    <pc:docChg chg="undo custSel modSld">
      <pc:chgData name="Loena Le Goff - Gestin" userId="cca4da52-f347-4e57-9554-965a83c477e2" providerId="ADAL" clId="{96D64C63-212F-4260-804E-93316691BBF0}" dt="2026-07-16T15:07:35.697" v="355" actId="1076"/>
      <pc:docMkLst>
        <pc:docMk/>
      </pc:docMkLst>
      <pc:sldChg chg="addSp modSp mod">
        <pc:chgData name="Loena Le Goff - Gestin" userId="cca4da52-f347-4e57-9554-965a83c477e2" providerId="ADAL" clId="{96D64C63-212F-4260-804E-93316691BBF0}" dt="2026-07-16T15:07:35.697" v="355" actId="1076"/>
        <pc:sldMkLst>
          <pc:docMk/>
          <pc:sldMk cId="2033570179" sldId="258"/>
        </pc:sldMkLst>
        <pc:picChg chg="add mod">
          <ac:chgData name="Loena Le Goff - Gestin" userId="cca4da52-f347-4e57-9554-965a83c477e2" providerId="ADAL" clId="{96D64C63-212F-4260-804E-93316691BBF0}" dt="2026-07-16T15:07:35.697" v="355" actId="1076"/>
          <ac:picMkLst>
            <pc:docMk/>
            <pc:sldMk cId="2033570179" sldId="258"/>
            <ac:picMk id="3" creationId="{742033E1-6C67-1563-B1DA-600C55219B9A}"/>
          </ac:picMkLst>
        </pc:picChg>
      </pc:sldChg>
      <pc:sldChg chg="addSp delSp modSp mod">
        <pc:chgData name="Loena Le Goff - Gestin" userId="cca4da52-f347-4e57-9554-965a83c477e2" providerId="ADAL" clId="{96D64C63-212F-4260-804E-93316691BBF0}" dt="2026-07-16T14:54:44.990" v="352" actId="14100"/>
        <pc:sldMkLst>
          <pc:docMk/>
          <pc:sldMk cId="2969959196" sldId="259"/>
        </pc:sldMkLst>
        <pc:spChg chg="mod">
          <ac:chgData name="Loena Le Goff - Gestin" userId="cca4da52-f347-4e57-9554-965a83c477e2" providerId="ADAL" clId="{96D64C63-212F-4260-804E-93316691BBF0}" dt="2026-07-16T14:39:56.886" v="103" actId="113"/>
          <ac:spMkLst>
            <pc:docMk/>
            <pc:sldMk cId="2969959196" sldId="259"/>
            <ac:spMk id="11" creationId="{7C4BD280-9323-78F8-0374-BA9F3FA6DBA5}"/>
          </ac:spMkLst>
        </pc:spChg>
        <pc:spChg chg="mod">
          <ac:chgData name="Loena Le Goff - Gestin" userId="cca4da52-f347-4e57-9554-965a83c477e2" providerId="ADAL" clId="{96D64C63-212F-4260-804E-93316691BBF0}" dt="2026-07-16T14:54:44.990" v="352" actId="14100"/>
          <ac:spMkLst>
            <pc:docMk/>
            <pc:sldMk cId="2969959196" sldId="259"/>
            <ac:spMk id="12" creationId="{C6D20570-26DC-66B9-F717-BC41FA8FDFAF}"/>
          </ac:spMkLst>
        </pc:spChg>
        <pc:picChg chg="add mod">
          <ac:chgData name="Loena Le Goff - Gestin" userId="cca4da52-f347-4e57-9554-965a83c477e2" providerId="ADAL" clId="{96D64C63-212F-4260-804E-93316691BBF0}" dt="2026-07-16T14:40:19.044" v="109" actId="1076"/>
          <ac:picMkLst>
            <pc:docMk/>
            <pc:sldMk cId="2969959196" sldId="259"/>
            <ac:picMk id="4" creationId="{16CCAF33-AADC-3C13-BF56-5069F2379CBA}"/>
          </ac:picMkLst>
        </pc:picChg>
        <pc:picChg chg="add mod modCrop">
          <ac:chgData name="Loena Le Goff - Gestin" userId="cca4da52-f347-4e57-9554-965a83c477e2" providerId="ADAL" clId="{96D64C63-212F-4260-804E-93316691BBF0}" dt="2026-07-16T14:39:35.493" v="74" actId="1076"/>
          <ac:picMkLst>
            <pc:docMk/>
            <pc:sldMk cId="2969959196" sldId="259"/>
            <ac:picMk id="6" creationId="{0DC422CF-2311-A844-E8EB-2B8808F22CAC}"/>
          </ac:picMkLst>
        </pc:picChg>
      </pc:sldChg>
      <pc:sldChg chg="addSp delSp modSp mod">
        <pc:chgData name="Loena Le Goff - Gestin" userId="cca4da52-f347-4e57-9554-965a83c477e2" providerId="ADAL" clId="{96D64C63-212F-4260-804E-93316691BBF0}" dt="2026-07-16T14:33:40.934" v="31" actId="1076"/>
        <pc:sldMkLst>
          <pc:docMk/>
          <pc:sldMk cId="3663087946" sldId="262"/>
        </pc:sldMkLst>
        <pc:picChg chg="mod">
          <ac:chgData name="Loena Le Goff - Gestin" userId="cca4da52-f347-4e57-9554-965a83c477e2" providerId="ADAL" clId="{96D64C63-212F-4260-804E-93316691BBF0}" dt="2026-07-16T14:33:38.669" v="30" actId="1076"/>
          <ac:picMkLst>
            <pc:docMk/>
            <pc:sldMk cId="3663087946" sldId="262"/>
            <ac:picMk id="15" creationId="{1E88CF5D-7F01-E61F-6D81-1E06EE13C291}"/>
          </ac:picMkLst>
        </pc:picChg>
        <pc:picChg chg="add mod">
          <ac:chgData name="Loena Le Goff - Gestin" userId="cca4da52-f347-4e57-9554-965a83c477e2" providerId="ADAL" clId="{96D64C63-212F-4260-804E-93316691BBF0}" dt="2026-07-16T14:33:40.934" v="31" actId="1076"/>
          <ac:picMkLst>
            <pc:docMk/>
            <pc:sldMk cId="3663087946" sldId="262"/>
            <ac:picMk id="1028" creationId="{BE4139E2-B381-A7AC-4693-9936542C6EBB}"/>
          </ac:picMkLst>
        </pc:picChg>
      </pc:sldChg>
      <pc:sldChg chg="modSp mod">
        <pc:chgData name="Loena Le Goff - Gestin" userId="cca4da52-f347-4e57-9554-965a83c477e2" providerId="ADAL" clId="{96D64C63-212F-4260-804E-93316691BBF0}" dt="2026-07-16T14:32:29.766" v="15" actId="113"/>
        <pc:sldMkLst>
          <pc:docMk/>
          <pc:sldMk cId="171815718" sldId="273"/>
        </pc:sldMkLst>
        <pc:spChg chg="mod">
          <ac:chgData name="Loena Le Goff - Gestin" userId="cca4da52-f347-4e57-9554-965a83c477e2" providerId="ADAL" clId="{96D64C63-212F-4260-804E-93316691BBF0}" dt="2026-07-16T14:32:29.766" v="15" actId="113"/>
          <ac:spMkLst>
            <pc:docMk/>
            <pc:sldMk cId="171815718" sldId="273"/>
            <ac:spMk id="2" creationId="{018B17D6-3ACF-A59D-E820-978B64DC6999}"/>
          </ac:spMkLst>
        </pc:spChg>
      </pc:sldChg>
      <pc:sldChg chg="addSp delSp modSp mod">
        <pc:chgData name="Loena Le Goff - Gestin" userId="cca4da52-f347-4e57-9554-965a83c477e2" providerId="ADAL" clId="{96D64C63-212F-4260-804E-93316691BBF0}" dt="2026-07-16T14:49:21.771" v="350" actId="20577"/>
        <pc:sldMkLst>
          <pc:docMk/>
          <pc:sldMk cId="3741587896" sldId="274"/>
        </pc:sldMkLst>
        <pc:spChg chg="mod">
          <ac:chgData name="Loena Le Goff - Gestin" userId="cca4da52-f347-4e57-9554-965a83c477e2" providerId="ADAL" clId="{96D64C63-212F-4260-804E-93316691BBF0}" dt="2026-07-16T14:47:07.821" v="294" actId="1076"/>
          <ac:spMkLst>
            <pc:docMk/>
            <pc:sldMk cId="3741587896" sldId="274"/>
            <ac:spMk id="12" creationId="{F6B55717-94D6-9796-F843-9A10B0127F82}"/>
          </ac:spMkLst>
        </pc:spChg>
        <pc:spChg chg="add mod">
          <ac:chgData name="Loena Le Goff - Gestin" userId="cca4da52-f347-4e57-9554-965a83c477e2" providerId="ADAL" clId="{96D64C63-212F-4260-804E-93316691BBF0}" dt="2026-07-16T14:45:51.681" v="263" actId="1076"/>
          <ac:spMkLst>
            <pc:docMk/>
            <pc:sldMk cId="3741587896" sldId="274"/>
            <ac:spMk id="25" creationId="{1E089E79-16A4-643F-F3D7-CBA0AFD48568}"/>
          </ac:spMkLst>
        </pc:spChg>
        <pc:spChg chg="add mod">
          <ac:chgData name="Loena Le Goff - Gestin" userId="cca4da52-f347-4e57-9554-965a83c477e2" providerId="ADAL" clId="{96D64C63-212F-4260-804E-93316691BBF0}" dt="2026-07-16T14:47:14.283" v="296" actId="1076"/>
          <ac:spMkLst>
            <pc:docMk/>
            <pc:sldMk cId="3741587896" sldId="274"/>
            <ac:spMk id="26" creationId="{9256FB2C-4092-4EB5-5538-BAC6E46F27FC}"/>
          </ac:spMkLst>
        </pc:spChg>
        <pc:spChg chg="add mod">
          <ac:chgData name="Loena Le Goff - Gestin" userId="cca4da52-f347-4e57-9554-965a83c477e2" providerId="ADAL" clId="{96D64C63-212F-4260-804E-93316691BBF0}" dt="2026-07-16T14:49:16.165" v="343" actId="20577"/>
          <ac:spMkLst>
            <pc:docMk/>
            <pc:sldMk cId="3741587896" sldId="274"/>
            <ac:spMk id="27" creationId="{4EFB668D-DE99-1BB1-639C-C17BA810E49E}"/>
          </ac:spMkLst>
        </pc:spChg>
        <pc:spChg chg="add mod">
          <ac:chgData name="Loena Le Goff - Gestin" userId="cca4da52-f347-4e57-9554-965a83c477e2" providerId="ADAL" clId="{96D64C63-212F-4260-804E-93316691BBF0}" dt="2026-07-16T14:49:21.771" v="350" actId="20577"/>
          <ac:spMkLst>
            <pc:docMk/>
            <pc:sldMk cId="3741587896" sldId="274"/>
            <ac:spMk id="28" creationId="{3F99DBA2-F4DE-9CA5-BE3E-6915A5AE4972}"/>
          </ac:spMkLst>
        </pc:spChg>
        <pc:picChg chg="add mod">
          <ac:chgData name="Loena Le Goff - Gestin" userId="cca4da52-f347-4e57-9554-965a83c477e2" providerId="ADAL" clId="{96D64C63-212F-4260-804E-93316691BBF0}" dt="2026-07-16T14:46:46.409" v="287" actId="1076"/>
          <ac:picMkLst>
            <pc:docMk/>
            <pc:sldMk cId="3741587896" sldId="274"/>
            <ac:picMk id="16" creationId="{ACB53D3F-0EBD-6376-2F31-9EB07D6D3064}"/>
          </ac:picMkLst>
        </pc:picChg>
        <pc:picChg chg="add mod modCrop">
          <ac:chgData name="Loena Le Goff - Gestin" userId="cca4da52-f347-4e57-9554-965a83c477e2" providerId="ADAL" clId="{96D64C63-212F-4260-804E-93316691BBF0}" dt="2026-07-16T14:47:01.768" v="293" actId="1076"/>
          <ac:picMkLst>
            <pc:docMk/>
            <pc:sldMk cId="3741587896" sldId="274"/>
            <ac:picMk id="18" creationId="{AF1C71FB-7E6F-355E-0BA6-B4A68E7126A7}"/>
          </ac:picMkLst>
        </pc:picChg>
        <pc:picChg chg="add mod modCrop">
          <ac:chgData name="Loena Le Goff - Gestin" userId="cca4da52-f347-4e57-9554-965a83c477e2" providerId="ADAL" clId="{96D64C63-212F-4260-804E-93316691BBF0}" dt="2026-07-16T14:47:11.143" v="295" actId="1076"/>
          <ac:picMkLst>
            <pc:docMk/>
            <pc:sldMk cId="3741587896" sldId="274"/>
            <ac:picMk id="20" creationId="{3FD0D4F7-D5E7-33EB-4C5A-5D25691DF0C9}"/>
          </ac:picMkLst>
        </pc:picChg>
        <pc:picChg chg="add mod modCrop">
          <ac:chgData name="Loena Le Goff - Gestin" userId="cca4da52-f347-4e57-9554-965a83c477e2" providerId="ADAL" clId="{96D64C63-212F-4260-804E-93316691BBF0}" dt="2026-07-16T14:48:36.693" v="324" actId="1076"/>
          <ac:picMkLst>
            <pc:docMk/>
            <pc:sldMk cId="3741587896" sldId="274"/>
            <ac:picMk id="22" creationId="{187751F1-D2DB-D059-15CF-1AAC9C080F29}"/>
          </ac:picMkLst>
        </pc:picChg>
        <pc:picChg chg="add mod">
          <ac:chgData name="Loena Le Goff - Gestin" userId="cca4da52-f347-4e57-9554-965a83c477e2" providerId="ADAL" clId="{96D64C63-212F-4260-804E-93316691BBF0}" dt="2026-07-16T14:48:48.147" v="328" actId="1076"/>
          <ac:picMkLst>
            <pc:docMk/>
            <pc:sldMk cId="3741587896" sldId="274"/>
            <ac:picMk id="24" creationId="{33F48678-AC1E-07AF-B894-8065C6CB09C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0075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435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06E35-43D2-BC6E-2B01-BEA19AB7B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CE547A-05AA-F7E6-BB30-9DDC81465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E7E47C-A106-CE80-B65F-81089E417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7D5764-5B1B-4E75-DE04-4B455D5161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170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06E35-43D2-BC6E-2B01-BEA19AB7B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CE547A-05AA-F7E6-BB30-9DDC81465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E7E47C-A106-CE80-B65F-81089E417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7D5764-5B1B-4E75-DE04-4B455D5161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17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997201"/>
            <a:ext cx="5437187" cy="320357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3006253"/>
            <a:ext cx="5437188" cy="319452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77C5BB-ECCB-7A41-A232-01EA8F05C1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97088"/>
            <a:ext cx="5437187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BAD9058-33A3-1840-83AB-734EB9C24F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11903" y="2097088"/>
            <a:ext cx="5437188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0308F-D993-E646-9E6E-28100D0E9D7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406F8-E791-2943-ADA1-E7FC9D027FA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92C3D4-5012-1B31-7B44-6BB7A537AA52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99553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Donec </a:t>
            </a:r>
            <a:r>
              <a:rPr lang="en-GB" noProof="0" err="1"/>
              <a:t>rutrum</a:t>
            </a:r>
            <a:r>
              <a:rPr lang="en-GB" noProof="0"/>
              <a:t> </a:t>
            </a:r>
            <a:r>
              <a:rPr lang="en-GB" noProof="0" err="1"/>
              <a:t>congue</a:t>
            </a:r>
            <a:r>
              <a:rPr lang="en-GB" noProof="0"/>
              <a:t> </a:t>
            </a:r>
            <a:r>
              <a:rPr lang="en-GB" noProof="0" err="1"/>
              <a:t>leo</a:t>
            </a:r>
            <a:r>
              <a:rPr lang="en-GB" noProof="0"/>
              <a:t>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malesuada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err="1"/>
              <a:t>Curabitur</a:t>
            </a:r>
            <a:r>
              <a:rPr lang="en-GB" noProof="0"/>
              <a:t> </a:t>
            </a:r>
            <a:r>
              <a:rPr lang="en-GB" noProof="0" err="1"/>
              <a:t>aliquet</a:t>
            </a:r>
            <a:r>
              <a:rPr lang="en-GB" noProof="0"/>
              <a:t> </a:t>
            </a:r>
            <a:r>
              <a:rPr lang="en-GB" noProof="0" err="1"/>
              <a:t>quam</a:t>
            </a:r>
            <a:r>
              <a:rPr lang="en-GB" noProof="0"/>
              <a:t> id dui </a:t>
            </a:r>
            <a:r>
              <a:rPr lang="en-GB" noProof="0" err="1"/>
              <a:t>posuere</a:t>
            </a:r>
            <a:r>
              <a:rPr lang="en-GB" noProof="0"/>
              <a:t> </a:t>
            </a:r>
            <a:r>
              <a:rPr lang="en-GB" noProof="0" err="1"/>
              <a:t>blandit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617CEFD-8894-F0BD-9C67-966CD8B120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3328" y="979714"/>
            <a:ext cx="4734000" cy="4898572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8014D-10B6-92E2-EC28-6F8D0BE63F97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84BBC5-1ACA-DA2D-6288-2BEBBD6C11B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A659CA-CD00-8136-4486-A2E1EB283E60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585071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2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17D6-3ACF-A59D-E820-978B64DC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1983179"/>
            <a:ext cx="7521427" cy="4178778"/>
          </a:xfrm>
        </p:spPr>
        <p:txBody>
          <a:bodyPr>
            <a:normAutofit fontScale="90000"/>
          </a:bodyPr>
          <a:lstStyle/>
          <a:p>
            <a:r>
              <a:rPr lang="en-US"/>
              <a:t>Barriers and facilitators of </a:t>
            </a:r>
            <a:r>
              <a:rPr lang="en-US" err="1"/>
              <a:t>person-centred</a:t>
            </a:r>
            <a:r>
              <a:rPr lang="en-US"/>
              <a:t> care for key and vulnerable populations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1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854EF28-7522-B045-8EEA-D38E9CFB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/>
              <a:t>Organizers</a:t>
            </a:r>
          </a:p>
        </p:txBody>
      </p:sp>
      <p:pic>
        <p:nvPicPr>
          <p:cNvPr id="15" name="Picture 14" descr="A black text with a red ribbon&#10;&#10;Description automatically generated">
            <a:extLst>
              <a:ext uri="{FF2B5EF4-FFF2-40B4-BE49-F238E27FC236}">
                <a16:creationId xmlns:a16="http://schemas.microsoft.com/office/drawing/2014/main" id="{1E88CF5D-7F01-E61F-6D81-1E06EE13C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543" y="2557883"/>
            <a:ext cx="2642579" cy="2343086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E4139E2-B381-A7AC-4693-9936542C6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140" y="2915750"/>
            <a:ext cx="5313802" cy="162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087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E984B-8D13-B53F-32D6-9D565DB10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13D736-FFA5-5674-7082-16265D3E6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Organizer d</a:t>
            </a:r>
            <a:r>
              <a:rPr lang="en-GB" noProof="0" dirty="0" err="1"/>
              <a:t>isclosures</a:t>
            </a:r>
            <a:endParaRPr lang="en-GB" noProof="0" dirty="0"/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FA30AD13-78AE-E28B-B309-FC18093523B1}"/>
              </a:ext>
            </a:extLst>
          </p:cNvPr>
          <p:cNvSpPr txBox="1">
            <a:spLocks/>
          </p:cNvSpPr>
          <p:nvPr/>
        </p:nvSpPr>
        <p:spPr>
          <a:xfrm>
            <a:off x="442913" y="2466976"/>
            <a:ext cx="10847939" cy="3997444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The Person-Centred Care programme of IAS – the International AIDS Society – is implemented with financial support from, and in collaboration with, Gilead Sciences. </a:t>
            </a:r>
          </a:p>
          <a:p>
            <a:r>
              <a:rPr lang="en-US" sz="1600" dirty="0">
                <a:solidFill/>
              </a:rPr>
              <a:t>The IAS has full control over all the activities and decisions relating to, and forming part of, the Person-Centred Care programme.</a:t>
            </a:r>
          </a:p>
          <a:p>
            <a:r>
              <a:rPr lang="en-US" sz="1600" dirty="0"/>
              <a:t>Gilead Sciences had no influence on, nor provided input into, the content, development or delivery of any of the presentations in </a:t>
            </a:r>
            <a:r>
              <a:rPr lang="en-US" sz="1600"/>
              <a:t>this satellite.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53510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6D1EF3-464C-2441-9B81-0D92458A9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Translation for this session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89F8446-F1F6-33DC-3392-1B23F88C9C8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5034" r="5034"/>
          <a:stretch/>
        </p:blipFill>
        <p:spPr/>
      </p:pic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91068A37-8E8B-41A4-4243-B7792EC5E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366199"/>
            <a:ext cx="5437188" cy="2564690"/>
          </a:xfrm>
        </p:spPr>
        <p:txBody>
          <a:bodyPr>
            <a:no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900"/>
              <a:t>Scan the QR code located at the entrance and around the session room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900"/>
              <a:t>Select your preferred language, and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900"/>
              <a:t>Click “Join”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900"/>
              <a:t>Please use own headphones for the audio or </a:t>
            </a:r>
            <a:r>
              <a:rPr lang="en-US" sz="1900" b="1"/>
              <a:t>read</a:t>
            </a:r>
            <a:r>
              <a:rPr lang="en-US" sz="1900"/>
              <a:t> </a:t>
            </a:r>
            <a:r>
              <a:rPr lang="en-US" sz="1900" b="1"/>
              <a:t>captions</a:t>
            </a:r>
            <a:r>
              <a:rPr lang="en-US" sz="1900"/>
              <a:t> if you do not have headphones</a:t>
            </a:r>
            <a:endParaRPr lang="en-CH" sz="19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2033E1-6C67-1563-B1DA-600C55219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0602" y="4753854"/>
            <a:ext cx="1629255" cy="172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70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2C8569-D4EF-EE4A-9FD3-DBFF555C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Moderators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4BD280-9323-78F8-0374-BA9F3FA6DBA5}"/>
              </a:ext>
            </a:extLst>
          </p:cNvPr>
          <p:cNvSpPr txBox="1"/>
          <p:nvPr/>
        </p:nvSpPr>
        <p:spPr>
          <a:xfrm>
            <a:off x="8689275" y="4474565"/>
            <a:ext cx="25809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Clarice Nheleti Pinto Samo Gudo </a:t>
            </a:r>
          </a:p>
          <a:p>
            <a:r>
              <a:rPr lang="en-US"/>
              <a:t>World Health Organization, Switzerland</a:t>
            </a:r>
          </a:p>
          <a:p>
            <a:endParaRPr lang="en-CH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D20570-26DC-66B9-F717-BC41FA8FDFAF}"/>
              </a:ext>
            </a:extLst>
          </p:cNvPr>
          <p:cNvSpPr txBox="1"/>
          <p:nvPr/>
        </p:nvSpPr>
        <p:spPr>
          <a:xfrm>
            <a:off x="4681411" y="4454248"/>
            <a:ext cx="25809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Andrew Spieldenner </a:t>
            </a:r>
          </a:p>
          <a:p>
            <a:r>
              <a:rPr lang="en-US" err="1"/>
              <a:t>MPact</a:t>
            </a:r>
            <a:r>
              <a:rPr lang="en-US"/>
              <a:t> Global Action, United States</a:t>
            </a:r>
          </a:p>
          <a:p>
            <a:endParaRPr lang="en-C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CCAF33-AADC-3C13-BF56-5069F2379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411" y="2171523"/>
            <a:ext cx="2057346" cy="22475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C422CF-2311-A844-E8EB-2B8808F22C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548" b="6436"/>
          <a:stretch>
            <a:fillRect/>
          </a:stretch>
        </p:blipFill>
        <p:spPr>
          <a:xfrm>
            <a:off x="8689275" y="2146735"/>
            <a:ext cx="2218869" cy="224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959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E984B-8D13-B53F-32D6-9D565DB10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13D736-FFA5-5674-7082-16265D3E6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/>
              <a:t>Speakers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B55717-94D6-9796-F843-9A10B0127F82}"/>
              </a:ext>
            </a:extLst>
          </p:cNvPr>
          <p:cNvSpPr txBox="1"/>
          <p:nvPr/>
        </p:nvSpPr>
        <p:spPr>
          <a:xfrm>
            <a:off x="6130490" y="1990902"/>
            <a:ext cx="2151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Daisy Kwala</a:t>
            </a:r>
          </a:p>
          <a:p>
            <a:r>
              <a:rPr lang="en-US"/>
              <a:t>Bar Hostess Empowerment &amp; Support Program</a:t>
            </a:r>
          </a:p>
          <a:p>
            <a:r>
              <a:rPr lang="en-US"/>
              <a:t>Kenya</a:t>
            </a:r>
            <a:endParaRPr lang="es-BO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CB53D3F-0EBD-6376-2F31-9EB07D6D3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52903" y="2080148"/>
            <a:ext cx="1633425" cy="16334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F1C71FB-7E6F-355E-0BA6-B4A68E7126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682" t="13980" r="8078" b="26106"/>
          <a:stretch>
            <a:fillRect/>
          </a:stretch>
        </p:blipFill>
        <p:spPr>
          <a:xfrm>
            <a:off x="4386473" y="2074692"/>
            <a:ext cx="1682938" cy="163311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FD0D4F7-D5E7-33EB-4C5A-5D25691DF0C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8069"/>
          <a:stretch>
            <a:fillRect/>
          </a:stretch>
        </p:blipFill>
        <p:spPr>
          <a:xfrm>
            <a:off x="8763880" y="2080457"/>
            <a:ext cx="1510772" cy="163311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87751F1-D2DB-D059-15CF-1AAC9C080F2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6900"/>
          <a:stretch>
            <a:fillRect/>
          </a:stretch>
        </p:blipFill>
        <p:spPr>
          <a:xfrm>
            <a:off x="1839906" y="4266000"/>
            <a:ext cx="1626245" cy="178807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3F48678-AC1E-07AF-B894-8065C6CB09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8704" y="4184718"/>
            <a:ext cx="1788073" cy="178807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E089E79-16A4-643F-F3D7-CBA0AFD48568}"/>
              </a:ext>
            </a:extLst>
          </p:cNvPr>
          <p:cNvSpPr txBox="1"/>
          <p:nvPr/>
        </p:nvSpPr>
        <p:spPr>
          <a:xfrm>
            <a:off x="1986328" y="1983633"/>
            <a:ext cx="2151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Pank Sethi</a:t>
            </a:r>
          </a:p>
          <a:p>
            <a:r>
              <a:rPr lang="en-US"/>
              <a:t>Positive East</a:t>
            </a:r>
          </a:p>
          <a:p>
            <a:r>
              <a:rPr lang="en-US"/>
              <a:t>United Kingdom</a:t>
            </a:r>
          </a:p>
          <a:p>
            <a:endParaRPr lang="es-BO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56FB2C-4092-4EB5-5538-BAC6E46F27FC}"/>
              </a:ext>
            </a:extLst>
          </p:cNvPr>
          <p:cNvSpPr txBox="1"/>
          <p:nvPr/>
        </p:nvSpPr>
        <p:spPr>
          <a:xfrm>
            <a:off x="10274652" y="1991421"/>
            <a:ext cx="18474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Princess Jauan Durbin</a:t>
            </a:r>
          </a:p>
          <a:p>
            <a:r>
              <a:rPr lang="en-US"/>
              <a:t>Southern Legal Center for Youth, United States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FB668D-DE99-1BB1-639C-C17BA810E49E}"/>
              </a:ext>
            </a:extLst>
          </p:cNvPr>
          <p:cNvSpPr txBox="1"/>
          <p:nvPr/>
        </p:nvSpPr>
        <p:spPr>
          <a:xfrm>
            <a:off x="3576319" y="4266000"/>
            <a:ext cx="30083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Maria Felipe Medeiros</a:t>
            </a:r>
          </a:p>
          <a:p>
            <a:r>
              <a:rPr lang="en-US"/>
              <a:t>Instituto de </a:t>
            </a:r>
            <a:r>
              <a:rPr lang="en-US" err="1"/>
              <a:t>Infectologia</a:t>
            </a:r>
            <a:r>
              <a:rPr lang="en-US"/>
              <a:t> Emílio Ribas / Casa da Pesquisa CRT-SP</a:t>
            </a:r>
          </a:p>
          <a:p>
            <a:r>
              <a:rPr lang="en-US"/>
              <a:t>Brazil</a:t>
            </a:r>
          </a:p>
          <a:p>
            <a:endParaRPr lang="es-BO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99DBA2-F4DE-9CA5-BE3E-6915A5AE4972}"/>
              </a:ext>
            </a:extLst>
          </p:cNvPr>
          <p:cNvSpPr txBox="1"/>
          <p:nvPr/>
        </p:nvSpPr>
        <p:spPr>
          <a:xfrm>
            <a:off x="8847898" y="4266000"/>
            <a:ext cx="30083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Rodenie Olete</a:t>
            </a:r>
          </a:p>
          <a:p>
            <a:r>
              <a:rPr lang="en-US"/>
              <a:t>Sustained Health Initiatives of the Philippines (SHIP) </a:t>
            </a:r>
          </a:p>
          <a:p>
            <a:r>
              <a:rPr lang="en-US"/>
              <a:t>The Philippines</a:t>
            </a:r>
          </a:p>
          <a:p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741587896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Props1.xml><?xml version="1.0" encoding="utf-8"?>
<ds:datastoreItem xmlns:ds="http://schemas.openxmlformats.org/officeDocument/2006/customXml" ds:itemID="{D824B72D-BBC8-498B-AD80-D3998F42BC81}">
  <ds:schemaRefs>
    <ds:schemaRef ds:uri="73ce610f-b889-47d4-8ab5-c38f623799c9"/>
    <ds:schemaRef ds:uri="e236f8d0-c4c0-4f47-ae05-f87aea30adc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C6EDFE1-7D15-49EE-A565-307B1CFAD8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142261-26B8-4C03-8118-EB37AC3907F7}">
  <ds:schemaRefs>
    <ds:schemaRef ds:uri="73ce610f-b889-47d4-8ab5-c38f623799c9"/>
    <ds:schemaRef ds:uri="e236f8d0-c4c0-4f47-ae05-f87aea30adc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</Template>
  <TotalTime>0</TotalTime>
  <Words>211</Words>
  <Application>Microsoft Office PowerPoint</Application>
  <PresentationFormat>Widescreen</PresentationFormat>
  <Paragraphs>34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Courier New</vt:lpstr>
      <vt:lpstr>Verdana</vt:lpstr>
      <vt:lpstr>Arial</vt:lpstr>
      <vt:lpstr>AIDS2026</vt:lpstr>
      <vt:lpstr>Barriers and facilitators of person-centred care for key and vulnerable populations</vt:lpstr>
      <vt:lpstr>Organizers</vt:lpstr>
      <vt:lpstr>Organizer disclosures</vt:lpstr>
      <vt:lpstr>Translation for this session</vt:lpstr>
      <vt:lpstr>Moderators </vt:lpstr>
      <vt:lpstr>Speakers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Williams</dc:creator>
  <cp:lastModifiedBy>Emma Williams</cp:lastModifiedBy>
  <cp:revision>1</cp:revision>
  <dcterms:created xsi:type="dcterms:W3CDTF">2026-06-01T08:41:42Z</dcterms:created>
  <dcterms:modified xsi:type="dcterms:W3CDTF">2026-07-22T14:16:51Z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