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7"/>
  </p:notesMasterIdLst>
  <p:sldIdLst>
    <p:sldId id="274" r:id="rId5"/>
    <p:sldId id="258" r:id="rId6"/>
  </p:sldIdLst>
  <p:sldSz cx="12192000" cy="6858000"/>
  <p:notesSz cx="6858000" cy="9144000"/>
  <p:embeddedFontLst>
    <p:embeddedFont>
      <p:font typeface="Verdana" panose="020B060403050404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BBE67A-F5E0-44B3-A47B-DEECBCBA8820}" v="3" dt="2026-07-16T14:59:39.6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6" autoAdjust="0"/>
    <p:restoredTop sz="96301"/>
  </p:normalViewPr>
  <p:slideViewPr>
    <p:cSldViewPr snapToGrid="0" snapToObjects="1">
      <p:cViewPr>
        <p:scale>
          <a:sx n="63" d="100"/>
          <a:sy n="63" d="100"/>
        </p:scale>
        <p:origin x="896" y="-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ena Le Goff - Gestin" userId="cca4da52-f347-4e57-9554-965a83c477e2" providerId="ADAL" clId="{96D64C63-212F-4260-804E-93316691BBF0}"/>
    <pc:docChg chg="custSel addSld delSld modSld">
      <pc:chgData name="Loena Le Goff - Gestin" userId="cca4da52-f347-4e57-9554-965a83c477e2" providerId="ADAL" clId="{96D64C63-212F-4260-804E-93316691BBF0}" dt="2026-07-16T14:59:55.489" v="59" actId="20577"/>
      <pc:docMkLst>
        <pc:docMk/>
      </pc:docMkLst>
      <pc:sldChg chg="addSp delSp modSp add del mod">
        <pc:chgData name="Loena Le Goff - Gestin" userId="cca4da52-f347-4e57-9554-965a83c477e2" providerId="ADAL" clId="{96D64C63-212F-4260-804E-93316691BBF0}" dt="2026-07-16T14:59:55.489" v="59" actId="20577"/>
        <pc:sldMkLst>
          <pc:docMk/>
          <pc:sldMk cId="2033570179" sldId="258"/>
        </pc:sldMkLst>
        <pc:spChg chg="add del mod">
          <ac:chgData name="Loena Le Goff - Gestin" userId="cca4da52-f347-4e57-9554-965a83c477e2" providerId="ADAL" clId="{96D64C63-212F-4260-804E-93316691BBF0}" dt="2026-07-16T14:57:47.635" v="31" actId="478"/>
          <ac:spMkLst>
            <pc:docMk/>
            <pc:sldMk cId="2033570179" sldId="258"/>
            <ac:spMk id="3" creationId="{7872133B-C870-5C38-9D0A-2A872D4C03CC}"/>
          </ac:spMkLst>
        </pc:spChg>
        <pc:spChg chg="del">
          <ac:chgData name="Loena Le Goff - Gestin" userId="cca4da52-f347-4e57-9554-965a83c477e2" providerId="ADAL" clId="{96D64C63-212F-4260-804E-93316691BBF0}" dt="2026-07-16T14:57:49.436" v="32" actId="478"/>
          <ac:spMkLst>
            <pc:docMk/>
            <pc:sldMk cId="2033570179" sldId="258"/>
            <ac:spMk id="4" creationId="{4A6D1EF3-464C-2441-9B81-0D92458A9140}"/>
          </ac:spMkLst>
        </pc:spChg>
        <pc:spChg chg="add del mod">
          <ac:chgData name="Loena Le Goff - Gestin" userId="cca4da52-f347-4e57-9554-965a83c477e2" providerId="ADAL" clId="{96D64C63-212F-4260-804E-93316691BBF0}" dt="2026-07-16T14:57:51.822" v="33" actId="478"/>
          <ac:spMkLst>
            <pc:docMk/>
            <pc:sldMk cId="2033570179" sldId="258"/>
            <ac:spMk id="7" creationId="{D56D675E-4643-BCED-02A3-8E14F7A62E67}"/>
          </ac:spMkLst>
        </pc:spChg>
        <pc:spChg chg="del">
          <ac:chgData name="Loena Le Goff - Gestin" userId="cca4da52-f347-4e57-9554-965a83c477e2" providerId="ADAL" clId="{96D64C63-212F-4260-804E-93316691BBF0}" dt="2026-07-16T14:57:54.653" v="34" actId="478"/>
          <ac:spMkLst>
            <pc:docMk/>
            <pc:sldMk cId="2033570179" sldId="258"/>
            <ac:spMk id="8" creationId="{91068A37-8E8B-41A4-4243-B7792EC5E71C}"/>
          </ac:spMkLst>
        </pc:spChg>
        <pc:spChg chg="add del mod">
          <ac:chgData name="Loena Le Goff - Gestin" userId="cca4da52-f347-4e57-9554-965a83c477e2" providerId="ADAL" clId="{96D64C63-212F-4260-804E-93316691BBF0}" dt="2026-07-16T14:57:56.839" v="35" actId="478"/>
          <ac:spMkLst>
            <pc:docMk/>
            <pc:sldMk cId="2033570179" sldId="258"/>
            <ac:spMk id="10" creationId="{7ECDE20E-0CA1-8042-441E-1E958BAFF7B5}"/>
          </ac:spMkLst>
        </pc:spChg>
        <pc:spChg chg="add mod">
          <ac:chgData name="Loena Le Goff - Gestin" userId="cca4da52-f347-4e57-9554-965a83c477e2" providerId="ADAL" clId="{96D64C63-212F-4260-804E-93316691BBF0}" dt="2026-07-16T14:59:55.489" v="59" actId="20577"/>
          <ac:spMkLst>
            <pc:docMk/>
            <pc:sldMk cId="2033570179" sldId="258"/>
            <ac:spMk id="13" creationId="{CF40CD9B-6162-2355-1724-B788A83AA697}"/>
          </ac:spMkLst>
        </pc:spChg>
        <pc:picChg chg="del">
          <ac:chgData name="Loena Le Goff - Gestin" userId="cca4da52-f347-4e57-9554-965a83c477e2" providerId="ADAL" clId="{96D64C63-212F-4260-804E-93316691BBF0}" dt="2026-07-16T14:57:46.298" v="30" actId="478"/>
          <ac:picMkLst>
            <pc:docMk/>
            <pc:sldMk cId="2033570179" sldId="258"/>
            <ac:picMk id="6" creationId="{F89F8446-F1F6-33DC-3392-1B23F88C9C88}"/>
          </ac:picMkLst>
        </pc:picChg>
        <pc:picChg chg="add mod">
          <ac:chgData name="Loena Le Goff - Gestin" userId="cca4da52-f347-4e57-9554-965a83c477e2" providerId="ADAL" clId="{96D64C63-212F-4260-804E-93316691BBF0}" dt="2026-07-16T14:58:37.039" v="37" actId="1076"/>
          <ac:picMkLst>
            <pc:docMk/>
            <pc:sldMk cId="2033570179" sldId="258"/>
            <ac:picMk id="12" creationId="{186FAB95-B702-71A5-F568-50AE7FFE5AC5}"/>
          </ac:picMkLst>
        </pc:picChg>
      </pc:sldChg>
      <pc:sldChg chg="del">
        <pc:chgData name="Loena Le Goff - Gestin" userId="cca4da52-f347-4e57-9554-965a83c477e2" providerId="ADAL" clId="{96D64C63-212F-4260-804E-93316691BBF0}" dt="2026-07-16T14:55:56.082" v="3" actId="47"/>
        <pc:sldMkLst>
          <pc:docMk/>
          <pc:sldMk cId="2969959196" sldId="259"/>
        </pc:sldMkLst>
      </pc:sldChg>
      <pc:sldChg chg="del">
        <pc:chgData name="Loena Le Goff - Gestin" userId="cca4da52-f347-4e57-9554-965a83c477e2" providerId="ADAL" clId="{96D64C63-212F-4260-804E-93316691BBF0}" dt="2026-07-16T14:55:55.041" v="1" actId="47"/>
        <pc:sldMkLst>
          <pc:docMk/>
          <pc:sldMk cId="3663087946" sldId="262"/>
        </pc:sldMkLst>
      </pc:sldChg>
      <pc:sldChg chg="del">
        <pc:chgData name="Loena Le Goff - Gestin" userId="cca4da52-f347-4e57-9554-965a83c477e2" providerId="ADAL" clId="{96D64C63-212F-4260-804E-93316691BBF0}" dt="2026-07-16T14:55:54.563" v="0" actId="47"/>
        <pc:sldMkLst>
          <pc:docMk/>
          <pc:sldMk cId="171815718" sldId="273"/>
        </pc:sldMkLst>
      </pc:sldChg>
      <pc:sldChg chg="modSp mod">
        <pc:chgData name="Loena Le Goff - Gestin" userId="cca4da52-f347-4e57-9554-965a83c477e2" providerId="ADAL" clId="{96D64C63-212F-4260-804E-93316691BBF0}" dt="2026-07-16T14:56:00.425" v="14" actId="20577"/>
        <pc:sldMkLst>
          <pc:docMk/>
          <pc:sldMk cId="3741587896" sldId="274"/>
        </pc:sldMkLst>
        <pc:spChg chg="mod">
          <ac:chgData name="Loena Le Goff - Gestin" userId="cca4da52-f347-4e57-9554-965a83c477e2" providerId="ADAL" clId="{96D64C63-212F-4260-804E-93316691BBF0}" dt="2026-07-16T14:56:00.425" v="14" actId="20577"/>
          <ac:spMkLst>
            <pc:docMk/>
            <pc:sldMk cId="3741587896" sldId="274"/>
            <ac:spMk id="6" creationId="{D513D736-FFA5-5674-7082-16265D3E6310}"/>
          </ac:spMkLst>
        </pc:spChg>
      </pc:sldChg>
      <pc:sldChg chg="addSp delSp modSp add del mod">
        <pc:chgData name="Loena Le Goff - Gestin" userId="cca4da52-f347-4e57-9554-965a83c477e2" providerId="ADAL" clId="{96D64C63-212F-4260-804E-93316691BBF0}" dt="2026-07-16T14:58:43.919" v="39" actId="2696"/>
        <pc:sldMkLst>
          <pc:docMk/>
          <pc:sldMk cId="1650398755" sldId="275"/>
        </pc:sldMkLst>
        <pc:spChg chg="add del mod">
          <ac:chgData name="Loena Le Goff - Gestin" userId="cca4da52-f347-4e57-9554-965a83c477e2" providerId="ADAL" clId="{96D64C63-212F-4260-804E-93316691BBF0}" dt="2026-07-16T14:56:47.443" v="17" actId="478"/>
          <ac:spMkLst>
            <pc:docMk/>
            <pc:sldMk cId="1650398755" sldId="275"/>
            <ac:spMk id="3" creationId="{B31C026E-4182-2E50-4855-764117382A36}"/>
          </ac:spMkLst>
        </pc:spChg>
        <pc:spChg chg="del">
          <ac:chgData name="Loena Le Goff - Gestin" userId="cca4da52-f347-4e57-9554-965a83c477e2" providerId="ADAL" clId="{96D64C63-212F-4260-804E-93316691BBF0}" dt="2026-07-16T14:56:46.100" v="16" actId="478"/>
          <ac:spMkLst>
            <pc:docMk/>
            <pc:sldMk cId="1650398755" sldId="275"/>
            <ac:spMk id="6" creationId="{6BA130F9-7054-6D0C-371E-487D644F1F1F}"/>
          </ac:spMkLst>
        </pc:spChg>
        <pc:spChg chg="del mod">
          <ac:chgData name="Loena Le Goff - Gestin" userId="cca4da52-f347-4e57-9554-965a83c477e2" providerId="ADAL" clId="{96D64C63-212F-4260-804E-93316691BBF0}" dt="2026-07-16T14:56:57.146" v="21" actId="478"/>
          <ac:spMkLst>
            <pc:docMk/>
            <pc:sldMk cId="1650398755" sldId="275"/>
            <ac:spMk id="12" creationId="{290F12C5-A140-6AD1-C45F-6FD261B86CAE}"/>
          </ac:spMkLst>
        </pc:spChg>
        <pc:spChg chg="del">
          <ac:chgData name="Loena Le Goff - Gestin" userId="cca4da52-f347-4e57-9554-965a83c477e2" providerId="ADAL" clId="{96D64C63-212F-4260-804E-93316691BBF0}" dt="2026-07-16T14:58:40.486" v="38" actId="478"/>
          <ac:spMkLst>
            <pc:docMk/>
            <pc:sldMk cId="1650398755" sldId="275"/>
            <ac:spMk id="25" creationId="{3331D3BA-C805-2A65-56A7-D214C7D3EA97}"/>
          </ac:spMkLst>
        </pc:spChg>
        <pc:spChg chg="del">
          <ac:chgData name="Loena Le Goff - Gestin" userId="cca4da52-f347-4e57-9554-965a83c477e2" providerId="ADAL" clId="{96D64C63-212F-4260-804E-93316691BBF0}" dt="2026-07-16T14:57:03.090" v="25" actId="478"/>
          <ac:spMkLst>
            <pc:docMk/>
            <pc:sldMk cId="1650398755" sldId="275"/>
            <ac:spMk id="26" creationId="{3C78450A-3524-298C-41CF-29D0A46B227D}"/>
          </ac:spMkLst>
        </pc:spChg>
        <pc:spChg chg="del">
          <ac:chgData name="Loena Le Goff - Gestin" userId="cca4da52-f347-4e57-9554-965a83c477e2" providerId="ADAL" clId="{96D64C63-212F-4260-804E-93316691BBF0}" dt="2026-07-16T14:57:04.894" v="26" actId="478"/>
          <ac:spMkLst>
            <pc:docMk/>
            <pc:sldMk cId="1650398755" sldId="275"/>
            <ac:spMk id="27" creationId="{591FB6E7-3A8B-A70D-777C-E9C3D3C61283}"/>
          </ac:spMkLst>
        </pc:spChg>
        <pc:spChg chg="del mod">
          <ac:chgData name="Loena Le Goff - Gestin" userId="cca4da52-f347-4e57-9554-965a83c477e2" providerId="ADAL" clId="{96D64C63-212F-4260-804E-93316691BBF0}" dt="2026-07-16T14:56:54.659" v="19" actId="478"/>
          <ac:spMkLst>
            <pc:docMk/>
            <pc:sldMk cId="1650398755" sldId="275"/>
            <ac:spMk id="28" creationId="{7BB028BB-6A96-24EA-3408-F2DCB463F281}"/>
          </ac:spMkLst>
        </pc:spChg>
        <pc:picChg chg="mod">
          <ac:chgData name="Loena Le Goff - Gestin" userId="cca4da52-f347-4e57-9554-965a83c477e2" providerId="ADAL" clId="{96D64C63-212F-4260-804E-93316691BBF0}" dt="2026-07-16T14:57:07.220" v="28" actId="1076"/>
          <ac:picMkLst>
            <pc:docMk/>
            <pc:sldMk cId="1650398755" sldId="275"/>
            <ac:picMk id="16" creationId="{36986A8D-A6A3-449A-21F7-03D5E530954C}"/>
          </ac:picMkLst>
        </pc:picChg>
        <pc:picChg chg="del">
          <ac:chgData name="Loena Le Goff - Gestin" userId="cca4da52-f347-4e57-9554-965a83c477e2" providerId="ADAL" clId="{96D64C63-212F-4260-804E-93316691BBF0}" dt="2026-07-16T14:56:58.181" v="22" actId="478"/>
          <ac:picMkLst>
            <pc:docMk/>
            <pc:sldMk cId="1650398755" sldId="275"/>
            <ac:picMk id="18" creationId="{4E5CF0BC-F106-7C09-E81F-FE588EC40E53}"/>
          </ac:picMkLst>
        </pc:picChg>
        <pc:picChg chg="del">
          <ac:chgData name="Loena Le Goff - Gestin" userId="cca4da52-f347-4e57-9554-965a83c477e2" providerId="ADAL" clId="{96D64C63-212F-4260-804E-93316691BBF0}" dt="2026-07-16T14:57:00.356" v="24" actId="478"/>
          <ac:picMkLst>
            <pc:docMk/>
            <pc:sldMk cId="1650398755" sldId="275"/>
            <ac:picMk id="20" creationId="{3A3EBA22-D570-8B4B-ED82-03AE0E4A4D20}"/>
          </ac:picMkLst>
        </pc:picChg>
        <pc:picChg chg="del">
          <ac:chgData name="Loena Le Goff - Gestin" userId="cca4da52-f347-4e57-9554-965a83c477e2" providerId="ADAL" clId="{96D64C63-212F-4260-804E-93316691BBF0}" dt="2026-07-16T14:57:05.778" v="27" actId="478"/>
          <ac:picMkLst>
            <pc:docMk/>
            <pc:sldMk cId="1650398755" sldId="275"/>
            <ac:picMk id="22" creationId="{5197B27E-D6E7-B145-B560-FE474FDD2F5E}"/>
          </ac:picMkLst>
        </pc:picChg>
        <pc:picChg chg="del">
          <ac:chgData name="Loena Le Goff - Gestin" userId="cca4da52-f347-4e57-9554-965a83c477e2" providerId="ADAL" clId="{96D64C63-212F-4260-804E-93316691BBF0}" dt="2026-07-16T14:56:59.374" v="23" actId="478"/>
          <ac:picMkLst>
            <pc:docMk/>
            <pc:sldMk cId="1650398755" sldId="275"/>
            <ac:picMk id="24" creationId="{E87D2B00-159B-140A-B712-F4E79C02B073}"/>
          </ac:picMkLst>
        </pc:picChg>
      </pc:sldChg>
      <pc:sldMasterChg chg="delSldLayout">
        <pc:chgData name="Loena Le Goff - Gestin" userId="cca4da52-f347-4e57-9554-965a83c477e2" providerId="ADAL" clId="{96D64C63-212F-4260-804E-93316691BBF0}" dt="2026-07-16T14:55:55.472" v="2" actId="47"/>
        <pc:sldMasterMkLst>
          <pc:docMk/>
          <pc:sldMasterMk cId="3047309022" sldId="2147483701"/>
        </pc:sldMasterMkLst>
        <pc:sldLayoutChg chg="del">
          <pc:chgData name="Loena Le Goff - Gestin" userId="cca4da52-f347-4e57-9554-965a83c477e2" providerId="ADAL" clId="{96D64C63-212F-4260-804E-93316691BBF0}" dt="2026-07-16T14:55:55.472" v="2" actId="47"/>
          <pc:sldLayoutMkLst>
            <pc:docMk/>
            <pc:sldMasterMk cId="3047309022" sldId="2147483701"/>
            <pc:sldLayoutMk cId="1585071908" sldId="214748371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06E35-43D2-BC6E-2B01-BEA19AB7B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CE547A-05AA-F7E6-BB30-9DDC814655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E7E47C-A106-CE80-B65F-81089E417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7D5764-5B1B-4E75-DE04-4B455D5161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170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997201"/>
            <a:ext cx="5437187" cy="320357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3006253"/>
            <a:ext cx="5437188" cy="319452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77C5BB-ECCB-7A41-A232-01EA8F05C1E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913" y="2097088"/>
            <a:ext cx="5437187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BAD9058-33A3-1840-83AB-734EB9C24F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11903" y="2097088"/>
            <a:ext cx="5437188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800" b="1" i="0">
                <a:solidFill>
                  <a:schemeClr val="accent1"/>
                </a:solidFill>
                <a:latin typeface="+mj-lt"/>
                <a:ea typeface="IAS Ribbon Sans Bold" pitchFamily="2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0308F-D993-E646-9E6E-28100D0E9D7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406F8-E791-2943-ADA1-E7FC9D027FA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92C3D4-5012-1B31-7B44-6BB7A537AA52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99553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2617CEFD-8894-F0BD-9C67-966CD8B120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3328" y="979714"/>
            <a:ext cx="4734000" cy="4898572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8014D-10B6-92E2-EC28-6F8D0BE63F97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4BBC5-1ACA-DA2D-6288-2BEBBD6C11B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A659CA-CD00-8136-4486-A2E1EB283E60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904099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20" r:id="rId16"/>
    <p:sldLayoutId id="214748372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E984B-8D13-B53F-32D6-9D565DB10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13D736-FFA5-5674-7082-16265D3E6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Q&amp;A with </a:t>
            </a:r>
            <a:r>
              <a:rPr lang="en-GB" dirty="0"/>
              <a:t>s</a:t>
            </a:r>
            <a:r>
              <a:rPr lang="en-GB" noProof="0" dirty="0"/>
              <a:t>peakers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B55717-94D6-9796-F843-9A10B0127F82}"/>
              </a:ext>
            </a:extLst>
          </p:cNvPr>
          <p:cNvSpPr txBox="1"/>
          <p:nvPr/>
        </p:nvSpPr>
        <p:spPr>
          <a:xfrm>
            <a:off x="6130490" y="1990902"/>
            <a:ext cx="2151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Daisy Kwala</a:t>
            </a:r>
          </a:p>
          <a:p>
            <a:r>
              <a:rPr lang="en-US" dirty="0"/>
              <a:t>Bar Hostess Empowerment &amp; Support Program</a:t>
            </a:r>
          </a:p>
          <a:p>
            <a:r>
              <a:rPr lang="en-US" dirty="0"/>
              <a:t>Kenya</a:t>
            </a:r>
            <a:endParaRPr lang="es-BO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CB53D3F-0EBD-6376-2F31-9EB07D6D3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52903" y="2080148"/>
            <a:ext cx="1633425" cy="16334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F1C71FB-7E6F-355E-0BA6-B4A68E7126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682" t="13980" r="8078" b="26106"/>
          <a:stretch>
            <a:fillRect/>
          </a:stretch>
        </p:blipFill>
        <p:spPr>
          <a:xfrm>
            <a:off x="4386473" y="2074692"/>
            <a:ext cx="1682938" cy="163311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FD0D4F7-D5E7-33EB-4C5A-5D25691DF0C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8069"/>
          <a:stretch>
            <a:fillRect/>
          </a:stretch>
        </p:blipFill>
        <p:spPr>
          <a:xfrm>
            <a:off x="8763880" y="2080457"/>
            <a:ext cx="1510772" cy="163311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87751F1-D2DB-D059-15CF-1AAC9C080F2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6900"/>
          <a:stretch>
            <a:fillRect/>
          </a:stretch>
        </p:blipFill>
        <p:spPr>
          <a:xfrm>
            <a:off x="1839906" y="4266000"/>
            <a:ext cx="1626245" cy="178807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3F48678-AC1E-07AF-B894-8065C6CB09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8704" y="4184718"/>
            <a:ext cx="1788073" cy="178807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E089E79-16A4-643F-F3D7-CBA0AFD48568}"/>
              </a:ext>
            </a:extLst>
          </p:cNvPr>
          <p:cNvSpPr txBox="1"/>
          <p:nvPr/>
        </p:nvSpPr>
        <p:spPr>
          <a:xfrm>
            <a:off x="1986328" y="1983633"/>
            <a:ext cx="2151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Pank Sethi</a:t>
            </a:r>
          </a:p>
          <a:p>
            <a:r>
              <a:rPr lang="en-US" dirty="0"/>
              <a:t>Positive East</a:t>
            </a:r>
          </a:p>
          <a:p>
            <a:r>
              <a:rPr lang="en-US" dirty="0"/>
              <a:t>United Kingdom</a:t>
            </a:r>
          </a:p>
          <a:p>
            <a:endParaRPr lang="es-BO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56FB2C-4092-4EB5-5538-BAC6E46F27FC}"/>
              </a:ext>
            </a:extLst>
          </p:cNvPr>
          <p:cNvSpPr txBox="1"/>
          <p:nvPr/>
        </p:nvSpPr>
        <p:spPr>
          <a:xfrm>
            <a:off x="10274652" y="1991421"/>
            <a:ext cx="18474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Princess Jauan Durbin</a:t>
            </a:r>
          </a:p>
          <a:p>
            <a:r>
              <a:rPr lang="en-US" dirty="0"/>
              <a:t>Southern Legal Center for Youth, United States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FB668D-DE99-1BB1-639C-C17BA810E49E}"/>
              </a:ext>
            </a:extLst>
          </p:cNvPr>
          <p:cNvSpPr txBox="1"/>
          <p:nvPr/>
        </p:nvSpPr>
        <p:spPr>
          <a:xfrm>
            <a:off x="3576319" y="4266000"/>
            <a:ext cx="30083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Maria Felipe Medeiros</a:t>
            </a:r>
          </a:p>
          <a:p>
            <a:r>
              <a:rPr lang="en-US" dirty="0"/>
              <a:t>Instituto de </a:t>
            </a:r>
            <a:r>
              <a:rPr lang="en-US" dirty="0" err="1"/>
              <a:t>Infectologia</a:t>
            </a:r>
            <a:r>
              <a:rPr lang="en-US" dirty="0"/>
              <a:t> Emílio Ribas / Casa da Pesquisa CRT-SP</a:t>
            </a:r>
          </a:p>
          <a:p>
            <a:r>
              <a:rPr lang="en-US" dirty="0"/>
              <a:t>Brazil</a:t>
            </a:r>
          </a:p>
          <a:p>
            <a:endParaRPr lang="es-BO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99DBA2-F4DE-9CA5-BE3E-6915A5AE4972}"/>
              </a:ext>
            </a:extLst>
          </p:cNvPr>
          <p:cNvSpPr txBox="1"/>
          <p:nvPr/>
        </p:nvSpPr>
        <p:spPr>
          <a:xfrm>
            <a:off x="8847898" y="4266000"/>
            <a:ext cx="30083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Rodenie Olete</a:t>
            </a:r>
          </a:p>
          <a:p>
            <a:r>
              <a:rPr lang="en-US" dirty="0"/>
              <a:t>Sustained Health Initiatives of the Philippines (SHIP) </a:t>
            </a:r>
          </a:p>
          <a:p>
            <a:r>
              <a:rPr lang="en-US" dirty="0"/>
              <a:t>The Philippines</a:t>
            </a:r>
          </a:p>
          <a:p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3741587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86FAB95-B702-71A5-F568-50AE7FFE5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018" y="2129097"/>
            <a:ext cx="2019404" cy="22543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F40CD9B-6162-2355-1724-B788A83AA697}"/>
              </a:ext>
            </a:extLst>
          </p:cNvPr>
          <p:cNvSpPr txBox="1"/>
          <p:nvPr/>
        </p:nvSpPr>
        <p:spPr>
          <a:xfrm>
            <a:off x="2907196" y="4462673"/>
            <a:ext cx="23252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Tereza </a:t>
            </a:r>
            <a:r>
              <a:rPr lang="en-US" b="1" dirty="0" err="1"/>
              <a:t>Kasaeva</a:t>
            </a:r>
            <a:endParaRPr lang="en-US" b="1" dirty="0"/>
          </a:p>
          <a:p>
            <a:r>
              <a:rPr lang="en-US" dirty="0"/>
              <a:t>World Health </a:t>
            </a:r>
            <a:r>
              <a:rPr lang="en-US" dirty="0" err="1"/>
              <a:t>Organisation</a:t>
            </a:r>
            <a:r>
              <a:rPr lang="en-US" dirty="0"/>
              <a:t> Switzerland</a:t>
            </a:r>
          </a:p>
          <a:p>
            <a:endParaRPr lang="es-BO" dirty="0"/>
          </a:p>
        </p:txBody>
      </p:sp>
    </p:spTree>
    <p:extLst>
      <p:ext uri="{BB962C8B-B14F-4D97-AF65-F5344CB8AC3E}">
        <p14:creationId xmlns:p14="http://schemas.microsoft.com/office/powerpoint/2010/main" val="2033570179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Props1.xml><?xml version="1.0" encoding="utf-8"?>
<ds:datastoreItem xmlns:ds="http://schemas.openxmlformats.org/officeDocument/2006/customXml" ds:itemID="{D824B72D-BBC8-498B-AD80-D3998F42BC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6f8d0-c4c0-4f47-ae05-f87aea30adc7"/>
    <ds:schemaRef ds:uri="73ce610f-b889-47d4-8ab5-c38f62379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6EDFE1-7D15-49EE-A565-307B1CFAD8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142261-26B8-4C03-8118-EB37AC3907F7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e236f8d0-c4c0-4f47-ae05-f87aea30adc7"/>
    <ds:schemaRef ds:uri="http://www.w3.org/XML/1998/namespace"/>
    <ds:schemaRef ds:uri="73ce610f-b889-47d4-8ab5-c38f623799c9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61</TotalTime>
  <Words>65</Words>
  <Application>Microsoft Office PowerPoint</Application>
  <PresentationFormat>Widescreen</PresentationFormat>
  <Paragraphs>18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AIDS2026</vt:lpstr>
      <vt:lpstr>Q&amp;A with speakers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Williams</dc:creator>
  <cp:lastModifiedBy>Loena Le Goff - Gestin</cp:lastModifiedBy>
  <cp:revision>3</cp:revision>
  <dcterms:created xsi:type="dcterms:W3CDTF">2026-06-01T08:41:42Z</dcterms:created>
  <dcterms:modified xsi:type="dcterms:W3CDTF">2026-07-16T14:59:57Z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