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701" r:id="rId4"/>
  </p:sldMasterIdLst>
  <p:notesMasterIdLst>
    <p:notesMasterId r:id="rId6"/>
  </p:notesMasterIdLst>
  <p:sldIdLst>
    <p:sldId id="275" r:id="rId5"/>
  </p:sldIdLst>
  <p:sldSz cx="12192000" cy="6858000"/>
  <p:notesSz cx="6858000" cy="9144000"/>
  <p:embeddedFontLst>
    <p:embeddedFont>
      <p:font typeface="Verdana" panose="020B060403050404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–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–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8FB837D-C827-4EFA-A057-4D05807E0F7C}" styleName="Themed Style 1 –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–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–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–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ma Williams" userId="63db2afe-75be-4bc2-8293-016e533a2037" providerId="ADAL" clId="{F4AB38EF-B4E2-43A8-BAD4-6C4C4B016A97}"/>
    <pc:docChg chg="custSel delSld modSld">
      <pc:chgData name="Emma Williams" userId="63db2afe-75be-4bc2-8293-016e533a2037" providerId="ADAL" clId="{F4AB38EF-B4E2-43A8-BAD4-6C4C4B016A97}" dt="2026-07-22T14:21:14.250" v="16" actId="20577"/>
      <pc:docMkLst>
        <pc:docMk/>
      </pc:docMkLst>
      <pc:sldChg chg="delSp modSp del mod">
        <pc:chgData name="Emma Williams" userId="63db2afe-75be-4bc2-8293-016e533a2037" providerId="ADAL" clId="{F4AB38EF-B4E2-43A8-BAD4-6C4C4B016A97}" dt="2026-07-22T12:19:11.976" v="14" actId="2696"/>
        <pc:sldMkLst>
          <pc:docMk/>
          <pc:sldMk cId="3741587896" sldId="274"/>
        </pc:sldMkLst>
        <pc:spChg chg="mod">
          <ac:chgData name="Emma Williams" userId="63db2afe-75be-4bc2-8293-016e533a2037" providerId="ADAL" clId="{F4AB38EF-B4E2-43A8-BAD4-6C4C4B016A97}" dt="2026-07-22T12:18:49.534" v="10" actId="20577"/>
          <ac:spMkLst>
            <pc:docMk/>
            <pc:sldMk cId="3741587896" sldId="274"/>
            <ac:spMk id="6" creationId="{D513D736-FFA5-5674-7082-16265D3E6310}"/>
          </ac:spMkLst>
        </pc:spChg>
        <pc:spChg chg="mod">
          <ac:chgData name="Emma Williams" userId="63db2afe-75be-4bc2-8293-016e533a2037" providerId="ADAL" clId="{F4AB38EF-B4E2-43A8-BAD4-6C4C4B016A97}" dt="2026-07-22T12:18:58.904" v="13" actId="14100"/>
          <ac:spMkLst>
            <pc:docMk/>
            <pc:sldMk cId="3741587896" sldId="274"/>
            <ac:spMk id="15" creationId="{FA30AD13-78AE-E28B-B309-FC18093523B1}"/>
          </ac:spMkLst>
        </pc:spChg>
        <pc:picChg chg="del">
          <ac:chgData name="Emma Williams" userId="63db2afe-75be-4bc2-8293-016e533a2037" providerId="ADAL" clId="{F4AB38EF-B4E2-43A8-BAD4-6C4C4B016A97}" dt="2026-07-22T12:18:52.006" v="12" actId="478"/>
          <ac:picMkLst>
            <pc:docMk/>
            <pc:sldMk cId="3741587896" sldId="274"/>
            <ac:picMk id="16" creationId="{D5339BEE-6438-F24F-497E-20A1A39E8D6E}"/>
          </ac:picMkLst>
        </pc:picChg>
        <pc:picChg chg="del">
          <ac:chgData name="Emma Williams" userId="63db2afe-75be-4bc2-8293-016e533a2037" providerId="ADAL" clId="{F4AB38EF-B4E2-43A8-BAD4-6C4C4B016A97}" dt="2026-07-22T12:18:51.583" v="11" actId="478"/>
          <ac:picMkLst>
            <pc:docMk/>
            <pc:sldMk cId="3741587896" sldId="274"/>
            <ac:picMk id="17" creationId="{556E20A5-B6FC-B3F2-8C70-4C84EF41EA3A}"/>
          </ac:picMkLst>
        </pc:picChg>
      </pc:sldChg>
      <pc:sldChg chg="modSp mod">
        <pc:chgData name="Emma Williams" userId="63db2afe-75be-4bc2-8293-016e533a2037" providerId="ADAL" clId="{F4AB38EF-B4E2-43A8-BAD4-6C4C4B016A97}" dt="2026-07-22T14:21:14.250" v="16" actId="20577"/>
        <pc:sldMkLst>
          <pc:docMk/>
          <pc:sldMk cId="3112429778" sldId="275"/>
        </pc:sldMkLst>
        <pc:spChg chg="mod">
          <ac:chgData name="Emma Williams" userId="63db2afe-75be-4bc2-8293-016e533a2037" providerId="ADAL" clId="{F4AB38EF-B4E2-43A8-BAD4-6C4C4B016A97}" dt="2026-07-22T14:21:14.250" v="16" actId="20577"/>
          <ac:spMkLst>
            <pc:docMk/>
            <pc:sldMk cId="3112429778" sldId="275"/>
            <ac:spMk id="6" creationId="{EA4E6E7C-76F0-FEB0-7824-97064F0EA021}"/>
          </ac:spMkLst>
        </pc:spChg>
        <pc:spChg chg="mod">
          <ac:chgData name="Emma Williams" userId="63db2afe-75be-4bc2-8293-016e533a2037" providerId="ADAL" clId="{F4AB38EF-B4E2-43A8-BAD4-6C4C4B016A97}" dt="2026-07-20T13:55:33.338" v="0" actId="113"/>
          <ac:spMkLst>
            <pc:docMk/>
            <pc:sldMk cId="3112429778" sldId="275"/>
            <ac:spMk id="9" creationId="{981446B7-1E40-F0D4-5D09-57CF47F05196}"/>
          </ac:spMkLst>
        </pc:spChg>
      </pc:sldChg>
    </pc:docChg>
  </pc:docChgLst>
  <pc:docChgLst>
    <pc:chgData name="Loena Le Goff - Gestin" userId="cca4da52-f347-4e57-9554-965a83c477e2" providerId="ADAL" clId="{96D64C63-212F-4260-804E-93316691BBF0}"/>
    <pc:docChg chg="undo custSel addSld delSld modSld">
      <pc:chgData name="Loena Le Goff - Gestin" userId="cca4da52-f347-4e57-9554-965a83c477e2" providerId="ADAL" clId="{96D64C63-212F-4260-804E-93316691BBF0}" dt="2026-07-20T13:49:46.161" v="245" actId="113"/>
      <pc:docMkLst>
        <pc:docMk/>
      </pc:docMkLst>
      <pc:sldChg chg="addSp delSp modSp add mod">
        <pc:chgData name="Loena Le Goff - Gestin" userId="cca4da52-f347-4e57-9554-965a83c477e2" providerId="ADAL" clId="{96D64C63-212F-4260-804E-93316691BBF0}" dt="2026-07-20T13:49:46.161" v="245" actId="113"/>
        <pc:sldMkLst>
          <pc:docMk/>
          <pc:sldMk cId="3112429778" sldId="275"/>
        </pc:sldMkLst>
        <pc:spChg chg="add mod">
          <ac:chgData name="Loena Le Goff - Gestin" userId="cca4da52-f347-4e57-9554-965a83c477e2" providerId="ADAL" clId="{96D64C63-212F-4260-804E-93316691BBF0}" dt="2026-07-20T13:47:52.171" v="229" actId="1076"/>
          <ac:spMkLst>
            <pc:docMk/>
            <pc:sldMk cId="3112429778" sldId="275"/>
            <ac:spMk id="5" creationId="{F2BAB43B-4AC2-1DFE-6EA2-9BC5C027845F}"/>
          </ac:spMkLst>
        </pc:spChg>
        <pc:spChg chg="mod">
          <ac:chgData name="Loena Le Goff - Gestin" userId="cca4da52-f347-4e57-9554-965a83c477e2" providerId="ADAL" clId="{96D64C63-212F-4260-804E-93316691BBF0}" dt="2026-07-20T13:46:19.786" v="220" actId="1076"/>
          <ac:spMkLst>
            <pc:docMk/>
            <pc:sldMk cId="3112429778" sldId="275"/>
            <ac:spMk id="6" creationId="{EA4E6E7C-76F0-FEB0-7824-97064F0EA021}"/>
          </ac:spMkLst>
        </pc:spChg>
        <pc:spChg chg="add mod">
          <ac:chgData name="Loena Le Goff - Gestin" userId="cca4da52-f347-4e57-9554-965a83c477e2" providerId="ADAL" clId="{96D64C63-212F-4260-804E-93316691BBF0}" dt="2026-07-20T13:49:13.220" v="242" actId="113"/>
          <ac:spMkLst>
            <pc:docMk/>
            <pc:sldMk cId="3112429778" sldId="275"/>
            <ac:spMk id="7" creationId="{5FC07590-5927-4DC3-9AF6-FD4C64B18AB9}"/>
          </ac:spMkLst>
        </pc:spChg>
        <pc:spChg chg="add mod">
          <ac:chgData name="Loena Le Goff - Gestin" userId="cca4da52-f347-4e57-9554-965a83c477e2" providerId="ADAL" clId="{96D64C63-212F-4260-804E-93316691BBF0}" dt="2026-07-20T13:49:46.161" v="245" actId="113"/>
          <ac:spMkLst>
            <pc:docMk/>
            <pc:sldMk cId="3112429778" sldId="275"/>
            <ac:spMk id="9" creationId="{981446B7-1E40-F0D4-5D09-57CF47F05196}"/>
          </ac:spMkLst>
        </pc:spChg>
        <pc:picChg chg="add mod">
          <ac:chgData name="Loena Le Goff - Gestin" userId="cca4da52-f347-4e57-9554-965a83c477e2" providerId="ADAL" clId="{96D64C63-212F-4260-804E-93316691BBF0}" dt="2026-07-20T13:45:45.807" v="205" actId="1076"/>
          <ac:picMkLst>
            <pc:docMk/>
            <pc:sldMk cId="3112429778" sldId="275"/>
            <ac:picMk id="2" creationId="{0A918DA5-140E-36CB-E980-DB8C6A23E581}"/>
          </ac:picMkLst>
        </pc:picChg>
        <pc:picChg chg="add mod">
          <ac:chgData name="Loena Le Goff - Gestin" userId="cca4da52-f347-4e57-9554-965a83c477e2" providerId="ADAL" clId="{96D64C63-212F-4260-804E-93316691BBF0}" dt="2026-07-20T13:48:35.035" v="235" actId="1076"/>
          <ac:picMkLst>
            <pc:docMk/>
            <pc:sldMk cId="3112429778" sldId="275"/>
            <ac:picMk id="4" creationId="{2DC31EED-C94C-F26F-731D-2B95820E7294}"/>
          </ac:picMkLst>
        </pc:picChg>
        <pc:cxnChg chg="add mod">
          <ac:chgData name="Loena Le Goff - Gestin" userId="cca4da52-f347-4e57-9554-965a83c477e2" providerId="ADAL" clId="{96D64C63-212F-4260-804E-93316691BBF0}" dt="2026-07-20T13:48:55.574" v="238" actId="1076"/>
          <ac:cxnSpMkLst>
            <pc:docMk/>
            <pc:sldMk cId="3112429778" sldId="275"/>
            <ac:cxnSpMk id="8" creationId="{BAB3D995-F4FA-BE85-BAED-C7979934E172}"/>
          </ac:cxnSpMkLst>
        </pc:cxnChg>
        <pc:cxnChg chg="add mod">
          <ac:chgData name="Loena Le Goff - Gestin" userId="cca4da52-f347-4e57-9554-965a83c477e2" providerId="ADAL" clId="{96D64C63-212F-4260-804E-93316691BBF0}" dt="2026-07-20T13:49:06.989" v="241" actId="1076"/>
          <ac:cxnSpMkLst>
            <pc:docMk/>
            <pc:sldMk cId="3112429778" sldId="275"/>
            <ac:cxnSpMk id="15" creationId="{CB5927F9-A7E1-8659-8ADF-B0B74F75D775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4D20E5-D8F7-594B-9D91-F763D43B9AF7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E8DCDC-D13C-2549-BE6A-717E9EED41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2321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7188B-C84F-CCEB-DE94-EF332B0A7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594176-F1A4-24C6-332E-6CBCE5E7FB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B768F3-BE81-BAF3-2BAE-A3E28D53E3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99F373-046A-998F-06F8-61DC197DCF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0804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357341" cy="575945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44E8B6-6518-A33D-7A70-C9FD6E468D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306" y="4037048"/>
            <a:ext cx="3585484" cy="230866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9FCB7F2-EDDE-2631-46A7-9B1DBF90345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4059534" cy="369608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E11E1F5-72FC-EA6D-2311-C01BA07ECAEE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FD81D20-A5D3-92AD-E846-1BFCC81E7AC4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95456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243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6DA62-48A2-4910-51D9-5349612C170E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5C391-D1F0-666B-06E0-AD34C2274C7A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B27D770-6B73-6C3D-D0E2-95502F84F8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944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6DA62-48A2-4910-51D9-5349612C170E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5C391-D1F0-666B-06E0-AD34C2274C7A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7C8642-0124-622F-BAF5-E8A0C111DE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974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A84E54A-D965-FC50-802E-562CE671CB7A}"/>
              </a:ext>
            </a:extLst>
          </p:cNvPr>
          <p:cNvSpPr/>
          <p:nvPr userDrawn="1"/>
        </p:nvSpPr>
        <p:spPr>
          <a:xfrm>
            <a:off x="0" y="0"/>
            <a:ext cx="12192000" cy="16652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B918DAA-45D8-EF4A-B0DE-9DB83618D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5"/>
            <a:ext cx="8891914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DE0E92-4155-274E-B8D3-6224F5791510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DCB52A-22C1-CC1A-5306-2A67B54510F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B4EE815-10FC-404F-AA02-42FDEC9EF3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41299" y="248555"/>
            <a:ext cx="2328312" cy="14991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AF0A2EB-42C3-D81B-AB52-D398F3B5452D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B065CA-40FB-7F48-9E62-95C7492E7738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453005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997201"/>
            <a:ext cx="5437187" cy="320357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3006253"/>
            <a:ext cx="5437188" cy="319452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77C5BB-ECCB-7A41-A232-01EA8F05C1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2913" y="2097088"/>
            <a:ext cx="5437187" cy="6477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chemeClr val="accent1"/>
                </a:solidFill>
                <a:latin typeface="+mj-lt"/>
                <a:ea typeface="IAS Ribbon Sans 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Click to edit Master text styles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BAD9058-33A3-1840-83AB-734EB9C24FB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11903" y="2097088"/>
            <a:ext cx="5437188" cy="6477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1800" b="1" i="0">
                <a:solidFill>
                  <a:schemeClr val="accent1"/>
                </a:solidFill>
                <a:latin typeface="+mj-lt"/>
                <a:ea typeface="IAS Ribbon Sans Bold" pitchFamily="2" charset="0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60308F-D993-E646-9E6E-28100D0E9D7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F406F8-E791-2943-ADA1-E7FC9D027FA8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92C3D4-5012-1B31-7B44-6BB7A537AA52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399553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5A67C6D-451D-6C40-B015-49D120732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551B1C-217B-4F4B-81FF-529B758036DF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DF6C31-4E8E-5BDB-94AB-7610F1DA05D3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054057-F02E-2B99-E32E-F9979D4EEE57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1067E1-F7EC-01BB-7973-A7A252E1C286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43574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EE9A4EF-A011-1744-9932-D74E1968F6E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441325"/>
            <a:ext cx="5437188" cy="575945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itle 10">
            <a:extLst>
              <a:ext uri="{FF2B5EF4-FFF2-40B4-BE49-F238E27FC236}">
                <a16:creationId xmlns:a16="http://schemas.microsoft.com/office/drawing/2014/main" id="{091C71F5-B0A7-8745-8F8B-E636D57FA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AD4010-0096-6B46-B74C-E77670FCDEA8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03DDA-7889-4B5B-0956-8066BA50259B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F07B0A-8C48-EF80-3A83-BF9149E741FA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89AE47-1EEB-2C92-3C54-1F045097632D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06148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16388" y="2097089"/>
            <a:ext cx="7632703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3368799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noProof="0" err="1"/>
              <a:t>Nulla</a:t>
            </a:r>
            <a:r>
              <a:rPr lang="en-GB" noProof="0"/>
              <a:t> </a:t>
            </a:r>
            <a:r>
              <a:rPr lang="en-GB" noProof="0" err="1"/>
              <a:t>quis</a:t>
            </a:r>
            <a:r>
              <a:rPr lang="en-GB" noProof="0"/>
              <a:t> lorem </a:t>
            </a:r>
            <a:r>
              <a:rPr lang="en-GB" noProof="0" err="1"/>
              <a:t>ut</a:t>
            </a:r>
            <a:r>
              <a:rPr lang="en-GB" noProof="0"/>
              <a:t> libero </a:t>
            </a:r>
            <a:r>
              <a:rPr lang="en-GB" noProof="0" err="1"/>
              <a:t>malesuada</a:t>
            </a:r>
            <a:r>
              <a:rPr lang="en-GB" noProof="0"/>
              <a:t> </a:t>
            </a:r>
            <a:r>
              <a:rPr lang="en-GB" noProof="0" err="1"/>
              <a:t>feugiat</a:t>
            </a:r>
            <a:r>
              <a:rPr lang="en-GB" noProof="0"/>
              <a:t>. </a:t>
            </a:r>
            <a:r>
              <a:rPr lang="en-GB" noProof="0" err="1"/>
              <a:t>Curabitur</a:t>
            </a:r>
            <a:r>
              <a:rPr lang="en-GB" noProof="0"/>
              <a:t> non </a:t>
            </a:r>
            <a:r>
              <a:rPr lang="en-GB" noProof="0" err="1"/>
              <a:t>nulla</a:t>
            </a:r>
            <a:r>
              <a:rPr lang="en-GB" noProof="0"/>
              <a:t> sit </a:t>
            </a:r>
            <a:r>
              <a:rPr lang="en-GB" noProof="0" err="1"/>
              <a:t>amet</a:t>
            </a:r>
            <a:r>
              <a:rPr lang="en-GB" noProof="0"/>
              <a:t> </a:t>
            </a:r>
            <a:r>
              <a:rPr lang="en-GB" noProof="0" err="1"/>
              <a:t>nisl</a:t>
            </a:r>
            <a:r>
              <a:rPr lang="en-GB" noProof="0"/>
              <a:t> tempus convallis </a:t>
            </a:r>
            <a:r>
              <a:rPr lang="en-GB" noProof="0" err="1"/>
              <a:t>quis</a:t>
            </a:r>
            <a:r>
              <a:rPr lang="en-GB" noProof="0"/>
              <a:t> ac </a:t>
            </a:r>
            <a:r>
              <a:rPr lang="en-GB" noProof="0" err="1"/>
              <a:t>lectus</a:t>
            </a:r>
            <a:r>
              <a:rPr lang="en-GB" noProof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22CF7E-E712-017E-103E-DCEC9512CD09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2192-2677-291C-F2AE-B0A152218DEC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DD3AD8-8F42-1667-07F4-9D017FB25D1D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0264602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0" y="2097089"/>
            <a:ext cx="5437191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5437187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err="1"/>
              <a:t>Nulla</a:t>
            </a:r>
            <a:r>
              <a:rPr lang="en-GB" noProof="0"/>
              <a:t> </a:t>
            </a:r>
            <a:r>
              <a:rPr lang="en-GB" noProof="0" err="1"/>
              <a:t>quis</a:t>
            </a:r>
            <a:r>
              <a:rPr lang="en-GB" noProof="0"/>
              <a:t> lorem </a:t>
            </a:r>
            <a:r>
              <a:rPr lang="en-GB" noProof="0" err="1"/>
              <a:t>ut</a:t>
            </a:r>
            <a:r>
              <a:rPr lang="en-GB" noProof="0"/>
              <a:t> libero </a:t>
            </a:r>
            <a:r>
              <a:rPr lang="en-GB" noProof="0" err="1"/>
              <a:t>malesuada</a:t>
            </a:r>
            <a:r>
              <a:rPr lang="en-GB" noProof="0"/>
              <a:t> </a:t>
            </a:r>
            <a:r>
              <a:rPr lang="en-GB" noProof="0" err="1"/>
              <a:t>feugiat</a:t>
            </a:r>
            <a:r>
              <a:rPr lang="en-GB" noProof="0"/>
              <a:t>. </a:t>
            </a:r>
            <a:r>
              <a:rPr lang="en-GB" noProof="0" err="1"/>
              <a:t>Curabitur</a:t>
            </a:r>
            <a:r>
              <a:rPr lang="en-GB" noProof="0"/>
              <a:t> non </a:t>
            </a:r>
            <a:r>
              <a:rPr lang="en-GB" noProof="0" err="1"/>
              <a:t>nulla</a:t>
            </a:r>
            <a:r>
              <a:rPr lang="en-GB" noProof="0"/>
              <a:t> sit </a:t>
            </a:r>
            <a:r>
              <a:rPr lang="en-GB" noProof="0" err="1"/>
              <a:t>amet</a:t>
            </a:r>
            <a:r>
              <a:rPr lang="en-GB" noProof="0"/>
              <a:t> </a:t>
            </a:r>
            <a:r>
              <a:rPr lang="en-GB" noProof="0" err="1"/>
              <a:t>nisl</a:t>
            </a:r>
            <a:r>
              <a:rPr lang="en-GB" noProof="0"/>
              <a:t> tempus convallis </a:t>
            </a:r>
            <a:r>
              <a:rPr lang="en-GB" noProof="0" err="1"/>
              <a:t>quis</a:t>
            </a:r>
            <a:r>
              <a:rPr lang="en-GB" noProof="0"/>
              <a:t> ac </a:t>
            </a:r>
            <a:r>
              <a:rPr lang="en-GB" noProof="0" err="1"/>
              <a:t>lectus</a:t>
            </a:r>
            <a:r>
              <a:rPr lang="en-GB" noProof="0"/>
              <a:t>.</a:t>
            </a:r>
          </a:p>
          <a:p>
            <a:r>
              <a:rPr lang="en-GB" noProof="0"/>
              <a:t>Proin </a:t>
            </a:r>
            <a:r>
              <a:rPr lang="en-GB" noProof="0" err="1"/>
              <a:t>eget</a:t>
            </a:r>
            <a:r>
              <a:rPr lang="en-GB" noProof="0"/>
              <a:t> </a:t>
            </a:r>
            <a:r>
              <a:rPr lang="en-GB" noProof="0" err="1"/>
              <a:t>tortor</a:t>
            </a:r>
            <a:r>
              <a:rPr lang="en-GB" noProof="0"/>
              <a:t> </a:t>
            </a:r>
            <a:r>
              <a:rPr lang="en-GB" noProof="0" err="1"/>
              <a:t>risus</a:t>
            </a:r>
            <a:r>
              <a:rPr lang="en-GB" noProof="0"/>
              <a:t>. Lorem ipsum </a:t>
            </a:r>
            <a:r>
              <a:rPr lang="en-GB" noProof="0" err="1"/>
              <a:t>dolor</a:t>
            </a:r>
            <a:r>
              <a:rPr lang="en-GB" noProof="0"/>
              <a:t> sit </a:t>
            </a:r>
            <a:r>
              <a:rPr lang="en-GB" noProof="0" err="1"/>
              <a:t>amet</a:t>
            </a:r>
            <a:r>
              <a:rPr lang="en-GB" noProof="0"/>
              <a:t>, </a:t>
            </a:r>
            <a:r>
              <a:rPr lang="en-GB" noProof="0" err="1"/>
              <a:t>consectetur</a:t>
            </a:r>
            <a:r>
              <a:rPr lang="en-GB" noProof="0"/>
              <a:t> </a:t>
            </a:r>
            <a:r>
              <a:rPr lang="en-GB" noProof="0" err="1"/>
              <a:t>adipiscing</a:t>
            </a:r>
            <a:r>
              <a:rPr lang="en-GB" noProof="0"/>
              <a:t> </a:t>
            </a:r>
            <a:r>
              <a:rPr lang="en-GB" noProof="0" err="1"/>
              <a:t>elit</a:t>
            </a:r>
            <a:r>
              <a:rPr lang="en-GB" noProof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3A1906-1C90-CD57-B856-9068C16F17CD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4B60B3-9B42-510D-CCDA-A4FD4CB13D11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6A1745-FF3F-423F-8AA2-E352A08E2E46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3675361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075613" y="2097089"/>
            <a:ext cx="3673478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7200900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err="1"/>
              <a:t>Nulla</a:t>
            </a:r>
            <a:r>
              <a:rPr lang="en-GB" noProof="0"/>
              <a:t> </a:t>
            </a:r>
            <a:r>
              <a:rPr lang="en-GB" noProof="0" err="1"/>
              <a:t>quis</a:t>
            </a:r>
            <a:r>
              <a:rPr lang="en-GB" noProof="0"/>
              <a:t> lorem </a:t>
            </a:r>
            <a:r>
              <a:rPr lang="en-GB" noProof="0" err="1"/>
              <a:t>ut</a:t>
            </a:r>
            <a:r>
              <a:rPr lang="en-GB" noProof="0"/>
              <a:t> libero </a:t>
            </a:r>
            <a:r>
              <a:rPr lang="en-GB" noProof="0" err="1"/>
              <a:t>malesuada</a:t>
            </a:r>
            <a:r>
              <a:rPr lang="en-GB" noProof="0"/>
              <a:t> </a:t>
            </a:r>
            <a:r>
              <a:rPr lang="en-GB" noProof="0" err="1"/>
              <a:t>feugiat</a:t>
            </a:r>
            <a:r>
              <a:rPr lang="en-GB" noProof="0"/>
              <a:t>. </a:t>
            </a:r>
            <a:r>
              <a:rPr lang="en-GB" noProof="0" err="1"/>
              <a:t>Curabitur</a:t>
            </a:r>
            <a:r>
              <a:rPr lang="en-GB" noProof="0"/>
              <a:t> non </a:t>
            </a:r>
            <a:r>
              <a:rPr lang="en-GB" noProof="0" err="1"/>
              <a:t>nulla</a:t>
            </a:r>
            <a:r>
              <a:rPr lang="en-GB" noProof="0"/>
              <a:t> sit </a:t>
            </a:r>
            <a:r>
              <a:rPr lang="en-GB" noProof="0" err="1"/>
              <a:t>amet</a:t>
            </a:r>
            <a:r>
              <a:rPr lang="en-GB" noProof="0"/>
              <a:t> </a:t>
            </a:r>
            <a:r>
              <a:rPr lang="en-GB" noProof="0" err="1"/>
              <a:t>nisl</a:t>
            </a:r>
            <a:r>
              <a:rPr lang="en-GB" noProof="0"/>
              <a:t> tempus convallis </a:t>
            </a:r>
            <a:r>
              <a:rPr lang="en-GB" noProof="0" err="1"/>
              <a:t>quis</a:t>
            </a:r>
            <a:r>
              <a:rPr lang="en-GB" noProof="0"/>
              <a:t> ac </a:t>
            </a:r>
            <a:r>
              <a:rPr lang="en-GB" noProof="0" err="1"/>
              <a:t>lectus</a:t>
            </a:r>
            <a:r>
              <a:rPr lang="en-GB" noProof="0"/>
              <a:t>.</a:t>
            </a:r>
          </a:p>
          <a:p>
            <a:r>
              <a:rPr lang="en-GB" noProof="0"/>
              <a:t>Proin </a:t>
            </a:r>
            <a:r>
              <a:rPr lang="en-GB" noProof="0" err="1"/>
              <a:t>eget</a:t>
            </a:r>
            <a:r>
              <a:rPr lang="en-GB" noProof="0"/>
              <a:t> </a:t>
            </a:r>
            <a:r>
              <a:rPr lang="en-GB" noProof="0" err="1"/>
              <a:t>tortor</a:t>
            </a:r>
            <a:r>
              <a:rPr lang="en-GB" noProof="0"/>
              <a:t> </a:t>
            </a:r>
            <a:r>
              <a:rPr lang="en-GB" noProof="0" err="1"/>
              <a:t>risus</a:t>
            </a:r>
            <a:r>
              <a:rPr lang="en-GB" noProof="0"/>
              <a:t>. Lorem ipsum </a:t>
            </a:r>
            <a:r>
              <a:rPr lang="en-GB" noProof="0" err="1"/>
              <a:t>dolor</a:t>
            </a:r>
            <a:r>
              <a:rPr lang="en-GB" noProof="0"/>
              <a:t> sit </a:t>
            </a:r>
            <a:r>
              <a:rPr lang="en-GB" noProof="0" err="1"/>
              <a:t>amet</a:t>
            </a:r>
            <a:r>
              <a:rPr lang="en-GB" noProof="0"/>
              <a:t>, </a:t>
            </a:r>
            <a:r>
              <a:rPr lang="en-GB" noProof="0" err="1"/>
              <a:t>consectetur</a:t>
            </a:r>
            <a:r>
              <a:rPr lang="en-GB" noProof="0"/>
              <a:t> </a:t>
            </a:r>
            <a:r>
              <a:rPr lang="en-GB" noProof="0" err="1"/>
              <a:t>adipiscing</a:t>
            </a:r>
            <a:r>
              <a:rPr lang="en-GB" noProof="0"/>
              <a:t> </a:t>
            </a:r>
            <a:r>
              <a:rPr lang="en-GB" noProof="0" err="1"/>
              <a:t>elit</a:t>
            </a:r>
            <a:r>
              <a:rPr lang="en-GB" noProof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/>
              <a:t>Donec </a:t>
            </a:r>
            <a:r>
              <a:rPr lang="en-GB" noProof="0" err="1"/>
              <a:t>rutrum</a:t>
            </a:r>
            <a:r>
              <a:rPr lang="en-GB" noProof="0"/>
              <a:t> </a:t>
            </a:r>
            <a:r>
              <a:rPr lang="en-GB" noProof="0" err="1"/>
              <a:t>congue</a:t>
            </a:r>
            <a:r>
              <a:rPr lang="en-GB" noProof="0"/>
              <a:t> </a:t>
            </a:r>
            <a:r>
              <a:rPr lang="en-GB" noProof="0" err="1"/>
              <a:t>leo</a:t>
            </a:r>
            <a:r>
              <a:rPr lang="en-GB" noProof="0"/>
              <a:t> </a:t>
            </a:r>
            <a:r>
              <a:rPr lang="en-GB" noProof="0" err="1"/>
              <a:t>eget</a:t>
            </a:r>
            <a:r>
              <a:rPr lang="en-GB" noProof="0"/>
              <a:t> </a:t>
            </a:r>
            <a:r>
              <a:rPr lang="en-GB" noProof="0" err="1"/>
              <a:t>malesuada</a:t>
            </a:r>
            <a:r>
              <a:rPr lang="en-GB" noProof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err="1"/>
              <a:t>Curabitur</a:t>
            </a:r>
            <a:r>
              <a:rPr lang="en-GB" noProof="0"/>
              <a:t> </a:t>
            </a:r>
            <a:r>
              <a:rPr lang="en-GB" noProof="0" err="1"/>
              <a:t>aliquet</a:t>
            </a:r>
            <a:r>
              <a:rPr lang="en-GB" noProof="0"/>
              <a:t> </a:t>
            </a:r>
            <a:r>
              <a:rPr lang="en-GB" noProof="0" err="1"/>
              <a:t>quam</a:t>
            </a:r>
            <a:r>
              <a:rPr lang="en-GB" noProof="0"/>
              <a:t> id dui </a:t>
            </a:r>
            <a:r>
              <a:rPr lang="en-GB" noProof="0" err="1"/>
              <a:t>posuere</a:t>
            </a:r>
            <a:r>
              <a:rPr lang="en-GB" noProof="0"/>
              <a:t> </a:t>
            </a:r>
            <a:r>
              <a:rPr lang="en-GB" noProof="0" err="1"/>
              <a:t>blandit</a:t>
            </a:r>
            <a:r>
              <a:rPr lang="en-GB" noProof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/>
              <a:t>Proin </a:t>
            </a:r>
            <a:r>
              <a:rPr lang="en-GB" noProof="0" err="1"/>
              <a:t>eget</a:t>
            </a:r>
            <a:r>
              <a:rPr lang="en-GB" noProof="0"/>
              <a:t> </a:t>
            </a:r>
            <a:r>
              <a:rPr lang="en-GB" noProof="0" err="1"/>
              <a:t>tortor</a:t>
            </a:r>
            <a:r>
              <a:rPr lang="en-GB" noProof="0"/>
              <a:t> </a:t>
            </a:r>
            <a:r>
              <a:rPr lang="en-GB" noProof="0" err="1"/>
              <a:t>risus</a:t>
            </a:r>
            <a:r>
              <a:rPr lang="en-GB" noProof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6350AF-01E5-1584-1D6E-A24252F1C3E6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091343-887A-7C27-2A65-1394B1B02F38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42407B-17FD-C502-1243-774F728D13CE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73630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with Ca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85512DB3-4C68-E6AE-8D86-2B37C85E70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075613" y="0"/>
            <a:ext cx="41148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2C07795-8A1B-4F48-ADAF-7475467E7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D43CCD-AAFC-B847-BF0F-B7E2A805F6E1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12FA691-34E1-B147-9F45-2CFB053A59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74702" y="979714"/>
            <a:ext cx="4734000" cy="4898572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9FCCC6-1BCF-D16E-D5A2-940EE11165DD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19DD43-09A7-C0FA-FD23-56F06106877D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C753A9-3B8C-F8F1-F06A-BC751753B4D7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345505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mage and Content - Patter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F27FD3C-C00B-F68C-57EB-444614AAC4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94408"/>
            <a:ext cx="3738959" cy="3863591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A9FAEF4-2CDC-9742-AEF3-A25C5A44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4DCF326-D6B4-5E4A-8E2C-D9FE40FD28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88000" y="2098800"/>
            <a:ext cx="4690800" cy="3571200"/>
          </a:xfrm>
          <a:prstGeom prst="rect">
            <a:avLst/>
          </a:prstGeom>
          <a:solidFill>
            <a:schemeClr val="tx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772F97-72EC-BC03-D894-E3373E7FE11B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63B836-6BBC-CC52-7451-75593C29685E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446295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 - Patter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B0B8AC0-F5B9-4961-AB36-A3709CEF52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60642"/>
            <a:ext cx="4280598" cy="3897357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A9FAEF4-2CDC-9742-AEF3-A25C5A44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4DCF326-D6B4-5E4A-8E2C-D9FE40FD28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88719" y="2098800"/>
            <a:ext cx="4690800" cy="3571200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0943C6-B383-4763-B926-D1CB8D8C92A1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B36E5-CE69-3B1E-B3BD-1693FA1E6BE8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9882922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3976421-9C43-4A44-829D-511FFE024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CB34A3-C584-1046-8C17-AB1BCE2694C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1A06C6-814D-4A47-8F9A-552C373FA66E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FCF1BB-B3E9-B97A-8306-531C90803CA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0D4EE2-C7DF-8A77-CC45-38E648A1250B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8E0526-BD62-081D-BB5E-E881DF8C3413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33498401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ull slid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391" y="441325"/>
            <a:ext cx="7632700" cy="460930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4800" b="0" i="0">
                <a:latin typeface="+mn-lt"/>
                <a:ea typeface="IAS Ribbon Sans Regular" pitchFamily="2" charset="0"/>
              </a:defRPr>
            </a:lvl1pPr>
          </a:lstStyle>
          <a:p>
            <a:r>
              <a:rPr lang="en-GB" noProof="0"/>
              <a:t>“Click to edit quote”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83131-2416-4447-B094-A11566C296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+mj-lt"/>
                <a:ea typeface="IAS Ribbon Sans Regular" pitchFamily="2" charset="0"/>
              </a:defRPr>
            </a:lvl1pPr>
          </a:lstStyle>
          <a:p>
            <a:pPr lvl="0"/>
            <a:r>
              <a:rPr lang="en-GB" noProof="0"/>
              <a:t>Quote citation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9E907-6C88-57CC-3433-E6393DEC17F9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62DB7-DE31-C0AE-4ACD-C3866CFEC0B2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C47D151-E338-7A56-A46C-640C4619BA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3253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slide 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A48F992-2AE2-529F-7179-FAFD77609F6B}"/>
              </a:ext>
            </a:extLst>
          </p:cNvPr>
          <p:cNvSpPr/>
          <p:nvPr userDrawn="1"/>
        </p:nvSpPr>
        <p:spPr>
          <a:xfrm>
            <a:off x="3125036" y="0"/>
            <a:ext cx="906696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GB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391" y="441325"/>
            <a:ext cx="7632700" cy="460930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4800" b="0" i="0">
                <a:solidFill>
                  <a:schemeClr val="bg1"/>
                </a:solidFill>
                <a:latin typeface="+mn-lt"/>
                <a:ea typeface="IAS Ribbon Sans Regular" pitchFamily="2" charset="0"/>
              </a:defRPr>
            </a:lvl1pPr>
          </a:lstStyle>
          <a:p>
            <a:r>
              <a:rPr lang="en-GB" noProof="0"/>
              <a:t>“Click to edit quote”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83131-2416-4447-B094-A11566C296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+mj-lt"/>
                <a:ea typeface="IAS Ribbon Sans Regular" pitchFamily="2" charset="0"/>
              </a:defRPr>
            </a:lvl1pPr>
          </a:lstStyle>
          <a:p>
            <a:pPr lvl="0"/>
            <a:r>
              <a:rPr lang="en-GB" noProof="0"/>
              <a:t>Quote citation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9E907-6C88-57CC-3433-E6393DEC17F9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bg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62DB7-DE31-C0AE-4ACD-C3866CFEC0B2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bg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C47D151-E338-7A56-A46C-640C4619BA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900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16390" y="441326"/>
            <a:ext cx="7632692" cy="1223964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2907" y="2097090"/>
            <a:ext cx="11306175" cy="407987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779A7A-3E32-4C26-1C18-91765C53270A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rcRect/>
          <a:stretch/>
        </p:blipFill>
        <p:spPr>
          <a:xfrm>
            <a:off x="236214" y="248555"/>
            <a:ext cx="2328312" cy="149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309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21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4" r:id="rId11"/>
    <p:sldLayoutId id="2147483715" r:id="rId12"/>
    <p:sldLayoutId id="2147483716" r:id="rId13"/>
    <p:sldLayoutId id="2147483717" r:id="rId14"/>
    <p:sldLayoutId id="2147483718" r:id="rId15"/>
    <p:sldLayoutId id="2147483720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79">
          <p15:clr>
            <a:srgbClr val="F26B43"/>
          </p15:clr>
        </p15:guide>
        <p15:guide id="2" pos="2593">
          <p15:clr>
            <a:srgbClr val="F26B43"/>
          </p15:clr>
        </p15:guide>
        <p15:guide id="3" pos="2865">
          <p15:clr>
            <a:srgbClr val="F26B43"/>
          </p15:clr>
        </p15:guide>
        <p15:guide id="4" pos="3704">
          <p15:clr>
            <a:srgbClr val="F26B43"/>
          </p15:clr>
        </p15:guide>
        <p15:guide id="5" pos="3976">
          <p15:clr>
            <a:srgbClr val="F26B43"/>
          </p15:clr>
        </p15:guide>
        <p15:guide id="6" pos="4815">
          <p15:clr>
            <a:srgbClr val="F26B43"/>
          </p15:clr>
        </p15:guide>
        <p15:guide id="7" pos="5087">
          <p15:clr>
            <a:srgbClr val="F26B43"/>
          </p15:clr>
        </p15:guide>
        <p15:guide id="8" pos="7401">
          <p15:clr>
            <a:srgbClr val="F26B43"/>
          </p15:clr>
        </p15:guide>
        <p15:guide id="9" orient="horz" pos="278">
          <p15:clr>
            <a:srgbClr val="F26B43"/>
          </p15:clr>
        </p15:guide>
        <p15:guide id="10" orient="horz" pos="1049">
          <p15:clr>
            <a:srgbClr val="F26B43"/>
          </p15:clr>
        </p15:guide>
        <p15:guide id="11" orient="horz" pos="1321">
          <p15:clr>
            <a:srgbClr val="F26B43"/>
          </p15:clr>
        </p15:guide>
        <p15:guide id="12" orient="horz" pos="3906">
          <p15:clr>
            <a:srgbClr val="F26B43"/>
          </p15:clr>
        </p15:guide>
        <p15:guide id="13" orient="horz" pos="4178">
          <p15:clr>
            <a:srgbClr val="F26B43"/>
          </p15:clr>
        </p15:guide>
        <p15:guide id="14" orient="horz" pos="4042">
          <p15:clr>
            <a:srgbClr val="F26B43"/>
          </p15:clr>
        </p15:guide>
        <p15:guide id="15" orient="horz" pos="118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AEC60-6B89-E2B6-0A9D-6B5B2359A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A4E6E7C-76F0-FEB0-7824-97064F0EA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6600" y="935920"/>
            <a:ext cx="8472491" cy="1223964"/>
          </a:xfrm>
        </p:spPr>
        <p:txBody>
          <a:bodyPr>
            <a:normAutofit fontScale="90000"/>
          </a:bodyPr>
          <a:lstStyle/>
          <a:p>
            <a:r>
              <a:rPr lang="en-GB" noProof="0" dirty="0"/>
              <a:t>Stay in touch with the </a:t>
            </a:r>
            <a:br>
              <a:rPr lang="en-GB" noProof="0" dirty="0"/>
            </a:br>
            <a:r>
              <a:rPr lang="en-GB" noProof="0" dirty="0"/>
              <a:t>IAS Person-Centred Care programme!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A918DA5-140E-36CB-E980-DB8C6A23E5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1859" y="3026850"/>
            <a:ext cx="3101007" cy="310100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DC31EED-C94C-F26F-731D-2B95820E72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4763" y="3030226"/>
            <a:ext cx="3101008" cy="31010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2BAB43B-4AC2-1DFE-6EA2-9BC5C027845F}"/>
              </a:ext>
            </a:extLst>
          </p:cNvPr>
          <p:cNvSpPr txBox="1"/>
          <p:nvPr/>
        </p:nvSpPr>
        <p:spPr>
          <a:xfrm>
            <a:off x="2089965" y="2380519"/>
            <a:ext cx="19221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/>
              <a:t>Join the PCC mailing list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C07590-5927-4DC3-9AF6-FD4C64B18AB9}"/>
              </a:ext>
            </a:extLst>
          </p:cNvPr>
          <p:cNvSpPr txBox="1"/>
          <p:nvPr/>
        </p:nvSpPr>
        <p:spPr>
          <a:xfrm>
            <a:off x="6923861" y="2380519"/>
            <a:ext cx="24428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/>
              <a:t>Satellite tomorrow at 13:30 in room 103</a:t>
            </a:r>
            <a:endParaRPr lang="en-US" sz="1600" i="1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1446B7-1E40-F0D4-5D09-57CF47F05196}"/>
              </a:ext>
            </a:extLst>
          </p:cNvPr>
          <p:cNvSpPr txBox="1"/>
          <p:nvPr/>
        </p:nvSpPr>
        <p:spPr>
          <a:xfrm>
            <a:off x="9595190" y="3879273"/>
            <a:ext cx="220990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i="1"/>
              <a:t>“</a:t>
            </a:r>
            <a:r>
              <a:rPr lang="en-US" sz="1400" b="1" i="1" err="1"/>
              <a:t>Person-centred</a:t>
            </a:r>
            <a:r>
              <a:rPr lang="en-US" sz="1400" b="1" i="1"/>
              <a:t> HIV prevention for key and vulnerable populations in Latin America and the Caribbean”</a:t>
            </a:r>
            <a:endParaRPr lang="en-US" sz="1400" b="1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AB3D995-F4FA-BE85-BAED-C7979934E172}"/>
              </a:ext>
            </a:extLst>
          </p:cNvPr>
          <p:cNvCxnSpPr>
            <a:cxnSpLocks/>
          </p:cNvCxnSpPr>
          <p:nvPr/>
        </p:nvCxnSpPr>
        <p:spPr>
          <a:xfrm flipH="1">
            <a:off x="3042361" y="2965294"/>
            <a:ext cx="1" cy="2769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B5927F9-A7E1-8659-8ADF-B0B74F75D775}"/>
              </a:ext>
            </a:extLst>
          </p:cNvPr>
          <p:cNvCxnSpPr>
            <a:cxnSpLocks/>
          </p:cNvCxnSpPr>
          <p:nvPr/>
        </p:nvCxnSpPr>
        <p:spPr>
          <a:xfrm flipH="1">
            <a:off x="8145266" y="2965293"/>
            <a:ext cx="1" cy="2769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2429778"/>
      </p:ext>
    </p:extLst>
  </p:cSld>
  <p:clrMapOvr>
    <a:masterClrMapping/>
  </p:clrMapOvr>
</p:sld>
</file>

<file path=ppt/theme/theme1.xml><?xml version="1.0" encoding="utf-8"?>
<a:theme xmlns:a="http://schemas.openxmlformats.org/drawingml/2006/main" name="AIDS2026">
  <a:themeElements>
    <a:clrScheme name="AIDS 2026">
      <a:dk1>
        <a:srgbClr val="000000"/>
      </a:dk1>
      <a:lt1>
        <a:srgbClr val="FFFFFF"/>
      </a:lt1>
      <a:dk2>
        <a:srgbClr val="617F09"/>
      </a:dk2>
      <a:lt2>
        <a:srgbClr val="FFFFFF"/>
      </a:lt2>
      <a:accent1>
        <a:srgbClr val="61800A"/>
      </a:accent1>
      <a:accent2>
        <a:srgbClr val="0A41F3"/>
      </a:accent2>
      <a:accent3>
        <a:srgbClr val="FFA836"/>
      </a:accent3>
      <a:accent4>
        <a:srgbClr val="E0001B"/>
      </a:accent4>
      <a:accent5>
        <a:srgbClr val="105B2F"/>
      </a:accent5>
      <a:accent6>
        <a:srgbClr val="BFED2F"/>
      </a:accent6>
      <a:hlink>
        <a:srgbClr val="E0001B"/>
      </a:hlink>
      <a:folHlink>
        <a:srgbClr val="DF001A"/>
      </a:folHlink>
    </a:clrScheme>
    <a:fontScheme name="Verdana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wrap="square" lIns="288000" tIns="288000" rIns="288000" bIns="288000" rtlCol="0" anchor="t"/>
      <a:lstStyle>
        <a:defPPr algn="l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4" id="{5EF88E32-24B3-D741-BDD6-BEDF2D0A13CC}" vid="{51FFBED4-3697-084F-82A1-217ACB5584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4EDCEEC58F924B8688429696C030D2" ma:contentTypeVersion="19" ma:contentTypeDescription="Create a new document." ma:contentTypeScope="" ma:versionID="b4d8bdf56c9ebdc58dfe75d904c50a7a">
  <xsd:schema xmlns:xsd="http://www.w3.org/2001/XMLSchema" xmlns:xs="http://www.w3.org/2001/XMLSchema" xmlns:p="http://schemas.microsoft.com/office/2006/metadata/properties" xmlns:ns2="e236f8d0-c4c0-4f47-ae05-f87aea30adc7" xmlns:ns3="73ce610f-b889-47d4-8ab5-c38f623799c9" targetNamespace="http://schemas.microsoft.com/office/2006/metadata/properties" ma:root="true" ma:fieldsID="6eb87eb5e6ae4b3023b2eee28dfdb8f0" ns2:_="" ns3:_="">
    <xsd:import namespace="e236f8d0-c4c0-4f47-ae05-f87aea30adc7"/>
    <xsd:import namespace="73ce610f-b889-47d4-8ab5-c38f623799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6f8d0-c4c0-4f47-ae05-f87aea30ad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8752f36-f899-4024-97aa-312620fde4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ce610f-b889-47d4-8ab5-c38f623799c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cc0bfebf-baa6-4c8c-8536-352a9d7474a2}" ma:internalName="TaxCatchAll" ma:showField="CatchAllData" ma:web="73ce610f-b889-47d4-8ab5-c38f623799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236f8d0-c4c0-4f47-ae05-f87aea30adc7">
      <Terms xmlns="http://schemas.microsoft.com/office/infopath/2007/PartnerControls"/>
    </lcf76f155ced4ddcb4097134ff3c332f>
    <TaxCatchAll xmlns="73ce610f-b889-47d4-8ab5-c38f623799c9" xsi:nil="true"/>
  </documentManagement>
</p:properties>
</file>

<file path=customXml/itemProps1.xml><?xml version="1.0" encoding="utf-8"?>
<ds:datastoreItem xmlns:ds="http://schemas.openxmlformats.org/officeDocument/2006/customXml" ds:itemID="{D824B72D-BBC8-498B-AD80-D3998F42BC81}">
  <ds:schemaRefs>
    <ds:schemaRef ds:uri="73ce610f-b889-47d4-8ab5-c38f623799c9"/>
    <ds:schemaRef ds:uri="e236f8d0-c4c0-4f47-ae05-f87aea30adc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7C6EDFE1-7D15-49EE-A565-307B1CFAD81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B142261-26B8-4C03-8118-EB37AC3907F7}">
  <ds:schemaRefs>
    <ds:schemaRef ds:uri="73ce610f-b889-47d4-8ab5-c38f623799c9"/>
    <ds:schemaRef ds:uri="e236f8d0-c4c0-4f47-ae05-f87aea30adc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AIDS-2026-Speaker-template_Verdana</Template>
  <TotalTime>0</TotalTime>
  <Words>40</Words>
  <Application>Microsoft Office PowerPoint</Application>
  <PresentationFormat>Widescreen</PresentationFormat>
  <Paragraphs>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Verdana</vt:lpstr>
      <vt:lpstr>Calibri</vt:lpstr>
      <vt:lpstr>Arial</vt:lpstr>
      <vt:lpstr>AIDS2026</vt:lpstr>
      <vt:lpstr>Stay in touch with the  IAS Person-Centred Care programme!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Emma Williams</dc:creator>
  <cp:lastModifiedBy>Emma Williams</cp:lastModifiedBy>
  <cp:revision>1</cp:revision>
  <dcterms:created xsi:type="dcterms:W3CDTF">2026-06-01T08:41:42Z</dcterms:created>
  <dcterms:modified xsi:type="dcterms:W3CDTF">2026-07-22T14:21:20Z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0x010100814EDCEEC58F924B8688429696C030D2</vt:lpwstr>
  </property>
  <property fmtid="{D5CDD505-2E9C-101B-9397-08002B2CF9AE}" pid="3" name="MediaServiceImageTags">
    <vt:lpwstr/>
  </property>
</Properties>
</file>