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1"/>
  </p:notesMasterIdLst>
  <p:sldIdLst>
    <p:sldId id="273" r:id="rId5"/>
    <p:sldId id="262" r:id="rId6"/>
    <p:sldId id="258" r:id="rId7"/>
    <p:sldId id="259" r:id="rId8"/>
    <p:sldId id="275" r:id="rId9"/>
    <p:sldId id="274" r:id="rId10"/>
  </p:sldIdLst>
  <p:sldSz cx="12192000" cy="6858000"/>
  <p:notesSz cx="6858000" cy="9144000"/>
  <p:embeddedFontLst>
    <p:embeddedFont>
      <p:font typeface="Verdana" panose="020B060403050404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705405-D2DF-420E-908F-90E14320ADD5}" v="1" dt="2026-07-20T15:16:46.8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6" autoAdjust="0"/>
    <p:restoredTop sz="96301"/>
  </p:normalViewPr>
  <p:slideViewPr>
    <p:cSldViewPr snapToGrid="0" snapToObjects="1">
      <p:cViewPr varScale="1">
        <p:scale>
          <a:sx n="56" d="100"/>
          <a:sy n="56" d="100"/>
        </p:scale>
        <p:origin x="1092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Williams" userId="63db2afe-75be-4bc2-8293-016e533a2037" providerId="ADAL" clId="{F4AB38EF-B4E2-43A8-BAD4-6C4C4B016A97}"/>
    <pc:docChg chg="custSel addSld modSld">
      <pc:chgData name="Emma Williams" userId="63db2afe-75be-4bc2-8293-016e533a2037" providerId="ADAL" clId="{F4AB38EF-B4E2-43A8-BAD4-6C4C4B016A97}" dt="2026-07-20T15:24:37.997" v="57" actId="20577"/>
      <pc:docMkLst>
        <pc:docMk/>
      </pc:docMkLst>
      <pc:sldChg chg="modSp mod">
        <pc:chgData name="Emma Williams" userId="63db2afe-75be-4bc2-8293-016e533a2037" providerId="ADAL" clId="{F4AB38EF-B4E2-43A8-BAD4-6C4C4B016A97}" dt="2026-07-20T15:15:53.824" v="1" actId="20577"/>
        <pc:sldMkLst>
          <pc:docMk/>
          <pc:sldMk cId="3741587896" sldId="274"/>
        </pc:sldMkLst>
        <pc:spChg chg="mod">
          <ac:chgData name="Emma Williams" userId="63db2afe-75be-4bc2-8293-016e533a2037" providerId="ADAL" clId="{F4AB38EF-B4E2-43A8-BAD4-6C4C4B016A97}" dt="2026-07-20T15:15:53.824" v="1" actId="20577"/>
          <ac:spMkLst>
            <pc:docMk/>
            <pc:sldMk cId="3741587896" sldId="274"/>
            <ac:spMk id="9" creationId="{28DE0960-CF11-B71E-6765-2A5FE9466438}"/>
          </ac:spMkLst>
        </pc:spChg>
      </pc:sldChg>
      <pc:sldChg chg="addSp delSp modSp new mod modClrScheme chgLayout">
        <pc:chgData name="Emma Williams" userId="63db2afe-75be-4bc2-8293-016e533a2037" providerId="ADAL" clId="{F4AB38EF-B4E2-43A8-BAD4-6C4C4B016A97}" dt="2026-07-20T15:24:37.997" v="57" actId="20577"/>
        <pc:sldMkLst>
          <pc:docMk/>
          <pc:sldMk cId="937802354" sldId="275"/>
        </pc:sldMkLst>
        <pc:spChg chg="del">
          <ac:chgData name="Emma Williams" userId="63db2afe-75be-4bc2-8293-016e533a2037" providerId="ADAL" clId="{F4AB38EF-B4E2-43A8-BAD4-6C4C4B016A97}" dt="2026-07-20T15:16:58.009" v="10" actId="26606"/>
          <ac:spMkLst>
            <pc:docMk/>
            <pc:sldMk cId="937802354" sldId="275"/>
            <ac:spMk id="2" creationId="{D4024F1A-F31D-8916-6CE7-DB85FB56F8EC}"/>
          </ac:spMkLst>
        </pc:spChg>
        <pc:spChg chg="mod ord">
          <ac:chgData name="Emma Williams" userId="63db2afe-75be-4bc2-8293-016e533a2037" providerId="ADAL" clId="{F4AB38EF-B4E2-43A8-BAD4-6C4C4B016A97}" dt="2026-07-20T15:16:58.009" v="10" actId="26606"/>
          <ac:spMkLst>
            <pc:docMk/>
            <pc:sldMk cId="937802354" sldId="275"/>
            <ac:spMk id="3" creationId="{39F45D97-7E71-D5FE-5D94-A52A2F4A8045}"/>
          </ac:spMkLst>
        </pc:spChg>
        <pc:spChg chg="del">
          <ac:chgData name="Emma Williams" userId="63db2afe-75be-4bc2-8293-016e533a2037" providerId="ADAL" clId="{F4AB38EF-B4E2-43A8-BAD4-6C4C4B016A97}" dt="2026-07-20T15:16:46.893" v="9"/>
          <ac:spMkLst>
            <pc:docMk/>
            <pc:sldMk cId="937802354" sldId="275"/>
            <ac:spMk id="4" creationId="{0E98B8F0-8233-A67F-1360-43F054E43B0D}"/>
          </ac:spMkLst>
        </pc:spChg>
        <pc:spChg chg="add mod">
          <ac:chgData name="Emma Williams" userId="63db2afe-75be-4bc2-8293-016e533a2037" providerId="ADAL" clId="{F4AB38EF-B4E2-43A8-BAD4-6C4C4B016A97}" dt="2026-07-20T15:24:37.997" v="57" actId="20577"/>
          <ac:spMkLst>
            <pc:docMk/>
            <pc:sldMk cId="937802354" sldId="275"/>
            <ac:spMk id="10" creationId="{593C5D66-B501-860B-EF63-EC4AC5DC0E83}"/>
          </ac:spMkLst>
        </pc:spChg>
        <pc:picChg chg="add mod">
          <ac:chgData name="Emma Williams" userId="63db2afe-75be-4bc2-8293-016e533a2037" providerId="ADAL" clId="{F4AB38EF-B4E2-43A8-BAD4-6C4C4B016A97}" dt="2026-07-20T15:16:58.009" v="10" actId="26606"/>
          <ac:picMkLst>
            <pc:docMk/>
            <pc:sldMk cId="937802354" sldId="275"/>
            <ac:picMk id="5" creationId="{4AF27089-7B02-7180-9856-8FAE5526601C}"/>
          </ac:picMkLst>
        </pc:picChg>
        <pc:picChg chg="add mod">
          <ac:chgData name="Emma Williams" userId="63db2afe-75be-4bc2-8293-016e533a2037" providerId="ADAL" clId="{F4AB38EF-B4E2-43A8-BAD4-6C4C4B016A97}" dt="2026-07-20T15:21:39.811" v="17" actId="1076"/>
          <ac:picMkLst>
            <pc:docMk/>
            <pc:sldMk cId="937802354" sldId="275"/>
            <ac:picMk id="7" creationId="{80C18DB3-FF84-FB82-3E19-04AAA583A244}"/>
          </ac:picMkLst>
        </pc:picChg>
      </pc:sldChg>
    </pc:docChg>
  </pc:docChgLst>
  <pc:docChgLst>
    <pc:chgData name="Loena Le Goff - Gestin" userId="cca4da52-f347-4e57-9554-965a83c477e2" providerId="ADAL" clId="{96D64C63-212F-4260-804E-93316691BBF0}"/>
    <pc:docChg chg="undo custSel addSld delSld modSld sldOrd">
      <pc:chgData name="Loena Le Goff - Gestin" userId="cca4da52-f347-4e57-9554-965a83c477e2" providerId="ADAL" clId="{96D64C63-212F-4260-804E-93316691BBF0}" dt="2026-07-16T15:06:58.653" v="617" actId="1076"/>
      <pc:docMkLst>
        <pc:docMk/>
      </pc:docMkLst>
      <pc:sldChg chg="addSp delSp modSp mod ord">
        <pc:chgData name="Loena Le Goff - Gestin" userId="cca4da52-f347-4e57-9554-965a83c477e2" providerId="ADAL" clId="{96D64C63-212F-4260-804E-93316691BBF0}" dt="2026-07-16T15:06:58.653" v="617" actId="1076"/>
        <pc:sldMkLst>
          <pc:docMk/>
          <pc:sldMk cId="2033570179" sldId="258"/>
        </pc:sldMkLst>
        <pc:spChg chg="mod">
          <ac:chgData name="Loena Le Goff - Gestin" userId="cca4da52-f347-4e57-9554-965a83c477e2" providerId="ADAL" clId="{96D64C63-212F-4260-804E-93316691BBF0}" dt="2026-07-16T13:50:37.898" v="93" actId="20577"/>
          <ac:spMkLst>
            <pc:docMk/>
            <pc:sldMk cId="2033570179" sldId="258"/>
            <ac:spMk id="4" creationId="{4A6D1EF3-464C-2441-9B81-0D92458A9140}"/>
          </ac:spMkLst>
        </pc:spChg>
        <pc:spChg chg="add mod">
          <ac:chgData name="Loena Le Goff - Gestin" userId="cca4da52-f347-4e57-9554-965a83c477e2" providerId="ADAL" clId="{96D64C63-212F-4260-804E-93316691BBF0}" dt="2026-07-16T13:51:55.924" v="161" actId="1076"/>
          <ac:spMkLst>
            <pc:docMk/>
            <pc:sldMk cId="2033570179" sldId="258"/>
            <ac:spMk id="8" creationId="{91068A37-8E8B-41A4-4243-B7792EC5E71C}"/>
          </ac:spMkLst>
        </pc:spChg>
        <pc:picChg chg="add mod">
          <ac:chgData name="Loena Le Goff - Gestin" userId="cca4da52-f347-4e57-9554-965a83c477e2" providerId="ADAL" clId="{96D64C63-212F-4260-804E-93316691BBF0}" dt="2026-07-16T15:06:58.653" v="617" actId="1076"/>
          <ac:picMkLst>
            <pc:docMk/>
            <pc:sldMk cId="2033570179" sldId="258"/>
            <ac:picMk id="3" creationId="{65BC4C59-1DD8-F2B6-0A9E-8450ACC936C8}"/>
          </ac:picMkLst>
        </pc:picChg>
        <pc:picChg chg="mod">
          <ac:chgData name="Loena Le Goff - Gestin" userId="cca4da52-f347-4e57-9554-965a83c477e2" providerId="ADAL" clId="{96D64C63-212F-4260-804E-93316691BBF0}" dt="2026-07-16T15:06:53.312" v="616" actId="1076"/>
          <ac:picMkLst>
            <pc:docMk/>
            <pc:sldMk cId="2033570179" sldId="258"/>
            <ac:picMk id="6" creationId="{F89F8446-F1F6-33DC-3392-1B23F88C9C88}"/>
          </ac:picMkLst>
        </pc:picChg>
      </pc:sldChg>
      <pc:sldChg chg="addSp delSp modSp mod ord">
        <pc:chgData name="Loena Le Goff - Gestin" userId="cca4da52-f347-4e57-9554-965a83c477e2" providerId="ADAL" clId="{96D64C63-212F-4260-804E-93316691BBF0}" dt="2026-07-16T13:57:12.845" v="303" actId="1076"/>
        <pc:sldMkLst>
          <pc:docMk/>
          <pc:sldMk cId="2969959196" sldId="259"/>
        </pc:sldMkLst>
        <pc:spChg chg="mod">
          <ac:chgData name="Loena Le Goff - Gestin" userId="cca4da52-f347-4e57-9554-965a83c477e2" providerId="ADAL" clId="{96D64C63-212F-4260-804E-93316691BBF0}" dt="2026-07-16T13:54:24.894" v="176" actId="20577"/>
          <ac:spMkLst>
            <pc:docMk/>
            <pc:sldMk cId="2969959196" sldId="259"/>
            <ac:spMk id="3" creationId="{E02C8569-D4EF-EE4A-9FD3-DBFF555C0B90}"/>
          </ac:spMkLst>
        </pc:spChg>
        <pc:spChg chg="add mod">
          <ac:chgData name="Loena Le Goff - Gestin" userId="cca4da52-f347-4e57-9554-965a83c477e2" providerId="ADAL" clId="{96D64C63-212F-4260-804E-93316691BBF0}" dt="2026-07-16T13:57:12.845" v="303" actId="1076"/>
          <ac:spMkLst>
            <pc:docMk/>
            <pc:sldMk cId="2969959196" sldId="259"/>
            <ac:spMk id="11" creationId="{7C4BD280-9323-78F8-0374-BA9F3FA6DBA5}"/>
          </ac:spMkLst>
        </pc:spChg>
        <pc:spChg chg="add mod">
          <ac:chgData name="Loena Le Goff - Gestin" userId="cca4da52-f347-4e57-9554-965a83c477e2" providerId="ADAL" clId="{96D64C63-212F-4260-804E-93316691BBF0}" dt="2026-07-16T13:57:09.835" v="302" actId="1076"/>
          <ac:spMkLst>
            <pc:docMk/>
            <pc:sldMk cId="2969959196" sldId="259"/>
            <ac:spMk id="12" creationId="{C6D20570-26DC-66B9-F717-BC41FA8FDFAF}"/>
          </ac:spMkLst>
        </pc:spChg>
        <pc:picChg chg="add mod">
          <ac:chgData name="Loena Le Goff - Gestin" userId="cca4da52-f347-4e57-9554-965a83c477e2" providerId="ADAL" clId="{96D64C63-212F-4260-804E-93316691BBF0}" dt="2026-07-16T13:56:20.650" v="265" actId="1076"/>
          <ac:picMkLst>
            <pc:docMk/>
            <pc:sldMk cId="2969959196" sldId="259"/>
            <ac:picMk id="9" creationId="{A73BCFCB-6A90-F75E-AC56-8B69993AE43F}"/>
          </ac:picMkLst>
        </pc:picChg>
        <pc:picChg chg="add mod modCrop">
          <ac:chgData name="Loena Le Goff - Gestin" userId="cca4da52-f347-4e57-9554-965a83c477e2" providerId="ADAL" clId="{96D64C63-212F-4260-804E-93316691BBF0}" dt="2026-07-16T13:56:21.853" v="266" actId="1076"/>
          <ac:picMkLst>
            <pc:docMk/>
            <pc:sldMk cId="2969959196" sldId="259"/>
            <ac:picMk id="10" creationId="{BC17A4A0-E608-4106-27C0-C7F87EF0BE9C}"/>
          </ac:picMkLst>
        </pc:picChg>
      </pc:sldChg>
      <pc:sldChg chg="addSp delSp modSp mod ord">
        <pc:chgData name="Loena Le Goff - Gestin" userId="cca4da52-f347-4e57-9554-965a83c477e2" providerId="ADAL" clId="{96D64C63-212F-4260-804E-93316691BBF0}" dt="2026-07-16T13:50:11.250" v="63" actId="1076"/>
        <pc:sldMkLst>
          <pc:docMk/>
          <pc:sldMk cId="3663087946" sldId="262"/>
        </pc:sldMkLst>
        <pc:spChg chg="mod">
          <ac:chgData name="Loena Le Goff - Gestin" userId="cca4da52-f347-4e57-9554-965a83c477e2" providerId="ADAL" clId="{96D64C63-212F-4260-804E-93316691BBF0}" dt="2026-07-16T13:46:23.967" v="20" actId="20577"/>
          <ac:spMkLst>
            <pc:docMk/>
            <pc:sldMk cId="3663087946" sldId="262"/>
            <ac:spMk id="6" creationId="{E854EF28-7522-B045-8EEA-D38E9CFBEEC3}"/>
          </ac:spMkLst>
        </pc:spChg>
        <pc:picChg chg="add mod">
          <ac:chgData name="Loena Le Goff - Gestin" userId="cca4da52-f347-4e57-9554-965a83c477e2" providerId="ADAL" clId="{96D64C63-212F-4260-804E-93316691BBF0}" dt="2026-07-16T13:50:03.616" v="60" actId="1076"/>
          <ac:picMkLst>
            <pc:docMk/>
            <pc:sldMk cId="3663087946" sldId="262"/>
            <ac:picMk id="15" creationId="{1E88CF5D-7F01-E61F-6D81-1E06EE13C291}"/>
          </ac:picMkLst>
        </pc:picChg>
        <pc:picChg chg="add mod">
          <ac:chgData name="Loena Le Goff - Gestin" userId="cca4da52-f347-4e57-9554-965a83c477e2" providerId="ADAL" clId="{96D64C63-212F-4260-804E-93316691BBF0}" dt="2026-07-16T13:50:01.855" v="59" actId="1076"/>
          <ac:picMkLst>
            <pc:docMk/>
            <pc:sldMk cId="3663087946" sldId="262"/>
            <ac:picMk id="16" creationId="{4EE2A1FF-7BB1-B82D-AC78-D3C468269F7C}"/>
          </ac:picMkLst>
        </pc:picChg>
        <pc:picChg chg="add mod">
          <ac:chgData name="Loena Le Goff - Gestin" userId="cca4da52-f347-4e57-9554-965a83c477e2" providerId="ADAL" clId="{96D64C63-212F-4260-804E-93316691BBF0}" dt="2026-07-16T13:50:06.014" v="61" actId="1076"/>
          <ac:picMkLst>
            <pc:docMk/>
            <pc:sldMk cId="3663087946" sldId="262"/>
            <ac:picMk id="17" creationId="{63B855A3-B5E1-EBA7-623E-6355FEEC1E36}"/>
          </ac:picMkLst>
        </pc:picChg>
        <pc:picChg chg="add mod">
          <ac:chgData name="Loena Le Goff - Gestin" userId="cca4da52-f347-4e57-9554-965a83c477e2" providerId="ADAL" clId="{96D64C63-212F-4260-804E-93316691BBF0}" dt="2026-07-16T13:50:11.250" v="63" actId="1076"/>
          <ac:picMkLst>
            <pc:docMk/>
            <pc:sldMk cId="3663087946" sldId="262"/>
            <ac:picMk id="18" creationId="{F89F3B05-7625-AAE1-4CB2-1F1F9F4F7EED}"/>
          </ac:picMkLst>
        </pc:picChg>
        <pc:picChg chg="add mod">
          <ac:chgData name="Loena Le Goff - Gestin" userId="cca4da52-f347-4e57-9554-965a83c477e2" providerId="ADAL" clId="{96D64C63-212F-4260-804E-93316691BBF0}" dt="2026-07-16T13:50:07.064" v="62" actId="1076"/>
          <ac:picMkLst>
            <pc:docMk/>
            <pc:sldMk cId="3663087946" sldId="262"/>
            <ac:picMk id="19" creationId="{75A57E75-09BD-7801-AF5F-A5D5EEF774A8}"/>
          </ac:picMkLst>
        </pc:picChg>
      </pc:sldChg>
      <pc:sldChg chg="delSp modSp mod">
        <pc:chgData name="Loena Le Goff - Gestin" userId="cca4da52-f347-4e57-9554-965a83c477e2" providerId="ADAL" clId="{96D64C63-212F-4260-804E-93316691BBF0}" dt="2026-07-16T13:41:57.835" v="5" actId="478"/>
        <pc:sldMkLst>
          <pc:docMk/>
          <pc:sldMk cId="171815718" sldId="273"/>
        </pc:sldMkLst>
        <pc:spChg chg="mod">
          <ac:chgData name="Loena Le Goff - Gestin" userId="cca4da52-f347-4e57-9554-965a83c477e2" providerId="ADAL" clId="{96D64C63-212F-4260-804E-93316691BBF0}" dt="2026-07-16T13:41:53.918" v="3" actId="113"/>
          <ac:spMkLst>
            <pc:docMk/>
            <pc:sldMk cId="171815718" sldId="273"/>
            <ac:spMk id="2" creationId="{018B17D6-3ACF-A59D-E820-978B64DC6999}"/>
          </ac:spMkLst>
        </pc:spChg>
      </pc:sldChg>
      <pc:sldChg chg="addSp delSp modSp add mod ord">
        <pc:chgData name="Loena Le Goff - Gestin" userId="cca4da52-f347-4e57-9554-965a83c477e2" providerId="ADAL" clId="{96D64C63-212F-4260-804E-93316691BBF0}" dt="2026-07-16T14:14:08.299" v="612" actId="1076"/>
        <pc:sldMkLst>
          <pc:docMk/>
          <pc:sldMk cId="3741587896" sldId="274"/>
        </pc:sldMkLst>
        <pc:spChg chg="mod">
          <ac:chgData name="Loena Le Goff - Gestin" userId="cca4da52-f347-4e57-9554-965a83c477e2" providerId="ADAL" clId="{96D64C63-212F-4260-804E-93316691BBF0}" dt="2026-07-16T14:07:38.869" v="380" actId="20577"/>
          <ac:spMkLst>
            <pc:docMk/>
            <pc:sldMk cId="3741587896" sldId="274"/>
            <ac:spMk id="6" creationId="{D513D736-FFA5-5674-7082-16265D3E6310}"/>
          </ac:spMkLst>
        </pc:spChg>
        <pc:spChg chg="add mod">
          <ac:chgData name="Loena Le Goff - Gestin" userId="cca4da52-f347-4e57-9554-965a83c477e2" providerId="ADAL" clId="{96D64C63-212F-4260-804E-93316691BBF0}" dt="2026-07-16T14:13:53.483" v="608" actId="1076"/>
          <ac:spMkLst>
            <pc:docMk/>
            <pc:sldMk cId="3741587896" sldId="274"/>
            <ac:spMk id="9" creationId="{28DE0960-CF11-B71E-6765-2A5FE9466438}"/>
          </ac:spMkLst>
        </pc:spChg>
        <pc:spChg chg="add mod">
          <ac:chgData name="Loena Le Goff - Gestin" userId="cca4da52-f347-4e57-9554-965a83c477e2" providerId="ADAL" clId="{96D64C63-212F-4260-804E-93316691BBF0}" dt="2026-07-16T14:13:58.333" v="609" actId="1076"/>
          <ac:spMkLst>
            <pc:docMk/>
            <pc:sldMk cId="3741587896" sldId="274"/>
            <ac:spMk id="10" creationId="{4D98195E-BE4D-667E-ADF1-7143786878CA}"/>
          </ac:spMkLst>
        </pc:spChg>
        <pc:spChg chg="add mod">
          <ac:chgData name="Loena Le Goff - Gestin" userId="cca4da52-f347-4e57-9554-965a83c477e2" providerId="ADAL" clId="{96D64C63-212F-4260-804E-93316691BBF0}" dt="2026-07-16T14:13:53.483" v="608" actId="1076"/>
          <ac:spMkLst>
            <pc:docMk/>
            <pc:sldMk cId="3741587896" sldId="274"/>
            <ac:spMk id="11" creationId="{01B08F07-0157-0F46-DC77-993A5B11079E}"/>
          </ac:spMkLst>
        </pc:spChg>
        <pc:spChg chg="add mod">
          <ac:chgData name="Loena Le Goff - Gestin" userId="cca4da52-f347-4e57-9554-965a83c477e2" providerId="ADAL" clId="{96D64C63-212F-4260-804E-93316691BBF0}" dt="2026-07-16T14:13:53.483" v="608" actId="1076"/>
          <ac:spMkLst>
            <pc:docMk/>
            <pc:sldMk cId="3741587896" sldId="274"/>
            <ac:spMk id="12" creationId="{F6B55717-94D6-9796-F843-9A10B0127F82}"/>
          </ac:spMkLst>
        </pc:spChg>
        <pc:spChg chg="add mod">
          <ac:chgData name="Loena Le Goff - Gestin" userId="cca4da52-f347-4e57-9554-965a83c477e2" providerId="ADAL" clId="{96D64C63-212F-4260-804E-93316691BBF0}" dt="2026-07-16T14:14:08.299" v="612" actId="1076"/>
          <ac:spMkLst>
            <pc:docMk/>
            <pc:sldMk cId="3741587896" sldId="274"/>
            <ac:spMk id="13" creationId="{2D3AD419-3479-4088-2EFC-790E30F91C40}"/>
          </ac:spMkLst>
        </pc:spChg>
        <pc:spChg chg="add mod">
          <ac:chgData name="Loena Le Goff - Gestin" userId="cca4da52-f347-4e57-9554-965a83c477e2" providerId="ADAL" clId="{96D64C63-212F-4260-804E-93316691BBF0}" dt="2026-07-16T14:13:53.483" v="608" actId="1076"/>
          <ac:spMkLst>
            <pc:docMk/>
            <pc:sldMk cId="3741587896" sldId="274"/>
            <ac:spMk id="14" creationId="{7C3CE326-AB94-55A7-7202-E37A09C3E059}"/>
          </ac:spMkLst>
        </pc:spChg>
        <pc:picChg chg="add mod">
          <ac:chgData name="Loena Le Goff - Gestin" userId="cca4da52-f347-4e57-9554-965a83c477e2" providerId="ADAL" clId="{96D64C63-212F-4260-804E-93316691BBF0}" dt="2026-07-16T14:08:23.098" v="397" actId="1076"/>
          <ac:picMkLst>
            <pc:docMk/>
            <pc:sldMk cId="3741587896" sldId="274"/>
            <ac:picMk id="2" creationId="{11598F02-9CE3-6CEA-8BAF-3D167D307002}"/>
          </ac:picMkLst>
        </pc:picChg>
        <pc:picChg chg="add mod">
          <ac:chgData name="Loena Le Goff - Gestin" userId="cca4da52-f347-4e57-9554-965a83c477e2" providerId="ADAL" clId="{96D64C63-212F-4260-804E-93316691BBF0}" dt="2026-07-16T14:14:04.157" v="611" actId="1076"/>
          <ac:picMkLst>
            <pc:docMk/>
            <pc:sldMk cId="3741587896" sldId="274"/>
            <ac:picMk id="3" creationId="{FC3D4C60-33C2-BA3E-7533-F57671440237}"/>
          </ac:picMkLst>
        </pc:picChg>
        <pc:picChg chg="add mod">
          <ac:chgData name="Loena Le Goff - Gestin" userId="cca4da52-f347-4e57-9554-965a83c477e2" providerId="ADAL" clId="{96D64C63-212F-4260-804E-93316691BBF0}" dt="2026-07-16T14:11:54.081" v="541" actId="1076"/>
          <ac:picMkLst>
            <pc:docMk/>
            <pc:sldMk cId="3741587896" sldId="274"/>
            <ac:picMk id="4" creationId="{5B37F206-B24B-F08C-A5E4-E3683C906804}"/>
          </ac:picMkLst>
        </pc:picChg>
        <pc:picChg chg="add mod">
          <ac:chgData name="Loena Le Goff - Gestin" userId="cca4da52-f347-4e57-9554-965a83c477e2" providerId="ADAL" clId="{96D64C63-212F-4260-804E-93316691BBF0}" dt="2026-07-16T14:13:53.483" v="608" actId="1076"/>
          <ac:picMkLst>
            <pc:docMk/>
            <pc:sldMk cId="3741587896" sldId="274"/>
            <ac:picMk id="5" creationId="{DF259A89-9E8F-DC2F-342A-5BF7FF7FC6BF}"/>
          </ac:picMkLst>
        </pc:picChg>
        <pc:picChg chg="add mod modCrop">
          <ac:chgData name="Loena Le Goff - Gestin" userId="cca4da52-f347-4e57-9554-965a83c477e2" providerId="ADAL" clId="{96D64C63-212F-4260-804E-93316691BBF0}" dt="2026-07-16T14:14:02.475" v="610" actId="1076"/>
          <ac:picMkLst>
            <pc:docMk/>
            <pc:sldMk cId="3741587896" sldId="274"/>
            <ac:picMk id="7" creationId="{6FF907FA-AEE9-34D4-16BB-92FBEAA33F4D}"/>
          </ac:picMkLst>
        </pc:picChg>
        <pc:picChg chg="add mod">
          <ac:chgData name="Loena Le Goff - Gestin" userId="cca4da52-f347-4e57-9554-965a83c477e2" providerId="ADAL" clId="{96D64C63-212F-4260-804E-93316691BBF0}" dt="2026-07-16T14:13:53.483" v="608" actId="1076"/>
          <ac:picMkLst>
            <pc:docMk/>
            <pc:sldMk cId="3741587896" sldId="274"/>
            <ac:picMk id="8" creationId="{1754C999-7A24-C9C1-AC52-5FF929B0662E}"/>
          </ac:picMkLst>
        </pc:picChg>
      </pc:sldChg>
      <pc:sldMasterChg chg="delSldLayout">
        <pc:chgData name="Loena Le Goff - Gestin" userId="cca4da52-f347-4e57-9554-965a83c477e2" providerId="ADAL" clId="{96D64C63-212F-4260-804E-93316691BBF0}" dt="2026-07-16T14:09:21.622" v="415" actId="2696"/>
        <pc:sldMasterMkLst>
          <pc:docMk/>
          <pc:sldMasterMk cId="3047309022" sldId="2147483701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43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06E35-43D2-BC6E-2B01-BEA19AB7B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E547A-05AA-F7E6-BB30-9DDC81465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7E47C-A106-CE80-B65F-81089E417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D5764-5B1B-4E75-DE04-4B455D516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1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99553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85071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2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1983179"/>
            <a:ext cx="7521427" cy="417877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Person-centred</a:t>
            </a:r>
            <a:r>
              <a:rPr lang="en-US" dirty="0"/>
              <a:t> HIV prevention for key and vulnerable populations in Latin America and the Caribbean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54EF28-7522-B045-8EEA-D38E9CFB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Organizers</a:t>
            </a:r>
          </a:p>
        </p:txBody>
      </p:sp>
      <p:pic>
        <p:nvPicPr>
          <p:cNvPr id="15" name="Picture 14" descr="A black text with a red ribbon&#10;&#10;Description automatically generated">
            <a:extLst>
              <a:ext uri="{FF2B5EF4-FFF2-40B4-BE49-F238E27FC236}">
                <a16:creationId xmlns:a16="http://schemas.microsoft.com/office/drawing/2014/main" id="{1E88CF5D-7F01-E61F-6D81-1E06EE13C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41" y="2995695"/>
            <a:ext cx="2642579" cy="23430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E2A1FF-7BB1-B82D-AC78-D3C468269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2769093"/>
            <a:ext cx="4014057" cy="8028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B855A3-B5E1-EBA7-623E-6355FEEC1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30" y="4035339"/>
            <a:ext cx="3643155" cy="12807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9F3B05-7625-AAE1-4CB2-1F1F9F4F7E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524" y="2702099"/>
            <a:ext cx="3320435" cy="12239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A57E75-09BD-7801-AF5F-A5D5EEF774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656" y="4022271"/>
            <a:ext cx="2642579" cy="156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87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6D1EF3-464C-2441-9B81-0D92458A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Translation for this session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89F8446-F1F6-33DC-3392-1B23F88C9C8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5034" r="5034"/>
          <a:stretch/>
        </p:blipFill>
        <p:spPr>
          <a:xfrm>
            <a:off x="6565371" y="794657"/>
            <a:ext cx="4734000" cy="4898572"/>
          </a:xfrm>
        </p:spPr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91068A37-8E8B-41A4-4243-B7792EC5E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366199"/>
            <a:ext cx="5437188" cy="2564690"/>
          </a:xfrm>
        </p:spPr>
        <p:txBody>
          <a:bodyPr>
            <a:no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900" dirty="0"/>
              <a:t>Scan the QR code located at the entrance and around the session room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900" dirty="0"/>
              <a:t>Select your preferred language, and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900" dirty="0"/>
              <a:t>Click “Join”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900" dirty="0"/>
              <a:t>Please use own headphones for the audio or </a:t>
            </a:r>
            <a:r>
              <a:rPr lang="en-US" sz="1900" b="1" dirty="0"/>
              <a:t>read</a:t>
            </a:r>
            <a:r>
              <a:rPr lang="en-US" sz="1900" dirty="0"/>
              <a:t> </a:t>
            </a:r>
            <a:r>
              <a:rPr lang="en-US" sz="1900" b="1" dirty="0"/>
              <a:t>captions</a:t>
            </a:r>
            <a:r>
              <a:rPr lang="en-US" sz="1900" dirty="0"/>
              <a:t> if you do not have headphones</a:t>
            </a:r>
            <a:endParaRPr lang="en-CH" sz="19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BC4C59-1DD8-F2B6-0A9E-8450ACC93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9382" y="4750390"/>
            <a:ext cx="1785257" cy="188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7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2C8569-D4EF-EE4A-9FD3-DBFF555C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Moderators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3BCFCB-6A90-F75E-AC56-8B69993AE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198" y="2134043"/>
            <a:ext cx="2193305" cy="219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17A4A0-E608-4106-27C0-C7F87EF0BE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33"/>
          <a:stretch>
            <a:fillRect/>
          </a:stretch>
        </p:blipFill>
        <p:spPr>
          <a:xfrm flipH="1">
            <a:off x="8814630" y="2134043"/>
            <a:ext cx="1970884" cy="21933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4BD280-9323-78F8-0374-BA9F3FA6DBA5}"/>
              </a:ext>
            </a:extLst>
          </p:cNvPr>
          <p:cNvSpPr txBox="1"/>
          <p:nvPr/>
        </p:nvSpPr>
        <p:spPr>
          <a:xfrm>
            <a:off x="8689275" y="4474565"/>
            <a:ext cx="25809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Hortencia Peralta</a:t>
            </a:r>
          </a:p>
          <a:p>
            <a:r>
              <a:rPr lang="en-GB" dirty="0"/>
              <a:t>Pan American Health Organization (PAHO/WHO), Nicaragua</a:t>
            </a:r>
            <a:endParaRPr lang="en-CH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D20570-26DC-66B9-F717-BC41FA8FDFAF}"/>
              </a:ext>
            </a:extLst>
          </p:cNvPr>
          <p:cNvSpPr txBox="1"/>
          <p:nvPr/>
        </p:nvSpPr>
        <p:spPr>
          <a:xfrm>
            <a:off x="5351761" y="4474565"/>
            <a:ext cx="25809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Erika Castellanos</a:t>
            </a:r>
          </a:p>
          <a:p>
            <a:r>
              <a:rPr lang="en-GB" dirty="0"/>
              <a:t>Global Action for Trans Equality (GATE), the Netherlands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969959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93C5D66-B501-860B-EF63-EC4AC5DC0E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Strategies designed to overcome structural and health system barriers that impede access to HIV prevention services.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Good practice models </a:t>
            </a:r>
            <a:r>
              <a:rPr lang="en-US"/>
              <a:t>to deliver </a:t>
            </a:r>
            <a:r>
              <a:rPr lang="en-US" dirty="0"/>
              <a:t>appropriately integrated services beyond conventional health models to reach populations who infrequently seek HIV preventive services due to multi-level barriers, including stigma and discrimination, such as key populations and youth.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New technologies, including digital health solutions, data health systems and point-of-care testing.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pic>
        <p:nvPicPr>
          <p:cNvPr id="5" name="Picture Placeholder 7" descr="A poster of a medical organization&#10;&#10;AI-generated content may be incorrect.">
            <a:extLst>
              <a:ext uri="{FF2B5EF4-FFF2-40B4-BE49-F238E27FC236}">
                <a16:creationId xmlns:a16="http://schemas.microsoft.com/office/drawing/2014/main" id="{4AF27089-7B02-7180-9856-8FAE5526601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905" y="441325"/>
            <a:ext cx="4377183" cy="575945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F45D97-7E71-D5FE-5D94-A52A2F4A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</p:spPr>
        <p:txBody>
          <a:bodyPr anchor="b">
            <a:normAutofit/>
          </a:bodyPr>
          <a:lstStyle/>
          <a:p>
            <a:r>
              <a:rPr lang="en-US" sz="2800"/>
              <a:t>New evidence on person-centred HIV prevention</a:t>
            </a:r>
            <a:endParaRPr lang="en-CH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C18DB3-FF84-FB82-3E19-04AAA583A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359" y="224253"/>
            <a:ext cx="1839686" cy="183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02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984B-8D13-B53F-32D6-9D565DB10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13D736-FFA5-5674-7082-16265D3E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Speakers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598F02-9CE3-6CEA-8BAF-3D167D3070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863"/>
          <a:stretch>
            <a:fillRect/>
          </a:stretch>
        </p:blipFill>
        <p:spPr>
          <a:xfrm>
            <a:off x="576704" y="4409035"/>
            <a:ext cx="1467636" cy="14232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3D4C60-33C2-BA3E-7533-F57671440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320" y="4409035"/>
            <a:ext cx="1423241" cy="14232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37F206-B24B-F08C-A5E4-E3683C9068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6415"/>
          <a:stretch>
            <a:fillRect/>
          </a:stretch>
        </p:blipFill>
        <p:spPr>
          <a:xfrm>
            <a:off x="8193313" y="4293716"/>
            <a:ext cx="1412172" cy="15385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259A89-9E8F-DC2F-342A-5BF7FF7FC6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704" y="2086568"/>
            <a:ext cx="1423241" cy="14232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F907FA-AEE9-34D4-16BB-92FBEAA33F4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8208" r="16189" b="25918"/>
          <a:stretch>
            <a:fillRect/>
          </a:stretch>
        </p:blipFill>
        <p:spPr>
          <a:xfrm>
            <a:off x="4618386" y="2121335"/>
            <a:ext cx="1423241" cy="1423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54C999-7A24-C9C1-AC52-5FF929B066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7779" y="2139826"/>
            <a:ext cx="1423241" cy="14403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DE0960-CF11-B71E-6765-2A5FE9466438}"/>
              </a:ext>
            </a:extLst>
          </p:cNvPr>
          <p:cNvSpPr txBox="1"/>
          <p:nvPr/>
        </p:nvSpPr>
        <p:spPr>
          <a:xfrm>
            <a:off x="2044340" y="2121335"/>
            <a:ext cx="25809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Alexus D’Marco</a:t>
            </a:r>
          </a:p>
          <a:p>
            <a:r>
              <a:rPr lang="es-BO" dirty="0" err="1"/>
              <a:t>United</a:t>
            </a:r>
            <a:r>
              <a:rPr lang="es-BO" dirty="0"/>
              <a:t> Caribbean Trans Network (</a:t>
            </a:r>
            <a:r>
              <a:rPr lang="es-BO" dirty="0" err="1"/>
              <a:t>UCTrans</a:t>
            </a:r>
            <a:r>
              <a:rPr lang="es-BO" dirty="0"/>
              <a:t>), The Bahamas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98195E-BE4D-667E-ADF1-7143786878CA}"/>
              </a:ext>
            </a:extLst>
          </p:cNvPr>
          <p:cNvSpPr txBox="1"/>
          <p:nvPr/>
        </p:nvSpPr>
        <p:spPr>
          <a:xfrm>
            <a:off x="6096000" y="2096686"/>
            <a:ext cx="2580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Simón Cazal</a:t>
            </a:r>
          </a:p>
          <a:p>
            <a:r>
              <a:rPr lang="en-US" dirty="0" err="1"/>
              <a:t>SomosGay</a:t>
            </a:r>
            <a:r>
              <a:rPr lang="en-US" dirty="0"/>
              <a:t>, Paraguay</a:t>
            </a:r>
          </a:p>
          <a:p>
            <a:endParaRPr lang="es-B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B08F07-0157-0F46-DC77-993A5B11079E}"/>
              </a:ext>
            </a:extLst>
          </p:cNvPr>
          <p:cNvSpPr txBox="1"/>
          <p:nvPr/>
        </p:nvSpPr>
        <p:spPr>
          <a:xfrm>
            <a:off x="9611020" y="2139826"/>
            <a:ext cx="2580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Adriano Queiroz Da Silva </a:t>
            </a:r>
          </a:p>
          <a:p>
            <a:r>
              <a:rPr lang="en-US" dirty="0"/>
              <a:t>São Paulo City Health Department, Brazil</a:t>
            </a:r>
          </a:p>
          <a:p>
            <a:endParaRPr lang="en-US" dirty="0"/>
          </a:p>
          <a:p>
            <a:endParaRPr lang="es-BO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B55717-94D6-9796-F843-9A10B0127F82}"/>
              </a:ext>
            </a:extLst>
          </p:cNvPr>
          <p:cNvSpPr txBox="1"/>
          <p:nvPr/>
        </p:nvSpPr>
        <p:spPr>
          <a:xfrm>
            <a:off x="2086725" y="4426139"/>
            <a:ext cx="2580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Obed Jeovany Quiroz Murillo</a:t>
            </a:r>
          </a:p>
          <a:p>
            <a:r>
              <a:rPr lang="en-US" dirty="0"/>
              <a:t>PanAmerican Social Marketing Organization, Honduras</a:t>
            </a:r>
          </a:p>
          <a:p>
            <a:endParaRPr lang="es-BO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3AD419-3479-4088-2EFC-790E30F91C40}"/>
              </a:ext>
            </a:extLst>
          </p:cNvPr>
          <p:cNvSpPr txBox="1"/>
          <p:nvPr/>
        </p:nvSpPr>
        <p:spPr>
          <a:xfrm>
            <a:off x="6166525" y="4359909"/>
            <a:ext cx="20212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Valeria Fink</a:t>
            </a:r>
          </a:p>
          <a:p>
            <a:r>
              <a:rPr lang="en-US" dirty="0"/>
              <a:t>Fundación </a:t>
            </a:r>
            <a:r>
              <a:rPr lang="en-US" dirty="0" err="1"/>
              <a:t>Huésped</a:t>
            </a:r>
            <a:r>
              <a:rPr lang="en-US" dirty="0"/>
              <a:t> Argentina</a:t>
            </a:r>
          </a:p>
          <a:p>
            <a:endParaRPr lang="en-US" dirty="0"/>
          </a:p>
          <a:p>
            <a:endParaRPr lang="es-BO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3CE326-AB94-55A7-7202-E37A09C3E059}"/>
              </a:ext>
            </a:extLst>
          </p:cNvPr>
          <p:cNvSpPr txBox="1"/>
          <p:nvPr/>
        </p:nvSpPr>
        <p:spPr>
          <a:xfrm>
            <a:off x="9611020" y="4293716"/>
            <a:ext cx="20212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Brenda Hoagland</a:t>
            </a:r>
          </a:p>
          <a:p>
            <a:r>
              <a:rPr lang="en-US" dirty="0" err="1"/>
              <a:t>Fundação</a:t>
            </a:r>
            <a:r>
              <a:rPr lang="en-US" dirty="0"/>
              <a:t> Oswaldo Cruz, Brazil</a:t>
            </a:r>
          </a:p>
          <a:p>
            <a:endParaRPr lang="en-US" dirty="0"/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741587896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7C6EDFE1-7D15-49EE-A565-307B1CFAD8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24B72D-BBC8-498B-AD80-D3998F42BC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142261-26B8-4C03-8118-EB37AC3907F7}">
  <ds:schemaRefs>
    <ds:schemaRef ds:uri="e236f8d0-c4c0-4f47-ae05-f87aea30adc7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73ce610f-b889-47d4-8ab5-c38f623799c9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42</TotalTime>
  <Words>211</Words>
  <Application>Microsoft Office PowerPoint</Application>
  <PresentationFormat>Widescreen</PresentationFormat>
  <Paragraphs>31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Courier New</vt:lpstr>
      <vt:lpstr>Verdana</vt:lpstr>
      <vt:lpstr>Calibri</vt:lpstr>
      <vt:lpstr>Arial</vt:lpstr>
      <vt:lpstr>AIDS2026</vt:lpstr>
      <vt:lpstr>Person-centred HIV prevention for key and vulnerable populations in Latin America and the Caribbean</vt:lpstr>
      <vt:lpstr>Organizers</vt:lpstr>
      <vt:lpstr>Translation for this session</vt:lpstr>
      <vt:lpstr>Moderators </vt:lpstr>
      <vt:lpstr>New evidence on person-centred HIV prevention</vt:lpstr>
      <vt:lpstr>Speakers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Williams</dc:creator>
  <cp:lastModifiedBy>Emma Williams</cp:lastModifiedBy>
  <cp:revision>1</cp:revision>
  <dcterms:created xsi:type="dcterms:W3CDTF">2026-06-01T08:41:42Z</dcterms:created>
  <dcterms:modified xsi:type="dcterms:W3CDTF">2026-07-20T15:24:40Z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