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  <p:sldMasterId id="2147483722" r:id="rId5"/>
  </p:sldMasterIdLst>
  <p:notesMasterIdLst>
    <p:notesMasterId r:id="rId8"/>
  </p:notesMasterIdLst>
  <p:sldIdLst>
    <p:sldId id="2147378576" r:id="rId6"/>
    <p:sldId id="259" r:id="rId7"/>
  </p:sldIdLst>
  <p:sldSz cx="12192000" cy="6858000"/>
  <p:notesSz cx="6858000" cy="9144000"/>
  <p:embeddedFontLst>
    <p:embeddedFont>
      <p:font typeface="Poppins" panose="00000500000000000000" pitchFamily="2" charset="0"/>
      <p:regular r:id="rId9"/>
      <p:bold r:id="rId10"/>
    </p:embeddedFont>
    <p:embeddedFont>
      <p:font typeface="Verdana" panose="020B060403050404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CA08B3-C18F-406A-97EA-8CE1B2D0853E}" v="1" dt="2026-07-22T15:44:20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16" autoAdjust="0"/>
    <p:restoredTop sz="96301"/>
  </p:normalViewPr>
  <p:slideViewPr>
    <p:cSldViewPr snapToGrid="0" snapToObjects="1">
      <p:cViewPr varScale="1">
        <p:scale>
          <a:sx n="103" d="100"/>
          <a:sy n="103" d="100"/>
        </p:scale>
        <p:origin x="97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Williams" userId="63db2afe-75be-4bc2-8293-016e533a2037" providerId="ADAL" clId="{F4AB38EF-B4E2-43A8-BAD4-6C4C4B016A97}"/>
    <pc:docChg chg="addSld delSld modSld">
      <pc:chgData name="Emma Williams" userId="63db2afe-75be-4bc2-8293-016e533a2037" providerId="ADAL" clId="{F4AB38EF-B4E2-43A8-BAD4-6C4C4B016A97}" dt="2026-07-22T15:44:20.177" v="1"/>
      <pc:docMkLst>
        <pc:docMk/>
      </pc:docMkLst>
      <pc:sldChg chg="del">
        <pc:chgData name="Emma Williams" userId="63db2afe-75be-4bc2-8293-016e533a2037" providerId="ADAL" clId="{F4AB38EF-B4E2-43A8-BAD4-6C4C4B016A97}" dt="2026-07-22T15:44:06.552" v="0" actId="47"/>
        <pc:sldMkLst>
          <pc:docMk/>
          <pc:sldMk cId="3741587896" sldId="274"/>
        </pc:sldMkLst>
      </pc:sldChg>
      <pc:sldChg chg="add">
        <pc:chgData name="Emma Williams" userId="63db2afe-75be-4bc2-8293-016e533a2037" providerId="ADAL" clId="{F4AB38EF-B4E2-43A8-BAD4-6C4C4B016A97}" dt="2026-07-22T15:44:20.177" v="1"/>
        <pc:sldMkLst>
          <pc:docMk/>
          <pc:sldMk cId="3313092255" sldId="2147378576"/>
        </pc:sldMkLst>
      </pc:sldChg>
      <pc:sldMasterChg chg="delSldLayout">
        <pc:chgData name="Emma Williams" userId="63db2afe-75be-4bc2-8293-016e533a2037" providerId="ADAL" clId="{F4AB38EF-B4E2-43A8-BAD4-6C4C4B016A97}" dt="2026-07-22T15:44:06.552" v="0" actId="47"/>
        <pc:sldMasterMkLst>
          <pc:docMk/>
          <pc:sldMasterMk cId="3047309022" sldId="2147483701"/>
        </pc:sldMasterMkLst>
        <pc:sldLayoutChg chg="del">
          <pc:chgData name="Emma Williams" userId="63db2afe-75be-4bc2-8293-016e533a2037" providerId="ADAL" clId="{F4AB38EF-B4E2-43A8-BAD4-6C4C4B016A97}" dt="2026-07-22T15:44:06.552" v="0" actId="47"/>
          <pc:sldLayoutMkLst>
            <pc:docMk/>
            <pc:sldMasterMk cId="3047309022" sldId="2147483701"/>
            <pc:sldLayoutMk cId="399553085" sldId="2147483707"/>
          </pc:sldLayoutMkLst>
        </pc:sldLayoutChg>
      </pc:sldMasterChg>
    </pc:docChg>
  </pc:docChgLst>
  <pc:docChgLst>
    <pc:chgData name="Loena Le Goff - Gestin" userId="cca4da52-f347-4e57-9554-965a83c477e2" providerId="ADAL" clId="{96D64C63-212F-4260-804E-93316691BBF0}"/>
    <pc:docChg chg="custSel addSld delSld modSld">
      <pc:chgData name="Loena Le Goff - Gestin" userId="cca4da52-f347-4e57-9554-965a83c477e2" providerId="ADAL" clId="{96D64C63-212F-4260-804E-93316691BBF0}" dt="2026-07-20T13:38:27.077" v="92" actId="1076"/>
      <pc:docMkLst>
        <pc:docMk/>
      </pc:docMkLst>
      <pc:sldChg chg="addSp delSp modSp add del mod">
        <pc:chgData name="Loena Le Goff - Gestin" userId="cca4da52-f347-4e57-9554-965a83c477e2" providerId="ADAL" clId="{96D64C63-212F-4260-804E-93316691BBF0}" dt="2026-07-20T13:38:27.077" v="92" actId="1076"/>
        <pc:sldMkLst>
          <pc:docMk/>
          <pc:sldMk cId="2969959196" sldId="259"/>
        </pc:sldMkLst>
        <pc:spChg chg="mod">
          <ac:chgData name="Loena Le Goff - Gestin" userId="cca4da52-f347-4e57-9554-965a83c477e2" providerId="ADAL" clId="{96D64C63-212F-4260-804E-93316691BBF0}" dt="2026-07-20T13:37:35.392" v="88" actId="1076"/>
          <ac:spMkLst>
            <pc:docMk/>
            <pc:sldMk cId="2969959196" sldId="259"/>
            <ac:spMk id="3" creationId="{E02C8569-D4EF-EE4A-9FD3-DBFF555C0B90}"/>
          </ac:spMkLst>
        </pc:spChg>
        <pc:picChg chg="add mod">
          <ac:chgData name="Loena Le Goff - Gestin" userId="cca4da52-f347-4e57-9554-965a83c477e2" providerId="ADAL" clId="{96D64C63-212F-4260-804E-93316691BBF0}" dt="2026-07-20T13:38:27.077" v="92" actId="1076"/>
          <ac:picMkLst>
            <pc:docMk/>
            <pc:sldMk cId="2969959196" sldId="259"/>
            <ac:picMk id="5" creationId="{9D9671C2-42CD-9F46-814E-F17AB167FEDB}"/>
          </ac:picMkLst>
        </pc:picChg>
      </pc:sldChg>
      <pc:sldMasterChg chg="delSldLayout">
        <pc:chgData name="Loena Le Goff - Gestin" userId="cca4da52-f347-4e57-9554-965a83c477e2" providerId="ADAL" clId="{96D64C63-212F-4260-804E-93316691BBF0}" dt="2026-07-16T14:29:55.525" v="2" actId="47"/>
        <pc:sldMasterMkLst>
          <pc:docMk/>
          <pc:sldMasterMk cId="3047309022" sldId="2147483701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06E35-43D2-BC6E-2B01-BEA19AB7B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E547A-05AA-F7E6-BB30-9DDC81465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7E47C-A106-CE80-B65F-81089E41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D5764-5B1B-4E75-DE04-4B455D516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8DCDC-D13C-2549-BE6A-717E9EED41A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04418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15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47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674521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250978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8066873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82355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332548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1569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13263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4180043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626366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948300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61445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894153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172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161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75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(no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759B3F-D110-D6ED-127F-0FAAA91002E8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/>
              <a:t>Nulla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21790-326B-DB22-0FD0-1775D2C0D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01EB4-E3E6-8225-19A0-34A625053E42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DD47E-600A-4188-3299-2CC73881E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35374F-5573-8FBD-685A-03451FB8512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C3371-5374-7807-05C6-9DBAB5C0276B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76748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  <a:defRPr sz="7066"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1524003" y="3602039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5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610611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fld id="{00000000-1234-1234-1234-123412341234}" type="slidenum">
              <a:rPr kumimoji="0" lang="es-AR" sz="1467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t>‹#›</a:t>
            </a:fld>
            <a:endParaRPr kumimoji="0" lang="es-AR" sz="1467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73307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t"/>
          <a:lstStyle/>
          <a:p>
            <a:r>
              <a:rPr lang="pt-BR" noProof="0"/>
              <a:t>Clique para editar o título Mestre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92C575-DA7D-953C-CA15-BC6E245458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2E59DFE-E664-05D6-D3D7-D913FB0C5F17}"/>
              </a:ext>
            </a:extLst>
          </p:cNvPr>
          <p:cNvSpPr/>
          <p:nvPr userDrawn="1"/>
        </p:nvSpPr>
        <p:spPr>
          <a:xfrm>
            <a:off x="9675845" y="0"/>
            <a:ext cx="2516155" cy="2097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E961B2EB-24DD-1EC1-293D-4F982E0123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0100" y="6416675"/>
            <a:ext cx="5868988" cy="234950"/>
          </a:xfrm>
        </p:spPr>
        <p:txBody>
          <a:bodyPr anchor="ctr">
            <a:noAutofit/>
          </a:bodyPr>
          <a:lstStyle>
            <a:lvl1pPr marL="0" indent="0" algn="r">
              <a:buNone/>
              <a:defRPr sz="1050" i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1955892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17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0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984B-8D13-B53F-32D6-9D565DB10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13D736-FFA5-5674-7082-16265D3E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Acknowledgement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FA30AD13-78AE-E28B-B309-FC18093523B1}"/>
              </a:ext>
            </a:extLst>
          </p:cNvPr>
          <p:cNvSpPr txBox="1">
            <a:spLocks/>
          </p:cNvSpPr>
          <p:nvPr/>
        </p:nvSpPr>
        <p:spPr>
          <a:xfrm>
            <a:off x="442913" y="4852832"/>
            <a:ext cx="10847939" cy="16115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Person-Centred Care programme of IAS – the International AIDS Society – is implemented with financial support from, and in collaboration with, Gilead Sciences.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IAS has full control over all the activities and decisions relating to, and forming part of, the Person-Centred Care programme.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7" name="Picture 16" descr="A black text with a red ribbon&#10;&#10;Description automatically generated">
            <a:extLst>
              <a:ext uri="{FF2B5EF4-FFF2-40B4-BE49-F238E27FC236}">
                <a16:creationId xmlns:a16="http://schemas.microsoft.com/office/drawing/2014/main" id="{556E20A5-B6FC-B3F2-8C70-4C84EF41E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591" y="2141633"/>
            <a:ext cx="2645647" cy="23458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484D69-308C-167C-2038-B482BEB9E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818" y="2480930"/>
            <a:ext cx="3325845" cy="138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92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2C8569-D4EF-EE4A-9FD3-DBFF555C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952954"/>
            <a:ext cx="7632700" cy="1223964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Stay in touch with the IAS Person-Centred Care programme!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9671C2-42CD-9F46-814E-F17AB167F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0758" y="2547257"/>
            <a:ext cx="3785282" cy="378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59196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1_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6EDFE1-7D15-49EE-A565-307B1CFAD8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142261-26B8-4C03-8118-EB37AC3907F7}">
  <ds:schemaRefs>
    <ds:schemaRef ds:uri="73ce610f-b889-47d4-8ab5-c38f623799c9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e236f8d0-c4c0-4f47-ae05-f87aea30adc7"/>
  </ds:schemaRefs>
</ds:datastoreItem>
</file>

<file path=customXml/itemProps3.xml><?xml version="1.0" encoding="utf-8"?>
<ds:datastoreItem xmlns:ds="http://schemas.openxmlformats.org/officeDocument/2006/customXml" ds:itemID="{D824B72D-BBC8-498B-AD80-D3998F42BC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37</TotalTime>
  <Words>63</Words>
  <Application>Microsoft Office PowerPoint</Application>
  <PresentationFormat>Widescreen</PresentationFormat>
  <Paragraphs>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Courier New</vt:lpstr>
      <vt:lpstr>Calibri Light</vt:lpstr>
      <vt:lpstr>Verdana</vt:lpstr>
      <vt:lpstr>Calibri</vt:lpstr>
      <vt:lpstr>Arial</vt:lpstr>
      <vt:lpstr>Poppins</vt:lpstr>
      <vt:lpstr>AIDS2026</vt:lpstr>
      <vt:lpstr>1_AIDS2026</vt:lpstr>
      <vt:lpstr>Acknowledgement</vt:lpstr>
      <vt:lpstr>Stay in touch with the IAS Person-Centred Care programme!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Williams</dc:creator>
  <cp:lastModifiedBy>Emma Williams</cp:lastModifiedBy>
  <cp:revision>2</cp:revision>
  <dcterms:created xsi:type="dcterms:W3CDTF">2026-06-01T08:41:42Z</dcterms:created>
  <dcterms:modified xsi:type="dcterms:W3CDTF">2026-07-22T15:44:23Z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