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69"/>
    <p:restoredTop sz="94674"/>
  </p:normalViewPr>
  <p:slideViewPr>
    <p:cSldViewPr snapToGrid="0">
      <p:cViewPr varScale="1">
        <p:scale>
          <a:sx n="75" d="100"/>
          <a:sy n="75" d="100"/>
        </p:scale>
        <p:origin x="160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E8E1C-3DB8-47E2-6CA5-473F81551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9E7A39-7F44-DA78-3D49-ADB2AC542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AA532-D30E-695D-AB7B-9A416E321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9ACE3-3B36-AE87-BB29-B9FF0EAA4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E3386-E971-357E-823C-5A6987966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04671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B357A-FD44-6767-7831-9901BEF7C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C4598-C1CE-74C7-8FAB-EFAD1465F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2561F-B9C8-1621-258A-BE66DF9F4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76000-1A14-BF86-032A-20DFD32E3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F0A09-46D8-0B62-EFD7-A877BFB34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116659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8B9E2-9F04-3F8C-AEA3-378363B00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9DCD54-6EDC-CD76-005E-E7D729548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FB9E4-D1D3-DA44-7F0D-3F0543A70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60567-EAEA-EEB1-9EB2-3A89D588A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EE004-5716-D1A1-CB4C-205FAF08E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129928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50FEC-8A3A-5DCC-C3EF-449BF4092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89325-A489-CD78-C8B0-2331D8E85A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5ED3B-1DA3-A6C7-C37E-AE1B73BB8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677775-62A3-0F20-113C-FD34699D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7300B7-F2E2-B896-0338-01DD77351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94F5B-D5DF-D100-B7B8-BBDC6F82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1378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EAB91-83E8-55B2-FA66-1CBB59B83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72BB9E-6E3B-9B05-902B-598D609FC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2695D1-7BC6-EAA4-A968-BED2D6845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3DDE5C-0770-130D-071C-59A0313CA7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1C4A70-7C1F-633A-B8AD-913408183E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2D42DE-A1FB-EA97-3872-B2AEF295F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E75CB6-4F6D-0125-C794-A38C134F7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615118-45CD-6953-5C6C-1F9787B0C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55043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54276-32AF-495F-C1EB-F1C1A0082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34EE84-E088-35C1-3474-F478B65D7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C8EF63-2AEB-C392-7596-C2A633F01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B5F1C2-3FD1-D31F-2FEF-87EEB9407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593572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5CFE23-9956-E42F-ECB9-080AFE04B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BCB166-657A-41A6-4C76-4010855CB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9C00A0-B0BE-88CF-A838-2F1A8E764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9834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EB9FA-D739-2C2B-FFFA-77291EAD2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879B4-7F8D-2B8B-E167-377C060F9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9D047-646A-DAED-FCFC-9D364F1BC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565FC7-17AF-61BB-F4A5-77F9F4BC3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61164-8D99-D2FD-4B57-70BE9BAA8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C5A59D-2E75-C3EA-3F96-326E7858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698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CCD19-06D3-68B0-C7AB-5BDF4B34F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76F13D-AF72-A534-ABF7-E29FF5D82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AD955-C0DA-2BE6-8783-EDB931A91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7F950-3AB5-02A6-9753-5CC48F389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C73A6-3355-FFC0-74A0-8DE6DD04B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6AC76-F74D-F46E-9BCE-CB6758922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347173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84BB5-0A02-AB2C-89DA-5167937DD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8958FC-E870-07BB-2F10-05F3BC721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00C81-DBC1-87F9-5A9F-7D2B79E4E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05DA6-F1AF-9D14-98EF-10ABB32BA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5F677-19B8-6EA2-670F-EBA74AD6A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5771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8C514E-3065-6D9B-A9E5-70D2A978E6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2B418-22CC-C54D-E197-705B51A0B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CF3B8-DD25-3F20-D895-B6DCD9EA3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8BB52-D9BC-6FB4-0C63-CBB2E00B8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4E174-A22A-A6A6-CCD2-2B3F61F89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59165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9724B2-2D1A-B4A5-92F9-2DAB8A802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7EE74-6D76-3489-D85D-F98161976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249CB-D1A3-8538-CC9C-28A6F47C16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D27DE9-1667-0D4E-BBED-47E9E7FFD494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3159B-F9D9-576D-64FB-B1E4BADF58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23EB3-0393-8935-CAB9-DE2A9F89BE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D35FD4-BBBA-4D4E-B7A8-4C685A883CB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57115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Detrich Peeler</dc:creator>
  <cp:lastModifiedBy>Detrich Peeler</cp:lastModifiedBy>
  <cp:revision>2</cp:revision>
  <dcterms:created xsi:type="dcterms:W3CDTF">2026-07-24T07:52:22Z</dcterms:created>
  <dcterms:modified xsi:type="dcterms:W3CDTF">2026-07-24T09:31:11Z</dcterms:modified>
</cp:coreProperties>
</file>