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</p:sldMasterIdLst>
  <p:notesMasterIdLst>
    <p:notesMasterId r:id="rId14"/>
  </p:notesMasterIdLst>
  <p:sldIdLst>
    <p:sldId id="273" r:id="rId5"/>
    <p:sldId id="291" r:id="rId6"/>
    <p:sldId id="292" r:id="rId7"/>
    <p:sldId id="275" r:id="rId8"/>
    <p:sldId id="264" r:id="rId9"/>
    <p:sldId id="290" r:id="rId10"/>
    <p:sldId id="289" r:id="rId11"/>
    <p:sldId id="258" r:id="rId12"/>
    <p:sldId id="276" r:id="rId13"/>
  </p:sldIdLst>
  <p:sldSz cx="12192000" cy="6858000"/>
  <p:notesSz cx="6858000" cy="9144000"/>
  <p:embeddedFontLst>
    <p:embeddedFont>
      <p:font typeface="IAS Ribbon Sans Bold" pitchFamily="50" charset="0"/>
      <p:bold r:id="rId15"/>
      <p:boldItalic r:id="rId16"/>
    </p:embeddedFont>
    <p:embeddedFont>
      <p:font typeface="IAS Ribbon Sans Light" pitchFamily="50" charset="0"/>
      <p:regular r:id="rId17"/>
      <p:italic r:id="rId18"/>
    </p:embeddedFont>
    <p:embeddedFont>
      <p:font typeface="IAS Ribbon Sans Regular" pitchFamily="50" charset="0"/>
      <p:regular r:id="rId19"/>
      <p:italic r:id="rId20"/>
    </p:embeddedFont>
    <p:embeddedFont>
      <p:font typeface="Verdana" panose="020B060403050404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D8EB92-3B0F-9062-938B-017E864B7A8B}" name="Jessica Jexler" initials="JJ" userId="S::jessica.jexler@iasociety.org::c50f2c87-c32a-4a3a-8c17-e0f1a898eed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519ED7-FDE8-4ADA-95E4-612EF252A1DB}" v="15" dt="2026-07-20T15:38:41.338"/>
    <p1510:client id="{4F6B666A-30A3-4345-A708-97885A929DF0}" v="11" dt="2026-07-21T08:56:07.8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83" autoAdjust="0"/>
    <p:restoredTop sz="94689" autoAdjust="0"/>
  </p:normalViewPr>
  <p:slideViewPr>
    <p:cSldViewPr snapToGrid="0" snapToObjects="1">
      <p:cViewPr varScale="1">
        <p:scale>
          <a:sx n="105" d="100"/>
          <a:sy n="105" d="100"/>
        </p:scale>
        <p:origin x="35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0.fntdata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Jexler" userId="c50f2c87-c32a-4a3a-8c17-e0f1a898eede" providerId="ADAL" clId="{DF3D7A63-345E-49BE-BCFE-9C774A59D5FF}"/>
    <pc:docChg chg="undo redo custSel addSld delSld modSld sldOrd">
      <pc:chgData name="Jessica Jexler" userId="c50f2c87-c32a-4a3a-8c17-e0f1a898eede" providerId="ADAL" clId="{DF3D7A63-345E-49BE-BCFE-9C774A59D5FF}" dt="2026-07-21T08:55:55.254" v="292" actId="20577"/>
      <pc:docMkLst>
        <pc:docMk/>
      </pc:docMkLst>
      <pc:sldChg chg="addSp delSp modSp add del mod">
        <pc:chgData name="Jessica Jexler" userId="c50f2c87-c32a-4a3a-8c17-e0f1a898eede" providerId="ADAL" clId="{DF3D7A63-345E-49BE-BCFE-9C774A59D5FF}" dt="2026-07-21T08:55:00.508" v="251" actId="47"/>
        <pc:sldMkLst>
          <pc:docMk/>
          <pc:sldMk cId="2694814211" sldId="257"/>
        </pc:sldMkLst>
        <pc:spChg chg="del">
          <ac:chgData name="Jessica Jexler" userId="c50f2c87-c32a-4a3a-8c17-e0f1a898eede" providerId="ADAL" clId="{DF3D7A63-345E-49BE-BCFE-9C774A59D5FF}" dt="2026-07-21T08:53:28.887" v="239" actId="478"/>
          <ac:spMkLst>
            <pc:docMk/>
            <pc:sldMk cId="2694814211" sldId="257"/>
            <ac:spMk id="2" creationId="{C8B28285-DD14-CF47-9ADD-FC1A9D5FF0D7}"/>
          </ac:spMkLst>
        </pc:spChg>
        <pc:spChg chg="del mod">
          <ac:chgData name="Jessica Jexler" userId="c50f2c87-c32a-4a3a-8c17-e0f1a898eede" providerId="ADAL" clId="{DF3D7A63-345E-49BE-BCFE-9C774A59D5FF}" dt="2026-07-21T08:53:51.209" v="244" actId="478"/>
          <ac:spMkLst>
            <pc:docMk/>
            <pc:sldMk cId="2694814211" sldId="257"/>
            <ac:spMk id="5" creationId="{E5DCFD46-9B11-6C79-8E61-29872C398E92}"/>
          </ac:spMkLst>
        </pc:spChg>
        <pc:spChg chg="add del mod">
          <ac:chgData name="Jessica Jexler" userId="c50f2c87-c32a-4a3a-8c17-e0f1a898eede" providerId="ADAL" clId="{DF3D7A63-345E-49BE-BCFE-9C774A59D5FF}" dt="2026-07-21T08:53:40.792" v="243" actId="478"/>
          <ac:spMkLst>
            <pc:docMk/>
            <pc:sldMk cId="2694814211" sldId="257"/>
            <ac:spMk id="7" creationId="{D872A5D9-75E3-FB47-EF92-AE803C5D5CAA}"/>
          </ac:spMkLst>
        </pc:spChg>
        <pc:spChg chg="add mod">
          <ac:chgData name="Jessica Jexler" userId="c50f2c87-c32a-4a3a-8c17-e0f1a898eede" providerId="ADAL" clId="{DF3D7A63-345E-49BE-BCFE-9C774A59D5FF}" dt="2026-07-21T08:53:36.484" v="242" actId="1076"/>
          <ac:spMkLst>
            <pc:docMk/>
            <pc:sldMk cId="2694814211" sldId="257"/>
            <ac:spMk id="8" creationId="{47E82617-E6CA-5550-C3FF-BBDFD8FA254C}"/>
          </ac:spMkLst>
        </pc:spChg>
        <pc:spChg chg="add mod">
          <ac:chgData name="Jessica Jexler" userId="c50f2c87-c32a-4a3a-8c17-e0f1a898eede" providerId="ADAL" clId="{DF3D7A63-345E-49BE-BCFE-9C774A59D5FF}" dt="2026-07-21T08:53:51.581" v="245"/>
          <ac:spMkLst>
            <pc:docMk/>
            <pc:sldMk cId="2694814211" sldId="257"/>
            <ac:spMk id="9" creationId="{C825C6BD-25FD-AD30-C7F2-8DCACA05F996}"/>
          </ac:spMkLst>
        </pc:spChg>
      </pc:sldChg>
      <pc:sldChg chg="modSp mod">
        <pc:chgData name="Jessica Jexler" userId="c50f2c87-c32a-4a3a-8c17-e0f1a898eede" providerId="ADAL" clId="{DF3D7A63-345E-49BE-BCFE-9C774A59D5FF}" dt="2026-07-20T15:39:42.124" v="157" actId="404"/>
        <pc:sldMkLst>
          <pc:docMk/>
          <pc:sldMk cId="2033570179" sldId="258"/>
        </pc:sldMkLst>
        <pc:spChg chg="mod">
          <ac:chgData name="Jessica Jexler" userId="c50f2c87-c32a-4a3a-8c17-e0f1a898eede" providerId="ADAL" clId="{DF3D7A63-345E-49BE-BCFE-9C774A59D5FF}" dt="2026-07-20T15:39:42.124" v="157" actId="404"/>
          <ac:spMkLst>
            <pc:docMk/>
            <pc:sldMk cId="2033570179" sldId="258"/>
            <ac:spMk id="4" creationId="{4A6D1EF3-464C-2441-9B81-0D92458A9140}"/>
          </ac:spMkLst>
        </pc:spChg>
      </pc:sldChg>
      <pc:sldChg chg="addSp delSp modSp mod">
        <pc:chgData name="Jessica Jexler" userId="c50f2c87-c32a-4a3a-8c17-e0f1a898eede" providerId="ADAL" clId="{DF3D7A63-345E-49BE-BCFE-9C774A59D5FF}" dt="2026-07-21T08:53:12.708" v="236" actId="14100"/>
        <pc:sldMkLst>
          <pc:docMk/>
          <pc:sldMk cId="68586362" sldId="275"/>
        </pc:sldMkLst>
        <pc:spChg chg="del">
          <ac:chgData name="Jessica Jexler" userId="c50f2c87-c32a-4a3a-8c17-e0f1a898eede" providerId="ADAL" clId="{DF3D7A63-345E-49BE-BCFE-9C774A59D5FF}" dt="2026-07-21T08:52:45.100" v="230" actId="478"/>
          <ac:spMkLst>
            <pc:docMk/>
            <pc:sldMk cId="68586362" sldId="275"/>
            <ac:spMk id="4" creationId="{CBD68391-B79A-B77E-4234-1051EC4B707E}"/>
          </ac:spMkLst>
        </pc:spChg>
        <pc:spChg chg="add del mod">
          <ac:chgData name="Jessica Jexler" userId="c50f2c87-c32a-4a3a-8c17-e0f1a898eede" providerId="ADAL" clId="{DF3D7A63-345E-49BE-BCFE-9C774A59D5FF}" dt="2026-07-21T08:52:52.600" v="234" actId="478"/>
          <ac:spMkLst>
            <pc:docMk/>
            <pc:sldMk cId="68586362" sldId="275"/>
            <ac:spMk id="5" creationId="{FF5B01AA-FE2D-A7C1-C3ED-A06DB82B1A39}"/>
          </ac:spMkLst>
        </pc:spChg>
        <pc:spChg chg="add mod">
          <ac:chgData name="Jessica Jexler" userId="c50f2c87-c32a-4a3a-8c17-e0f1a898eede" providerId="ADAL" clId="{DF3D7A63-345E-49BE-BCFE-9C774A59D5FF}" dt="2026-07-21T08:52:45.362" v="231"/>
          <ac:spMkLst>
            <pc:docMk/>
            <pc:sldMk cId="68586362" sldId="275"/>
            <ac:spMk id="6" creationId="{F82D5D91-610F-1A12-1B6C-C7E69EE29EB3}"/>
          </ac:spMkLst>
        </pc:spChg>
        <pc:spChg chg="mod">
          <ac:chgData name="Jessica Jexler" userId="c50f2c87-c32a-4a3a-8c17-e0f1a898eede" providerId="ADAL" clId="{DF3D7A63-345E-49BE-BCFE-9C774A59D5FF}" dt="2026-07-21T08:53:12.708" v="236" actId="14100"/>
          <ac:spMkLst>
            <pc:docMk/>
            <pc:sldMk cId="68586362" sldId="275"/>
            <ac:spMk id="10" creationId="{74DCC9FF-DF71-EF16-2652-50B4926F8FDE}"/>
          </ac:spMkLst>
        </pc:spChg>
        <pc:graphicFrameChg chg="add del mod">
          <ac:chgData name="Jessica Jexler" userId="c50f2c87-c32a-4a3a-8c17-e0f1a898eede" providerId="ADAL" clId="{DF3D7A63-345E-49BE-BCFE-9C774A59D5FF}" dt="2026-07-21T08:52:51.251" v="233" actId="478"/>
          <ac:graphicFrameMkLst>
            <pc:docMk/>
            <pc:sldMk cId="68586362" sldId="275"/>
            <ac:graphicFrameMk id="3" creationId="{63D8F701-ECC8-78AC-110E-741B9A991885}"/>
          </ac:graphicFrameMkLst>
        </pc:graphicFrameChg>
      </pc:sldChg>
      <pc:sldChg chg="addSp delSp modSp add mod">
        <pc:chgData name="Jessica Jexler" userId="c50f2c87-c32a-4a3a-8c17-e0f1a898eede" providerId="ADAL" clId="{DF3D7A63-345E-49BE-BCFE-9C774A59D5FF}" dt="2026-07-21T08:49:16.564" v="201" actId="1076"/>
        <pc:sldMkLst>
          <pc:docMk/>
          <pc:sldMk cId="3249922137" sldId="276"/>
        </pc:sldMkLst>
        <pc:spChg chg="add mod">
          <ac:chgData name="Jessica Jexler" userId="c50f2c87-c32a-4a3a-8c17-e0f1a898eede" providerId="ADAL" clId="{DF3D7A63-345E-49BE-BCFE-9C774A59D5FF}" dt="2026-07-20T15:40:13.145" v="166" actId="403"/>
          <ac:spMkLst>
            <pc:docMk/>
            <pc:sldMk cId="3249922137" sldId="276"/>
            <ac:spMk id="2" creationId="{4A90D87E-2F19-671D-FE0D-4711F323247F}"/>
          </ac:spMkLst>
        </pc:spChg>
        <pc:spChg chg="del mod">
          <ac:chgData name="Jessica Jexler" userId="c50f2c87-c32a-4a3a-8c17-e0f1a898eede" providerId="ADAL" clId="{DF3D7A63-345E-49BE-BCFE-9C774A59D5FF}" dt="2026-07-21T08:22:33.578" v="183" actId="478"/>
          <ac:spMkLst>
            <pc:docMk/>
            <pc:sldMk cId="3249922137" sldId="276"/>
            <ac:spMk id="3" creationId="{401CC4E3-C370-7BFE-7FB7-FFBD46166DFA}"/>
          </ac:spMkLst>
        </pc:spChg>
        <pc:spChg chg="mod">
          <ac:chgData name="Jessica Jexler" userId="c50f2c87-c32a-4a3a-8c17-e0f1a898eede" providerId="ADAL" clId="{DF3D7A63-345E-49BE-BCFE-9C774A59D5FF}" dt="2026-07-21T08:49:02.191" v="196" actId="1036"/>
          <ac:spMkLst>
            <pc:docMk/>
            <pc:sldMk cId="3249922137" sldId="276"/>
            <ac:spMk id="7" creationId="{6001BBDF-0693-274F-BA7B-56FA416F4F6A}"/>
          </ac:spMkLst>
        </pc:spChg>
        <pc:spChg chg="mod">
          <ac:chgData name="Jessica Jexler" userId="c50f2c87-c32a-4a3a-8c17-e0f1a898eede" providerId="ADAL" clId="{DF3D7A63-345E-49BE-BCFE-9C774A59D5FF}" dt="2026-07-21T08:49:02.191" v="196" actId="1036"/>
          <ac:spMkLst>
            <pc:docMk/>
            <pc:sldMk cId="3249922137" sldId="276"/>
            <ac:spMk id="8" creationId="{42C73158-05BD-05AC-5E56-EEA2155DE097}"/>
          </ac:spMkLst>
        </pc:spChg>
        <pc:spChg chg="mod">
          <ac:chgData name="Jessica Jexler" userId="c50f2c87-c32a-4a3a-8c17-e0f1a898eede" providerId="ADAL" clId="{DF3D7A63-345E-49BE-BCFE-9C774A59D5FF}" dt="2026-07-21T08:49:02.191" v="196" actId="1036"/>
          <ac:spMkLst>
            <pc:docMk/>
            <pc:sldMk cId="3249922137" sldId="276"/>
            <ac:spMk id="10" creationId="{74B78BDF-DEF7-BCB4-C6B8-2FD18DC728DD}"/>
          </ac:spMkLst>
        </pc:spChg>
        <pc:spChg chg="mod">
          <ac:chgData name="Jessica Jexler" userId="c50f2c87-c32a-4a3a-8c17-e0f1a898eede" providerId="ADAL" clId="{DF3D7A63-345E-49BE-BCFE-9C774A59D5FF}" dt="2026-07-21T08:49:02.191" v="196" actId="1036"/>
          <ac:spMkLst>
            <pc:docMk/>
            <pc:sldMk cId="3249922137" sldId="276"/>
            <ac:spMk id="12" creationId="{1BFB525D-E270-B750-67D1-7195CD474E29}"/>
          </ac:spMkLst>
        </pc:spChg>
        <pc:spChg chg="mod">
          <ac:chgData name="Jessica Jexler" userId="c50f2c87-c32a-4a3a-8c17-e0f1a898eede" providerId="ADAL" clId="{DF3D7A63-345E-49BE-BCFE-9C774A59D5FF}" dt="2026-07-21T08:49:02.191" v="196" actId="1036"/>
          <ac:spMkLst>
            <pc:docMk/>
            <pc:sldMk cId="3249922137" sldId="276"/>
            <ac:spMk id="14" creationId="{A197738F-DCFF-E0CA-3B01-93784A55A7AF}"/>
          </ac:spMkLst>
        </pc:spChg>
        <pc:spChg chg="mod">
          <ac:chgData name="Jessica Jexler" userId="c50f2c87-c32a-4a3a-8c17-e0f1a898eede" providerId="ADAL" clId="{DF3D7A63-345E-49BE-BCFE-9C774A59D5FF}" dt="2026-07-21T08:49:02.191" v="196" actId="1036"/>
          <ac:spMkLst>
            <pc:docMk/>
            <pc:sldMk cId="3249922137" sldId="276"/>
            <ac:spMk id="16" creationId="{C105CC5B-90BA-56A5-CE11-FF37009504E7}"/>
          </ac:spMkLst>
        </pc:spChg>
        <pc:spChg chg="del">
          <ac:chgData name="Jessica Jexler" userId="c50f2c87-c32a-4a3a-8c17-e0f1a898eede" providerId="ADAL" clId="{DF3D7A63-345E-49BE-BCFE-9C774A59D5FF}" dt="2026-07-20T15:35:08.139" v="125" actId="478"/>
          <ac:spMkLst>
            <pc:docMk/>
            <pc:sldMk cId="3249922137" sldId="276"/>
            <ac:spMk id="17" creationId="{C945A818-535A-1F71-25A4-A2372D77868E}"/>
          </ac:spMkLst>
        </pc:spChg>
        <pc:spChg chg="del">
          <ac:chgData name="Jessica Jexler" userId="c50f2c87-c32a-4a3a-8c17-e0f1a898eede" providerId="ADAL" clId="{DF3D7A63-345E-49BE-BCFE-9C774A59D5FF}" dt="2026-07-20T15:35:05.182" v="123" actId="478"/>
          <ac:spMkLst>
            <pc:docMk/>
            <pc:sldMk cId="3249922137" sldId="276"/>
            <ac:spMk id="18" creationId="{E1AB704B-C4D0-EB64-7BF6-F5EF8352EDDD}"/>
          </ac:spMkLst>
        </pc:spChg>
        <pc:picChg chg="add mod ord">
          <ac:chgData name="Jessica Jexler" userId="c50f2c87-c32a-4a3a-8c17-e0f1a898eede" providerId="ADAL" clId="{DF3D7A63-345E-49BE-BCFE-9C774A59D5FF}" dt="2026-07-21T08:49:16.564" v="201" actId="1076"/>
          <ac:picMkLst>
            <pc:docMk/>
            <pc:sldMk cId="3249922137" sldId="276"/>
            <ac:picMk id="5" creationId="{C2FF6CCD-F702-4FAE-60E5-4D1903024508}"/>
          </ac:picMkLst>
        </pc:picChg>
        <pc:picChg chg="add mod ord modCrop">
          <ac:chgData name="Jessica Jexler" userId="c50f2c87-c32a-4a3a-8c17-e0f1a898eede" providerId="ADAL" clId="{DF3D7A63-345E-49BE-BCFE-9C774A59D5FF}" dt="2026-07-21T08:49:14.397" v="200" actId="1076"/>
          <ac:picMkLst>
            <pc:docMk/>
            <pc:sldMk cId="3249922137" sldId="276"/>
            <ac:picMk id="6" creationId="{83905FA1-7327-BC4C-FF4E-23A68135FC21}"/>
          </ac:picMkLst>
        </pc:picChg>
        <pc:picChg chg="add mod ord modCrop">
          <ac:chgData name="Jessica Jexler" userId="c50f2c87-c32a-4a3a-8c17-e0f1a898eede" providerId="ADAL" clId="{DF3D7A63-345E-49BE-BCFE-9C774A59D5FF}" dt="2026-07-21T08:49:10.152" v="199" actId="1076"/>
          <ac:picMkLst>
            <pc:docMk/>
            <pc:sldMk cId="3249922137" sldId="276"/>
            <ac:picMk id="9" creationId="{10EE8EB3-A968-2D75-CE92-1FCFA9D7ED39}"/>
          </ac:picMkLst>
        </pc:picChg>
      </pc:sldChg>
      <pc:sldChg chg="addSp modSp mod ord">
        <pc:chgData name="Jessica Jexler" userId="c50f2c87-c32a-4a3a-8c17-e0f1a898eede" providerId="ADAL" clId="{DF3D7A63-345E-49BE-BCFE-9C774A59D5FF}" dt="2026-07-21T08:50:42.079" v="205" actId="1076"/>
        <pc:sldMkLst>
          <pc:docMk/>
          <pc:sldMk cId="3589511730" sldId="289"/>
        </pc:sldMkLst>
        <pc:spChg chg="mod">
          <ac:chgData name="Jessica Jexler" userId="c50f2c87-c32a-4a3a-8c17-e0f1a898eede" providerId="ADAL" clId="{DF3D7A63-345E-49BE-BCFE-9C774A59D5FF}" dt="2026-07-20T15:39:09.009" v="149" actId="2711"/>
          <ac:spMkLst>
            <pc:docMk/>
            <pc:sldMk cId="3589511730" sldId="289"/>
            <ac:spMk id="3" creationId="{B71B8C54-9819-7829-D662-57D32B1C2E31}"/>
          </ac:spMkLst>
        </pc:spChg>
        <pc:spChg chg="mod">
          <ac:chgData name="Jessica Jexler" userId="c50f2c87-c32a-4a3a-8c17-e0f1a898eede" providerId="ADAL" clId="{DF3D7A63-345E-49BE-BCFE-9C774A59D5FF}" dt="2026-07-20T15:39:20.314" v="151" actId="255"/>
          <ac:spMkLst>
            <pc:docMk/>
            <pc:sldMk cId="3589511730" sldId="289"/>
            <ac:spMk id="4" creationId="{B5B47CB2-1F07-A488-0792-40D00045ACC0}"/>
          </ac:spMkLst>
        </pc:spChg>
        <pc:picChg chg="add mod modCrop">
          <ac:chgData name="Jessica Jexler" userId="c50f2c87-c32a-4a3a-8c17-e0f1a898eede" providerId="ADAL" clId="{DF3D7A63-345E-49BE-BCFE-9C774A59D5FF}" dt="2026-07-21T08:50:42.079" v="205" actId="1076"/>
          <ac:picMkLst>
            <pc:docMk/>
            <pc:sldMk cId="3589511730" sldId="289"/>
            <ac:picMk id="5" creationId="{DF704064-5F68-03D5-7995-0CC4E0E17959}"/>
          </ac:picMkLst>
        </pc:picChg>
      </pc:sldChg>
      <pc:sldChg chg="modSp mod">
        <pc:chgData name="Jessica Jexler" userId="c50f2c87-c32a-4a3a-8c17-e0f1a898eede" providerId="ADAL" clId="{DF3D7A63-345E-49BE-BCFE-9C774A59D5FF}" dt="2026-07-20T15:40:49.753" v="168" actId="14100"/>
        <pc:sldMkLst>
          <pc:docMk/>
          <pc:sldMk cId="2558960791" sldId="290"/>
        </pc:sldMkLst>
        <pc:spChg chg="mod">
          <ac:chgData name="Jessica Jexler" userId="c50f2c87-c32a-4a3a-8c17-e0f1a898eede" providerId="ADAL" clId="{DF3D7A63-345E-49BE-BCFE-9C774A59D5FF}" dt="2026-07-20T15:40:49.753" v="168" actId="14100"/>
          <ac:spMkLst>
            <pc:docMk/>
            <pc:sldMk cId="2558960791" sldId="290"/>
            <ac:spMk id="2" creationId="{FCC91DEC-B1E1-144B-BFB4-7B37956391CA}"/>
          </ac:spMkLst>
        </pc:spChg>
      </pc:sldChg>
      <pc:sldChg chg="addSp delSp modSp mod modNotesTx">
        <pc:chgData name="Jessica Jexler" userId="c50f2c87-c32a-4a3a-8c17-e0f1a898eede" providerId="ADAL" clId="{DF3D7A63-345E-49BE-BCFE-9C774A59D5FF}" dt="2026-07-21T08:55:55.254" v="292" actId="20577"/>
        <pc:sldMkLst>
          <pc:docMk/>
          <pc:sldMk cId="2603961137" sldId="291"/>
        </pc:sldMkLst>
        <pc:spChg chg="add mod">
          <ac:chgData name="Jessica Jexler" userId="c50f2c87-c32a-4a3a-8c17-e0f1a898eede" providerId="ADAL" clId="{DF3D7A63-345E-49BE-BCFE-9C774A59D5FF}" dt="2026-07-21T08:53:18.228" v="238"/>
          <ac:spMkLst>
            <pc:docMk/>
            <pc:sldMk cId="2603961137" sldId="291"/>
            <ac:spMk id="3" creationId="{A3280E8D-9D3A-5442-DDAC-5A6FB7194837}"/>
          </ac:spMkLst>
        </pc:spChg>
        <pc:spChg chg="mod">
          <ac:chgData name="Jessica Jexler" userId="c50f2c87-c32a-4a3a-8c17-e0f1a898eede" providerId="ADAL" clId="{DF3D7A63-345E-49BE-BCFE-9C774A59D5FF}" dt="2026-07-21T08:55:55.254" v="292" actId="20577"/>
          <ac:spMkLst>
            <pc:docMk/>
            <pc:sldMk cId="2603961137" sldId="291"/>
            <ac:spMk id="4" creationId="{5936CB50-9211-DB5D-7989-5C2B70A2567C}"/>
          </ac:spMkLst>
        </pc:spChg>
        <pc:spChg chg="del mod">
          <ac:chgData name="Jessica Jexler" userId="c50f2c87-c32a-4a3a-8c17-e0f1a898eede" providerId="ADAL" clId="{DF3D7A63-345E-49BE-BCFE-9C774A59D5FF}" dt="2026-07-21T08:53:18.024" v="237" actId="478"/>
          <ac:spMkLst>
            <pc:docMk/>
            <pc:sldMk cId="2603961137" sldId="291"/>
            <ac:spMk id="10" creationId="{15191BCE-6288-EEF6-84AC-0525340C97B7}"/>
          </ac:spMkLst>
        </pc:spChg>
        <pc:graphicFrameChg chg="del mod">
          <ac:chgData name="Jessica Jexler" userId="c50f2c87-c32a-4a3a-8c17-e0f1a898eede" providerId="ADAL" clId="{DF3D7A63-345E-49BE-BCFE-9C774A59D5FF}" dt="2026-07-21T08:54:14.002" v="247" actId="478"/>
          <ac:graphicFrameMkLst>
            <pc:docMk/>
            <pc:sldMk cId="2603961137" sldId="291"/>
            <ac:graphicFrameMk id="2" creationId="{7F976F0A-697F-8AB3-5C03-96894AB2A5C0}"/>
          </ac:graphicFrameMkLst>
        </pc:graphicFrameChg>
        <pc:graphicFrameChg chg="add mod">
          <ac:chgData name="Jessica Jexler" userId="c50f2c87-c32a-4a3a-8c17-e0f1a898eede" providerId="ADAL" clId="{DF3D7A63-345E-49BE-BCFE-9C774A59D5FF}" dt="2026-07-21T08:54:20.385" v="248"/>
          <ac:graphicFrameMkLst>
            <pc:docMk/>
            <pc:sldMk cId="2603961137" sldId="291"/>
            <ac:graphicFrameMk id="5" creationId="{B51366B5-D7DA-BC29-850C-33B7FBB4FC0C}"/>
          </ac:graphicFrameMkLst>
        </pc:graphicFrameChg>
      </pc:sldChg>
      <pc:sldChg chg="add">
        <pc:chgData name="Jessica Jexler" userId="c50f2c87-c32a-4a3a-8c17-e0f1a898eede" providerId="ADAL" clId="{DF3D7A63-345E-49BE-BCFE-9C774A59D5FF}" dt="2026-07-21T08:54:10.022" v="246" actId="2890"/>
        <pc:sldMkLst>
          <pc:docMk/>
          <pc:sldMk cId="1123874190" sldId="292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powi\Partners%20HealthCare%20Dropbox\Kathleen%20Powis\2%20PNY4%20GRANTS\HEU%20Compendium\UNAIDS\1%20Spectrum%20Data\Prepared%202025%20for%202024\Spectrum%20Data%20Summarized%20HIV%20HEU%20HEU-ARV%2014Jul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powi\Partners%20HealthCare%20Dropbox\Kathleen%20Powis\2%20PNY4%20GRANTS\HEU%20Compendium\UNAIDS\1%20Spectrum%20Data\Prepared%202025%20for%202024\Spectrum%20Data%20Summarized%20HIV%20HEU%20HEU-ARV%2014Jul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powi\Partners%20HealthCare%20Dropbox\Kathleen%20Powis\2%20PNY4%20GRANTS\HEU%20Compendium\UNAIDS\1%20Spectrum%20Data\Prepared%202025%20for%202024\Spectrum%20Data%20Summarized%20HIV%20HEU%20HEU-ARV%2014Jul26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'Children Living with HIV'!$B$1</c:f>
              <c:strCache>
                <c:ptCount val="1"/>
                <c:pt idx="0">
                  <c:v>Children &lt; 15 Years of Age Living with HIV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'Children Living with HIV'!$A$2:$A$27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xVal>
          <c:yVal>
            <c:numRef>
              <c:f>'Children Living with HIV'!$B$2:$B$27</c:f>
              <c:numCache>
                <c:formatCode>_(* #,##0_);_(* \(#,##0\);_(* "-"??_);_(@_)</c:formatCode>
                <c:ptCount val="26"/>
                <c:pt idx="0">
                  <c:v>2500000</c:v>
                </c:pt>
                <c:pt idx="1">
                  <c:v>2600000</c:v>
                </c:pt>
                <c:pt idx="2">
                  <c:v>2700000</c:v>
                </c:pt>
                <c:pt idx="3">
                  <c:v>2800000</c:v>
                </c:pt>
                <c:pt idx="4">
                  <c:v>2900000</c:v>
                </c:pt>
                <c:pt idx="5">
                  <c:v>2900000</c:v>
                </c:pt>
                <c:pt idx="6">
                  <c:v>2900000</c:v>
                </c:pt>
                <c:pt idx="7">
                  <c:v>2900000</c:v>
                </c:pt>
                <c:pt idx="8">
                  <c:v>2800000</c:v>
                </c:pt>
                <c:pt idx="9">
                  <c:v>2700000</c:v>
                </c:pt>
                <c:pt idx="10">
                  <c:v>2700000</c:v>
                </c:pt>
                <c:pt idx="11">
                  <c:v>2600000</c:v>
                </c:pt>
                <c:pt idx="12">
                  <c:v>2500000</c:v>
                </c:pt>
                <c:pt idx="13">
                  <c:v>2400000</c:v>
                </c:pt>
                <c:pt idx="14">
                  <c:v>2300000</c:v>
                </c:pt>
                <c:pt idx="15">
                  <c:v>2200000</c:v>
                </c:pt>
                <c:pt idx="16">
                  <c:v>2100000</c:v>
                </c:pt>
                <c:pt idx="17">
                  <c:v>2000000</c:v>
                </c:pt>
                <c:pt idx="18">
                  <c:v>1900000</c:v>
                </c:pt>
                <c:pt idx="19">
                  <c:v>1800000</c:v>
                </c:pt>
                <c:pt idx="20">
                  <c:v>1700000</c:v>
                </c:pt>
                <c:pt idx="21">
                  <c:v>1600000</c:v>
                </c:pt>
                <c:pt idx="22">
                  <c:v>1600000</c:v>
                </c:pt>
                <c:pt idx="23">
                  <c:v>1500000</c:v>
                </c:pt>
                <c:pt idx="24" formatCode="#,##0">
                  <c:v>1400000</c:v>
                </c:pt>
                <c:pt idx="25" formatCode="#,##0">
                  <c:v>1270000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CA7-4E07-8748-8CB2D97A08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76825232"/>
        <c:axId val="1676824752"/>
      </c:scatterChart>
      <c:valAx>
        <c:axId val="1676825232"/>
        <c:scaling>
          <c:orientation val="minMax"/>
          <c:max val="2025"/>
          <c:min val="2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6824752"/>
        <c:crosses val="autoZero"/>
        <c:crossBetween val="midCat"/>
      </c:valAx>
      <c:valAx>
        <c:axId val="167682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68252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'Children Living with HIV'!$B$1</c:f>
              <c:strCache>
                <c:ptCount val="1"/>
                <c:pt idx="0">
                  <c:v>Children &lt; 15 Years of Age Living with HIV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'Children Living with HIV'!$A$2:$A$27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xVal>
          <c:yVal>
            <c:numRef>
              <c:f>'Children Living with HIV'!$B$2:$B$27</c:f>
              <c:numCache>
                <c:formatCode>_(* #,##0_);_(* \(#,##0\);_(* "-"??_);_(@_)</c:formatCode>
                <c:ptCount val="26"/>
                <c:pt idx="0">
                  <c:v>2500000</c:v>
                </c:pt>
                <c:pt idx="1">
                  <c:v>2600000</c:v>
                </c:pt>
                <c:pt idx="2">
                  <c:v>2700000</c:v>
                </c:pt>
                <c:pt idx="3">
                  <c:v>2800000</c:v>
                </c:pt>
                <c:pt idx="4">
                  <c:v>2900000</c:v>
                </c:pt>
                <c:pt idx="5">
                  <c:v>2900000</c:v>
                </c:pt>
                <c:pt idx="6">
                  <c:v>2900000</c:v>
                </c:pt>
                <c:pt idx="7">
                  <c:v>2900000</c:v>
                </c:pt>
                <c:pt idx="8">
                  <c:v>2800000</c:v>
                </c:pt>
                <c:pt idx="9">
                  <c:v>2700000</c:v>
                </c:pt>
                <c:pt idx="10">
                  <c:v>2700000</c:v>
                </c:pt>
                <c:pt idx="11">
                  <c:v>2600000</c:v>
                </c:pt>
                <c:pt idx="12">
                  <c:v>2500000</c:v>
                </c:pt>
                <c:pt idx="13">
                  <c:v>2400000</c:v>
                </c:pt>
                <c:pt idx="14">
                  <c:v>2300000</c:v>
                </c:pt>
                <c:pt idx="15">
                  <c:v>2200000</c:v>
                </c:pt>
                <c:pt idx="16">
                  <c:v>2100000</c:v>
                </c:pt>
                <c:pt idx="17">
                  <c:v>2000000</c:v>
                </c:pt>
                <c:pt idx="18">
                  <c:v>1900000</c:v>
                </c:pt>
                <c:pt idx="19">
                  <c:v>1800000</c:v>
                </c:pt>
                <c:pt idx="20">
                  <c:v>1700000</c:v>
                </c:pt>
                <c:pt idx="21">
                  <c:v>1600000</c:v>
                </c:pt>
                <c:pt idx="22">
                  <c:v>1600000</c:v>
                </c:pt>
                <c:pt idx="23">
                  <c:v>1500000</c:v>
                </c:pt>
                <c:pt idx="24" formatCode="#,##0">
                  <c:v>1400000</c:v>
                </c:pt>
                <c:pt idx="25" formatCode="#,##0">
                  <c:v>1270000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14E-44E1-B4FC-3030F23C2FBA}"/>
            </c:ext>
          </c:extLst>
        </c:ser>
        <c:ser>
          <c:idx val="1"/>
          <c:order val="1"/>
          <c:tx>
            <c:strRef>
              <c:f>'Children Living with HIV'!$C$1</c:f>
              <c:strCache>
                <c:ptCount val="1"/>
                <c:pt idx="0">
                  <c:v>Children &lt; 15 Years of Age HIV Exposed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'Children Living with HIV'!$A$2:$A$27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xVal>
          <c:yVal>
            <c:numRef>
              <c:f>'Children Living with HIV'!$C$2:$C$27</c:f>
              <c:numCache>
                <c:formatCode>_(* #,##0_);_(* \(#,##0\);_(* "-"??_);_(@_)</c:formatCode>
                <c:ptCount val="26"/>
                <c:pt idx="0">
                  <c:v>6500000</c:v>
                </c:pt>
                <c:pt idx="1">
                  <c:v>7200000</c:v>
                </c:pt>
                <c:pt idx="2">
                  <c:v>7800000</c:v>
                </c:pt>
                <c:pt idx="3">
                  <c:v>8500000</c:v>
                </c:pt>
                <c:pt idx="4">
                  <c:v>9100000</c:v>
                </c:pt>
                <c:pt idx="5">
                  <c:v>9700000</c:v>
                </c:pt>
                <c:pt idx="6">
                  <c:v>10200000</c:v>
                </c:pt>
                <c:pt idx="7">
                  <c:v>10700000</c:v>
                </c:pt>
                <c:pt idx="8">
                  <c:v>11200000</c:v>
                </c:pt>
                <c:pt idx="9">
                  <c:v>11600000</c:v>
                </c:pt>
                <c:pt idx="10">
                  <c:v>12000000</c:v>
                </c:pt>
                <c:pt idx="11">
                  <c:v>12400000</c:v>
                </c:pt>
                <c:pt idx="12">
                  <c:v>12800000</c:v>
                </c:pt>
                <c:pt idx="13">
                  <c:v>13100000</c:v>
                </c:pt>
                <c:pt idx="14">
                  <c:v>13500000</c:v>
                </c:pt>
                <c:pt idx="15">
                  <c:v>13800000</c:v>
                </c:pt>
                <c:pt idx="16">
                  <c:v>14100000</c:v>
                </c:pt>
                <c:pt idx="17">
                  <c:v>14500000</c:v>
                </c:pt>
                <c:pt idx="18">
                  <c:v>14800000</c:v>
                </c:pt>
                <c:pt idx="19">
                  <c:v>15100000</c:v>
                </c:pt>
                <c:pt idx="20">
                  <c:v>15300000</c:v>
                </c:pt>
                <c:pt idx="21">
                  <c:v>15500000</c:v>
                </c:pt>
                <c:pt idx="22">
                  <c:v>15600000</c:v>
                </c:pt>
                <c:pt idx="23">
                  <c:v>15700000</c:v>
                </c:pt>
                <c:pt idx="24" formatCode="#,##0">
                  <c:v>15700000</c:v>
                </c:pt>
                <c:pt idx="25" formatCode="#,##0">
                  <c:v>15500000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14E-44E1-B4FC-3030F23C2F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38566416"/>
        <c:axId val="1538568336"/>
      </c:scatterChart>
      <c:valAx>
        <c:axId val="1538566416"/>
        <c:scaling>
          <c:orientation val="minMax"/>
          <c:max val="2025"/>
          <c:min val="2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AS Ribbon Sans Regular" pitchFamily="50" charset="0"/>
                <a:ea typeface="IAS Ribbon Sans Regular" pitchFamily="50" charset="0"/>
                <a:cs typeface="+mn-cs"/>
              </a:defRPr>
            </a:pPr>
            <a:endParaRPr lang="en-US"/>
          </a:p>
        </c:txPr>
        <c:crossAx val="1538568336"/>
        <c:crosses val="autoZero"/>
        <c:crossBetween val="midCat"/>
      </c:valAx>
      <c:valAx>
        <c:axId val="153856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AS Ribbon Sans Regular" pitchFamily="50" charset="0"/>
                <a:ea typeface="IAS Ribbon Sans Regular" pitchFamily="50" charset="0"/>
                <a:cs typeface="+mn-cs"/>
              </a:defRPr>
            </a:pPr>
            <a:endParaRPr lang="en-US"/>
          </a:p>
        </c:txPr>
        <c:crossAx val="15385664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IAS Ribbon Sans Regular" pitchFamily="50" charset="0"/>
              <a:ea typeface="IAS Ribbon Sans Regular" pitchFamily="50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IAS Ribbon Sans Regular" pitchFamily="50" charset="0"/>
          <a:ea typeface="IAS Ribbon Sans Regular" pitchFamily="50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'Children Living with HIV'!$B$1</c:f>
              <c:strCache>
                <c:ptCount val="1"/>
                <c:pt idx="0">
                  <c:v>Children &lt; 15 Years of Age Living with HIV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'Children Living with HIV'!$A$2:$A$27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xVal>
          <c:yVal>
            <c:numRef>
              <c:f>'Children Living with HIV'!$B$2:$B$27</c:f>
              <c:numCache>
                <c:formatCode>_(* #,##0_);_(* \(#,##0\);_(* "-"??_);_(@_)</c:formatCode>
                <c:ptCount val="26"/>
                <c:pt idx="0">
                  <c:v>2500000</c:v>
                </c:pt>
                <c:pt idx="1">
                  <c:v>2600000</c:v>
                </c:pt>
                <c:pt idx="2">
                  <c:v>2700000</c:v>
                </c:pt>
                <c:pt idx="3">
                  <c:v>2800000</c:v>
                </c:pt>
                <c:pt idx="4">
                  <c:v>2900000</c:v>
                </c:pt>
                <c:pt idx="5">
                  <c:v>2900000</c:v>
                </c:pt>
                <c:pt idx="6">
                  <c:v>2900000</c:v>
                </c:pt>
                <c:pt idx="7">
                  <c:v>2900000</c:v>
                </c:pt>
                <c:pt idx="8">
                  <c:v>2800000</c:v>
                </c:pt>
                <c:pt idx="9">
                  <c:v>2700000</c:v>
                </c:pt>
                <c:pt idx="10">
                  <c:v>2700000</c:v>
                </c:pt>
                <c:pt idx="11">
                  <c:v>2600000</c:v>
                </c:pt>
                <c:pt idx="12">
                  <c:v>2500000</c:v>
                </c:pt>
                <c:pt idx="13">
                  <c:v>2400000</c:v>
                </c:pt>
                <c:pt idx="14">
                  <c:v>2300000</c:v>
                </c:pt>
                <c:pt idx="15">
                  <c:v>2200000</c:v>
                </c:pt>
                <c:pt idx="16">
                  <c:v>2100000</c:v>
                </c:pt>
                <c:pt idx="17">
                  <c:v>2000000</c:v>
                </c:pt>
                <c:pt idx="18">
                  <c:v>1900000</c:v>
                </c:pt>
                <c:pt idx="19">
                  <c:v>1800000</c:v>
                </c:pt>
                <c:pt idx="20">
                  <c:v>1700000</c:v>
                </c:pt>
                <c:pt idx="21">
                  <c:v>1600000</c:v>
                </c:pt>
                <c:pt idx="22">
                  <c:v>1600000</c:v>
                </c:pt>
                <c:pt idx="23">
                  <c:v>1500000</c:v>
                </c:pt>
                <c:pt idx="24" formatCode="#,##0">
                  <c:v>1400000</c:v>
                </c:pt>
                <c:pt idx="25" formatCode="#,##0">
                  <c:v>1270000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B01-473B-B959-B584BB5E80BA}"/>
            </c:ext>
          </c:extLst>
        </c:ser>
        <c:ser>
          <c:idx val="1"/>
          <c:order val="1"/>
          <c:tx>
            <c:strRef>
              <c:f>'Children Living with HIV'!$C$1</c:f>
              <c:strCache>
                <c:ptCount val="1"/>
                <c:pt idx="0">
                  <c:v>Children &lt; 15 Years of Age HIV Exposed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'Children Living with HIV'!$A$2:$A$27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xVal>
          <c:yVal>
            <c:numRef>
              <c:f>'Children Living with HIV'!$C$2:$C$27</c:f>
              <c:numCache>
                <c:formatCode>_(* #,##0_);_(* \(#,##0\);_(* "-"??_);_(@_)</c:formatCode>
                <c:ptCount val="26"/>
                <c:pt idx="0">
                  <c:v>6500000</c:v>
                </c:pt>
                <c:pt idx="1">
                  <c:v>7200000</c:v>
                </c:pt>
                <c:pt idx="2">
                  <c:v>7800000</c:v>
                </c:pt>
                <c:pt idx="3">
                  <c:v>8500000</c:v>
                </c:pt>
                <c:pt idx="4">
                  <c:v>9100000</c:v>
                </c:pt>
                <c:pt idx="5">
                  <c:v>9700000</c:v>
                </c:pt>
                <c:pt idx="6">
                  <c:v>10200000</c:v>
                </c:pt>
                <c:pt idx="7">
                  <c:v>10700000</c:v>
                </c:pt>
                <c:pt idx="8">
                  <c:v>11200000</c:v>
                </c:pt>
                <c:pt idx="9">
                  <c:v>11600000</c:v>
                </c:pt>
                <c:pt idx="10">
                  <c:v>12000000</c:v>
                </c:pt>
                <c:pt idx="11">
                  <c:v>12400000</c:v>
                </c:pt>
                <c:pt idx="12">
                  <c:v>12800000</c:v>
                </c:pt>
                <c:pt idx="13">
                  <c:v>13100000</c:v>
                </c:pt>
                <c:pt idx="14">
                  <c:v>13500000</c:v>
                </c:pt>
                <c:pt idx="15">
                  <c:v>13800000</c:v>
                </c:pt>
                <c:pt idx="16">
                  <c:v>14100000</c:v>
                </c:pt>
                <c:pt idx="17">
                  <c:v>14500000</c:v>
                </c:pt>
                <c:pt idx="18">
                  <c:v>14800000</c:v>
                </c:pt>
                <c:pt idx="19">
                  <c:v>15100000</c:v>
                </c:pt>
                <c:pt idx="20">
                  <c:v>15300000</c:v>
                </c:pt>
                <c:pt idx="21">
                  <c:v>15500000</c:v>
                </c:pt>
                <c:pt idx="22">
                  <c:v>15600000</c:v>
                </c:pt>
                <c:pt idx="23">
                  <c:v>15700000</c:v>
                </c:pt>
                <c:pt idx="24" formatCode="#,##0">
                  <c:v>15700000</c:v>
                </c:pt>
                <c:pt idx="25" formatCode="#,##0">
                  <c:v>15500000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B01-473B-B959-B584BB5E80BA}"/>
            </c:ext>
          </c:extLst>
        </c:ser>
        <c:ser>
          <c:idx val="2"/>
          <c:order val="2"/>
          <c:tx>
            <c:strRef>
              <c:f>'Children Living with HIV'!$D$1</c:f>
              <c:strCache>
                <c:ptCount val="1"/>
                <c:pt idx="0">
                  <c:v>Children &lt;15 Years of Age HIV and ARV Exposed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'Children Living with HIV'!$A$2:$A$27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xVal>
          <c:yVal>
            <c:numRef>
              <c:f>'Children Living with HIV'!$D$2:$D$27</c:f>
              <c:numCache>
                <c:formatCode>_(* #,##0_);_(* \(#,##0\);_(* "-"??_);_(@_)</c:formatCode>
                <c:ptCount val="26"/>
                <c:pt idx="0">
                  <c:v>29000</c:v>
                </c:pt>
                <c:pt idx="1">
                  <c:v>47000</c:v>
                </c:pt>
                <c:pt idx="2">
                  <c:v>78000</c:v>
                </c:pt>
                <c:pt idx="3">
                  <c:v>140000</c:v>
                </c:pt>
                <c:pt idx="4">
                  <c:v>250000</c:v>
                </c:pt>
                <c:pt idx="5">
                  <c:v>460000</c:v>
                </c:pt>
                <c:pt idx="6">
                  <c:v>780000</c:v>
                </c:pt>
                <c:pt idx="7">
                  <c:v>1200000</c:v>
                </c:pt>
                <c:pt idx="8">
                  <c:v>1800000</c:v>
                </c:pt>
                <c:pt idx="9">
                  <c:v>2500000</c:v>
                </c:pt>
                <c:pt idx="10">
                  <c:v>3300000</c:v>
                </c:pt>
                <c:pt idx="11">
                  <c:v>4200000</c:v>
                </c:pt>
                <c:pt idx="12">
                  <c:v>5100000</c:v>
                </c:pt>
                <c:pt idx="13">
                  <c:v>6100000</c:v>
                </c:pt>
                <c:pt idx="14">
                  <c:v>7200000</c:v>
                </c:pt>
                <c:pt idx="15">
                  <c:v>8200000</c:v>
                </c:pt>
                <c:pt idx="16">
                  <c:v>9200000</c:v>
                </c:pt>
                <c:pt idx="17">
                  <c:v>10200000</c:v>
                </c:pt>
                <c:pt idx="18">
                  <c:v>11200000</c:v>
                </c:pt>
                <c:pt idx="19">
                  <c:v>12100000</c:v>
                </c:pt>
                <c:pt idx="20">
                  <c:v>12900000</c:v>
                </c:pt>
                <c:pt idx="21">
                  <c:v>13500000</c:v>
                </c:pt>
                <c:pt idx="22">
                  <c:v>14000000</c:v>
                </c:pt>
                <c:pt idx="23">
                  <c:v>14300000</c:v>
                </c:pt>
                <c:pt idx="24">
                  <c:v>14600000</c:v>
                </c:pt>
                <c:pt idx="25">
                  <c:v>14600000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B01-473B-B959-B584BB5E80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75787024"/>
        <c:axId val="1675789424"/>
      </c:scatterChart>
      <c:valAx>
        <c:axId val="1675787024"/>
        <c:scaling>
          <c:orientation val="minMax"/>
          <c:max val="2025"/>
          <c:min val="200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AS Ribbon Sans Regular" pitchFamily="50" charset="0"/>
                <a:ea typeface="IAS Ribbon Sans Regular" pitchFamily="50" charset="0"/>
                <a:cs typeface="+mn-cs"/>
              </a:defRPr>
            </a:pPr>
            <a:endParaRPr lang="en-US"/>
          </a:p>
        </c:txPr>
        <c:crossAx val="1675789424"/>
        <c:crosses val="autoZero"/>
        <c:crossBetween val="midCat"/>
      </c:valAx>
      <c:valAx>
        <c:axId val="167578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AS Ribbon Sans Regular" pitchFamily="50" charset="0"/>
                <a:ea typeface="IAS Ribbon Sans Regular" pitchFamily="50" charset="0"/>
                <a:cs typeface="+mn-cs"/>
              </a:defRPr>
            </a:pPr>
            <a:endParaRPr lang="en-US"/>
          </a:p>
        </c:txPr>
        <c:crossAx val="16757870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116523542095632"/>
          <c:y val="0.88013560626053577"/>
          <c:w val="0.75833589241686461"/>
          <c:h val="0.10825338423045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IAS Ribbon Sans Regular" pitchFamily="50" charset="0"/>
              <a:ea typeface="IAS Ribbon Sans Regular" pitchFamily="50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IAS Ribbon Sans Regular" pitchFamily="50" charset="0"/>
          <a:ea typeface="IAS Ribbon Sans Regular" pitchFamily="50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AE6EA-B86A-F5CB-6D42-027029BD1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CCCF16-BD63-F3C6-130D-C1B8E075E1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BCC8A0-0508-CDCB-04DD-96A8DF5EA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Number of children &lt; 15 living with HIV dropped from and estimated 1.4 million in 2024 to 1.27 million in 2025, a decline of 9.3%.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14D05F-6F70-4590-A566-86B4221EEC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298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E75BD-B378-813F-22A1-9AF8D44C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1966E8-D0F2-90A9-68B2-E22AF5F269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ECA06C-AA58-1C9E-116F-5E211CF092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estimated number of children with</a:t>
            </a:r>
            <a:r>
              <a:rPr lang="en-CH" dirty="0"/>
              <a:t> </a:t>
            </a:r>
            <a:r>
              <a:rPr lang="en-US" dirty="0"/>
              <a:t>in utero exposure to both HIV an ARVs did not change between 2024 and 2025, remaining at 14.6 million.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53E33D-B0F0-132D-4C8F-276CFC5431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948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estimated number of children with in utero exposure to both HIV an ARVs did not change between 2024 and 2025, remaining at 14.6 million.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126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A79FB-97DE-32D2-D4E1-E462E4B34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AC6712-44F2-3A8F-455A-773874F3D8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702EE-C6CD-3872-891A-73E4EB6465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AF9A77-41C1-F993-F4D6-4DEB8FFA7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714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16388" y="2097091"/>
            <a:ext cx="7632704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400"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D31045-CD15-A872-BFEE-68B45EE29DE3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7679C0-84AF-FB29-2B4F-65C2D205024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2F472F-B3C9-8372-5D4D-5BFF3AF8D7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68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2617CEFD-8894-F0BD-9C67-966CD8B120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83328" y="979714"/>
            <a:ext cx="4734000" cy="4898572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F8014D-10B6-92E2-EC28-6F8D0BE63F97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84BBC5-1ACA-DA2D-6288-2BEBBD6C11B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A659CA-CD00-8136-4486-A2E1EB283E60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585071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641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4" r:id="rId4"/>
    <p:sldLayoutId id="2147483706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20" r:id="rId17"/>
    <p:sldLayoutId id="2147483722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17D6-3ACF-A59D-E820-978B64DC6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1983179"/>
            <a:ext cx="7521427" cy="4178778"/>
          </a:xfrm>
        </p:spPr>
        <p:txBody>
          <a:bodyPr>
            <a:normAutofit/>
          </a:bodyPr>
          <a:lstStyle/>
          <a:p>
            <a:r>
              <a:rPr lang="en-GB" dirty="0">
                <a:latin typeface="IAS Ribbon Sans Bold" pitchFamily="50" charset="0"/>
                <a:ea typeface="IAS Ribbon Sans Bold" pitchFamily="50" charset="0"/>
              </a:rPr>
              <a:t>1</a:t>
            </a:r>
            <a:r>
              <a:rPr lang="en-CH" dirty="0">
                <a:latin typeface="IAS Ribbon Sans Bold" pitchFamily="50" charset="0"/>
                <a:ea typeface="IAS Ribbon Sans Bold" pitchFamily="50" charset="0"/>
              </a:rPr>
              <a:t>2th</a:t>
            </a:r>
            <a:r>
              <a:rPr lang="en-GB" dirty="0">
                <a:latin typeface="IAS Ribbon Sans Bold" pitchFamily="50" charset="0"/>
                <a:ea typeface="IAS Ribbon Sans Bold" pitchFamily="50" charset="0"/>
              </a:rPr>
              <a:t> Symposium on Children and Adolescents with Perinatal HIV Exposure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8F3AF-D0F0-DB53-437F-38D0D53433D0}"/>
              </a:ext>
            </a:extLst>
          </p:cNvPr>
          <p:cNvSpPr txBox="1">
            <a:spLocks/>
          </p:cNvSpPr>
          <p:nvPr/>
        </p:nvSpPr>
        <p:spPr>
          <a:xfrm>
            <a:off x="4116388" y="1162358"/>
            <a:ext cx="7357344" cy="43379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b="1" dirty="0">
                <a:latin typeface="IAS Ribbon Sans Bold" pitchFamily="50" charset="0"/>
                <a:ea typeface="IAS Ribbon Sans Bold" pitchFamily="50" charset="0"/>
              </a:rPr>
              <a:t>Opening Remarks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B077A-AFEC-0AEF-52E5-64986D86C677}"/>
              </a:ext>
            </a:extLst>
          </p:cNvPr>
          <p:cNvSpPr txBox="1">
            <a:spLocks/>
          </p:cNvSpPr>
          <p:nvPr/>
        </p:nvSpPr>
        <p:spPr>
          <a:xfrm>
            <a:off x="4116388" y="351693"/>
            <a:ext cx="7357344" cy="729550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>
                <a:latin typeface="IAS Ribbon Sans Regular" pitchFamily="50" charset="0"/>
                <a:ea typeface="IAS Ribbon Sans Regular" pitchFamily="50" charset="0"/>
              </a:rPr>
              <a:t>Jorge Pinto</a:t>
            </a:r>
            <a:endParaRPr lang="en-CH" sz="1600" dirty="0">
              <a:latin typeface="IAS Ribbon Sans Regular" pitchFamily="50" charset="0"/>
              <a:ea typeface="IAS Ribbon Sans Regular" pitchFamily="50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>
                <a:latin typeface="IAS Ribbon Sans Regular" pitchFamily="50" charset="0"/>
                <a:ea typeface="IAS Ribbon Sans Regular" pitchFamily="50" charset="0"/>
              </a:rPr>
              <a:t>Professor of Paediatrics and Immunology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>
                <a:latin typeface="IAS Ribbon Sans Regular" pitchFamily="50" charset="0"/>
                <a:ea typeface="IAS Ribbon Sans Regular" pitchFamily="50" charset="0"/>
              </a:rPr>
              <a:t>Federal University of Minas </a:t>
            </a:r>
            <a:r>
              <a:rPr lang="en-GB" sz="1600" dirty="0" err="1">
                <a:latin typeface="IAS Ribbon Sans Regular" pitchFamily="50" charset="0"/>
                <a:ea typeface="IAS Ribbon Sans Regular" pitchFamily="50" charset="0"/>
              </a:rPr>
              <a:t>Gerias</a:t>
            </a:r>
            <a:endParaRPr lang="en-GB" sz="1600" dirty="0">
              <a:latin typeface="IAS Ribbon Sans Regular" pitchFamily="50" charset="0"/>
              <a:ea typeface="IAS Ribbon Sans Regular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1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E3949-489E-AD11-13D5-2EE5ADB60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36CB50-9211-DB5D-7989-5C2B70A25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7237" y="409772"/>
            <a:ext cx="7960443" cy="1310202"/>
          </a:xfrm>
        </p:spPr>
        <p:txBody>
          <a:bodyPr>
            <a:noAutofit/>
          </a:bodyPr>
          <a:lstStyle/>
          <a:p>
            <a:pPr algn="ctr"/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Global </a:t>
            </a:r>
            <a:r>
              <a:rPr lang="en-CH" sz="3200" dirty="0">
                <a:latin typeface="IAS Ribbon Sans Bold" pitchFamily="50" charset="0"/>
                <a:ea typeface="IAS Ribbon Sans Bold" pitchFamily="50" charset="0"/>
              </a:rPr>
              <a:t>p</a:t>
            </a:r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opulation of </a:t>
            </a:r>
            <a:r>
              <a:rPr lang="en-CH" sz="3200" dirty="0">
                <a:latin typeface="IAS Ribbon Sans Bold" pitchFamily="50" charset="0"/>
                <a:ea typeface="IAS Ribbon Sans Bold" pitchFamily="50" charset="0"/>
              </a:rPr>
              <a:t>c</a:t>
            </a:r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hildren &lt; 15 </a:t>
            </a:r>
            <a:r>
              <a:rPr lang="en-CH" sz="3200" dirty="0">
                <a:latin typeface="IAS Ribbon Sans Bold" pitchFamily="50" charset="0"/>
                <a:ea typeface="IAS Ribbon Sans Bold" pitchFamily="50" charset="0"/>
              </a:rPr>
              <a:t>y</a:t>
            </a:r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ears of </a:t>
            </a:r>
            <a:r>
              <a:rPr lang="en-CH" sz="3200" dirty="0">
                <a:latin typeface="IAS Ribbon Sans Bold" pitchFamily="50" charset="0"/>
                <a:ea typeface="IAS Ribbon Sans Bold" pitchFamily="50" charset="0"/>
              </a:rPr>
              <a:t>a</a:t>
            </a:r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ge </a:t>
            </a:r>
            <a:r>
              <a:rPr lang="en-CH" sz="3200" dirty="0">
                <a:latin typeface="IAS Ribbon Sans Bold" pitchFamily="50" charset="0"/>
                <a:ea typeface="IAS Ribbon Sans Bold" pitchFamily="50" charset="0"/>
              </a:rPr>
              <a:t>living with HIV </a:t>
            </a:r>
            <a:br>
              <a:rPr lang="en-CH" sz="3200" dirty="0">
                <a:latin typeface="IAS Ribbon Sans Bold" pitchFamily="50" charset="0"/>
                <a:ea typeface="IAS Ribbon Sans Bold" pitchFamily="50" charset="0"/>
              </a:rPr>
            </a:br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(2000 – 2025)</a:t>
            </a:r>
            <a:endParaRPr lang="en-GB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280E8D-9D3A-5442-DDAC-5A6FB7194837}"/>
              </a:ext>
            </a:extLst>
          </p:cNvPr>
          <p:cNvSpPr txBox="1"/>
          <p:nvPr/>
        </p:nvSpPr>
        <p:spPr>
          <a:xfrm>
            <a:off x="8778240" y="6581001"/>
            <a:ext cx="3620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IAS Ribbon Sans Light" pitchFamily="50" charset="0"/>
                <a:ea typeface="IAS Ribbon Sans Light" pitchFamily="50" charset="0"/>
              </a:rPr>
              <a:t>UNAIDS Spectrum Data @ aidsinfo.unaids.org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51366B5-D7DA-BC29-850C-33B7FBB4FC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2896717"/>
              </p:ext>
            </p:extLst>
          </p:nvPr>
        </p:nvGraphicFramePr>
        <p:xfrm>
          <a:off x="4038287" y="2025054"/>
          <a:ext cx="7270749" cy="441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03961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F36FF-4FB4-D361-01B0-C50AB9B98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8FB1AC-39AD-071D-218F-0E6B1F6E9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7237" y="409772"/>
            <a:ext cx="7960443" cy="1310202"/>
          </a:xfrm>
        </p:spPr>
        <p:txBody>
          <a:bodyPr>
            <a:noAutofit/>
          </a:bodyPr>
          <a:lstStyle/>
          <a:p>
            <a:pPr algn="ctr"/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Global </a:t>
            </a:r>
            <a:r>
              <a:rPr lang="en-CH" sz="3200" dirty="0">
                <a:latin typeface="IAS Ribbon Sans Bold" pitchFamily="50" charset="0"/>
                <a:ea typeface="IAS Ribbon Sans Bold" pitchFamily="50" charset="0"/>
              </a:rPr>
              <a:t>p</a:t>
            </a:r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opulation of </a:t>
            </a:r>
            <a:r>
              <a:rPr lang="en-CH" sz="3200" dirty="0">
                <a:latin typeface="IAS Ribbon Sans Bold" pitchFamily="50" charset="0"/>
                <a:ea typeface="IAS Ribbon Sans Bold" pitchFamily="50" charset="0"/>
              </a:rPr>
              <a:t>c</a:t>
            </a:r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hildren &lt; 15 </a:t>
            </a:r>
            <a:r>
              <a:rPr lang="en-CH" sz="3200" dirty="0">
                <a:latin typeface="IAS Ribbon Sans Bold" pitchFamily="50" charset="0"/>
                <a:ea typeface="IAS Ribbon Sans Bold" pitchFamily="50" charset="0"/>
              </a:rPr>
              <a:t>y</a:t>
            </a:r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ears of </a:t>
            </a:r>
            <a:r>
              <a:rPr lang="en-CH" sz="3200" dirty="0">
                <a:latin typeface="IAS Ribbon Sans Bold" pitchFamily="50" charset="0"/>
                <a:ea typeface="IAS Ribbon Sans Bold" pitchFamily="50" charset="0"/>
              </a:rPr>
              <a:t>a</a:t>
            </a:r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ge with </a:t>
            </a:r>
            <a:r>
              <a:rPr lang="en-CH" sz="3200" dirty="0">
                <a:latin typeface="IAS Ribbon Sans Bold" pitchFamily="50" charset="0"/>
                <a:ea typeface="IAS Ribbon Sans Bold" pitchFamily="50" charset="0"/>
              </a:rPr>
              <a:t>p</a:t>
            </a:r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erinatal HIV </a:t>
            </a:r>
            <a:r>
              <a:rPr lang="en-CH" sz="3200" dirty="0">
                <a:latin typeface="IAS Ribbon Sans Bold" pitchFamily="50" charset="0"/>
                <a:ea typeface="IAS Ribbon Sans Bold" pitchFamily="50" charset="0"/>
              </a:rPr>
              <a:t>e</a:t>
            </a:r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xposure (2000 – 2025)</a:t>
            </a:r>
            <a:endParaRPr lang="en-GB" sz="32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312898F-9748-3480-B83D-0D00E5B83E33}"/>
              </a:ext>
            </a:extLst>
          </p:cNvPr>
          <p:cNvGraphicFramePr>
            <a:graphicFrameLocks/>
          </p:cNvGraphicFramePr>
          <p:nvPr/>
        </p:nvGraphicFramePr>
        <p:xfrm>
          <a:off x="4231557" y="1984395"/>
          <a:ext cx="7283450" cy="4381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1F89D40-76CA-93F9-868F-934A619675A0}"/>
              </a:ext>
            </a:extLst>
          </p:cNvPr>
          <p:cNvSpPr txBox="1"/>
          <p:nvPr/>
        </p:nvSpPr>
        <p:spPr>
          <a:xfrm>
            <a:off x="8778240" y="6581001"/>
            <a:ext cx="3620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IAS Ribbon Sans Light" pitchFamily="50" charset="0"/>
                <a:ea typeface="IAS Ribbon Sans Light" pitchFamily="50" charset="0"/>
              </a:rPr>
              <a:t>UNAIDS Spectrum Data @ aidsinfo.unaids.org</a:t>
            </a:r>
          </a:p>
        </p:txBody>
      </p:sp>
    </p:spTree>
    <p:extLst>
      <p:ext uri="{BB962C8B-B14F-4D97-AF65-F5344CB8AC3E}">
        <p14:creationId xmlns:p14="http://schemas.microsoft.com/office/powerpoint/2010/main" val="1123874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A801E-5171-F7B8-45E8-B0B0F9A6E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4DCC9FF-DF71-EF16-2652-50B4926F8FDE}"/>
              </a:ext>
            </a:extLst>
          </p:cNvPr>
          <p:cNvSpPr txBox="1"/>
          <p:nvPr/>
        </p:nvSpPr>
        <p:spPr>
          <a:xfrm>
            <a:off x="8778240" y="6581001"/>
            <a:ext cx="3620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IAS Ribbon Sans Light" pitchFamily="50" charset="0"/>
                <a:ea typeface="IAS Ribbon Sans Light" pitchFamily="50" charset="0"/>
              </a:rPr>
              <a:t>UNAIDS Spectrum Data @ aidsinfo.unaids.org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3D8F701-ECC8-78AC-110E-741B9A9918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3371273"/>
              </p:ext>
            </p:extLst>
          </p:nvPr>
        </p:nvGraphicFramePr>
        <p:xfrm>
          <a:off x="4232878" y="1987085"/>
          <a:ext cx="7242176" cy="4429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3">
            <a:extLst>
              <a:ext uri="{FF2B5EF4-FFF2-40B4-BE49-F238E27FC236}">
                <a16:creationId xmlns:a16="http://schemas.microsoft.com/office/drawing/2014/main" id="{F82D5D91-610F-1A12-1B6C-C7E69EE29EB3}"/>
              </a:ext>
            </a:extLst>
          </p:cNvPr>
          <p:cNvSpPr txBox="1">
            <a:spLocks/>
          </p:cNvSpPr>
          <p:nvPr/>
        </p:nvSpPr>
        <p:spPr>
          <a:xfrm>
            <a:off x="3957237" y="409772"/>
            <a:ext cx="7960443" cy="131020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Global </a:t>
            </a:r>
            <a:r>
              <a:rPr lang="en-CH" sz="3200" dirty="0">
                <a:latin typeface="IAS Ribbon Sans Bold" pitchFamily="50" charset="0"/>
                <a:ea typeface="IAS Ribbon Sans Bold" pitchFamily="50" charset="0"/>
              </a:rPr>
              <a:t>p</a:t>
            </a:r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opulation of </a:t>
            </a:r>
            <a:r>
              <a:rPr lang="en-CH" sz="3200" dirty="0">
                <a:latin typeface="IAS Ribbon Sans Bold" pitchFamily="50" charset="0"/>
                <a:ea typeface="IAS Ribbon Sans Bold" pitchFamily="50" charset="0"/>
              </a:rPr>
              <a:t>c</a:t>
            </a:r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hildren &lt; 15 </a:t>
            </a:r>
            <a:r>
              <a:rPr lang="en-CH" sz="3200" dirty="0">
                <a:latin typeface="IAS Ribbon Sans Bold" pitchFamily="50" charset="0"/>
                <a:ea typeface="IAS Ribbon Sans Bold" pitchFamily="50" charset="0"/>
              </a:rPr>
              <a:t>y</a:t>
            </a:r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ears of </a:t>
            </a:r>
            <a:r>
              <a:rPr lang="en-CH" sz="3200" dirty="0">
                <a:latin typeface="IAS Ribbon Sans Bold" pitchFamily="50" charset="0"/>
                <a:ea typeface="IAS Ribbon Sans Bold" pitchFamily="50" charset="0"/>
              </a:rPr>
              <a:t>a</a:t>
            </a:r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ge with </a:t>
            </a:r>
            <a:r>
              <a:rPr lang="en-CH" sz="3200" dirty="0">
                <a:latin typeface="IAS Ribbon Sans Bold" pitchFamily="50" charset="0"/>
                <a:ea typeface="IAS Ribbon Sans Bold" pitchFamily="50" charset="0"/>
              </a:rPr>
              <a:t>p</a:t>
            </a:r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erinatal HIV </a:t>
            </a:r>
            <a:r>
              <a:rPr lang="en-CH" sz="3200" dirty="0">
                <a:latin typeface="IAS Ribbon Sans Bold" pitchFamily="50" charset="0"/>
                <a:ea typeface="IAS Ribbon Sans Bold" pitchFamily="50" charset="0"/>
              </a:rPr>
              <a:t>e</a:t>
            </a:r>
            <a:r>
              <a:rPr lang="en-GB" sz="3200" dirty="0">
                <a:latin typeface="IAS Ribbon Sans Bold" pitchFamily="50" charset="0"/>
                <a:ea typeface="IAS Ribbon Sans Bold" pitchFamily="50" charset="0"/>
              </a:rPr>
              <a:t>xposure (2000 – 2025)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68586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screenshot, font, cartoon&#10;&#10;Description automatically generated">
            <a:extLst>
              <a:ext uri="{FF2B5EF4-FFF2-40B4-BE49-F238E27FC236}">
                <a16:creationId xmlns:a16="http://schemas.microsoft.com/office/drawing/2014/main" id="{25080642-5BD4-AAD8-0A61-4F171D88E6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9330"/>
          <a:stretch>
            <a:fillRect/>
          </a:stretch>
        </p:blipFill>
        <p:spPr>
          <a:xfrm>
            <a:off x="3783459" y="664038"/>
            <a:ext cx="7959752" cy="55299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30A1F3-7694-8FA8-64E6-9A6FB26CEB1B}"/>
              </a:ext>
            </a:extLst>
          </p:cNvPr>
          <p:cNvSpPr txBox="1"/>
          <p:nvPr/>
        </p:nvSpPr>
        <p:spPr>
          <a:xfrm>
            <a:off x="11270974" y="1133061"/>
            <a:ext cx="4722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475CC0-71EF-FE41-C999-945CD9731972}"/>
              </a:ext>
            </a:extLst>
          </p:cNvPr>
          <p:cNvSpPr txBox="1"/>
          <p:nvPr/>
        </p:nvSpPr>
        <p:spPr>
          <a:xfrm>
            <a:off x="11224591" y="2782956"/>
            <a:ext cx="518620" cy="6460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64076D-9A1D-6E9B-DE1C-EF12EBDFB445}"/>
              </a:ext>
            </a:extLst>
          </p:cNvPr>
          <p:cNvSpPr txBox="1"/>
          <p:nvPr/>
        </p:nvSpPr>
        <p:spPr>
          <a:xfrm>
            <a:off x="11502888" y="2524539"/>
            <a:ext cx="2403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31A780-30AE-0629-27D3-F3733B035A35}"/>
              </a:ext>
            </a:extLst>
          </p:cNvPr>
          <p:cNvSpPr txBox="1"/>
          <p:nvPr/>
        </p:nvSpPr>
        <p:spPr>
          <a:xfrm rot="20969017">
            <a:off x="11032435" y="3001617"/>
            <a:ext cx="238539" cy="5632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17C7C5-D153-15E4-D32B-727A0B1C7782}"/>
              </a:ext>
            </a:extLst>
          </p:cNvPr>
          <p:cNvSpPr txBox="1"/>
          <p:nvPr/>
        </p:nvSpPr>
        <p:spPr>
          <a:xfrm>
            <a:off x="11085443" y="2893871"/>
            <a:ext cx="2349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C44A46-6933-E991-3B8C-B3A0A95AE8E4}"/>
              </a:ext>
            </a:extLst>
          </p:cNvPr>
          <p:cNvSpPr txBox="1"/>
          <p:nvPr/>
        </p:nvSpPr>
        <p:spPr>
          <a:xfrm>
            <a:off x="11270974" y="3263203"/>
            <a:ext cx="472237" cy="9112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76F1DF5-F53F-1307-F42A-B8DE2AB15E3A}"/>
              </a:ext>
            </a:extLst>
          </p:cNvPr>
          <p:cNvSpPr/>
          <p:nvPr/>
        </p:nvSpPr>
        <p:spPr>
          <a:xfrm rot="3826015">
            <a:off x="11187590" y="3966508"/>
            <a:ext cx="705979" cy="37784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9182-A365-AE89-9FB7-B28064330219}"/>
              </a:ext>
            </a:extLst>
          </p:cNvPr>
          <p:cNvSpPr/>
          <p:nvPr/>
        </p:nvSpPr>
        <p:spPr>
          <a:xfrm>
            <a:off x="11337147" y="3532373"/>
            <a:ext cx="402112" cy="1246952"/>
          </a:xfrm>
          <a:custGeom>
            <a:avLst/>
            <a:gdLst>
              <a:gd name="connsiteX0" fmla="*/ 0 w 469225"/>
              <a:gd name="connsiteY0" fmla="*/ 0 h 726834"/>
              <a:gd name="connsiteX1" fmla="*/ 469225 w 469225"/>
              <a:gd name="connsiteY1" fmla="*/ 0 h 726834"/>
              <a:gd name="connsiteX2" fmla="*/ 469225 w 469225"/>
              <a:gd name="connsiteY2" fmla="*/ 726834 h 726834"/>
              <a:gd name="connsiteX3" fmla="*/ 0 w 469225"/>
              <a:gd name="connsiteY3" fmla="*/ 726834 h 726834"/>
              <a:gd name="connsiteX4" fmla="*/ 0 w 469225"/>
              <a:gd name="connsiteY4" fmla="*/ 0 h 726834"/>
              <a:gd name="connsiteX0" fmla="*/ 0 w 469225"/>
              <a:gd name="connsiteY0" fmla="*/ 0 h 726834"/>
              <a:gd name="connsiteX1" fmla="*/ 469225 w 469225"/>
              <a:gd name="connsiteY1" fmla="*/ 0 h 726834"/>
              <a:gd name="connsiteX2" fmla="*/ 469225 w 469225"/>
              <a:gd name="connsiteY2" fmla="*/ 726834 h 726834"/>
              <a:gd name="connsiteX3" fmla="*/ 109056 w 469225"/>
              <a:gd name="connsiteY3" fmla="*/ 542276 h 726834"/>
              <a:gd name="connsiteX4" fmla="*/ 0 w 469225"/>
              <a:gd name="connsiteY4" fmla="*/ 0 h 726834"/>
              <a:gd name="connsiteX0" fmla="*/ 0 w 469225"/>
              <a:gd name="connsiteY0" fmla="*/ 0 h 726834"/>
              <a:gd name="connsiteX1" fmla="*/ 469225 w 469225"/>
              <a:gd name="connsiteY1" fmla="*/ 0 h 726834"/>
              <a:gd name="connsiteX2" fmla="*/ 469225 w 469225"/>
              <a:gd name="connsiteY2" fmla="*/ 726834 h 726834"/>
              <a:gd name="connsiteX3" fmla="*/ 109056 w 469225"/>
              <a:gd name="connsiteY3" fmla="*/ 542276 h 726834"/>
              <a:gd name="connsiteX4" fmla="*/ 0 w 469225"/>
              <a:gd name="connsiteY4" fmla="*/ 0 h 726834"/>
              <a:gd name="connsiteX0" fmla="*/ 0 w 469225"/>
              <a:gd name="connsiteY0" fmla="*/ 0 h 726834"/>
              <a:gd name="connsiteX1" fmla="*/ 469225 w 469225"/>
              <a:gd name="connsiteY1" fmla="*/ 0 h 726834"/>
              <a:gd name="connsiteX2" fmla="*/ 469225 w 469225"/>
              <a:gd name="connsiteY2" fmla="*/ 726834 h 726834"/>
              <a:gd name="connsiteX3" fmla="*/ 125834 w 469225"/>
              <a:gd name="connsiteY3" fmla="*/ 508720 h 726834"/>
              <a:gd name="connsiteX4" fmla="*/ 0 w 469225"/>
              <a:gd name="connsiteY4" fmla="*/ 0 h 726834"/>
              <a:gd name="connsiteX0" fmla="*/ 0 w 469225"/>
              <a:gd name="connsiteY0" fmla="*/ 0 h 752001"/>
              <a:gd name="connsiteX1" fmla="*/ 469225 w 469225"/>
              <a:gd name="connsiteY1" fmla="*/ 0 h 752001"/>
              <a:gd name="connsiteX2" fmla="*/ 402113 w 469225"/>
              <a:gd name="connsiteY2" fmla="*/ 752001 h 752001"/>
              <a:gd name="connsiteX3" fmla="*/ 125834 w 469225"/>
              <a:gd name="connsiteY3" fmla="*/ 508720 h 752001"/>
              <a:gd name="connsiteX4" fmla="*/ 0 w 469225"/>
              <a:gd name="connsiteY4" fmla="*/ 0 h 752001"/>
              <a:gd name="connsiteX0" fmla="*/ 0 w 469225"/>
              <a:gd name="connsiteY0" fmla="*/ 0 h 752001"/>
              <a:gd name="connsiteX1" fmla="*/ 469225 w 469225"/>
              <a:gd name="connsiteY1" fmla="*/ 0 h 752001"/>
              <a:gd name="connsiteX2" fmla="*/ 402113 w 469225"/>
              <a:gd name="connsiteY2" fmla="*/ 752001 h 752001"/>
              <a:gd name="connsiteX3" fmla="*/ 134223 w 469225"/>
              <a:gd name="connsiteY3" fmla="*/ 475164 h 752001"/>
              <a:gd name="connsiteX4" fmla="*/ 0 w 469225"/>
              <a:gd name="connsiteY4" fmla="*/ 0 h 752001"/>
              <a:gd name="connsiteX0" fmla="*/ 0 w 469225"/>
              <a:gd name="connsiteY0" fmla="*/ 0 h 752001"/>
              <a:gd name="connsiteX1" fmla="*/ 469225 w 469225"/>
              <a:gd name="connsiteY1" fmla="*/ 0 h 752001"/>
              <a:gd name="connsiteX2" fmla="*/ 402113 w 469225"/>
              <a:gd name="connsiteY2" fmla="*/ 752001 h 752001"/>
              <a:gd name="connsiteX3" fmla="*/ 134223 w 469225"/>
              <a:gd name="connsiteY3" fmla="*/ 475164 h 752001"/>
              <a:gd name="connsiteX4" fmla="*/ 0 w 469225"/>
              <a:gd name="connsiteY4" fmla="*/ 0 h 752001"/>
              <a:gd name="connsiteX0" fmla="*/ 0 w 427280"/>
              <a:gd name="connsiteY0" fmla="*/ 16778 h 768779"/>
              <a:gd name="connsiteX1" fmla="*/ 427280 w 427280"/>
              <a:gd name="connsiteY1" fmla="*/ 0 h 768779"/>
              <a:gd name="connsiteX2" fmla="*/ 402113 w 427280"/>
              <a:gd name="connsiteY2" fmla="*/ 768779 h 768779"/>
              <a:gd name="connsiteX3" fmla="*/ 134223 w 427280"/>
              <a:gd name="connsiteY3" fmla="*/ 491942 h 768779"/>
              <a:gd name="connsiteX4" fmla="*/ 0 w 427280"/>
              <a:gd name="connsiteY4" fmla="*/ 16778 h 768779"/>
              <a:gd name="connsiteX0" fmla="*/ 0 w 402113"/>
              <a:gd name="connsiteY0" fmla="*/ 25167 h 777168"/>
              <a:gd name="connsiteX1" fmla="*/ 385335 w 402113"/>
              <a:gd name="connsiteY1" fmla="*/ 0 h 777168"/>
              <a:gd name="connsiteX2" fmla="*/ 402113 w 402113"/>
              <a:gd name="connsiteY2" fmla="*/ 777168 h 777168"/>
              <a:gd name="connsiteX3" fmla="*/ 134223 w 402113"/>
              <a:gd name="connsiteY3" fmla="*/ 500331 h 777168"/>
              <a:gd name="connsiteX4" fmla="*/ 0 w 402113"/>
              <a:gd name="connsiteY4" fmla="*/ 25167 h 777168"/>
              <a:gd name="connsiteX0" fmla="*/ 0 w 402113"/>
              <a:gd name="connsiteY0" fmla="*/ 494951 h 1246952"/>
              <a:gd name="connsiteX1" fmla="*/ 402113 w 402113"/>
              <a:gd name="connsiteY1" fmla="*/ 0 h 1246952"/>
              <a:gd name="connsiteX2" fmla="*/ 402113 w 402113"/>
              <a:gd name="connsiteY2" fmla="*/ 1246952 h 1246952"/>
              <a:gd name="connsiteX3" fmla="*/ 134223 w 402113"/>
              <a:gd name="connsiteY3" fmla="*/ 970115 h 1246952"/>
              <a:gd name="connsiteX4" fmla="*/ 0 w 402113"/>
              <a:gd name="connsiteY4" fmla="*/ 494951 h 1246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113" h="1246952">
                <a:moveTo>
                  <a:pt x="0" y="494951"/>
                </a:moveTo>
                <a:lnTo>
                  <a:pt x="402113" y="0"/>
                </a:lnTo>
                <a:lnTo>
                  <a:pt x="402113" y="1246952"/>
                </a:lnTo>
                <a:cubicBezTo>
                  <a:pt x="282057" y="1185433"/>
                  <a:pt x="405281" y="1207803"/>
                  <a:pt x="134223" y="970115"/>
                </a:cubicBezTo>
                <a:lnTo>
                  <a:pt x="0" y="4949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621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91DEC-B1E1-144B-BFB4-7B3795639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724276"/>
            <a:ext cx="8891914" cy="1415419"/>
          </a:xfrm>
        </p:spPr>
        <p:txBody>
          <a:bodyPr>
            <a:normAutofit fontScale="90000"/>
          </a:bodyPr>
          <a:lstStyle/>
          <a:p>
            <a:r>
              <a:rPr lang="en-CH" sz="4400" dirty="0">
                <a:latin typeface="IAS Ribbon Sans Bold" pitchFamily="50" charset="0"/>
                <a:ea typeface="IAS Ribbon Sans Bold" pitchFamily="50" charset="0"/>
              </a:rPr>
              <a:t>12th Symposium on Children and Adolescents with Perinatal HIV Exposure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F759187-6C34-810B-6773-4499BF1ACA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931394"/>
              </p:ext>
            </p:extLst>
          </p:nvPr>
        </p:nvGraphicFramePr>
        <p:xfrm>
          <a:off x="442913" y="2240647"/>
          <a:ext cx="11317538" cy="4386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2695">
                  <a:extLst>
                    <a:ext uri="{9D8B030D-6E8A-4147-A177-3AD203B41FA5}">
                      <a16:colId xmlns:a16="http://schemas.microsoft.com/office/drawing/2014/main" val="1126449594"/>
                    </a:ext>
                  </a:extLst>
                </a:gridCol>
                <a:gridCol w="9594843">
                  <a:extLst>
                    <a:ext uri="{9D8B030D-6E8A-4147-A177-3AD203B41FA5}">
                      <a16:colId xmlns:a16="http://schemas.microsoft.com/office/drawing/2014/main" val="4278831849"/>
                    </a:ext>
                  </a:extLst>
                </a:gridCol>
              </a:tblGrid>
              <a:tr h="643545">
                <a:tc>
                  <a:txBody>
                    <a:bodyPr/>
                    <a:lstStyle/>
                    <a:p>
                      <a:r>
                        <a:rPr lang="en-CH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Session titles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198554"/>
                  </a:ext>
                </a:extLst>
              </a:tr>
              <a:tr h="961201">
                <a:tc>
                  <a:txBody>
                    <a:bodyPr/>
                    <a:lstStyle/>
                    <a:p>
                      <a:r>
                        <a:rPr lang="en-CH" sz="1800" b="1" kern="1200" dirty="0">
                          <a:solidFill>
                            <a:schemeClr val="dk1"/>
                          </a:solidFill>
                          <a:latin typeface="IAS Ribbon Sans Bold" pitchFamily="50" charset="0"/>
                          <a:ea typeface="IAS Ribbon Sans Bold" pitchFamily="50" charset="0"/>
                          <a:cs typeface="+mn-cs"/>
                        </a:rPr>
                        <a:t>14:00 - 15:00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H" sz="1800" b="1" dirty="0">
                          <a:latin typeface="IAS Ribbon Sans Bold" pitchFamily="50" charset="0"/>
                          <a:ea typeface="IAS Ribbon Sans Bold" pitchFamily="50" charset="0"/>
                        </a:rPr>
                        <a:t>Session 1: </a:t>
                      </a:r>
                      <a:r>
                        <a:rPr lang="en-CH" sz="1800" dirty="0">
                          <a:latin typeface="IAS Ribbon Sans Regular" pitchFamily="50" charset="0"/>
                          <a:ea typeface="IAS Ribbon Sans Regular" pitchFamily="50" charset="0"/>
                        </a:rPr>
                        <a:t>Optimizing development after perinatal HIV exposure</a:t>
                      </a:r>
                      <a:endParaRPr lang="en-CH" dirty="0">
                        <a:latin typeface="IAS Ribbon Sans Regular" pitchFamily="50" charset="0"/>
                        <a:ea typeface="IAS Ribbon Sans Regular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9945235"/>
                  </a:ext>
                </a:extLst>
              </a:tr>
              <a:tr h="429671">
                <a:tc>
                  <a:txBody>
                    <a:bodyPr/>
                    <a:lstStyle/>
                    <a:p>
                      <a:r>
                        <a:rPr lang="en-CH" sz="1800" b="1" kern="1200" dirty="0">
                          <a:solidFill>
                            <a:schemeClr val="dk1"/>
                          </a:solidFill>
                          <a:latin typeface="IAS Ribbon Sans Bold" pitchFamily="50" charset="0"/>
                          <a:ea typeface="IAS Ribbon Sans Bold" pitchFamily="50" charset="0"/>
                          <a:cs typeface="+mn-cs"/>
                        </a:rPr>
                        <a:t>15:00 - 15:30 </a:t>
                      </a:r>
                      <a:endParaRPr lang="en-CH" dirty="0">
                        <a:latin typeface="IAS Ribbon Sans Regular" pitchFamily="50" charset="0"/>
                        <a:ea typeface="IAS Ribbon Sans Regular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H" dirty="0">
                          <a:latin typeface="IAS Ribbon Sans Regular" pitchFamily="50" charset="0"/>
                          <a:ea typeface="IAS Ribbon Sans Regular" pitchFamily="50" charset="0"/>
                        </a:rPr>
                        <a:t>Break and refreshments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5891597"/>
                  </a:ext>
                </a:extLst>
              </a:tr>
              <a:tr h="96120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CH" sz="1800" b="1" kern="1200" dirty="0">
                          <a:solidFill>
                            <a:schemeClr val="dk1"/>
                          </a:solidFill>
                          <a:latin typeface="IAS Ribbon Sans Bold" pitchFamily="50" charset="0"/>
                          <a:ea typeface="IAS Ribbon Sans Bold" pitchFamily="50" charset="0"/>
                          <a:cs typeface="+mn-cs"/>
                        </a:rPr>
                        <a:t>15:30 - 17:00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H" sz="1800" b="1" dirty="0">
                          <a:latin typeface="IAS Ribbon Sans Bold" pitchFamily="50" charset="0"/>
                          <a:ea typeface="IAS Ribbon Sans Bold" pitchFamily="50" charset="0"/>
                        </a:rPr>
                        <a:t>Session 2</a:t>
                      </a:r>
                      <a:r>
                        <a:rPr lang="en-CH" sz="1800" dirty="0">
                          <a:latin typeface="IAS Ribbon Sans Bold" pitchFamily="50" charset="0"/>
                          <a:ea typeface="IAS Ribbon Sans Bold" pitchFamily="50" charset="0"/>
                        </a:rPr>
                        <a:t>: </a:t>
                      </a:r>
                      <a:r>
                        <a:rPr lang="en-CH" sz="1800" dirty="0">
                          <a:latin typeface="IAS Ribbon Sans Regular" pitchFamily="50" charset="0"/>
                          <a:ea typeface="IAS Ribbon Sans Regular" pitchFamily="50" charset="0"/>
                        </a:rPr>
                        <a:t>Identifying risk and supporting families: Lessons from other programmes</a:t>
                      </a:r>
                      <a:endParaRPr lang="en-CH" dirty="0">
                        <a:latin typeface="IAS Ribbon Sans Regular" pitchFamily="50" charset="0"/>
                        <a:ea typeface="IAS Ribbon Sans Regular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774675"/>
                  </a:ext>
                </a:extLst>
              </a:tr>
              <a:tr h="4296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H" sz="1800" b="1" kern="1200" dirty="0">
                          <a:solidFill>
                            <a:schemeClr val="dk1"/>
                          </a:solidFill>
                          <a:latin typeface="IAS Ribbon Sans Bold" pitchFamily="50" charset="0"/>
                          <a:ea typeface="IAS Ribbon Sans Bold" pitchFamily="50" charset="0"/>
                          <a:cs typeface="+mn-cs"/>
                        </a:rPr>
                        <a:t>17:00 - 19:00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H" dirty="0">
                          <a:latin typeface="IAS Ribbon Sans Regular" pitchFamily="50" charset="0"/>
                          <a:ea typeface="IAS Ribbon Sans Regular" pitchFamily="50" charset="0"/>
                        </a:rPr>
                        <a:t>Break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8300477"/>
                  </a:ext>
                </a:extLst>
              </a:tr>
              <a:tr h="96120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CH" sz="1800" b="1" kern="1200" dirty="0">
                          <a:solidFill>
                            <a:schemeClr val="dk1"/>
                          </a:solidFill>
                          <a:latin typeface="IAS Ribbon Sans Bold" pitchFamily="50" charset="0"/>
                          <a:ea typeface="IAS Ribbon Sans Bold" pitchFamily="50" charset="0"/>
                          <a:cs typeface="+mn-cs"/>
                        </a:rPr>
                        <a:t>17:30 - 19:00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CH" sz="1800" b="1" dirty="0">
                          <a:latin typeface="IAS Ribbon Sans Bold" pitchFamily="50" charset="0"/>
                          <a:ea typeface="IAS Ribbon Sans Bold" pitchFamily="50" charset="0"/>
                        </a:rPr>
                        <a:t>Session 3: </a:t>
                      </a:r>
                      <a:r>
                        <a:rPr lang="en-CH" sz="1800" dirty="0">
                          <a:latin typeface="IAS Ribbon Sans Regular" pitchFamily="50" charset="0"/>
                          <a:ea typeface="IAS Ribbon Sans Regular" pitchFamily="50" charset="0"/>
                        </a:rPr>
                        <a:t>Long-term follow-up: From data to action</a:t>
                      </a:r>
                      <a:endParaRPr lang="en-CH" dirty="0">
                        <a:latin typeface="IAS Ribbon Sans Regular" pitchFamily="50" charset="0"/>
                        <a:ea typeface="IAS Ribbon Sans Regular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68717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8960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B47CB2-1F07-A488-0792-40D00045ACC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 lvl="0">
              <a:spcBef>
                <a:spcPts val="1800"/>
              </a:spcBef>
            </a:pPr>
            <a:r>
              <a:rPr lang="en-US" sz="1900" dirty="0">
                <a:latin typeface="IAS Ribbon Sans Regular" pitchFamily="50" charset="0"/>
                <a:ea typeface="IAS Ribbon Sans Regular" pitchFamily="50" charset="0"/>
              </a:rPr>
              <a:t>This event is being recorded</a:t>
            </a:r>
            <a:endParaRPr lang="en-CH" sz="1900" dirty="0">
              <a:latin typeface="IAS Ribbon Sans Regular" pitchFamily="50" charset="0"/>
              <a:ea typeface="IAS Ribbon Sans Regular" pitchFamily="50" charset="0"/>
            </a:endParaRPr>
          </a:p>
          <a:p>
            <a:pPr lvl="0">
              <a:spcBef>
                <a:spcPts val="1800"/>
              </a:spcBef>
            </a:pPr>
            <a:r>
              <a:rPr lang="en-US" sz="1900" dirty="0">
                <a:latin typeface="IAS Ribbon Sans Regular" pitchFamily="50" charset="0"/>
                <a:ea typeface="IAS Ribbon Sans Regular" pitchFamily="50" charset="0"/>
              </a:rPr>
              <a:t>Participation signals your consent to have the recording posted on the conference portal and on the IAS+ website</a:t>
            </a:r>
            <a:endParaRPr lang="en-CH" sz="1900" dirty="0">
              <a:latin typeface="IAS Ribbon Sans Regular" pitchFamily="50" charset="0"/>
              <a:ea typeface="IAS Ribbon Sans Regular" pitchFamily="50" charset="0"/>
            </a:endParaRPr>
          </a:p>
          <a:p>
            <a:pPr lvl="0">
              <a:spcBef>
                <a:spcPts val="1800"/>
              </a:spcBef>
            </a:pPr>
            <a:r>
              <a:rPr lang="en-US" sz="1900" dirty="0">
                <a:latin typeface="IAS Ribbon Sans Regular" pitchFamily="50" charset="0"/>
                <a:ea typeface="IAS Ribbon Sans Regular" pitchFamily="50" charset="0"/>
              </a:rPr>
              <a:t>We welcome our participants online. Those joining online are muted </a:t>
            </a:r>
            <a:endParaRPr lang="en-CH" sz="1900" dirty="0">
              <a:latin typeface="IAS Ribbon Sans Regular" pitchFamily="50" charset="0"/>
              <a:ea typeface="IAS Ribbon Sans Regular" pitchFamily="50" charset="0"/>
            </a:endParaRPr>
          </a:p>
          <a:p>
            <a:pPr lvl="0">
              <a:spcBef>
                <a:spcPts val="1800"/>
              </a:spcBef>
            </a:pPr>
            <a:r>
              <a:rPr lang="en-CH" sz="1900" dirty="0">
                <a:latin typeface="IAS Ribbon Sans Regular" pitchFamily="50" charset="0"/>
                <a:ea typeface="IAS Ribbon Sans Regular" pitchFamily="50" charset="0"/>
              </a:rPr>
              <a:t>For interpretation, scan the QR code, select your language, and tap Join</a:t>
            </a:r>
          </a:p>
          <a:p>
            <a:pPr lvl="1">
              <a:spcBef>
                <a:spcPts val="1800"/>
              </a:spcBef>
            </a:pPr>
            <a:r>
              <a:rPr lang="en-CH" sz="1900" dirty="0">
                <a:latin typeface="IAS Ribbon Sans Regular" pitchFamily="50" charset="0"/>
                <a:ea typeface="IAS Ribbon Sans Regular" pitchFamily="50" charset="0"/>
              </a:rPr>
              <a:t>Read captions or listen to audio using your phone and headphones</a:t>
            </a:r>
          </a:p>
          <a:p>
            <a:pPr lvl="0">
              <a:spcBef>
                <a:spcPts val="1800"/>
              </a:spcBef>
            </a:pPr>
            <a:r>
              <a:rPr lang="en-US" sz="1900" dirty="0">
                <a:latin typeface="IAS Ribbon Sans Regular" pitchFamily="50" charset="0"/>
                <a:ea typeface="IAS Ribbon Sans Regular" pitchFamily="50" charset="0"/>
              </a:rPr>
              <a:t>We welcome your questions</a:t>
            </a:r>
            <a:endParaRPr lang="en-CH" sz="1900" dirty="0">
              <a:latin typeface="IAS Ribbon Sans Regular" pitchFamily="50" charset="0"/>
              <a:ea typeface="IAS Ribbon Sans Regular" pitchFamily="50" charset="0"/>
            </a:endParaRPr>
          </a:p>
          <a:p>
            <a:pPr lvl="1">
              <a:spcBef>
                <a:spcPts val="1800"/>
              </a:spcBef>
            </a:pPr>
            <a:r>
              <a:rPr lang="en-US" sz="1900" dirty="0">
                <a:latin typeface="IAS Ribbon Sans Regular" pitchFamily="50" charset="0"/>
                <a:ea typeface="IAS Ribbon Sans Regular" pitchFamily="50" charset="0"/>
              </a:rPr>
              <a:t>For those joining online, please use the Q&amp;A function</a:t>
            </a:r>
            <a:endParaRPr lang="en-CH" sz="1900" dirty="0">
              <a:latin typeface="IAS Ribbon Sans Regular" pitchFamily="50" charset="0"/>
              <a:ea typeface="IAS Ribbon Sans Regular" pitchFamily="50" charset="0"/>
            </a:endParaRPr>
          </a:p>
          <a:p>
            <a:pPr lvl="1">
              <a:spcBef>
                <a:spcPts val="1800"/>
              </a:spcBef>
            </a:pPr>
            <a:r>
              <a:rPr lang="en-US" sz="1900" dirty="0">
                <a:latin typeface="IAS Ribbon Sans Regular" pitchFamily="50" charset="0"/>
                <a:ea typeface="IAS Ribbon Sans Regular" pitchFamily="50" charset="0"/>
              </a:rPr>
              <a:t>And for those in the room please make use of the microphones along the aisles</a:t>
            </a:r>
            <a:endParaRPr lang="en-CH" sz="1900" dirty="0">
              <a:latin typeface="IAS Ribbon Sans Regular" pitchFamily="50" charset="0"/>
              <a:ea typeface="IAS Ribbon Sans Regular" pitchFamily="50" charset="0"/>
            </a:endParaRPr>
          </a:p>
          <a:p>
            <a:pPr>
              <a:spcBef>
                <a:spcPts val="1800"/>
              </a:spcBef>
            </a:pPr>
            <a:endParaRPr lang="en-CH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1B8C54-9819-7829-D662-57D32B1C2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>
                <a:latin typeface="IAS Ribbon Sans Bold" pitchFamily="50" charset="0"/>
                <a:ea typeface="IAS Ribbon Sans Bold" pitchFamily="50" charset="0"/>
              </a:rPr>
              <a:t>Please note that: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704064-5F68-03D5-7995-0CC4E0E179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846"/>
          <a:stretch>
            <a:fillRect/>
          </a:stretch>
        </p:blipFill>
        <p:spPr>
          <a:xfrm>
            <a:off x="211801" y="2936947"/>
            <a:ext cx="3297605" cy="326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511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A6D1EF3-464C-2441-9B81-0D92458A9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773936"/>
            <a:ext cx="5437187" cy="3941063"/>
          </a:xfrm>
        </p:spPr>
        <p:txBody>
          <a:bodyPr anchor="ctr">
            <a:noAutofit/>
          </a:bodyPr>
          <a:lstStyle/>
          <a:p>
            <a:r>
              <a:rPr lang="en-GB" sz="4800" noProof="0" dirty="0">
                <a:latin typeface="IAS Ribbon Sans Bold" pitchFamily="50" charset="0"/>
                <a:ea typeface="IAS Ribbon Sans Bold" pitchFamily="50" charset="0"/>
              </a:rPr>
              <a:t>1</a:t>
            </a:r>
            <a:r>
              <a:rPr lang="en-CH" sz="4800" noProof="0" dirty="0">
                <a:latin typeface="IAS Ribbon Sans Bold" pitchFamily="50" charset="0"/>
                <a:ea typeface="IAS Ribbon Sans Bold" pitchFamily="50" charset="0"/>
              </a:rPr>
              <a:t>2th </a:t>
            </a:r>
            <a:r>
              <a:rPr lang="en-GB" sz="4800" noProof="0" dirty="0">
                <a:latin typeface="IAS Ribbon Sans Bold" pitchFamily="50" charset="0"/>
                <a:ea typeface="IAS Ribbon Sans Bold" pitchFamily="50" charset="0"/>
              </a:rPr>
              <a:t>Symposium on Children and Adolescents with Perinatal HIV Exposure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E8D00692-4702-4548-28BB-69AA1FFCB81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685" r="16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33570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D84E6-56AE-4A2B-7F5E-34EB44BDB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905FA1-7327-BC4C-FF4E-23A68135FC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0" b="10568"/>
          <a:stretch>
            <a:fillRect/>
          </a:stretch>
        </p:blipFill>
        <p:spPr>
          <a:xfrm>
            <a:off x="5134312" y="1989946"/>
            <a:ext cx="2051502" cy="2682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FF6CCD-F702-4FAE-60E5-4D1903024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4236" y="1995817"/>
            <a:ext cx="2048184" cy="26709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EE8EB3-A968-2D75-CE92-1FCFA9D7ED3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038" r="14563"/>
          <a:stretch>
            <a:fillRect/>
          </a:stretch>
        </p:blipFill>
        <p:spPr>
          <a:xfrm>
            <a:off x="1111602" y="1995819"/>
            <a:ext cx="2048184" cy="26709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01BBDF-0693-274F-BA7B-56FA416F4F6A}"/>
              </a:ext>
            </a:extLst>
          </p:cNvPr>
          <p:cNvSpPr txBox="1"/>
          <p:nvPr/>
        </p:nvSpPr>
        <p:spPr>
          <a:xfrm>
            <a:off x="751512" y="4769245"/>
            <a:ext cx="27683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Megan Kowalcyk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University of Maryland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C73158-05BD-05AC-5E56-EEA2155DE097}"/>
              </a:ext>
            </a:extLst>
          </p:cNvPr>
          <p:cNvSpPr txBox="1"/>
          <p:nvPr/>
        </p:nvSpPr>
        <p:spPr>
          <a:xfrm>
            <a:off x="4655888" y="4770566"/>
            <a:ext cx="28802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Marguerite Marlow</a:t>
            </a:r>
          </a:p>
          <a:p>
            <a:pPr algn="ctr"/>
            <a:r>
              <a:rPr lang="en-CH" dirty="0"/>
              <a:t>Stellenbosch University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B78BDF-DEF7-BCB4-C6B8-2FD18DC728DD}"/>
              </a:ext>
            </a:extLst>
          </p:cNvPr>
          <p:cNvSpPr txBox="1"/>
          <p:nvPr/>
        </p:nvSpPr>
        <p:spPr>
          <a:xfrm>
            <a:off x="8672119" y="4748235"/>
            <a:ext cx="28802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Himani Pandya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Stellenbosch University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FB525D-E270-B750-67D1-7195CD474E29}"/>
              </a:ext>
            </a:extLst>
          </p:cNvPr>
          <p:cNvSpPr txBox="1"/>
          <p:nvPr/>
        </p:nvSpPr>
        <p:spPr>
          <a:xfrm>
            <a:off x="406514" y="5470585"/>
            <a:ext cx="345836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400" b="0" i="0" dirty="0">
                <a:solidFill>
                  <a:srgbClr val="333333"/>
                </a:solidFill>
                <a:effectLst/>
                <a:latin typeface="IAS Ribbon Sans Regular" pitchFamily="50" charset="0"/>
                <a:ea typeface="IAS Ribbon Sans Regular" pitchFamily="50" charset="0"/>
              </a:rPr>
              <a:t>Neurocognitive development in infants with perinatal HIV exposure: Evidence from Malawi</a:t>
            </a:r>
            <a:endParaRPr lang="en-CH" sz="1400" dirty="0">
              <a:latin typeface="IAS Ribbon Sans Regular" pitchFamily="50" charset="0"/>
              <a:ea typeface="IAS Ribbon Sans Regular" pitchFamily="5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97738F-DCFF-E0CA-3B01-93784A55A7AF}"/>
              </a:ext>
            </a:extLst>
          </p:cNvPr>
          <p:cNvSpPr txBox="1"/>
          <p:nvPr/>
        </p:nvSpPr>
        <p:spPr>
          <a:xfrm>
            <a:off x="4506986" y="5470585"/>
            <a:ext cx="330615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400" b="0" i="0" dirty="0">
                <a:solidFill>
                  <a:srgbClr val="333333"/>
                </a:solidFill>
                <a:effectLst/>
                <a:latin typeface="IAS Ribbon Sans Regular" pitchFamily="50" charset="0"/>
                <a:ea typeface="IAS Ribbon Sans Regular" pitchFamily="50" charset="0"/>
              </a:rPr>
              <a:t>Supporting early child development through play-based and responsive caregiving interventions</a:t>
            </a:r>
            <a:endParaRPr lang="en-CH" sz="1400" dirty="0">
              <a:latin typeface="IAS Ribbon Sans Regular" pitchFamily="50" charset="0"/>
              <a:ea typeface="IAS Ribbon Sans Regular" pitchFamily="50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05CC5B-90BA-56A5-CE11-FF37009504E7}"/>
              </a:ext>
            </a:extLst>
          </p:cNvPr>
          <p:cNvSpPr txBox="1"/>
          <p:nvPr/>
        </p:nvSpPr>
        <p:spPr>
          <a:xfrm>
            <a:off x="8455252" y="5446353"/>
            <a:ext cx="33061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400" b="0" i="0" dirty="0">
                <a:solidFill>
                  <a:srgbClr val="333333"/>
                </a:solidFill>
                <a:effectLst/>
                <a:latin typeface="IAS Ribbon Sans Regular" pitchFamily="50" charset="0"/>
                <a:ea typeface="IAS Ribbon Sans Regular" pitchFamily="50" charset="0"/>
              </a:rPr>
              <a:t>Caregiving journeys for mothers of infants with perinatal HIV exposure: implications for policy and programmes</a:t>
            </a:r>
            <a:endParaRPr lang="en-CH" sz="1400" dirty="0">
              <a:latin typeface="IAS Ribbon Sans Regular" pitchFamily="50" charset="0"/>
              <a:ea typeface="IAS Ribbon Sans Regular" pitchFamily="50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90D87E-2F19-671D-FE0D-4711F3232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514" y="242760"/>
            <a:ext cx="9222119" cy="1549464"/>
          </a:xfrm>
        </p:spPr>
        <p:txBody>
          <a:bodyPr>
            <a:normAutofit fontScale="90000"/>
          </a:bodyPr>
          <a:lstStyle/>
          <a:p>
            <a:r>
              <a:rPr lang="en-CH" dirty="0">
                <a:latin typeface="IAS Ribbon Sans Bold" pitchFamily="50" charset="0"/>
                <a:ea typeface="IAS Ribbon Sans Bold" pitchFamily="50" charset="0"/>
              </a:rPr>
              <a:t>Session 1: Optimizing development after perinatal HIV exposure</a:t>
            </a:r>
            <a:endParaRPr lang="en-CH" sz="3600" dirty="0">
              <a:latin typeface="IAS Ribbon Sans Bold" pitchFamily="50" charset="0"/>
              <a:ea typeface="IAS Ribbon Sans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922137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870B22-04BE-4B05-9942-1E6282184D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B96711-2CD8-4386-B47C-311416FD2142}">
  <ds:schemaRefs>
    <ds:schemaRef ds:uri="http://schemas.microsoft.com/office/infopath/2007/PartnerControls"/>
    <ds:schemaRef ds:uri="http://schemas.microsoft.com/office/2006/documentManagement/types"/>
    <ds:schemaRef ds:uri="e236f8d0-c4c0-4f47-ae05-f87aea30adc7"/>
    <ds:schemaRef ds:uri="http://www.w3.org/XML/1998/namespace"/>
    <ds:schemaRef ds:uri="http://schemas.openxmlformats.org/package/2006/metadata/core-properties"/>
    <ds:schemaRef ds:uri="http://purl.org/dc/elements/1.1/"/>
    <ds:schemaRef ds:uri="http://purl.org/dc/terms/"/>
    <ds:schemaRef ds:uri="73ce610f-b889-47d4-8ab5-c38f623799c9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CA97BDC-554F-4160-AB57-2BA36D3B0E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36f8d0-c4c0-4f47-ae05-f87aea30adc7"/>
    <ds:schemaRef ds:uri="73ce610f-b889-47d4-8ab5-c38f623799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AIDS-2026-Speaker-template_Verdana</Template>
  <TotalTime>554</TotalTime>
  <Words>438</Words>
  <Application>Microsoft Office PowerPoint</Application>
  <PresentationFormat>Widescreen</PresentationFormat>
  <Paragraphs>51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IAS Ribbon Sans Regular</vt:lpstr>
      <vt:lpstr>IAS Ribbon Sans Light</vt:lpstr>
      <vt:lpstr>Calibri</vt:lpstr>
      <vt:lpstr>IAS Ribbon Sans Bold</vt:lpstr>
      <vt:lpstr>Verdana</vt:lpstr>
      <vt:lpstr>Courier New</vt:lpstr>
      <vt:lpstr>AIDS2026</vt:lpstr>
      <vt:lpstr>12th Symposium on Children and Adolescents with Perinatal HIV Exposure</vt:lpstr>
      <vt:lpstr>Global population of children &lt; 15 years of age living with HIV  (2000 – 2025)</vt:lpstr>
      <vt:lpstr>Global population of children &lt; 15 years of age with perinatal HIV exposure (2000 – 2025)</vt:lpstr>
      <vt:lpstr>PowerPoint Presentation</vt:lpstr>
      <vt:lpstr>PowerPoint Presentation</vt:lpstr>
      <vt:lpstr>12th Symposium on Children and Adolescents with Perinatal HIV Exposure</vt:lpstr>
      <vt:lpstr>Please note that: </vt:lpstr>
      <vt:lpstr>12th Symposium on Children and Adolescents with Perinatal HIV Exposure</vt:lpstr>
      <vt:lpstr>Session 1: Optimizing development after perinatal HIV exposure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Kate Powis</dc:creator>
  <cp:lastModifiedBy>Jessica Jexler</cp:lastModifiedBy>
  <cp:revision>10</cp:revision>
  <dcterms:created xsi:type="dcterms:W3CDTF">2026-05-18T11:09:55Z</dcterms:created>
  <dcterms:modified xsi:type="dcterms:W3CDTF">2026-07-21T08:56:12Z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