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1" r:id="rId2"/>
  </p:sldMasterIdLst>
  <p:notesMasterIdLst>
    <p:notesMasterId r:id="rId25"/>
  </p:notesMasterIdLst>
  <p:sldIdLst>
    <p:sldId id="1718" r:id="rId3"/>
    <p:sldId id="1717" r:id="rId4"/>
    <p:sldId id="1738" r:id="rId5"/>
    <p:sldId id="1722" r:id="rId6"/>
    <p:sldId id="1705" r:id="rId7"/>
    <p:sldId id="523" r:id="rId8"/>
    <p:sldId id="533" r:id="rId9"/>
    <p:sldId id="527" r:id="rId10"/>
    <p:sldId id="1703" r:id="rId11"/>
    <p:sldId id="1737" r:id="rId12"/>
    <p:sldId id="1733" r:id="rId13"/>
    <p:sldId id="1739" r:id="rId14"/>
    <p:sldId id="259" r:id="rId15"/>
    <p:sldId id="293" r:id="rId16"/>
    <p:sldId id="871" r:id="rId17"/>
    <p:sldId id="302" r:id="rId18"/>
    <p:sldId id="1745" r:id="rId19"/>
    <p:sldId id="1746" r:id="rId20"/>
    <p:sldId id="1740" r:id="rId21"/>
    <p:sldId id="1741" r:id="rId22"/>
    <p:sldId id="1742" r:id="rId23"/>
    <p:sldId id="1743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1728"/>
    <a:srgbClr val="617F0A"/>
    <a:srgbClr val="027DBA"/>
    <a:srgbClr val="0A42F5"/>
    <a:srgbClr val="0831B6"/>
    <a:srgbClr val="00A2B3"/>
    <a:srgbClr val="95C21E"/>
    <a:srgbClr val="B8E1EE"/>
    <a:srgbClr val="016F32"/>
    <a:srgbClr val="04A2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473"/>
    <p:restoredTop sz="95721"/>
  </p:normalViewPr>
  <p:slideViewPr>
    <p:cSldViewPr snapToGrid="0">
      <p:cViewPr varScale="1">
        <p:scale>
          <a:sx n="108" d="100"/>
          <a:sy n="108" d="100"/>
        </p:scale>
        <p:origin x="264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323E63-AEE2-944D-9A6A-CFD6DA07CA43}" type="datetimeFigureOut">
              <a:rPr lang="en-US" smtClean="0"/>
              <a:t>7/26/26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88246A-6B0A-E249-87AB-2152781A54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7237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E8DCDC-D13C-2549-BE6A-717E9EED41A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337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CED743-DB79-9742-9613-0AC21A791E6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031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CED743-DB79-9742-9613-0AC21A791E6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005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CED743-DB79-9742-9613-0AC21A791E6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885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1F12D-BC94-3255-CCF9-A804AED658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89050F-06C5-E191-7474-D8E772F8E5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21D606-8B3C-3515-5CB7-B3D2A0E4DE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271171-7DEB-DA02-39A8-3CCEE3F48B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8246A-6B0A-E249-87AB-2152781A540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2715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50C5F5-5FAD-8963-2C58-6644D0FB3D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A3FBDB-15C8-858F-07C0-B66F271FC4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6FCF65-83E4-2F47-CD45-0400C42671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8797DD-E6FA-AA13-4352-4CD0E10830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8246A-6B0A-E249-87AB-2152781A540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7776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B043BF-C4AF-EA48-8DB8-DB0C4278693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5634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0CF3AB-9DDE-25AB-63F7-39E09942F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B32C1A-22D2-D947-5C3F-1ABB8A551D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6D007F-727D-3E01-5FE9-5083F8B580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12BDB-2986-5C37-6609-F5CBF39202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8246A-6B0A-E249-87AB-2152781A5400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5926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5B503D-27F0-C506-0055-01B23B856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1F88BC-98E2-867B-AC9A-FD578B58EE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69D2BD-7D08-6C6D-797B-CA5CC3B33F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256C5C-84FC-15BA-2AC9-C0C5A47BD8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8246A-6B0A-E249-87AB-2152781A5400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6015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DB87FF-A41B-6D56-4B1C-6BF9122AD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C834BB-8591-FDA9-EF8A-B86C202EE8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A42101-D8CA-94A7-0B68-38800856B9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15A5C4-A092-0A56-A692-695D9B6DCE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8246A-6B0A-E249-87AB-2152781A5400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1846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5B547C-E9D4-6EAA-52FB-9BB8DD72B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8A2B52-7294-04D4-5189-77BE6BE1FB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44C5E7-3001-F18F-BC33-6AB53C9D70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B79BAE-474F-C308-BB6B-229D7E89A0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8246A-6B0A-E249-87AB-2152781A5400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50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7A43E-3DE2-6EFE-E535-7E683F68D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8D38F5-06E2-D901-8EB8-646900A7E7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0D08E-C5C9-6262-B918-9276F3106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06953-340F-D334-BA7E-6914E7004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91E8EF-66D6-FE42-1E36-CFC37CCAA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969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A04BA-B9BA-4C79-E5BC-DE1703BEB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EB68F-1C98-EA36-111E-63AD56B9F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DE5D7-B074-5177-1514-F6DAE4470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3CAC8C-7D8C-F94A-1644-46681217C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E5F96-6EB6-2B4D-4FD1-F3EB77374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227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7D72C-8B39-D899-D663-2F107FBB0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CC284F-3E27-404B-A178-44AF0A5463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EB1A9-6DA7-069F-123F-F376E69FB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2A1AE0-79AE-D2B1-03C7-B98E6F5E2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FA95E-57D4-5C99-D91F-5F44CFB4D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250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9CA25-6751-7A2F-CDB7-63B3A561F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F2D3D-E41B-DAB6-4CBF-29A44D0F9B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A8F174-2EB1-BD20-93EA-2046621F17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232E61-22C7-37A2-260B-9300D4AF3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566FA2-36E5-103D-D3C8-30C97CA6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DEE727-E5FF-B30F-20F2-B6F5E7E58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187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08E95-BD3E-3FEF-28DD-ACF1AE5D6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80C1F-7B41-7A17-8351-BD2294F792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9B358A-C647-0A51-02A4-B5435FDAB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1BE77B-4192-7BA2-96A8-AB107E5BC1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F3E109-9082-1266-DE0D-BC3EC8B72D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239E0D-0EB8-BE94-2955-10122DF6B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658567-618C-3888-ABB0-0B370B717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D9664F-CF19-B3E2-6BCF-09E5225CB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088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4E9E4-5CDC-BC66-378D-A3CFD0ABB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1C2F6F-7796-0466-7A0E-CC0C37BBD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72AF1F-835A-5650-7CD4-CD79D0700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6BAC23-B068-886D-F28D-32B10AA99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370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F8F43E-E3F1-C06A-B132-49CE73B9F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802238-B007-EA1C-E68B-8A070CF45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1B36E1-7662-0ABE-5C6C-797AF5597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657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98AB8-4E95-EE3F-3ED2-4D264697C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8A63B-8D9D-0BF8-342E-E89A7978C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4936C0-E687-AD26-F05D-B649F18F7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E36873-8D63-8AA8-17F5-45D41A41D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28BB1E-8849-BA35-5D81-77173DEE7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713605-100C-4AAD-C400-17F17B07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645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34283-4DF6-2318-3A13-A592446E9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3925E2-D1BA-4454-3CA8-BCEFE74804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6F65E1-4CDF-DAE8-01FA-8DAA289A06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94E142-C781-EE23-E0D1-CCD2CD5B2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07420-9340-09E7-67A5-1D070EB87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DBD609-CB48-83CE-4A7E-CEF20834F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722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8DFE2-D1E5-D613-84ED-93E88F039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E00774-4410-01B6-F347-81D4CBF1D9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83834-953C-7B71-5CFC-566CFDA06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28D28-EE38-957F-FE6C-86263C50E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0417F-3932-BD20-EB03-E237F861C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291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B8F011-AE78-E294-374C-8342CFBE68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77EE72-00C1-B5F6-E20D-F912B32F5C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165F9D-0A2A-392C-12FA-92AFB12DB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8B773-6EEC-622A-D23B-6AD7C7F9D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1B92E2-042B-212C-9D7A-44120F6CB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8456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1EAEC98C-6D09-7F42-88C1-4A9DE5446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357341" cy="5759450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>
              <a:defRPr sz="6000"/>
            </a:lvl1pPr>
          </a:lstStyle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B69231F-CE46-B143-A02F-F3089167ACB3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44E8B6-6518-A33D-7A70-C9FD6E468D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27306" y="4037048"/>
            <a:ext cx="3585484" cy="230866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9FCB7F2-EDDE-2631-46A7-9B1DBF90345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4059534" cy="369608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E11E1F5-72FC-EA6D-2311-C01BA07ECAEE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D81D20-A5D3-92AD-E846-1BFCC81E7AC4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4858292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  <p15:guide id="2" pos="243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Image and Content - Patter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0B8AC0-F5B9-4961-AB36-A3709CEF520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960642"/>
            <a:ext cx="4280598" cy="3897357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B53F7F2-792C-5946-B26B-153D893CB55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1903" y="2097091"/>
            <a:ext cx="5437188" cy="4103687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 algn="l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3A9FAEF4-2CDC-9742-AEF3-A25C5A44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14DCF326-D6B4-5E4A-8E2C-D9FE40FD28A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188719" y="2098800"/>
            <a:ext cx="4690800" cy="3571200"/>
          </a:xfrm>
          <a:prstGeom prst="rect">
            <a:avLst/>
          </a:prstGeom>
          <a:solidFill>
            <a:schemeClr val="accent2"/>
          </a:solidFill>
        </p:spPr>
        <p:txBody>
          <a:bodyPr lIns="0" tIns="0" rIns="0" bIns="0" anchor="ctr"/>
          <a:lstStyle>
            <a:lvl1pPr marL="0" indent="0" algn="ctr">
              <a:buNone/>
              <a:defRPr/>
            </a:lvl1pPr>
          </a:lstStyle>
          <a:p>
            <a:r>
              <a:rPr lang="en-GB" noProof="0"/>
              <a:t>Click icon to add picture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0943C6-B383-4763-B926-D1CB8D8C92A1}"/>
              </a:ext>
            </a:extLst>
          </p:cNvPr>
          <p:cNvSpPr txBox="1"/>
          <p:nvPr userDrawn="1"/>
        </p:nvSpPr>
        <p:spPr>
          <a:xfrm>
            <a:off x="4116388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3B36E5-CE69-3B1E-B3BD-1693FA1E6BE8}"/>
              </a:ext>
            </a:extLst>
          </p:cNvPr>
          <p:cNvSpPr txBox="1"/>
          <p:nvPr userDrawn="1"/>
        </p:nvSpPr>
        <p:spPr>
          <a:xfrm>
            <a:off x="7789864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15333373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 (no pattern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759B3F-D110-D6ED-127F-0FAAA91002E8}"/>
              </a:ext>
            </a:extLst>
          </p:cNvPr>
          <p:cNvSpPr/>
          <p:nvPr userDrawn="1"/>
        </p:nvSpPr>
        <p:spPr>
          <a:xfrm>
            <a:off x="0" y="0"/>
            <a:ext cx="12192000" cy="16652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D21A2CA5-C9BE-8646-A49A-C5E2D56070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42917" y="2097091"/>
            <a:ext cx="11306175" cy="4103687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1400"/>
            </a:lvl1pPr>
          </a:lstStyle>
          <a:p>
            <a:r>
              <a:rPr lang="en-GB" noProof="0" dirty="0"/>
              <a:t>Nulla </a:t>
            </a:r>
            <a:r>
              <a:rPr lang="en-GB" noProof="0" dirty="0" err="1"/>
              <a:t>quis</a:t>
            </a:r>
            <a:r>
              <a:rPr lang="en-GB" noProof="0" dirty="0"/>
              <a:t> lorem </a:t>
            </a:r>
            <a:r>
              <a:rPr lang="en-GB" noProof="0" dirty="0" err="1"/>
              <a:t>ut</a:t>
            </a:r>
            <a:r>
              <a:rPr lang="en-GB" noProof="0" dirty="0"/>
              <a:t> libero </a:t>
            </a:r>
            <a:r>
              <a:rPr lang="en-GB" noProof="0" dirty="0" err="1"/>
              <a:t>malesuada</a:t>
            </a:r>
            <a:r>
              <a:rPr lang="en-GB" noProof="0" dirty="0"/>
              <a:t> </a:t>
            </a:r>
            <a:r>
              <a:rPr lang="en-GB" noProof="0" dirty="0" err="1"/>
              <a:t>feugiat</a:t>
            </a:r>
            <a:r>
              <a:rPr lang="en-GB" noProof="0" dirty="0"/>
              <a:t>. </a:t>
            </a:r>
            <a:r>
              <a:rPr lang="en-GB" noProof="0" dirty="0" err="1"/>
              <a:t>Curabitur</a:t>
            </a:r>
            <a:r>
              <a:rPr lang="en-GB" noProof="0" dirty="0"/>
              <a:t> non </a:t>
            </a:r>
            <a:r>
              <a:rPr lang="en-GB" noProof="0" dirty="0" err="1"/>
              <a:t>nulla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nisl</a:t>
            </a:r>
            <a:r>
              <a:rPr lang="en-GB" noProof="0" dirty="0"/>
              <a:t> tempus convallis </a:t>
            </a:r>
            <a:r>
              <a:rPr lang="en-GB" noProof="0" dirty="0" err="1"/>
              <a:t>quis</a:t>
            </a:r>
            <a:r>
              <a:rPr lang="en-GB" noProof="0" dirty="0"/>
              <a:t> ac </a:t>
            </a:r>
            <a:r>
              <a:rPr lang="en-GB" noProof="0" dirty="0" err="1"/>
              <a:t>lectus</a:t>
            </a:r>
            <a:r>
              <a:rPr lang="en-GB" noProof="0" dirty="0"/>
              <a:t>.</a:t>
            </a:r>
          </a:p>
          <a:p>
            <a:r>
              <a:rPr lang="en-GB" noProof="0" dirty="0"/>
              <a:t>Proin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tortor</a:t>
            </a:r>
            <a:r>
              <a:rPr lang="en-GB" noProof="0" dirty="0"/>
              <a:t> </a:t>
            </a:r>
            <a:r>
              <a:rPr lang="en-GB" noProof="0" dirty="0" err="1"/>
              <a:t>risus</a:t>
            </a:r>
            <a:r>
              <a:rPr lang="en-GB" noProof="0" dirty="0"/>
              <a:t>. 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/>
              <a:t>Donec </a:t>
            </a:r>
            <a:r>
              <a:rPr lang="en-GB" noProof="0" dirty="0" err="1"/>
              <a:t>rutrum</a:t>
            </a:r>
            <a:r>
              <a:rPr lang="en-GB" noProof="0" dirty="0"/>
              <a:t> </a:t>
            </a:r>
            <a:r>
              <a:rPr lang="en-GB" noProof="0" dirty="0" err="1"/>
              <a:t>congue</a:t>
            </a:r>
            <a:r>
              <a:rPr lang="en-GB" noProof="0" dirty="0"/>
              <a:t> </a:t>
            </a:r>
            <a:r>
              <a:rPr lang="en-GB" noProof="0" dirty="0" err="1"/>
              <a:t>leo</a:t>
            </a:r>
            <a:r>
              <a:rPr lang="en-GB" noProof="0" dirty="0"/>
              <a:t>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malesuada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 err="1"/>
              <a:t>Curabitur</a:t>
            </a:r>
            <a:r>
              <a:rPr lang="en-GB" noProof="0" dirty="0"/>
              <a:t> </a:t>
            </a:r>
            <a:r>
              <a:rPr lang="en-GB" noProof="0" dirty="0" err="1"/>
              <a:t>aliquet</a:t>
            </a:r>
            <a:r>
              <a:rPr lang="en-GB" noProof="0" dirty="0"/>
              <a:t> </a:t>
            </a:r>
            <a:r>
              <a:rPr lang="en-GB" noProof="0" dirty="0" err="1"/>
              <a:t>quam</a:t>
            </a:r>
            <a:r>
              <a:rPr lang="en-GB" noProof="0" dirty="0"/>
              <a:t> id dui </a:t>
            </a:r>
            <a:r>
              <a:rPr lang="en-GB" noProof="0" dirty="0" err="1"/>
              <a:t>posuere</a:t>
            </a:r>
            <a:r>
              <a:rPr lang="en-GB" noProof="0" dirty="0"/>
              <a:t> </a:t>
            </a:r>
            <a:r>
              <a:rPr lang="en-GB" noProof="0" dirty="0" err="1"/>
              <a:t>blandit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/>
              <a:t>Proin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tortor</a:t>
            </a:r>
            <a:r>
              <a:rPr lang="en-GB" noProof="0" dirty="0"/>
              <a:t> </a:t>
            </a:r>
            <a:r>
              <a:rPr lang="en-GB" noProof="0" dirty="0" err="1"/>
              <a:t>risus</a:t>
            </a:r>
            <a:r>
              <a:rPr lang="en-GB" noProof="0" dirty="0"/>
              <a:t>.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B918DAA-45D8-EF4A-B0DE-9DB83618D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3" y="441325"/>
            <a:ext cx="8891918" cy="1223964"/>
          </a:xfrm>
          <a:prstGeom prst="rect">
            <a:avLst/>
          </a:prstGeom>
          <a:noFill/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DE0E92-4155-274E-B8D3-6224F5791510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F21790-326B-DB22-0FD0-1775D2C0DA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025891" y="207065"/>
            <a:ext cx="1769829" cy="13189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901EB4-E3E6-8225-19A0-34A625053E42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8EDD47E-600A-4188-3299-2CC73881E14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9641299" y="248555"/>
            <a:ext cx="2328312" cy="14991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D35374F-5573-8FBD-685A-03451FB8512C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3FC3371-5374-7807-05C6-9DBAB5C0276B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42618434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1EAEC98C-6D09-7F42-88C1-4A9DE5446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357341" cy="5759450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>
              <a:defRPr sz="6000"/>
            </a:lvl1pPr>
          </a:lstStyle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B69231F-CE46-B143-A02F-F3089167ACB3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44E8B6-6518-A33D-7A70-C9FD6E468D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27306" y="4037048"/>
            <a:ext cx="3585484" cy="230866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9FCB7F2-EDDE-2631-46A7-9B1DBF90345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4059534" cy="369608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E11E1F5-72FC-EA6D-2311-C01BA07ECAEE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D81D20-A5D3-92AD-E846-1BFCC81E7AC4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26489203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  <p15:guide id="2" pos="2434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1EAEC98C-6D09-7F42-88C1-4A9DE5446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5759450"/>
          </a:xfrm>
          <a:prstGeom prst="rect">
            <a:avLst/>
          </a:prstGeom>
        </p:spPr>
        <p:txBody>
          <a:bodyPr lIns="0" tIns="0" rIns="0" bIns="0" anchor="ctr">
            <a:normAutofit/>
          </a:bodyPr>
          <a:lstStyle>
            <a:lvl1pPr>
              <a:defRPr sz="6000"/>
            </a:lvl1pPr>
          </a:lstStyle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B69231F-CE46-B143-A02F-F3089167ACB3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96DA62-48A2-4910-51D9-5349612C170E}"/>
              </a:ext>
            </a:extLst>
          </p:cNvPr>
          <p:cNvSpPr txBox="1"/>
          <p:nvPr userDrawn="1"/>
        </p:nvSpPr>
        <p:spPr>
          <a:xfrm>
            <a:off x="4116388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F5C391-D1F0-666B-06E0-AD34C2274C7A}"/>
              </a:ext>
            </a:extLst>
          </p:cNvPr>
          <p:cNvSpPr txBox="1"/>
          <p:nvPr userDrawn="1"/>
        </p:nvSpPr>
        <p:spPr>
          <a:xfrm>
            <a:off x="7789864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B27D770-6B73-6C3D-D0E2-95502F84F8A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097088"/>
            <a:ext cx="3808730" cy="476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3155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1EAEC98C-6D09-7F42-88C1-4A9DE5446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5759450"/>
          </a:xfrm>
          <a:prstGeom prst="rect">
            <a:avLst/>
          </a:prstGeom>
        </p:spPr>
        <p:txBody>
          <a:bodyPr lIns="0" tIns="0" rIns="0" bIns="0" anchor="ctr">
            <a:normAutofit/>
          </a:bodyPr>
          <a:lstStyle>
            <a:lvl1pPr>
              <a:defRPr sz="6000"/>
            </a:lvl1pPr>
          </a:lstStyle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B69231F-CE46-B143-A02F-F3089167ACB3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96DA62-48A2-4910-51D9-5349612C170E}"/>
              </a:ext>
            </a:extLst>
          </p:cNvPr>
          <p:cNvSpPr txBox="1"/>
          <p:nvPr userDrawn="1"/>
        </p:nvSpPr>
        <p:spPr>
          <a:xfrm>
            <a:off x="4116388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F5C391-D1F0-666B-06E0-AD34C2274C7A}"/>
              </a:ext>
            </a:extLst>
          </p:cNvPr>
          <p:cNvSpPr txBox="1"/>
          <p:nvPr userDrawn="1"/>
        </p:nvSpPr>
        <p:spPr>
          <a:xfrm>
            <a:off x="7789864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7C8642-0124-622F-BAF5-E8A0C111DED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097088"/>
            <a:ext cx="3808730" cy="476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9994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D21A2CA5-C9BE-8646-A49A-C5E2D56070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16388" y="2097091"/>
            <a:ext cx="7632704" cy="4103687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1400"/>
            </a:lvl1pPr>
          </a:lstStyle>
          <a:p>
            <a:r>
              <a:rPr lang="en-GB" noProof="0" dirty="0" err="1"/>
              <a:t>Nulla</a:t>
            </a:r>
            <a:r>
              <a:rPr lang="en-GB" noProof="0" dirty="0"/>
              <a:t> </a:t>
            </a:r>
            <a:r>
              <a:rPr lang="en-GB" noProof="0" dirty="0" err="1"/>
              <a:t>quis</a:t>
            </a:r>
            <a:r>
              <a:rPr lang="en-GB" noProof="0" dirty="0"/>
              <a:t> lorem </a:t>
            </a:r>
            <a:r>
              <a:rPr lang="en-GB" noProof="0" dirty="0" err="1"/>
              <a:t>ut</a:t>
            </a:r>
            <a:r>
              <a:rPr lang="en-GB" noProof="0" dirty="0"/>
              <a:t> libero </a:t>
            </a:r>
            <a:r>
              <a:rPr lang="en-GB" noProof="0" dirty="0" err="1"/>
              <a:t>malesuada</a:t>
            </a:r>
            <a:r>
              <a:rPr lang="en-GB" noProof="0" dirty="0"/>
              <a:t> </a:t>
            </a:r>
            <a:r>
              <a:rPr lang="en-GB" noProof="0" dirty="0" err="1"/>
              <a:t>feugiat</a:t>
            </a:r>
            <a:r>
              <a:rPr lang="en-GB" noProof="0" dirty="0"/>
              <a:t>. </a:t>
            </a:r>
            <a:r>
              <a:rPr lang="en-GB" noProof="0" dirty="0" err="1"/>
              <a:t>Curabitur</a:t>
            </a:r>
            <a:r>
              <a:rPr lang="en-GB" noProof="0" dirty="0"/>
              <a:t> non </a:t>
            </a:r>
            <a:r>
              <a:rPr lang="en-GB" noProof="0" dirty="0" err="1"/>
              <a:t>nulla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nisl</a:t>
            </a:r>
            <a:r>
              <a:rPr lang="en-GB" noProof="0" dirty="0"/>
              <a:t> tempus convallis </a:t>
            </a:r>
            <a:r>
              <a:rPr lang="en-GB" noProof="0" dirty="0" err="1"/>
              <a:t>quis</a:t>
            </a:r>
            <a:r>
              <a:rPr lang="en-GB" noProof="0" dirty="0"/>
              <a:t> ac </a:t>
            </a:r>
            <a:r>
              <a:rPr lang="en-GB" noProof="0" dirty="0" err="1"/>
              <a:t>lectus</a:t>
            </a:r>
            <a:r>
              <a:rPr lang="en-GB" noProof="0" dirty="0"/>
              <a:t>.</a:t>
            </a:r>
          </a:p>
          <a:p>
            <a:r>
              <a:rPr lang="en-GB" noProof="0" dirty="0"/>
              <a:t>Proin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tortor</a:t>
            </a:r>
            <a:r>
              <a:rPr lang="en-GB" noProof="0" dirty="0"/>
              <a:t> </a:t>
            </a:r>
            <a:r>
              <a:rPr lang="en-GB" noProof="0" dirty="0" err="1"/>
              <a:t>risus</a:t>
            </a:r>
            <a:r>
              <a:rPr lang="en-GB" noProof="0" dirty="0"/>
              <a:t>. 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/>
              <a:t>Donec </a:t>
            </a:r>
            <a:r>
              <a:rPr lang="en-GB" noProof="0" dirty="0" err="1"/>
              <a:t>rutrum</a:t>
            </a:r>
            <a:r>
              <a:rPr lang="en-GB" noProof="0" dirty="0"/>
              <a:t> </a:t>
            </a:r>
            <a:r>
              <a:rPr lang="en-GB" noProof="0" dirty="0" err="1"/>
              <a:t>congue</a:t>
            </a:r>
            <a:r>
              <a:rPr lang="en-GB" noProof="0" dirty="0"/>
              <a:t> </a:t>
            </a:r>
            <a:r>
              <a:rPr lang="en-GB" noProof="0" dirty="0" err="1"/>
              <a:t>leo</a:t>
            </a:r>
            <a:r>
              <a:rPr lang="en-GB" noProof="0" dirty="0"/>
              <a:t>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malesuada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 err="1"/>
              <a:t>Curabitur</a:t>
            </a:r>
            <a:r>
              <a:rPr lang="en-GB" noProof="0" dirty="0"/>
              <a:t> </a:t>
            </a:r>
            <a:r>
              <a:rPr lang="en-GB" noProof="0" dirty="0" err="1"/>
              <a:t>aliquet</a:t>
            </a:r>
            <a:r>
              <a:rPr lang="en-GB" noProof="0" dirty="0"/>
              <a:t> </a:t>
            </a:r>
            <a:r>
              <a:rPr lang="en-GB" noProof="0" dirty="0" err="1"/>
              <a:t>quam</a:t>
            </a:r>
            <a:r>
              <a:rPr lang="en-GB" noProof="0" dirty="0"/>
              <a:t> id dui </a:t>
            </a:r>
            <a:r>
              <a:rPr lang="en-GB" noProof="0" dirty="0" err="1"/>
              <a:t>posuere</a:t>
            </a:r>
            <a:r>
              <a:rPr lang="en-GB" noProof="0" dirty="0"/>
              <a:t> </a:t>
            </a:r>
            <a:r>
              <a:rPr lang="en-GB" noProof="0" dirty="0" err="1"/>
              <a:t>blandit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/>
              <a:t>Proin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tortor</a:t>
            </a:r>
            <a:r>
              <a:rPr lang="en-GB" noProof="0" dirty="0"/>
              <a:t> </a:t>
            </a:r>
            <a:r>
              <a:rPr lang="en-GB" noProof="0" dirty="0" err="1"/>
              <a:t>risus</a:t>
            </a:r>
            <a:r>
              <a:rPr lang="en-GB" noProof="0" dirty="0"/>
              <a:t>.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B918DAA-45D8-EF4A-B0DE-9DB83618D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D31045-CD15-A872-BFEE-68B45EE29DE3}"/>
              </a:ext>
            </a:extLst>
          </p:cNvPr>
          <p:cNvSpPr txBox="1"/>
          <p:nvPr userDrawn="1"/>
        </p:nvSpPr>
        <p:spPr>
          <a:xfrm>
            <a:off x="4116388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7679C0-84AF-FB29-2B4F-65C2D2050248}"/>
              </a:ext>
            </a:extLst>
          </p:cNvPr>
          <p:cNvSpPr txBox="1"/>
          <p:nvPr userDrawn="1"/>
        </p:nvSpPr>
        <p:spPr>
          <a:xfrm>
            <a:off x="7789864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2F472F-B3C9-8372-5D4D-5BFF3AF8D77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097088"/>
            <a:ext cx="3808730" cy="476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7883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 (no pattern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759B3F-D110-D6ED-127F-0FAAA91002E8}"/>
              </a:ext>
            </a:extLst>
          </p:cNvPr>
          <p:cNvSpPr/>
          <p:nvPr userDrawn="1"/>
        </p:nvSpPr>
        <p:spPr>
          <a:xfrm>
            <a:off x="0" y="0"/>
            <a:ext cx="12192000" cy="16652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D21A2CA5-C9BE-8646-A49A-C5E2D56070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42917" y="2097091"/>
            <a:ext cx="11306175" cy="4103687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1400"/>
            </a:lvl1pPr>
          </a:lstStyle>
          <a:p>
            <a:r>
              <a:rPr lang="en-GB" noProof="0" dirty="0"/>
              <a:t>Nulla </a:t>
            </a:r>
            <a:r>
              <a:rPr lang="en-GB" noProof="0" dirty="0" err="1"/>
              <a:t>quis</a:t>
            </a:r>
            <a:r>
              <a:rPr lang="en-GB" noProof="0" dirty="0"/>
              <a:t> lorem </a:t>
            </a:r>
            <a:r>
              <a:rPr lang="en-GB" noProof="0" dirty="0" err="1"/>
              <a:t>ut</a:t>
            </a:r>
            <a:r>
              <a:rPr lang="en-GB" noProof="0" dirty="0"/>
              <a:t> libero </a:t>
            </a:r>
            <a:r>
              <a:rPr lang="en-GB" noProof="0" dirty="0" err="1"/>
              <a:t>malesuada</a:t>
            </a:r>
            <a:r>
              <a:rPr lang="en-GB" noProof="0" dirty="0"/>
              <a:t> </a:t>
            </a:r>
            <a:r>
              <a:rPr lang="en-GB" noProof="0" dirty="0" err="1"/>
              <a:t>feugiat</a:t>
            </a:r>
            <a:r>
              <a:rPr lang="en-GB" noProof="0" dirty="0"/>
              <a:t>. </a:t>
            </a:r>
            <a:r>
              <a:rPr lang="en-GB" noProof="0" dirty="0" err="1"/>
              <a:t>Curabitur</a:t>
            </a:r>
            <a:r>
              <a:rPr lang="en-GB" noProof="0" dirty="0"/>
              <a:t> non </a:t>
            </a:r>
            <a:r>
              <a:rPr lang="en-GB" noProof="0" dirty="0" err="1"/>
              <a:t>nulla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nisl</a:t>
            </a:r>
            <a:r>
              <a:rPr lang="en-GB" noProof="0" dirty="0"/>
              <a:t> tempus convallis </a:t>
            </a:r>
            <a:r>
              <a:rPr lang="en-GB" noProof="0" dirty="0" err="1"/>
              <a:t>quis</a:t>
            </a:r>
            <a:r>
              <a:rPr lang="en-GB" noProof="0" dirty="0"/>
              <a:t> ac </a:t>
            </a:r>
            <a:r>
              <a:rPr lang="en-GB" noProof="0" dirty="0" err="1"/>
              <a:t>lectus</a:t>
            </a:r>
            <a:r>
              <a:rPr lang="en-GB" noProof="0" dirty="0"/>
              <a:t>.</a:t>
            </a:r>
          </a:p>
          <a:p>
            <a:r>
              <a:rPr lang="en-GB" noProof="0" dirty="0"/>
              <a:t>Proin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tortor</a:t>
            </a:r>
            <a:r>
              <a:rPr lang="en-GB" noProof="0" dirty="0"/>
              <a:t> </a:t>
            </a:r>
            <a:r>
              <a:rPr lang="en-GB" noProof="0" dirty="0" err="1"/>
              <a:t>risus</a:t>
            </a:r>
            <a:r>
              <a:rPr lang="en-GB" noProof="0" dirty="0"/>
              <a:t>. 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/>
              <a:t>Donec </a:t>
            </a:r>
            <a:r>
              <a:rPr lang="en-GB" noProof="0" dirty="0" err="1"/>
              <a:t>rutrum</a:t>
            </a:r>
            <a:r>
              <a:rPr lang="en-GB" noProof="0" dirty="0"/>
              <a:t> </a:t>
            </a:r>
            <a:r>
              <a:rPr lang="en-GB" noProof="0" dirty="0" err="1"/>
              <a:t>congue</a:t>
            </a:r>
            <a:r>
              <a:rPr lang="en-GB" noProof="0" dirty="0"/>
              <a:t> </a:t>
            </a:r>
            <a:r>
              <a:rPr lang="en-GB" noProof="0" dirty="0" err="1"/>
              <a:t>leo</a:t>
            </a:r>
            <a:r>
              <a:rPr lang="en-GB" noProof="0" dirty="0"/>
              <a:t>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malesuada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 err="1"/>
              <a:t>Curabitur</a:t>
            </a:r>
            <a:r>
              <a:rPr lang="en-GB" noProof="0" dirty="0"/>
              <a:t> </a:t>
            </a:r>
            <a:r>
              <a:rPr lang="en-GB" noProof="0" dirty="0" err="1"/>
              <a:t>aliquet</a:t>
            </a:r>
            <a:r>
              <a:rPr lang="en-GB" noProof="0" dirty="0"/>
              <a:t> </a:t>
            </a:r>
            <a:r>
              <a:rPr lang="en-GB" noProof="0" dirty="0" err="1"/>
              <a:t>quam</a:t>
            </a:r>
            <a:r>
              <a:rPr lang="en-GB" noProof="0" dirty="0"/>
              <a:t> id dui </a:t>
            </a:r>
            <a:r>
              <a:rPr lang="en-GB" noProof="0" dirty="0" err="1"/>
              <a:t>posuere</a:t>
            </a:r>
            <a:r>
              <a:rPr lang="en-GB" noProof="0" dirty="0"/>
              <a:t> </a:t>
            </a:r>
            <a:r>
              <a:rPr lang="en-GB" noProof="0" dirty="0" err="1"/>
              <a:t>blandit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/>
              <a:t>Proin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tortor</a:t>
            </a:r>
            <a:r>
              <a:rPr lang="en-GB" noProof="0" dirty="0"/>
              <a:t> </a:t>
            </a:r>
            <a:r>
              <a:rPr lang="en-GB" noProof="0" dirty="0" err="1"/>
              <a:t>risus</a:t>
            </a:r>
            <a:r>
              <a:rPr lang="en-GB" noProof="0" dirty="0"/>
              <a:t>.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B918DAA-45D8-EF4A-B0DE-9DB83618D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3" y="441325"/>
            <a:ext cx="8891918" cy="1223964"/>
          </a:xfrm>
          <a:prstGeom prst="rect">
            <a:avLst/>
          </a:prstGeom>
          <a:noFill/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DE0E92-4155-274E-B8D3-6224F5791510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F21790-326B-DB22-0FD0-1775D2C0DA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025891" y="207065"/>
            <a:ext cx="1769829" cy="13189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901EB4-E3E6-8225-19A0-34A625053E42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8EDD47E-600A-4188-3299-2CC73881E14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9641299" y="248555"/>
            <a:ext cx="2328312" cy="14991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D35374F-5573-8FBD-685A-03451FB8512C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3FC3371-5374-7807-05C6-9DBAB5C0276B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33418751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A84E54A-D965-FC50-802E-562CE671CB7A}"/>
              </a:ext>
            </a:extLst>
          </p:cNvPr>
          <p:cNvSpPr/>
          <p:nvPr userDrawn="1"/>
        </p:nvSpPr>
        <p:spPr>
          <a:xfrm>
            <a:off x="0" y="0"/>
            <a:ext cx="12192000" cy="16652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B918DAA-45D8-EF4A-B0DE-9DB83618D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3" y="441325"/>
            <a:ext cx="8891914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DE0E92-4155-274E-B8D3-6224F5791510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DCB52A-22C1-CC1A-5306-2A67B54510F5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B4EE815-10FC-404F-AA02-42FDEC9EF32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9641299" y="248555"/>
            <a:ext cx="2328312" cy="14991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AF0A2EB-42C3-D81B-AB52-D398F3B5452D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B065CA-40FB-7F48-9E62-95C7492E7738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31855317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C6D1B286-EE94-DE44-8BBB-C1AC4686368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913" y="2997201"/>
            <a:ext cx="5437187" cy="3203574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 algn="l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B53F7F2-792C-5946-B26B-153D893CB55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1903" y="3006253"/>
            <a:ext cx="5437188" cy="3194527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 algn="l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D77C5BB-ECCB-7A41-A232-01EA8F05C1E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2913" y="2097088"/>
            <a:ext cx="5437187" cy="647700"/>
          </a:xfrm>
          <a:prstGeom prst="rect">
            <a:avLst/>
          </a:prstGeom>
        </p:spPr>
        <p:txBody>
          <a:bodyPr lIns="0" tIns="0" rIns="0" bIns="0" anchor="b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 b="1" i="0">
                <a:solidFill>
                  <a:schemeClr val="accent1"/>
                </a:solidFill>
                <a:latin typeface="+mj-lt"/>
                <a:ea typeface="IAS Ribbon Sans Bold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BAD9058-33A3-1840-83AB-734EB9C24FB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11903" y="2097088"/>
            <a:ext cx="5437188" cy="647700"/>
          </a:xfrm>
          <a:prstGeom prst="rect">
            <a:avLst/>
          </a:prstGeo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1800" b="1" i="0">
                <a:solidFill>
                  <a:schemeClr val="accent1"/>
                </a:solidFill>
                <a:latin typeface="+mj-lt"/>
                <a:ea typeface="IAS Ribbon Sans Bold" pitchFamily="2" charset="0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4C75301D-79B8-304D-A9AB-978AFF907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903E21-8E3C-EA42-845E-ACA015593389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60308F-D993-E646-9E6E-28100D0E9D75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F406F8-E791-2943-ADA1-E7FC9D027FA8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92C3D4-5012-1B31-7B44-6BB7A537AA52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39138373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88">
          <p15:clr>
            <a:srgbClr val="FBAE40"/>
          </p15:clr>
        </p15:guide>
        <p15:guide id="2" orient="horz" pos="1729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C6D1B286-EE94-DE44-8BBB-C1AC4686368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913" y="2097089"/>
            <a:ext cx="5437187" cy="4103686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 algn="l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B53F7F2-792C-5946-B26B-153D893CB55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1903" y="2097091"/>
            <a:ext cx="5437188" cy="4103687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 algn="l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5A67C6D-451D-6C40-B015-49D120732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551B1C-217B-4F4B-81FF-529B758036DF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DF6C31-4E8E-5BDB-94AB-7610F1DA05D3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054057-F02E-2B99-E32E-F9979D4EEE57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1067E1-F7EC-01BB-7973-A7A252E1C286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84776181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2D4093A-7AF9-304D-AE6D-F745B4F016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2915" y="3256767"/>
            <a:ext cx="5437188" cy="2944008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EE9A4EF-A011-1744-9932-D74E1968F6E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1903" y="441325"/>
            <a:ext cx="5437188" cy="5759450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 algn="l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6" name="Title 10">
            <a:extLst>
              <a:ext uri="{FF2B5EF4-FFF2-40B4-BE49-F238E27FC236}">
                <a16:creationId xmlns:a16="http://schemas.microsoft.com/office/drawing/2014/main" id="{091C71F5-B0A7-8745-8F8B-E636D57FA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3" y="1881188"/>
            <a:ext cx="5437187" cy="1212747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7AD4010-0096-6B46-B74C-E77670FCDEA8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103DDA-7889-4B5B-0956-8066BA50259B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F07B0A-8C48-EF80-3A83-BF9149E741FA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89AE47-1EEB-2C92-3C54-1F045097632D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7931869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B53F7F2-792C-5946-B26B-153D893CB55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6388" y="2097089"/>
            <a:ext cx="7632703" cy="4103692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4C75301D-79B8-304D-A9AB-978AFF907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903E21-8E3C-EA42-845E-ACA015593389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0080C-8E2C-13C8-F305-B9340CF0ACD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2913" y="2097088"/>
            <a:ext cx="3368799" cy="410368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noProof="0" dirty="0" err="1"/>
              <a:t>Nulla</a:t>
            </a:r>
            <a:r>
              <a:rPr lang="en-GB" noProof="0" dirty="0"/>
              <a:t> </a:t>
            </a:r>
            <a:r>
              <a:rPr lang="en-GB" noProof="0" dirty="0" err="1"/>
              <a:t>quis</a:t>
            </a:r>
            <a:r>
              <a:rPr lang="en-GB" noProof="0" dirty="0"/>
              <a:t> lorem </a:t>
            </a:r>
            <a:r>
              <a:rPr lang="en-GB" noProof="0" dirty="0" err="1"/>
              <a:t>ut</a:t>
            </a:r>
            <a:r>
              <a:rPr lang="en-GB" noProof="0" dirty="0"/>
              <a:t> libero </a:t>
            </a:r>
            <a:r>
              <a:rPr lang="en-GB" noProof="0" dirty="0" err="1"/>
              <a:t>malesuada</a:t>
            </a:r>
            <a:r>
              <a:rPr lang="en-GB" noProof="0" dirty="0"/>
              <a:t> </a:t>
            </a:r>
            <a:r>
              <a:rPr lang="en-GB" noProof="0" dirty="0" err="1"/>
              <a:t>feugiat</a:t>
            </a:r>
            <a:r>
              <a:rPr lang="en-GB" noProof="0" dirty="0"/>
              <a:t>. </a:t>
            </a:r>
            <a:r>
              <a:rPr lang="en-GB" noProof="0" dirty="0" err="1"/>
              <a:t>Curabitur</a:t>
            </a:r>
            <a:r>
              <a:rPr lang="en-GB" noProof="0" dirty="0"/>
              <a:t> non </a:t>
            </a:r>
            <a:r>
              <a:rPr lang="en-GB" noProof="0" dirty="0" err="1"/>
              <a:t>nulla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nisl</a:t>
            </a:r>
            <a:r>
              <a:rPr lang="en-GB" noProof="0" dirty="0"/>
              <a:t> tempus convallis </a:t>
            </a:r>
            <a:r>
              <a:rPr lang="en-GB" noProof="0" dirty="0" err="1"/>
              <a:t>quis</a:t>
            </a:r>
            <a:r>
              <a:rPr lang="en-GB" noProof="0" dirty="0"/>
              <a:t> ac </a:t>
            </a:r>
            <a:r>
              <a:rPr lang="en-GB" noProof="0" dirty="0" err="1"/>
              <a:t>lectus</a:t>
            </a:r>
            <a:r>
              <a:rPr lang="en-GB" noProof="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22CF7E-E712-017E-103E-DCEC9512CD09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AB2192-2677-291C-F2AE-B0A152218DEC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DD3AD8-8F42-1667-07F4-9D017FB25D1D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6867220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88">
          <p15:clr>
            <a:srgbClr val="FBAE40"/>
          </p15:clr>
        </p15:guide>
        <p15:guide id="2" orient="horz" pos="1729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Tex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B53F7F2-792C-5946-B26B-153D893CB55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1900" y="2097089"/>
            <a:ext cx="5437191" cy="4103692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4C75301D-79B8-304D-A9AB-978AFF907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903E21-8E3C-EA42-845E-ACA015593389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0080C-8E2C-13C8-F305-B9340CF0ACD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2913" y="2097088"/>
            <a:ext cx="5437187" cy="410368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noProof="0" dirty="0" err="1"/>
              <a:t>Nulla</a:t>
            </a:r>
            <a:r>
              <a:rPr lang="en-GB" noProof="0" dirty="0"/>
              <a:t> </a:t>
            </a:r>
            <a:r>
              <a:rPr lang="en-GB" noProof="0" dirty="0" err="1"/>
              <a:t>quis</a:t>
            </a:r>
            <a:r>
              <a:rPr lang="en-GB" noProof="0" dirty="0"/>
              <a:t> lorem </a:t>
            </a:r>
            <a:r>
              <a:rPr lang="en-GB" noProof="0" dirty="0" err="1"/>
              <a:t>ut</a:t>
            </a:r>
            <a:r>
              <a:rPr lang="en-GB" noProof="0" dirty="0"/>
              <a:t> libero </a:t>
            </a:r>
            <a:r>
              <a:rPr lang="en-GB" noProof="0" dirty="0" err="1"/>
              <a:t>malesuada</a:t>
            </a:r>
            <a:r>
              <a:rPr lang="en-GB" noProof="0" dirty="0"/>
              <a:t> </a:t>
            </a:r>
            <a:r>
              <a:rPr lang="en-GB" noProof="0" dirty="0" err="1"/>
              <a:t>feugiat</a:t>
            </a:r>
            <a:r>
              <a:rPr lang="en-GB" noProof="0" dirty="0"/>
              <a:t>. </a:t>
            </a:r>
            <a:r>
              <a:rPr lang="en-GB" noProof="0" dirty="0" err="1"/>
              <a:t>Curabitur</a:t>
            </a:r>
            <a:r>
              <a:rPr lang="en-GB" noProof="0" dirty="0"/>
              <a:t> non </a:t>
            </a:r>
            <a:r>
              <a:rPr lang="en-GB" noProof="0" dirty="0" err="1"/>
              <a:t>nulla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nisl</a:t>
            </a:r>
            <a:r>
              <a:rPr lang="en-GB" noProof="0" dirty="0"/>
              <a:t> tempus convallis </a:t>
            </a:r>
            <a:r>
              <a:rPr lang="en-GB" noProof="0" dirty="0" err="1"/>
              <a:t>quis</a:t>
            </a:r>
            <a:r>
              <a:rPr lang="en-GB" noProof="0" dirty="0"/>
              <a:t> ac </a:t>
            </a:r>
            <a:r>
              <a:rPr lang="en-GB" noProof="0" dirty="0" err="1"/>
              <a:t>lectus</a:t>
            </a:r>
            <a:r>
              <a:rPr lang="en-GB" noProof="0" dirty="0"/>
              <a:t>.</a:t>
            </a:r>
          </a:p>
          <a:p>
            <a:r>
              <a:rPr lang="en-GB" noProof="0" dirty="0"/>
              <a:t>Proin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tortor</a:t>
            </a:r>
            <a:r>
              <a:rPr lang="en-GB" noProof="0" dirty="0"/>
              <a:t> </a:t>
            </a:r>
            <a:r>
              <a:rPr lang="en-GB" noProof="0" dirty="0" err="1"/>
              <a:t>risus</a:t>
            </a:r>
            <a:r>
              <a:rPr lang="en-GB" noProof="0" dirty="0"/>
              <a:t>. 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3A1906-1C90-CD57-B856-9068C16F17CD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4B60B3-9B42-510D-CCDA-A4FD4CB13D11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6A1745-FF3F-423F-8AA2-E352A08E2E46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22653361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88">
          <p15:clr>
            <a:srgbClr val="FBAE40"/>
          </p15:clr>
        </p15:guide>
        <p15:guide id="2" orient="horz" pos="1729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Tex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B53F7F2-792C-5946-B26B-153D893CB55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75613" y="2097089"/>
            <a:ext cx="3673478" cy="4103692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4C75301D-79B8-304D-A9AB-978AFF907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903E21-8E3C-EA42-845E-ACA015593389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0080C-8E2C-13C8-F305-B9340CF0ACD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2913" y="2097088"/>
            <a:ext cx="7200900" cy="410368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noProof="0" dirty="0" err="1"/>
              <a:t>Nulla</a:t>
            </a:r>
            <a:r>
              <a:rPr lang="en-GB" noProof="0" dirty="0"/>
              <a:t> </a:t>
            </a:r>
            <a:r>
              <a:rPr lang="en-GB" noProof="0" dirty="0" err="1"/>
              <a:t>quis</a:t>
            </a:r>
            <a:r>
              <a:rPr lang="en-GB" noProof="0" dirty="0"/>
              <a:t> lorem </a:t>
            </a:r>
            <a:r>
              <a:rPr lang="en-GB" noProof="0" dirty="0" err="1"/>
              <a:t>ut</a:t>
            </a:r>
            <a:r>
              <a:rPr lang="en-GB" noProof="0" dirty="0"/>
              <a:t> libero </a:t>
            </a:r>
            <a:r>
              <a:rPr lang="en-GB" noProof="0" dirty="0" err="1"/>
              <a:t>malesuada</a:t>
            </a:r>
            <a:r>
              <a:rPr lang="en-GB" noProof="0" dirty="0"/>
              <a:t> </a:t>
            </a:r>
            <a:r>
              <a:rPr lang="en-GB" noProof="0" dirty="0" err="1"/>
              <a:t>feugiat</a:t>
            </a:r>
            <a:r>
              <a:rPr lang="en-GB" noProof="0" dirty="0"/>
              <a:t>. </a:t>
            </a:r>
            <a:r>
              <a:rPr lang="en-GB" noProof="0" dirty="0" err="1"/>
              <a:t>Curabitur</a:t>
            </a:r>
            <a:r>
              <a:rPr lang="en-GB" noProof="0" dirty="0"/>
              <a:t> non </a:t>
            </a:r>
            <a:r>
              <a:rPr lang="en-GB" noProof="0" dirty="0" err="1"/>
              <a:t>nulla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 </a:t>
            </a:r>
            <a:r>
              <a:rPr lang="en-GB" noProof="0" dirty="0" err="1"/>
              <a:t>nisl</a:t>
            </a:r>
            <a:r>
              <a:rPr lang="en-GB" noProof="0" dirty="0"/>
              <a:t> tempus convallis </a:t>
            </a:r>
            <a:r>
              <a:rPr lang="en-GB" noProof="0" dirty="0" err="1"/>
              <a:t>quis</a:t>
            </a:r>
            <a:r>
              <a:rPr lang="en-GB" noProof="0" dirty="0"/>
              <a:t> ac </a:t>
            </a:r>
            <a:r>
              <a:rPr lang="en-GB" noProof="0" dirty="0" err="1"/>
              <a:t>lectus</a:t>
            </a:r>
            <a:r>
              <a:rPr lang="en-GB" noProof="0" dirty="0"/>
              <a:t>.</a:t>
            </a:r>
          </a:p>
          <a:p>
            <a:r>
              <a:rPr lang="en-GB" noProof="0" dirty="0"/>
              <a:t>Proin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tortor</a:t>
            </a:r>
            <a:r>
              <a:rPr lang="en-GB" noProof="0" dirty="0"/>
              <a:t> </a:t>
            </a:r>
            <a:r>
              <a:rPr lang="en-GB" noProof="0" dirty="0" err="1"/>
              <a:t>risus</a:t>
            </a:r>
            <a:r>
              <a:rPr lang="en-GB" noProof="0" dirty="0"/>
              <a:t>. Lorem ipsum </a:t>
            </a:r>
            <a:r>
              <a:rPr lang="en-GB" noProof="0" dirty="0" err="1"/>
              <a:t>dolor</a:t>
            </a:r>
            <a:r>
              <a:rPr lang="en-GB" noProof="0" dirty="0"/>
              <a:t> sit </a:t>
            </a:r>
            <a:r>
              <a:rPr lang="en-GB" noProof="0" dirty="0" err="1"/>
              <a:t>amet</a:t>
            </a:r>
            <a:r>
              <a:rPr lang="en-GB" noProof="0" dirty="0"/>
              <a:t>, </a:t>
            </a:r>
            <a:r>
              <a:rPr lang="en-GB" noProof="0" dirty="0" err="1"/>
              <a:t>consectetur</a:t>
            </a:r>
            <a:r>
              <a:rPr lang="en-GB" noProof="0" dirty="0"/>
              <a:t> </a:t>
            </a:r>
            <a:r>
              <a:rPr lang="en-GB" noProof="0" dirty="0" err="1"/>
              <a:t>adipiscing</a:t>
            </a:r>
            <a:r>
              <a:rPr lang="en-GB" noProof="0" dirty="0"/>
              <a:t> </a:t>
            </a:r>
            <a:r>
              <a:rPr lang="en-GB" noProof="0" dirty="0" err="1"/>
              <a:t>elit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/>
              <a:t>Donec </a:t>
            </a:r>
            <a:r>
              <a:rPr lang="en-GB" noProof="0" dirty="0" err="1"/>
              <a:t>rutrum</a:t>
            </a:r>
            <a:r>
              <a:rPr lang="en-GB" noProof="0" dirty="0"/>
              <a:t> </a:t>
            </a:r>
            <a:r>
              <a:rPr lang="en-GB" noProof="0" dirty="0" err="1"/>
              <a:t>congue</a:t>
            </a:r>
            <a:r>
              <a:rPr lang="en-GB" noProof="0" dirty="0"/>
              <a:t> </a:t>
            </a:r>
            <a:r>
              <a:rPr lang="en-GB" noProof="0" dirty="0" err="1"/>
              <a:t>leo</a:t>
            </a:r>
            <a:r>
              <a:rPr lang="en-GB" noProof="0" dirty="0"/>
              <a:t>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malesuada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 err="1"/>
              <a:t>Curabitur</a:t>
            </a:r>
            <a:r>
              <a:rPr lang="en-GB" noProof="0" dirty="0"/>
              <a:t> </a:t>
            </a:r>
            <a:r>
              <a:rPr lang="en-GB" noProof="0" dirty="0" err="1"/>
              <a:t>aliquet</a:t>
            </a:r>
            <a:r>
              <a:rPr lang="en-GB" noProof="0" dirty="0"/>
              <a:t> </a:t>
            </a:r>
            <a:r>
              <a:rPr lang="en-GB" noProof="0" dirty="0" err="1"/>
              <a:t>quam</a:t>
            </a:r>
            <a:r>
              <a:rPr lang="en-GB" noProof="0" dirty="0"/>
              <a:t> id dui </a:t>
            </a:r>
            <a:r>
              <a:rPr lang="en-GB" noProof="0" dirty="0" err="1"/>
              <a:t>posuere</a:t>
            </a:r>
            <a:r>
              <a:rPr lang="en-GB" noProof="0" dirty="0"/>
              <a:t> </a:t>
            </a:r>
            <a:r>
              <a:rPr lang="en-GB" noProof="0" dirty="0" err="1"/>
              <a:t>blandit</a:t>
            </a:r>
            <a:r>
              <a:rPr lang="en-GB" noProof="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noProof="0" dirty="0"/>
              <a:t>Proin </a:t>
            </a:r>
            <a:r>
              <a:rPr lang="en-GB" noProof="0" dirty="0" err="1"/>
              <a:t>eget</a:t>
            </a:r>
            <a:r>
              <a:rPr lang="en-GB" noProof="0" dirty="0"/>
              <a:t> </a:t>
            </a:r>
            <a:r>
              <a:rPr lang="en-GB" noProof="0" dirty="0" err="1"/>
              <a:t>tortor</a:t>
            </a:r>
            <a:r>
              <a:rPr lang="en-GB" noProof="0" dirty="0"/>
              <a:t> </a:t>
            </a:r>
            <a:r>
              <a:rPr lang="en-GB" noProof="0" dirty="0" err="1"/>
              <a:t>risus</a:t>
            </a:r>
            <a:r>
              <a:rPr lang="en-GB" noProof="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6350AF-01E5-1584-1D6E-A24252F1C3E6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091343-887A-7C27-2A65-1394B1B02F38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42407B-17FD-C502-1243-774F728D13CE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8693872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88">
          <p15:clr>
            <a:srgbClr val="FBAE40"/>
          </p15:clr>
        </p15:guide>
        <p15:guide id="2" orient="horz" pos="1729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with Ca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5512DB3-4C68-E6AE-8D86-2B37C85E701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8075613" y="0"/>
            <a:ext cx="4114800" cy="6858000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2D4093A-7AF9-304D-AE6D-F745B4F016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2915" y="3256767"/>
            <a:ext cx="5437188" cy="2944008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22C07795-8A1B-4F48-ADAF-7475467E7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3" y="1881188"/>
            <a:ext cx="5437187" cy="1212747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DD43CCD-AAFC-B847-BF0F-B7E2A805F6E1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12FA691-34E1-B147-9F45-2CFB053A59B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74702" y="979714"/>
            <a:ext cx="4734000" cy="4898572"/>
          </a:xfrm>
          <a:prstGeom prst="rect">
            <a:avLst/>
          </a:prstGeom>
          <a:solidFill>
            <a:schemeClr val="accent2"/>
          </a:solidFill>
        </p:spPr>
        <p:txBody>
          <a:bodyPr lIns="0" tIns="0" rIns="0" bIns="0" anchor="ctr"/>
          <a:lstStyle>
            <a:lvl1pPr marL="0" indent="0" algn="ctr">
              <a:buNone/>
              <a:defRPr/>
            </a:lvl1pPr>
          </a:lstStyle>
          <a:p>
            <a:r>
              <a:rPr lang="en-GB" noProof="0"/>
              <a:t>Click icon to add picture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9FCCC6-1BCF-D16E-D5A2-940EE11165DD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19DD43-09A7-C0FA-FD23-56F06106877D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C753A9-3B8C-F8F1-F06A-BC751753B4D7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19324562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Image and Content - Patter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F27FD3C-C00B-F68C-57EB-444614AAC42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994408"/>
            <a:ext cx="3738959" cy="3863591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B53F7F2-792C-5946-B26B-153D893CB55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1903" y="2097091"/>
            <a:ext cx="5437188" cy="4103687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 algn="l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3A9FAEF4-2CDC-9742-AEF3-A25C5A44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14DCF326-D6B4-5E4A-8E2C-D9FE40FD28A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188000" y="2098800"/>
            <a:ext cx="4690800" cy="3571200"/>
          </a:xfrm>
          <a:prstGeom prst="rect">
            <a:avLst/>
          </a:prstGeom>
          <a:solidFill>
            <a:schemeClr val="tx2"/>
          </a:solidFill>
        </p:spPr>
        <p:txBody>
          <a:bodyPr lIns="0" tIns="0" rIns="0" bIns="0" anchor="ctr"/>
          <a:lstStyle>
            <a:lvl1pPr marL="0" indent="0" algn="ctr">
              <a:buNone/>
              <a:defRPr/>
            </a:lvl1pPr>
          </a:lstStyle>
          <a:p>
            <a:r>
              <a:rPr lang="en-GB" noProof="0"/>
              <a:t>Click icon to add picture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772F97-72EC-BC03-D894-E3373E7FE11B}"/>
              </a:ext>
            </a:extLst>
          </p:cNvPr>
          <p:cNvSpPr txBox="1"/>
          <p:nvPr userDrawn="1"/>
        </p:nvSpPr>
        <p:spPr>
          <a:xfrm>
            <a:off x="4116388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63B836-6BBC-CC52-7451-75593C29685E}"/>
              </a:ext>
            </a:extLst>
          </p:cNvPr>
          <p:cNvSpPr txBox="1"/>
          <p:nvPr userDrawn="1"/>
        </p:nvSpPr>
        <p:spPr>
          <a:xfrm>
            <a:off x="7789864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39320498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and Content - Patter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0B8AC0-F5B9-4961-AB36-A3709CEF520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960642"/>
            <a:ext cx="4280598" cy="3897357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B53F7F2-792C-5946-B26B-153D893CB55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1903" y="2097091"/>
            <a:ext cx="5437188" cy="4103687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 algn="l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3A9FAEF4-2CDC-9742-AEF3-A25C5A44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14DCF326-D6B4-5E4A-8E2C-D9FE40FD28A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188719" y="2098800"/>
            <a:ext cx="4690800" cy="3571200"/>
          </a:xfrm>
          <a:prstGeom prst="rect">
            <a:avLst/>
          </a:prstGeom>
          <a:solidFill>
            <a:schemeClr val="accent2"/>
          </a:solidFill>
        </p:spPr>
        <p:txBody>
          <a:bodyPr lIns="0" tIns="0" rIns="0" bIns="0" anchor="ctr"/>
          <a:lstStyle>
            <a:lvl1pPr marL="0" indent="0" algn="ctr">
              <a:buNone/>
              <a:defRPr/>
            </a:lvl1pPr>
          </a:lstStyle>
          <a:p>
            <a:r>
              <a:rPr lang="en-GB" noProof="0"/>
              <a:t>Click icon to add picture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0943C6-B383-4763-B926-D1CB8D8C92A1}"/>
              </a:ext>
            </a:extLst>
          </p:cNvPr>
          <p:cNvSpPr txBox="1"/>
          <p:nvPr userDrawn="1"/>
        </p:nvSpPr>
        <p:spPr>
          <a:xfrm>
            <a:off x="4116388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3B36E5-CE69-3B1E-B3BD-1693FA1E6BE8}"/>
              </a:ext>
            </a:extLst>
          </p:cNvPr>
          <p:cNvSpPr txBox="1"/>
          <p:nvPr userDrawn="1"/>
        </p:nvSpPr>
        <p:spPr>
          <a:xfrm>
            <a:off x="7789864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2305383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C6D1B286-EE94-DE44-8BBB-C1AC4686368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913" y="2097089"/>
            <a:ext cx="5437187" cy="4103686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 algn="l">
              <a:buNone/>
              <a:defRPr sz="14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3976421-9C43-4A44-829D-511FFE024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91" y="441325"/>
            <a:ext cx="7632700" cy="1223964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CB34A3-C584-1046-8C17-AB1BCE2694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1903" y="2097091"/>
            <a:ext cx="5437188" cy="4103687"/>
          </a:xfrm>
          <a:prstGeom prst="rect">
            <a:avLst/>
          </a:prstGeom>
          <a:solidFill>
            <a:schemeClr val="accent2"/>
          </a:solidFill>
        </p:spPr>
        <p:txBody>
          <a:bodyPr lIns="0" tIns="0" rIns="0" bIns="0" anchor="ctr"/>
          <a:lstStyle>
            <a:lvl1pPr marL="0" indent="0" algn="ctr">
              <a:buNone/>
              <a:defRPr/>
            </a:lvl1pPr>
          </a:lstStyle>
          <a:p>
            <a:r>
              <a:rPr lang="en-GB" noProof="0"/>
              <a:t>Click icon to add picture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1A06C6-814D-4A47-8F9A-552C373FA66E}"/>
              </a:ext>
            </a:extLst>
          </p:cNvPr>
          <p:cNvSpPr txBox="1"/>
          <p:nvPr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FCF1BB-B3E9-B97A-8306-531C90803CA5}"/>
              </a:ext>
            </a:extLst>
          </p:cNvPr>
          <p:cNvSpPr txBox="1"/>
          <p:nvPr userDrawn="1"/>
        </p:nvSpPr>
        <p:spPr>
          <a:xfrm>
            <a:off x="6312024" y="6416676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endParaRPr lang="en-GB" sz="1000" kern="1200" noProof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0D4EE2-C7DF-8A77-CC45-38E648A1250B}"/>
              </a:ext>
            </a:extLst>
          </p:cNvPr>
          <p:cNvSpPr txBox="1"/>
          <p:nvPr userDrawn="1"/>
        </p:nvSpPr>
        <p:spPr>
          <a:xfrm>
            <a:off x="442913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8E0526-BD62-081D-BB5E-E881DF8C3413}"/>
              </a:ext>
            </a:extLst>
          </p:cNvPr>
          <p:cNvSpPr txBox="1"/>
          <p:nvPr userDrawn="1"/>
        </p:nvSpPr>
        <p:spPr>
          <a:xfrm>
            <a:off x="4116389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</p:spTree>
    <p:extLst>
      <p:ext uri="{BB962C8B-B14F-4D97-AF65-F5344CB8AC3E}">
        <p14:creationId xmlns:p14="http://schemas.microsoft.com/office/powerpoint/2010/main" val="223713705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Full slide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1EAEC98C-6D09-7F42-88C1-4A9DE54466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6391" y="441325"/>
            <a:ext cx="7632700" cy="4609306"/>
          </a:xfrm>
          <a:prstGeom prst="rect">
            <a:avLst/>
          </a:prstGeom>
        </p:spPr>
        <p:txBody>
          <a:bodyPr lIns="0" tIns="0" rIns="0" bIns="0" anchor="b">
            <a:normAutofit/>
          </a:bodyPr>
          <a:lstStyle>
            <a:lvl1pPr>
              <a:defRPr sz="4800" b="0" i="0">
                <a:latin typeface="+mn-lt"/>
                <a:ea typeface="IAS Ribbon Sans Regular" pitchFamily="2" charset="0"/>
              </a:defRPr>
            </a:lvl1pPr>
          </a:lstStyle>
          <a:p>
            <a:r>
              <a:rPr lang="en-GB" noProof="0" dirty="0"/>
              <a:t>“Click to edit quote”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683131-2416-4447-B094-A11566C2968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16388" y="5364956"/>
            <a:ext cx="7632700" cy="835818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None/>
              <a:defRPr sz="2000" b="0" i="0">
                <a:solidFill>
                  <a:schemeClr val="accent1"/>
                </a:solidFill>
                <a:latin typeface="+mj-lt"/>
                <a:ea typeface="IAS Ribbon Sans Regular" pitchFamily="2" charset="0"/>
              </a:defRPr>
            </a:lvl1pPr>
          </a:lstStyle>
          <a:p>
            <a:pPr lvl="0"/>
            <a:r>
              <a:rPr lang="en-GB" noProof="0" dirty="0"/>
              <a:t>Quote citation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E9E907-6C88-57CC-3433-E6393DEC17F9}"/>
              </a:ext>
            </a:extLst>
          </p:cNvPr>
          <p:cNvSpPr txBox="1"/>
          <p:nvPr userDrawn="1"/>
        </p:nvSpPr>
        <p:spPr>
          <a:xfrm>
            <a:off x="4116388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662DB7-DE31-C0AE-4ACD-C3866CFEC0B2}"/>
              </a:ext>
            </a:extLst>
          </p:cNvPr>
          <p:cNvSpPr txBox="1"/>
          <p:nvPr userDrawn="1"/>
        </p:nvSpPr>
        <p:spPr>
          <a:xfrm>
            <a:off x="7789864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tx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C47D151-E338-7A56-A46C-640C4619BA8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097088"/>
            <a:ext cx="3808730" cy="476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87361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ull slide 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A48F992-2AE2-529F-7179-FAFD77609F6B}"/>
              </a:ext>
            </a:extLst>
          </p:cNvPr>
          <p:cNvSpPr/>
          <p:nvPr userDrawn="1"/>
        </p:nvSpPr>
        <p:spPr>
          <a:xfrm>
            <a:off x="3125036" y="0"/>
            <a:ext cx="906696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GB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1EAEC98C-6D09-7F42-88C1-4A9DE54466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6391" y="441325"/>
            <a:ext cx="7632700" cy="4609306"/>
          </a:xfrm>
          <a:prstGeom prst="rect">
            <a:avLst/>
          </a:prstGeom>
        </p:spPr>
        <p:txBody>
          <a:bodyPr lIns="0" tIns="0" rIns="0" bIns="0" anchor="b">
            <a:normAutofit/>
          </a:bodyPr>
          <a:lstStyle>
            <a:lvl1pPr>
              <a:defRPr sz="4800" b="0" i="0">
                <a:solidFill>
                  <a:schemeClr val="bg1"/>
                </a:solidFill>
                <a:latin typeface="+mn-lt"/>
                <a:ea typeface="IAS Ribbon Sans Regular" pitchFamily="2" charset="0"/>
              </a:defRPr>
            </a:lvl1pPr>
          </a:lstStyle>
          <a:p>
            <a:r>
              <a:rPr lang="en-GB" noProof="0" dirty="0"/>
              <a:t>“Click to edit quote”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683131-2416-4447-B094-A11566C2968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16388" y="5364956"/>
            <a:ext cx="7632700" cy="835818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None/>
              <a:defRPr sz="2000" b="0" i="0">
                <a:solidFill>
                  <a:schemeClr val="bg1"/>
                </a:solidFill>
                <a:latin typeface="+mj-lt"/>
                <a:ea typeface="IAS Ribbon Sans Regular" pitchFamily="2" charset="0"/>
              </a:defRPr>
            </a:lvl1pPr>
          </a:lstStyle>
          <a:p>
            <a:pPr lvl="0"/>
            <a:r>
              <a:rPr lang="en-GB" noProof="0" dirty="0"/>
              <a:t>Quote citation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E9E907-6C88-57CC-3433-E6393DEC17F9}"/>
              </a:ext>
            </a:extLst>
          </p:cNvPr>
          <p:cNvSpPr txBox="1"/>
          <p:nvPr userDrawn="1"/>
        </p:nvSpPr>
        <p:spPr>
          <a:xfrm>
            <a:off x="4116388" y="6416675"/>
            <a:ext cx="3673475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bg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26–31 July  •  Rio de Janeiro, Brazil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662DB7-DE31-C0AE-4ACD-C3866CFEC0B2}"/>
              </a:ext>
            </a:extLst>
          </p:cNvPr>
          <p:cNvSpPr txBox="1"/>
          <p:nvPr userDrawn="1"/>
        </p:nvSpPr>
        <p:spPr>
          <a:xfrm>
            <a:off x="7789864" y="6416675"/>
            <a:ext cx="1763711" cy="2159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000" b="0" i="0" kern="1200" noProof="0" dirty="0">
                <a:solidFill>
                  <a:schemeClr val="bg1"/>
                </a:solidFill>
                <a:effectLst/>
                <a:latin typeface="+mn-lt"/>
                <a:ea typeface="IAS Ribbon Sans Regular" pitchFamily="2" charset="0"/>
                <a:cs typeface="+mn-cs"/>
              </a:rPr>
              <a:t>aids2026.org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C47D151-E338-7A56-A46C-640C4619BA8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2097088"/>
            <a:ext cx="3808730" cy="476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0291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293626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88">
          <p15:clr>
            <a:srgbClr val="FBAE40"/>
          </p15:clr>
        </p15:guide>
        <p15:guide id="2" orient="horz" pos="1729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A04BA-B9BA-4C79-E5BC-DE1703BEB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EB68F-1C98-EA36-111E-63AD56B9F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DE5D7-B074-5177-1514-F6DAE4470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3CAC8C-7D8C-F94A-1644-46681217C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E5F96-6EB6-2B4D-4FD1-F3EB77374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2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1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17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17" Type="http://schemas.openxmlformats.org/officeDocument/2006/relationships/slideLayout" Target="../slideLayouts/slideLayout31.xml"/><Relationship Id="rId2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30.xml"/><Relationship Id="rId20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24.xml"/><Relationship Id="rId19" Type="http://schemas.openxmlformats.org/officeDocument/2006/relationships/slideLayout" Target="../slideLayouts/slideLayout33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A4E3A8-2D63-CDE9-6B81-9F4F3DFCE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AD669B-27ED-0DAE-B2D8-720523547E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55727-C6D3-A493-4121-7E6B48A7CD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53A910-578C-4F4C-8906-23BCEEA6128F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A242A9-989E-6178-E13C-B0C3FA4726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C4664-FFB1-3B1A-4C45-AB88A3877D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E939B1-802C-704A-A115-FAC76CE87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940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83" r:id="rId13"/>
    <p:sldLayoutId id="214748368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116390" y="441326"/>
            <a:ext cx="7632692" cy="122396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2907" y="2097090"/>
            <a:ext cx="11306175" cy="407987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779A7A-3E32-4C26-1C18-91765C53270A}"/>
              </a:ext>
            </a:extLst>
          </p:cNvPr>
          <p:cNvPicPr>
            <a:picLocks noChangeAspect="1"/>
          </p:cNvPicPr>
          <p:nvPr userDrawn="1"/>
        </p:nvPicPr>
        <p:blipFill>
          <a:blip r:embed="rId22"/>
          <a:srcRect/>
          <a:stretch/>
        </p:blipFill>
        <p:spPr>
          <a:xfrm>
            <a:off x="236214" y="248555"/>
            <a:ext cx="2328312" cy="1499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260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0" r:id="rId18"/>
    <p:sldLayoutId id="2147483681" r:id="rId19"/>
    <p:sldLayoutId id="2147483682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79">
          <p15:clr>
            <a:srgbClr val="F26B43"/>
          </p15:clr>
        </p15:guide>
        <p15:guide id="2" pos="2593">
          <p15:clr>
            <a:srgbClr val="F26B43"/>
          </p15:clr>
        </p15:guide>
        <p15:guide id="3" pos="2865">
          <p15:clr>
            <a:srgbClr val="F26B43"/>
          </p15:clr>
        </p15:guide>
        <p15:guide id="4" pos="3704">
          <p15:clr>
            <a:srgbClr val="F26B43"/>
          </p15:clr>
        </p15:guide>
        <p15:guide id="5" pos="3976">
          <p15:clr>
            <a:srgbClr val="F26B43"/>
          </p15:clr>
        </p15:guide>
        <p15:guide id="6" pos="4815">
          <p15:clr>
            <a:srgbClr val="F26B43"/>
          </p15:clr>
        </p15:guide>
        <p15:guide id="7" pos="5087">
          <p15:clr>
            <a:srgbClr val="F26B43"/>
          </p15:clr>
        </p15:guide>
        <p15:guide id="8" pos="7401">
          <p15:clr>
            <a:srgbClr val="F26B43"/>
          </p15:clr>
        </p15:guide>
        <p15:guide id="9" orient="horz" pos="278">
          <p15:clr>
            <a:srgbClr val="F26B43"/>
          </p15:clr>
        </p15:guide>
        <p15:guide id="10" orient="horz" pos="1049">
          <p15:clr>
            <a:srgbClr val="F26B43"/>
          </p15:clr>
        </p15:guide>
        <p15:guide id="11" orient="horz" pos="1321">
          <p15:clr>
            <a:srgbClr val="F26B43"/>
          </p15:clr>
        </p15:guide>
        <p15:guide id="12" orient="horz" pos="3906">
          <p15:clr>
            <a:srgbClr val="F26B43"/>
          </p15:clr>
        </p15:guide>
        <p15:guide id="13" orient="horz" pos="4178">
          <p15:clr>
            <a:srgbClr val="F26B43"/>
          </p15:clr>
        </p15:guide>
        <p15:guide id="14" orient="horz" pos="4042">
          <p15:clr>
            <a:srgbClr val="F26B43"/>
          </p15:clr>
        </p15:guide>
        <p15:guide id="15" orient="horz" pos="1185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8.png"/><Relationship Id="rId5" Type="http://schemas.openxmlformats.org/officeDocument/2006/relationships/image" Target="../media/image17.jpg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jpg"/><Relationship Id="rId7" Type="http://schemas.openxmlformats.org/officeDocument/2006/relationships/image" Target="../media/image30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jpg"/><Relationship Id="rId5" Type="http://schemas.openxmlformats.org/officeDocument/2006/relationships/image" Target="../media/image8.jpeg"/><Relationship Id="rId4" Type="http://schemas.openxmlformats.org/officeDocument/2006/relationships/image" Target="../media/image33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50.png"/><Relationship Id="rId3" Type="http://schemas.openxmlformats.org/officeDocument/2006/relationships/image" Target="../media/image24.png"/><Relationship Id="rId7" Type="http://schemas.openxmlformats.org/officeDocument/2006/relationships/image" Target="../media/image45.png"/><Relationship Id="rId12" Type="http://schemas.openxmlformats.org/officeDocument/2006/relationships/image" Target="../media/image49.emf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48.png"/><Relationship Id="rId5" Type="http://schemas.openxmlformats.org/officeDocument/2006/relationships/image" Target="../media/image44.svg"/><Relationship Id="rId10" Type="http://schemas.openxmlformats.org/officeDocument/2006/relationships/image" Target="../media/image47.png"/><Relationship Id="rId4" Type="http://schemas.openxmlformats.org/officeDocument/2006/relationships/image" Target="../media/image43.png"/><Relationship Id="rId9" Type="http://schemas.openxmlformats.org/officeDocument/2006/relationships/image" Target="../media/image4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5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svg"/><Relationship Id="rId5" Type="http://schemas.openxmlformats.org/officeDocument/2006/relationships/image" Target="../media/image60.svg"/><Relationship Id="rId4" Type="http://schemas.openxmlformats.org/officeDocument/2006/relationships/image" Target="../media/image59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8.jpe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marlow@sun.ac.za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6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8BE796-DC5B-1A3F-47A7-F4DCD58EEC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2295884-B236-BA72-F482-B6ADE989D363}"/>
              </a:ext>
            </a:extLst>
          </p:cNvPr>
          <p:cNvSpPr/>
          <p:nvPr/>
        </p:nvSpPr>
        <p:spPr>
          <a:xfrm>
            <a:off x="2890912" y="-11151"/>
            <a:ext cx="4386353" cy="3050909"/>
          </a:xfrm>
          <a:prstGeom prst="rect">
            <a:avLst/>
          </a:prstGeom>
          <a:solidFill>
            <a:srgbClr val="B8E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1E8B6-D3CD-3846-83C3-1FF4DD057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1240" y="2756649"/>
            <a:ext cx="7495424" cy="3039758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617F0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Supporting early child development through responsive caregiving and </a:t>
            </a:r>
            <a:br>
              <a:rPr lang="en-US" sz="3200" b="1" dirty="0">
                <a:solidFill>
                  <a:srgbClr val="617F0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US" sz="3200" b="1" dirty="0">
                <a:solidFill>
                  <a:srgbClr val="617F0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play-based interventions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782581-D883-F6E6-CA7F-CB4D5311EF7C}"/>
              </a:ext>
            </a:extLst>
          </p:cNvPr>
          <p:cNvSpPr txBox="1"/>
          <p:nvPr/>
        </p:nvSpPr>
        <p:spPr>
          <a:xfrm>
            <a:off x="3994697" y="5484391"/>
            <a:ext cx="38342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Dr Marguerite Marlow</a:t>
            </a:r>
          </a:p>
          <a:p>
            <a:r>
              <a:rPr lang="en-US" dirty="0"/>
              <a:t>Stellenbosch University, South Africa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E7E821-A353-528D-7153-B3213195CA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79" t="1163" r="7602" b="569"/>
          <a:stretch>
            <a:fillRect/>
          </a:stretch>
        </p:blipFill>
        <p:spPr>
          <a:xfrm>
            <a:off x="7623274" y="0"/>
            <a:ext cx="4569110" cy="3039758"/>
          </a:xfrm>
          <a:prstGeom prst="rect">
            <a:avLst/>
          </a:prstGeom>
        </p:spPr>
      </p:pic>
      <p:pic>
        <p:nvPicPr>
          <p:cNvPr id="10" name="Picture 6">
            <a:extLst>
              <a:ext uri="{FF2B5EF4-FFF2-40B4-BE49-F238E27FC236}">
                <a16:creationId xmlns:a16="http://schemas.microsoft.com/office/drawing/2014/main" id="{ECA850AC-A120-44E4-085D-5B2666E329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544" t="-300" r="-1" b="300"/>
          <a:stretch>
            <a:fillRect/>
          </a:stretch>
        </p:blipFill>
        <p:spPr bwMode="auto">
          <a:xfrm>
            <a:off x="3236921" y="-11151"/>
            <a:ext cx="4386353" cy="306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5DFF8D-F360-824B-B5DE-2D0AF7FB34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3155" y="5484391"/>
            <a:ext cx="2014838" cy="11119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494951-72D1-0E85-AE17-632BAB494A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07829" y="5484391"/>
            <a:ext cx="1866770" cy="11119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A2DB99-2876-5C58-9594-435E99BFA2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>
          <a:xfrm>
            <a:off x="0" y="0"/>
            <a:ext cx="3637280" cy="369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238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99A3289-F573-CD1C-20D2-16477735A0EA}"/>
              </a:ext>
            </a:extLst>
          </p:cNvPr>
          <p:cNvSpPr txBox="1"/>
          <p:nvPr/>
        </p:nvSpPr>
        <p:spPr>
          <a:xfrm>
            <a:off x="4032898" y="3429000"/>
            <a:ext cx="7841292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solidFill>
                  <a:srgbClr val="027DB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Responsive caregiving is a parenting skill that supports all other domains of nurturing care</a:t>
            </a:r>
          </a:p>
          <a:p>
            <a:endParaRPr lang="en-US" sz="1000" b="1" dirty="0">
              <a:solidFill>
                <a:srgbClr val="0A42F5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Interventions with responsive caregiving content is nearly </a:t>
            </a:r>
          </a:p>
          <a:p>
            <a:r>
              <a:rPr lang="en-US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four times more effective 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for improving: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child cognitive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parenting practices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parent-child interactions (Jeong et al., 2021)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2931F3-1894-6A8F-D65B-A873C2F36913}"/>
              </a:ext>
            </a:extLst>
          </p:cNvPr>
          <p:cNvSpPr txBox="1">
            <a:spLocks/>
          </p:cNvSpPr>
          <p:nvPr/>
        </p:nvSpPr>
        <p:spPr>
          <a:xfrm>
            <a:off x="4092276" y="2026207"/>
            <a:ext cx="6856773" cy="1223964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600" dirty="0">
                <a:solidFill>
                  <a:srgbClr val="027DBA"/>
                </a:solidFill>
              </a:rPr>
              <a:t>Responsive caregiving: </a:t>
            </a:r>
            <a:r>
              <a:rPr lang="en-GB" sz="2600" dirty="0">
                <a:solidFill>
                  <a:srgbClr val="617F0A"/>
                </a:solidFill>
              </a:rPr>
              <a:t>key for improving ECD outcomes for </a:t>
            </a:r>
            <a:r>
              <a:rPr lang="en-GB" sz="2600" i="1" dirty="0">
                <a:solidFill>
                  <a:srgbClr val="617F0A"/>
                </a:solidFill>
              </a:rPr>
              <a:t>all </a:t>
            </a:r>
            <a:r>
              <a:rPr lang="en-GB" sz="2600" dirty="0">
                <a:solidFill>
                  <a:srgbClr val="617F0A"/>
                </a:solidFill>
              </a:rPr>
              <a:t>children</a:t>
            </a:r>
          </a:p>
        </p:txBody>
      </p:sp>
      <p:pic>
        <p:nvPicPr>
          <p:cNvPr id="3" name="Picture Placeholder 4">
            <a:extLst>
              <a:ext uri="{FF2B5EF4-FFF2-40B4-BE49-F238E27FC236}">
                <a16:creationId xmlns:a16="http://schemas.microsoft.com/office/drawing/2014/main" id="{22438619-E5A3-4A29-03E4-4E7717309B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24" t="11941" r="10579" b="9073"/>
          <a:stretch/>
        </p:blipFill>
        <p:spPr>
          <a:xfrm>
            <a:off x="88816" y="2638189"/>
            <a:ext cx="3594287" cy="3562195"/>
          </a:xfrm>
          <a:prstGeom prst="ellipse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1D00BCD-1546-E2E1-BBEB-709DCBDB5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2276" y="510638"/>
            <a:ext cx="7355536" cy="1013655"/>
          </a:xfrm>
        </p:spPr>
        <p:txBody>
          <a:bodyPr>
            <a:noAutofit/>
          </a:bodyPr>
          <a:lstStyle/>
          <a:p>
            <a:r>
              <a:rPr lang="en-ZA" sz="2600" dirty="0">
                <a:solidFill>
                  <a:srgbClr val="617F0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Nurturing care ensures children affected by HIV survive and thrive </a:t>
            </a:r>
          </a:p>
        </p:txBody>
      </p:sp>
    </p:spTree>
    <p:extLst>
      <p:ext uri="{BB962C8B-B14F-4D97-AF65-F5344CB8AC3E}">
        <p14:creationId xmlns:p14="http://schemas.microsoft.com/office/powerpoint/2010/main" val="2694814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97CDB2-454D-A373-2184-E97D0971A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CBD27D9-1927-6DED-8DBD-D9B777211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286" y="312380"/>
            <a:ext cx="9550173" cy="1223964"/>
          </a:xfrm>
        </p:spPr>
        <p:txBody>
          <a:bodyPr>
            <a:noAutofit/>
          </a:bodyPr>
          <a:lstStyle/>
          <a:p>
            <a:r>
              <a:rPr lang="en-GB" sz="2400" noProof="0" dirty="0"/>
              <a:t>Responsive caregiving and play-based interventions: </a:t>
            </a:r>
            <a:r>
              <a:rPr lang="en-GB" sz="2400" noProof="0" dirty="0">
                <a:solidFill>
                  <a:srgbClr val="95C21E"/>
                </a:solidFill>
              </a:rPr>
              <a:t>Learnings from implementation research and programming in East and Southern Africa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8370FC-157B-51FF-406B-4C27B70F74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90" t="2648" r="19840"/>
          <a:stretch>
            <a:fillRect/>
          </a:stretch>
        </p:blipFill>
        <p:spPr>
          <a:xfrm>
            <a:off x="433058" y="1905289"/>
            <a:ext cx="2951194" cy="2800442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E163752B-58F2-0A2B-1405-69B56C934025}"/>
              </a:ext>
            </a:extLst>
          </p:cNvPr>
          <p:cNvGrpSpPr/>
          <p:nvPr/>
        </p:nvGrpSpPr>
        <p:grpSpPr>
          <a:xfrm>
            <a:off x="3152312" y="1862591"/>
            <a:ext cx="3152720" cy="2994631"/>
            <a:chOff x="2810962" y="1736012"/>
            <a:chExt cx="4690914" cy="4690914"/>
          </a:xfrm>
        </p:grpSpPr>
        <p:pic>
          <p:nvPicPr>
            <p:cNvPr id="10" name="Graphic 9" descr="Smart Phone outline">
              <a:extLst>
                <a:ext uri="{FF2B5EF4-FFF2-40B4-BE49-F238E27FC236}">
                  <a16:creationId xmlns:a16="http://schemas.microsoft.com/office/drawing/2014/main" id="{9FE3D651-7615-8257-B6CA-BB05CFBB3E0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810962" y="1736012"/>
              <a:ext cx="4690914" cy="4690914"/>
            </a:xfrm>
            <a:prstGeom prst="rect">
              <a:avLst/>
            </a:prstGeom>
          </p:spPr>
        </p:pic>
        <p:pic>
          <p:nvPicPr>
            <p:cNvPr id="8" name="Picture 7" descr="A screenshot of a cell phone&#10;&#10;AI-generated content may be incorrect.">
              <a:extLst>
                <a:ext uri="{FF2B5EF4-FFF2-40B4-BE49-F238E27FC236}">
                  <a16:creationId xmlns:a16="http://schemas.microsoft.com/office/drawing/2014/main" id="{A610193C-8BDF-A036-BFC3-088E913E439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078697" y="2408750"/>
              <a:ext cx="2158687" cy="3534849"/>
            </a:xfrm>
            <a:prstGeom prst="rect">
              <a:avLst/>
            </a:prstGeom>
          </p:spPr>
        </p:pic>
      </p:grpSp>
      <p:pic>
        <p:nvPicPr>
          <p:cNvPr id="12" name="Picture 11" descr="A picture containing person, outdoor, child, little&#10;&#10;Description automatically generated">
            <a:extLst>
              <a:ext uri="{FF2B5EF4-FFF2-40B4-BE49-F238E27FC236}">
                <a16:creationId xmlns:a16="http://schemas.microsoft.com/office/drawing/2014/main" id="{D53DE2CA-D2AA-B4C9-836B-401CF67AB02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309" t="2640" r="1957"/>
          <a:stretch>
            <a:fillRect/>
          </a:stretch>
        </p:blipFill>
        <p:spPr>
          <a:xfrm>
            <a:off x="6213932" y="1965367"/>
            <a:ext cx="2727622" cy="279944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2B7871C-37B0-70A5-10EF-F2C7576D3294}"/>
              </a:ext>
            </a:extLst>
          </p:cNvPr>
          <p:cNvSpPr txBox="1"/>
          <p:nvPr/>
        </p:nvSpPr>
        <p:spPr>
          <a:xfrm>
            <a:off x="312286" y="4952711"/>
            <a:ext cx="31527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Community-based parenting programs: Shared reading and storybook activities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14FF46-9BC9-EFD5-F3C1-3B818C998AD4}"/>
              </a:ext>
            </a:extLst>
          </p:cNvPr>
          <p:cNvSpPr txBox="1"/>
          <p:nvPr/>
        </p:nvSpPr>
        <p:spPr>
          <a:xfrm>
            <a:off x="3585216" y="4973471"/>
            <a:ext cx="22869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Digital support for playful parenting: ParentApp for Kids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A1CB382-72CC-2534-3416-A980FACEAD2E}"/>
              </a:ext>
            </a:extLst>
          </p:cNvPr>
          <p:cNvSpPr/>
          <p:nvPr/>
        </p:nvSpPr>
        <p:spPr>
          <a:xfrm>
            <a:off x="224174" y="4438526"/>
            <a:ext cx="417769" cy="418696"/>
          </a:xfrm>
          <a:prstGeom prst="ellipse">
            <a:avLst/>
          </a:prstGeom>
          <a:solidFill>
            <a:srgbClr val="027DBA"/>
          </a:solidFill>
          <a:ln>
            <a:solidFill>
              <a:srgbClr val="027D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5517456-B1DC-E916-6D9F-EFE637CA1B89}"/>
              </a:ext>
            </a:extLst>
          </p:cNvPr>
          <p:cNvSpPr/>
          <p:nvPr/>
        </p:nvSpPr>
        <p:spPr>
          <a:xfrm>
            <a:off x="3732608" y="4440550"/>
            <a:ext cx="417769" cy="418696"/>
          </a:xfrm>
          <a:prstGeom prst="ellipse">
            <a:avLst/>
          </a:prstGeom>
          <a:solidFill>
            <a:srgbClr val="027DBA"/>
          </a:solidFill>
          <a:ln>
            <a:solidFill>
              <a:srgbClr val="027D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7BB09B3-9E8E-029D-5353-68B0EFA89B38}"/>
              </a:ext>
            </a:extLst>
          </p:cNvPr>
          <p:cNvSpPr/>
          <p:nvPr/>
        </p:nvSpPr>
        <p:spPr>
          <a:xfrm>
            <a:off x="6088227" y="4438526"/>
            <a:ext cx="417769" cy="418696"/>
          </a:xfrm>
          <a:prstGeom prst="ellipse">
            <a:avLst/>
          </a:prstGeom>
          <a:solidFill>
            <a:srgbClr val="027DBA"/>
          </a:solidFill>
          <a:ln>
            <a:solidFill>
              <a:srgbClr val="027D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56FB63A-4CB4-B132-5158-EE50A511673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52"/>
          <a:stretch>
            <a:fillRect/>
          </a:stretch>
        </p:blipFill>
        <p:spPr>
          <a:xfrm>
            <a:off x="8962794" y="1905289"/>
            <a:ext cx="3166424" cy="399252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C2DB829-DEA8-4026-77D9-E028B86655D9}"/>
              </a:ext>
            </a:extLst>
          </p:cNvPr>
          <p:cNvSpPr txBox="1"/>
          <p:nvPr/>
        </p:nvSpPr>
        <p:spPr>
          <a:xfrm>
            <a:off x="6213932" y="5024782"/>
            <a:ext cx="57837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Young Children </a:t>
            </a:r>
          </a:p>
          <a:p>
            <a:r>
              <a:rPr lang="en-US" dirty="0"/>
              <a:t>Affected by HIV and </a:t>
            </a:r>
          </a:p>
          <a:p>
            <a:r>
              <a:rPr lang="en-US" dirty="0"/>
              <a:t>AIDS (YCABA) Initiative </a:t>
            </a:r>
          </a:p>
          <a:p>
            <a:r>
              <a:rPr lang="en-US" dirty="0"/>
              <a:t>in East and Southern Africa</a:t>
            </a:r>
          </a:p>
          <a:p>
            <a:r>
              <a:rPr lang="en-US" dirty="0"/>
              <a:t>(Conrad N. Hilton Foundation)</a:t>
            </a:r>
          </a:p>
        </p:txBody>
      </p:sp>
    </p:spTree>
    <p:extLst>
      <p:ext uri="{BB962C8B-B14F-4D97-AF65-F5344CB8AC3E}">
        <p14:creationId xmlns:p14="http://schemas.microsoft.com/office/powerpoint/2010/main" val="2607694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20" grpId="0" animBg="1"/>
      <p:bldP spid="21" grpId="0" animBg="1"/>
      <p:bldP spid="22" grpId="0" animBg="1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599178-4DBF-BEFA-26F6-D794FDAB909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0811" r="69026"/>
          <a:stretch>
            <a:fillRect/>
          </a:stretch>
        </p:blipFill>
        <p:spPr>
          <a:xfrm>
            <a:off x="0" y="1935151"/>
            <a:ext cx="3918857" cy="492284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D549F51-2392-772F-5583-61319AFDD2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0811" r="69026"/>
          <a:stretch>
            <a:fillRect/>
          </a:stretch>
        </p:blipFill>
        <p:spPr>
          <a:xfrm>
            <a:off x="3226247" y="1935151"/>
            <a:ext cx="3918857" cy="4922849"/>
          </a:xfrm>
          <a:prstGeom prst="rect">
            <a:avLst/>
          </a:prstGeom>
        </p:spPr>
      </p:pic>
      <p:pic>
        <p:nvPicPr>
          <p:cNvPr id="15" name="Picture 14" descr="A person and a child reading a book&#10;&#10;AI-generated content may be incorrect.">
            <a:extLst>
              <a:ext uri="{FF2B5EF4-FFF2-40B4-BE49-F238E27FC236}">
                <a16:creationId xmlns:a16="http://schemas.microsoft.com/office/drawing/2014/main" id="{C59BF967-6F0E-991F-A0C2-C10C57A7F50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25" t="-367" r="7674"/>
          <a:stretch>
            <a:fillRect/>
          </a:stretch>
        </p:blipFill>
        <p:spPr bwMode="auto">
          <a:xfrm>
            <a:off x="565728" y="1916610"/>
            <a:ext cx="3918858" cy="251922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D0A1E7A-9F55-84E3-3014-4B97D9C48779}"/>
              </a:ext>
            </a:extLst>
          </p:cNvPr>
          <p:cNvSpPr txBox="1"/>
          <p:nvPr/>
        </p:nvSpPr>
        <p:spPr>
          <a:xfrm>
            <a:off x="2666868" y="332690"/>
            <a:ext cx="8282885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700" b="1" dirty="0">
                <a:solidFill>
                  <a:srgbClr val="617F0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Shared reading and storybook activities</a:t>
            </a:r>
            <a:endParaRPr lang="en-US" sz="2700" b="1" i="1" dirty="0">
              <a:solidFill>
                <a:srgbClr val="617F0A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DABD71-5BBC-C751-2260-85BF1506713F}"/>
              </a:ext>
            </a:extLst>
          </p:cNvPr>
          <p:cNvSpPr txBox="1"/>
          <p:nvPr/>
        </p:nvSpPr>
        <p:spPr>
          <a:xfrm>
            <a:off x="2666868" y="864368"/>
            <a:ext cx="91110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rgbClr val="0A42F5"/>
                </a:solidFill>
              </a:rPr>
              <a:t>An evidence-based intervention that promotes responsive caregiving and early childhood development: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F2A44B4-66B8-00B4-C3F5-86361CBA12B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237" t="1056" r="11633" b="9635"/>
          <a:stretch>
            <a:fillRect/>
          </a:stretch>
        </p:blipFill>
        <p:spPr>
          <a:xfrm>
            <a:off x="565728" y="4363190"/>
            <a:ext cx="3303864" cy="25052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20E81B-50D1-ED73-4878-0F19C2E8DBC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59" t="306" r="22244" b="-306"/>
          <a:stretch/>
        </p:blipFill>
        <p:spPr>
          <a:xfrm>
            <a:off x="3536995" y="2535488"/>
            <a:ext cx="3483674" cy="3374140"/>
          </a:xfrm>
          <a:prstGeom prst="ellipse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AF90171-1D63-3A8F-59D5-BCF1C15E0B05}"/>
              </a:ext>
            </a:extLst>
          </p:cNvPr>
          <p:cNvSpPr txBox="1"/>
          <p:nvPr/>
        </p:nvSpPr>
        <p:spPr>
          <a:xfrm>
            <a:off x="7371864" y="1916610"/>
            <a:ext cx="4588754" cy="41703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b="1" kern="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Child outcomes:</a:t>
            </a:r>
          </a:p>
          <a:p>
            <a:endParaRPr lang="en-ZA" sz="500" b="1" kern="0" dirty="0">
              <a:solidFill>
                <a:srgbClr val="000000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ZA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cognition (attention)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ZA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language development</a:t>
            </a:r>
            <a:endParaRPr lang="en-ZA" sz="1600" kern="0" dirty="0">
              <a:solidFill>
                <a:srgbClr val="000000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ZA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social-emotional development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ZA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attendance of ECE services</a:t>
            </a:r>
          </a:p>
          <a:p>
            <a:endParaRPr lang="en-ZA" sz="1400" kern="0" dirty="0">
              <a:solidFill>
                <a:srgbClr val="000000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ZA" sz="1800" b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Caregiving outcomes:</a:t>
            </a:r>
          </a:p>
          <a:p>
            <a:endParaRPr lang="en-ZA" sz="500" b="1" kern="0" dirty="0">
              <a:solidFill>
                <a:srgbClr val="00000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ZA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sensitivity</a:t>
            </a:r>
            <a:r>
              <a:rPr lang="en-ZA" sz="1600" kern="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ZA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reciprocity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ZA" sz="1600" kern="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ZA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esponsive caregiving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ZA" sz="1600" kern="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reductions in</a:t>
            </a:r>
            <a:r>
              <a:rPr lang="en-ZA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harsh parenting </a:t>
            </a:r>
          </a:p>
          <a:p>
            <a:endParaRPr lang="en-US" sz="1400" dirty="0"/>
          </a:p>
          <a:p>
            <a:r>
              <a:rPr lang="en-ZA" b="1" kern="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Caregiver wellbeing outcomes:</a:t>
            </a:r>
          </a:p>
          <a:p>
            <a:endParaRPr lang="en-ZA" sz="500" b="1" kern="0" dirty="0">
              <a:solidFill>
                <a:srgbClr val="000000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sz="1600" dirty="0"/>
              <a:t>improved social support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1600" dirty="0"/>
              <a:t>reduced depression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1600" dirty="0"/>
              <a:t>reduced anxiety</a:t>
            </a:r>
          </a:p>
        </p:txBody>
      </p:sp>
      <p:pic>
        <p:nvPicPr>
          <p:cNvPr id="14" name="Picture 13" descr="A person and a baby looking at a tablet&#10;&#10;Description automatically generated">
            <a:extLst>
              <a:ext uri="{FF2B5EF4-FFF2-40B4-BE49-F238E27FC236}">
                <a16:creationId xmlns:a16="http://schemas.microsoft.com/office/drawing/2014/main" id="{8312EEC5-7C5B-2E0B-D8D5-AECA9F5A767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549" t="3949" r="3668" b="4003"/>
          <a:stretch/>
        </p:blipFill>
        <p:spPr>
          <a:xfrm>
            <a:off x="3361396" y="4520296"/>
            <a:ext cx="2246377" cy="2185298"/>
          </a:xfrm>
          <a:prstGeom prst="ellipse">
            <a:avLst/>
          </a:prstGeom>
          <a:ln w="57150">
            <a:solidFill>
              <a:srgbClr val="95C21E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22497499-5C0C-2629-DEDF-DF40A79A363A}"/>
              </a:ext>
            </a:extLst>
          </p:cNvPr>
          <p:cNvSpPr txBox="1"/>
          <p:nvPr/>
        </p:nvSpPr>
        <p:spPr>
          <a:xfrm>
            <a:off x="7371863" y="6066192"/>
            <a:ext cx="44060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(Valley et al., 2015; Murray et al., 2016; Dowdall et al., 2021; Skeen et al., 2023; Tomlinson et al., 2024; Marlow et al., 2026)</a:t>
            </a:r>
          </a:p>
        </p:txBody>
      </p:sp>
    </p:spTree>
    <p:extLst>
      <p:ext uri="{BB962C8B-B14F-4D97-AF65-F5344CB8AC3E}">
        <p14:creationId xmlns:p14="http://schemas.microsoft.com/office/powerpoint/2010/main" val="2721340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03884" y="383436"/>
            <a:ext cx="9797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A42F5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Responsive interactions using storybooks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958DE3-64CB-F8CA-D084-402A104C00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759" y="0"/>
            <a:ext cx="1960624" cy="1192972"/>
          </a:xfrm>
          <a:prstGeom prst="rect">
            <a:avLst/>
          </a:prstGeom>
        </p:spPr>
      </p:pic>
      <p:pic>
        <p:nvPicPr>
          <p:cNvPr id="2" name="Launch Video.mp4">
            <a:hlinkClick r:id="" action="ppaction://media"/>
            <a:extLst>
              <a:ext uri="{FF2B5EF4-FFF2-40B4-BE49-F238E27FC236}">
                <a16:creationId xmlns:a16="http://schemas.microsoft.com/office/drawing/2014/main" id="{8131FB45-9A7A-3F38-70E1-8FB34A4770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39897" y="1273166"/>
            <a:ext cx="9491959" cy="5334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024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group of people on a mountain&#10;&#10;Description automatically generated with low confidence">
            <a:extLst>
              <a:ext uri="{FF2B5EF4-FFF2-40B4-BE49-F238E27FC236}">
                <a16:creationId xmlns:a16="http://schemas.microsoft.com/office/drawing/2014/main" id="{61E89D9D-0BE3-C84D-ABEA-C694E5BC85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50" t="57222" r="-14" b="3944"/>
          <a:stretch/>
        </p:blipFill>
        <p:spPr>
          <a:xfrm>
            <a:off x="314642" y="1542584"/>
            <a:ext cx="11664778" cy="27574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493903-9A3D-AC25-2E4F-D37B10BB3CC1}"/>
              </a:ext>
            </a:extLst>
          </p:cNvPr>
          <p:cNvSpPr txBox="1"/>
          <p:nvPr/>
        </p:nvSpPr>
        <p:spPr>
          <a:xfrm>
            <a:off x="424283" y="344396"/>
            <a:ext cx="881844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dirty="0" err="1">
                <a:solidFill>
                  <a:srgbClr val="0A42F5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Mphatlalatsane</a:t>
            </a:r>
            <a:r>
              <a:rPr lang="en-US" sz="3400" b="1" dirty="0">
                <a:solidFill>
                  <a:srgbClr val="0A42F5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Early Morning Star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7CD4BF-0478-E0A4-3B40-845B93D625C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7" r="51390" b="26435"/>
          <a:stretch/>
        </p:blipFill>
        <p:spPr>
          <a:xfrm>
            <a:off x="333923" y="4311262"/>
            <a:ext cx="1503426" cy="20774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4459F2-3C16-7736-A9F1-07AE03C8F03E}"/>
              </a:ext>
            </a:extLst>
          </p:cNvPr>
          <p:cNvSpPr txBox="1"/>
          <p:nvPr/>
        </p:nvSpPr>
        <p:spPr>
          <a:xfrm>
            <a:off x="3872436" y="4554769"/>
            <a:ext cx="77283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 group-based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parenting intervention 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for caregivers 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of young children (1-5 yrs) in rural Lesotho.</a:t>
            </a:r>
          </a:p>
        </p:txBody>
      </p:sp>
      <p:pic>
        <p:nvPicPr>
          <p:cNvPr id="12" name="Graphic 11" descr="Storytelling with solid fill">
            <a:extLst>
              <a:ext uri="{FF2B5EF4-FFF2-40B4-BE49-F238E27FC236}">
                <a16:creationId xmlns:a16="http://schemas.microsoft.com/office/drawing/2014/main" id="{25F51747-5A89-F0AE-D403-E15F88205C4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29066" y="4457918"/>
            <a:ext cx="938880" cy="9388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77EC2B6-E4BB-D0B8-D86D-5B56DD59ACF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349" y="5486909"/>
            <a:ext cx="938880" cy="938880"/>
          </a:xfrm>
          <a:prstGeom prst="rect">
            <a:avLst/>
          </a:prstGeom>
        </p:spPr>
      </p:pic>
      <p:pic>
        <p:nvPicPr>
          <p:cNvPr id="22" name="Graphic 21" descr="Heart with pulse with solid fill">
            <a:extLst>
              <a:ext uri="{FF2B5EF4-FFF2-40B4-BE49-F238E27FC236}">
                <a16:creationId xmlns:a16="http://schemas.microsoft.com/office/drawing/2014/main" id="{45770D03-A6BC-5D42-2FF0-8FF83408C5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487764" y="5323147"/>
            <a:ext cx="1192753" cy="119275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0A1A712-EFBA-124E-3614-16C33671369D}"/>
              </a:ext>
            </a:extLst>
          </p:cNvPr>
          <p:cNvSpPr txBox="1"/>
          <p:nvPr/>
        </p:nvSpPr>
        <p:spPr>
          <a:xfrm>
            <a:off x="3872436" y="5303225"/>
            <a:ext cx="80873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Combined content and activities focused on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shared reading, HIV and nutrition 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 improve parenting, child health and development.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0A4C3C9-BB31-03C2-A3B7-7208CE5567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9300" y="6359458"/>
            <a:ext cx="5092700" cy="406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37020D-8281-448B-CCC2-AEEEEF7F987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27492" y="55059"/>
            <a:ext cx="1960624" cy="11929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CEA042-53DC-E5E7-7C39-919BD463A814}"/>
              </a:ext>
            </a:extLst>
          </p:cNvPr>
          <p:cNvSpPr txBox="1"/>
          <p:nvPr/>
        </p:nvSpPr>
        <p:spPr>
          <a:xfrm>
            <a:off x="424283" y="1004848"/>
            <a:ext cx="73356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(Tomlinson et al., 2016; 2024; Marlow et al., 2026)</a:t>
            </a:r>
          </a:p>
        </p:txBody>
      </p:sp>
    </p:spTree>
    <p:extLst>
      <p:ext uri="{BB962C8B-B14F-4D97-AF65-F5344CB8AC3E}">
        <p14:creationId xmlns:p14="http://schemas.microsoft.com/office/powerpoint/2010/main" val="3390094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F91DED20-DEFB-0CDC-5D2D-2A2BEA3A5657}"/>
              </a:ext>
            </a:extLst>
          </p:cNvPr>
          <p:cNvSpPr txBox="1"/>
          <p:nvPr/>
        </p:nvSpPr>
        <p:spPr>
          <a:xfrm>
            <a:off x="1412687" y="440543"/>
            <a:ext cx="102515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0A42F5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Shared reading component: </a:t>
            </a:r>
            <a:r>
              <a:rPr lang="en-US" sz="3200" b="1" dirty="0" err="1">
                <a:solidFill>
                  <a:srgbClr val="0A42F5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Mphatlalatsane</a:t>
            </a:r>
            <a:endParaRPr lang="en-US" sz="3200" b="1" dirty="0">
              <a:solidFill>
                <a:srgbClr val="0A42F5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4" name="Graphic 3" descr="Storytelling with solid fill">
            <a:extLst>
              <a:ext uri="{FF2B5EF4-FFF2-40B4-BE49-F238E27FC236}">
                <a16:creationId xmlns:a16="http://schemas.microsoft.com/office/drawing/2014/main" id="{2528209E-98FA-B11D-7637-CEBB5793F9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3721" y="270665"/>
            <a:ext cx="783301" cy="78330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E1E4E86-2E83-6F13-3E38-C03381193F0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5" t="20744" r="31852" b="4274"/>
          <a:stretch/>
        </p:blipFill>
        <p:spPr>
          <a:xfrm>
            <a:off x="223337" y="1266909"/>
            <a:ext cx="4866977" cy="471543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CD9B3A7-372C-5806-79B2-DBF6AEB2B2C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33" r="18366"/>
          <a:stretch/>
        </p:blipFill>
        <p:spPr>
          <a:xfrm>
            <a:off x="5177050" y="1266909"/>
            <a:ext cx="3510884" cy="284789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692A337-B502-E555-8DBF-A6F50CABD027}"/>
              </a:ext>
            </a:extLst>
          </p:cNvPr>
          <p:cNvSpPr/>
          <p:nvPr/>
        </p:nvSpPr>
        <p:spPr>
          <a:xfrm>
            <a:off x="5316037" y="4198713"/>
            <a:ext cx="6348174" cy="2154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ZA" sz="200" dirty="0">
              <a:solidFill>
                <a:schemeClr val="tx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ZA" sz="800" b="1" dirty="0">
              <a:solidFill>
                <a:schemeClr val="accent1">
                  <a:lumMod val="75000"/>
                </a:schemeClr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8 weekly group sessions, with a 9</a:t>
            </a:r>
            <a:r>
              <a:rPr lang="en-ZA" baseline="30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</a:t>
            </a:r>
            <a:r>
              <a:rPr lang="en-ZA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top-up session and monthly book drop offs for 10 months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ZA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Locally produced visual and video examples of shared reading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ZA" sz="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Delivered by trained and supervised community health workers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9019A3-42E0-B8E9-0CEA-365DDDCE19D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1" t="883" r="26127" b="9016"/>
          <a:stretch>
            <a:fillRect/>
          </a:stretch>
        </p:blipFill>
        <p:spPr>
          <a:xfrm>
            <a:off x="8774670" y="1266908"/>
            <a:ext cx="3285161" cy="28478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AC408F-C94F-8361-495A-E7ACF617DB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3337" y="6353149"/>
            <a:ext cx="50927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861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F91DED20-DEFB-0CDC-5D2D-2A2BEA3A5657}"/>
              </a:ext>
            </a:extLst>
          </p:cNvPr>
          <p:cNvSpPr txBox="1"/>
          <p:nvPr/>
        </p:nvSpPr>
        <p:spPr>
          <a:xfrm>
            <a:off x="1240882" y="460534"/>
            <a:ext cx="10285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rgbClr val="0A42F5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Development of a story book: “Walking Together”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EF9B451-D662-7E15-D3B0-F8C73D2281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856" y="332837"/>
            <a:ext cx="835026" cy="83502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C16B93-BD19-795D-AABA-A6D49C6B640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61"/>
          <a:stretch/>
        </p:blipFill>
        <p:spPr>
          <a:xfrm>
            <a:off x="3555377" y="1224475"/>
            <a:ext cx="2588207" cy="25792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8F7FE9-74B7-8EEE-832B-17A4F302C47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>
          <a:xfrm flipH="1">
            <a:off x="6268661" y="1213219"/>
            <a:ext cx="2588207" cy="257929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7C3A5AE-2AB4-8466-0206-20121173A1D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50"/>
          <a:stretch/>
        </p:blipFill>
        <p:spPr>
          <a:xfrm>
            <a:off x="8994137" y="1214209"/>
            <a:ext cx="2588207" cy="25773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0F0668A-2AF3-64F8-C553-D74C27DCA04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80"/>
          <a:stretch/>
        </p:blipFill>
        <p:spPr>
          <a:xfrm>
            <a:off x="823369" y="1224475"/>
            <a:ext cx="2606931" cy="2575543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BDD3D21C-6EE4-BB99-9C2F-7B56B71271E6}"/>
              </a:ext>
            </a:extLst>
          </p:cNvPr>
          <p:cNvGrpSpPr/>
          <p:nvPr/>
        </p:nvGrpSpPr>
        <p:grpSpPr>
          <a:xfrm>
            <a:off x="6754367" y="3929263"/>
            <a:ext cx="4822317" cy="2577319"/>
            <a:chOff x="6754367" y="3929263"/>
            <a:chExt cx="4822317" cy="2577319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F15797DC-19F7-0111-618B-D773EDA6122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32"/>
            <a:stretch/>
          </p:blipFill>
          <p:spPr>
            <a:xfrm>
              <a:off x="6754367" y="3929263"/>
              <a:ext cx="4822317" cy="2577319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23BFEC0-B083-1913-4A0D-4E820C58C392}"/>
                </a:ext>
              </a:extLst>
            </p:cNvPr>
            <p:cNvSpPr/>
            <p:nvPr/>
          </p:nvSpPr>
          <p:spPr>
            <a:xfrm>
              <a:off x="6851905" y="4547616"/>
              <a:ext cx="1643848" cy="91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AED6C26-7FE6-2B55-625B-DBE4BF3EF39B}"/>
              </a:ext>
            </a:extLst>
          </p:cNvPr>
          <p:cNvGrpSpPr/>
          <p:nvPr/>
        </p:nvGrpSpPr>
        <p:grpSpPr>
          <a:xfrm flipH="1">
            <a:off x="823369" y="3953647"/>
            <a:ext cx="3743076" cy="2571516"/>
            <a:chOff x="3555377" y="3933549"/>
            <a:chExt cx="3743076" cy="257151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C314F67A-517D-82CA-FF2F-7BE13A56D50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884"/>
            <a:stretch/>
          </p:blipFill>
          <p:spPr>
            <a:xfrm>
              <a:off x="3576814" y="3933549"/>
              <a:ext cx="3721639" cy="2571516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A4BCC30-3842-4CB6-2CCE-0F522F910F79}"/>
                </a:ext>
              </a:extLst>
            </p:cNvPr>
            <p:cNvSpPr/>
            <p:nvPr/>
          </p:nvSpPr>
          <p:spPr>
            <a:xfrm>
              <a:off x="3555377" y="4547616"/>
              <a:ext cx="967855" cy="91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DC505BCE-45A5-FD74-F37A-B6D86C74A5E8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59"/>
          <a:stretch/>
        </p:blipFill>
        <p:spPr>
          <a:xfrm>
            <a:off x="4596812" y="3953647"/>
            <a:ext cx="2924908" cy="2575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267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in on What">
            <a:extLst>
              <a:ext uri="{FF2B5EF4-FFF2-40B4-BE49-F238E27FC236}">
                <a16:creationId xmlns:a16="http://schemas.microsoft.com/office/drawing/2014/main" id="{E743F64A-B834-4EED-9997-5B5544F6F2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3" y="721364"/>
            <a:ext cx="6794128" cy="5088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D278CB4-BE86-BB0A-F76C-33608932BD99}"/>
              </a:ext>
            </a:extLst>
          </p:cNvPr>
          <p:cNvSpPr/>
          <p:nvPr/>
        </p:nvSpPr>
        <p:spPr>
          <a:xfrm>
            <a:off x="7402404" y="1003229"/>
            <a:ext cx="410880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4800" b="1" i="0" u="none" strike="noStrike" kern="1200" cap="none" spc="0" normalizeH="0" baseline="0" noProof="0" dirty="0">
                <a:ln>
                  <a:noFill/>
                </a:ln>
                <a:solidFill>
                  <a:srgbClr val="617F0A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No child in the history of time has ever had to be taught to play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5E8BA2-C03B-44BC-5074-40D002E7CA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337" y="6353149"/>
            <a:ext cx="5092700" cy="406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F4F0915-08D9-B7BA-4514-8BD4920342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759" y="5566577"/>
            <a:ext cx="1960624" cy="1192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432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fade thruBlk="1"/>
      </p:transition>
    </mc:Choice>
    <mc:Fallback xmlns="">
      <p:transition>
        <p:fade thruBlk="1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72641C-6810-978C-15F9-44D90A5CE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28E43A9-6B2D-4F9D-EB3B-F19F18EB8711}"/>
              </a:ext>
            </a:extLst>
          </p:cNvPr>
          <p:cNvSpPr/>
          <p:nvPr/>
        </p:nvSpPr>
        <p:spPr>
          <a:xfrm>
            <a:off x="580735" y="321644"/>
            <a:ext cx="104648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ZA" sz="3000" b="1" i="0" u="none" strike="noStrike" kern="1200" cap="none" spc="0" normalizeH="0" baseline="0" noProof="0" dirty="0">
                <a:ln>
                  <a:noFill/>
                </a:ln>
                <a:solidFill>
                  <a:srgbClr val="617F0A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power of play: Strengthening relationships, supporting early learning and development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D5EA67-570C-9E2C-66EF-0D6B12E94A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337" y="6353149"/>
            <a:ext cx="5092700" cy="406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D949646-7F60-1A77-0E8D-83E0754BFD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1759" y="5566577"/>
            <a:ext cx="1960624" cy="11929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EECF02-7EDD-7397-921F-50614D8819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9056" y="1469300"/>
            <a:ext cx="8363376" cy="3858535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6517DFC6-6FBD-CC4B-508B-1A0D9AD2E94B}"/>
              </a:ext>
            </a:extLst>
          </p:cNvPr>
          <p:cNvGrpSpPr/>
          <p:nvPr/>
        </p:nvGrpSpPr>
        <p:grpSpPr>
          <a:xfrm>
            <a:off x="-379562" y="2574464"/>
            <a:ext cx="3955708" cy="3829899"/>
            <a:chOff x="2810962" y="1736012"/>
            <a:chExt cx="4690914" cy="4690914"/>
          </a:xfrm>
          <a:solidFill>
            <a:srgbClr val="617F0A"/>
          </a:solidFill>
        </p:grpSpPr>
        <p:pic>
          <p:nvPicPr>
            <p:cNvPr id="9" name="Graphic 8" descr="Smart Phone outline">
              <a:extLst>
                <a:ext uri="{FF2B5EF4-FFF2-40B4-BE49-F238E27FC236}">
                  <a16:creationId xmlns:a16="http://schemas.microsoft.com/office/drawing/2014/main" id="{D7522D84-C615-74DC-6281-44367E1902C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810962" y="1736012"/>
              <a:ext cx="4690914" cy="4690914"/>
            </a:xfrm>
            <a:prstGeom prst="rect">
              <a:avLst/>
            </a:prstGeom>
          </p:spPr>
        </p:pic>
        <p:pic>
          <p:nvPicPr>
            <p:cNvPr id="10" name="Picture 9" descr="A screenshot of a cell phone&#10;&#10;AI-generated content may be incorrect.">
              <a:extLst>
                <a:ext uri="{FF2B5EF4-FFF2-40B4-BE49-F238E27FC236}">
                  <a16:creationId xmlns:a16="http://schemas.microsoft.com/office/drawing/2014/main" id="{2296CBEF-58B2-2AE9-8459-88D05AA4F67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078697" y="2408750"/>
              <a:ext cx="2158687" cy="3534849"/>
            </a:xfrm>
            <a:prstGeom prst="rect">
              <a:avLst/>
            </a:prstGeom>
            <a:grpFill/>
          </p:spPr>
        </p:pic>
      </p:grpSp>
      <p:sp>
        <p:nvSpPr>
          <p:cNvPr id="11" name="Title 2">
            <a:extLst>
              <a:ext uri="{FF2B5EF4-FFF2-40B4-BE49-F238E27FC236}">
                <a16:creationId xmlns:a16="http://schemas.microsoft.com/office/drawing/2014/main" id="{6FC64A03-58F6-AF97-431F-DC9CD1F141C0}"/>
              </a:ext>
            </a:extLst>
          </p:cNvPr>
          <p:cNvSpPr txBox="1">
            <a:spLocks/>
          </p:cNvSpPr>
          <p:nvPr/>
        </p:nvSpPr>
        <p:spPr>
          <a:xfrm>
            <a:off x="580735" y="1556358"/>
            <a:ext cx="2035114" cy="122396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b="1" dirty="0">
                <a:solidFill>
                  <a:srgbClr val="95C21E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ParentApp for Kids Tanzania</a:t>
            </a:r>
          </a:p>
        </p:txBody>
      </p:sp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DE5697DE-BD9E-DA85-93EB-690CF97F7A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36025" y="5566577"/>
            <a:ext cx="1589071" cy="6218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BEDD70-008C-16B1-B4E5-6DFAF33B5B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80071" y="5426973"/>
            <a:ext cx="1430130" cy="831699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8989FA3D-0EC7-7A27-B6CD-32C66C93A407}"/>
              </a:ext>
            </a:extLst>
          </p:cNvPr>
          <p:cNvGrpSpPr>
            <a:grpSpLocks/>
          </p:cNvGrpSpPr>
          <p:nvPr/>
        </p:nvGrpSpPr>
        <p:grpSpPr bwMode="auto">
          <a:xfrm>
            <a:off x="6181801" y="5388700"/>
            <a:ext cx="920311" cy="895328"/>
            <a:chOff x="5136" y="1428"/>
            <a:chExt cx="1832" cy="2335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AD16237-EEC4-76D5-7325-2C62A80A2A4C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5390" y="1815"/>
              <a:ext cx="1338" cy="1730"/>
            </a:xfrm>
            <a:prstGeom prst="rect">
              <a:avLst/>
            </a:prstGeom>
            <a:noFill/>
          </p:spPr>
        </p:pic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E9193C9E-2687-9784-61AB-EABC9CF1F11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150" y="1428"/>
              <a:ext cx="1" cy="1"/>
              <a:chOff x="8598" y="3833"/>
              <a:chExt cx="2" cy="3"/>
            </a:xfrm>
          </p:grpSpPr>
          <p:sp>
            <p:nvSpPr>
              <p:cNvPr id="109" name="Freeform 108">
                <a:extLst>
                  <a:ext uri="{FF2B5EF4-FFF2-40B4-BE49-F238E27FC236}">
                    <a16:creationId xmlns:a16="http://schemas.microsoft.com/office/drawing/2014/main" id="{4EF2C745-C403-AA4D-E5BD-5AD3AFC54C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598" y="3833"/>
                <a:ext cx="2" cy="3"/>
              </a:xfrm>
              <a:custGeom>
                <a:avLst/>
                <a:gdLst>
                  <a:gd name="T0" fmla="+- 0 3833 3833"/>
                  <a:gd name="T1" fmla="*/ 3833 h 3"/>
                  <a:gd name="T2" fmla="+- 0 3836 3833"/>
                  <a:gd name="T3" fmla="*/ 3836 h 3"/>
                  <a:gd name="T4" fmla="+- 0 3833 3833"/>
                  <a:gd name="T5" fmla="*/ 3833 h 3"/>
                </a:gdLst>
                <a:ahLst/>
                <a:cxnLst>
                  <a:cxn ang="0">
                    <a:pos x="0" y="T1"/>
                  </a:cxn>
                  <a:cxn ang="0">
                    <a:pos x="0" y="T3"/>
                  </a:cxn>
                  <a:cxn ang="0">
                    <a:pos x="0" y="T5"/>
                  </a:cxn>
                </a:cxnLst>
                <a:rect l="0" t="0" r="r" b="b"/>
                <a:pathLst>
                  <a:path h="3">
                    <a:moveTo>
                      <a:pt x="0" y="0"/>
                    </a:moveTo>
                    <a:lnTo>
                      <a:pt x="0" y="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D4B1F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C7F9CCA2-ED1D-DE37-4382-E02EB5A3E40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36" y="1428"/>
              <a:ext cx="1832" cy="2335"/>
              <a:chOff x="6251" y="3833"/>
              <a:chExt cx="4240" cy="4240"/>
            </a:xfrm>
          </p:grpSpPr>
          <p:sp>
            <p:nvSpPr>
              <p:cNvPr id="107" name="Freeform 106">
                <a:extLst>
                  <a:ext uri="{FF2B5EF4-FFF2-40B4-BE49-F238E27FC236}">
                    <a16:creationId xmlns:a16="http://schemas.microsoft.com/office/drawing/2014/main" id="{0DC9B913-DE3D-C0DC-4947-D6DFC638AF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1" y="3833"/>
                <a:ext cx="4240" cy="4240"/>
              </a:xfrm>
              <a:custGeom>
                <a:avLst/>
                <a:gdLst>
                  <a:gd name="T0" fmla="+- 0 8197 6251"/>
                  <a:gd name="T1" fmla="*/ T0 w 4240"/>
                  <a:gd name="T2" fmla="+- 0 3840 3833"/>
                  <a:gd name="T3" fmla="*/ 3840 h 4240"/>
                  <a:gd name="T4" fmla="+- 0 7862 6251"/>
                  <a:gd name="T5" fmla="*/ T4 w 4240"/>
                  <a:gd name="T6" fmla="+- 0 3894 3833"/>
                  <a:gd name="T7" fmla="*/ 3894 h 4240"/>
                  <a:gd name="T8" fmla="+- 0 7546 6251"/>
                  <a:gd name="T9" fmla="*/ T8 w 4240"/>
                  <a:gd name="T10" fmla="+- 0 3999 3833"/>
                  <a:gd name="T11" fmla="*/ 3999 h 4240"/>
                  <a:gd name="T12" fmla="+- 0 7255 6251"/>
                  <a:gd name="T13" fmla="*/ T12 w 4240"/>
                  <a:gd name="T14" fmla="+- 0 4151 3833"/>
                  <a:gd name="T15" fmla="*/ 4151 h 4240"/>
                  <a:gd name="T16" fmla="+- 0 6992 6251"/>
                  <a:gd name="T17" fmla="*/ T16 w 4240"/>
                  <a:gd name="T18" fmla="+- 0 4344 3833"/>
                  <a:gd name="T19" fmla="*/ 4344 h 4240"/>
                  <a:gd name="T20" fmla="+- 0 6762 6251"/>
                  <a:gd name="T21" fmla="*/ T20 w 4240"/>
                  <a:gd name="T22" fmla="+- 0 4574 3833"/>
                  <a:gd name="T23" fmla="*/ 4574 h 4240"/>
                  <a:gd name="T24" fmla="+- 0 6569 6251"/>
                  <a:gd name="T25" fmla="*/ T24 w 4240"/>
                  <a:gd name="T26" fmla="+- 0 4837 3833"/>
                  <a:gd name="T27" fmla="*/ 4837 h 4240"/>
                  <a:gd name="T28" fmla="+- 0 6417 6251"/>
                  <a:gd name="T29" fmla="*/ T28 w 4240"/>
                  <a:gd name="T30" fmla="+- 0 5128 3833"/>
                  <a:gd name="T31" fmla="*/ 5128 h 4240"/>
                  <a:gd name="T32" fmla="+- 0 6312 6251"/>
                  <a:gd name="T33" fmla="*/ T32 w 4240"/>
                  <a:gd name="T34" fmla="+- 0 5444 3833"/>
                  <a:gd name="T35" fmla="*/ 5444 h 4240"/>
                  <a:gd name="T36" fmla="+- 0 6258 6251"/>
                  <a:gd name="T37" fmla="*/ T36 w 4240"/>
                  <a:gd name="T38" fmla="+- 0 5779 3833"/>
                  <a:gd name="T39" fmla="*/ 5779 h 4240"/>
                  <a:gd name="T40" fmla="+- 0 6258 6251"/>
                  <a:gd name="T41" fmla="*/ T40 w 4240"/>
                  <a:gd name="T42" fmla="+- 0 6126 3833"/>
                  <a:gd name="T43" fmla="*/ 6126 h 4240"/>
                  <a:gd name="T44" fmla="+- 0 6312 6251"/>
                  <a:gd name="T45" fmla="*/ T44 w 4240"/>
                  <a:gd name="T46" fmla="+- 0 6462 3833"/>
                  <a:gd name="T47" fmla="*/ 6462 h 4240"/>
                  <a:gd name="T48" fmla="+- 0 6417 6251"/>
                  <a:gd name="T49" fmla="*/ T48 w 4240"/>
                  <a:gd name="T50" fmla="+- 0 6777 3833"/>
                  <a:gd name="T51" fmla="*/ 6777 h 4240"/>
                  <a:gd name="T52" fmla="+- 0 6569 6251"/>
                  <a:gd name="T53" fmla="*/ T52 w 4240"/>
                  <a:gd name="T54" fmla="+- 0 7069 3833"/>
                  <a:gd name="T55" fmla="*/ 7069 h 4240"/>
                  <a:gd name="T56" fmla="+- 0 6762 6251"/>
                  <a:gd name="T57" fmla="*/ T56 w 4240"/>
                  <a:gd name="T58" fmla="+- 0 7332 3833"/>
                  <a:gd name="T59" fmla="*/ 7332 h 4240"/>
                  <a:gd name="T60" fmla="+- 0 6992 6251"/>
                  <a:gd name="T61" fmla="*/ T60 w 4240"/>
                  <a:gd name="T62" fmla="+- 0 7562 3833"/>
                  <a:gd name="T63" fmla="*/ 7562 h 4240"/>
                  <a:gd name="T64" fmla="+- 0 7255 6251"/>
                  <a:gd name="T65" fmla="*/ T64 w 4240"/>
                  <a:gd name="T66" fmla="+- 0 7755 3833"/>
                  <a:gd name="T67" fmla="*/ 7755 h 4240"/>
                  <a:gd name="T68" fmla="+- 0 7546 6251"/>
                  <a:gd name="T69" fmla="*/ T68 w 4240"/>
                  <a:gd name="T70" fmla="+- 0 7906 3833"/>
                  <a:gd name="T71" fmla="*/ 7906 h 4240"/>
                  <a:gd name="T72" fmla="+- 0 7862 6251"/>
                  <a:gd name="T73" fmla="*/ T72 w 4240"/>
                  <a:gd name="T74" fmla="+- 0 8011 3833"/>
                  <a:gd name="T75" fmla="*/ 8011 h 4240"/>
                  <a:gd name="T76" fmla="+- 0 8197 6251"/>
                  <a:gd name="T77" fmla="*/ T76 w 4240"/>
                  <a:gd name="T78" fmla="+- 0 8066 3833"/>
                  <a:gd name="T79" fmla="*/ 8066 h 4240"/>
                  <a:gd name="T80" fmla="+- 0 8544 6251"/>
                  <a:gd name="T81" fmla="*/ T80 w 4240"/>
                  <a:gd name="T82" fmla="+- 0 8066 3833"/>
                  <a:gd name="T83" fmla="*/ 8066 h 4240"/>
                  <a:gd name="T84" fmla="+- 0 8803 6251"/>
                  <a:gd name="T85" fmla="*/ T84 w 4240"/>
                  <a:gd name="T86" fmla="+- 0 8027 3833"/>
                  <a:gd name="T87" fmla="*/ 8027 h 4240"/>
                  <a:gd name="T88" fmla="+- 0 8201 6251"/>
                  <a:gd name="T89" fmla="*/ T88 w 4240"/>
                  <a:gd name="T90" fmla="+- 0 8020 3833"/>
                  <a:gd name="T91" fmla="*/ 8020 h 4240"/>
                  <a:gd name="T92" fmla="+- 0 7873 6251"/>
                  <a:gd name="T93" fmla="*/ T92 w 4240"/>
                  <a:gd name="T94" fmla="+- 0 7966 3833"/>
                  <a:gd name="T95" fmla="*/ 7966 h 4240"/>
                  <a:gd name="T96" fmla="+- 0 7564 6251"/>
                  <a:gd name="T97" fmla="*/ T96 w 4240"/>
                  <a:gd name="T98" fmla="+- 0 7864 3833"/>
                  <a:gd name="T99" fmla="*/ 7864 h 4240"/>
                  <a:gd name="T100" fmla="+- 0 7279 6251"/>
                  <a:gd name="T101" fmla="*/ T100 w 4240"/>
                  <a:gd name="T102" fmla="+- 0 7716 3833"/>
                  <a:gd name="T103" fmla="*/ 7716 h 4240"/>
                  <a:gd name="T104" fmla="+- 0 7022 6251"/>
                  <a:gd name="T105" fmla="*/ T104 w 4240"/>
                  <a:gd name="T106" fmla="+- 0 7527 3833"/>
                  <a:gd name="T107" fmla="*/ 7527 h 4240"/>
                  <a:gd name="T108" fmla="+- 0 6796 6251"/>
                  <a:gd name="T109" fmla="*/ T108 w 4240"/>
                  <a:gd name="T110" fmla="+- 0 7302 3833"/>
                  <a:gd name="T111" fmla="*/ 7302 h 4240"/>
                  <a:gd name="T112" fmla="+- 0 6608 6251"/>
                  <a:gd name="T113" fmla="*/ T112 w 4240"/>
                  <a:gd name="T114" fmla="+- 0 7044 3833"/>
                  <a:gd name="T115" fmla="*/ 7044 h 4240"/>
                  <a:gd name="T116" fmla="+- 0 6460 6251"/>
                  <a:gd name="T117" fmla="*/ T116 w 4240"/>
                  <a:gd name="T118" fmla="+- 0 6759 3833"/>
                  <a:gd name="T119" fmla="*/ 6759 h 4240"/>
                  <a:gd name="T120" fmla="+- 0 6357 6251"/>
                  <a:gd name="T121" fmla="*/ T120 w 4240"/>
                  <a:gd name="T122" fmla="+- 0 6451 3833"/>
                  <a:gd name="T123" fmla="*/ 6451 h 4240"/>
                  <a:gd name="T124" fmla="+- 0 6303 6251"/>
                  <a:gd name="T125" fmla="*/ T124 w 4240"/>
                  <a:gd name="T126" fmla="+- 0 6123 3833"/>
                  <a:gd name="T127" fmla="*/ 6123 h 4240"/>
                  <a:gd name="T128" fmla="+- 0 6303 6251"/>
                  <a:gd name="T129" fmla="*/ T128 w 4240"/>
                  <a:gd name="T130" fmla="+- 0 5783 3833"/>
                  <a:gd name="T131" fmla="*/ 5783 h 4240"/>
                  <a:gd name="T132" fmla="+- 0 6357 6251"/>
                  <a:gd name="T133" fmla="*/ T132 w 4240"/>
                  <a:gd name="T134" fmla="+- 0 5455 3833"/>
                  <a:gd name="T135" fmla="*/ 5455 h 4240"/>
                  <a:gd name="T136" fmla="+- 0 6460 6251"/>
                  <a:gd name="T137" fmla="*/ T136 w 4240"/>
                  <a:gd name="T138" fmla="+- 0 5146 3833"/>
                  <a:gd name="T139" fmla="*/ 5146 h 4240"/>
                  <a:gd name="T140" fmla="+- 0 6608 6251"/>
                  <a:gd name="T141" fmla="*/ T140 w 4240"/>
                  <a:gd name="T142" fmla="+- 0 4861 3833"/>
                  <a:gd name="T143" fmla="*/ 4861 h 4240"/>
                  <a:gd name="T144" fmla="+- 0 6796 6251"/>
                  <a:gd name="T145" fmla="*/ T144 w 4240"/>
                  <a:gd name="T146" fmla="+- 0 4604 3833"/>
                  <a:gd name="T147" fmla="*/ 4604 h 4240"/>
                  <a:gd name="T148" fmla="+- 0 7022 6251"/>
                  <a:gd name="T149" fmla="*/ T148 w 4240"/>
                  <a:gd name="T150" fmla="+- 0 4379 3833"/>
                  <a:gd name="T151" fmla="*/ 4379 h 4240"/>
                  <a:gd name="T152" fmla="+- 0 7279 6251"/>
                  <a:gd name="T153" fmla="*/ T152 w 4240"/>
                  <a:gd name="T154" fmla="+- 0 4190 3833"/>
                  <a:gd name="T155" fmla="*/ 4190 h 4240"/>
                  <a:gd name="T156" fmla="+- 0 7564 6251"/>
                  <a:gd name="T157" fmla="*/ T156 w 4240"/>
                  <a:gd name="T158" fmla="+- 0 4042 3833"/>
                  <a:gd name="T159" fmla="*/ 4042 h 4240"/>
                  <a:gd name="T160" fmla="+- 0 7873 6251"/>
                  <a:gd name="T161" fmla="*/ T160 w 4240"/>
                  <a:gd name="T162" fmla="+- 0 3939 3833"/>
                  <a:gd name="T163" fmla="*/ 3939 h 4240"/>
                  <a:gd name="T164" fmla="+- 0 8201 6251"/>
                  <a:gd name="T165" fmla="*/ T164 w 4240"/>
                  <a:gd name="T166" fmla="+- 0 3886 3833"/>
                  <a:gd name="T167" fmla="*/ 3886 h 4240"/>
                  <a:gd name="T168" fmla="+- 0 8803 6251"/>
                  <a:gd name="T169" fmla="*/ T168 w 4240"/>
                  <a:gd name="T170" fmla="+- 0 3879 3833"/>
                  <a:gd name="T171" fmla="*/ 3879 h 4240"/>
                  <a:gd name="T172" fmla="+- 0 8544 6251"/>
                  <a:gd name="T173" fmla="*/ T172 w 4240"/>
                  <a:gd name="T174" fmla="+- 0 3840 3833"/>
                  <a:gd name="T175" fmla="*/ 3840 h 424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  <a:cxn ang="0">
                    <a:pos x="T73" y="T75"/>
                  </a:cxn>
                  <a:cxn ang="0">
                    <a:pos x="T77" y="T79"/>
                  </a:cxn>
                  <a:cxn ang="0">
                    <a:pos x="T81" y="T83"/>
                  </a:cxn>
                  <a:cxn ang="0">
                    <a:pos x="T85" y="T87"/>
                  </a:cxn>
                  <a:cxn ang="0">
                    <a:pos x="T89" y="T91"/>
                  </a:cxn>
                  <a:cxn ang="0">
                    <a:pos x="T93" y="T95"/>
                  </a:cxn>
                  <a:cxn ang="0">
                    <a:pos x="T97" y="T99"/>
                  </a:cxn>
                  <a:cxn ang="0">
                    <a:pos x="T101" y="T103"/>
                  </a:cxn>
                  <a:cxn ang="0">
                    <a:pos x="T105" y="T107"/>
                  </a:cxn>
                  <a:cxn ang="0">
                    <a:pos x="T109" y="T111"/>
                  </a:cxn>
                  <a:cxn ang="0">
                    <a:pos x="T113" y="T115"/>
                  </a:cxn>
                  <a:cxn ang="0">
                    <a:pos x="T117" y="T119"/>
                  </a:cxn>
                  <a:cxn ang="0">
                    <a:pos x="T121" y="T123"/>
                  </a:cxn>
                  <a:cxn ang="0">
                    <a:pos x="T125" y="T127"/>
                  </a:cxn>
                  <a:cxn ang="0">
                    <a:pos x="T129" y="T131"/>
                  </a:cxn>
                  <a:cxn ang="0">
                    <a:pos x="T133" y="T135"/>
                  </a:cxn>
                  <a:cxn ang="0">
                    <a:pos x="T137" y="T139"/>
                  </a:cxn>
                  <a:cxn ang="0">
                    <a:pos x="T141" y="T143"/>
                  </a:cxn>
                  <a:cxn ang="0">
                    <a:pos x="T145" y="T147"/>
                  </a:cxn>
                  <a:cxn ang="0">
                    <a:pos x="T149" y="T151"/>
                  </a:cxn>
                  <a:cxn ang="0">
                    <a:pos x="T153" y="T155"/>
                  </a:cxn>
                  <a:cxn ang="0">
                    <a:pos x="T157" y="T159"/>
                  </a:cxn>
                  <a:cxn ang="0">
                    <a:pos x="T161" y="T163"/>
                  </a:cxn>
                  <a:cxn ang="0">
                    <a:pos x="T165" y="T167"/>
                  </a:cxn>
                  <a:cxn ang="0">
                    <a:pos x="T169" y="T171"/>
                  </a:cxn>
                  <a:cxn ang="0">
                    <a:pos x="T173" y="T175"/>
                  </a:cxn>
                </a:cxnLst>
                <a:rect l="0" t="0" r="r" b="b"/>
                <a:pathLst>
                  <a:path w="4240" h="4240">
                    <a:moveTo>
                      <a:pt x="2120" y="0"/>
                    </a:moveTo>
                    <a:lnTo>
                      <a:pt x="1946" y="7"/>
                    </a:lnTo>
                    <a:lnTo>
                      <a:pt x="1776" y="27"/>
                    </a:lnTo>
                    <a:lnTo>
                      <a:pt x="1611" y="61"/>
                    </a:lnTo>
                    <a:lnTo>
                      <a:pt x="1450" y="108"/>
                    </a:lnTo>
                    <a:lnTo>
                      <a:pt x="1295" y="166"/>
                    </a:lnTo>
                    <a:lnTo>
                      <a:pt x="1146" y="237"/>
                    </a:lnTo>
                    <a:lnTo>
                      <a:pt x="1004" y="318"/>
                    </a:lnTo>
                    <a:lnTo>
                      <a:pt x="868" y="409"/>
                    </a:lnTo>
                    <a:lnTo>
                      <a:pt x="741" y="511"/>
                    </a:lnTo>
                    <a:lnTo>
                      <a:pt x="621" y="621"/>
                    </a:lnTo>
                    <a:lnTo>
                      <a:pt x="511" y="741"/>
                    </a:lnTo>
                    <a:lnTo>
                      <a:pt x="409" y="868"/>
                    </a:lnTo>
                    <a:lnTo>
                      <a:pt x="318" y="1004"/>
                    </a:lnTo>
                    <a:lnTo>
                      <a:pt x="237" y="1146"/>
                    </a:lnTo>
                    <a:lnTo>
                      <a:pt x="166" y="1295"/>
                    </a:lnTo>
                    <a:lnTo>
                      <a:pt x="108" y="1450"/>
                    </a:lnTo>
                    <a:lnTo>
                      <a:pt x="61" y="1611"/>
                    </a:lnTo>
                    <a:lnTo>
                      <a:pt x="27" y="1776"/>
                    </a:lnTo>
                    <a:lnTo>
                      <a:pt x="7" y="1946"/>
                    </a:lnTo>
                    <a:lnTo>
                      <a:pt x="0" y="2120"/>
                    </a:lnTo>
                    <a:lnTo>
                      <a:pt x="7" y="2293"/>
                    </a:lnTo>
                    <a:lnTo>
                      <a:pt x="27" y="2463"/>
                    </a:lnTo>
                    <a:lnTo>
                      <a:pt x="61" y="2629"/>
                    </a:lnTo>
                    <a:lnTo>
                      <a:pt x="108" y="2789"/>
                    </a:lnTo>
                    <a:lnTo>
                      <a:pt x="166" y="2944"/>
                    </a:lnTo>
                    <a:lnTo>
                      <a:pt x="237" y="3093"/>
                    </a:lnTo>
                    <a:lnTo>
                      <a:pt x="318" y="3236"/>
                    </a:lnTo>
                    <a:lnTo>
                      <a:pt x="409" y="3371"/>
                    </a:lnTo>
                    <a:lnTo>
                      <a:pt x="511" y="3499"/>
                    </a:lnTo>
                    <a:lnTo>
                      <a:pt x="621" y="3618"/>
                    </a:lnTo>
                    <a:lnTo>
                      <a:pt x="741" y="3729"/>
                    </a:lnTo>
                    <a:lnTo>
                      <a:pt x="868" y="3830"/>
                    </a:lnTo>
                    <a:lnTo>
                      <a:pt x="1004" y="3922"/>
                    </a:lnTo>
                    <a:lnTo>
                      <a:pt x="1146" y="4003"/>
                    </a:lnTo>
                    <a:lnTo>
                      <a:pt x="1295" y="4073"/>
                    </a:lnTo>
                    <a:lnTo>
                      <a:pt x="1450" y="4132"/>
                    </a:lnTo>
                    <a:lnTo>
                      <a:pt x="1611" y="4178"/>
                    </a:lnTo>
                    <a:lnTo>
                      <a:pt x="1776" y="4212"/>
                    </a:lnTo>
                    <a:lnTo>
                      <a:pt x="1946" y="4233"/>
                    </a:lnTo>
                    <a:lnTo>
                      <a:pt x="2120" y="4240"/>
                    </a:lnTo>
                    <a:lnTo>
                      <a:pt x="2293" y="4233"/>
                    </a:lnTo>
                    <a:lnTo>
                      <a:pt x="2463" y="4212"/>
                    </a:lnTo>
                    <a:lnTo>
                      <a:pt x="2552" y="4194"/>
                    </a:lnTo>
                    <a:lnTo>
                      <a:pt x="2120" y="4194"/>
                    </a:lnTo>
                    <a:lnTo>
                      <a:pt x="1950" y="4187"/>
                    </a:lnTo>
                    <a:lnTo>
                      <a:pt x="1784" y="4167"/>
                    </a:lnTo>
                    <a:lnTo>
                      <a:pt x="1622" y="4133"/>
                    </a:lnTo>
                    <a:lnTo>
                      <a:pt x="1465" y="4088"/>
                    </a:lnTo>
                    <a:lnTo>
                      <a:pt x="1313" y="4031"/>
                    </a:lnTo>
                    <a:lnTo>
                      <a:pt x="1167" y="3962"/>
                    </a:lnTo>
                    <a:lnTo>
                      <a:pt x="1028" y="3883"/>
                    </a:lnTo>
                    <a:lnTo>
                      <a:pt x="896" y="3793"/>
                    </a:lnTo>
                    <a:lnTo>
                      <a:pt x="771" y="3694"/>
                    </a:lnTo>
                    <a:lnTo>
                      <a:pt x="654" y="3586"/>
                    </a:lnTo>
                    <a:lnTo>
                      <a:pt x="545" y="3469"/>
                    </a:lnTo>
                    <a:lnTo>
                      <a:pt x="446" y="3344"/>
                    </a:lnTo>
                    <a:lnTo>
                      <a:pt x="357" y="3211"/>
                    </a:lnTo>
                    <a:lnTo>
                      <a:pt x="277" y="3072"/>
                    </a:lnTo>
                    <a:lnTo>
                      <a:pt x="209" y="2926"/>
                    </a:lnTo>
                    <a:lnTo>
                      <a:pt x="151" y="2775"/>
                    </a:lnTo>
                    <a:lnTo>
                      <a:pt x="106" y="2618"/>
                    </a:lnTo>
                    <a:lnTo>
                      <a:pt x="73" y="2456"/>
                    </a:lnTo>
                    <a:lnTo>
                      <a:pt x="52" y="2290"/>
                    </a:lnTo>
                    <a:lnTo>
                      <a:pt x="46" y="2120"/>
                    </a:lnTo>
                    <a:lnTo>
                      <a:pt x="52" y="1950"/>
                    </a:lnTo>
                    <a:lnTo>
                      <a:pt x="73" y="1784"/>
                    </a:lnTo>
                    <a:lnTo>
                      <a:pt x="106" y="1622"/>
                    </a:lnTo>
                    <a:lnTo>
                      <a:pt x="151" y="1465"/>
                    </a:lnTo>
                    <a:lnTo>
                      <a:pt x="209" y="1313"/>
                    </a:lnTo>
                    <a:lnTo>
                      <a:pt x="277" y="1167"/>
                    </a:lnTo>
                    <a:lnTo>
                      <a:pt x="357" y="1028"/>
                    </a:lnTo>
                    <a:lnTo>
                      <a:pt x="446" y="896"/>
                    </a:lnTo>
                    <a:lnTo>
                      <a:pt x="545" y="771"/>
                    </a:lnTo>
                    <a:lnTo>
                      <a:pt x="654" y="654"/>
                    </a:lnTo>
                    <a:lnTo>
                      <a:pt x="771" y="546"/>
                    </a:lnTo>
                    <a:lnTo>
                      <a:pt x="896" y="446"/>
                    </a:lnTo>
                    <a:lnTo>
                      <a:pt x="1028" y="357"/>
                    </a:lnTo>
                    <a:lnTo>
                      <a:pt x="1167" y="277"/>
                    </a:lnTo>
                    <a:lnTo>
                      <a:pt x="1313" y="209"/>
                    </a:lnTo>
                    <a:lnTo>
                      <a:pt x="1465" y="152"/>
                    </a:lnTo>
                    <a:lnTo>
                      <a:pt x="1622" y="106"/>
                    </a:lnTo>
                    <a:lnTo>
                      <a:pt x="1784" y="73"/>
                    </a:lnTo>
                    <a:lnTo>
                      <a:pt x="1950" y="53"/>
                    </a:lnTo>
                    <a:lnTo>
                      <a:pt x="2120" y="46"/>
                    </a:lnTo>
                    <a:lnTo>
                      <a:pt x="2552" y="46"/>
                    </a:lnTo>
                    <a:lnTo>
                      <a:pt x="2463" y="27"/>
                    </a:lnTo>
                    <a:lnTo>
                      <a:pt x="2293" y="7"/>
                    </a:lnTo>
                    <a:lnTo>
                      <a:pt x="2120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108" name="Freeform 107">
                <a:extLst>
                  <a:ext uri="{FF2B5EF4-FFF2-40B4-BE49-F238E27FC236}">
                    <a16:creationId xmlns:a16="http://schemas.microsoft.com/office/drawing/2014/main" id="{41EAAA02-8199-5C82-5096-5D91A6B250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1" y="3833"/>
                <a:ext cx="4240" cy="4240"/>
              </a:xfrm>
              <a:custGeom>
                <a:avLst/>
                <a:gdLst>
                  <a:gd name="T0" fmla="+- 0 8371 6251"/>
                  <a:gd name="T1" fmla="*/ T0 w 4240"/>
                  <a:gd name="T2" fmla="+- 0 3879 3833"/>
                  <a:gd name="T3" fmla="*/ 3879 h 4240"/>
                  <a:gd name="T4" fmla="+- 0 8707 6251"/>
                  <a:gd name="T5" fmla="*/ T4 w 4240"/>
                  <a:gd name="T6" fmla="+- 0 3906 3833"/>
                  <a:gd name="T7" fmla="*/ 3906 h 4240"/>
                  <a:gd name="T8" fmla="+- 0 9026 6251"/>
                  <a:gd name="T9" fmla="*/ T8 w 4240"/>
                  <a:gd name="T10" fmla="+- 0 3985 3833"/>
                  <a:gd name="T11" fmla="*/ 3985 h 4240"/>
                  <a:gd name="T12" fmla="+- 0 9323 6251"/>
                  <a:gd name="T13" fmla="*/ T12 w 4240"/>
                  <a:gd name="T14" fmla="+- 0 4110 3833"/>
                  <a:gd name="T15" fmla="*/ 4110 h 4240"/>
                  <a:gd name="T16" fmla="+- 0 9595 6251"/>
                  <a:gd name="T17" fmla="*/ T16 w 4240"/>
                  <a:gd name="T18" fmla="+- 0 4279 3833"/>
                  <a:gd name="T19" fmla="*/ 4279 h 4240"/>
                  <a:gd name="T20" fmla="+- 0 9837 6251"/>
                  <a:gd name="T21" fmla="*/ T20 w 4240"/>
                  <a:gd name="T22" fmla="+- 0 4487 3833"/>
                  <a:gd name="T23" fmla="*/ 4487 h 4240"/>
                  <a:gd name="T24" fmla="+- 0 10044 6251"/>
                  <a:gd name="T25" fmla="*/ T24 w 4240"/>
                  <a:gd name="T26" fmla="+- 0 4729 3833"/>
                  <a:gd name="T27" fmla="*/ 4729 h 4240"/>
                  <a:gd name="T28" fmla="+- 0 10213 6251"/>
                  <a:gd name="T29" fmla="*/ T28 w 4240"/>
                  <a:gd name="T30" fmla="+- 0 5000 3833"/>
                  <a:gd name="T31" fmla="*/ 5000 h 4240"/>
                  <a:gd name="T32" fmla="+- 0 10339 6251"/>
                  <a:gd name="T33" fmla="*/ T32 w 4240"/>
                  <a:gd name="T34" fmla="+- 0 5298 3833"/>
                  <a:gd name="T35" fmla="*/ 5298 h 4240"/>
                  <a:gd name="T36" fmla="+- 0 10418 6251"/>
                  <a:gd name="T37" fmla="*/ T36 w 4240"/>
                  <a:gd name="T38" fmla="+- 0 5617 3833"/>
                  <a:gd name="T39" fmla="*/ 5617 h 4240"/>
                  <a:gd name="T40" fmla="+- 0 10445 6251"/>
                  <a:gd name="T41" fmla="*/ T40 w 4240"/>
                  <a:gd name="T42" fmla="+- 0 5953 3833"/>
                  <a:gd name="T43" fmla="*/ 5953 h 4240"/>
                  <a:gd name="T44" fmla="+- 0 10418 6251"/>
                  <a:gd name="T45" fmla="*/ T44 w 4240"/>
                  <a:gd name="T46" fmla="+- 0 6289 3833"/>
                  <a:gd name="T47" fmla="*/ 6289 h 4240"/>
                  <a:gd name="T48" fmla="+- 0 10339 6251"/>
                  <a:gd name="T49" fmla="*/ T48 w 4240"/>
                  <a:gd name="T50" fmla="+- 0 6608 3833"/>
                  <a:gd name="T51" fmla="*/ 6608 h 4240"/>
                  <a:gd name="T52" fmla="+- 0 10213 6251"/>
                  <a:gd name="T53" fmla="*/ T52 w 4240"/>
                  <a:gd name="T54" fmla="+- 0 6905 3833"/>
                  <a:gd name="T55" fmla="*/ 6905 h 4240"/>
                  <a:gd name="T56" fmla="+- 0 10044 6251"/>
                  <a:gd name="T57" fmla="*/ T56 w 4240"/>
                  <a:gd name="T58" fmla="+- 0 7177 3833"/>
                  <a:gd name="T59" fmla="*/ 7177 h 4240"/>
                  <a:gd name="T60" fmla="+- 0 9837 6251"/>
                  <a:gd name="T61" fmla="*/ T60 w 4240"/>
                  <a:gd name="T62" fmla="+- 0 7419 3833"/>
                  <a:gd name="T63" fmla="*/ 7419 h 4240"/>
                  <a:gd name="T64" fmla="+- 0 9595 6251"/>
                  <a:gd name="T65" fmla="*/ T64 w 4240"/>
                  <a:gd name="T66" fmla="+- 0 7626 3833"/>
                  <a:gd name="T67" fmla="*/ 7626 h 4240"/>
                  <a:gd name="T68" fmla="+- 0 9323 6251"/>
                  <a:gd name="T69" fmla="*/ T68 w 4240"/>
                  <a:gd name="T70" fmla="+- 0 7795 3833"/>
                  <a:gd name="T71" fmla="*/ 7795 h 4240"/>
                  <a:gd name="T72" fmla="+- 0 9026 6251"/>
                  <a:gd name="T73" fmla="*/ T72 w 4240"/>
                  <a:gd name="T74" fmla="+- 0 7921 3833"/>
                  <a:gd name="T75" fmla="*/ 7921 h 4240"/>
                  <a:gd name="T76" fmla="+- 0 8707 6251"/>
                  <a:gd name="T77" fmla="*/ T76 w 4240"/>
                  <a:gd name="T78" fmla="+- 0 8000 3833"/>
                  <a:gd name="T79" fmla="*/ 8000 h 4240"/>
                  <a:gd name="T80" fmla="+- 0 8371 6251"/>
                  <a:gd name="T81" fmla="*/ T80 w 4240"/>
                  <a:gd name="T82" fmla="+- 0 8027 3833"/>
                  <a:gd name="T83" fmla="*/ 8027 h 4240"/>
                  <a:gd name="T84" fmla="+- 0 8880 6251"/>
                  <a:gd name="T85" fmla="*/ T84 w 4240"/>
                  <a:gd name="T86" fmla="+- 0 8011 3833"/>
                  <a:gd name="T87" fmla="*/ 8011 h 4240"/>
                  <a:gd name="T88" fmla="+- 0 9195 6251"/>
                  <a:gd name="T89" fmla="*/ T88 w 4240"/>
                  <a:gd name="T90" fmla="+- 0 7906 3833"/>
                  <a:gd name="T91" fmla="*/ 7906 h 4240"/>
                  <a:gd name="T92" fmla="+- 0 9487 6251"/>
                  <a:gd name="T93" fmla="*/ T92 w 4240"/>
                  <a:gd name="T94" fmla="+- 0 7755 3833"/>
                  <a:gd name="T95" fmla="*/ 7755 h 4240"/>
                  <a:gd name="T96" fmla="+- 0 9750 6251"/>
                  <a:gd name="T97" fmla="*/ T96 w 4240"/>
                  <a:gd name="T98" fmla="+- 0 7562 3833"/>
                  <a:gd name="T99" fmla="*/ 7562 h 4240"/>
                  <a:gd name="T100" fmla="+- 0 9980 6251"/>
                  <a:gd name="T101" fmla="*/ T100 w 4240"/>
                  <a:gd name="T102" fmla="+- 0 7332 3833"/>
                  <a:gd name="T103" fmla="*/ 7332 h 4240"/>
                  <a:gd name="T104" fmla="+- 0 10173 6251"/>
                  <a:gd name="T105" fmla="*/ T104 w 4240"/>
                  <a:gd name="T106" fmla="+- 0 7069 3833"/>
                  <a:gd name="T107" fmla="*/ 7069 h 4240"/>
                  <a:gd name="T108" fmla="+- 0 10324 6251"/>
                  <a:gd name="T109" fmla="*/ T108 w 4240"/>
                  <a:gd name="T110" fmla="+- 0 6777 3833"/>
                  <a:gd name="T111" fmla="*/ 6777 h 4240"/>
                  <a:gd name="T112" fmla="+- 0 10429 6251"/>
                  <a:gd name="T113" fmla="*/ T112 w 4240"/>
                  <a:gd name="T114" fmla="+- 0 6462 3833"/>
                  <a:gd name="T115" fmla="*/ 6462 h 4240"/>
                  <a:gd name="T116" fmla="+- 0 10484 6251"/>
                  <a:gd name="T117" fmla="*/ T116 w 4240"/>
                  <a:gd name="T118" fmla="+- 0 6126 3833"/>
                  <a:gd name="T119" fmla="*/ 6126 h 4240"/>
                  <a:gd name="T120" fmla="+- 0 10484 6251"/>
                  <a:gd name="T121" fmla="*/ T120 w 4240"/>
                  <a:gd name="T122" fmla="+- 0 5779 3833"/>
                  <a:gd name="T123" fmla="*/ 5779 h 4240"/>
                  <a:gd name="T124" fmla="+- 0 10429 6251"/>
                  <a:gd name="T125" fmla="*/ T124 w 4240"/>
                  <a:gd name="T126" fmla="+- 0 5444 3833"/>
                  <a:gd name="T127" fmla="*/ 5444 h 4240"/>
                  <a:gd name="T128" fmla="+- 0 10324 6251"/>
                  <a:gd name="T129" fmla="*/ T128 w 4240"/>
                  <a:gd name="T130" fmla="+- 0 5128 3833"/>
                  <a:gd name="T131" fmla="*/ 5128 h 4240"/>
                  <a:gd name="T132" fmla="+- 0 10173 6251"/>
                  <a:gd name="T133" fmla="*/ T132 w 4240"/>
                  <a:gd name="T134" fmla="+- 0 4837 3833"/>
                  <a:gd name="T135" fmla="*/ 4837 h 4240"/>
                  <a:gd name="T136" fmla="+- 0 9980 6251"/>
                  <a:gd name="T137" fmla="*/ T136 w 4240"/>
                  <a:gd name="T138" fmla="+- 0 4574 3833"/>
                  <a:gd name="T139" fmla="*/ 4574 h 4240"/>
                  <a:gd name="T140" fmla="+- 0 9750 6251"/>
                  <a:gd name="T141" fmla="*/ T140 w 4240"/>
                  <a:gd name="T142" fmla="+- 0 4344 3833"/>
                  <a:gd name="T143" fmla="*/ 4344 h 4240"/>
                  <a:gd name="T144" fmla="+- 0 9487 6251"/>
                  <a:gd name="T145" fmla="*/ T144 w 4240"/>
                  <a:gd name="T146" fmla="+- 0 4151 3833"/>
                  <a:gd name="T147" fmla="*/ 4151 h 4240"/>
                  <a:gd name="T148" fmla="+- 0 9195 6251"/>
                  <a:gd name="T149" fmla="*/ T148 w 4240"/>
                  <a:gd name="T150" fmla="+- 0 3999 3833"/>
                  <a:gd name="T151" fmla="*/ 3999 h 4240"/>
                  <a:gd name="T152" fmla="+- 0 8880 6251"/>
                  <a:gd name="T153" fmla="*/ T152 w 4240"/>
                  <a:gd name="T154" fmla="+- 0 3894 3833"/>
                  <a:gd name="T155" fmla="*/ 3894 h 424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  <a:cxn ang="0">
                    <a:pos x="T73" y="T75"/>
                  </a:cxn>
                  <a:cxn ang="0">
                    <a:pos x="T77" y="T79"/>
                  </a:cxn>
                  <a:cxn ang="0">
                    <a:pos x="T81" y="T83"/>
                  </a:cxn>
                  <a:cxn ang="0">
                    <a:pos x="T85" y="T87"/>
                  </a:cxn>
                  <a:cxn ang="0">
                    <a:pos x="T89" y="T91"/>
                  </a:cxn>
                  <a:cxn ang="0">
                    <a:pos x="T93" y="T95"/>
                  </a:cxn>
                  <a:cxn ang="0">
                    <a:pos x="T97" y="T99"/>
                  </a:cxn>
                  <a:cxn ang="0">
                    <a:pos x="T101" y="T103"/>
                  </a:cxn>
                  <a:cxn ang="0">
                    <a:pos x="T105" y="T107"/>
                  </a:cxn>
                  <a:cxn ang="0">
                    <a:pos x="T109" y="T111"/>
                  </a:cxn>
                  <a:cxn ang="0">
                    <a:pos x="T113" y="T115"/>
                  </a:cxn>
                  <a:cxn ang="0">
                    <a:pos x="T117" y="T119"/>
                  </a:cxn>
                  <a:cxn ang="0">
                    <a:pos x="T121" y="T123"/>
                  </a:cxn>
                  <a:cxn ang="0">
                    <a:pos x="T125" y="T127"/>
                  </a:cxn>
                  <a:cxn ang="0">
                    <a:pos x="T129" y="T131"/>
                  </a:cxn>
                  <a:cxn ang="0">
                    <a:pos x="T133" y="T135"/>
                  </a:cxn>
                  <a:cxn ang="0">
                    <a:pos x="T137" y="T139"/>
                  </a:cxn>
                  <a:cxn ang="0">
                    <a:pos x="T141" y="T143"/>
                  </a:cxn>
                  <a:cxn ang="0">
                    <a:pos x="T145" y="T147"/>
                  </a:cxn>
                  <a:cxn ang="0">
                    <a:pos x="T149" y="T151"/>
                  </a:cxn>
                  <a:cxn ang="0">
                    <a:pos x="T153" y="T155"/>
                  </a:cxn>
                </a:cxnLst>
                <a:rect l="0" t="0" r="r" b="b"/>
                <a:pathLst>
                  <a:path w="4240" h="4240">
                    <a:moveTo>
                      <a:pt x="2552" y="46"/>
                    </a:moveTo>
                    <a:lnTo>
                      <a:pt x="2120" y="46"/>
                    </a:lnTo>
                    <a:lnTo>
                      <a:pt x="2290" y="53"/>
                    </a:lnTo>
                    <a:lnTo>
                      <a:pt x="2456" y="73"/>
                    </a:lnTo>
                    <a:lnTo>
                      <a:pt x="2618" y="106"/>
                    </a:lnTo>
                    <a:lnTo>
                      <a:pt x="2775" y="152"/>
                    </a:lnTo>
                    <a:lnTo>
                      <a:pt x="2926" y="209"/>
                    </a:lnTo>
                    <a:lnTo>
                      <a:pt x="3072" y="277"/>
                    </a:lnTo>
                    <a:lnTo>
                      <a:pt x="3211" y="357"/>
                    </a:lnTo>
                    <a:lnTo>
                      <a:pt x="3344" y="446"/>
                    </a:lnTo>
                    <a:lnTo>
                      <a:pt x="3469" y="546"/>
                    </a:lnTo>
                    <a:lnTo>
                      <a:pt x="3586" y="654"/>
                    </a:lnTo>
                    <a:lnTo>
                      <a:pt x="3694" y="771"/>
                    </a:lnTo>
                    <a:lnTo>
                      <a:pt x="3793" y="896"/>
                    </a:lnTo>
                    <a:lnTo>
                      <a:pt x="3883" y="1028"/>
                    </a:lnTo>
                    <a:lnTo>
                      <a:pt x="3962" y="1167"/>
                    </a:lnTo>
                    <a:lnTo>
                      <a:pt x="4031" y="1313"/>
                    </a:lnTo>
                    <a:lnTo>
                      <a:pt x="4088" y="1465"/>
                    </a:lnTo>
                    <a:lnTo>
                      <a:pt x="4133" y="1622"/>
                    </a:lnTo>
                    <a:lnTo>
                      <a:pt x="4167" y="1784"/>
                    </a:lnTo>
                    <a:lnTo>
                      <a:pt x="4187" y="1950"/>
                    </a:lnTo>
                    <a:lnTo>
                      <a:pt x="4194" y="2120"/>
                    </a:lnTo>
                    <a:lnTo>
                      <a:pt x="4187" y="2290"/>
                    </a:lnTo>
                    <a:lnTo>
                      <a:pt x="4167" y="2456"/>
                    </a:lnTo>
                    <a:lnTo>
                      <a:pt x="4133" y="2618"/>
                    </a:lnTo>
                    <a:lnTo>
                      <a:pt x="4088" y="2775"/>
                    </a:lnTo>
                    <a:lnTo>
                      <a:pt x="4031" y="2926"/>
                    </a:lnTo>
                    <a:lnTo>
                      <a:pt x="3962" y="3072"/>
                    </a:lnTo>
                    <a:lnTo>
                      <a:pt x="3883" y="3211"/>
                    </a:lnTo>
                    <a:lnTo>
                      <a:pt x="3793" y="3344"/>
                    </a:lnTo>
                    <a:lnTo>
                      <a:pt x="3694" y="3469"/>
                    </a:lnTo>
                    <a:lnTo>
                      <a:pt x="3586" y="3586"/>
                    </a:lnTo>
                    <a:lnTo>
                      <a:pt x="3469" y="3694"/>
                    </a:lnTo>
                    <a:lnTo>
                      <a:pt x="3344" y="3793"/>
                    </a:lnTo>
                    <a:lnTo>
                      <a:pt x="3211" y="3883"/>
                    </a:lnTo>
                    <a:lnTo>
                      <a:pt x="3072" y="3962"/>
                    </a:lnTo>
                    <a:lnTo>
                      <a:pt x="2926" y="4031"/>
                    </a:lnTo>
                    <a:lnTo>
                      <a:pt x="2775" y="4088"/>
                    </a:lnTo>
                    <a:lnTo>
                      <a:pt x="2618" y="4133"/>
                    </a:lnTo>
                    <a:lnTo>
                      <a:pt x="2456" y="4167"/>
                    </a:lnTo>
                    <a:lnTo>
                      <a:pt x="2290" y="4187"/>
                    </a:lnTo>
                    <a:lnTo>
                      <a:pt x="2120" y="4194"/>
                    </a:lnTo>
                    <a:lnTo>
                      <a:pt x="2552" y="4194"/>
                    </a:lnTo>
                    <a:lnTo>
                      <a:pt x="2629" y="4178"/>
                    </a:lnTo>
                    <a:lnTo>
                      <a:pt x="2789" y="4132"/>
                    </a:lnTo>
                    <a:lnTo>
                      <a:pt x="2944" y="4073"/>
                    </a:lnTo>
                    <a:lnTo>
                      <a:pt x="3093" y="4003"/>
                    </a:lnTo>
                    <a:lnTo>
                      <a:pt x="3236" y="3922"/>
                    </a:lnTo>
                    <a:lnTo>
                      <a:pt x="3371" y="3830"/>
                    </a:lnTo>
                    <a:lnTo>
                      <a:pt x="3499" y="3729"/>
                    </a:lnTo>
                    <a:lnTo>
                      <a:pt x="3618" y="3618"/>
                    </a:lnTo>
                    <a:lnTo>
                      <a:pt x="3729" y="3499"/>
                    </a:lnTo>
                    <a:lnTo>
                      <a:pt x="3830" y="3371"/>
                    </a:lnTo>
                    <a:lnTo>
                      <a:pt x="3922" y="3236"/>
                    </a:lnTo>
                    <a:lnTo>
                      <a:pt x="4003" y="3093"/>
                    </a:lnTo>
                    <a:lnTo>
                      <a:pt x="4073" y="2944"/>
                    </a:lnTo>
                    <a:lnTo>
                      <a:pt x="4132" y="2789"/>
                    </a:lnTo>
                    <a:lnTo>
                      <a:pt x="4178" y="2629"/>
                    </a:lnTo>
                    <a:lnTo>
                      <a:pt x="4212" y="2463"/>
                    </a:lnTo>
                    <a:lnTo>
                      <a:pt x="4233" y="2293"/>
                    </a:lnTo>
                    <a:lnTo>
                      <a:pt x="4240" y="2120"/>
                    </a:lnTo>
                    <a:lnTo>
                      <a:pt x="4233" y="1946"/>
                    </a:lnTo>
                    <a:lnTo>
                      <a:pt x="4212" y="1776"/>
                    </a:lnTo>
                    <a:lnTo>
                      <a:pt x="4178" y="1611"/>
                    </a:lnTo>
                    <a:lnTo>
                      <a:pt x="4132" y="1450"/>
                    </a:lnTo>
                    <a:lnTo>
                      <a:pt x="4073" y="1295"/>
                    </a:lnTo>
                    <a:lnTo>
                      <a:pt x="4003" y="1146"/>
                    </a:lnTo>
                    <a:lnTo>
                      <a:pt x="3922" y="1004"/>
                    </a:lnTo>
                    <a:lnTo>
                      <a:pt x="3830" y="868"/>
                    </a:lnTo>
                    <a:lnTo>
                      <a:pt x="3729" y="741"/>
                    </a:lnTo>
                    <a:lnTo>
                      <a:pt x="3618" y="621"/>
                    </a:lnTo>
                    <a:lnTo>
                      <a:pt x="3499" y="511"/>
                    </a:lnTo>
                    <a:lnTo>
                      <a:pt x="3371" y="409"/>
                    </a:lnTo>
                    <a:lnTo>
                      <a:pt x="3236" y="318"/>
                    </a:lnTo>
                    <a:lnTo>
                      <a:pt x="3093" y="237"/>
                    </a:lnTo>
                    <a:lnTo>
                      <a:pt x="2944" y="166"/>
                    </a:lnTo>
                    <a:lnTo>
                      <a:pt x="2789" y="108"/>
                    </a:lnTo>
                    <a:lnTo>
                      <a:pt x="2629" y="61"/>
                    </a:lnTo>
                    <a:lnTo>
                      <a:pt x="2552" y="46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C39466C-7E06-E58E-56F1-5EE25D1E0C9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223" y="1663"/>
              <a:ext cx="1656" cy="1854"/>
              <a:chOff x="6453" y="4260"/>
              <a:chExt cx="3835" cy="3364"/>
            </a:xfrm>
          </p:grpSpPr>
          <p:sp>
            <p:nvSpPr>
              <p:cNvPr id="103" name="Freeform 102">
                <a:extLst>
                  <a:ext uri="{FF2B5EF4-FFF2-40B4-BE49-F238E27FC236}">
                    <a16:creationId xmlns:a16="http://schemas.microsoft.com/office/drawing/2014/main" id="{21AF69ED-BEA4-37C4-622B-CBA4EBB11E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4281"/>
                <a:ext cx="3343" cy="3343"/>
              </a:xfrm>
              <a:custGeom>
                <a:avLst/>
                <a:gdLst>
                  <a:gd name="T0" fmla="+- 0 8234 6699"/>
                  <a:gd name="T1" fmla="*/ T0 w 3343"/>
                  <a:gd name="T2" fmla="+- 0 4287 4281"/>
                  <a:gd name="T3" fmla="*/ 4287 h 3343"/>
                  <a:gd name="T4" fmla="+- 0 7969 6699"/>
                  <a:gd name="T5" fmla="*/ T4 w 3343"/>
                  <a:gd name="T6" fmla="+- 0 4330 4281"/>
                  <a:gd name="T7" fmla="*/ 4330 h 3343"/>
                  <a:gd name="T8" fmla="+- 0 7721 6699"/>
                  <a:gd name="T9" fmla="*/ T8 w 3343"/>
                  <a:gd name="T10" fmla="+- 0 4413 4281"/>
                  <a:gd name="T11" fmla="*/ 4413 h 3343"/>
                  <a:gd name="T12" fmla="+- 0 7491 6699"/>
                  <a:gd name="T13" fmla="*/ T12 w 3343"/>
                  <a:gd name="T14" fmla="+- 0 4532 4281"/>
                  <a:gd name="T15" fmla="*/ 4532 h 3343"/>
                  <a:gd name="T16" fmla="+- 0 7283 6699"/>
                  <a:gd name="T17" fmla="*/ T16 w 3343"/>
                  <a:gd name="T18" fmla="+- 0 4684 4281"/>
                  <a:gd name="T19" fmla="*/ 4684 h 3343"/>
                  <a:gd name="T20" fmla="+- 0 7102 6699"/>
                  <a:gd name="T21" fmla="*/ T20 w 3343"/>
                  <a:gd name="T22" fmla="+- 0 4865 4281"/>
                  <a:gd name="T23" fmla="*/ 4865 h 3343"/>
                  <a:gd name="T24" fmla="+- 0 6950 6699"/>
                  <a:gd name="T25" fmla="*/ T24 w 3343"/>
                  <a:gd name="T26" fmla="+- 0 5073 4281"/>
                  <a:gd name="T27" fmla="*/ 5073 h 3343"/>
                  <a:gd name="T28" fmla="+- 0 6831 6699"/>
                  <a:gd name="T29" fmla="*/ T28 w 3343"/>
                  <a:gd name="T30" fmla="+- 0 5303 4281"/>
                  <a:gd name="T31" fmla="*/ 5303 h 3343"/>
                  <a:gd name="T32" fmla="+- 0 6748 6699"/>
                  <a:gd name="T33" fmla="*/ T32 w 3343"/>
                  <a:gd name="T34" fmla="+- 0 5552 4281"/>
                  <a:gd name="T35" fmla="*/ 5552 h 3343"/>
                  <a:gd name="T36" fmla="+- 0 6705 6699"/>
                  <a:gd name="T37" fmla="*/ T36 w 3343"/>
                  <a:gd name="T38" fmla="+- 0 5816 4281"/>
                  <a:gd name="T39" fmla="*/ 5816 h 3343"/>
                  <a:gd name="T40" fmla="+- 0 6705 6699"/>
                  <a:gd name="T41" fmla="*/ T40 w 3343"/>
                  <a:gd name="T42" fmla="+- 0 6090 4281"/>
                  <a:gd name="T43" fmla="*/ 6090 h 3343"/>
                  <a:gd name="T44" fmla="+- 0 6748 6699"/>
                  <a:gd name="T45" fmla="*/ T44 w 3343"/>
                  <a:gd name="T46" fmla="+- 0 6354 4281"/>
                  <a:gd name="T47" fmla="*/ 6354 h 3343"/>
                  <a:gd name="T48" fmla="+- 0 6831 6699"/>
                  <a:gd name="T49" fmla="*/ T48 w 3343"/>
                  <a:gd name="T50" fmla="+- 0 6603 4281"/>
                  <a:gd name="T51" fmla="*/ 6603 h 3343"/>
                  <a:gd name="T52" fmla="+- 0 6950 6699"/>
                  <a:gd name="T53" fmla="*/ T52 w 3343"/>
                  <a:gd name="T54" fmla="+- 0 6833 4281"/>
                  <a:gd name="T55" fmla="*/ 6833 h 3343"/>
                  <a:gd name="T56" fmla="+- 0 7102 6699"/>
                  <a:gd name="T57" fmla="*/ T56 w 3343"/>
                  <a:gd name="T58" fmla="+- 0 7040 4281"/>
                  <a:gd name="T59" fmla="*/ 7040 h 3343"/>
                  <a:gd name="T60" fmla="+- 0 7283 6699"/>
                  <a:gd name="T61" fmla="*/ T60 w 3343"/>
                  <a:gd name="T62" fmla="+- 0 7222 4281"/>
                  <a:gd name="T63" fmla="*/ 7222 h 3343"/>
                  <a:gd name="T64" fmla="+- 0 7491 6699"/>
                  <a:gd name="T65" fmla="*/ T64 w 3343"/>
                  <a:gd name="T66" fmla="+- 0 7374 4281"/>
                  <a:gd name="T67" fmla="*/ 7374 h 3343"/>
                  <a:gd name="T68" fmla="+- 0 7721 6699"/>
                  <a:gd name="T69" fmla="*/ T68 w 3343"/>
                  <a:gd name="T70" fmla="+- 0 7493 4281"/>
                  <a:gd name="T71" fmla="*/ 7493 h 3343"/>
                  <a:gd name="T72" fmla="+- 0 7969 6699"/>
                  <a:gd name="T73" fmla="*/ T72 w 3343"/>
                  <a:gd name="T74" fmla="+- 0 7576 4281"/>
                  <a:gd name="T75" fmla="*/ 7576 h 3343"/>
                  <a:gd name="T76" fmla="+- 0 8234 6699"/>
                  <a:gd name="T77" fmla="*/ T76 w 3343"/>
                  <a:gd name="T78" fmla="+- 0 7619 4281"/>
                  <a:gd name="T79" fmla="*/ 7619 h 3343"/>
                  <a:gd name="T80" fmla="+- 0 8508 6699"/>
                  <a:gd name="T81" fmla="*/ T80 w 3343"/>
                  <a:gd name="T82" fmla="+- 0 7619 4281"/>
                  <a:gd name="T83" fmla="*/ 7619 h 3343"/>
                  <a:gd name="T84" fmla="+- 0 8759 6699"/>
                  <a:gd name="T85" fmla="*/ T84 w 3343"/>
                  <a:gd name="T86" fmla="+- 0 7578 4281"/>
                  <a:gd name="T87" fmla="*/ 7578 h 3343"/>
                  <a:gd name="T88" fmla="+- 0 8238 6699"/>
                  <a:gd name="T89" fmla="*/ T88 w 3343"/>
                  <a:gd name="T90" fmla="+- 0 7573 4281"/>
                  <a:gd name="T91" fmla="*/ 7573 h 3343"/>
                  <a:gd name="T92" fmla="+- 0 7980 6699"/>
                  <a:gd name="T93" fmla="*/ T92 w 3343"/>
                  <a:gd name="T94" fmla="+- 0 7531 4281"/>
                  <a:gd name="T95" fmla="*/ 7531 h 3343"/>
                  <a:gd name="T96" fmla="+- 0 7739 6699"/>
                  <a:gd name="T97" fmla="*/ T96 w 3343"/>
                  <a:gd name="T98" fmla="+- 0 7450 4281"/>
                  <a:gd name="T99" fmla="*/ 7450 h 3343"/>
                  <a:gd name="T100" fmla="+- 0 7515 6699"/>
                  <a:gd name="T101" fmla="*/ T100 w 3343"/>
                  <a:gd name="T102" fmla="+- 0 7334 4281"/>
                  <a:gd name="T103" fmla="*/ 7334 h 3343"/>
                  <a:gd name="T104" fmla="+- 0 7313 6699"/>
                  <a:gd name="T105" fmla="*/ T104 w 3343"/>
                  <a:gd name="T106" fmla="+- 0 7187 4281"/>
                  <a:gd name="T107" fmla="*/ 7187 h 3343"/>
                  <a:gd name="T108" fmla="+- 0 7137 6699"/>
                  <a:gd name="T109" fmla="*/ T108 w 3343"/>
                  <a:gd name="T110" fmla="+- 0 7010 4281"/>
                  <a:gd name="T111" fmla="*/ 7010 h 3343"/>
                  <a:gd name="T112" fmla="+- 0 6989 6699"/>
                  <a:gd name="T113" fmla="*/ T112 w 3343"/>
                  <a:gd name="T114" fmla="+- 0 6808 4281"/>
                  <a:gd name="T115" fmla="*/ 6808 h 3343"/>
                  <a:gd name="T116" fmla="+- 0 6873 6699"/>
                  <a:gd name="T117" fmla="*/ T116 w 3343"/>
                  <a:gd name="T118" fmla="+- 0 6585 4281"/>
                  <a:gd name="T119" fmla="*/ 6585 h 3343"/>
                  <a:gd name="T120" fmla="+- 0 6792 6699"/>
                  <a:gd name="T121" fmla="*/ T120 w 3343"/>
                  <a:gd name="T122" fmla="+- 0 6343 4281"/>
                  <a:gd name="T123" fmla="*/ 6343 h 3343"/>
                  <a:gd name="T124" fmla="+- 0 6750 6699"/>
                  <a:gd name="T125" fmla="*/ T124 w 3343"/>
                  <a:gd name="T126" fmla="+- 0 6086 4281"/>
                  <a:gd name="T127" fmla="*/ 6086 h 3343"/>
                  <a:gd name="T128" fmla="+- 0 6750 6699"/>
                  <a:gd name="T129" fmla="*/ T128 w 3343"/>
                  <a:gd name="T130" fmla="+- 0 5820 4281"/>
                  <a:gd name="T131" fmla="*/ 5820 h 3343"/>
                  <a:gd name="T132" fmla="+- 0 6792 6699"/>
                  <a:gd name="T133" fmla="*/ T132 w 3343"/>
                  <a:gd name="T134" fmla="+- 0 5563 4281"/>
                  <a:gd name="T135" fmla="*/ 5563 h 3343"/>
                  <a:gd name="T136" fmla="+- 0 6873 6699"/>
                  <a:gd name="T137" fmla="*/ T136 w 3343"/>
                  <a:gd name="T138" fmla="+- 0 5321 4281"/>
                  <a:gd name="T139" fmla="*/ 5321 h 3343"/>
                  <a:gd name="T140" fmla="+- 0 6989 6699"/>
                  <a:gd name="T141" fmla="*/ T140 w 3343"/>
                  <a:gd name="T142" fmla="+- 0 5097 4281"/>
                  <a:gd name="T143" fmla="*/ 5097 h 3343"/>
                  <a:gd name="T144" fmla="+- 0 7137 6699"/>
                  <a:gd name="T145" fmla="*/ T144 w 3343"/>
                  <a:gd name="T146" fmla="+- 0 4895 4281"/>
                  <a:gd name="T147" fmla="*/ 4895 h 3343"/>
                  <a:gd name="T148" fmla="+- 0 7313 6699"/>
                  <a:gd name="T149" fmla="*/ T148 w 3343"/>
                  <a:gd name="T150" fmla="+- 0 4719 4281"/>
                  <a:gd name="T151" fmla="*/ 4719 h 3343"/>
                  <a:gd name="T152" fmla="+- 0 7515 6699"/>
                  <a:gd name="T153" fmla="*/ T152 w 3343"/>
                  <a:gd name="T154" fmla="+- 0 4571 4281"/>
                  <a:gd name="T155" fmla="*/ 4571 h 3343"/>
                  <a:gd name="T156" fmla="+- 0 7739 6699"/>
                  <a:gd name="T157" fmla="*/ T156 w 3343"/>
                  <a:gd name="T158" fmla="+- 0 4455 4281"/>
                  <a:gd name="T159" fmla="*/ 4455 h 3343"/>
                  <a:gd name="T160" fmla="+- 0 7980 6699"/>
                  <a:gd name="T161" fmla="*/ T160 w 3343"/>
                  <a:gd name="T162" fmla="+- 0 4374 4281"/>
                  <a:gd name="T163" fmla="*/ 4374 h 3343"/>
                  <a:gd name="T164" fmla="+- 0 8238 6699"/>
                  <a:gd name="T165" fmla="*/ T164 w 3343"/>
                  <a:gd name="T166" fmla="+- 0 4333 4281"/>
                  <a:gd name="T167" fmla="*/ 4333 h 3343"/>
                  <a:gd name="T168" fmla="+- 0 8759 6699"/>
                  <a:gd name="T169" fmla="*/ T168 w 3343"/>
                  <a:gd name="T170" fmla="+- 0 4327 4281"/>
                  <a:gd name="T171" fmla="*/ 4327 h 3343"/>
                  <a:gd name="T172" fmla="+- 0 8508 6699"/>
                  <a:gd name="T173" fmla="*/ T172 w 3343"/>
                  <a:gd name="T174" fmla="+- 0 4287 4281"/>
                  <a:gd name="T175" fmla="*/ 4287 h 334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  <a:cxn ang="0">
                    <a:pos x="T73" y="T75"/>
                  </a:cxn>
                  <a:cxn ang="0">
                    <a:pos x="T77" y="T79"/>
                  </a:cxn>
                  <a:cxn ang="0">
                    <a:pos x="T81" y="T83"/>
                  </a:cxn>
                  <a:cxn ang="0">
                    <a:pos x="T85" y="T87"/>
                  </a:cxn>
                  <a:cxn ang="0">
                    <a:pos x="T89" y="T91"/>
                  </a:cxn>
                  <a:cxn ang="0">
                    <a:pos x="T93" y="T95"/>
                  </a:cxn>
                  <a:cxn ang="0">
                    <a:pos x="T97" y="T99"/>
                  </a:cxn>
                  <a:cxn ang="0">
                    <a:pos x="T101" y="T103"/>
                  </a:cxn>
                  <a:cxn ang="0">
                    <a:pos x="T105" y="T107"/>
                  </a:cxn>
                  <a:cxn ang="0">
                    <a:pos x="T109" y="T111"/>
                  </a:cxn>
                  <a:cxn ang="0">
                    <a:pos x="T113" y="T115"/>
                  </a:cxn>
                  <a:cxn ang="0">
                    <a:pos x="T117" y="T119"/>
                  </a:cxn>
                  <a:cxn ang="0">
                    <a:pos x="T121" y="T123"/>
                  </a:cxn>
                  <a:cxn ang="0">
                    <a:pos x="T125" y="T127"/>
                  </a:cxn>
                  <a:cxn ang="0">
                    <a:pos x="T129" y="T131"/>
                  </a:cxn>
                  <a:cxn ang="0">
                    <a:pos x="T133" y="T135"/>
                  </a:cxn>
                  <a:cxn ang="0">
                    <a:pos x="T137" y="T139"/>
                  </a:cxn>
                  <a:cxn ang="0">
                    <a:pos x="T141" y="T143"/>
                  </a:cxn>
                  <a:cxn ang="0">
                    <a:pos x="T145" y="T147"/>
                  </a:cxn>
                  <a:cxn ang="0">
                    <a:pos x="T149" y="T151"/>
                  </a:cxn>
                  <a:cxn ang="0">
                    <a:pos x="T153" y="T155"/>
                  </a:cxn>
                  <a:cxn ang="0">
                    <a:pos x="T157" y="T159"/>
                  </a:cxn>
                  <a:cxn ang="0">
                    <a:pos x="T161" y="T163"/>
                  </a:cxn>
                  <a:cxn ang="0">
                    <a:pos x="T165" y="T167"/>
                  </a:cxn>
                  <a:cxn ang="0">
                    <a:pos x="T169" y="T171"/>
                  </a:cxn>
                  <a:cxn ang="0">
                    <a:pos x="T173" y="T175"/>
                  </a:cxn>
                </a:cxnLst>
                <a:rect l="0" t="0" r="r" b="b"/>
                <a:pathLst>
                  <a:path w="3343" h="3343">
                    <a:moveTo>
                      <a:pt x="1672" y="0"/>
                    </a:moveTo>
                    <a:lnTo>
                      <a:pt x="1535" y="6"/>
                    </a:lnTo>
                    <a:lnTo>
                      <a:pt x="1401" y="22"/>
                    </a:lnTo>
                    <a:lnTo>
                      <a:pt x="1270" y="49"/>
                    </a:lnTo>
                    <a:lnTo>
                      <a:pt x="1144" y="85"/>
                    </a:lnTo>
                    <a:lnTo>
                      <a:pt x="1022" y="132"/>
                    </a:lnTo>
                    <a:lnTo>
                      <a:pt x="904" y="187"/>
                    </a:lnTo>
                    <a:lnTo>
                      <a:pt x="792" y="251"/>
                    </a:lnTo>
                    <a:lnTo>
                      <a:pt x="685" y="323"/>
                    </a:lnTo>
                    <a:lnTo>
                      <a:pt x="584" y="403"/>
                    </a:lnTo>
                    <a:lnTo>
                      <a:pt x="490" y="490"/>
                    </a:lnTo>
                    <a:lnTo>
                      <a:pt x="403" y="584"/>
                    </a:lnTo>
                    <a:lnTo>
                      <a:pt x="323" y="685"/>
                    </a:lnTo>
                    <a:lnTo>
                      <a:pt x="251" y="792"/>
                    </a:lnTo>
                    <a:lnTo>
                      <a:pt x="187" y="904"/>
                    </a:lnTo>
                    <a:lnTo>
                      <a:pt x="132" y="1022"/>
                    </a:lnTo>
                    <a:lnTo>
                      <a:pt x="85" y="1144"/>
                    </a:lnTo>
                    <a:lnTo>
                      <a:pt x="49" y="1271"/>
                    </a:lnTo>
                    <a:lnTo>
                      <a:pt x="22" y="1401"/>
                    </a:lnTo>
                    <a:lnTo>
                      <a:pt x="6" y="1535"/>
                    </a:lnTo>
                    <a:lnTo>
                      <a:pt x="0" y="1672"/>
                    </a:lnTo>
                    <a:lnTo>
                      <a:pt x="6" y="1809"/>
                    </a:lnTo>
                    <a:lnTo>
                      <a:pt x="22" y="1943"/>
                    </a:lnTo>
                    <a:lnTo>
                      <a:pt x="49" y="2073"/>
                    </a:lnTo>
                    <a:lnTo>
                      <a:pt x="85" y="2200"/>
                    </a:lnTo>
                    <a:lnTo>
                      <a:pt x="132" y="2322"/>
                    </a:lnTo>
                    <a:lnTo>
                      <a:pt x="187" y="2439"/>
                    </a:lnTo>
                    <a:lnTo>
                      <a:pt x="251" y="2552"/>
                    </a:lnTo>
                    <a:lnTo>
                      <a:pt x="323" y="2658"/>
                    </a:lnTo>
                    <a:lnTo>
                      <a:pt x="403" y="2759"/>
                    </a:lnTo>
                    <a:lnTo>
                      <a:pt x="490" y="2853"/>
                    </a:lnTo>
                    <a:lnTo>
                      <a:pt x="584" y="2941"/>
                    </a:lnTo>
                    <a:lnTo>
                      <a:pt x="685" y="3020"/>
                    </a:lnTo>
                    <a:lnTo>
                      <a:pt x="792" y="3093"/>
                    </a:lnTo>
                    <a:lnTo>
                      <a:pt x="904" y="3157"/>
                    </a:lnTo>
                    <a:lnTo>
                      <a:pt x="1022" y="3212"/>
                    </a:lnTo>
                    <a:lnTo>
                      <a:pt x="1144" y="3258"/>
                    </a:lnTo>
                    <a:lnTo>
                      <a:pt x="1270" y="3295"/>
                    </a:lnTo>
                    <a:lnTo>
                      <a:pt x="1401" y="3321"/>
                    </a:lnTo>
                    <a:lnTo>
                      <a:pt x="1535" y="3338"/>
                    </a:lnTo>
                    <a:lnTo>
                      <a:pt x="1672" y="3343"/>
                    </a:lnTo>
                    <a:lnTo>
                      <a:pt x="1809" y="3338"/>
                    </a:lnTo>
                    <a:lnTo>
                      <a:pt x="1942" y="3321"/>
                    </a:lnTo>
                    <a:lnTo>
                      <a:pt x="2060" y="3297"/>
                    </a:lnTo>
                    <a:lnTo>
                      <a:pt x="1672" y="3297"/>
                    </a:lnTo>
                    <a:lnTo>
                      <a:pt x="1539" y="3292"/>
                    </a:lnTo>
                    <a:lnTo>
                      <a:pt x="1408" y="3276"/>
                    </a:lnTo>
                    <a:lnTo>
                      <a:pt x="1281" y="3250"/>
                    </a:lnTo>
                    <a:lnTo>
                      <a:pt x="1158" y="3214"/>
                    </a:lnTo>
                    <a:lnTo>
                      <a:pt x="1040" y="3169"/>
                    </a:lnTo>
                    <a:lnTo>
                      <a:pt x="925" y="3116"/>
                    </a:lnTo>
                    <a:lnTo>
                      <a:pt x="816" y="3053"/>
                    </a:lnTo>
                    <a:lnTo>
                      <a:pt x="712" y="2983"/>
                    </a:lnTo>
                    <a:lnTo>
                      <a:pt x="614" y="2906"/>
                    </a:lnTo>
                    <a:lnTo>
                      <a:pt x="523" y="2821"/>
                    </a:lnTo>
                    <a:lnTo>
                      <a:pt x="438" y="2729"/>
                    </a:lnTo>
                    <a:lnTo>
                      <a:pt x="360" y="2631"/>
                    </a:lnTo>
                    <a:lnTo>
                      <a:pt x="290" y="2527"/>
                    </a:lnTo>
                    <a:lnTo>
                      <a:pt x="228" y="2418"/>
                    </a:lnTo>
                    <a:lnTo>
                      <a:pt x="174" y="2304"/>
                    </a:lnTo>
                    <a:lnTo>
                      <a:pt x="129" y="2185"/>
                    </a:lnTo>
                    <a:lnTo>
                      <a:pt x="93" y="2062"/>
                    </a:lnTo>
                    <a:lnTo>
                      <a:pt x="67" y="1935"/>
                    </a:lnTo>
                    <a:lnTo>
                      <a:pt x="51" y="1805"/>
                    </a:lnTo>
                    <a:lnTo>
                      <a:pt x="46" y="1672"/>
                    </a:lnTo>
                    <a:lnTo>
                      <a:pt x="51" y="1539"/>
                    </a:lnTo>
                    <a:lnTo>
                      <a:pt x="67" y="1408"/>
                    </a:lnTo>
                    <a:lnTo>
                      <a:pt x="93" y="1282"/>
                    </a:lnTo>
                    <a:lnTo>
                      <a:pt x="129" y="1158"/>
                    </a:lnTo>
                    <a:lnTo>
                      <a:pt x="174" y="1040"/>
                    </a:lnTo>
                    <a:lnTo>
                      <a:pt x="228" y="925"/>
                    </a:lnTo>
                    <a:lnTo>
                      <a:pt x="290" y="816"/>
                    </a:lnTo>
                    <a:lnTo>
                      <a:pt x="360" y="712"/>
                    </a:lnTo>
                    <a:lnTo>
                      <a:pt x="438" y="614"/>
                    </a:lnTo>
                    <a:lnTo>
                      <a:pt x="523" y="523"/>
                    </a:lnTo>
                    <a:lnTo>
                      <a:pt x="614" y="438"/>
                    </a:lnTo>
                    <a:lnTo>
                      <a:pt x="712" y="360"/>
                    </a:lnTo>
                    <a:lnTo>
                      <a:pt x="816" y="290"/>
                    </a:lnTo>
                    <a:lnTo>
                      <a:pt x="925" y="228"/>
                    </a:lnTo>
                    <a:lnTo>
                      <a:pt x="1040" y="174"/>
                    </a:lnTo>
                    <a:lnTo>
                      <a:pt x="1158" y="129"/>
                    </a:lnTo>
                    <a:lnTo>
                      <a:pt x="1281" y="93"/>
                    </a:lnTo>
                    <a:lnTo>
                      <a:pt x="1408" y="67"/>
                    </a:lnTo>
                    <a:lnTo>
                      <a:pt x="1539" y="52"/>
                    </a:lnTo>
                    <a:lnTo>
                      <a:pt x="1672" y="46"/>
                    </a:lnTo>
                    <a:lnTo>
                      <a:pt x="2060" y="46"/>
                    </a:lnTo>
                    <a:lnTo>
                      <a:pt x="1942" y="22"/>
                    </a:lnTo>
                    <a:lnTo>
                      <a:pt x="1809" y="6"/>
                    </a:lnTo>
                    <a:lnTo>
                      <a:pt x="1672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104" name="Freeform 103">
                <a:extLst>
                  <a:ext uri="{FF2B5EF4-FFF2-40B4-BE49-F238E27FC236}">
                    <a16:creationId xmlns:a16="http://schemas.microsoft.com/office/drawing/2014/main" id="{3A21FF7F-29B8-2CD4-250D-34CCEBE496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" y="4281"/>
                <a:ext cx="3343" cy="3343"/>
              </a:xfrm>
              <a:custGeom>
                <a:avLst/>
                <a:gdLst>
                  <a:gd name="T0" fmla="+- 0 8371 6699"/>
                  <a:gd name="T1" fmla="*/ T0 w 3343"/>
                  <a:gd name="T2" fmla="+- 0 4327 4281"/>
                  <a:gd name="T3" fmla="*/ 4327 h 3343"/>
                  <a:gd name="T4" fmla="+- 0 8634 6699"/>
                  <a:gd name="T5" fmla="*/ T4 w 3343"/>
                  <a:gd name="T6" fmla="+- 0 4348 4281"/>
                  <a:gd name="T7" fmla="*/ 4348 h 3343"/>
                  <a:gd name="T8" fmla="+- 0 8884 6699"/>
                  <a:gd name="T9" fmla="*/ T8 w 3343"/>
                  <a:gd name="T10" fmla="+- 0 4410 4281"/>
                  <a:gd name="T11" fmla="*/ 4410 h 3343"/>
                  <a:gd name="T12" fmla="+- 0 9117 6699"/>
                  <a:gd name="T13" fmla="*/ T12 w 3343"/>
                  <a:gd name="T14" fmla="+- 0 4509 4281"/>
                  <a:gd name="T15" fmla="*/ 4509 h 3343"/>
                  <a:gd name="T16" fmla="+- 0 9330 6699"/>
                  <a:gd name="T17" fmla="*/ T16 w 3343"/>
                  <a:gd name="T18" fmla="+- 0 4641 4281"/>
                  <a:gd name="T19" fmla="*/ 4641 h 3343"/>
                  <a:gd name="T20" fmla="+- 0 9520 6699"/>
                  <a:gd name="T21" fmla="*/ T20 w 3343"/>
                  <a:gd name="T22" fmla="+- 0 4804 4281"/>
                  <a:gd name="T23" fmla="*/ 4804 h 3343"/>
                  <a:gd name="T24" fmla="+- 0 9682 6699"/>
                  <a:gd name="T25" fmla="*/ T24 w 3343"/>
                  <a:gd name="T26" fmla="+- 0 4993 4281"/>
                  <a:gd name="T27" fmla="*/ 4993 h 3343"/>
                  <a:gd name="T28" fmla="+- 0 9815 6699"/>
                  <a:gd name="T29" fmla="*/ T28 w 3343"/>
                  <a:gd name="T30" fmla="+- 0 5206 4281"/>
                  <a:gd name="T31" fmla="*/ 5206 h 3343"/>
                  <a:gd name="T32" fmla="+- 0 9913 6699"/>
                  <a:gd name="T33" fmla="*/ T32 w 3343"/>
                  <a:gd name="T34" fmla="+- 0 5439 4281"/>
                  <a:gd name="T35" fmla="*/ 5439 h 3343"/>
                  <a:gd name="T36" fmla="+- 0 9975 6699"/>
                  <a:gd name="T37" fmla="*/ T36 w 3343"/>
                  <a:gd name="T38" fmla="+- 0 5689 4281"/>
                  <a:gd name="T39" fmla="*/ 5689 h 3343"/>
                  <a:gd name="T40" fmla="+- 0 9996 6699"/>
                  <a:gd name="T41" fmla="*/ T40 w 3343"/>
                  <a:gd name="T42" fmla="+- 0 5953 4281"/>
                  <a:gd name="T43" fmla="*/ 5953 h 3343"/>
                  <a:gd name="T44" fmla="+- 0 9975 6699"/>
                  <a:gd name="T45" fmla="*/ T44 w 3343"/>
                  <a:gd name="T46" fmla="+- 0 6216 4281"/>
                  <a:gd name="T47" fmla="*/ 6216 h 3343"/>
                  <a:gd name="T48" fmla="+- 0 9913 6699"/>
                  <a:gd name="T49" fmla="*/ T48 w 3343"/>
                  <a:gd name="T50" fmla="+- 0 6466 4281"/>
                  <a:gd name="T51" fmla="*/ 6466 h 3343"/>
                  <a:gd name="T52" fmla="+- 0 9815 6699"/>
                  <a:gd name="T53" fmla="*/ T52 w 3343"/>
                  <a:gd name="T54" fmla="+- 0 6699 4281"/>
                  <a:gd name="T55" fmla="*/ 6699 h 3343"/>
                  <a:gd name="T56" fmla="+- 0 9682 6699"/>
                  <a:gd name="T57" fmla="*/ T56 w 3343"/>
                  <a:gd name="T58" fmla="+- 0 6912 4281"/>
                  <a:gd name="T59" fmla="*/ 6912 h 3343"/>
                  <a:gd name="T60" fmla="+- 0 9520 6699"/>
                  <a:gd name="T61" fmla="*/ T60 w 3343"/>
                  <a:gd name="T62" fmla="+- 0 7102 4281"/>
                  <a:gd name="T63" fmla="*/ 7102 h 3343"/>
                  <a:gd name="T64" fmla="+- 0 9330 6699"/>
                  <a:gd name="T65" fmla="*/ T64 w 3343"/>
                  <a:gd name="T66" fmla="+- 0 7264 4281"/>
                  <a:gd name="T67" fmla="*/ 7264 h 3343"/>
                  <a:gd name="T68" fmla="+- 0 9117 6699"/>
                  <a:gd name="T69" fmla="*/ T68 w 3343"/>
                  <a:gd name="T70" fmla="+- 0 7397 4281"/>
                  <a:gd name="T71" fmla="*/ 7397 h 3343"/>
                  <a:gd name="T72" fmla="+- 0 8884 6699"/>
                  <a:gd name="T73" fmla="*/ T72 w 3343"/>
                  <a:gd name="T74" fmla="+- 0 7495 4281"/>
                  <a:gd name="T75" fmla="*/ 7495 h 3343"/>
                  <a:gd name="T76" fmla="+- 0 8634 6699"/>
                  <a:gd name="T77" fmla="*/ T76 w 3343"/>
                  <a:gd name="T78" fmla="+- 0 7557 4281"/>
                  <a:gd name="T79" fmla="*/ 7557 h 3343"/>
                  <a:gd name="T80" fmla="+- 0 8371 6699"/>
                  <a:gd name="T81" fmla="*/ T80 w 3343"/>
                  <a:gd name="T82" fmla="+- 0 7578 4281"/>
                  <a:gd name="T83" fmla="*/ 7578 h 3343"/>
                  <a:gd name="T84" fmla="+- 0 8898 6699"/>
                  <a:gd name="T85" fmla="*/ T84 w 3343"/>
                  <a:gd name="T86" fmla="+- 0 7539 4281"/>
                  <a:gd name="T87" fmla="*/ 7539 h 3343"/>
                  <a:gd name="T88" fmla="+- 0 9138 6699"/>
                  <a:gd name="T89" fmla="*/ T88 w 3343"/>
                  <a:gd name="T90" fmla="+- 0 7438 4281"/>
                  <a:gd name="T91" fmla="*/ 7438 h 3343"/>
                  <a:gd name="T92" fmla="+- 0 9357 6699"/>
                  <a:gd name="T93" fmla="*/ T92 w 3343"/>
                  <a:gd name="T94" fmla="+- 0 7301 4281"/>
                  <a:gd name="T95" fmla="*/ 7301 h 3343"/>
                  <a:gd name="T96" fmla="+- 0 9552 6699"/>
                  <a:gd name="T97" fmla="*/ T96 w 3343"/>
                  <a:gd name="T98" fmla="+- 0 7134 4281"/>
                  <a:gd name="T99" fmla="*/ 7134 h 3343"/>
                  <a:gd name="T100" fmla="+- 0 9719 6699"/>
                  <a:gd name="T101" fmla="*/ T100 w 3343"/>
                  <a:gd name="T102" fmla="+- 0 6939 4281"/>
                  <a:gd name="T103" fmla="*/ 6939 h 3343"/>
                  <a:gd name="T104" fmla="+- 0 9855 6699"/>
                  <a:gd name="T105" fmla="*/ T104 w 3343"/>
                  <a:gd name="T106" fmla="+- 0 6720 4281"/>
                  <a:gd name="T107" fmla="*/ 6720 h 3343"/>
                  <a:gd name="T108" fmla="+- 0 9957 6699"/>
                  <a:gd name="T109" fmla="*/ T108 w 3343"/>
                  <a:gd name="T110" fmla="+- 0 6481 4281"/>
                  <a:gd name="T111" fmla="*/ 6481 h 3343"/>
                  <a:gd name="T112" fmla="+- 0 10020 6699"/>
                  <a:gd name="T113" fmla="*/ T112 w 3343"/>
                  <a:gd name="T114" fmla="+- 0 6224 4281"/>
                  <a:gd name="T115" fmla="*/ 6224 h 3343"/>
                  <a:gd name="T116" fmla="+- 0 10042 6699"/>
                  <a:gd name="T117" fmla="*/ T116 w 3343"/>
                  <a:gd name="T118" fmla="+- 0 5953 4281"/>
                  <a:gd name="T119" fmla="*/ 5953 h 3343"/>
                  <a:gd name="T120" fmla="+- 0 10020 6699"/>
                  <a:gd name="T121" fmla="*/ T120 w 3343"/>
                  <a:gd name="T122" fmla="+- 0 5682 4281"/>
                  <a:gd name="T123" fmla="*/ 5682 h 3343"/>
                  <a:gd name="T124" fmla="+- 0 9957 6699"/>
                  <a:gd name="T125" fmla="*/ T124 w 3343"/>
                  <a:gd name="T126" fmla="+- 0 5425 4281"/>
                  <a:gd name="T127" fmla="*/ 5425 h 3343"/>
                  <a:gd name="T128" fmla="+- 0 9855 6699"/>
                  <a:gd name="T129" fmla="*/ T128 w 3343"/>
                  <a:gd name="T130" fmla="+- 0 5185 4281"/>
                  <a:gd name="T131" fmla="*/ 5185 h 3343"/>
                  <a:gd name="T132" fmla="+- 0 9719 6699"/>
                  <a:gd name="T133" fmla="*/ T132 w 3343"/>
                  <a:gd name="T134" fmla="+- 0 4966 4281"/>
                  <a:gd name="T135" fmla="*/ 4966 h 3343"/>
                  <a:gd name="T136" fmla="+- 0 9552 6699"/>
                  <a:gd name="T137" fmla="*/ T136 w 3343"/>
                  <a:gd name="T138" fmla="+- 0 4771 4281"/>
                  <a:gd name="T139" fmla="*/ 4771 h 3343"/>
                  <a:gd name="T140" fmla="+- 0 9357 6699"/>
                  <a:gd name="T141" fmla="*/ T140 w 3343"/>
                  <a:gd name="T142" fmla="+- 0 4604 4281"/>
                  <a:gd name="T143" fmla="*/ 4604 h 3343"/>
                  <a:gd name="T144" fmla="+- 0 9138 6699"/>
                  <a:gd name="T145" fmla="*/ T144 w 3343"/>
                  <a:gd name="T146" fmla="+- 0 4468 4281"/>
                  <a:gd name="T147" fmla="*/ 4468 h 3343"/>
                  <a:gd name="T148" fmla="+- 0 8898 6699"/>
                  <a:gd name="T149" fmla="*/ T148 w 3343"/>
                  <a:gd name="T150" fmla="+- 0 4366 4281"/>
                  <a:gd name="T151" fmla="*/ 4366 h 3343"/>
                  <a:gd name="T152" fmla="+- 0 8759 6699"/>
                  <a:gd name="T153" fmla="*/ T152 w 3343"/>
                  <a:gd name="T154" fmla="+- 0 4327 4281"/>
                  <a:gd name="T155" fmla="*/ 4327 h 334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  <a:cxn ang="0">
                    <a:pos x="T73" y="T75"/>
                  </a:cxn>
                  <a:cxn ang="0">
                    <a:pos x="T77" y="T79"/>
                  </a:cxn>
                  <a:cxn ang="0">
                    <a:pos x="T81" y="T83"/>
                  </a:cxn>
                  <a:cxn ang="0">
                    <a:pos x="T85" y="T87"/>
                  </a:cxn>
                  <a:cxn ang="0">
                    <a:pos x="T89" y="T91"/>
                  </a:cxn>
                  <a:cxn ang="0">
                    <a:pos x="T93" y="T95"/>
                  </a:cxn>
                  <a:cxn ang="0">
                    <a:pos x="T97" y="T99"/>
                  </a:cxn>
                  <a:cxn ang="0">
                    <a:pos x="T101" y="T103"/>
                  </a:cxn>
                  <a:cxn ang="0">
                    <a:pos x="T105" y="T107"/>
                  </a:cxn>
                  <a:cxn ang="0">
                    <a:pos x="T109" y="T111"/>
                  </a:cxn>
                  <a:cxn ang="0">
                    <a:pos x="T113" y="T115"/>
                  </a:cxn>
                  <a:cxn ang="0">
                    <a:pos x="T117" y="T119"/>
                  </a:cxn>
                  <a:cxn ang="0">
                    <a:pos x="T121" y="T123"/>
                  </a:cxn>
                  <a:cxn ang="0">
                    <a:pos x="T125" y="T127"/>
                  </a:cxn>
                  <a:cxn ang="0">
                    <a:pos x="T129" y="T131"/>
                  </a:cxn>
                  <a:cxn ang="0">
                    <a:pos x="T133" y="T135"/>
                  </a:cxn>
                  <a:cxn ang="0">
                    <a:pos x="T137" y="T139"/>
                  </a:cxn>
                  <a:cxn ang="0">
                    <a:pos x="T141" y="T143"/>
                  </a:cxn>
                  <a:cxn ang="0">
                    <a:pos x="T145" y="T147"/>
                  </a:cxn>
                  <a:cxn ang="0">
                    <a:pos x="T149" y="T151"/>
                  </a:cxn>
                  <a:cxn ang="0">
                    <a:pos x="T153" y="T155"/>
                  </a:cxn>
                </a:cxnLst>
                <a:rect l="0" t="0" r="r" b="b"/>
                <a:pathLst>
                  <a:path w="3343" h="3343">
                    <a:moveTo>
                      <a:pt x="2060" y="46"/>
                    </a:moveTo>
                    <a:lnTo>
                      <a:pt x="1672" y="46"/>
                    </a:lnTo>
                    <a:lnTo>
                      <a:pt x="1805" y="52"/>
                    </a:lnTo>
                    <a:lnTo>
                      <a:pt x="1935" y="67"/>
                    </a:lnTo>
                    <a:lnTo>
                      <a:pt x="2062" y="93"/>
                    </a:lnTo>
                    <a:lnTo>
                      <a:pt x="2185" y="129"/>
                    </a:lnTo>
                    <a:lnTo>
                      <a:pt x="2304" y="174"/>
                    </a:lnTo>
                    <a:lnTo>
                      <a:pt x="2418" y="228"/>
                    </a:lnTo>
                    <a:lnTo>
                      <a:pt x="2527" y="290"/>
                    </a:lnTo>
                    <a:lnTo>
                      <a:pt x="2631" y="360"/>
                    </a:lnTo>
                    <a:lnTo>
                      <a:pt x="2729" y="438"/>
                    </a:lnTo>
                    <a:lnTo>
                      <a:pt x="2821" y="523"/>
                    </a:lnTo>
                    <a:lnTo>
                      <a:pt x="2905" y="614"/>
                    </a:lnTo>
                    <a:lnTo>
                      <a:pt x="2983" y="712"/>
                    </a:lnTo>
                    <a:lnTo>
                      <a:pt x="3053" y="816"/>
                    </a:lnTo>
                    <a:lnTo>
                      <a:pt x="3116" y="925"/>
                    </a:lnTo>
                    <a:lnTo>
                      <a:pt x="3169" y="1040"/>
                    </a:lnTo>
                    <a:lnTo>
                      <a:pt x="3214" y="1158"/>
                    </a:lnTo>
                    <a:lnTo>
                      <a:pt x="3250" y="1282"/>
                    </a:lnTo>
                    <a:lnTo>
                      <a:pt x="3276" y="1408"/>
                    </a:lnTo>
                    <a:lnTo>
                      <a:pt x="3292" y="1539"/>
                    </a:lnTo>
                    <a:lnTo>
                      <a:pt x="3297" y="1672"/>
                    </a:lnTo>
                    <a:lnTo>
                      <a:pt x="3292" y="1805"/>
                    </a:lnTo>
                    <a:lnTo>
                      <a:pt x="3276" y="1935"/>
                    </a:lnTo>
                    <a:lnTo>
                      <a:pt x="3250" y="2062"/>
                    </a:lnTo>
                    <a:lnTo>
                      <a:pt x="3214" y="2185"/>
                    </a:lnTo>
                    <a:lnTo>
                      <a:pt x="3169" y="2304"/>
                    </a:lnTo>
                    <a:lnTo>
                      <a:pt x="3116" y="2418"/>
                    </a:lnTo>
                    <a:lnTo>
                      <a:pt x="3053" y="2527"/>
                    </a:lnTo>
                    <a:lnTo>
                      <a:pt x="2983" y="2631"/>
                    </a:lnTo>
                    <a:lnTo>
                      <a:pt x="2905" y="2729"/>
                    </a:lnTo>
                    <a:lnTo>
                      <a:pt x="2821" y="2821"/>
                    </a:lnTo>
                    <a:lnTo>
                      <a:pt x="2729" y="2906"/>
                    </a:lnTo>
                    <a:lnTo>
                      <a:pt x="2631" y="2983"/>
                    </a:lnTo>
                    <a:lnTo>
                      <a:pt x="2527" y="3053"/>
                    </a:lnTo>
                    <a:lnTo>
                      <a:pt x="2418" y="3116"/>
                    </a:lnTo>
                    <a:lnTo>
                      <a:pt x="2304" y="3169"/>
                    </a:lnTo>
                    <a:lnTo>
                      <a:pt x="2185" y="3214"/>
                    </a:lnTo>
                    <a:lnTo>
                      <a:pt x="2062" y="3250"/>
                    </a:lnTo>
                    <a:lnTo>
                      <a:pt x="1935" y="3276"/>
                    </a:lnTo>
                    <a:lnTo>
                      <a:pt x="1805" y="3292"/>
                    </a:lnTo>
                    <a:lnTo>
                      <a:pt x="1672" y="3297"/>
                    </a:lnTo>
                    <a:lnTo>
                      <a:pt x="2060" y="3297"/>
                    </a:lnTo>
                    <a:lnTo>
                      <a:pt x="2199" y="3258"/>
                    </a:lnTo>
                    <a:lnTo>
                      <a:pt x="2322" y="3212"/>
                    </a:lnTo>
                    <a:lnTo>
                      <a:pt x="2439" y="3157"/>
                    </a:lnTo>
                    <a:lnTo>
                      <a:pt x="2552" y="3093"/>
                    </a:lnTo>
                    <a:lnTo>
                      <a:pt x="2658" y="3020"/>
                    </a:lnTo>
                    <a:lnTo>
                      <a:pt x="2759" y="2941"/>
                    </a:lnTo>
                    <a:lnTo>
                      <a:pt x="2853" y="2853"/>
                    </a:lnTo>
                    <a:lnTo>
                      <a:pt x="2940" y="2759"/>
                    </a:lnTo>
                    <a:lnTo>
                      <a:pt x="3020" y="2658"/>
                    </a:lnTo>
                    <a:lnTo>
                      <a:pt x="3093" y="2552"/>
                    </a:lnTo>
                    <a:lnTo>
                      <a:pt x="3156" y="2439"/>
                    </a:lnTo>
                    <a:lnTo>
                      <a:pt x="3212" y="2322"/>
                    </a:lnTo>
                    <a:lnTo>
                      <a:pt x="3258" y="2200"/>
                    </a:lnTo>
                    <a:lnTo>
                      <a:pt x="3295" y="2073"/>
                    </a:lnTo>
                    <a:lnTo>
                      <a:pt x="3321" y="1943"/>
                    </a:lnTo>
                    <a:lnTo>
                      <a:pt x="3338" y="1809"/>
                    </a:lnTo>
                    <a:lnTo>
                      <a:pt x="3343" y="1672"/>
                    </a:lnTo>
                    <a:lnTo>
                      <a:pt x="3338" y="1535"/>
                    </a:lnTo>
                    <a:lnTo>
                      <a:pt x="3321" y="1401"/>
                    </a:lnTo>
                    <a:lnTo>
                      <a:pt x="3295" y="1271"/>
                    </a:lnTo>
                    <a:lnTo>
                      <a:pt x="3258" y="1144"/>
                    </a:lnTo>
                    <a:lnTo>
                      <a:pt x="3212" y="1022"/>
                    </a:lnTo>
                    <a:lnTo>
                      <a:pt x="3156" y="904"/>
                    </a:lnTo>
                    <a:lnTo>
                      <a:pt x="3093" y="792"/>
                    </a:lnTo>
                    <a:lnTo>
                      <a:pt x="3020" y="685"/>
                    </a:lnTo>
                    <a:lnTo>
                      <a:pt x="2940" y="584"/>
                    </a:lnTo>
                    <a:lnTo>
                      <a:pt x="2853" y="490"/>
                    </a:lnTo>
                    <a:lnTo>
                      <a:pt x="2759" y="403"/>
                    </a:lnTo>
                    <a:lnTo>
                      <a:pt x="2658" y="323"/>
                    </a:lnTo>
                    <a:lnTo>
                      <a:pt x="2552" y="251"/>
                    </a:lnTo>
                    <a:lnTo>
                      <a:pt x="2439" y="187"/>
                    </a:lnTo>
                    <a:lnTo>
                      <a:pt x="2322" y="132"/>
                    </a:lnTo>
                    <a:lnTo>
                      <a:pt x="2199" y="85"/>
                    </a:lnTo>
                    <a:lnTo>
                      <a:pt x="2073" y="49"/>
                    </a:lnTo>
                    <a:lnTo>
                      <a:pt x="2060" y="46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pic>
            <p:nvPicPr>
              <p:cNvPr id="105" name="Picture 104">
                <a:extLst>
                  <a:ext uri="{FF2B5EF4-FFF2-40B4-BE49-F238E27FC236}">
                    <a16:creationId xmlns:a16="http://schemas.microsoft.com/office/drawing/2014/main" id="{C997CE76-AF7B-F06E-58DA-9613C930109B}"/>
                  </a:ext>
                </a:extLst>
              </p:cNvPr>
              <p:cNvPicPr>
                <a:picLocks noChangeArrowheads="1"/>
              </p:cNvPicPr>
              <p:nvPr/>
            </p:nvPicPr>
            <p:blipFill>
              <a:blip r:embed="rId10" cstate="print"/>
              <a:srcRect/>
              <a:stretch>
                <a:fillRect/>
              </a:stretch>
            </p:blipFill>
            <p:spPr bwMode="auto">
              <a:xfrm>
                <a:off x="6453" y="4260"/>
                <a:ext cx="1254" cy="2236"/>
              </a:xfrm>
              <a:prstGeom prst="rect">
                <a:avLst/>
              </a:prstGeom>
              <a:noFill/>
            </p:spPr>
          </p:pic>
          <p:pic>
            <p:nvPicPr>
              <p:cNvPr id="106" name="Picture 105">
                <a:extLst>
                  <a:ext uri="{FF2B5EF4-FFF2-40B4-BE49-F238E27FC236}">
                    <a16:creationId xmlns:a16="http://schemas.microsoft.com/office/drawing/2014/main" id="{768B3D7E-218C-3674-121A-C1F4B604A0F5}"/>
                  </a:ext>
                </a:extLst>
              </p:cNvPr>
              <p:cNvPicPr>
                <a:picLocks noChangeArrowheads="1"/>
              </p:cNvPicPr>
              <p:nvPr/>
            </p:nvPicPr>
            <p:blipFill>
              <a:blip r:embed="rId11" cstate="print"/>
              <a:srcRect/>
              <a:stretch>
                <a:fillRect/>
              </a:stretch>
            </p:blipFill>
            <p:spPr bwMode="auto">
              <a:xfrm>
                <a:off x="8837" y="4860"/>
                <a:ext cx="1451" cy="1541"/>
              </a:xfrm>
              <a:prstGeom prst="rect">
                <a:avLst/>
              </a:prstGeom>
              <a:noFill/>
            </p:spPr>
          </p:pic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17DE3D3E-A9FE-76F9-9510-CFF0FAFAE27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927" y="1518"/>
              <a:ext cx="30" cy="127"/>
              <a:chOff x="8081" y="3998"/>
              <a:chExt cx="71" cy="230"/>
            </a:xfrm>
          </p:grpSpPr>
          <p:sp>
            <p:nvSpPr>
              <p:cNvPr id="102" name="Freeform 101">
                <a:extLst>
                  <a:ext uri="{FF2B5EF4-FFF2-40B4-BE49-F238E27FC236}">
                    <a16:creationId xmlns:a16="http://schemas.microsoft.com/office/drawing/2014/main" id="{90B6CEFC-8035-D3A3-6C8B-EB169D23FF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081" y="3998"/>
                <a:ext cx="71" cy="230"/>
              </a:xfrm>
              <a:custGeom>
                <a:avLst/>
                <a:gdLst>
                  <a:gd name="T0" fmla="+- 0 8122 8081"/>
                  <a:gd name="T1" fmla="*/ T0 w 71"/>
                  <a:gd name="T2" fmla="+- 0 3998 3998"/>
                  <a:gd name="T3" fmla="*/ 3998 h 230"/>
                  <a:gd name="T4" fmla="+- 0 8081 8081"/>
                  <a:gd name="T5" fmla="*/ T4 w 71"/>
                  <a:gd name="T6" fmla="+- 0 4004 3998"/>
                  <a:gd name="T7" fmla="*/ 4004 h 230"/>
                  <a:gd name="T8" fmla="+- 0 8112 8081"/>
                  <a:gd name="T9" fmla="*/ T8 w 71"/>
                  <a:gd name="T10" fmla="+- 0 4228 3998"/>
                  <a:gd name="T11" fmla="*/ 4228 h 230"/>
                  <a:gd name="T12" fmla="+- 0 8153 8081"/>
                  <a:gd name="T13" fmla="*/ T12 w 71"/>
                  <a:gd name="T14" fmla="+- 0 4222 3998"/>
                  <a:gd name="T15" fmla="*/ 4222 h 230"/>
                  <a:gd name="T16" fmla="+- 0 8122 8081"/>
                  <a:gd name="T17" fmla="*/ T16 w 71"/>
                  <a:gd name="T18" fmla="+- 0 3998 3998"/>
                  <a:gd name="T19" fmla="*/ 3998 h 23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71" h="230">
                    <a:moveTo>
                      <a:pt x="41" y="0"/>
                    </a:moveTo>
                    <a:lnTo>
                      <a:pt x="0" y="6"/>
                    </a:lnTo>
                    <a:lnTo>
                      <a:pt x="31" y="230"/>
                    </a:lnTo>
                    <a:lnTo>
                      <a:pt x="72" y="224"/>
                    </a:lnTo>
                    <a:lnTo>
                      <a:pt x="41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1AF3375C-BBB1-D214-CCF5-23CBAE01E40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972" y="1508"/>
              <a:ext cx="79" cy="130"/>
              <a:chOff x="8185" y="3980"/>
              <a:chExt cx="183" cy="235"/>
            </a:xfrm>
          </p:grpSpPr>
          <p:sp>
            <p:nvSpPr>
              <p:cNvPr id="99" name="Freeform 98">
                <a:extLst>
                  <a:ext uri="{FF2B5EF4-FFF2-40B4-BE49-F238E27FC236}">
                    <a16:creationId xmlns:a16="http://schemas.microsoft.com/office/drawing/2014/main" id="{F373B026-8EDE-AD88-88A6-3EC1573022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5" y="3980"/>
                <a:ext cx="183" cy="235"/>
              </a:xfrm>
              <a:custGeom>
                <a:avLst/>
                <a:gdLst>
                  <a:gd name="T0" fmla="+- 0 8230 8185"/>
                  <a:gd name="T1" fmla="*/ T0 w 183"/>
                  <a:gd name="T2" fmla="+- 0 3987 3980"/>
                  <a:gd name="T3" fmla="*/ 3987 h 235"/>
                  <a:gd name="T4" fmla="+- 0 8185 8185"/>
                  <a:gd name="T5" fmla="*/ T4 w 183"/>
                  <a:gd name="T6" fmla="+- 0 3989 3980"/>
                  <a:gd name="T7" fmla="*/ 3989 h 235"/>
                  <a:gd name="T8" fmla="+- 0 8197 8185"/>
                  <a:gd name="T9" fmla="*/ T8 w 183"/>
                  <a:gd name="T10" fmla="+- 0 4215 3980"/>
                  <a:gd name="T11" fmla="*/ 4215 h 235"/>
                  <a:gd name="T12" fmla="+- 0 8230 8185"/>
                  <a:gd name="T13" fmla="*/ T12 w 183"/>
                  <a:gd name="T14" fmla="+- 0 4213 3980"/>
                  <a:gd name="T15" fmla="*/ 4213 h 235"/>
                  <a:gd name="T16" fmla="+- 0 8221 8185"/>
                  <a:gd name="T17" fmla="*/ T16 w 183"/>
                  <a:gd name="T18" fmla="+- 0 4048 3980"/>
                  <a:gd name="T19" fmla="*/ 4048 h 235"/>
                  <a:gd name="T20" fmla="+- 0 8271 8185"/>
                  <a:gd name="T21" fmla="*/ T20 w 183"/>
                  <a:gd name="T22" fmla="+- 0 4048 3980"/>
                  <a:gd name="T23" fmla="*/ 4048 h 235"/>
                  <a:gd name="T24" fmla="+- 0 8230 8185"/>
                  <a:gd name="T25" fmla="*/ T24 w 183"/>
                  <a:gd name="T26" fmla="+- 0 3987 3980"/>
                  <a:gd name="T27" fmla="*/ 3987 h 23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</a:cxnLst>
                <a:rect l="0" t="0" r="r" b="b"/>
                <a:pathLst>
                  <a:path w="183" h="235">
                    <a:moveTo>
                      <a:pt x="45" y="7"/>
                    </a:moveTo>
                    <a:lnTo>
                      <a:pt x="0" y="9"/>
                    </a:lnTo>
                    <a:lnTo>
                      <a:pt x="12" y="235"/>
                    </a:lnTo>
                    <a:lnTo>
                      <a:pt x="45" y="233"/>
                    </a:lnTo>
                    <a:lnTo>
                      <a:pt x="36" y="68"/>
                    </a:lnTo>
                    <a:lnTo>
                      <a:pt x="86" y="68"/>
                    </a:lnTo>
                    <a:lnTo>
                      <a:pt x="45" y="7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100" name="Freeform 99">
                <a:extLst>
                  <a:ext uri="{FF2B5EF4-FFF2-40B4-BE49-F238E27FC236}">
                    <a16:creationId xmlns:a16="http://schemas.microsoft.com/office/drawing/2014/main" id="{01D7777E-BBDA-5071-1E40-190CD88529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5" y="3980"/>
                <a:ext cx="183" cy="235"/>
              </a:xfrm>
              <a:custGeom>
                <a:avLst/>
                <a:gdLst>
                  <a:gd name="T0" fmla="+- 0 8271 8185"/>
                  <a:gd name="T1" fmla="*/ T0 w 183"/>
                  <a:gd name="T2" fmla="+- 0 4048 3980"/>
                  <a:gd name="T3" fmla="*/ 4048 h 235"/>
                  <a:gd name="T4" fmla="+- 0 8221 8185"/>
                  <a:gd name="T5" fmla="*/ T4 w 183"/>
                  <a:gd name="T6" fmla="+- 0 4048 3980"/>
                  <a:gd name="T7" fmla="*/ 4048 h 235"/>
                  <a:gd name="T8" fmla="+- 0 8226 8185"/>
                  <a:gd name="T9" fmla="*/ T8 w 183"/>
                  <a:gd name="T10" fmla="+- 0 4056 3980"/>
                  <a:gd name="T11" fmla="*/ 4056 h 235"/>
                  <a:gd name="T12" fmla="+- 0 8231 8185"/>
                  <a:gd name="T13" fmla="*/ T12 w 183"/>
                  <a:gd name="T14" fmla="+- 0 4063 3980"/>
                  <a:gd name="T15" fmla="*/ 4063 h 235"/>
                  <a:gd name="T16" fmla="+- 0 8328 8185"/>
                  <a:gd name="T17" fmla="*/ T16 w 183"/>
                  <a:gd name="T18" fmla="+- 0 4208 3980"/>
                  <a:gd name="T19" fmla="*/ 4208 h 235"/>
                  <a:gd name="T20" fmla="+- 0 8368 8185"/>
                  <a:gd name="T21" fmla="*/ T20 w 183"/>
                  <a:gd name="T22" fmla="+- 0 4206 3980"/>
                  <a:gd name="T23" fmla="*/ 4206 h 235"/>
                  <a:gd name="T24" fmla="+- 0 8364 8185"/>
                  <a:gd name="T25" fmla="*/ T24 w 183"/>
                  <a:gd name="T26" fmla="+- 0 4139 3980"/>
                  <a:gd name="T27" fmla="*/ 4139 h 235"/>
                  <a:gd name="T28" fmla="+- 0 8332 8185"/>
                  <a:gd name="T29" fmla="*/ T28 w 183"/>
                  <a:gd name="T30" fmla="+- 0 4139 3980"/>
                  <a:gd name="T31" fmla="*/ 4139 h 235"/>
                  <a:gd name="T32" fmla="+- 0 8271 8185"/>
                  <a:gd name="T33" fmla="*/ T32 w 183"/>
                  <a:gd name="T34" fmla="+- 0 4048 3980"/>
                  <a:gd name="T35" fmla="*/ 4048 h 23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</a:cxnLst>
                <a:rect l="0" t="0" r="r" b="b"/>
                <a:pathLst>
                  <a:path w="183" h="235">
                    <a:moveTo>
                      <a:pt x="86" y="68"/>
                    </a:moveTo>
                    <a:lnTo>
                      <a:pt x="36" y="68"/>
                    </a:lnTo>
                    <a:lnTo>
                      <a:pt x="41" y="76"/>
                    </a:lnTo>
                    <a:lnTo>
                      <a:pt x="46" y="83"/>
                    </a:lnTo>
                    <a:lnTo>
                      <a:pt x="143" y="228"/>
                    </a:lnTo>
                    <a:lnTo>
                      <a:pt x="183" y="226"/>
                    </a:lnTo>
                    <a:lnTo>
                      <a:pt x="179" y="159"/>
                    </a:lnTo>
                    <a:lnTo>
                      <a:pt x="147" y="159"/>
                    </a:lnTo>
                    <a:lnTo>
                      <a:pt x="86" y="68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101" name="Freeform 100">
                <a:extLst>
                  <a:ext uri="{FF2B5EF4-FFF2-40B4-BE49-F238E27FC236}">
                    <a16:creationId xmlns:a16="http://schemas.microsoft.com/office/drawing/2014/main" id="{EB10B5EA-2CE7-EAEE-46DF-7902ADCADA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85" y="3980"/>
                <a:ext cx="183" cy="235"/>
              </a:xfrm>
              <a:custGeom>
                <a:avLst/>
                <a:gdLst>
                  <a:gd name="T0" fmla="+- 0 8356 8185"/>
                  <a:gd name="T1" fmla="*/ T0 w 183"/>
                  <a:gd name="T2" fmla="+- 0 3980 3980"/>
                  <a:gd name="T3" fmla="*/ 3980 h 235"/>
                  <a:gd name="T4" fmla="+- 0 8324 8185"/>
                  <a:gd name="T5" fmla="*/ T4 w 183"/>
                  <a:gd name="T6" fmla="+- 0 3982 3980"/>
                  <a:gd name="T7" fmla="*/ 3982 h 235"/>
                  <a:gd name="T8" fmla="+- 0 8332 8185"/>
                  <a:gd name="T9" fmla="*/ T8 w 183"/>
                  <a:gd name="T10" fmla="+- 0 4139 3980"/>
                  <a:gd name="T11" fmla="*/ 4139 h 235"/>
                  <a:gd name="T12" fmla="+- 0 8364 8185"/>
                  <a:gd name="T13" fmla="*/ T12 w 183"/>
                  <a:gd name="T14" fmla="+- 0 4139 3980"/>
                  <a:gd name="T15" fmla="*/ 4139 h 235"/>
                  <a:gd name="T16" fmla="+- 0 8356 8185"/>
                  <a:gd name="T17" fmla="*/ T16 w 183"/>
                  <a:gd name="T18" fmla="+- 0 3980 3980"/>
                  <a:gd name="T19" fmla="*/ 3980 h 23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183" h="235">
                    <a:moveTo>
                      <a:pt x="171" y="0"/>
                    </a:moveTo>
                    <a:lnTo>
                      <a:pt x="139" y="2"/>
                    </a:lnTo>
                    <a:lnTo>
                      <a:pt x="147" y="159"/>
                    </a:lnTo>
                    <a:lnTo>
                      <a:pt x="179" y="159"/>
                    </a:lnTo>
                    <a:lnTo>
                      <a:pt x="171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EC45DE9F-B81A-8A5E-9FEC-6B69BB6B6C7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061" y="1510"/>
              <a:ext cx="79" cy="128"/>
              <a:chOff x="8391" y="3982"/>
              <a:chExt cx="183" cy="233"/>
            </a:xfrm>
          </p:grpSpPr>
          <p:sp>
            <p:nvSpPr>
              <p:cNvPr id="96" name="Freeform 95">
                <a:extLst>
                  <a:ext uri="{FF2B5EF4-FFF2-40B4-BE49-F238E27FC236}">
                    <a16:creationId xmlns:a16="http://schemas.microsoft.com/office/drawing/2014/main" id="{78C1598F-4CB8-73D6-3015-204EDBB4AA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91" y="3982"/>
                <a:ext cx="183" cy="233"/>
              </a:xfrm>
              <a:custGeom>
                <a:avLst/>
                <a:gdLst>
                  <a:gd name="T0" fmla="+- 0 8431 8391"/>
                  <a:gd name="T1" fmla="*/ T0 w 183"/>
                  <a:gd name="T2" fmla="+- 0 4145 3982"/>
                  <a:gd name="T3" fmla="*/ 4145 h 233"/>
                  <a:gd name="T4" fmla="+- 0 8391 8391"/>
                  <a:gd name="T5" fmla="*/ T4 w 183"/>
                  <a:gd name="T6" fmla="+- 0 4151 3982"/>
                  <a:gd name="T7" fmla="*/ 4151 h 233"/>
                  <a:gd name="T8" fmla="+- 0 8392 8391"/>
                  <a:gd name="T9" fmla="*/ T8 w 183"/>
                  <a:gd name="T10" fmla="+- 0 4156 3982"/>
                  <a:gd name="T11" fmla="*/ 4156 h 233"/>
                  <a:gd name="T12" fmla="+- 0 8399 8391"/>
                  <a:gd name="T13" fmla="*/ T12 w 183"/>
                  <a:gd name="T14" fmla="+- 0 4173 3982"/>
                  <a:gd name="T15" fmla="*/ 4173 h 233"/>
                  <a:gd name="T16" fmla="+- 0 8448 8391"/>
                  <a:gd name="T17" fmla="*/ T16 w 183"/>
                  <a:gd name="T18" fmla="+- 0 4208 3982"/>
                  <a:gd name="T19" fmla="*/ 4208 h 233"/>
                  <a:gd name="T20" fmla="+- 0 8494 8391"/>
                  <a:gd name="T21" fmla="*/ T20 w 183"/>
                  <a:gd name="T22" fmla="+- 0 4215 3982"/>
                  <a:gd name="T23" fmla="*/ 4215 h 233"/>
                  <a:gd name="T24" fmla="+- 0 8514 8391"/>
                  <a:gd name="T25" fmla="*/ T24 w 183"/>
                  <a:gd name="T26" fmla="+- 0 4212 3982"/>
                  <a:gd name="T27" fmla="*/ 4212 h 233"/>
                  <a:gd name="T28" fmla="+- 0 8532 8391"/>
                  <a:gd name="T29" fmla="*/ T28 w 183"/>
                  <a:gd name="T30" fmla="+- 0 4206 3982"/>
                  <a:gd name="T31" fmla="*/ 4206 h 233"/>
                  <a:gd name="T32" fmla="+- 0 8550 8391"/>
                  <a:gd name="T33" fmla="*/ T32 w 183"/>
                  <a:gd name="T34" fmla="+- 0 4196 3982"/>
                  <a:gd name="T35" fmla="*/ 4196 h 233"/>
                  <a:gd name="T36" fmla="+- 0 8562 8391"/>
                  <a:gd name="T37" fmla="*/ T36 w 183"/>
                  <a:gd name="T38" fmla="+- 0 4182 3982"/>
                  <a:gd name="T39" fmla="*/ 4182 h 233"/>
                  <a:gd name="T40" fmla="+- 0 8563 8391"/>
                  <a:gd name="T41" fmla="*/ T40 w 183"/>
                  <a:gd name="T42" fmla="+- 0 4181 3982"/>
                  <a:gd name="T43" fmla="*/ 4181 h 233"/>
                  <a:gd name="T44" fmla="+- 0 8477 8391"/>
                  <a:gd name="T45" fmla="*/ T44 w 183"/>
                  <a:gd name="T46" fmla="+- 0 4181 3982"/>
                  <a:gd name="T47" fmla="*/ 4181 h 233"/>
                  <a:gd name="T48" fmla="+- 0 8454 8391"/>
                  <a:gd name="T49" fmla="*/ T48 w 183"/>
                  <a:gd name="T50" fmla="+- 0 4175 3982"/>
                  <a:gd name="T51" fmla="*/ 4175 h 233"/>
                  <a:gd name="T52" fmla="+- 0 8438 8391"/>
                  <a:gd name="T53" fmla="*/ T52 w 183"/>
                  <a:gd name="T54" fmla="+- 0 4163 3982"/>
                  <a:gd name="T55" fmla="*/ 4163 h 233"/>
                  <a:gd name="T56" fmla="+- 0 8431 8391"/>
                  <a:gd name="T57" fmla="*/ T56 w 183"/>
                  <a:gd name="T58" fmla="+- 0 4145 3982"/>
                  <a:gd name="T59" fmla="*/ 4145 h 23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</a:cxnLst>
                <a:rect l="0" t="0" r="r" b="b"/>
                <a:pathLst>
                  <a:path w="183" h="233">
                    <a:moveTo>
                      <a:pt x="40" y="163"/>
                    </a:moveTo>
                    <a:lnTo>
                      <a:pt x="0" y="169"/>
                    </a:lnTo>
                    <a:lnTo>
                      <a:pt x="1" y="174"/>
                    </a:lnTo>
                    <a:lnTo>
                      <a:pt x="8" y="191"/>
                    </a:lnTo>
                    <a:lnTo>
                      <a:pt x="57" y="226"/>
                    </a:lnTo>
                    <a:lnTo>
                      <a:pt x="103" y="233"/>
                    </a:lnTo>
                    <a:lnTo>
                      <a:pt x="123" y="230"/>
                    </a:lnTo>
                    <a:lnTo>
                      <a:pt x="141" y="224"/>
                    </a:lnTo>
                    <a:lnTo>
                      <a:pt x="159" y="214"/>
                    </a:lnTo>
                    <a:lnTo>
                      <a:pt x="171" y="200"/>
                    </a:lnTo>
                    <a:lnTo>
                      <a:pt x="172" y="199"/>
                    </a:lnTo>
                    <a:lnTo>
                      <a:pt x="86" y="199"/>
                    </a:lnTo>
                    <a:lnTo>
                      <a:pt x="63" y="193"/>
                    </a:lnTo>
                    <a:lnTo>
                      <a:pt x="47" y="181"/>
                    </a:lnTo>
                    <a:lnTo>
                      <a:pt x="40" y="163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97" name="Freeform 96">
                <a:extLst>
                  <a:ext uri="{FF2B5EF4-FFF2-40B4-BE49-F238E27FC236}">
                    <a16:creationId xmlns:a16="http://schemas.microsoft.com/office/drawing/2014/main" id="{BFAF43A8-E1A4-AC27-3EDC-E9C9981443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91" y="3982"/>
                <a:ext cx="183" cy="233"/>
              </a:xfrm>
              <a:custGeom>
                <a:avLst/>
                <a:gdLst>
                  <a:gd name="T0" fmla="+- 0 8480 8391"/>
                  <a:gd name="T1" fmla="*/ T0 w 183"/>
                  <a:gd name="T2" fmla="+- 0 3982 3982"/>
                  <a:gd name="T3" fmla="*/ 3982 h 233"/>
                  <a:gd name="T4" fmla="+- 0 8424 8391"/>
                  <a:gd name="T5" fmla="*/ T4 w 183"/>
                  <a:gd name="T6" fmla="+- 0 4006 3982"/>
                  <a:gd name="T7" fmla="*/ 4006 h 233"/>
                  <a:gd name="T8" fmla="+- 0 8408 8391"/>
                  <a:gd name="T9" fmla="*/ T8 w 183"/>
                  <a:gd name="T10" fmla="+- 0 4054 3982"/>
                  <a:gd name="T11" fmla="*/ 4054 h 233"/>
                  <a:gd name="T12" fmla="+- 0 8410 8391"/>
                  <a:gd name="T13" fmla="*/ T12 w 183"/>
                  <a:gd name="T14" fmla="+- 0 4064 3982"/>
                  <a:gd name="T15" fmla="*/ 4064 h 233"/>
                  <a:gd name="T16" fmla="+- 0 8515 8391"/>
                  <a:gd name="T17" fmla="*/ T16 w 183"/>
                  <a:gd name="T18" fmla="+- 0 4127 3982"/>
                  <a:gd name="T19" fmla="*/ 4127 h 233"/>
                  <a:gd name="T20" fmla="+- 0 8523 8391"/>
                  <a:gd name="T21" fmla="*/ T20 w 183"/>
                  <a:gd name="T22" fmla="+- 0 4132 3982"/>
                  <a:gd name="T23" fmla="*/ 4132 h 233"/>
                  <a:gd name="T24" fmla="+- 0 8529 8391"/>
                  <a:gd name="T25" fmla="*/ T24 w 183"/>
                  <a:gd name="T26" fmla="+- 0 4142 3982"/>
                  <a:gd name="T27" fmla="*/ 4142 h 233"/>
                  <a:gd name="T28" fmla="+- 0 8530 8391"/>
                  <a:gd name="T29" fmla="*/ T28 w 183"/>
                  <a:gd name="T30" fmla="+- 0 4148 3982"/>
                  <a:gd name="T31" fmla="*/ 4148 h 233"/>
                  <a:gd name="T32" fmla="+- 0 8530 8391"/>
                  <a:gd name="T33" fmla="*/ T32 w 183"/>
                  <a:gd name="T34" fmla="+- 0 4163 3982"/>
                  <a:gd name="T35" fmla="*/ 4163 h 233"/>
                  <a:gd name="T36" fmla="+- 0 8525 8391"/>
                  <a:gd name="T37" fmla="*/ T36 w 183"/>
                  <a:gd name="T38" fmla="+- 0 4170 3982"/>
                  <a:gd name="T39" fmla="*/ 4170 h 233"/>
                  <a:gd name="T40" fmla="+- 0 8517 8391"/>
                  <a:gd name="T41" fmla="*/ T40 w 183"/>
                  <a:gd name="T42" fmla="+- 0 4175 3982"/>
                  <a:gd name="T43" fmla="*/ 4175 h 233"/>
                  <a:gd name="T44" fmla="+- 0 8502 8391"/>
                  <a:gd name="T45" fmla="*/ T44 w 183"/>
                  <a:gd name="T46" fmla="+- 0 4181 3982"/>
                  <a:gd name="T47" fmla="*/ 4181 h 233"/>
                  <a:gd name="T48" fmla="+- 0 8477 8391"/>
                  <a:gd name="T49" fmla="*/ T48 w 183"/>
                  <a:gd name="T50" fmla="+- 0 4181 3982"/>
                  <a:gd name="T51" fmla="*/ 4181 h 233"/>
                  <a:gd name="T52" fmla="+- 0 8563 8391"/>
                  <a:gd name="T53" fmla="*/ T52 w 183"/>
                  <a:gd name="T54" fmla="+- 0 4181 3982"/>
                  <a:gd name="T55" fmla="*/ 4181 h 233"/>
                  <a:gd name="T56" fmla="+- 0 8570 8391"/>
                  <a:gd name="T57" fmla="*/ T56 w 183"/>
                  <a:gd name="T58" fmla="+- 0 4164 3982"/>
                  <a:gd name="T59" fmla="*/ 4164 h 233"/>
                  <a:gd name="T60" fmla="+- 0 8574 8391"/>
                  <a:gd name="T61" fmla="*/ T60 w 183"/>
                  <a:gd name="T62" fmla="+- 0 4140 3982"/>
                  <a:gd name="T63" fmla="*/ 4140 h 233"/>
                  <a:gd name="T64" fmla="+- 0 8569 8391"/>
                  <a:gd name="T65" fmla="*/ T64 w 183"/>
                  <a:gd name="T66" fmla="+- 0 4122 3982"/>
                  <a:gd name="T67" fmla="*/ 4122 h 233"/>
                  <a:gd name="T68" fmla="+- 0 8557 8391"/>
                  <a:gd name="T69" fmla="*/ T68 w 183"/>
                  <a:gd name="T70" fmla="+- 0 4101 3982"/>
                  <a:gd name="T71" fmla="*/ 4101 h 233"/>
                  <a:gd name="T72" fmla="+- 0 8541 8391"/>
                  <a:gd name="T73" fmla="*/ T72 w 183"/>
                  <a:gd name="T74" fmla="+- 0 4090 3982"/>
                  <a:gd name="T75" fmla="*/ 4090 h 233"/>
                  <a:gd name="T76" fmla="+- 0 8519 8391"/>
                  <a:gd name="T77" fmla="*/ T76 w 183"/>
                  <a:gd name="T78" fmla="+- 0 4081 3982"/>
                  <a:gd name="T79" fmla="*/ 4081 h 233"/>
                  <a:gd name="T80" fmla="+- 0 8477 8391"/>
                  <a:gd name="T81" fmla="*/ T80 w 183"/>
                  <a:gd name="T82" fmla="+- 0 4068 3982"/>
                  <a:gd name="T83" fmla="*/ 4068 h 233"/>
                  <a:gd name="T84" fmla="+- 0 8457 8391"/>
                  <a:gd name="T85" fmla="*/ T84 w 183"/>
                  <a:gd name="T86" fmla="+- 0 4056 3982"/>
                  <a:gd name="T87" fmla="*/ 4056 h 233"/>
                  <a:gd name="T88" fmla="+- 0 8451 8391"/>
                  <a:gd name="T89" fmla="*/ T88 w 183"/>
                  <a:gd name="T90" fmla="+- 0 4040 3982"/>
                  <a:gd name="T91" fmla="*/ 4040 h 233"/>
                  <a:gd name="T92" fmla="+- 0 8452 8391"/>
                  <a:gd name="T93" fmla="*/ T92 w 183"/>
                  <a:gd name="T94" fmla="+- 0 4032 3982"/>
                  <a:gd name="T95" fmla="*/ 4032 h 233"/>
                  <a:gd name="T96" fmla="+- 0 8455 8391"/>
                  <a:gd name="T97" fmla="*/ T96 w 183"/>
                  <a:gd name="T98" fmla="+- 0 4026 3982"/>
                  <a:gd name="T99" fmla="*/ 4026 h 233"/>
                  <a:gd name="T100" fmla="+- 0 8463 8391"/>
                  <a:gd name="T101" fmla="*/ T100 w 183"/>
                  <a:gd name="T102" fmla="+- 0 4020 3982"/>
                  <a:gd name="T103" fmla="*/ 4020 h 233"/>
                  <a:gd name="T104" fmla="+- 0 8477 8391"/>
                  <a:gd name="T105" fmla="*/ T104 w 183"/>
                  <a:gd name="T106" fmla="+- 0 4016 3982"/>
                  <a:gd name="T107" fmla="*/ 4016 h 233"/>
                  <a:gd name="T108" fmla="+- 0 8562 8391"/>
                  <a:gd name="T109" fmla="*/ T108 w 183"/>
                  <a:gd name="T110" fmla="+- 0 4016 3982"/>
                  <a:gd name="T111" fmla="*/ 4016 h 233"/>
                  <a:gd name="T112" fmla="+- 0 8558 8391"/>
                  <a:gd name="T113" fmla="*/ T112 w 183"/>
                  <a:gd name="T114" fmla="+- 0 4009 3982"/>
                  <a:gd name="T115" fmla="*/ 4009 h 233"/>
                  <a:gd name="T116" fmla="+- 0 8540 8391"/>
                  <a:gd name="T117" fmla="*/ T116 w 183"/>
                  <a:gd name="T118" fmla="+- 0 3995 3982"/>
                  <a:gd name="T119" fmla="*/ 3995 h 233"/>
                  <a:gd name="T120" fmla="+- 0 8525 8391"/>
                  <a:gd name="T121" fmla="*/ T120 w 183"/>
                  <a:gd name="T122" fmla="+- 0 3988 3982"/>
                  <a:gd name="T123" fmla="*/ 3988 h 233"/>
                  <a:gd name="T124" fmla="+- 0 8505 8391"/>
                  <a:gd name="T125" fmla="*/ T124 w 183"/>
                  <a:gd name="T126" fmla="+- 0 3984 3982"/>
                  <a:gd name="T127" fmla="*/ 3984 h 233"/>
                  <a:gd name="T128" fmla="+- 0 8480 8391"/>
                  <a:gd name="T129" fmla="*/ T128 w 183"/>
                  <a:gd name="T130" fmla="+- 0 3982 3982"/>
                  <a:gd name="T131" fmla="*/ 3982 h 23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  <a:cxn ang="0">
                    <a:pos x="T73" y="T75"/>
                  </a:cxn>
                  <a:cxn ang="0">
                    <a:pos x="T77" y="T79"/>
                  </a:cxn>
                  <a:cxn ang="0">
                    <a:pos x="T81" y="T83"/>
                  </a:cxn>
                  <a:cxn ang="0">
                    <a:pos x="T85" y="T87"/>
                  </a:cxn>
                  <a:cxn ang="0">
                    <a:pos x="T89" y="T91"/>
                  </a:cxn>
                  <a:cxn ang="0">
                    <a:pos x="T93" y="T95"/>
                  </a:cxn>
                  <a:cxn ang="0">
                    <a:pos x="T97" y="T99"/>
                  </a:cxn>
                  <a:cxn ang="0">
                    <a:pos x="T101" y="T103"/>
                  </a:cxn>
                  <a:cxn ang="0">
                    <a:pos x="T105" y="T107"/>
                  </a:cxn>
                  <a:cxn ang="0">
                    <a:pos x="T109" y="T111"/>
                  </a:cxn>
                  <a:cxn ang="0">
                    <a:pos x="T113" y="T115"/>
                  </a:cxn>
                  <a:cxn ang="0">
                    <a:pos x="T117" y="T119"/>
                  </a:cxn>
                  <a:cxn ang="0">
                    <a:pos x="T121" y="T123"/>
                  </a:cxn>
                  <a:cxn ang="0">
                    <a:pos x="T125" y="T127"/>
                  </a:cxn>
                  <a:cxn ang="0">
                    <a:pos x="T129" y="T131"/>
                  </a:cxn>
                </a:cxnLst>
                <a:rect l="0" t="0" r="r" b="b"/>
                <a:pathLst>
                  <a:path w="183" h="233">
                    <a:moveTo>
                      <a:pt x="89" y="0"/>
                    </a:moveTo>
                    <a:lnTo>
                      <a:pt x="33" y="24"/>
                    </a:lnTo>
                    <a:lnTo>
                      <a:pt x="17" y="72"/>
                    </a:lnTo>
                    <a:lnTo>
                      <a:pt x="19" y="82"/>
                    </a:lnTo>
                    <a:lnTo>
                      <a:pt x="124" y="145"/>
                    </a:lnTo>
                    <a:lnTo>
                      <a:pt x="132" y="150"/>
                    </a:lnTo>
                    <a:lnTo>
                      <a:pt x="138" y="160"/>
                    </a:lnTo>
                    <a:lnTo>
                      <a:pt x="139" y="166"/>
                    </a:lnTo>
                    <a:lnTo>
                      <a:pt x="139" y="181"/>
                    </a:lnTo>
                    <a:lnTo>
                      <a:pt x="134" y="188"/>
                    </a:lnTo>
                    <a:lnTo>
                      <a:pt x="126" y="193"/>
                    </a:lnTo>
                    <a:lnTo>
                      <a:pt x="111" y="199"/>
                    </a:lnTo>
                    <a:lnTo>
                      <a:pt x="86" y="199"/>
                    </a:lnTo>
                    <a:lnTo>
                      <a:pt x="172" y="199"/>
                    </a:lnTo>
                    <a:lnTo>
                      <a:pt x="179" y="182"/>
                    </a:lnTo>
                    <a:lnTo>
                      <a:pt x="183" y="158"/>
                    </a:lnTo>
                    <a:lnTo>
                      <a:pt x="178" y="140"/>
                    </a:lnTo>
                    <a:lnTo>
                      <a:pt x="166" y="119"/>
                    </a:lnTo>
                    <a:lnTo>
                      <a:pt x="150" y="108"/>
                    </a:lnTo>
                    <a:lnTo>
                      <a:pt x="128" y="99"/>
                    </a:lnTo>
                    <a:lnTo>
                      <a:pt x="86" y="86"/>
                    </a:lnTo>
                    <a:lnTo>
                      <a:pt x="66" y="74"/>
                    </a:lnTo>
                    <a:lnTo>
                      <a:pt x="60" y="58"/>
                    </a:lnTo>
                    <a:lnTo>
                      <a:pt x="61" y="50"/>
                    </a:lnTo>
                    <a:lnTo>
                      <a:pt x="64" y="44"/>
                    </a:lnTo>
                    <a:lnTo>
                      <a:pt x="72" y="38"/>
                    </a:lnTo>
                    <a:lnTo>
                      <a:pt x="86" y="34"/>
                    </a:lnTo>
                    <a:lnTo>
                      <a:pt x="171" y="34"/>
                    </a:lnTo>
                    <a:lnTo>
                      <a:pt x="167" y="27"/>
                    </a:lnTo>
                    <a:lnTo>
                      <a:pt x="149" y="13"/>
                    </a:lnTo>
                    <a:lnTo>
                      <a:pt x="134" y="6"/>
                    </a:lnTo>
                    <a:lnTo>
                      <a:pt x="114" y="2"/>
                    </a:lnTo>
                    <a:lnTo>
                      <a:pt x="89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98" name="Freeform 97">
                <a:extLst>
                  <a:ext uri="{FF2B5EF4-FFF2-40B4-BE49-F238E27FC236}">
                    <a16:creationId xmlns:a16="http://schemas.microsoft.com/office/drawing/2014/main" id="{047950FC-ADF5-55C3-81AF-095F2B799D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91" y="3982"/>
                <a:ext cx="183" cy="233"/>
              </a:xfrm>
              <a:custGeom>
                <a:avLst/>
                <a:gdLst>
                  <a:gd name="T0" fmla="+- 0 8562 8391"/>
                  <a:gd name="T1" fmla="*/ T0 w 183"/>
                  <a:gd name="T2" fmla="+- 0 4016 3982"/>
                  <a:gd name="T3" fmla="*/ 4016 h 233"/>
                  <a:gd name="T4" fmla="+- 0 8477 8391"/>
                  <a:gd name="T5" fmla="*/ T4 w 183"/>
                  <a:gd name="T6" fmla="+- 0 4016 3982"/>
                  <a:gd name="T7" fmla="*/ 4016 h 233"/>
                  <a:gd name="T8" fmla="+- 0 8503 8391"/>
                  <a:gd name="T9" fmla="*/ T8 w 183"/>
                  <a:gd name="T10" fmla="+- 0 4016 3982"/>
                  <a:gd name="T11" fmla="*/ 4016 h 233"/>
                  <a:gd name="T12" fmla="+- 0 8522 8391"/>
                  <a:gd name="T13" fmla="*/ T12 w 183"/>
                  <a:gd name="T14" fmla="+- 0 4025 3982"/>
                  <a:gd name="T15" fmla="*/ 4025 h 233"/>
                  <a:gd name="T16" fmla="+- 0 8532 8391"/>
                  <a:gd name="T17" fmla="*/ T16 w 183"/>
                  <a:gd name="T18" fmla="+- 0 4043 3982"/>
                  <a:gd name="T19" fmla="*/ 4043 h 233"/>
                  <a:gd name="T20" fmla="+- 0 8568 8391"/>
                  <a:gd name="T21" fmla="*/ T20 w 183"/>
                  <a:gd name="T22" fmla="+- 0 4025 3982"/>
                  <a:gd name="T23" fmla="*/ 4025 h 233"/>
                  <a:gd name="T24" fmla="+- 0 8562 8391"/>
                  <a:gd name="T25" fmla="*/ T24 w 183"/>
                  <a:gd name="T26" fmla="+- 0 4016 3982"/>
                  <a:gd name="T27" fmla="*/ 4016 h 23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</a:cxnLst>
                <a:rect l="0" t="0" r="r" b="b"/>
                <a:pathLst>
                  <a:path w="183" h="233">
                    <a:moveTo>
                      <a:pt x="171" y="34"/>
                    </a:moveTo>
                    <a:lnTo>
                      <a:pt x="86" y="34"/>
                    </a:lnTo>
                    <a:lnTo>
                      <a:pt x="112" y="34"/>
                    </a:lnTo>
                    <a:lnTo>
                      <a:pt x="131" y="43"/>
                    </a:lnTo>
                    <a:lnTo>
                      <a:pt x="141" y="61"/>
                    </a:lnTo>
                    <a:lnTo>
                      <a:pt x="177" y="43"/>
                    </a:lnTo>
                    <a:lnTo>
                      <a:pt x="171" y="34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F5B413BF-ECD3-4240-8E87-5B20926BA94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153" y="1516"/>
              <a:ext cx="72" cy="132"/>
              <a:chOff x="8605" y="3994"/>
              <a:chExt cx="167" cy="240"/>
            </a:xfrm>
          </p:grpSpPr>
          <p:sp>
            <p:nvSpPr>
              <p:cNvPr id="94" name="Freeform 93">
                <a:extLst>
                  <a:ext uri="{FF2B5EF4-FFF2-40B4-BE49-F238E27FC236}">
                    <a16:creationId xmlns:a16="http://schemas.microsoft.com/office/drawing/2014/main" id="{5C9CEB60-92E1-B276-1872-CC1551C089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5" y="3994"/>
                <a:ext cx="167" cy="240"/>
              </a:xfrm>
              <a:custGeom>
                <a:avLst/>
                <a:gdLst>
                  <a:gd name="T0" fmla="+- 0 8610 8605"/>
                  <a:gd name="T1" fmla="*/ T0 w 167"/>
                  <a:gd name="T2" fmla="+- 0 3994 3994"/>
                  <a:gd name="T3" fmla="*/ 3994 h 240"/>
                  <a:gd name="T4" fmla="+- 0 8605 8605"/>
                  <a:gd name="T5" fmla="*/ T4 w 167"/>
                  <a:gd name="T6" fmla="+- 0 4028 3994"/>
                  <a:gd name="T7" fmla="*/ 4028 h 240"/>
                  <a:gd name="T8" fmla="+- 0 8664 8605"/>
                  <a:gd name="T9" fmla="*/ T8 w 167"/>
                  <a:gd name="T10" fmla="+- 0 4037 3994"/>
                  <a:gd name="T11" fmla="*/ 4037 h 240"/>
                  <a:gd name="T12" fmla="+- 0 8634 8605"/>
                  <a:gd name="T13" fmla="*/ T12 w 167"/>
                  <a:gd name="T14" fmla="+- 0 4226 3994"/>
                  <a:gd name="T15" fmla="*/ 4226 h 240"/>
                  <a:gd name="T16" fmla="+- 0 8678 8605"/>
                  <a:gd name="T17" fmla="*/ T16 w 167"/>
                  <a:gd name="T18" fmla="+- 0 4233 3994"/>
                  <a:gd name="T19" fmla="*/ 4233 h 240"/>
                  <a:gd name="T20" fmla="+- 0 8707 8605"/>
                  <a:gd name="T21" fmla="*/ T20 w 167"/>
                  <a:gd name="T22" fmla="+- 0 4044 3994"/>
                  <a:gd name="T23" fmla="*/ 4044 h 240"/>
                  <a:gd name="T24" fmla="+- 0 8768 8605"/>
                  <a:gd name="T25" fmla="*/ T24 w 167"/>
                  <a:gd name="T26" fmla="+- 0 4044 3994"/>
                  <a:gd name="T27" fmla="*/ 4044 h 240"/>
                  <a:gd name="T28" fmla="+- 0 8772 8605"/>
                  <a:gd name="T29" fmla="*/ T28 w 167"/>
                  <a:gd name="T30" fmla="+- 0 4019 3994"/>
                  <a:gd name="T31" fmla="*/ 4019 h 240"/>
                  <a:gd name="T32" fmla="+- 0 8610 8605"/>
                  <a:gd name="T33" fmla="*/ T32 w 167"/>
                  <a:gd name="T34" fmla="+- 0 3994 3994"/>
                  <a:gd name="T35" fmla="*/ 3994 h 24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</a:cxnLst>
                <a:rect l="0" t="0" r="r" b="b"/>
                <a:pathLst>
                  <a:path w="167" h="240">
                    <a:moveTo>
                      <a:pt x="5" y="0"/>
                    </a:moveTo>
                    <a:lnTo>
                      <a:pt x="0" y="34"/>
                    </a:lnTo>
                    <a:lnTo>
                      <a:pt x="59" y="43"/>
                    </a:lnTo>
                    <a:lnTo>
                      <a:pt x="29" y="232"/>
                    </a:lnTo>
                    <a:lnTo>
                      <a:pt x="73" y="239"/>
                    </a:lnTo>
                    <a:lnTo>
                      <a:pt x="102" y="50"/>
                    </a:lnTo>
                    <a:lnTo>
                      <a:pt x="163" y="50"/>
                    </a:lnTo>
                    <a:lnTo>
                      <a:pt x="167" y="25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95" name="Freeform 94">
                <a:extLst>
                  <a:ext uri="{FF2B5EF4-FFF2-40B4-BE49-F238E27FC236}">
                    <a16:creationId xmlns:a16="http://schemas.microsoft.com/office/drawing/2014/main" id="{CF99B84B-8007-ED22-A532-2BA33C1EFE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05" y="3994"/>
                <a:ext cx="167" cy="240"/>
              </a:xfrm>
              <a:custGeom>
                <a:avLst/>
                <a:gdLst>
                  <a:gd name="T0" fmla="+- 0 8768 8605"/>
                  <a:gd name="T1" fmla="*/ T0 w 167"/>
                  <a:gd name="T2" fmla="+- 0 4044 3994"/>
                  <a:gd name="T3" fmla="*/ 4044 h 240"/>
                  <a:gd name="T4" fmla="+- 0 8707 8605"/>
                  <a:gd name="T5" fmla="*/ T4 w 167"/>
                  <a:gd name="T6" fmla="+- 0 4044 3994"/>
                  <a:gd name="T7" fmla="*/ 4044 h 240"/>
                  <a:gd name="T8" fmla="+- 0 8767 8605"/>
                  <a:gd name="T9" fmla="*/ T8 w 167"/>
                  <a:gd name="T10" fmla="+- 0 4054 3994"/>
                  <a:gd name="T11" fmla="*/ 4054 h 240"/>
                  <a:gd name="T12" fmla="+- 0 8768 8605"/>
                  <a:gd name="T13" fmla="*/ T12 w 167"/>
                  <a:gd name="T14" fmla="+- 0 4044 3994"/>
                  <a:gd name="T15" fmla="*/ 4044 h 24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67" h="240">
                    <a:moveTo>
                      <a:pt x="163" y="50"/>
                    </a:moveTo>
                    <a:lnTo>
                      <a:pt x="102" y="50"/>
                    </a:lnTo>
                    <a:lnTo>
                      <a:pt x="162" y="60"/>
                    </a:lnTo>
                    <a:lnTo>
                      <a:pt x="163" y="5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98017C78-2CDE-4172-A682-698621AC9CC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219" y="1535"/>
              <a:ext cx="39" cy="127"/>
              <a:chOff x="8757" y="4028"/>
              <a:chExt cx="90" cy="230"/>
            </a:xfrm>
          </p:grpSpPr>
          <p:sp>
            <p:nvSpPr>
              <p:cNvPr id="93" name="Freeform 92">
                <a:extLst>
                  <a:ext uri="{FF2B5EF4-FFF2-40B4-BE49-F238E27FC236}">
                    <a16:creationId xmlns:a16="http://schemas.microsoft.com/office/drawing/2014/main" id="{8C81D4B4-3D4A-DC2D-0393-15ABDE093B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57" y="4028"/>
                <a:ext cx="90" cy="230"/>
              </a:xfrm>
              <a:custGeom>
                <a:avLst/>
                <a:gdLst>
                  <a:gd name="T0" fmla="+- 0 8807 8757"/>
                  <a:gd name="T1" fmla="*/ T0 w 90"/>
                  <a:gd name="T2" fmla="+- 0 4028 4028"/>
                  <a:gd name="T3" fmla="*/ 4028 h 230"/>
                  <a:gd name="T4" fmla="+- 0 8757 8757"/>
                  <a:gd name="T5" fmla="*/ T4 w 90"/>
                  <a:gd name="T6" fmla="+- 0 4248 4028"/>
                  <a:gd name="T7" fmla="*/ 4248 h 230"/>
                  <a:gd name="T8" fmla="+- 0 8797 8757"/>
                  <a:gd name="T9" fmla="*/ T8 w 90"/>
                  <a:gd name="T10" fmla="+- 0 4258 4028"/>
                  <a:gd name="T11" fmla="*/ 4258 h 230"/>
                  <a:gd name="T12" fmla="+- 0 8847 8757"/>
                  <a:gd name="T13" fmla="*/ T12 w 90"/>
                  <a:gd name="T14" fmla="+- 0 4037 4028"/>
                  <a:gd name="T15" fmla="*/ 4037 h 230"/>
                  <a:gd name="T16" fmla="+- 0 8807 8757"/>
                  <a:gd name="T17" fmla="*/ T16 w 90"/>
                  <a:gd name="T18" fmla="+- 0 4028 4028"/>
                  <a:gd name="T19" fmla="*/ 4028 h 23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90" h="230">
                    <a:moveTo>
                      <a:pt x="50" y="0"/>
                    </a:moveTo>
                    <a:lnTo>
                      <a:pt x="0" y="220"/>
                    </a:lnTo>
                    <a:lnTo>
                      <a:pt x="40" y="230"/>
                    </a:lnTo>
                    <a:lnTo>
                      <a:pt x="90" y="9"/>
                    </a:lnTo>
                    <a:lnTo>
                      <a:pt x="50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493F0482-ABD2-FCA7-7168-C08187DEF66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269" y="1544"/>
              <a:ext cx="72" cy="136"/>
              <a:chOff x="8873" y="4045"/>
              <a:chExt cx="167" cy="247"/>
            </a:xfrm>
          </p:grpSpPr>
          <p:sp>
            <p:nvSpPr>
              <p:cNvPr id="91" name="Freeform 90">
                <a:extLst>
                  <a:ext uri="{FF2B5EF4-FFF2-40B4-BE49-F238E27FC236}">
                    <a16:creationId xmlns:a16="http://schemas.microsoft.com/office/drawing/2014/main" id="{23F275A1-0B96-AEDD-78EF-D9BFA15BE8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73" y="4045"/>
                <a:ext cx="167" cy="247"/>
              </a:xfrm>
              <a:custGeom>
                <a:avLst/>
                <a:gdLst>
                  <a:gd name="T0" fmla="+- 0 8884 8873"/>
                  <a:gd name="T1" fmla="*/ T0 w 167"/>
                  <a:gd name="T2" fmla="+- 0 4045 4045"/>
                  <a:gd name="T3" fmla="*/ 4045 h 247"/>
                  <a:gd name="T4" fmla="+- 0 8873 8873"/>
                  <a:gd name="T5" fmla="*/ T4 w 167"/>
                  <a:gd name="T6" fmla="+- 0 4078 4045"/>
                  <a:gd name="T7" fmla="*/ 4078 h 247"/>
                  <a:gd name="T8" fmla="+- 0 8931 8873"/>
                  <a:gd name="T9" fmla="*/ T8 w 167"/>
                  <a:gd name="T10" fmla="+- 0 4096 4045"/>
                  <a:gd name="T11" fmla="*/ 4096 h 247"/>
                  <a:gd name="T12" fmla="+- 0 8875 8873"/>
                  <a:gd name="T13" fmla="*/ T12 w 167"/>
                  <a:gd name="T14" fmla="+- 0 4278 4045"/>
                  <a:gd name="T15" fmla="*/ 4278 h 247"/>
                  <a:gd name="T16" fmla="+- 0 8917 8873"/>
                  <a:gd name="T17" fmla="*/ T16 w 167"/>
                  <a:gd name="T18" fmla="+- 0 4291 4045"/>
                  <a:gd name="T19" fmla="*/ 4291 h 247"/>
                  <a:gd name="T20" fmla="+- 0 8973 8873"/>
                  <a:gd name="T21" fmla="*/ T20 w 167"/>
                  <a:gd name="T22" fmla="+- 0 4108 4045"/>
                  <a:gd name="T23" fmla="*/ 4108 h 247"/>
                  <a:gd name="T24" fmla="+- 0 9036 8873"/>
                  <a:gd name="T25" fmla="*/ T24 w 167"/>
                  <a:gd name="T26" fmla="+- 0 4108 4045"/>
                  <a:gd name="T27" fmla="*/ 4108 h 247"/>
                  <a:gd name="T28" fmla="+- 0 9040 8873"/>
                  <a:gd name="T29" fmla="*/ T28 w 167"/>
                  <a:gd name="T30" fmla="+- 0 4092 4045"/>
                  <a:gd name="T31" fmla="*/ 4092 h 247"/>
                  <a:gd name="T32" fmla="+- 0 8884 8873"/>
                  <a:gd name="T33" fmla="*/ T32 w 167"/>
                  <a:gd name="T34" fmla="+- 0 4045 4045"/>
                  <a:gd name="T35" fmla="*/ 4045 h 24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</a:cxnLst>
                <a:rect l="0" t="0" r="r" b="b"/>
                <a:pathLst>
                  <a:path w="167" h="247">
                    <a:moveTo>
                      <a:pt x="11" y="0"/>
                    </a:moveTo>
                    <a:lnTo>
                      <a:pt x="0" y="33"/>
                    </a:lnTo>
                    <a:lnTo>
                      <a:pt x="58" y="51"/>
                    </a:lnTo>
                    <a:lnTo>
                      <a:pt x="2" y="233"/>
                    </a:lnTo>
                    <a:lnTo>
                      <a:pt x="44" y="246"/>
                    </a:lnTo>
                    <a:lnTo>
                      <a:pt x="100" y="63"/>
                    </a:lnTo>
                    <a:lnTo>
                      <a:pt x="163" y="63"/>
                    </a:lnTo>
                    <a:lnTo>
                      <a:pt x="167" y="47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92" name="Freeform 91">
                <a:extLst>
                  <a:ext uri="{FF2B5EF4-FFF2-40B4-BE49-F238E27FC236}">
                    <a16:creationId xmlns:a16="http://schemas.microsoft.com/office/drawing/2014/main" id="{79F8DD43-B7F7-FE14-68C6-C6E9FDFF37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73" y="4045"/>
                <a:ext cx="167" cy="247"/>
              </a:xfrm>
              <a:custGeom>
                <a:avLst/>
                <a:gdLst>
                  <a:gd name="T0" fmla="+- 0 9036 8873"/>
                  <a:gd name="T1" fmla="*/ T0 w 167"/>
                  <a:gd name="T2" fmla="+- 0 4108 4045"/>
                  <a:gd name="T3" fmla="*/ 4108 h 247"/>
                  <a:gd name="T4" fmla="+- 0 8973 8873"/>
                  <a:gd name="T5" fmla="*/ T4 w 167"/>
                  <a:gd name="T6" fmla="+- 0 4108 4045"/>
                  <a:gd name="T7" fmla="*/ 4108 h 247"/>
                  <a:gd name="T8" fmla="+- 0 9030 8873"/>
                  <a:gd name="T9" fmla="*/ T8 w 167"/>
                  <a:gd name="T10" fmla="+- 0 4126 4045"/>
                  <a:gd name="T11" fmla="*/ 4126 h 247"/>
                  <a:gd name="T12" fmla="+- 0 9036 8873"/>
                  <a:gd name="T13" fmla="*/ T12 w 167"/>
                  <a:gd name="T14" fmla="+- 0 4108 4045"/>
                  <a:gd name="T15" fmla="*/ 4108 h 24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67" h="247">
                    <a:moveTo>
                      <a:pt x="163" y="63"/>
                    </a:moveTo>
                    <a:lnTo>
                      <a:pt x="100" y="63"/>
                    </a:lnTo>
                    <a:lnTo>
                      <a:pt x="157" y="81"/>
                    </a:lnTo>
                    <a:lnTo>
                      <a:pt x="163" y="63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00094D58-65D5-C64F-01E8-CEDB53AE69E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328" y="1578"/>
              <a:ext cx="92" cy="138"/>
              <a:chOff x="9011" y="4106"/>
              <a:chExt cx="212" cy="250"/>
            </a:xfrm>
          </p:grpSpPr>
          <p:sp>
            <p:nvSpPr>
              <p:cNvPr id="89" name="Freeform 88">
                <a:extLst>
                  <a:ext uri="{FF2B5EF4-FFF2-40B4-BE49-F238E27FC236}">
                    <a16:creationId xmlns:a16="http://schemas.microsoft.com/office/drawing/2014/main" id="{7E9A5291-0DFC-F585-E4E4-653BFD70CC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11" y="4106"/>
                <a:ext cx="212" cy="250"/>
              </a:xfrm>
              <a:custGeom>
                <a:avLst/>
                <a:gdLst>
                  <a:gd name="T0" fmla="+- 0 9078 9011"/>
                  <a:gd name="T1" fmla="*/ T0 w 212"/>
                  <a:gd name="T2" fmla="+- 0 4106 4106"/>
                  <a:gd name="T3" fmla="*/ 4106 h 250"/>
                  <a:gd name="T4" fmla="+- 0 9016 9011"/>
                  <a:gd name="T5" fmla="*/ T4 w 212"/>
                  <a:gd name="T6" fmla="+- 0 4254 4106"/>
                  <a:gd name="T7" fmla="*/ 4254 h 250"/>
                  <a:gd name="T8" fmla="+- 0 9012 9011"/>
                  <a:gd name="T9" fmla="*/ T8 w 212"/>
                  <a:gd name="T10" fmla="+- 0 4273 4106"/>
                  <a:gd name="T11" fmla="*/ 4273 h 250"/>
                  <a:gd name="T12" fmla="+- 0 9011 9011"/>
                  <a:gd name="T13" fmla="*/ T12 w 212"/>
                  <a:gd name="T14" fmla="+- 0 4294 4106"/>
                  <a:gd name="T15" fmla="*/ 4294 h 250"/>
                  <a:gd name="T16" fmla="+- 0 9018 9011"/>
                  <a:gd name="T17" fmla="*/ T16 w 212"/>
                  <a:gd name="T18" fmla="+- 0 4310 4106"/>
                  <a:gd name="T19" fmla="*/ 4310 h 250"/>
                  <a:gd name="T20" fmla="+- 0 9033 9011"/>
                  <a:gd name="T21" fmla="*/ T20 w 212"/>
                  <a:gd name="T22" fmla="+- 0 4331 4106"/>
                  <a:gd name="T23" fmla="*/ 4331 h 250"/>
                  <a:gd name="T24" fmla="+- 0 9049 9011"/>
                  <a:gd name="T25" fmla="*/ T24 w 212"/>
                  <a:gd name="T26" fmla="+- 0 4341 4106"/>
                  <a:gd name="T27" fmla="*/ 4341 h 250"/>
                  <a:gd name="T28" fmla="+- 0 9072 9011"/>
                  <a:gd name="T29" fmla="*/ T28 w 212"/>
                  <a:gd name="T30" fmla="+- 0 4352 4106"/>
                  <a:gd name="T31" fmla="*/ 4352 h 250"/>
                  <a:gd name="T32" fmla="+- 0 9092 9011"/>
                  <a:gd name="T33" fmla="*/ T32 w 212"/>
                  <a:gd name="T34" fmla="+- 0 4356 4106"/>
                  <a:gd name="T35" fmla="*/ 4356 h 250"/>
                  <a:gd name="T36" fmla="+- 0 9111 9011"/>
                  <a:gd name="T37" fmla="*/ T36 w 212"/>
                  <a:gd name="T38" fmla="+- 0 4355 4106"/>
                  <a:gd name="T39" fmla="*/ 4355 h 250"/>
                  <a:gd name="T40" fmla="+- 0 9130 9011"/>
                  <a:gd name="T41" fmla="*/ T40 w 212"/>
                  <a:gd name="T42" fmla="+- 0 4349 4106"/>
                  <a:gd name="T43" fmla="*/ 4349 h 250"/>
                  <a:gd name="T44" fmla="+- 0 9146 9011"/>
                  <a:gd name="T45" fmla="*/ T44 w 212"/>
                  <a:gd name="T46" fmla="+- 0 4337 4106"/>
                  <a:gd name="T47" fmla="*/ 4337 h 250"/>
                  <a:gd name="T48" fmla="+- 0 9156 9011"/>
                  <a:gd name="T49" fmla="*/ T48 w 212"/>
                  <a:gd name="T50" fmla="+- 0 4323 4106"/>
                  <a:gd name="T51" fmla="*/ 4323 h 250"/>
                  <a:gd name="T52" fmla="+- 0 9102 9011"/>
                  <a:gd name="T53" fmla="*/ T52 w 212"/>
                  <a:gd name="T54" fmla="+- 0 4323 4106"/>
                  <a:gd name="T55" fmla="*/ 4323 h 250"/>
                  <a:gd name="T56" fmla="+- 0 9091 9011"/>
                  <a:gd name="T57" fmla="*/ T56 w 212"/>
                  <a:gd name="T58" fmla="+- 0 4322 4106"/>
                  <a:gd name="T59" fmla="*/ 4322 h 250"/>
                  <a:gd name="T60" fmla="+- 0 9070 9011"/>
                  <a:gd name="T61" fmla="*/ T60 w 212"/>
                  <a:gd name="T62" fmla="+- 0 4313 4106"/>
                  <a:gd name="T63" fmla="*/ 4313 h 250"/>
                  <a:gd name="T64" fmla="+- 0 9062 9011"/>
                  <a:gd name="T65" fmla="*/ T64 w 212"/>
                  <a:gd name="T66" fmla="+- 0 4306 4106"/>
                  <a:gd name="T67" fmla="*/ 4306 h 250"/>
                  <a:gd name="T68" fmla="+- 0 9055 9011"/>
                  <a:gd name="T69" fmla="*/ T68 w 212"/>
                  <a:gd name="T70" fmla="+- 0 4295 4106"/>
                  <a:gd name="T71" fmla="*/ 4295 h 250"/>
                  <a:gd name="T72" fmla="+- 0 9054 9011"/>
                  <a:gd name="T73" fmla="*/ T72 w 212"/>
                  <a:gd name="T74" fmla="+- 0 4279 4106"/>
                  <a:gd name="T75" fmla="*/ 4279 h 250"/>
                  <a:gd name="T76" fmla="+- 0 9060 9011"/>
                  <a:gd name="T77" fmla="*/ T76 w 212"/>
                  <a:gd name="T78" fmla="+- 0 4256 4106"/>
                  <a:gd name="T79" fmla="*/ 4256 h 250"/>
                  <a:gd name="T80" fmla="+- 0 9116 9011"/>
                  <a:gd name="T81" fmla="*/ T80 w 212"/>
                  <a:gd name="T82" fmla="+- 0 4122 4106"/>
                  <a:gd name="T83" fmla="*/ 4122 h 250"/>
                  <a:gd name="T84" fmla="+- 0 9078 9011"/>
                  <a:gd name="T85" fmla="*/ T84 w 212"/>
                  <a:gd name="T86" fmla="+- 0 4106 4106"/>
                  <a:gd name="T87" fmla="*/ 4106 h 25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  <a:cxn ang="0">
                    <a:pos x="T73" y="T75"/>
                  </a:cxn>
                  <a:cxn ang="0">
                    <a:pos x="T77" y="T79"/>
                  </a:cxn>
                  <a:cxn ang="0">
                    <a:pos x="T81" y="T83"/>
                  </a:cxn>
                  <a:cxn ang="0">
                    <a:pos x="T85" y="T87"/>
                  </a:cxn>
                </a:cxnLst>
                <a:rect l="0" t="0" r="r" b="b"/>
                <a:pathLst>
                  <a:path w="212" h="250">
                    <a:moveTo>
                      <a:pt x="67" y="0"/>
                    </a:moveTo>
                    <a:lnTo>
                      <a:pt x="5" y="148"/>
                    </a:lnTo>
                    <a:lnTo>
                      <a:pt x="1" y="167"/>
                    </a:lnTo>
                    <a:lnTo>
                      <a:pt x="0" y="188"/>
                    </a:lnTo>
                    <a:lnTo>
                      <a:pt x="7" y="204"/>
                    </a:lnTo>
                    <a:lnTo>
                      <a:pt x="22" y="225"/>
                    </a:lnTo>
                    <a:lnTo>
                      <a:pt x="38" y="235"/>
                    </a:lnTo>
                    <a:lnTo>
                      <a:pt x="61" y="246"/>
                    </a:lnTo>
                    <a:lnTo>
                      <a:pt x="81" y="250"/>
                    </a:lnTo>
                    <a:lnTo>
                      <a:pt x="100" y="249"/>
                    </a:lnTo>
                    <a:lnTo>
                      <a:pt x="119" y="243"/>
                    </a:lnTo>
                    <a:lnTo>
                      <a:pt x="135" y="231"/>
                    </a:lnTo>
                    <a:lnTo>
                      <a:pt x="145" y="217"/>
                    </a:lnTo>
                    <a:lnTo>
                      <a:pt x="91" y="217"/>
                    </a:lnTo>
                    <a:lnTo>
                      <a:pt x="80" y="216"/>
                    </a:lnTo>
                    <a:lnTo>
                      <a:pt x="59" y="207"/>
                    </a:lnTo>
                    <a:lnTo>
                      <a:pt x="51" y="200"/>
                    </a:lnTo>
                    <a:lnTo>
                      <a:pt x="44" y="189"/>
                    </a:lnTo>
                    <a:lnTo>
                      <a:pt x="43" y="173"/>
                    </a:lnTo>
                    <a:lnTo>
                      <a:pt x="49" y="150"/>
                    </a:lnTo>
                    <a:lnTo>
                      <a:pt x="105" y="16"/>
                    </a:lnTo>
                    <a:lnTo>
                      <a:pt x="67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90" name="Freeform 89">
                <a:extLst>
                  <a:ext uri="{FF2B5EF4-FFF2-40B4-BE49-F238E27FC236}">
                    <a16:creationId xmlns:a16="http://schemas.microsoft.com/office/drawing/2014/main" id="{4083647D-AED3-32AC-C5E9-9B4E7CB4BF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11" y="4106"/>
                <a:ext cx="212" cy="250"/>
              </a:xfrm>
              <a:custGeom>
                <a:avLst/>
                <a:gdLst>
                  <a:gd name="T0" fmla="+- 0 9193 9011"/>
                  <a:gd name="T1" fmla="*/ T0 w 212"/>
                  <a:gd name="T2" fmla="+- 0 4155 4106"/>
                  <a:gd name="T3" fmla="*/ 4155 h 250"/>
                  <a:gd name="T4" fmla="+- 0 9137 9011"/>
                  <a:gd name="T5" fmla="*/ T4 w 212"/>
                  <a:gd name="T6" fmla="+- 0 4289 4106"/>
                  <a:gd name="T7" fmla="*/ 4289 h 250"/>
                  <a:gd name="T8" fmla="+- 0 9125 9011"/>
                  <a:gd name="T9" fmla="*/ T8 w 212"/>
                  <a:gd name="T10" fmla="+- 0 4310 4106"/>
                  <a:gd name="T11" fmla="*/ 4310 h 250"/>
                  <a:gd name="T12" fmla="+- 0 9112 9011"/>
                  <a:gd name="T13" fmla="*/ T12 w 212"/>
                  <a:gd name="T14" fmla="+- 0 4320 4106"/>
                  <a:gd name="T15" fmla="*/ 4320 h 250"/>
                  <a:gd name="T16" fmla="+- 0 9102 9011"/>
                  <a:gd name="T17" fmla="*/ T16 w 212"/>
                  <a:gd name="T18" fmla="+- 0 4323 4106"/>
                  <a:gd name="T19" fmla="*/ 4323 h 250"/>
                  <a:gd name="T20" fmla="+- 0 9156 9011"/>
                  <a:gd name="T21" fmla="*/ T20 w 212"/>
                  <a:gd name="T22" fmla="+- 0 4323 4106"/>
                  <a:gd name="T23" fmla="*/ 4323 h 250"/>
                  <a:gd name="T24" fmla="+- 0 9157 9011"/>
                  <a:gd name="T25" fmla="*/ T24 w 212"/>
                  <a:gd name="T26" fmla="+- 0 4322 4106"/>
                  <a:gd name="T27" fmla="*/ 4322 h 250"/>
                  <a:gd name="T28" fmla="+- 0 9167 9011"/>
                  <a:gd name="T29" fmla="*/ T28 w 212"/>
                  <a:gd name="T30" fmla="+- 0 4301 4106"/>
                  <a:gd name="T31" fmla="*/ 4301 h 250"/>
                  <a:gd name="T32" fmla="+- 0 9223 9011"/>
                  <a:gd name="T33" fmla="*/ T32 w 212"/>
                  <a:gd name="T34" fmla="+- 0 4167 4106"/>
                  <a:gd name="T35" fmla="*/ 4167 h 250"/>
                  <a:gd name="T36" fmla="+- 0 9193 9011"/>
                  <a:gd name="T37" fmla="*/ T36 w 212"/>
                  <a:gd name="T38" fmla="+- 0 4155 4106"/>
                  <a:gd name="T39" fmla="*/ 4155 h 25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</a:cxnLst>
                <a:rect l="0" t="0" r="r" b="b"/>
                <a:pathLst>
                  <a:path w="212" h="250">
                    <a:moveTo>
                      <a:pt x="182" y="49"/>
                    </a:moveTo>
                    <a:lnTo>
                      <a:pt x="126" y="183"/>
                    </a:lnTo>
                    <a:lnTo>
                      <a:pt x="114" y="204"/>
                    </a:lnTo>
                    <a:lnTo>
                      <a:pt x="101" y="214"/>
                    </a:lnTo>
                    <a:lnTo>
                      <a:pt x="91" y="217"/>
                    </a:lnTo>
                    <a:lnTo>
                      <a:pt x="145" y="217"/>
                    </a:lnTo>
                    <a:lnTo>
                      <a:pt x="146" y="216"/>
                    </a:lnTo>
                    <a:lnTo>
                      <a:pt x="156" y="195"/>
                    </a:lnTo>
                    <a:lnTo>
                      <a:pt x="212" y="61"/>
                    </a:lnTo>
                    <a:lnTo>
                      <a:pt x="182" y="49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569C211F-8AC0-07F6-47C3-4CAD7162A78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411" y="1621"/>
              <a:ext cx="86" cy="137"/>
              <a:chOff x="9203" y="4184"/>
              <a:chExt cx="199" cy="248"/>
            </a:xfrm>
          </p:grpSpPr>
          <p:sp>
            <p:nvSpPr>
              <p:cNvPr id="87" name="Freeform 86">
                <a:extLst>
                  <a:ext uri="{FF2B5EF4-FFF2-40B4-BE49-F238E27FC236}">
                    <a16:creationId xmlns:a16="http://schemas.microsoft.com/office/drawing/2014/main" id="{15C3E1A4-B56E-C9B9-3871-B1C5ECFB26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03" y="4184"/>
                <a:ext cx="199" cy="248"/>
              </a:xfrm>
              <a:custGeom>
                <a:avLst/>
                <a:gdLst>
                  <a:gd name="T0" fmla="+- 0 9258 9203"/>
                  <a:gd name="T1" fmla="*/ T0 w 199"/>
                  <a:gd name="T2" fmla="+- 0 4184 4184"/>
                  <a:gd name="T3" fmla="*/ 4184 h 248"/>
                  <a:gd name="T4" fmla="+- 0 9242 9203"/>
                  <a:gd name="T5" fmla="*/ T4 w 199"/>
                  <a:gd name="T6" fmla="+- 0 4214 4184"/>
                  <a:gd name="T7" fmla="*/ 4214 h 248"/>
                  <a:gd name="T8" fmla="+- 0 9295 9203"/>
                  <a:gd name="T9" fmla="*/ T8 w 199"/>
                  <a:gd name="T10" fmla="+- 0 4243 4184"/>
                  <a:gd name="T11" fmla="*/ 4243 h 248"/>
                  <a:gd name="T12" fmla="+- 0 9203 9203"/>
                  <a:gd name="T13" fmla="*/ T12 w 199"/>
                  <a:gd name="T14" fmla="+- 0 4411 4184"/>
                  <a:gd name="T15" fmla="*/ 4411 h 248"/>
                  <a:gd name="T16" fmla="+- 0 9242 9203"/>
                  <a:gd name="T17" fmla="*/ T16 w 199"/>
                  <a:gd name="T18" fmla="+- 0 4432 4184"/>
                  <a:gd name="T19" fmla="*/ 4432 h 248"/>
                  <a:gd name="T20" fmla="+- 0 9333 9203"/>
                  <a:gd name="T21" fmla="*/ T20 w 199"/>
                  <a:gd name="T22" fmla="+- 0 4264 4184"/>
                  <a:gd name="T23" fmla="*/ 4264 h 248"/>
                  <a:gd name="T24" fmla="+- 0 9401 9203"/>
                  <a:gd name="T25" fmla="*/ T24 w 199"/>
                  <a:gd name="T26" fmla="+- 0 4264 4184"/>
                  <a:gd name="T27" fmla="*/ 4264 h 248"/>
                  <a:gd name="T28" fmla="+- 0 9403 9203"/>
                  <a:gd name="T29" fmla="*/ T28 w 199"/>
                  <a:gd name="T30" fmla="+- 0 4262 4184"/>
                  <a:gd name="T31" fmla="*/ 4262 h 248"/>
                  <a:gd name="T32" fmla="+- 0 9258 9203"/>
                  <a:gd name="T33" fmla="*/ T32 w 199"/>
                  <a:gd name="T34" fmla="+- 0 4184 4184"/>
                  <a:gd name="T35" fmla="*/ 4184 h 248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</a:cxnLst>
                <a:rect l="0" t="0" r="r" b="b"/>
                <a:pathLst>
                  <a:path w="199" h="248">
                    <a:moveTo>
                      <a:pt x="55" y="0"/>
                    </a:moveTo>
                    <a:lnTo>
                      <a:pt x="39" y="30"/>
                    </a:lnTo>
                    <a:lnTo>
                      <a:pt x="92" y="59"/>
                    </a:lnTo>
                    <a:lnTo>
                      <a:pt x="0" y="227"/>
                    </a:lnTo>
                    <a:lnTo>
                      <a:pt x="39" y="248"/>
                    </a:lnTo>
                    <a:lnTo>
                      <a:pt x="130" y="80"/>
                    </a:lnTo>
                    <a:lnTo>
                      <a:pt x="198" y="80"/>
                    </a:lnTo>
                    <a:lnTo>
                      <a:pt x="200" y="78"/>
                    </a:lnTo>
                    <a:lnTo>
                      <a:pt x="55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88" name="Freeform 87">
                <a:extLst>
                  <a:ext uri="{FF2B5EF4-FFF2-40B4-BE49-F238E27FC236}">
                    <a16:creationId xmlns:a16="http://schemas.microsoft.com/office/drawing/2014/main" id="{C883458E-B23D-AE3E-2D68-218322035D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03" y="4184"/>
                <a:ext cx="199" cy="248"/>
              </a:xfrm>
              <a:custGeom>
                <a:avLst/>
                <a:gdLst>
                  <a:gd name="T0" fmla="+- 0 9401 9203"/>
                  <a:gd name="T1" fmla="*/ T0 w 199"/>
                  <a:gd name="T2" fmla="+- 0 4264 4184"/>
                  <a:gd name="T3" fmla="*/ 4264 h 248"/>
                  <a:gd name="T4" fmla="+- 0 9333 9203"/>
                  <a:gd name="T5" fmla="*/ T4 w 199"/>
                  <a:gd name="T6" fmla="+- 0 4264 4184"/>
                  <a:gd name="T7" fmla="*/ 4264 h 248"/>
                  <a:gd name="T8" fmla="+- 0 9386 9203"/>
                  <a:gd name="T9" fmla="*/ T8 w 199"/>
                  <a:gd name="T10" fmla="+- 0 4293 4184"/>
                  <a:gd name="T11" fmla="*/ 4293 h 248"/>
                  <a:gd name="T12" fmla="+- 0 9401 9203"/>
                  <a:gd name="T13" fmla="*/ T12 w 199"/>
                  <a:gd name="T14" fmla="+- 0 4264 4184"/>
                  <a:gd name="T15" fmla="*/ 4264 h 248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99" h="248">
                    <a:moveTo>
                      <a:pt x="198" y="80"/>
                    </a:moveTo>
                    <a:lnTo>
                      <a:pt x="130" y="80"/>
                    </a:lnTo>
                    <a:lnTo>
                      <a:pt x="183" y="109"/>
                    </a:lnTo>
                    <a:lnTo>
                      <a:pt x="198" y="8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C3F716B8-25FE-8901-3AD2-4989EDF1BE5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458" y="1676"/>
              <a:ext cx="107" cy="149"/>
              <a:chOff x="9311" y="4284"/>
              <a:chExt cx="247" cy="270"/>
            </a:xfrm>
          </p:grpSpPr>
          <p:sp>
            <p:nvSpPr>
              <p:cNvPr id="84" name="Freeform 83">
                <a:extLst>
                  <a:ext uri="{FF2B5EF4-FFF2-40B4-BE49-F238E27FC236}">
                    <a16:creationId xmlns:a16="http://schemas.microsoft.com/office/drawing/2014/main" id="{72E174A3-4144-A245-5BE8-E683D478DF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11" y="4284"/>
                <a:ext cx="247" cy="270"/>
              </a:xfrm>
              <a:custGeom>
                <a:avLst/>
                <a:gdLst>
                  <a:gd name="T0" fmla="+- 0 9437 9311"/>
                  <a:gd name="T1" fmla="*/ T0 w 247"/>
                  <a:gd name="T2" fmla="+- 0 4284 4284"/>
                  <a:gd name="T3" fmla="*/ 4284 h 270"/>
                  <a:gd name="T4" fmla="+- 0 9311 9311"/>
                  <a:gd name="T5" fmla="*/ T4 w 247"/>
                  <a:gd name="T6" fmla="+- 0 4472 4284"/>
                  <a:gd name="T7" fmla="*/ 4472 h 270"/>
                  <a:gd name="T8" fmla="+- 0 9433 9311"/>
                  <a:gd name="T9" fmla="*/ T8 w 247"/>
                  <a:gd name="T10" fmla="+- 0 4554 4284"/>
                  <a:gd name="T11" fmla="*/ 4554 h 270"/>
                  <a:gd name="T12" fmla="+- 0 9453 9311"/>
                  <a:gd name="T13" fmla="*/ T12 w 247"/>
                  <a:gd name="T14" fmla="+- 0 4524 4284"/>
                  <a:gd name="T15" fmla="*/ 4524 h 270"/>
                  <a:gd name="T16" fmla="+- 0 9364 9311"/>
                  <a:gd name="T17" fmla="*/ T16 w 247"/>
                  <a:gd name="T18" fmla="+- 0 4465 4284"/>
                  <a:gd name="T19" fmla="*/ 4465 h 270"/>
                  <a:gd name="T20" fmla="+- 0 9400 9311"/>
                  <a:gd name="T21" fmla="*/ T20 w 247"/>
                  <a:gd name="T22" fmla="+- 0 4413 4284"/>
                  <a:gd name="T23" fmla="*/ 4413 h 270"/>
                  <a:gd name="T24" fmla="+- 0 9459 9311"/>
                  <a:gd name="T25" fmla="*/ T24 w 247"/>
                  <a:gd name="T26" fmla="+- 0 4413 4284"/>
                  <a:gd name="T27" fmla="*/ 4413 h 270"/>
                  <a:gd name="T28" fmla="+- 0 9418 9311"/>
                  <a:gd name="T29" fmla="*/ T28 w 247"/>
                  <a:gd name="T30" fmla="+- 0 4385 4284"/>
                  <a:gd name="T31" fmla="*/ 4385 h 270"/>
                  <a:gd name="T32" fmla="+- 0 9452 9311"/>
                  <a:gd name="T33" fmla="*/ T32 w 247"/>
                  <a:gd name="T34" fmla="+- 0 4335 4284"/>
                  <a:gd name="T35" fmla="*/ 4335 h 270"/>
                  <a:gd name="T36" fmla="+- 0 9513 9311"/>
                  <a:gd name="T37" fmla="*/ T36 w 247"/>
                  <a:gd name="T38" fmla="+- 0 4335 4284"/>
                  <a:gd name="T39" fmla="*/ 4335 h 270"/>
                  <a:gd name="T40" fmla="+- 0 9437 9311"/>
                  <a:gd name="T41" fmla="*/ T40 w 247"/>
                  <a:gd name="T42" fmla="+- 0 4284 4284"/>
                  <a:gd name="T43" fmla="*/ 4284 h 27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</a:cxnLst>
                <a:rect l="0" t="0" r="r" b="b"/>
                <a:pathLst>
                  <a:path w="247" h="270">
                    <a:moveTo>
                      <a:pt x="126" y="0"/>
                    </a:moveTo>
                    <a:lnTo>
                      <a:pt x="0" y="188"/>
                    </a:lnTo>
                    <a:lnTo>
                      <a:pt x="122" y="270"/>
                    </a:lnTo>
                    <a:lnTo>
                      <a:pt x="142" y="240"/>
                    </a:lnTo>
                    <a:lnTo>
                      <a:pt x="53" y="181"/>
                    </a:lnTo>
                    <a:lnTo>
                      <a:pt x="89" y="129"/>
                    </a:lnTo>
                    <a:lnTo>
                      <a:pt x="148" y="129"/>
                    </a:lnTo>
                    <a:lnTo>
                      <a:pt x="107" y="101"/>
                    </a:lnTo>
                    <a:lnTo>
                      <a:pt x="141" y="51"/>
                    </a:lnTo>
                    <a:lnTo>
                      <a:pt x="202" y="51"/>
                    </a:lnTo>
                    <a:lnTo>
                      <a:pt x="126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85" name="Freeform 84">
                <a:extLst>
                  <a:ext uri="{FF2B5EF4-FFF2-40B4-BE49-F238E27FC236}">
                    <a16:creationId xmlns:a16="http://schemas.microsoft.com/office/drawing/2014/main" id="{E3C3CA21-6394-02CC-3467-3D8DEF8AF6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11" y="4284"/>
                <a:ext cx="247" cy="270"/>
              </a:xfrm>
              <a:custGeom>
                <a:avLst/>
                <a:gdLst>
                  <a:gd name="T0" fmla="+- 0 9459 9311"/>
                  <a:gd name="T1" fmla="*/ T0 w 247"/>
                  <a:gd name="T2" fmla="+- 0 4413 4284"/>
                  <a:gd name="T3" fmla="*/ 4413 h 270"/>
                  <a:gd name="T4" fmla="+- 0 9400 9311"/>
                  <a:gd name="T5" fmla="*/ T4 w 247"/>
                  <a:gd name="T6" fmla="+- 0 4413 4284"/>
                  <a:gd name="T7" fmla="*/ 4413 h 270"/>
                  <a:gd name="T8" fmla="+- 0 9470 9311"/>
                  <a:gd name="T9" fmla="*/ T8 w 247"/>
                  <a:gd name="T10" fmla="+- 0 4460 4284"/>
                  <a:gd name="T11" fmla="*/ 4460 h 270"/>
                  <a:gd name="T12" fmla="+- 0 9488 9311"/>
                  <a:gd name="T13" fmla="*/ T12 w 247"/>
                  <a:gd name="T14" fmla="+- 0 4432 4284"/>
                  <a:gd name="T15" fmla="*/ 4432 h 270"/>
                  <a:gd name="T16" fmla="+- 0 9459 9311"/>
                  <a:gd name="T17" fmla="*/ T16 w 247"/>
                  <a:gd name="T18" fmla="+- 0 4413 4284"/>
                  <a:gd name="T19" fmla="*/ 4413 h 27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247" h="270">
                    <a:moveTo>
                      <a:pt x="148" y="129"/>
                    </a:moveTo>
                    <a:lnTo>
                      <a:pt x="89" y="129"/>
                    </a:lnTo>
                    <a:lnTo>
                      <a:pt x="159" y="176"/>
                    </a:lnTo>
                    <a:lnTo>
                      <a:pt x="177" y="148"/>
                    </a:lnTo>
                    <a:lnTo>
                      <a:pt x="148" y="129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86" name="Freeform 85">
                <a:extLst>
                  <a:ext uri="{FF2B5EF4-FFF2-40B4-BE49-F238E27FC236}">
                    <a16:creationId xmlns:a16="http://schemas.microsoft.com/office/drawing/2014/main" id="{80A956B4-AF7E-0D81-1B73-BF4AF94AC1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11" y="4284"/>
                <a:ext cx="247" cy="270"/>
              </a:xfrm>
              <a:custGeom>
                <a:avLst/>
                <a:gdLst>
                  <a:gd name="T0" fmla="+- 0 9513 9311"/>
                  <a:gd name="T1" fmla="*/ T0 w 247"/>
                  <a:gd name="T2" fmla="+- 0 4335 4284"/>
                  <a:gd name="T3" fmla="*/ 4335 h 270"/>
                  <a:gd name="T4" fmla="+- 0 9452 9311"/>
                  <a:gd name="T5" fmla="*/ T4 w 247"/>
                  <a:gd name="T6" fmla="+- 0 4335 4284"/>
                  <a:gd name="T7" fmla="*/ 4335 h 270"/>
                  <a:gd name="T8" fmla="+- 0 9539 9311"/>
                  <a:gd name="T9" fmla="*/ T8 w 247"/>
                  <a:gd name="T10" fmla="+- 0 4393 4284"/>
                  <a:gd name="T11" fmla="*/ 4393 h 270"/>
                  <a:gd name="T12" fmla="+- 0 9558 9311"/>
                  <a:gd name="T13" fmla="*/ T12 w 247"/>
                  <a:gd name="T14" fmla="+- 0 4365 4284"/>
                  <a:gd name="T15" fmla="*/ 4365 h 270"/>
                  <a:gd name="T16" fmla="+- 0 9513 9311"/>
                  <a:gd name="T17" fmla="*/ T16 w 247"/>
                  <a:gd name="T18" fmla="+- 0 4335 4284"/>
                  <a:gd name="T19" fmla="*/ 4335 h 27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247" h="270">
                    <a:moveTo>
                      <a:pt x="202" y="51"/>
                    </a:moveTo>
                    <a:lnTo>
                      <a:pt x="141" y="51"/>
                    </a:lnTo>
                    <a:lnTo>
                      <a:pt x="228" y="109"/>
                    </a:lnTo>
                    <a:lnTo>
                      <a:pt x="247" y="81"/>
                    </a:lnTo>
                    <a:lnTo>
                      <a:pt x="202" y="51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AD42F05B-FB1C-13E0-8944-32156149E7D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83" y="3194"/>
              <a:ext cx="137" cy="174"/>
              <a:chOff x="6822" y="7040"/>
              <a:chExt cx="317" cy="316"/>
            </a:xfrm>
          </p:grpSpPr>
          <p:sp>
            <p:nvSpPr>
              <p:cNvPr id="80" name="Freeform 79">
                <a:extLst>
                  <a:ext uri="{FF2B5EF4-FFF2-40B4-BE49-F238E27FC236}">
                    <a16:creationId xmlns:a16="http://schemas.microsoft.com/office/drawing/2014/main" id="{AB6D0EF9-CBBF-D2FD-1543-EFFB17EAA4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22" y="7040"/>
                <a:ext cx="317" cy="316"/>
              </a:xfrm>
              <a:custGeom>
                <a:avLst/>
                <a:gdLst>
                  <a:gd name="T0" fmla="+- 0 7128 6822"/>
                  <a:gd name="T1" fmla="*/ T0 w 317"/>
                  <a:gd name="T2" fmla="+- 0 7192 7040"/>
                  <a:gd name="T3" fmla="*/ 7192 h 316"/>
                  <a:gd name="T4" fmla="+- 0 7090 6822"/>
                  <a:gd name="T5" fmla="*/ T4 w 317"/>
                  <a:gd name="T6" fmla="+- 0 7192 7040"/>
                  <a:gd name="T7" fmla="*/ 7192 h 316"/>
                  <a:gd name="T8" fmla="+- 0 6944 6822"/>
                  <a:gd name="T9" fmla="*/ T8 w 317"/>
                  <a:gd name="T10" fmla="+- 0 7326 7040"/>
                  <a:gd name="T11" fmla="*/ 7326 h 316"/>
                  <a:gd name="T12" fmla="+- 0 6972 6822"/>
                  <a:gd name="T13" fmla="*/ T12 w 317"/>
                  <a:gd name="T14" fmla="+- 0 7356 7040"/>
                  <a:gd name="T15" fmla="*/ 7356 h 316"/>
                  <a:gd name="T16" fmla="+- 0 7139 6822"/>
                  <a:gd name="T17" fmla="*/ T16 w 317"/>
                  <a:gd name="T18" fmla="+- 0 7204 7040"/>
                  <a:gd name="T19" fmla="*/ 7204 h 316"/>
                  <a:gd name="T20" fmla="+- 0 7128 6822"/>
                  <a:gd name="T21" fmla="*/ T20 w 317"/>
                  <a:gd name="T22" fmla="+- 0 7192 7040"/>
                  <a:gd name="T23" fmla="*/ 7192 h 316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</a:cxnLst>
                <a:rect l="0" t="0" r="r" b="b"/>
                <a:pathLst>
                  <a:path w="317" h="316">
                    <a:moveTo>
                      <a:pt x="306" y="152"/>
                    </a:moveTo>
                    <a:lnTo>
                      <a:pt x="268" y="152"/>
                    </a:lnTo>
                    <a:lnTo>
                      <a:pt x="122" y="286"/>
                    </a:lnTo>
                    <a:lnTo>
                      <a:pt x="150" y="316"/>
                    </a:lnTo>
                    <a:lnTo>
                      <a:pt x="317" y="164"/>
                    </a:lnTo>
                    <a:lnTo>
                      <a:pt x="306" y="152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81" name="Freeform 80">
                <a:extLst>
                  <a:ext uri="{FF2B5EF4-FFF2-40B4-BE49-F238E27FC236}">
                    <a16:creationId xmlns:a16="http://schemas.microsoft.com/office/drawing/2014/main" id="{796D7A2E-0AA8-FCC8-E49E-A149F324E3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22" y="7040"/>
                <a:ext cx="317" cy="316"/>
              </a:xfrm>
              <a:custGeom>
                <a:avLst/>
                <a:gdLst>
                  <a:gd name="T0" fmla="+- 0 7029 6822"/>
                  <a:gd name="T1" fmla="*/ T0 w 317"/>
                  <a:gd name="T2" fmla="+- 0 7084 7040"/>
                  <a:gd name="T3" fmla="*/ 7084 h 316"/>
                  <a:gd name="T4" fmla="+- 0 6991 6822"/>
                  <a:gd name="T5" fmla="*/ T4 w 317"/>
                  <a:gd name="T6" fmla="+- 0 7084 7040"/>
                  <a:gd name="T7" fmla="*/ 7084 h 316"/>
                  <a:gd name="T8" fmla="+- 0 6887 6822"/>
                  <a:gd name="T9" fmla="*/ T8 w 317"/>
                  <a:gd name="T10" fmla="+- 0 7264 7040"/>
                  <a:gd name="T11" fmla="*/ 7264 h 316"/>
                  <a:gd name="T12" fmla="+- 0 6902 6822"/>
                  <a:gd name="T13" fmla="*/ T12 w 317"/>
                  <a:gd name="T14" fmla="+- 0 7280 7040"/>
                  <a:gd name="T15" fmla="*/ 7280 h 316"/>
                  <a:gd name="T16" fmla="+- 0 7029 6822"/>
                  <a:gd name="T17" fmla="*/ T16 w 317"/>
                  <a:gd name="T18" fmla="+- 0 7220 7040"/>
                  <a:gd name="T19" fmla="*/ 7220 h 316"/>
                  <a:gd name="T20" fmla="+- 0 6957 6822"/>
                  <a:gd name="T21" fmla="*/ T20 w 317"/>
                  <a:gd name="T22" fmla="+- 0 7220 7040"/>
                  <a:gd name="T23" fmla="*/ 7220 h 316"/>
                  <a:gd name="T24" fmla="+- 0 7032 6822"/>
                  <a:gd name="T25" fmla="*/ T24 w 317"/>
                  <a:gd name="T26" fmla="+- 0 7087 7040"/>
                  <a:gd name="T27" fmla="*/ 7087 h 316"/>
                  <a:gd name="T28" fmla="+- 0 7029 6822"/>
                  <a:gd name="T29" fmla="*/ T28 w 317"/>
                  <a:gd name="T30" fmla="+- 0 7084 7040"/>
                  <a:gd name="T31" fmla="*/ 7084 h 316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</a:cxnLst>
                <a:rect l="0" t="0" r="r" b="b"/>
                <a:pathLst>
                  <a:path w="317" h="316">
                    <a:moveTo>
                      <a:pt x="207" y="44"/>
                    </a:moveTo>
                    <a:lnTo>
                      <a:pt x="169" y="44"/>
                    </a:lnTo>
                    <a:lnTo>
                      <a:pt x="65" y="224"/>
                    </a:lnTo>
                    <a:lnTo>
                      <a:pt x="80" y="240"/>
                    </a:lnTo>
                    <a:lnTo>
                      <a:pt x="207" y="180"/>
                    </a:lnTo>
                    <a:lnTo>
                      <a:pt x="135" y="180"/>
                    </a:lnTo>
                    <a:lnTo>
                      <a:pt x="210" y="47"/>
                    </a:lnTo>
                    <a:lnTo>
                      <a:pt x="207" y="44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82" name="Freeform 81">
                <a:extLst>
                  <a:ext uri="{FF2B5EF4-FFF2-40B4-BE49-F238E27FC236}">
                    <a16:creationId xmlns:a16="http://schemas.microsoft.com/office/drawing/2014/main" id="{5332DC13-49D0-EF63-431D-C9DD4AF825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22" y="7040"/>
                <a:ext cx="317" cy="316"/>
              </a:xfrm>
              <a:custGeom>
                <a:avLst/>
                <a:gdLst>
                  <a:gd name="T0" fmla="+- 0 7095 6822"/>
                  <a:gd name="T1" fmla="*/ T0 w 317"/>
                  <a:gd name="T2" fmla="+- 0 7156 7040"/>
                  <a:gd name="T3" fmla="*/ 7156 h 316"/>
                  <a:gd name="T4" fmla="+- 0 6957 6822"/>
                  <a:gd name="T5" fmla="*/ T4 w 317"/>
                  <a:gd name="T6" fmla="+- 0 7220 7040"/>
                  <a:gd name="T7" fmla="*/ 7220 h 316"/>
                  <a:gd name="T8" fmla="+- 0 7029 6822"/>
                  <a:gd name="T9" fmla="*/ T8 w 317"/>
                  <a:gd name="T10" fmla="+- 0 7220 7040"/>
                  <a:gd name="T11" fmla="*/ 7220 h 316"/>
                  <a:gd name="T12" fmla="+- 0 7090 6822"/>
                  <a:gd name="T13" fmla="*/ T12 w 317"/>
                  <a:gd name="T14" fmla="+- 0 7192 7040"/>
                  <a:gd name="T15" fmla="*/ 7192 h 316"/>
                  <a:gd name="T16" fmla="+- 0 7128 6822"/>
                  <a:gd name="T17" fmla="*/ T16 w 317"/>
                  <a:gd name="T18" fmla="+- 0 7192 7040"/>
                  <a:gd name="T19" fmla="*/ 7192 h 316"/>
                  <a:gd name="T20" fmla="+- 0 7095 6822"/>
                  <a:gd name="T21" fmla="*/ T20 w 317"/>
                  <a:gd name="T22" fmla="+- 0 7156 7040"/>
                  <a:gd name="T23" fmla="*/ 7156 h 316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</a:cxnLst>
                <a:rect l="0" t="0" r="r" b="b"/>
                <a:pathLst>
                  <a:path w="317" h="316">
                    <a:moveTo>
                      <a:pt x="273" y="116"/>
                    </a:moveTo>
                    <a:lnTo>
                      <a:pt x="135" y="180"/>
                    </a:lnTo>
                    <a:lnTo>
                      <a:pt x="207" y="180"/>
                    </a:lnTo>
                    <a:lnTo>
                      <a:pt x="268" y="152"/>
                    </a:lnTo>
                    <a:lnTo>
                      <a:pt x="306" y="152"/>
                    </a:lnTo>
                    <a:lnTo>
                      <a:pt x="273" y="116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83" name="Freeform 82">
                <a:extLst>
                  <a:ext uri="{FF2B5EF4-FFF2-40B4-BE49-F238E27FC236}">
                    <a16:creationId xmlns:a16="http://schemas.microsoft.com/office/drawing/2014/main" id="{FF97AE1A-8B00-2138-6D68-36544C8DCC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22" y="7040"/>
                <a:ext cx="317" cy="316"/>
              </a:xfrm>
              <a:custGeom>
                <a:avLst/>
                <a:gdLst>
                  <a:gd name="T0" fmla="+- 0 6989 6822"/>
                  <a:gd name="T1" fmla="*/ T0 w 317"/>
                  <a:gd name="T2" fmla="+- 0 7040 7040"/>
                  <a:gd name="T3" fmla="*/ 7040 h 316"/>
                  <a:gd name="T4" fmla="+- 0 6822 6822"/>
                  <a:gd name="T5" fmla="*/ T4 w 317"/>
                  <a:gd name="T6" fmla="+- 0 7193 7040"/>
                  <a:gd name="T7" fmla="*/ 7193 h 316"/>
                  <a:gd name="T8" fmla="+- 0 6845 6822"/>
                  <a:gd name="T9" fmla="*/ T8 w 317"/>
                  <a:gd name="T10" fmla="+- 0 7217 7040"/>
                  <a:gd name="T11" fmla="*/ 7217 h 316"/>
                  <a:gd name="T12" fmla="+- 0 6991 6822"/>
                  <a:gd name="T13" fmla="*/ T12 w 317"/>
                  <a:gd name="T14" fmla="+- 0 7084 7040"/>
                  <a:gd name="T15" fmla="*/ 7084 h 316"/>
                  <a:gd name="T16" fmla="+- 0 7029 6822"/>
                  <a:gd name="T17" fmla="*/ T16 w 317"/>
                  <a:gd name="T18" fmla="+- 0 7084 7040"/>
                  <a:gd name="T19" fmla="*/ 7084 h 316"/>
                  <a:gd name="T20" fmla="+- 0 6989 6822"/>
                  <a:gd name="T21" fmla="*/ T20 w 317"/>
                  <a:gd name="T22" fmla="+- 0 7040 7040"/>
                  <a:gd name="T23" fmla="*/ 7040 h 316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</a:cxnLst>
                <a:rect l="0" t="0" r="r" b="b"/>
                <a:pathLst>
                  <a:path w="317" h="316">
                    <a:moveTo>
                      <a:pt x="167" y="0"/>
                    </a:moveTo>
                    <a:lnTo>
                      <a:pt x="0" y="153"/>
                    </a:lnTo>
                    <a:lnTo>
                      <a:pt x="23" y="177"/>
                    </a:lnTo>
                    <a:lnTo>
                      <a:pt x="169" y="44"/>
                    </a:lnTo>
                    <a:lnTo>
                      <a:pt x="207" y="44"/>
                    </a:lnTo>
                    <a:lnTo>
                      <a:pt x="167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1BE0DAAA-84AC-4792-9C99-74618D278C9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469" y="3298"/>
              <a:ext cx="112" cy="148"/>
              <a:chOff x="7022" y="7229"/>
              <a:chExt cx="258" cy="267"/>
            </a:xfrm>
          </p:grpSpPr>
          <p:sp>
            <p:nvSpPr>
              <p:cNvPr id="77" name="Freeform 76">
                <a:extLst>
                  <a:ext uri="{FF2B5EF4-FFF2-40B4-BE49-F238E27FC236}">
                    <a16:creationId xmlns:a16="http://schemas.microsoft.com/office/drawing/2014/main" id="{B98C1465-200F-8779-4CDF-395762D10A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22" y="7229"/>
                <a:ext cx="258" cy="267"/>
              </a:xfrm>
              <a:custGeom>
                <a:avLst/>
                <a:gdLst>
                  <a:gd name="T0" fmla="+- 0 7169 7022"/>
                  <a:gd name="T1" fmla="*/ T0 w 258"/>
                  <a:gd name="T2" fmla="+- 0 7229 7229"/>
                  <a:gd name="T3" fmla="*/ 7229 h 267"/>
                  <a:gd name="T4" fmla="+- 0 7022 7022"/>
                  <a:gd name="T5" fmla="*/ T4 w 258"/>
                  <a:gd name="T6" fmla="+- 0 7401 7229"/>
                  <a:gd name="T7" fmla="*/ 7401 h 267"/>
                  <a:gd name="T8" fmla="+- 0 7134 7022"/>
                  <a:gd name="T9" fmla="*/ T8 w 258"/>
                  <a:gd name="T10" fmla="+- 0 7497 7229"/>
                  <a:gd name="T11" fmla="*/ 7497 h 267"/>
                  <a:gd name="T12" fmla="+- 0 7157 7022"/>
                  <a:gd name="T13" fmla="*/ T12 w 258"/>
                  <a:gd name="T14" fmla="+- 0 7470 7229"/>
                  <a:gd name="T15" fmla="*/ 7470 h 267"/>
                  <a:gd name="T16" fmla="+- 0 7076 7022"/>
                  <a:gd name="T17" fmla="*/ T16 w 258"/>
                  <a:gd name="T18" fmla="+- 0 7401 7229"/>
                  <a:gd name="T19" fmla="*/ 7401 h 267"/>
                  <a:gd name="T20" fmla="+- 0 7117 7022"/>
                  <a:gd name="T21" fmla="*/ T20 w 258"/>
                  <a:gd name="T22" fmla="+- 0 7353 7229"/>
                  <a:gd name="T23" fmla="*/ 7353 h 267"/>
                  <a:gd name="T24" fmla="+- 0 7168 7022"/>
                  <a:gd name="T25" fmla="*/ T24 w 258"/>
                  <a:gd name="T26" fmla="+- 0 7353 7229"/>
                  <a:gd name="T27" fmla="*/ 7353 h 267"/>
                  <a:gd name="T28" fmla="+- 0 7139 7022"/>
                  <a:gd name="T29" fmla="*/ T28 w 258"/>
                  <a:gd name="T30" fmla="+- 0 7328 7229"/>
                  <a:gd name="T31" fmla="*/ 7328 h 267"/>
                  <a:gd name="T32" fmla="+- 0 7178 7022"/>
                  <a:gd name="T33" fmla="*/ T32 w 258"/>
                  <a:gd name="T34" fmla="+- 0 7282 7229"/>
                  <a:gd name="T35" fmla="*/ 7282 h 267"/>
                  <a:gd name="T36" fmla="+- 0 7230 7022"/>
                  <a:gd name="T37" fmla="*/ T36 w 258"/>
                  <a:gd name="T38" fmla="+- 0 7282 7229"/>
                  <a:gd name="T39" fmla="*/ 7282 h 267"/>
                  <a:gd name="T40" fmla="+- 0 7169 7022"/>
                  <a:gd name="T41" fmla="*/ T40 w 258"/>
                  <a:gd name="T42" fmla="+- 0 7229 7229"/>
                  <a:gd name="T43" fmla="*/ 7229 h 26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</a:cxnLst>
                <a:rect l="0" t="0" r="r" b="b"/>
                <a:pathLst>
                  <a:path w="258" h="267">
                    <a:moveTo>
                      <a:pt x="147" y="0"/>
                    </a:moveTo>
                    <a:lnTo>
                      <a:pt x="0" y="172"/>
                    </a:lnTo>
                    <a:lnTo>
                      <a:pt x="112" y="268"/>
                    </a:lnTo>
                    <a:lnTo>
                      <a:pt x="135" y="241"/>
                    </a:lnTo>
                    <a:lnTo>
                      <a:pt x="54" y="172"/>
                    </a:lnTo>
                    <a:lnTo>
                      <a:pt x="95" y="124"/>
                    </a:lnTo>
                    <a:lnTo>
                      <a:pt x="146" y="124"/>
                    </a:lnTo>
                    <a:lnTo>
                      <a:pt x="117" y="99"/>
                    </a:lnTo>
                    <a:lnTo>
                      <a:pt x="156" y="53"/>
                    </a:lnTo>
                    <a:lnTo>
                      <a:pt x="208" y="53"/>
                    </a:lnTo>
                    <a:lnTo>
                      <a:pt x="147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78" name="Freeform 77">
                <a:extLst>
                  <a:ext uri="{FF2B5EF4-FFF2-40B4-BE49-F238E27FC236}">
                    <a16:creationId xmlns:a16="http://schemas.microsoft.com/office/drawing/2014/main" id="{3E6A214F-CCEF-16EE-9E32-EC68728711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22" y="7229"/>
                <a:ext cx="258" cy="267"/>
              </a:xfrm>
              <a:custGeom>
                <a:avLst/>
                <a:gdLst>
                  <a:gd name="T0" fmla="+- 0 7168 7022"/>
                  <a:gd name="T1" fmla="*/ T0 w 258"/>
                  <a:gd name="T2" fmla="+- 0 7353 7229"/>
                  <a:gd name="T3" fmla="*/ 7353 h 267"/>
                  <a:gd name="T4" fmla="+- 0 7117 7022"/>
                  <a:gd name="T5" fmla="*/ T4 w 258"/>
                  <a:gd name="T6" fmla="+- 0 7353 7229"/>
                  <a:gd name="T7" fmla="*/ 7353 h 267"/>
                  <a:gd name="T8" fmla="+- 0 7181 7022"/>
                  <a:gd name="T9" fmla="*/ T8 w 258"/>
                  <a:gd name="T10" fmla="+- 0 7408 7229"/>
                  <a:gd name="T11" fmla="*/ 7408 h 267"/>
                  <a:gd name="T12" fmla="+- 0 7203 7022"/>
                  <a:gd name="T13" fmla="*/ T12 w 258"/>
                  <a:gd name="T14" fmla="+- 0 7383 7229"/>
                  <a:gd name="T15" fmla="*/ 7383 h 267"/>
                  <a:gd name="T16" fmla="+- 0 7168 7022"/>
                  <a:gd name="T17" fmla="*/ T16 w 258"/>
                  <a:gd name="T18" fmla="+- 0 7353 7229"/>
                  <a:gd name="T19" fmla="*/ 7353 h 26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258" h="267">
                    <a:moveTo>
                      <a:pt x="146" y="124"/>
                    </a:moveTo>
                    <a:lnTo>
                      <a:pt x="95" y="124"/>
                    </a:lnTo>
                    <a:lnTo>
                      <a:pt x="159" y="179"/>
                    </a:lnTo>
                    <a:lnTo>
                      <a:pt x="181" y="154"/>
                    </a:lnTo>
                    <a:lnTo>
                      <a:pt x="146" y="124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79" name="Freeform 78">
                <a:extLst>
                  <a:ext uri="{FF2B5EF4-FFF2-40B4-BE49-F238E27FC236}">
                    <a16:creationId xmlns:a16="http://schemas.microsoft.com/office/drawing/2014/main" id="{59DB4207-FC0B-6F96-4DBC-B7CA935425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22" y="7229"/>
                <a:ext cx="258" cy="267"/>
              </a:xfrm>
              <a:custGeom>
                <a:avLst/>
                <a:gdLst>
                  <a:gd name="T0" fmla="+- 0 7230 7022"/>
                  <a:gd name="T1" fmla="*/ T0 w 258"/>
                  <a:gd name="T2" fmla="+- 0 7282 7229"/>
                  <a:gd name="T3" fmla="*/ 7282 h 267"/>
                  <a:gd name="T4" fmla="+- 0 7178 7022"/>
                  <a:gd name="T5" fmla="*/ T4 w 258"/>
                  <a:gd name="T6" fmla="+- 0 7282 7229"/>
                  <a:gd name="T7" fmla="*/ 7282 h 267"/>
                  <a:gd name="T8" fmla="+- 0 7258 7022"/>
                  <a:gd name="T9" fmla="*/ T8 w 258"/>
                  <a:gd name="T10" fmla="+- 0 7350 7229"/>
                  <a:gd name="T11" fmla="*/ 7350 h 267"/>
                  <a:gd name="T12" fmla="+- 0 7280 7022"/>
                  <a:gd name="T13" fmla="*/ T12 w 258"/>
                  <a:gd name="T14" fmla="+- 0 7324 7229"/>
                  <a:gd name="T15" fmla="*/ 7324 h 267"/>
                  <a:gd name="T16" fmla="+- 0 7230 7022"/>
                  <a:gd name="T17" fmla="*/ T16 w 258"/>
                  <a:gd name="T18" fmla="+- 0 7282 7229"/>
                  <a:gd name="T19" fmla="*/ 7282 h 26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258" h="267">
                    <a:moveTo>
                      <a:pt x="208" y="53"/>
                    </a:moveTo>
                    <a:lnTo>
                      <a:pt x="156" y="53"/>
                    </a:lnTo>
                    <a:lnTo>
                      <a:pt x="236" y="121"/>
                    </a:lnTo>
                    <a:lnTo>
                      <a:pt x="258" y="95"/>
                    </a:lnTo>
                    <a:lnTo>
                      <a:pt x="208" y="53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126C1776-B7DE-C3BB-DB9F-98A3D85820C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535" y="3360"/>
              <a:ext cx="103" cy="137"/>
              <a:chOff x="7173" y="7340"/>
              <a:chExt cx="240" cy="250"/>
            </a:xfrm>
          </p:grpSpPr>
          <p:sp>
            <p:nvSpPr>
              <p:cNvPr id="75" name="Freeform 74">
                <a:extLst>
                  <a:ext uri="{FF2B5EF4-FFF2-40B4-BE49-F238E27FC236}">
                    <a16:creationId xmlns:a16="http://schemas.microsoft.com/office/drawing/2014/main" id="{8C7C106A-64B2-D3F8-5357-7A71EB9D3B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3" y="7340"/>
                <a:ext cx="240" cy="250"/>
              </a:xfrm>
              <a:custGeom>
                <a:avLst/>
                <a:gdLst>
                  <a:gd name="T0" fmla="+- 0 7301 7173"/>
                  <a:gd name="T1" fmla="*/ T0 w 240"/>
                  <a:gd name="T2" fmla="+- 0 7340 7340"/>
                  <a:gd name="T3" fmla="*/ 7340 h 250"/>
                  <a:gd name="T4" fmla="+- 0 7173 7173"/>
                  <a:gd name="T5" fmla="*/ T4 w 240"/>
                  <a:gd name="T6" fmla="+- 0 7527 7340"/>
                  <a:gd name="T7" fmla="*/ 7527 h 250"/>
                  <a:gd name="T8" fmla="+- 0 7239 7173"/>
                  <a:gd name="T9" fmla="*/ T8 w 240"/>
                  <a:gd name="T10" fmla="+- 0 7572 7340"/>
                  <a:gd name="T11" fmla="*/ 7572 h 250"/>
                  <a:gd name="T12" fmla="+- 0 7255 7173"/>
                  <a:gd name="T13" fmla="*/ T12 w 240"/>
                  <a:gd name="T14" fmla="+- 0 7581 7340"/>
                  <a:gd name="T15" fmla="*/ 7581 h 250"/>
                  <a:gd name="T16" fmla="+- 0 7273 7173"/>
                  <a:gd name="T17" fmla="*/ T16 w 240"/>
                  <a:gd name="T18" fmla="+- 0 7587 7340"/>
                  <a:gd name="T19" fmla="*/ 7587 h 250"/>
                  <a:gd name="T20" fmla="+- 0 7291 7173"/>
                  <a:gd name="T21" fmla="*/ T20 w 240"/>
                  <a:gd name="T22" fmla="+- 0 7590 7340"/>
                  <a:gd name="T23" fmla="*/ 7590 h 250"/>
                  <a:gd name="T24" fmla="+- 0 7311 7173"/>
                  <a:gd name="T25" fmla="*/ T24 w 240"/>
                  <a:gd name="T26" fmla="+- 0 7589 7340"/>
                  <a:gd name="T27" fmla="*/ 7589 h 250"/>
                  <a:gd name="T28" fmla="+- 0 7332 7173"/>
                  <a:gd name="T29" fmla="*/ T28 w 240"/>
                  <a:gd name="T30" fmla="+- 0 7585 7340"/>
                  <a:gd name="T31" fmla="*/ 7585 h 250"/>
                  <a:gd name="T32" fmla="+- 0 7349 7173"/>
                  <a:gd name="T33" fmla="*/ T32 w 240"/>
                  <a:gd name="T34" fmla="+- 0 7577 7340"/>
                  <a:gd name="T35" fmla="*/ 7577 h 250"/>
                  <a:gd name="T36" fmla="+- 0 7365 7173"/>
                  <a:gd name="T37" fmla="*/ T36 w 240"/>
                  <a:gd name="T38" fmla="+- 0 7566 7340"/>
                  <a:gd name="T39" fmla="*/ 7566 h 250"/>
                  <a:gd name="T40" fmla="+- 0 7377 7173"/>
                  <a:gd name="T41" fmla="*/ T40 w 240"/>
                  <a:gd name="T42" fmla="+- 0 7553 7340"/>
                  <a:gd name="T43" fmla="*/ 7553 h 250"/>
                  <a:gd name="T44" fmla="+- 0 7291 7173"/>
                  <a:gd name="T45" fmla="*/ T44 w 240"/>
                  <a:gd name="T46" fmla="+- 0 7553 7340"/>
                  <a:gd name="T47" fmla="*/ 7553 h 250"/>
                  <a:gd name="T48" fmla="+- 0 7272 7173"/>
                  <a:gd name="T49" fmla="*/ T48 w 240"/>
                  <a:gd name="T50" fmla="+- 0 7551 7340"/>
                  <a:gd name="T51" fmla="*/ 7551 h 250"/>
                  <a:gd name="T52" fmla="+- 0 7254 7173"/>
                  <a:gd name="T53" fmla="*/ T52 w 240"/>
                  <a:gd name="T54" fmla="+- 0 7542 7340"/>
                  <a:gd name="T55" fmla="*/ 7542 h 250"/>
                  <a:gd name="T56" fmla="+- 0 7226 7173"/>
                  <a:gd name="T57" fmla="*/ T56 w 240"/>
                  <a:gd name="T58" fmla="+- 0 7523 7340"/>
                  <a:gd name="T59" fmla="*/ 7523 h 250"/>
                  <a:gd name="T60" fmla="+- 0 7317 7173"/>
                  <a:gd name="T61" fmla="*/ T60 w 240"/>
                  <a:gd name="T62" fmla="+- 0 7391 7340"/>
                  <a:gd name="T63" fmla="*/ 7391 h 250"/>
                  <a:gd name="T64" fmla="+- 0 7373 7173"/>
                  <a:gd name="T65" fmla="*/ T64 w 240"/>
                  <a:gd name="T66" fmla="+- 0 7391 7340"/>
                  <a:gd name="T67" fmla="*/ 7391 h 250"/>
                  <a:gd name="T68" fmla="+- 0 7369 7173"/>
                  <a:gd name="T69" fmla="*/ T68 w 240"/>
                  <a:gd name="T70" fmla="+- 0 7388 7340"/>
                  <a:gd name="T71" fmla="*/ 7388 h 250"/>
                  <a:gd name="T72" fmla="+- 0 7301 7173"/>
                  <a:gd name="T73" fmla="*/ T72 w 240"/>
                  <a:gd name="T74" fmla="+- 0 7340 7340"/>
                  <a:gd name="T75" fmla="*/ 7340 h 25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  <a:cxn ang="0">
                    <a:pos x="T73" y="T75"/>
                  </a:cxn>
                </a:cxnLst>
                <a:rect l="0" t="0" r="r" b="b"/>
                <a:pathLst>
                  <a:path w="240" h="250">
                    <a:moveTo>
                      <a:pt x="128" y="0"/>
                    </a:moveTo>
                    <a:lnTo>
                      <a:pt x="0" y="187"/>
                    </a:lnTo>
                    <a:lnTo>
                      <a:pt x="66" y="232"/>
                    </a:lnTo>
                    <a:lnTo>
                      <a:pt x="82" y="241"/>
                    </a:lnTo>
                    <a:lnTo>
                      <a:pt x="100" y="247"/>
                    </a:lnTo>
                    <a:lnTo>
                      <a:pt x="118" y="250"/>
                    </a:lnTo>
                    <a:lnTo>
                      <a:pt x="138" y="249"/>
                    </a:lnTo>
                    <a:lnTo>
                      <a:pt x="159" y="245"/>
                    </a:lnTo>
                    <a:lnTo>
                      <a:pt x="176" y="237"/>
                    </a:lnTo>
                    <a:lnTo>
                      <a:pt x="192" y="226"/>
                    </a:lnTo>
                    <a:lnTo>
                      <a:pt x="204" y="213"/>
                    </a:lnTo>
                    <a:lnTo>
                      <a:pt x="118" y="213"/>
                    </a:lnTo>
                    <a:lnTo>
                      <a:pt x="99" y="211"/>
                    </a:lnTo>
                    <a:lnTo>
                      <a:pt x="81" y="202"/>
                    </a:lnTo>
                    <a:lnTo>
                      <a:pt x="53" y="183"/>
                    </a:lnTo>
                    <a:lnTo>
                      <a:pt x="144" y="51"/>
                    </a:lnTo>
                    <a:lnTo>
                      <a:pt x="200" y="51"/>
                    </a:lnTo>
                    <a:lnTo>
                      <a:pt x="196" y="48"/>
                    </a:lnTo>
                    <a:lnTo>
                      <a:pt x="128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76" name="Freeform 75">
                <a:extLst>
                  <a:ext uri="{FF2B5EF4-FFF2-40B4-BE49-F238E27FC236}">
                    <a16:creationId xmlns:a16="http://schemas.microsoft.com/office/drawing/2014/main" id="{690F55BF-20A6-D892-3749-1D13DEE2B5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73" y="7340"/>
                <a:ext cx="240" cy="250"/>
              </a:xfrm>
              <a:custGeom>
                <a:avLst/>
                <a:gdLst>
                  <a:gd name="T0" fmla="+- 0 7373 7173"/>
                  <a:gd name="T1" fmla="*/ T0 w 240"/>
                  <a:gd name="T2" fmla="+- 0 7391 7340"/>
                  <a:gd name="T3" fmla="*/ 7391 h 250"/>
                  <a:gd name="T4" fmla="+- 0 7317 7173"/>
                  <a:gd name="T5" fmla="*/ T4 w 240"/>
                  <a:gd name="T6" fmla="+- 0 7391 7340"/>
                  <a:gd name="T7" fmla="*/ 7391 h 250"/>
                  <a:gd name="T8" fmla="+- 0 7361 7173"/>
                  <a:gd name="T9" fmla="*/ T8 w 240"/>
                  <a:gd name="T10" fmla="+- 0 7424 7340"/>
                  <a:gd name="T11" fmla="*/ 7424 h 250"/>
                  <a:gd name="T12" fmla="+- 0 7369 7173"/>
                  <a:gd name="T13" fmla="*/ T12 w 240"/>
                  <a:gd name="T14" fmla="+- 0 7442 7340"/>
                  <a:gd name="T15" fmla="*/ 7442 h 250"/>
                  <a:gd name="T16" fmla="+- 0 7359 7173"/>
                  <a:gd name="T17" fmla="*/ T16 w 240"/>
                  <a:gd name="T18" fmla="+- 0 7502 7340"/>
                  <a:gd name="T19" fmla="*/ 7502 h 250"/>
                  <a:gd name="T20" fmla="+- 0 7313 7173"/>
                  <a:gd name="T21" fmla="*/ T20 w 240"/>
                  <a:gd name="T22" fmla="+- 0 7547 7340"/>
                  <a:gd name="T23" fmla="*/ 7547 h 250"/>
                  <a:gd name="T24" fmla="+- 0 7291 7173"/>
                  <a:gd name="T25" fmla="*/ T24 w 240"/>
                  <a:gd name="T26" fmla="+- 0 7553 7340"/>
                  <a:gd name="T27" fmla="*/ 7553 h 250"/>
                  <a:gd name="T28" fmla="+- 0 7377 7173"/>
                  <a:gd name="T29" fmla="*/ T28 w 240"/>
                  <a:gd name="T30" fmla="+- 0 7553 7340"/>
                  <a:gd name="T31" fmla="*/ 7553 h 250"/>
                  <a:gd name="T32" fmla="+- 0 7410 7173"/>
                  <a:gd name="T33" fmla="*/ T32 w 240"/>
                  <a:gd name="T34" fmla="+- 0 7494 7340"/>
                  <a:gd name="T35" fmla="*/ 7494 h 250"/>
                  <a:gd name="T36" fmla="+- 0 7412 7173"/>
                  <a:gd name="T37" fmla="*/ T36 w 240"/>
                  <a:gd name="T38" fmla="+- 0 7475 7340"/>
                  <a:gd name="T39" fmla="*/ 7475 h 250"/>
                  <a:gd name="T40" fmla="+- 0 7412 7173"/>
                  <a:gd name="T41" fmla="*/ T40 w 240"/>
                  <a:gd name="T42" fmla="+- 0 7455 7340"/>
                  <a:gd name="T43" fmla="*/ 7455 h 250"/>
                  <a:gd name="T44" fmla="+- 0 7407 7173"/>
                  <a:gd name="T45" fmla="*/ T44 w 240"/>
                  <a:gd name="T46" fmla="+- 0 7435 7340"/>
                  <a:gd name="T47" fmla="*/ 7435 h 250"/>
                  <a:gd name="T48" fmla="+- 0 7399 7173"/>
                  <a:gd name="T49" fmla="*/ T48 w 240"/>
                  <a:gd name="T50" fmla="+- 0 7417 7340"/>
                  <a:gd name="T51" fmla="*/ 7417 h 250"/>
                  <a:gd name="T52" fmla="+- 0 7386 7173"/>
                  <a:gd name="T53" fmla="*/ T52 w 240"/>
                  <a:gd name="T54" fmla="+- 0 7401 7340"/>
                  <a:gd name="T55" fmla="*/ 7401 h 250"/>
                  <a:gd name="T56" fmla="+- 0 7373 7173"/>
                  <a:gd name="T57" fmla="*/ T56 w 240"/>
                  <a:gd name="T58" fmla="+- 0 7391 7340"/>
                  <a:gd name="T59" fmla="*/ 7391 h 250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</a:cxnLst>
                <a:rect l="0" t="0" r="r" b="b"/>
                <a:pathLst>
                  <a:path w="240" h="250">
                    <a:moveTo>
                      <a:pt x="200" y="51"/>
                    </a:moveTo>
                    <a:lnTo>
                      <a:pt x="144" y="51"/>
                    </a:lnTo>
                    <a:lnTo>
                      <a:pt x="188" y="84"/>
                    </a:lnTo>
                    <a:lnTo>
                      <a:pt x="196" y="102"/>
                    </a:lnTo>
                    <a:lnTo>
                      <a:pt x="186" y="162"/>
                    </a:lnTo>
                    <a:lnTo>
                      <a:pt x="140" y="207"/>
                    </a:lnTo>
                    <a:lnTo>
                      <a:pt x="118" y="213"/>
                    </a:lnTo>
                    <a:lnTo>
                      <a:pt x="204" y="213"/>
                    </a:lnTo>
                    <a:lnTo>
                      <a:pt x="237" y="154"/>
                    </a:lnTo>
                    <a:lnTo>
                      <a:pt x="239" y="135"/>
                    </a:lnTo>
                    <a:lnTo>
                      <a:pt x="239" y="115"/>
                    </a:lnTo>
                    <a:lnTo>
                      <a:pt x="234" y="95"/>
                    </a:lnTo>
                    <a:lnTo>
                      <a:pt x="226" y="77"/>
                    </a:lnTo>
                    <a:lnTo>
                      <a:pt x="213" y="61"/>
                    </a:lnTo>
                    <a:lnTo>
                      <a:pt x="200" y="51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AD69131D-9527-1B3E-1F0D-A69AFEADF72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620" y="3425"/>
              <a:ext cx="63" cy="120"/>
              <a:chOff x="7370" y="7459"/>
              <a:chExt cx="147" cy="217"/>
            </a:xfrm>
          </p:grpSpPr>
          <p:sp>
            <p:nvSpPr>
              <p:cNvPr id="74" name="Freeform 73">
                <a:extLst>
                  <a:ext uri="{FF2B5EF4-FFF2-40B4-BE49-F238E27FC236}">
                    <a16:creationId xmlns:a16="http://schemas.microsoft.com/office/drawing/2014/main" id="{93EA3191-2980-336D-F31D-6722E7537C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70" y="7459"/>
                <a:ext cx="147" cy="217"/>
              </a:xfrm>
              <a:custGeom>
                <a:avLst/>
                <a:gdLst>
                  <a:gd name="T0" fmla="+- 0 7481 7370"/>
                  <a:gd name="T1" fmla="*/ T0 w 147"/>
                  <a:gd name="T2" fmla="+- 0 7459 7459"/>
                  <a:gd name="T3" fmla="*/ 7459 h 217"/>
                  <a:gd name="T4" fmla="+- 0 7370 7370"/>
                  <a:gd name="T5" fmla="*/ T4 w 147"/>
                  <a:gd name="T6" fmla="+- 0 7655 7459"/>
                  <a:gd name="T7" fmla="*/ 7655 h 217"/>
                  <a:gd name="T8" fmla="+- 0 7405 7370"/>
                  <a:gd name="T9" fmla="*/ T8 w 147"/>
                  <a:gd name="T10" fmla="+- 0 7676 7459"/>
                  <a:gd name="T11" fmla="*/ 7676 h 217"/>
                  <a:gd name="T12" fmla="+- 0 7517 7370"/>
                  <a:gd name="T13" fmla="*/ T12 w 147"/>
                  <a:gd name="T14" fmla="+- 0 7479 7459"/>
                  <a:gd name="T15" fmla="*/ 7479 h 217"/>
                  <a:gd name="T16" fmla="+- 0 7481 7370"/>
                  <a:gd name="T17" fmla="*/ T16 w 147"/>
                  <a:gd name="T18" fmla="+- 0 7459 7459"/>
                  <a:gd name="T19" fmla="*/ 7459 h 21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147" h="217">
                    <a:moveTo>
                      <a:pt x="111" y="0"/>
                    </a:moveTo>
                    <a:lnTo>
                      <a:pt x="0" y="196"/>
                    </a:lnTo>
                    <a:lnTo>
                      <a:pt x="35" y="217"/>
                    </a:lnTo>
                    <a:lnTo>
                      <a:pt x="147" y="20"/>
                    </a:lnTo>
                    <a:lnTo>
                      <a:pt x="111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154DC1D-AB2F-02FF-F195-7AA01995FB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667" y="3461"/>
              <a:ext cx="85" cy="125"/>
              <a:chOff x="7480" y="7524"/>
              <a:chExt cx="196" cy="227"/>
            </a:xfrm>
          </p:grpSpPr>
          <p:sp>
            <p:nvSpPr>
              <p:cNvPr id="71" name="Freeform 70">
                <a:extLst>
                  <a:ext uri="{FF2B5EF4-FFF2-40B4-BE49-F238E27FC236}">
                    <a16:creationId xmlns:a16="http://schemas.microsoft.com/office/drawing/2014/main" id="{06588121-14A8-EB34-4DDB-E13E6127C4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80" y="7524"/>
                <a:ext cx="196" cy="227"/>
              </a:xfrm>
              <a:custGeom>
                <a:avLst/>
                <a:gdLst>
                  <a:gd name="T0" fmla="+- 0 7600 7480"/>
                  <a:gd name="T1" fmla="*/ T0 w 196"/>
                  <a:gd name="T2" fmla="+- 0 7524 7524"/>
                  <a:gd name="T3" fmla="*/ 7524 h 227"/>
                  <a:gd name="T4" fmla="+- 0 7540 7480"/>
                  <a:gd name="T5" fmla="*/ T4 w 196"/>
                  <a:gd name="T6" fmla="+- 0 7540 7524"/>
                  <a:gd name="T7" fmla="*/ 7540 h 227"/>
                  <a:gd name="T8" fmla="+- 0 7491 7480"/>
                  <a:gd name="T9" fmla="*/ T8 w 196"/>
                  <a:gd name="T10" fmla="+- 0 7608 7524"/>
                  <a:gd name="T11" fmla="*/ 7608 h 227"/>
                  <a:gd name="T12" fmla="+- 0 7480 7480"/>
                  <a:gd name="T13" fmla="*/ T12 w 196"/>
                  <a:gd name="T14" fmla="+- 0 7669 7524"/>
                  <a:gd name="T15" fmla="*/ 7669 h 227"/>
                  <a:gd name="T16" fmla="+- 0 7482 7480"/>
                  <a:gd name="T17" fmla="*/ T16 w 196"/>
                  <a:gd name="T18" fmla="+- 0 7689 7524"/>
                  <a:gd name="T19" fmla="*/ 7689 h 227"/>
                  <a:gd name="T20" fmla="+- 0 7535 7480"/>
                  <a:gd name="T21" fmla="*/ T20 w 196"/>
                  <a:gd name="T22" fmla="+- 0 7745 7524"/>
                  <a:gd name="T23" fmla="*/ 7745 h 227"/>
                  <a:gd name="T24" fmla="+- 0 7573 7480"/>
                  <a:gd name="T25" fmla="*/ T24 w 196"/>
                  <a:gd name="T26" fmla="+- 0 7751 7524"/>
                  <a:gd name="T27" fmla="*/ 7751 h 227"/>
                  <a:gd name="T28" fmla="+- 0 7592 7480"/>
                  <a:gd name="T29" fmla="*/ T28 w 196"/>
                  <a:gd name="T30" fmla="+- 0 7747 7524"/>
                  <a:gd name="T31" fmla="*/ 7747 h 227"/>
                  <a:gd name="T32" fmla="+- 0 7610 7480"/>
                  <a:gd name="T33" fmla="*/ T32 w 196"/>
                  <a:gd name="T34" fmla="+- 0 7738 7524"/>
                  <a:gd name="T35" fmla="*/ 7738 h 227"/>
                  <a:gd name="T36" fmla="+- 0 7625 7480"/>
                  <a:gd name="T37" fmla="*/ T36 w 196"/>
                  <a:gd name="T38" fmla="+- 0 7725 7524"/>
                  <a:gd name="T39" fmla="*/ 7725 h 227"/>
                  <a:gd name="T40" fmla="+- 0 7631 7480"/>
                  <a:gd name="T41" fmla="*/ T40 w 196"/>
                  <a:gd name="T42" fmla="+- 0 7717 7524"/>
                  <a:gd name="T43" fmla="*/ 7717 h 227"/>
                  <a:gd name="T44" fmla="+- 0 7567 7480"/>
                  <a:gd name="T45" fmla="*/ T44 w 196"/>
                  <a:gd name="T46" fmla="+- 0 7717 7524"/>
                  <a:gd name="T47" fmla="*/ 7717 h 227"/>
                  <a:gd name="T48" fmla="+- 0 7556 7480"/>
                  <a:gd name="T49" fmla="*/ T48 w 196"/>
                  <a:gd name="T50" fmla="+- 0 7717 7524"/>
                  <a:gd name="T51" fmla="*/ 7717 h 227"/>
                  <a:gd name="T52" fmla="+- 0 7543 7480"/>
                  <a:gd name="T53" fmla="*/ T52 w 196"/>
                  <a:gd name="T54" fmla="+- 0 7711 7524"/>
                  <a:gd name="T55" fmla="*/ 7711 h 227"/>
                  <a:gd name="T56" fmla="+- 0 7528 7480"/>
                  <a:gd name="T57" fmla="*/ T56 w 196"/>
                  <a:gd name="T58" fmla="+- 0 7698 7524"/>
                  <a:gd name="T59" fmla="*/ 7698 h 227"/>
                  <a:gd name="T60" fmla="+- 0 7521 7480"/>
                  <a:gd name="T61" fmla="*/ T60 w 196"/>
                  <a:gd name="T62" fmla="+- 0 7677 7524"/>
                  <a:gd name="T63" fmla="*/ 7677 h 227"/>
                  <a:gd name="T64" fmla="+- 0 7521 7480"/>
                  <a:gd name="T65" fmla="*/ T64 w 196"/>
                  <a:gd name="T66" fmla="+- 0 7664 7524"/>
                  <a:gd name="T67" fmla="*/ 7664 h 227"/>
                  <a:gd name="T68" fmla="+- 0 7524 7480"/>
                  <a:gd name="T69" fmla="*/ T68 w 196"/>
                  <a:gd name="T70" fmla="+- 0 7648 7524"/>
                  <a:gd name="T71" fmla="*/ 7648 h 227"/>
                  <a:gd name="T72" fmla="+- 0 7554 7480"/>
                  <a:gd name="T73" fmla="*/ T72 w 196"/>
                  <a:gd name="T74" fmla="+- 0 7586 7524"/>
                  <a:gd name="T75" fmla="*/ 7586 h 227"/>
                  <a:gd name="T76" fmla="+- 0 7586 7480"/>
                  <a:gd name="T77" fmla="*/ T76 w 196"/>
                  <a:gd name="T78" fmla="+- 0 7559 7524"/>
                  <a:gd name="T79" fmla="*/ 7559 h 227"/>
                  <a:gd name="T80" fmla="+- 0 7661 7480"/>
                  <a:gd name="T81" fmla="*/ T80 w 196"/>
                  <a:gd name="T82" fmla="+- 0 7559 7524"/>
                  <a:gd name="T83" fmla="*/ 7559 h 227"/>
                  <a:gd name="T84" fmla="+- 0 7655 7480"/>
                  <a:gd name="T85" fmla="*/ T84 w 196"/>
                  <a:gd name="T86" fmla="+- 0 7552 7524"/>
                  <a:gd name="T87" fmla="*/ 7552 h 227"/>
                  <a:gd name="T88" fmla="+- 0 7640 7480"/>
                  <a:gd name="T89" fmla="*/ T88 w 196"/>
                  <a:gd name="T90" fmla="+- 0 7539 7524"/>
                  <a:gd name="T91" fmla="*/ 7539 h 227"/>
                  <a:gd name="T92" fmla="+- 0 7617 7480"/>
                  <a:gd name="T93" fmla="*/ T92 w 196"/>
                  <a:gd name="T94" fmla="+- 0 7527 7524"/>
                  <a:gd name="T95" fmla="*/ 7527 h 227"/>
                  <a:gd name="T96" fmla="+- 0 7600 7480"/>
                  <a:gd name="T97" fmla="*/ T96 w 196"/>
                  <a:gd name="T98" fmla="+- 0 7524 7524"/>
                  <a:gd name="T99" fmla="*/ 7524 h 22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  <a:cxn ang="0">
                    <a:pos x="T73" y="T75"/>
                  </a:cxn>
                  <a:cxn ang="0">
                    <a:pos x="T77" y="T79"/>
                  </a:cxn>
                  <a:cxn ang="0">
                    <a:pos x="T81" y="T83"/>
                  </a:cxn>
                  <a:cxn ang="0">
                    <a:pos x="T85" y="T87"/>
                  </a:cxn>
                  <a:cxn ang="0">
                    <a:pos x="T89" y="T91"/>
                  </a:cxn>
                  <a:cxn ang="0">
                    <a:pos x="T93" y="T95"/>
                  </a:cxn>
                  <a:cxn ang="0">
                    <a:pos x="T97" y="T99"/>
                  </a:cxn>
                </a:cxnLst>
                <a:rect l="0" t="0" r="r" b="b"/>
                <a:pathLst>
                  <a:path w="196" h="227">
                    <a:moveTo>
                      <a:pt x="120" y="0"/>
                    </a:moveTo>
                    <a:lnTo>
                      <a:pt x="60" y="16"/>
                    </a:lnTo>
                    <a:lnTo>
                      <a:pt x="11" y="84"/>
                    </a:lnTo>
                    <a:lnTo>
                      <a:pt x="0" y="145"/>
                    </a:lnTo>
                    <a:lnTo>
                      <a:pt x="2" y="165"/>
                    </a:lnTo>
                    <a:lnTo>
                      <a:pt x="55" y="221"/>
                    </a:lnTo>
                    <a:lnTo>
                      <a:pt x="93" y="227"/>
                    </a:lnTo>
                    <a:lnTo>
                      <a:pt x="112" y="223"/>
                    </a:lnTo>
                    <a:lnTo>
                      <a:pt x="130" y="214"/>
                    </a:lnTo>
                    <a:lnTo>
                      <a:pt x="145" y="201"/>
                    </a:lnTo>
                    <a:lnTo>
                      <a:pt x="151" y="193"/>
                    </a:lnTo>
                    <a:lnTo>
                      <a:pt x="87" y="193"/>
                    </a:lnTo>
                    <a:lnTo>
                      <a:pt x="76" y="193"/>
                    </a:lnTo>
                    <a:lnTo>
                      <a:pt x="63" y="187"/>
                    </a:lnTo>
                    <a:lnTo>
                      <a:pt x="48" y="174"/>
                    </a:lnTo>
                    <a:lnTo>
                      <a:pt x="41" y="153"/>
                    </a:lnTo>
                    <a:lnTo>
                      <a:pt x="41" y="140"/>
                    </a:lnTo>
                    <a:lnTo>
                      <a:pt x="44" y="124"/>
                    </a:lnTo>
                    <a:lnTo>
                      <a:pt x="74" y="62"/>
                    </a:lnTo>
                    <a:lnTo>
                      <a:pt x="106" y="35"/>
                    </a:lnTo>
                    <a:lnTo>
                      <a:pt x="181" y="35"/>
                    </a:lnTo>
                    <a:lnTo>
                      <a:pt x="175" y="28"/>
                    </a:lnTo>
                    <a:lnTo>
                      <a:pt x="160" y="15"/>
                    </a:lnTo>
                    <a:lnTo>
                      <a:pt x="137" y="3"/>
                    </a:lnTo>
                    <a:lnTo>
                      <a:pt x="120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72" name="Freeform 71">
                <a:extLst>
                  <a:ext uri="{FF2B5EF4-FFF2-40B4-BE49-F238E27FC236}">
                    <a16:creationId xmlns:a16="http://schemas.microsoft.com/office/drawing/2014/main" id="{3556C46D-CB3C-9CC3-9CC5-DAFCC36864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80" y="7524"/>
                <a:ext cx="196" cy="227"/>
              </a:xfrm>
              <a:custGeom>
                <a:avLst/>
                <a:gdLst>
                  <a:gd name="T0" fmla="+- 0 7606 7480"/>
                  <a:gd name="T1" fmla="*/ T0 w 196"/>
                  <a:gd name="T2" fmla="+- 0 7688 7524"/>
                  <a:gd name="T3" fmla="*/ 7688 h 227"/>
                  <a:gd name="T4" fmla="+- 0 7599 7480"/>
                  <a:gd name="T5" fmla="*/ T4 w 196"/>
                  <a:gd name="T6" fmla="+- 0 7699 7524"/>
                  <a:gd name="T7" fmla="*/ 7699 h 227"/>
                  <a:gd name="T8" fmla="+- 0 7590 7480"/>
                  <a:gd name="T9" fmla="*/ T8 w 196"/>
                  <a:gd name="T10" fmla="+- 0 7707 7524"/>
                  <a:gd name="T11" fmla="*/ 7707 h 227"/>
                  <a:gd name="T12" fmla="+- 0 7567 7480"/>
                  <a:gd name="T13" fmla="*/ T12 w 196"/>
                  <a:gd name="T14" fmla="+- 0 7717 7524"/>
                  <a:gd name="T15" fmla="*/ 7717 h 227"/>
                  <a:gd name="T16" fmla="+- 0 7631 7480"/>
                  <a:gd name="T17" fmla="*/ T16 w 196"/>
                  <a:gd name="T18" fmla="+- 0 7717 7524"/>
                  <a:gd name="T19" fmla="*/ 7717 h 227"/>
                  <a:gd name="T20" fmla="+- 0 7638 7480"/>
                  <a:gd name="T21" fmla="*/ T20 w 196"/>
                  <a:gd name="T22" fmla="+- 0 7708 7524"/>
                  <a:gd name="T23" fmla="*/ 7708 h 227"/>
                  <a:gd name="T24" fmla="+- 0 7606 7480"/>
                  <a:gd name="T25" fmla="*/ T24 w 196"/>
                  <a:gd name="T26" fmla="+- 0 7688 7524"/>
                  <a:gd name="T27" fmla="*/ 7688 h 22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</a:cxnLst>
                <a:rect l="0" t="0" r="r" b="b"/>
                <a:pathLst>
                  <a:path w="196" h="227">
                    <a:moveTo>
                      <a:pt x="126" y="164"/>
                    </a:moveTo>
                    <a:lnTo>
                      <a:pt x="119" y="175"/>
                    </a:lnTo>
                    <a:lnTo>
                      <a:pt x="110" y="183"/>
                    </a:lnTo>
                    <a:lnTo>
                      <a:pt x="87" y="193"/>
                    </a:lnTo>
                    <a:lnTo>
                      <a:pt x="151" y="193"/>
                    </a:lnTo>
                    <a:lnTo>
                      <a:pt x="158" y="184"/>
                    </a:lnTo>
                    <a:lnTo>
                      <a:pt x="126" y="164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73" name="Freeform 72">
                <a:extLst>
                  <a:ext uri="{FF2B5EF4-FFF2-40B4-BE49-F238E27FC236}">
                    <a16:creationId xmlns:a16="http://schemas.microsoft.com/office/drawing/2014/main" id="{97FD6958-0A8A-C838-9F7A-96A8DF1C7F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80" y="7524"/>
                <a:ext cx="196" cy="227"/>
              </a:xfrm>
              <a:custGeom>
                <a:avLst/>
                <a:gdLst>
                  <a:gd name="T0" fmla="+- 0 7661 7480"/>
                  <a:gd name="T1" fmla="*/ T0 w 196"/>
                  <a:gd name="T2" fmla="+- 0 7559 7524"/>
                  <a:gd name="T3" fmla="*/ 7559 h 227"/>
                  <a:gd name="T4" fmla="+- 0 7586 7480"/>
                  <a:gd name="T5" fmla="*/ T4 w 196"/>
                  <a:gd name="T6" fmla="+- 0 7559 7524"/>
                  <a:gd name="T7" fmla="*/ 7559 h 227"/>
                  <a:gd name="T8" fmla="+- 0 7603 7480"/>
                  <a:gd name="T9" fmla="*/ T8 w 196"/>
                  <a:gd name="T10" fmla="+- 0 7560 7524"/>
                  <a:gd name="T11" fmla="*/ 7560 h 227"/>
                  <a:gd name="T12" fmla="+- 0 7626 7480"/>
                  <a:gd name="T13" fmla="*/ T12 w 196"/>
                  <a:gd name="T14" fmla="+- 0 7569 7524"/>
                  <a:gd name="T15" fmla="*/ 7569 h 227"/>
                  <a:gd name="T16" fmla="+- 0 7635 7480"/>
                  <a:gd name="T17" fmla="*/ T16 w 196"/>
                  <a:gd name="T18" fmla="+- 0 7583 7524"/>
                  <a:gd name="T19" fmla="*/ 7583 h 227"/>
                  <a:gd name="T20" fmla="+- 0 7638 7480"/>
                  <a:gd name="T21" fmla="*/ T20 w 196"/>
                  <a:gd name="T22" fmla="+- 0 7603 7524"/>
                  <a:gd name="T23" fmla="*/ 7603 h 227"/>
                  <a:gd name="T24" fmla="+- 0 7634 7480"/>
                  <a:gd name="T25" fmla="*/ T24 w 196"/>
                  <a:gd name="T26" fmla="+- 0 7627 7524"/>
                  <a:gd name="T27" fmla="*/ 7627 h 227"/>
                  <a:gd name="T28" fmla="+- 0 7674 7480"/>
                  <a:gd name="T29" fmla="*/ T28 w 196"/>
                  <a:gd name="T30" fmla="+- 0 7624 7524"/>
                  <a:gd name="T31" fmla="*/ 7624 h 227"/>
                  <a:gd name="T32" fmla="+- 0 7675 7480"/>
                  <a:gd name="T33" fmla="*/ T32 w 196"/>
                  <a:gd name="T34" fmla="+- 0 7605 7524"/>
                  <a:gd name="T35" fmla="*/ 7605 h 227"/>
                  <a:gd name="T36" fmla="+- 0 7673 7480"/>
                  <a:gd name="T37" fmla="*/ T36 w 196"/>
                  <a:gd name="T38" fmla="+- 0 7586 7524"/>
                  <a:gd name="T39" fmla="*/ 7586 h 227"/>
                  <a:gd name="T40" fmla="+- 0 7666 7480"/>
                  <a:gd name="T41" fmla="*/ T40 w 196"/>
                  <a:gd name="T42" fmla="+- 0 7566 7524"/>
                  <a:gd name="T43" fmla="*/ 7566 h 227"/>
                  <a:gd name="T44" fmla="+- 0 7661 7480"/>
                  <a:gd name="T45" fmla="*/ T44 w 196"/>
                  <a:gd name="T46" fmla="+- 0 7559 7524"/>
                  <a:gd name="T47" fmla="*/ 7559 h 22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</a:cxnLst>
                <a:rect l="0" t="0" r="r" b="b"/>
                <a:pathLst>
                  <a:path w="196" h="227">
                    <a:moveTo>
                      <a:pt x="181" y="35"/>
                    </a:moveTo>
                    <a:lnTo>
                      <a:pt x="106" y="35"/>
                    </a:lnTo>
                    <a:lnTo>
                      <a:pt x="123" y="36"/>
                    </a:lnTo>
                    <a:lnTo>
                      <a:pt x="146" y="45"/>
                    </a:lnTo>
                    <a:lnTo>
                      <a:pt x="155" y="59"/>
                    </a:lnTo>
                    <a:lnTo>
                      <a:pt x="158" y="79"/>
                    </a:lnTo>
                    <a:lnTo>
                      <a:pt x="154" y="103"/>
                    </a:lnTo>
                    <a:lnTo>
                      <a:pt x="194" y="100"/>
                    </a:lnTo>
                    <a:lnTo>
                      <a:pt x="195" y="81"/>
                    </a:lnTo>
                    <a:lnTo>
                      <a:pt x="193" y="62"/>
                    </a:lnTo>
                    <a:lnTo>
                      <a:pt x="186" y="42"/>
                    </a:lnTo>
                    <a:lnTo>
                      <a:pt x="181" y="35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2907F522-F15B-503A-256F-FE65512B1EE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31" y="3500"/>
              <a:ext cx="83" cy="141"/>
              <a:chOff x="7627" y="7595"/>
              <a:chExt cx="192" cy="255"/>
            </a:xfrm>
          </p:grpSpPr>
          <p:sp>
            <p:nvSpPr>
              <p:cNvPr id="68" name="Freeform 67">
                <a:extLst>
                  <a:ext uri="{FF2B5EF4-FFF2-40B4-BE49-F238E27FC236}">
                    <a16:creationId xmlns:a16="http://schemas.microsoft.com/office/drawing/2014/main" id="{32596D94-934E-1F74-5C50-4EC400CC65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7" y="7595"/>
                <a:ext cx="192" cy="255"/>
              </a:xfrm>
              <a:custGeom>
                <a:avLst/>
                <a:gdLst>
                  <a:gd name="T0" fmla="+- 0 7818 7627"/>
                  <a:gd name="T1" fmla="*/ T0 w 192"/>
                  <a:gd name="T2" fmla="+- 0 7750 7595"/>
                  <a:gd name="T3" fmla="*/ 7750 h 255"/>
                  <a:gd name="T4" fmla="+- 0 7694 7627"/>
                  <a:gd name="T5" fmla="*/ T4 w 192"/>
                  <a:gd name="T6" fmla="+- 0 7750 7595"/>
                  <a:gd name="T7" fmla="*/ 7750 h 255"/>
                  <a:gd name="T8" fmla="+- 0 7776 7627"/>
                  <a:gd name="T9" fmla="*/ T8 w 192"/>
                  <a:gd name="T10" fmla="+- 0 7779 7595"/>
                  <a:gd name="T11" fmla="*/ 7779 h 255"/>
                  <a:gd name="T12" fmla="+- 0 7776 7627"/>
                  <a:gd name="T13" fmla="*/ T12 w 192"/>
                  <a:gd name="T14" fmla="+- 0 7835 7595"/>
                  <a:gd name="T15" fmla="*/ 7835 h 255"/>
                  <a:gd name="T16" fmla="+- 0 7817 7627"/>
                  <a:gd name="T17" fmla="*/ T16 w 192"/>
                  <a:gd name="T18" fmla="+- 0 7850 7595"/>
                  <a:gd name="T19" fmla="*/ 7850 h 255"/>
                  <a:gd name="T20" fmla="+- 0 7818 7627"/>
                  <a:gd name="T21" fmla="*/ T20 w 192"/>
                  <a:gd name="T22" fmla="+- 0 7750 7595"/>
                  <a:gd name="T23" fmla="*/ 7750 h 25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</a:cxnLst>
                <a:rect l="0" t="0" r="r" b="b"/>
                <a:pathLst>
                  <a:path w="192" h="255">
                    <a:moveTo>
                      <a:pt x="191" y="155"/>
                    </a:moveTo>
                    <a:lnTo>
                      <a:pt x="67" y="155"/>
                    </a:lnTo>
                    <a:lnTo>
                      <a:pt x="149" y="184"/>
                    </a:lnTo>
                    <a:lnTo>
                      <a:pt x="149" y="240"/>
                    </a:lnTo>
                    <a:lnTo>
                      <a:pt x="190" y="255"/>
                    </a:lnTo>
                    <a:lnTo>
                      <a:pt x="191" y="155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69" name="Freeform 68">
                <a:extLst>
                  <a:ext uri="{FF2B5EF4-FFF2-40B4-BE49-F238E27FC236}">
                    <a16:creationId xmlns:a16="http://schemas.microsoft.com/office/drawing/2014/main" id="{64DCFE7C-054C-F03D-5615-086E98B84A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7" y="7595"/>
                <a:ext cx="192" cy="255"/>
              </a:xfrm>
              <a:custGeom>
                <a:avLst/>
                <a:gdLst>
                  <a:gd name="T0" fmla="+- 0 7772 7627"/>
                  <a:gd name="T1" fmla="*/ T0 w 192"/>
                  <a:gd name="T2" fmla="+- 0 7595 7595"/>
                  <a:gd name="T3" fmla="*/ 7595 h 255"/>
                  <a:gd name="T4" fmla="+- 0 7627 7627"/>
                  <a:gd name="T5" fmla="*/ T4 w 192"/>
                  <a:gd name="T6" fmla="+- 0 7784 7595"/>
                  <a:gd name="T7" fmla="*/ 7784 h 255"/>
                  <a:gd name="T8" fmla="+- 0 7660 7627"/>
                  <a:gd name="T9" fmla="*/ T8 w 192"/>
                  <a:gd name="T10" fmla="+- 0 7795 7595"/>
                  <a:gd name="T11" fmla="*/ 7795 h 255"/>
                  <a:gd name="T12" fmla="+- 0 7694 7627"/>
                  <a:gd name="T13" fmla="*/ T12 w 192"/>
                  <a:gd name="T14" fmla="+- 0 7750 7595"/>
                  <a:gd name="T15" fmla="*/ 7750 h 255"/>
                  <a:gd name="T16" fmla="+- 0 7818 7627"/>
                  <a:gd name="T17" fmla="*/ T16 w 192"/>
                  <a:gd name="T18" fmla="+- 0 7750 7595"/>
                  <a:gd name="T19" fmla="*/ 7750 h 255"/>
                  <a:gd name="T20" fmla="+- 0 7818 7627"/>
                  <a:gd name="T21" fmla="*/ T20 w 192"/>
                  <a:gd name="T22" fmla="+- 0 7744 7595"/>
                  <a:gd name="T23" fmla="*/ 7744 h 255"/>
                  <a:gd name="T24" fmla="+- 0 7777 7627"/>
                  <a:gd name="T25" fmla="*/ T24 w 192"/>
                  <a:gd name="T26" fmla="+- 0 7744 7595"/>
                  <a:gd name="T27" fmla="*/ 7744 h 255"/>
                  <a:gd name="T28" fmla="+- 0 7714 7627"/>
                  <a:gd name="T29" fmla="*/ T28 w 192"/>
                  <a:gd name="T30" fmla="+- 0 7723 7595"/>
                  <a:gd name="T31" fmla="*/ 7723 h 255"/>
                  <a:gd name="T32" fmla="+- 0 7778 7627"/>
                  <a:gd name="T33" fmla="*/ T32 w 192"/>
                  <a:gd name="T34" fmla="+- 0 7638 7595"/>
                  <a:gd name="T35" fmla="*/ 7638 h 255"/>
                  <a:gd name="T36" fmla="+- 0 7819 7627"/>
                  <a:gd name="T37" fmla="*/ T36 w 192"/>
                  <a:gd name="T38" fmla="+- 0 7638 7595"/>
                  <a:gd name="T39" fmla="*/ 7638 h 255"/>
                  <a:gd name="T40" fmla="+- 0 7819 7627"/>
                  <a:gd name="T41" fmla="*/ T40 w 192"/>
                  <a:gd name="T42" fmla="+- 0 7611 7595"/>
                  <a:gd name="T43" fmla="*/ 7611 h 255"/>
                  <a:gd name="T44" fmla="+- 0 7772 7627"/>
                  <a:gd name="T45" fmla="*/ T44 w 192"/>
                  <a:gd name="T46" fmla="+- 0 7595 7595"/>
                  <a:gd name="T47" fmla="*/ 7595 h 25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</a:cxnLst>
                <a:rect l="0" t="0" r="r" b="b"/>
                <a:pathLst>
                  <a:path w="192" h="255">
                    <a:moveTo>
                      <a:pt x="145" y="0"/>
                    </a:moveTo>
                    <a:lnTo>
                      <a:pt x="0" y="189"/>
                    </a:lnTo>
                    <a:lnTo>
                      <a:pt x="33" y="200"/>
                    </a:lnTo>
                    <a:lnTo>
                      <a:pt x="67" y="155"/>
                    </a:lnTo>
                    <a:lnTo>
                      <a:pt x="191" y="155"/>
                    </a:lnTo>
                    <a:lnTo>
                      <a:pt x="191" y="149"/>
                    </a:lnTo>
                    <a:lnTo>
                      <a:pt x="150" y="149"/>
                    </a:lnTo>
                    <a:lnTo>
                      <a:pt x="87" y="128"/>
                    </a:lnTo>
                    <a:lnTo>
                      <a:pt x="151" y="43"/>
                    </a:lnTo>
                    <a:lnTo>
                      <a:pt x="192" y="43"/>
                    </a:lnTo>
                    <a:lnTo>
                      <a:pt x="192" y="16"/>
                    </a:lnTo>
                    <a:lnTo>
                      <a:pt x="145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70" name="Freeform 69">
                <a:extLst>
                  <a:ext uri="{FF2B5EF4-FFF2-40B4-BE49-F238E27FC236}">
                    <a16:creationId xmlns:a16="http://schemas.microsoft.com/office/drawing/2014/main" id="{EA0ACC0E-2E37-0139-4497-BD7844C188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7" y="7595"/>
                <a:ext cx="192" cy="255"/>
              </a:xfrm>
              <a:custGeom>
                <a:avLst/>
                <a:gdLst>
                  <a:gd name="T0" fmla="+- 0 7819 7627"/>
                  <a:gd name="T1" fmla="*/ T0 w 192"/>
                  <a:gd name="T2" fmla="+- 0 7638 7595"/>
                  <a:gd name="T3" fmla="*/ 7638 h 255"/>
                  <a:gd name="T4" fmla="+- 0 7778 7627"/>
                  <a:gd name="T5" fmla="*/ T4 w 192"/>
                  <a:gd name="T6" fmla="+- 0 7638 7595"/>
                  <a:gd name="T7" fmla="*/ 7638 h 255"/>
                  <a:gd name="T8" fmla="+- 0 7777 7627"/>
                  <a:gd name="T9" fmla="*/ T8 w 192"/>
                  <a:gd name="T10" fmla="+- 0 7744 7595"/>
                  <a:gd name="T11" fmla="*/ 7744 h 255"/>
                  <a:gd name="T12" fmla="+- 0 7818 7627"/>
                  <a:gd name="T13" fmla="*/ T12 w 192"/>
                  <a:gd name="T14" fmla="+- 0 7744 7595"/>
                  <a:gd name="T15" fmla="*/ 7744 h 255"/>
                  <a:gd name="T16" fmla="+- 0 7819 7627"/>
                  <a:gd name="T17" fmla="*/ T16 w 192"/>
                  <a:gd name="T18" fmla="+- 0 7638 7595"/>
                  <a:gd name="T19" fmla="*/ 7638 h 25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192" h="255">
                    <a:moveTo>
                      <a:pt x="192" y="43"/>
                    </a:moveTo>
                    <a:lnTo>
                      <a:pt x="151" y="43"/>
                    </a:lnTo>
                    <a:lnTo>
                      <a:pt x="150" y="149"/>
                    </a:lnTo>
                    <a:lnTo>
                      <a:pt x="191" y="149"/>
                    </a:lnTo>
                    <a:lnTo>
                      <a:pt x="192" y="43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AA93F948-E281-CE16-606A-6A227A1060D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830" y="3524"/>
              <a:ext cx="63" cy="139"/>
              <a:chOff x="7858" y="7639"/>
              <a:chExt cx="144" cy="252"/>
            </a:xfrm>
          </p:grpSpPr>
          <p:sp>
            <p:nvSpPr>
              <p:cNvPr id="67" name="Freeform 66">
                <a:extLst>
                  <a:ext uri="{FF2B5EF4-FFF2-40B4-BE49-F238E27FC236}">
                    <a16:creationId xmlns:a16="http://schemas.microsoft.com/office/drawing/2014/main" id="{D6372108-07ED-8A9B-C166-AB4637EEE0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58" y="7639"/>
                <a:ext cx="144" cy="252"/>
              </a:xfrm>
              <a:custGeom>
                <a:avLst/>
                <a:gdLst>
                  <a:gd name="T0" fmla="+- 0 7909 7858"/>
                  <a:gd name="T1" fmla="*/ T0 w 144"/>
                  <a:gd name="T2" fmla="+- 0 7639 7639"/>
                  <a:gd name="T3" fmla="*/ 7639 h 252"/>
                  <a:gd name="T4" fmla="+- 0 7858 7858"/>
                  <a:gd name="T5" fmla="*/ T4 w 144"/>
                  <a:gd name="T6" fmla="+- 0 7859 7639"/>
                  <a:gd name="T7" fmla="*/ 7859 h 252"/>
                  <a:gd name="T8" fmla="+- 0 7993 7858"/>
                  <a:gd name="T9" fmla="*/ T8 w 144"/>
                  <a:gd name="T10" fmla="+- 0 7891 7639"/>
                  <a:gd name="T11" fmla="*/ 7891 h 252"/>
                  <a:gd name="T12" fmla="+- 0 8002 7858"/>
                  <a:gd name="T13" fmla="*/ T12 w 144"/>
                  <a:gd name="T14" fmla="+- 0 7855 7639"/>
                  <a:gd name="T15" fmla="*/ 7855 h 252"/>
                  <a:gd name="T16" fmla="+- 0 7908 7858"/>
                  <a:gd name="T17" fmla="*/ T16 w 144"/>
                  <a:gd name="T18" fmla="+- 0 7833 7639"/>
                  <a:gd name="T19" fmla="*/ 7833 h 252"/>
                  <a:gd name="T20" fmla="+- 0 7951 7858"/>
                  <a:gd name="T21" fmla="*/ T20 w 144"/>
                  <a:gd name="T22" fmla="+- 0 7649 7639"/>
                  <a:gd name="T23" fmla="*/ 7649 h 252"/>
                  <a:gd name="T24" fmla="+- 0 7909 7858"/>
                  <a:gd name="T25" fmla="*/ T24 w 144"/>
                  <a:gd name="T26" fmla="+- 0 7639 7639"/>
                  <a:gd name="T27" fmla="*/ 7639 h 252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</a:cxnLst>
                <a:rect l="0" t="0" r="r" b="b"/>
                <a:pathLst>
                  <a:path w="144" h="252">
                    <a:moveTo>
                      <a:pt x="51" y="0"/>
                    </a:moveTo>
                    <a:lnTo>
                      <a:pt x="0" y="220"/>
                    </a:lnTo>
                    <a:lnTo>
                      <a:pt x="135" y="252"/>
                    </a:lnTo>
                    <a:lnTo>
                      <a:pt x="144" y="216"/>
                    </a:lnTo>
                    <a:lnTo>
                      <a:pt x="50" y="194"/>
                    </a:lnTo>
                    <a:lnTo>
                      <a:pt x="93" y="10"/>
                    </a:lnTo>
                    <a:lnTo>
                      <a:pt x="51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F7B54D95-E84D-6716-2B37-D71A70E1834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095" y="3552"/>
              <a:ext cx="85" cy="130"/>
              <a:chOff x="8470" y="7690"/>
              <a:chExt cx="197" cy="235"/>
            </a:xfrm>
          </p:grpSpPr>
          <p:sp>
            <p:nvSpPr>
              <p:cNvPr id="64" name="Freeform 63">
                <a:extLst>
                  <a:ext uri="{FF2B5EF4-FFF2-40B4-BE49-F238E27FC236}">
                    <a16:creationId xmlns:a16="http://schemas.microsoft.com/office/drawing/2014/main" id="{42879229-DB5C-617B-5DC0-040881CAB5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70" y="7690"/>
                <a:ext cx="197" cy="235"/>
              </a:xfrm>
              <a:custGeom>
                <a:avLst/>
                <a:gdLst>
                  <a:gd name="T0" fmla="+- 0 8591 8470"/>
                  <a:gd name="T1" fmla="*/ T0 w 197"/>
                  <a:gd name="T2" fmla="+- 0 7690 7690"/>
                  <a:gd name="T3" fmla="*/ 7690 h 235"/>
                  <a:gd name="T4" fmla="+- 0 8567 8470"/>
                  <a:gd name="T5" fmla="*/ T4 w 197"/>
                  <a:gd name="T6" fmla="+- 0 7691 7690"/>
                  <a:gd name="T7" fmla="*/ 7691 h 235"/>
                  <a:gd name="T8" fmla="+- 0 8470 8470"/>
                  <a:gd name="T9" fmla="*/ T8 w 197"/>
                  <a:gd name="T10" fmla="+- 0 7700 7690"/>
                  <a:gd name="T11" fmla="*/ 7700 h 235"/>
                  <a:gd name="T12" fmla="+- 0 8491 8470"/>
                  <a:gd name="T13" fmla="*/ T12 w 197"/>
                  <a:gd name="T14" fmla="+- 0 7925 7690"/>
                  <a:gd name="T15" fmla="*/ 7925 h 235"/>
                  <a:gd name="T16" fmla="+- 0 8532 8470"/>
                  <a:gd name="T17" fmla="*/ T16 w 197"/>
                  <a:gd name="T18" fmla="+- 0 7921 7690"/>
                  <a:gd name="T19" fmla="*/ 7921 h 235"/>
                  <a:gd name="T20" fmla="+- 0 8523 8470"/>
                  <a:gd name="T21" fmla="*/ T20 w 197"/>
                  <a:gd name="T22" fmla="+- 0 7829 7690"/>
                  <a:gd name="T23" fmla="*/ 7829 h 235"/>
                  <a:gd name="T24" fmla="+- 0 8580 8470"/>
                  <a:gd name="T25" fmla="*/ T24 w 197"/>
                  <a:gd name="T26" fmla="+- 0 7823 7690"/>
                  <a:gd name="T27" fmla="*/ 7823 h 235"/>
                  <a:gd name="T28" fmla="+- 0 8632 8470"/>
                  <a:gd name="T29" fmla="*/ T28 w 197"/>
                  <a:gd name="T30" fmla="+- 0 7823 7690"/>
                  <a:gd name="T31" fmla="*/ 7823 h 235"/>
                  <a:gd name="T32" fmla="+- 0 8626 8470"/>
                  <a:gd name="T33" fmla="*/ T32 w 197"/>
                  <a:gd name="T34" fmla="+- 0 7808 7690"/>
                  <a:gd name="T35" fmla="*/ 7808 h 235"/>
                  <a:gd name="T36" fmla="+- 0 8639 8470"/>
                  <a:gd name="T37" fmla="*/ T36 w 197"/>
                  <a:gd name="T38" fmla="+- 0 7796 7690"/>
                  <a:gd name="T39" fmla="*/ 7796 h 235"/>
                  <a:gd name="T40" fmla="+- 0 8520 8470"/>
                  <a:gd name="T41" fmla="*/ T40 w 197"/>
                  <a:gd name="T42" fmla="+- 0 7796 7690"/>
                  <a:gd name="T43" fmla="*/ 7796 h 235"/>
                  <a:gd name="T44" fmla="+- 0 8513 8470"/>
                  <a:gd name="T45" fmla="*/ T44 w 197"/>
                  <a:gd name="T46" fmla="+- 0 7729 7690"/>
                  <a:gd name="T47" fmla="*/ 7729 h 235"/>
                  <a:gd name="T48" fmla="+- 0 8580 8470"/>
                  <a:gd name="T49" fmla="*/ T48 w 197"/>
                  <a:gd name="T50" fmla="+- 0 7722 7690"/>
                  <a:gd name="T51" fmla="*/ 7722 h 235"/>
                  <a:gd name="T52" fmla="+- 0 8644 8470"/>
                  <a:gd name="T53" fmla="*/ T52 w 197"/>
                  <a:gd name="T54" fmla="+- 0 7722 7690"/>
                  <a:gd name="T55" fmla="*/ 7722 h 235"/>
                  <a:gd name="T56" fmla="+- 0 8641 8470"/>
                  <a:gd name="T57" fmla="*/ T56 w 197"/>
                  <a:gd name="T58" fmla="+- 0 7716 7690"/>
                  <a:gd name="T59" fmla="*/ 7716 h 235"/>
                  <a:gd name="T60" fmla="+- 0 8626 8470"/>
                  <a:gd name="T61" fmla="*/ T60 w 197"/>
                  <a:gd name="T62" fmla="+- 0 7701 7690"/>
                  <a:gd name="T63" fmla="*/ 7701 h 235"/>
                  <a:gd name="T64" fmla="+- 0 8610 8470"/>
                  <a:gd name="T65" fmla="*/ T64 w 197"/>
                  <a:gd name="T66" fmla="+- 0 7694 7690"/>
                  <a:gd name="T67" fmla="*/ 7694 h 235"/>
                  <a:gd name="T68" fmla="+- 0 8591 8470"/>
                  <a:gd name="T69" fmla="*/ T68 w 197"/>
                  <a:gd name="T70" fmla="+- 0 7690 7690"/>
                  <a:gd name="T71" fmla="*/ 7690 h 23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</a:cxnLst>
                <a:rect l="0" t="0" r="r" b="b"/>
                <a:pathLst>
                  <a:path w="197" h="235">
                    <a:moveTo>
                      <a:pt x="121" y="0"/>
                    </a:moveTo>
                    <a:lnTo>
                      <a:pt x="97" y="1"/>
                    </a:lnTo>
                    <a:lnTo>
                      <a:pt x="0" y="10"/>
                    </a:lnTo>
                    <a:lnTo>
                      <a:pt x="21" y="235"/>
                    </a:lnTo>
                    <a:lnTo>
                      <a:pt x="62" y="231"/>
                    </a:lnTo>
                    <a:lnTo>
                      <a:pt x="53" y="139"/>
                    </a:lnTo>
                    <a:lnTo>
                      <a:pt x="110" y="133"/>
                    </a:lnTo>
                    <a:lnTo>
                      <a:pt x="162" y="133"/>
                    </a:lnTo>
                    <a:lnTo>
                      <a:pt x="156" y="118"/>
                    </a:lnTo>
                    <a:lnTo>
                      <a:pt x="169" y="106"/>
                    </a:lnTo>
                    <a:lnTo>
                      <a:pt x="50" y="106"/>
                    </a:lnTo>
                    <a:lnTo>
                      <a:pt x="43" y="39"/>
                    </a:lnTo>
                    <a:lnTo>
                      <a:pt x="110" y="32"/>
                    </a:lnTo>
                    <a:lnTo>
                      <a:pt x="174" y="32"/>
                    </a:lnTo>
                    <a:lnTo>
                      <a:pt x="171" y="26"/>
                    </a:lnTo>
                    <a:lnTo>
                      <a:pt x="156" y="11"/>
                    </a:lnTo>
                    <a:lnTo>
                      <a:pt x="140" y="4"/>
                    </a:lnTo>
                    <a:lnTo>
                      <a:pt x="121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65" name="Freeform 64">
                <a:extLst>
                  <a:ext uri="{FF2B5EF4-FFF2-40B4-BE49-F238E27FC236}">
                    <a16:creationId xmlns:a16="http://schemas.microsoft.com/office/drawing/2014/main" id="{CB489BA2-F3C7-B121-DAD0-86E91E7121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70" y="7690"/>
                <a:ext cx="197" cy="235"/>
              </a:xfrm>
              <a:custGeom>
                <a:avLst/>
                <a:gdLst>
                  <a:gd name="T0" fmla="+- 0 8632 8470"/>
                  <a:gd name="T1" fmla="*/ T0 w 197"/>
                  <a:gd name="T2" fmla="+- 0 7823 7690"/>
                  <a:gd name="T3" fmla="*/ 7823 h 235"/>
                  <a:gd name="T4" fmla="+- 0 8580 8470"/>
                  <a:gd name="T5" fmla="*/ T4 w 197"/>
                  <a:gd name="T6" fmla="+- 0 7823 7690"/>
                  <a:gd name="T7" fmla="*/ 7823 h 235"/>
                  <a:gd name="T8" fmla="+- 0 8624 8470"/>
                  <a:gd name="T9" fmla="*/ T8 w 197"/>
                  <a:gd name="T10" fmla="+- 0 7912 7690"/>
                  <a:gd name="T11" fmla="*/ 7912 h 235"/>
                  <a:gd name="T12" fmla="+- 0 8667 8470"/>
                  <a:gd name="T13" fmla="*/ T12 w 197"/>
                  <a:gd name="T14" fmla="+- 0 7908 7690"/>
                  <a:gd name="T15" fmla="*/ 7908 h 235"/>
                  <a:gd name="T16" fmla="+- 0 8632 8470"/>
                  <a:gd name="T17" fmla="*/ T16 w 197"/>
                  <a:gd name="T18" fmla="+- 0 7823 7690"/>
                  <a:gd name="T19" fmla="*/ 7823 h 23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197" h="235">
                    <a:moveTo>
                      <a:pt x="162" y="133"/>
                    </a:moveTo>
                    <a:lnTo>
                      <a:pt x="110" y="133"/>
                    </a:lnTo>
                    <a:lnTo>
                      <a:pt x="154" y="222"/>
                    </a:lnTo>
                    <a:lnTo>
                      <a:pt x="197" y="218"/>
                    </a:lnTo>
                    <a:lnTo>
                      <a:pt x="162" y="133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66" name="Freeform 65">
                <a:extLst>
                  <a:ext uri="{FF2B5EF4-FFF2-40B4-BE49-F238E27FC236}">
                    <a16:creationId xmlns:a16="http://schemas.microsoft.com/office/drawing/2014/main" id="{2537D497-A535-644D-84E6-64D88C9C54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70" y="7690"/>
                <a:ext cx="197" cy="235"/>
              </a:xfrm>
              <a:custGeom>
                <a:avLst/>
                <a:gdLst>
                  <a:gd name="T0" fmla="+- 0 8644 8470"/>
                  <a:gd name="T1" fmla="*/ T0 w 197"/>
                  <a:gd name="T2" fmla="+- 0 7722 7690"/>
                  <a:gd name="T3" fmla="*/ 7722 h 235"/>
                  <a:gd name="T4" fmla="+- 0 8580 8470"/>
                  <a:gd name="T5" fmla="*/ T4 w 197"/>
                  <a:gd name="T6" fmla="+- 0 7722 7690"/>
                  <a:gd name="T7" fmla="*/ 7722 h 235"/>
                  <a:gd name="T8" fmla="+- 0 8590 8470"/>
                  <a:gd name="T9" fmla="*/ T8 w 197"/>
                  <a:gd name="T10" fmla="+- 0 7724 7690"/>
                  <a:gd name="T11" fmla="*/ 7724 h 235"/>
                  <a:gd name="T12" fmla="+- 0 8605 8470"/>
                  <a:gd name="T13" fmla="*/ T12 w 197"/>
                  <a:gd name="T14" fmla="+- 0 7735 7690"/>
                  <a:gd name="T15" fmla="*/ 7735 h 235"/>
                  <a:gd name="T16" fmla="+- 0 8609 8470"/>
                  <a:gd name="T17" fmla="*/ T16 w 197"/>
                  <a:gd name="T18" fmla="+- 0 7743 7690"/>
                  <a:gd name="T19" fmla="*/ 7743 h 235"/>
                  <a:gd name="T20" fmla="+- 0 8611 8470"/>
                  <a:gd name="T21" fmla="*/ T20 w 197"/>
                  <a:gd name="T22" fmla="+- 0 7763 7690"/>
                  <a:gd name="T23" fmla="*/ 7763 h 235"/>
                  <a:gd name="T24" fmla="+- 0 8609 8470"/>
                  <a:gd name="T25" fmla="*/ T24 w 197"/>
                  <a:gd name="T26" fmla="+- 0 7772 7690"/>
                  <a:gd name="T27" fmla="*/ 7772 h 235"/>
                  <a:gd name="T28" fmla="+- 0 8596 8470"/>
                  <a:gd name="T29" fmla="*/ T28 w 197"/>
                  <a:gd name="T30" fmla="+- 0 7786 7690"/>
                  <a:gd name="T31" fmla="*/ 7786 h 235"/>
                  <a:gd name="T32" fmla="+- 0 8585 8470"/>
                  <a:gd name="T33" fmla="*/ T32 w 197"/>
                  <a:gd name="T34" fmla="+- 0 7790 7690"/>
                  <a:gd name="T35" fmla="*/ 7790 h 235"/>
                  <a:gd name="T36" fmla="+- 0 8520 8470"/>
                  <a:gd name="T37" fmla="*/ T36 w 197"/>
                  <a:gd name="T38" fmla="+- 0 7796 7690"/>
                  <a:gd name="T39" fmla="*/ 7796 h 235"/>
                  <a:gd name="T40" fmla="+- 0 8639 8470"/>
                  <a:gd name="T41" fmla="*/ T40 w 197"/>
                  <a:gd name="T42" fmla="+- 0 7796 7690"/>
                  <a:gd name="T43" fmla="*/ 7796 h 235"/>
                  <a:gd name="T44" fmla="+- 0 8647 8470"/>
                  <a:gd name="T45" fmla="*/ T44 w 197"/>
                  <a:gd name="T46" fmla="+- 0 7781 7690"/>
                  <a:gd name="T47" fmla="*/ 7781 h 235"/>
                  <a:gd name="T48" fmla="+- 0 8651 8470"/>
                  <a:gd name="T49" fmla="*/ T48 w 197"/>
                  <a:gd name="T50" fmla="+- 0 7760 7690"/>
                  <a:gd name="T51" fmla="*/ 7760 h 235"/>
                  <a:gd name="T52" fmla="+- 0 8650 8470"/>
                  <a:gd name="T53" fmla="*/ T52 w 197"/>
                  <a:gd name="T54" fmla="+- 0 7734 7690"/>
                  <a:gd name="T55" fmla="*/ 7734 h 235"/>
                  <a:gd name="T56" fmla="+- 0 8644 8470"/>
                  <a:gd name="T57" fmla="*/ T56 w 197"/>
                  <a:gd name="T58" fmla="+- 0 7722 7690"/>
                  <a:gd name="T59" fmla="*/ 7722 h 23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</a:cxnLst>
                <a:rect l="0" t="0" r="r" b="b"/>
                <a:pathLst>
                  <a:path w="197" h="235">
                    <a:moveTo>
                      <a:pt x="174" y="32"/>
                    </a:moveTo>
                    <a:lnTo>
                      <a:pt x="110" y="32"/>
                    </a:lnTo>
                    <a:lnTo>
                      <a:pt x="120" y="34"/>
                    </a:lnTo>
                    <a:lnTo>
                      <a:pt x="135" y="45"/>
                    </a:lnTo>
                    <a:lnTo>
                      <a:pt x="139" y="53"/>
                    </a:lnTo>
                    <a:lnTo>
                      <a:pt x="141" y="73"/>
                    </a:lnTo>
                    <a:lnTo>
                      <a:pt x="139" y="82"/>
                    </a:lnTo>
                    <a:lnTo>
                      <a:pt x="126" y="96"/>
                    </a:lnTo>
                    <a:lnTo>
                      <a:pt x="115" y="100"/>
                    </a:lnTo>
                    <a:lnTo>
                      <a:pt x="50" y="106"/>
                    </a:lnTo>
                    <a:lnTo>
                      <a:pt x="169" y="106"/>
                    </a:lnTo>
                    <a:lnTo>
                      <a:pt x="177" y="91"/>
                    </a:lnTo>
                    <a:lnTo>
                      <a:pt x="181" y="70"/>
                    </a:lnTo>
                    <a:lnTo>
                      <a:pt x="180" y="44"/>
                    </a:lnTo>
                    <a:lnTo>
                      <a:pt x="174" y="32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8EC07726-3BA7-0353-B9EE-6684FA940FF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184" y="3529"/>
              <a:ext cx="82" cy="138"/>
              <a:chOff x="8677" y="7647"/>
              <a:chExt cx="190" cy="251"/>
            </a:xfrm>
          </p:grpSpPr>
          <p:sp>
            <p:nvSpPr>
              <p:cNvPr id="61" name="Freeform 60">
                <a:extLst>
                  <a:ext uri="{FF2B5EF4-FFF2-40B4-BE49-F238E27FC236}">
                    <a16:creationId xmlns:a16="http://schemas.microsoft.com/office/drawing/2014/main" id="{BC2E2EF4-261A-B066-0D05-75E405DF94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77" y="7647"/>
                <a:ext cx="190" cy="251"/>
              </a:xfrm>
              <a:custGeom>
                <a:avLst/>
                <a:gdLst>
                  <a:gd name="T0" fmla="+- 0 8820 8677"/>
                  <a:gd name="T1" fmla="*/ T0 w 190"/>
                  <a:gd name="T2" fmla="+- 0 7647 7647"/>
                  <a:gd name="T3" fmla="*/ 7647 h 251"/>
                  <a:gd name="T4" fmla="+- 0 8677 8677"/>
                  <a:gd name="T5" fmla="*/ T4 w 190"/>
                  <a:gd name="T6" fmla="+- 0 7677 7647"/>
                  <a:gd name="T7" fmla="*/ 7677 h 251"/>
                  <a:gd name="T8" fmla="+- 0 8723 8677"/>
                  <a:gd name="T9" fmla="*/ T8 w 190"/>
                  <a:gd name="T10" fmla="+- 0 7898 7647"/>
                  <a:gd name="T11" fmla="*/ 7898 h 251"/>
                  <a:gd name="T12" fmla="+- 0 8867 8677"/>
                  <a:gd name="T13" fmla="*/ T12 w 190"/>
                  <a:gd name="T14" fmla="+- 0 7868 7647"/>
                  <a:gd name="T15" fmla="*/ 7868 h 251"/>
                  <a:gd name="T16" fmla="+- 0 8864 8677"/>
                  <a:gd name="T17" fmla="*/ T16 w 190"/>
                  <a:gd name="T18" fmla="+- 0 7856 7647"/>
                  <a:gd name="T19" fmla="*/ 7856 h 251"/>
                  <a:gd name="T20" fmla="+- 0 8756 8677"/>
                  <a:gd name="T21" fmla="*/ T20 w 190"/>
                  <a:gd name="T22" fmla="+- 0 7856 7647"/>
                  <a:gd name="T23" fmla="*/ 7856 h 251"/>
                  <a:gd name="T24" fmla="+- 0 8743 8677"/>
                  <a:gd name="T25" fmla="*/ T24 w 190"/>
                  <a:gd name="T26" fmla="+- 0 7794 7647"/>
                  <a:gd name="T27" fmla="*/ 7794 h 251"/>
                  <a:gd name="T28" fmla="+- 0 8826 8677"/>
                  <a:gd name="T29" fmla="*/ T28 w 190"/>
                  <a:gd name="T30" fmla="+- 0 7777 7647"/>
                  <a:gd name="T31" fmla="*/ 7777 h 251"/>
                  <a:gd name="T32" fmla="+- 0 8822 8677"/>
                  <a:gd name="T33" fmla="*/ T32 w 190"/>
                  <a:gd name="T34" fmla="+- 0 7762 7647"/>
                  <a:gd name="T35" fmla="*/ 7762 h 251"/>
                  <a:gd name="T36" fmla="+- 0 8737 8677"/>
                  <a:gd name="T37" fmla="*/ T36 w 190"/>
                  <a:gd name="T38" fmla="+- 0 7762 7647"/>
                  <a:gd name="T39" fmla="*/ 7762 h 251"/>
                  <a:gd name="T40" fmla="+- 0 8724 8677"/>
                  <a:gd name="T41" fmla="*/ T40 w 190"/>
                  <a:gd name="T42" fmla="+- 0 7701 7647"/>
                  <a:gd name="T43" fmla="*/ 7701 h 251"/>
                  <a:gd name="T44" fmla="+- 0 8827 8677"/>
                  <a:gd name="T45" fmla="*/ T44 w 190"/>
                  <a:gd name="T46" fmla="+- 0 7680 7647"/>
                  <a:gd name="T47" fmla="*/ 7680 h 251"/>
                  <a:gd name="T48" fmla="+- 0 8820 8677"/>
                  <a:gd name="T49" fmla="*/ T48 w 190"/>
                  <a:gd name="T50" fmla="+- 0 7647 7647"/>
                  <a:gd name="T51" fmla="*/ 7647 h 251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</a:cxnLst>
                <a:rect l="0" t="0" r="r" b="b"/>
                <a:pathLst>
                  <a:path w="190" h="251">
                    <a:moveTo>
                      <a:pt x="143" y="0"/>
                    </a:moveTo>
                    <a:lnTo>
                      <a:pt x="0" y="30"/>
                    </a:lnTo>
                    <a:lnTo>
                      <a:pt x="46" y="251"/>
                    </a:lnTo>
                    <a:lnTo>
                      <a:pt x="190" y="221"/>
                    </a:lnTo>
                    <a:lnTo>
                      <a:pt x="187" y="209"/>
                    </a:lnTo>
                    <a:lnTo>
                      <a:pt x="79" y="209"/>
                    </a:lnTo>
                    <a:lnTo>
                      <a:pt x="66" y="147"/>
                    </a:lnTo>
                    <a:lnTo>
                      <a:pt x="149" y="130"/>
                    </a:lnTo>
                    <a:lnTo>
                      <a:pt x="145" y="115"/>
                    </a:lnTo>
                    <a:lnTo>
                      <a:pt x="60" y="115"/>
                    </a:lnTo>
                    <a:lnTo>
                      <a:pt x="47" y="54"/>
                    </a:lnTo>
                    <a:lnTo>
                      <a:pt x="150" y="33"/>
                    </a:lnTo>
                    <a:lnTo>
                      <a:pt x="143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62" name="Freeform 61">
                <a:extLst>
                  <a:ext uri="{FF2B5EF4-FFF2-40B4-BE49-F238E27FC236}">
                    <a16:creationId xmlns:a16="http://schemas.microsoft.com/office/drawing/2014/main" id="{3A1D3932-632F-B58D-2412-7807E729A2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77" y="7647"/>
                <a:ext cx="190" cy="251"/>
              </a:xfrm>
              <a:custGeom>
                <a:avLst/>
                <a:gdLst>
                  <a:gd name="T0" fmla="+- 0 8860 8677"/>
                  <a:gd name="T1" fmla="*/ T0 w 190"/>
                  <a:gd name="T2" fmla="+- 0 7834 7647"/>
                  <a:gd name="T3" fmla="*/ 7834 h 251"/>
                  <a:gd name="T4" fmla="+- 0 8756 8677"/>
                  <a:gd name="T5" fmla="*/ T4 w 190"/>
                  <a:gd name="T6" fmla="+- 0 7856 7647"/>
                  <a:gd name="T7" fmla="*/ 7856 h 251"/>
                  <a:gd name="T8" fmla="+- 0 8864 8677"/>
                  <a:gd name="T9" fmla="*/ T8 w 190"/>
                  <a:gd name="T10" fmla="+- 0 7856 7647"/>
                  <a:gd name="T11" fmla="*/ 7856 h 251"/>
                  <a:gd name="T12" fmla="+- 0 8860 8677"/>
                  <a:gd name="T13" fmla="*/ T12 w 190"/>
                  <a:gd name="T14" fmla="+- 0 7834 7647"/>
                  <a:gd name="T15" fmla="*/ 7834 h 251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90" h="251">
                    <a:moveTo>
                      <a:pt x="183" y="187"/>
                    </a:moveTo>
                    <a:lnTo>
                      <a:pt x="79" y="209"/>
                    </a:lnTo>
                    <a:lnTo>
                      <a:pt x="187" y="209"/>
                    </a:lnTo>
                    <a:lnTo>
                      <a:pt x="183" y="187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63" name="Freeform 62">
                <a:extLst>
                  <a:ext uri="{FF2B5EF4-FFF2-40B4-BE49-F238E27FC236}">
                    <a16:creationId xmlns:a16="http://schemas.microsoft.com/office/drawing/2014/main" id="{CA5E79A2-6461-73D7-589E-A6705BDFF3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77" y="7647"/>
                <a:ext cx="190" cy="251"/>
              </a:xfrm>
              <a:custGeom>
                <a:avLst/>
                <a:gdLst>
                  <a:gd name="T0" fmla="+- 0 8819 8677"/>
                  <a:gd name="T1" fmla="*/ T0 w 190"/>
                  <a:gd name="T2" fmla="+- 0 7744 7647"/>
                  <a:gd name="T3" fmla="*/ 7744 h 251"/>
                  <a:gd name="T4" fmla="+- 0 8737 8677"/>
                  <a:gd name="T5" fmla="*/ T4 w 190"/>
                  <a:gd name="T6" fmla="+- 0 7762 7647"/>
                  <a:gd name="T7" fmla="*/ 7762 h 251"/>
                  <a:gd name="T8" fmla="+- 0 8822 8677"/>
                  <a:gd name="T9" fmla="*/ T8 w 190"/>
                  <a:gd name="T10" fmla="+- 0 7762 7647"/>
                  <a:gd name="T11" fmla="*/ 7762 h 251"/>
                  <a:gd name="T12" fmla="+- 0 8819 8677"/>
                  <a:gd name="T13" fmla="*/ T12 w 190"/>
                  <a:gd name="T14" fmla="+- 0 7744 7647"/>
                  <a:gd name="T15" fmla="*/ 7744 h 251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90" h="251">
                    <a:moveTo>
                      <a:pt x="142" y="97"/>
                    </a:moveTo>
                    <a:lnTo>
                      <a:pt x="60" y="115"/>
                    </a:lnTo>
                    <a:lnTo>
                      <a:pt x="145" y="115"/>
                    </a:lnTo>
                    <a:lnTo>
                      <a:pt x="142" y="97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916FD8D2-E597-6C3C-72EE-27D3B98A682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260" y="3509"/>
              <a:ext cx="85" cy="128"/>
              <a:chOff x="8852" y="7611"/>
              <a:chExt cx="197" cy="233"/>
            </a:xfrm>
          </p:grpSpPr>
          <p:sp>
            <p:nvSpPr>
              <p:cNvPr id="56" name="Freeform 55">
                <a:extLst>
                  <a:ext uri="{FF2B5EF4-FFF2-40B4-BE49-F238E27FC236}">
                    <a16:creationId xmlns:a16="http://schemas.microsoft.com/office/drawing/2014/main" id="{A504DE82-D9B2-FCD9-DE78-A7A62807CD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2" y="7611"/>
                <a:ext cx="197" cy="233"/>
              </a:xfrm>
              <a:custGeom>
                <a:avLst/>
                <a:gdLst>
                  <a:gd name="T0" fmla="+- 0 8911 8852"/>
                  <a:gd name="T1" fmla="*/ T0 w 197"/>
                  <a:gd name="T2" fmla="+- 0 7791 7611"/>
                  <a:gd name="T3" fmla="*/ 7791 h 233"/>
                  <a:gd name="T4" fmla="+- 0 8876 8852"/>
                  <a:gd name="T5" fmla="*/ T4 w 197"/>
                  <a:gd name="T6" fmla="+- 0 7811 7611"/>
                  <a:gd name="T7" fmla="*/ 7811 h 233"/>
                  <a:gd name="T8" fmla="+- 0 8880 8852"/>
                  <a:gd name="T9" fmla="*/ T8 w 197"/>
                  <a:gd name="T10" fmla="+- 0 7816 7611"/>
                  <a:gd name="T11" fmla="*/ 7816 h 233"/>
                  <a:gd name="T12" fmla="+- 0 8892 8852"/>
                  <a:gd name="T13" fmla="*/ T12 w 197"/>
                  <a:gd name="T14" fmla="+- 0 7829 7611"/>
                  <a:gd name="T15" fmla="*/ 7829 h 233"/>
                  <a:gd name="T16" fmla="+- 0 8910 8852"/>
                  <a:gd name="T17" fmla="*/ T16 w 197"/>
                  <a:gd name="T18" fmla="+- 0 7838 7611"/>
                  <a:gd name="T19" fmla="*/ 7838 h 233"/>
                  <a:gd name="T20" fmla="+- 0 8934 8852"/>
                  <a:gd name="T21" fmla="*/ T20 w 197"/>
                  <a:gd name="T22" fmla="+- 0 7844 7611"/>
                  <a:gd name="T23" fmla="*/ 7844 h 233"/>
                  <a:gd name="T24" fmla="+- 0 8951 8852"/>
                  <a:gd name="T25" fmla="*/ T24 w 197"/>
                  <a:gd name="T26" fmla="+- 0 7844 7611"/>
                  <a:gd name="T27" fmla="*/ 7844 h 233"/>
                  <a:gd name="T28" fmla="+- 0 8971 8852"/>
                  <a:gd name="T29" fmla="*/ T28 w 197"/>
                  <a:gd name="T30" fmla="+- 0 7840 7611"/>
                  <a:gd name="T31" fmla="*/ 7840 h 233"/>
                  <a:gd name="T32" fmla="+- 0 8997 8852"/>
                  <a:gd name="T33" fmla="*/ T32 w 197"/>
                  <a:gd name="T34" fmla="+- 0 7833 7611"/>
                  <a:gd name="T35" fmla="*/ 7833 h 233"/>
                  <a:gd name="T36" fmla="+- 0 9014 8852"/>
                  <a:gd name="T37" fmla="*/ T36 w 197"/>
                  <a:gd name="T38" fmla="+- 0 7823 7611"/>
                  <a:gd name="T39" fmla="*/ 7823 h 233"/>
                  <a:gd name="T40" fmla="+- 0 9028 8852"/>
                  <a:gd name="T41" fmla="*/ T40 w 197"/>
                  <a:gd name="T42" fmla="+- 0 7810 7611"/>
                  <a:gd name="T43" fmla="*/ 7810 h 233"/>
                  <a:gd name="T44" fmla="+- 0 8939 8852"/>
                  <a:gd name="T45" fmla="*/ T44 w 197"/>
                  <a:gd name="T46" fmla="+- 0 7810 7611"/>
                  <a:gd name="T47" fmla="*/ 7810 h 233"/>
                  <a:gd name="T48" fmla="+- 0 8923 8852"/>
                  <a:gd name="T49" fmla="*/ T48 w 197"/>
                  <a:gd name="T50" fmla="+- 0 7804 7611"/>
                  <a:gd name="T51" fmla="*/ 7804 h 233"/>
                  <a:gd name="T52" fmla="+- 0 8911 8852"/>
                  <a:gd name="T53" fmla="*/ T52 w 197"/>
                  <a:gd name="T54" fmla="+- 0 7791 7611"/>
                  <a:gd name="T55" fmla="*/ 7791 h 23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</a:cxnLst>
                <a:rect l="0" t="0" r="r" b="b"/>
                <a:pathLst>
                  <a:path w="197" h="233">
                    <a:moveTo>
                      <a:pt x="59" y="180"/>
                    </a:moveTo>
                    <a:lnTo>
                      <a:pt x="24" y="200"/>
                    </a:lnTo>
                    <a:lnTo>
                      <a:pt x="28" y="205"/>
                    </a:lnTo>
                    <a:lnTo>
                      <a:pt x="40" y="218"/>
                    </a:lnTo>
                    <a:lnTo>
                      <a:pt x="58" y="227"/>
                    </a:lnTo>
                    <a:lnTo>
                      <a:pt x="82" y="233"/>
                    </a:lnTo>
                    <a:lnTo>
                      <a:pt x="99" y="233"/>
                    </a:lnTo>
                    <a:lnTo>
                      <a:pt x="119" y="229"/>
                    </a:lnTo>
                    <a:lnTo>
                      <a:pt x="145" y="222"/>
                    </a:lnTo>
                    <a:lnTo>
                      <a:pt x="162" y="212"/>
                    </a:lnTo>
                    <a:lnTo>
                      <a:pt x="176" y="199"/>
                    </a:lnTo>
                    <a:lnTo>
                      <a:pt x="87" y="199"/>
                    </a:lnTo>
                    <a:lnTo>
                      <a:pt x="71" y="193"/>
                    </a:lnTo>
                    <a:lnTo>
                      <a:pt x="59" y="18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57" name="Freeform 56">
                <a:extLst>
                  <a:ext uri="{FF2B5EF4-FFF2-40B4-BE49-F238E27FC236}">
                    <a16:creationId xmlns:a16="http://schemas.microsoft.com/office/drawing/2014/main" id="{58F37BF1-4F6E-E6B2-59DB-612908851F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2" y="7611"/>
                <a:ext cx="197" cy="233"/>
              </a:xfrm>
              <a:custGeom>
                <a:avLst/>
                <a:gdLst>
                  <a:gd name="T0" fmla="+- 0 9045 8852"/>
                  <a:gd name="T1" fmla="*/ T0 w 197"/>
                  <a:gd name="T2" fmla="+- 0 7744 7611"/>
                  <a:gd name="T3" fmla="*/ 7744 h 233"/>
                  <a:gd name="T4" fmla="+- 0 8984 8852"/>
                  <a:gd name="T5" fmla="*/ T4 w 197"/>
                  <a:gd name="T6" fmla="+- 0 7744 7611"/>
                  <a:gd name="T7" fmla="*/ 7744 h 233"/>
                  <a:gd name="T8" fmla="+- 0 8992 8852"/>
                  <a:gd name="T9" fmla="*/ T8 w 197"/>
                  <a:gd name="T10" fmla="+- 0 7745 7611"/>
                  <a:gd name="T11" fmla="*/ 7745 h 233"/>
                  <a:gd name="T12" fmla="+- 0 9002 8852"/>
                  <a:gd name="T13" fmla="*/ T12 w 197"/>
                  <a:gd name="T14" fmla="+- 0 7753 7611"/>
                  <a:gd name="T15" fmla="*/ 7753 h 233"/>
                  <a:gd name="T16" fmla="+- 0 9006 8852"/>
                  <a:gd name="T17" fmla="*/ T16 w 197"/>
                  <a:gd name="T18" fmla="+- 0 7758 7611"/>
                  <a:gd name="T19" fmla="*/ 7758 h 233"/>
                  <a:gd name="T20" fmla="+- 0 9010 8852"/>
                  <a:gd name="T21" fmla="*/ T20 w 197"/>
                  <a:gd name="T22" fmla="+- 0 7772 7611"/>
                  <a:gd name="T23" fmla="*/ 7772 h 233"/>
                  <a:gd name="T24" fmla="+- 0 9008 8852"/>
                  <a:gd name="T25" fmla="*/ T24 w 197"/>
                  <a:gd name="T26" fmla="+- 0 7780 7611"/>
                  <a:gd name="T27" fmla="*/ 7780 h 233"/>
                  <a:gd name="T28" fmla="+- 0 8999 8852"/>
                  <a:gd name="T29" fmla="*/ T28 w 197"/>
                  <a:gd name="T30" fmla="+- 0 7792 7611"/>
                  <a:gd name="T31" fmla="*/ 7792 h 233"/>
                  <a:gd name="T32" fmla="+- 0 8986 8852"/>
                  <a:gd name="T33" fmla="*/ T32 w 197"/>
                  <a:gd name="T34" fmla="+- 0 7801 7611"/>
                  <a:gd name="T35" fmla="*/ 7801 h 233"/>
                  <a:gd name="T36" fmla="+- 0 8960 8852"/>
                  <a:gd name="T37" fmla="*/ T36 w 197"/>
                  <a:gd name="T38" fmla="+- 0 7810 7611"/>
                  <a:gd name="T39" fmla="*/ 7810 h 233"/>
                  <a:gd name="T40" fmla="+- 0 8939 8852"/>
                  <a:gd name="T41" fmla="*/ T40 w 197"/>
                  <a:gd name="T42" fmla="+- 0 7810 7611"/>
                  <a:gd name="T43" fmla="*/ 7810 h 233"/>
                  <a:gd name="T44" fmla="+- 0 9028 8852"/>
                  <a:gd name="T45" fmla="*/ T44 w 197"/>
                  <a:gd name="T46" fmla="+- 0 7810 7611"/>
                  <a:gd name="T47" fmla="*/ 7810 h 233"/>
                  <a:gd name="T48" fmla="+- 0 9029 8852"/>
                  <a:gd name="T49" fmla="*/ T48 w 197"/>
                  <a:gd name="T50" fmla="+- 0 7810 7611"/>
                  <a:gd name="T51" fmla="*/ 7810 h 233"/>
                  <a:gd name="T52" fmla="+- 0 9042 8852"/>
                  <a:gd name="T53" fmla="*/ T52 w 197"/>
                  <a:gd name="T54" fmla="+- 0 7793 7611"/>
                  <a:gd name="T55" fmla="*/ 7793 h 233"/>
                  <a:gd name="T56" fmla="+- 0 9048 8852"/>
                  <a:gd name="T57" fmla="*/ T56 w 197"/>
                  <a:gd name="T58" fmla="+- 0 7777 7611"/>
                  <a:gd name="T59" fmla="*/ 7777 h 233"/>
                  <a:gd name="T60" fmla="+- 0 9048 8852"/>
                  <a:gd name="T61" fmla="*/ T60 w 197"/>
                  <a:gd name="T62" fmla="+- 0 7758 7611"/>
                  <a:gd name="T63" fmla="*/ 7758 h 233"/>
                  <a:gd name="T64" fmla="+- 0 9045 8852"/>
                  <a:gd name="T65" fmla="*/ T64 w 197"/>
                  <a:gd name="T66" fmla="+- 0 7744 7611"/>
                  <a:gd name="T67" fmla="*/ 7744 h 23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</a:cxnLst>
                <a:rect l="0" t="0" r="r" b="b"/>
                <a:pathLst>
                  <a:path w="197" h="233">
                    <a:moveTo>
                      <a:pt x="193" y="133"/>
                    </a:moveTo>
                    <a:lnTo>
                      <a:pt x="132" y="133"/>
                    </a:lnTo>
                    <a:lnTo>
                      <a:pt x="140" y="134"/>
                    </a:lnTo>
                    <a:lnTo>
                      <a:pt x="150" y="142"/>
                    </a:lnTo>
                    <a:lnTo>
                      <a:pt x="154" y="147"/>
                    </a:lnTo>
                    <a:lnTo>
                      <a:pt x="158" y="161"/>
                    </a:lnTo>
                    <a:lnTo>
                      <a:pt x="156" y="169"/>
                    </a:lnTo>
                    <a:lnTo>
                      <a:pt x="147" y="181"/>
                    </a:lnTo>
                    <a:lnTo>
                      <a:pt x="134" y="190"/>
                    </a:lnTo>
                    <a:lnTo>
                      <a:pt x="108" y="199"/>
                    </a:lnTo>
                    <a:lnTo>
                      <a:pt x="87" y="199"/>
                    </a:lnTo>
                    <a:lnTo>
                      <a:pt x="176" y="199"/>
                    </a:lnTo>
                    <a:lnTo>
                      <a:pt x="177" y="199"/>
                    </a:lnTo>
                    <a:lnTo>
                      <a:pt x="190" y="182"/>
                    </a:lnTo>
                    <a:lnTo>
                      <a:pt x="196" y="166"/>
                    </a:lnTo>
                    <a:lnTo>
                      <a:pt x="196" y="147"/>
                    </a:lnTo>
                    <a:lnTo>
                      <a:pt x="193" y="133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58" name="Freeform 57">
                <a:extLst>
                  <a:ext uri="{FF2B5EF4-FFF2-40B4-BE49-F238E27FC236}">
                    <a16:creationId xmlns:a16="http://schemas.microsoft.com/office/drawing/2014/main" id="{345FB41F-10DF-93A1-4FC8-ED99006DC3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2" y="7611"/>
                <a:ext cx="197" cy="233"/>
              </a:xfrm>
              <a:custGeom>
                <a:avLst/>
                <a:gdLst>
                  <a:gd name="T0" fmla="+- 0 8942 8852"/>
                  <a:gd name="T1" fmla="*/ T0 w 197"/>
                  <a:gd name="T2" fmla="+- 0 7611 7611"/>
                  <a:gd name="T3" fmla="*/ 7611 h 233"/>
                  <a:gd name="T4" fmla="+- 0 8883 8852"/>
                  <a:gd name="T5" fmla="*/ T4 w 197"/>
                  <a:gd name="T6" fmla="+- 0 7630 7611"/>
                  <a:gd name="T7" fmla="*/ 7630 h 233"/>
                  <a:gd name="T8" fmla="+- 0 8852 8852"/>
                  <a:gd name="T9" fmla="*/ T8 w 197"/>
                  <a:gd name="T10" fmla="+- 0 7684 7611"/>
                  <a:gd name="T11" fmla="*/ 7684 h 233"/>
                  <a:gd name="T12" fmla="+- 0 8855 8852"/>
                  <a:gd name="T13" fmla="*/ T12 w 197"/>
                  <a:gd name="T14" fmla="+- 0 7704 7611"/>
                  <a:gd name="T15" fmla="*/ 7704 h 233"/>
                  <a:gd name="T16" fmla="+- 0 8900 8852"/>
                  <a:gd name="T17" fmla="*/ T16 w 197"/>
                  <a:gd name="T18" fmla="+- 0 7747 7611"/>
                  <a:gd name="T19" fmla="*/ 7747 h 233"/>
                  <a:gd name="T20" fmla="+- 0 8912 8852"/>
                  <a:gd name="T21" fmla="*/ T20 w 197"/>
                  <a:gd name="T22" fmla="+- 0 7748 7611"/>
                  <a:gd name="T23" fmla="*/ 7748 h 233"/>
                  <a:gd name="T24" fmla="+- 0 8984 8852"/>
                  <a:gd name="T25" fmla="*/ T24 w 197"/>
                  <a:gd name="T26" fmla="+- 0 7744 7611"/>
                  <a:gd name="T27" fmla="*/ 7744 h 233"/>
                  <a:gd name="T28" fmla="+- 0 9045 8852"/>
                  <a:gd name="T29" fmla="*/ T28 w 197"/>
                  <a:gd name="T30" fmla="+- 0 7744 7611"/>
                  <a:gd name="T31" fmla="*/ 7744 h 233"/>
                  <a:gd name="T32" fmla="+- 0 9043 8852"/>
                  <a:gd name="T33" fmla="*/ T32 w 197"/>
                  <a:gd name="T34" fmla="+- 0 7735 7611"/>
                  <a:gd name="T35" fmla="*/ 7735 h 233"/>
                  <a:gd name="T36" fmla="+- 0 9033 8852"/>
                  <a:gd name="T37" fmla="*/ T36 w 197"/>
                  <a:gd name="T38" fmla="+- 0 7720 7611"/>
                  <a:gd name="T39" fmla="*/ 7720 h 233"/>
                  <a:gd name="T40" fmla="+- 0 9013 8852"/>
                  <a:gd name="T41" fmla="*/ T40 w 197"/>
                  <a:gd name="T42" fmla="+- 0 7705 7611"/>
                  <a:gd name="T43" fmla="*/ 7705 h 233"/>
                  <a:gd name="T44" fmla="+- 0 9003 8852"/>
                  <a:gd name="T45" fmla="*/ T44 w 197"/>
                  <a:gd name="T46" fmla="+- 0 7702 7611"/>
                  <a:gd name="T47" fmla="*/ 7702 h 233"/>
                  <a:gd name="T48" fmla="+- 0 8927 8852"/>
                  <a:gd name="T49" fmla="*/ T48 w 197"/>
                  <a:gd name="T50" fmla="+- 0 7702 7611"/>
                  <a:gd name="T51" fmla="*/ 7702 h 233"/>
                  <a:gd name="T52" fmla="+- 0 8904 8852"/>
                  <a:gd name="T53" fmla="*/ T52 w 197"/>
                  <a:gd name="T54" fmla="+- 0 7698 7611"/>
                  <a:gd name="T55" fmla="*/ 7698 h 233"/>
                  <a:gd name="T56" fmla="+- 0 8893 8852"/>
                  <a:gd name="T57" fmla="*/ T56 w 197"/>
                  <a:gd name="T58" fmla="+- 0 7686 7611"/>
                  <a:gd name="T59" fmla="*/ 7686 h 233"/>
                  <a:gd name="T60" fmla="+- 0 8891 8852"/>
                  <a:gd name="T61" fmla="*/ T60 w 197"/>
                  <a:gd name="T62" fmla="+- 0 7678 7611"/>
                  <a:gd name="T63" fmla="*/ 7678 h 233"/>
                  <a:gd name="T64" fmla="+- 0 8892 8852"/>
                  <a:gd name="T65" fmla="*/ T64 w 197"/>
                  <a:gd name="T66" fmla="+- 0 7670 7611"/>
                  <a:gd name="T67" fmla="*/ 7670 h 233"/>
                  <a:gd name="T68" fmla="+- 0 8898 8852"/>
                  <a:gd name="T69" fmla="*/ T68 w 197"/>
                  <a:gd name="T70" fmla="+- 0 7661 7611"/>
                  <a:gd name="T71" fmla="*/ 7661 h 233"/>
                  <a:gd name="T72" fmla="+- 0 8910 8852"/>
                  <a:gd name="T73" fmla="*/ T72 w 197"/>
                  <a:gd name="T74" fmla="+- 0 7653 7611"/>
                  <a:gd name="T75" fmla="*/ 7653 h 233"/>
                  <a:gd name="T76" fmla="+- 0 8937 8852"/>
                  <a:gd name="T77" fmla="*/ T76 w 197"/>
                  <a:gd name="T78" fmla="+- 0 7644 7611"/>
                  <a:gd name="T79" fmla="*/ 7644 h 233"/>
                  <a:gd name="T80" fmla="+- 0 8983 8852"/>
                  <a:gd name="T81" fmla="*/ T80 w 197"/>
                  <a:gd name="T82" fmla="+- 0 7644 7611"/>
                  <a:gd name="T83" fmla="*/ 7644 h 233"/>
                  <a:gd name="T84" fmla="+- 0 8997 8852"/>
                  <a:gd name="T85" fmla="*/ T84 w 197"/>
                  <a:gd name="T86" fmla="+- 0 7629 7611"/>
                  <a:gd name="T87" fmla="*/ 7629 h 233"/>
                  <a:gd name="T88" fmla="+- 0 8981 8852"/>
                  <a:gd name="T89" fmla="*/ T88 w 197"/>
                  <a:gd name="T90" fmla="+- 0 7618 7611"/>
                  <a:gd name="T91" fmla="*/ 7618 h 233"/>
                  <a:gd name="T92" fmla="+- 0 8958 8852"/>
                  <a:gd name="T93" fmla="*/ T92 w 197"/>
                  <a:gd name="T94" fmla="+- 0 7611 7611"/>
                  <a:gd name="T95" fmla="*/ 7611 h 233"/>
                  <a:gd name="T96" fmla="+- 0 8942 8852"/>
                  <a:gd name="T97" fmla="*/ T96 w 197"/>
                  <a:gd name="T98" fmla="+- 0 7611 7611"/>
                  <a:gd name="T99" fmla="*/ 7611 h 23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  <a:cxn ang="0">
                    <a:pos x="T73" y="T75"/>
                  </a:cxn>
                  <a:cxn ang="0">
                    <a:pos x="T77" y="T79"/>
                  </a:cxn>
                  <a:cxn ang="0">
                    <a:pos x="T81" y="T83"/>
                  </a:cxn>
                  <a:cxn ang="0">
                    <a:pos x="T85" y="T87"/>
                  </a:cxn>
                  <a:cxn ang="0">
                    <a:pos x="T89" y="T91"/>
                  </a:cxn>
                  <a:cxn ang="0">
                    <a:pos x="T93" y="T95"/>
                  </a:cxn>
                  <a:cxn ang="0">
                    <a:pos x="T97" y="T99"/>
                  </a:cxn>
                </a:cxnLst>
                <a:rect l="0" t="0" r="r" b="b"/>
                <a:pathLst>
                  <a:path w="197" h="233">
                    <a:moveTo>
                      <a:pt x="90" y="0"/>
                    </a:moveTo>
                    <a:lnTo>
                      <a:pt x="31" y="19"/>
                    </a:lnTo>
                    <a:lnTo>
                      <a:pt x="0" y="73"/>
                    </a:lnTo>
                    <a:lnTo>
                      <a:pt x="3" y="93"/>
                    </a:lnTo>
                    <a:lnTo>
                      <a:pt x="48" y="136"/>
                    </a:lnTo>
                    <a:lnTo>
                      <a:pt x="60" y="137"/>
                    </a:lnTo>
                    <a:lnTo>
                      <a:pt x="132" y="133"/>
                    </a:lnTo>
                    <a:lnTo>
                      <a:pt x="193" y="133"/>
                    </a:lnTo>
                    <a:lnTo>
                      <a:pt x="191" y="124"/>
                    </a:lnTo>
                    <a:lnTo>
                      <a:pt x="181" y="109"/>
                    </a:lnTo>
                    <a:lnTo>
                      <a:pt x="161" y="94"/>
                    </a:lnTo>
                    <a:lnTo>
                      <a:pt x="151" y="91"/>
                    </a:lnTo>
                    <a:lnTo>
                      <a:pt x="75" y="91"/>
                    </a:lnTo>
                    <a:lnTo>
                      <a:pt x="52" y="87"/>
                    </a:lnTo>
                    <a:lnTo>
                      <a:pt x="41" y="75"/>
                    </a:lnTo>
                    <a:lnTo>
                      <a:pt x="39" y="67"/>
                    </a:lnTo>
                    <a:lnTo>
                      <a:pt x="40" y="59"/>
                    </a:lnTo>
                    <a:lnTo>
                      <a:pt x="46" y="50"/>
                    </a:lnTo>
                    <a:lnTo>
                      <a:pt x="58" y="42"/>
                    </a:lnTo>
                    <a:lnTo>
                      <a:pt x="85" y="33"/>
                    </a:lnTo>
                    <a:lnTo>
                      <a:pt x="131" y="33"/>
                    </a:lnTo>
                    <a:lnTo>
                      <a:pt x="145" y="18"/>
                    </a:lnTo>
                    <a:lnTo>
                      <a:pt x="129" y="7"/>
                    </a:lnTo>
                    <a:lnTo>
                      <a:pt x="106" y="0"/>
                    </a:lnTo>
                    <a:lnTo>
                      <a:pt x="90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59" name="Freeform 58">
                <a:extLst>
                  <a:ext uri="{FF2B5EF4-FFF2-40B4-BE49-F238E27FC236}">
                    <a16:creationId xmlns:a16="http://schemas.microsoft.com/office/drawing/2014/main" id="{455C18F5-8BAD-C34F-4CE0-653ACE40C7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2" y="7611"/>
                <a:ext cx="197" cy="233"/>
              </a:xfrm>
              <a:custGeom>
                <a:avLst/>
                <a:gdLst>
                  <a:gd name="T0" fmla="+- 0 8971 8852"/>
                  <a:gd name="T1" fmla="*/ T0 w 197"/>
                  <a:gd name="T2" fmla="+- 0 7700 7611"/>
                  <a:gd name="T3" fmla="*/ 7700 h 233"/>
                  <a:gd name="T4" fmla="+- 0 8927 8852"/>
                  <a:gd name="T5" fmla="*/ T4 w 197"/>
                  <a:gd name="T6" fmla="+- 0 7702 7611"/>
                  <a:gd name="T7" fmla="*/ 7702 h 233"/>
                  <a:gd name="T8" fmla="+- 0 9003 8852"/>
                  <a:gd name="T9" fmla="*/ T8 w 197"/>
                  <a:gd name="T10" fmla="+- 0 7702 7611"/>
                  <a:gd name="T11" fmla="*/ 7702 h 233"/>
                  <a:gd name="T12" fmla="+- 0 8995 8852"/>
                  <a:gd name="T13" fmla="*/ T12 w 197"/>
                  <a:gd name="T14" fmla="+- 0 7700 7611"/>
                  <a:gd name="T15" fmla="*/ 7700 h 233"/>
                  <a:gd name="T16" fmla="+- 0 8971 8852"/>
                  <a:gd name="T17" fmla="*/ T16 w 197"/>
                  <a:gd name="T18" fmla="+- 0 7700 7611"/>
                  <a:gd name="T19" fmla="*/ 7700 h 23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197" h="233">
                    <a:moveTo>
                      <a:pt x="119" y="89"/>
                    </a:moveTo>
                    <a:lnTo>
                      <a:pt x="75" y="91"/>
                    </a:lnTo>
                    <a:lnTo>
                      <a:pt x="151" y="91"/>
                    </a:lnTo>
                    <a:lnTo>
                      <a:pt x="143" y="89"/>
                    </a:lnTo>
                    <a:lnTo>
                      <a:pt x="119" y="89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60" name="Freeform 59">
                <a:extLst>
                  <a:ext uri="{FF2B5EF4-FFF2-40B4-BE49-F238E27FC236}">
                    <a16:creationId xmlns:a16="http://schemas.microsoft.com/office/drawing/2014/main" id="{8AFE3E84-1466-EBC9-95E4-E0A798DB70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52" y="7611"/>
                <a:ext cx="197" cy="233"/>
              </a:xfrm>
              <a:custGeom>
                <a:avLst/>
                <a:gdLst>
                  <a:gd name="T0" fmla="+- 0 8983 8852"/>
                  <a:gd name="T1" fmla="*/ T0 w 197"/>
                  <a:gd name="T2" fmla="+- 0 7644 7611"/>
                  <a:gd name="T3" fmla="*/ 7644 h 233"/>
                  <a:gd name="T4" fmla="+- 0 8937 8852"/>
                  <a:gd name="T5" fmla="*/ T4 w 197"/>
                  <a:gd name="T6" fmla="+- 0 7644 7611"/>
                  <a:gd name="T7" fmla="*/ 7644 h 233"/>
                  <a:gd name="T8" fmla="+- 0 8955 8852"/>
                  <a:gd name="T9" fmla="*/ T8 w 197"/>
                  <a:gd name="T10" fmla="+- 0 7647 7611"/>
                  <a:gd name="T11" fmla="*/ 7647 h 233"/>
                  <a:gd name="T12" fmla="+- 0 8969 8852"/>
                  <a:gd name="T13" fmla="*/ T12 w 197"/>
                  <a:gd name="T14" fmla="+- 0 7659 7611"/>
                  <a:gd name="T15" fmla="*/ 7659 h 233"/>
                  <a:gd name="T16" fmla="+- 0 8983 8852"/>
                  <a:gd name="T17" fmla="*/ T16 w 197"/>
                  <a:gd name="T18" fmla="+- 0 7644 7611"/>
                  <a:gd name="T19" fmla="*/ 7644 h 23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197" h="233">
                    <a:moveTo>
                      <a:pt x="131" y="33"/>
                    </a:moveTo>
                    <a:lnTo>
                      <a:pt x="85" y="33"/>
                    </a:lnTo>
                    <a:lnTo>
                      <a:pt x="103" y="36"/>
                    </a:lnTo>
                    <a:lnTo>
                      <a:pt x="117" y="48"/>
                    </a:lnTo>
                    <a:lnTo>
                      <a:pt x="131" y="33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2EC2D986-4CB2-C44E-A97D-95F502601E0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334" y="3461"/>
              <a:ext cx="97" cy="146"/>
              <a:chOff x="9023" y="7524"/>
              <a:chExt cx="225" cy="265"/>
            </a:xfrm>
          </p:grpSpPr>
          <p:sp>
            <p:nvSpPr>
              <p:cNvPr id="53" name="Freeform 52">
                <a:extLst>
                  <a:ext uri="{FF2B5EF4-FFF2-40B4-BE49-F238E27FC236}">
                    <a16:creationId xmlns:a16="http://schemas.microsoft.com/office/drawing/2014/main" id="{CEDD9997-B0EE-24FA-E60E-67372A0204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3" y="7524"/>
                <a:ext cx="225" cy="265"/>
              </a:xfrm>
              <a:custGeom>
                <a:avLst/>
                <a:gdLst>
                  <a:gd name="T0" fmla="+- 0 9156 9023"/>
                  <a:gd name="T1" fmla="*/ T0 w 225"/>
                  <a:gd name="T2" fmla="+- 0 7524 7524"/>
                  <a:gd name="T3" fmla="*/ 7524 h 265"/>
                  <a:gd name="T4" fmla="+- 0 9023 9023"/>
                  <a:gd name="T5" fmla="*/ T4 w 225"/>
                  <a:gd name="T6" fmla="+- 0 7582 7524"/>
                  <a:gd name="T7" fmla="*/ 7582 h 265"/>
                  <a:gd name="T8" fmla="+- 0 9112 9023"/>
                  <a:gd name="T9" fmla="*/ T8 w 225"/>
                  <a:gd name="T10" fmla="+- 0 7790 7524"/>
                  <a:gd name="T11" fmla="*/ 7790 h 265"/>
                  <a:gd name="T12" fmla="+- 0 9225 9023"/>
                  <a:gd name="T13" fmla="*/ T12 w 225"/>
                  <a:gd name="T14" fmla="+- 0 7741 7524"/>
                  <a:gd name="T15" fmla="*/ 7741 h 265"/>
                  <a:gd name="T16" fmla="+- 0 9136 9023"/>
                  <a:gd name="T17" fmla="*/ T16 w 225"/>
                  <a:gd name="T18" fmla="+- 0 7741 7524"/>
                  <a:gd name="T19" fmla="*/ 7741 h 265"/>
                  <a:gd name="T20" fmla="+- 0 9111 9023"/>
                  <a:gd name="T21" fmla="*/ T20 w 225"/>
                  <a:gd name="T22" fmla="+- 0 7683 7524"/>
                  <a:gd name="T23" fmla="*/ 7683 h 265"/>
                  <a:gd name="T24" fmla="+- 0 9181 9023"/>
                  <a:gd name="T25" fmla="*/ T24 w 225"/>
                  <a:gd name="T26" fmla="+- 0 7653 7524"/>
                  <a:gd name="T27" fmla="*/ 7653 h 265"/>
                  <a:gd name="T28" fmla="+- 0 9098 9023"/>
                  <a:gd name="T29" fmla="*/ T28 w 225"/>
                  <a:gd name="T30" fmla="+- 0 7653 7524"/>
                  <a:gd name="T31" fmla="*/ 7653 h 265"/>
                  <a:gd name="T32" fmla="+- 0 9074 9023"/>
                  <a:gd name="T33" fmla="*/ T32 w 225"/>
                  <a:gd name="T34" fmla="+- 0 7597 7524"/>
                  <a:gd name="T35" fmla="*/ 7597 h 265"/>
                  <a:gd name="T36" fmla="+- 0 9170 9023"/>
                  <a:gd name="T37" fmla="*/ T36 w 225"/>
                  <a:gd name="T38" fmla="+- 0 7555 7524"/>
                  <a:gd name="T39" fmla="*/ 7555 h 265"/>
                  <a:gd name="T40" fmla="+- 0 9156 9023"/>
                  <a:gd name="T41" fmla="*/ T40 w 225"/>
                  <a:gd name="T42" fmla="+- 0 7524 7524"/>
                  <a:gd name="T43" fmla="*/ 7524 h 26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</a:cxnLst>
                <a:rect l="0" t="0" r="r" b="b"/>
                <a:pathLst>
                  <a:path w="225" h="265">
                    <a:moveTo>
                      <a:pt x="133" y="0"/>
                    </a:moveTo>
                    <a:lnTo>
                      <a:pt x="0" y="58"/>
                    </a:lnTo>
                    <a:lnTo>
                      <a:pt x="89" y="266"/>
                    </a:lnTo>
                    <a:lnTo>
                      <a:pt x="202" y="217"/>
                    </a:lnTo>
                    <a:lnTo>
                      <a:pt x="113" y="217"/>
                    </a:lnTo>
                    <a:lnTo>
                      <a:pt x="88" y="159"/>
                    </a:lnTo>
                    <a:lnTo>
                      <a:pt x="158" y="129"/>
                    </a:lnTo>
                    <a:lnTo>
                      <a:pt x="75" y="129"/>
                    </a:lnTo>
                    <a:lnTo>
                      <a:pt x="51" y="73"/>
                    </a:lnTo>
                    <a:lnTo>
                      <a:pt x="147" y="31"/>
                    </a:lnTo>
                    <a:lnTo>
                      <a:pt x="133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54" name="Freeform 53">
                <a:extLst>
                  <a:ext uri="{FF2B5EF4-FFF2-40B4-BE49-F238E27FC236}">
                    <a16:creationId xmlns:a16="http://schemas.microsoft.com/office/drawing/2014/main" id="{5799086D-E69A-80C3-6A9C-B328C1FCCB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3" y="7524"/>
                <a:ext cx="225" cy="265"/>
              </a:xfrm>
              <a:custGeom>
                <a:avLst/>
                <a:gdLst>
                  <a:gd name="T0" fmla="+- 0 9234 9023"/>
                  <a:gd name="T1" fmla="*/ T0 w 225"/>
                  <a:gd name="T2" fmla="+- 0 7699 7524"/>
                  <a:gd name="T3" fmla="*/ 7699 h 265"/>
                  <a:gd name="T4" fmla="+- 0 9136 9023"/>
                  <a:gd name="T5" fmla="*/ T4 w 225"/>
                  <a:gd name="T6" fmla="+- 0 7741 7524"/>
                  <a:gd name="T7" fmla="*/ 7741 h 265"/>
                  <a:gd name="T8" fmla="+- 0 9225 9023"/>
                  <a:gd name="T9" fmla="*/ T8 w 225"/>
                  <a:gd name="T10" fmla="+- 0 7741 7524"/>
                  <a:gd name="T11" fmla="*/ 7741 h 265"/>
                  <a:gd name="T12" fmla="+- 0 9247 9023"/>
                  <a:gd name="T13" fmla="*/ T12 w 225"/>
                  <a:gd name="T14" fmla="+- 0 7731 7524"/>
                  <a:gd name="T15" fmla="*/ 7731 h 265"/>
                  <a:gd name="T16" fmla="+- 0 9234 9023"/>
                  <a:gd name="T17" fmla="*/ T16 w 225"/>
                  <a:gd name="T18" fmla="+- 0 7699 7524"/>
                  <a:gd name="T19" fmla="*/ 7699 h 26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225" h="265">
                    <a:moveTo>
                      <a:pt x="211" y="175"/>
                    </a:moveTo>
                    <a:lnTo>
                      <a:pt x="113" y="217"/>
                    </a:lnTo>
                    <a:lnTo>
                      <a:pt x="202" y="217"/>
                    </a:lnTo>
                    <a:lnTo>
                      <a:pt x="224" y="207"/>
                    </a:lnTo>
                    <a:lnTo>
                      <a:pt x="211" y="175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55" name="Freeform 54">
                <a:extLst>
                  <a:ext uri="{FF2B5EF4-FFF2-40B4-BE49-F238E27FC236}">
                    <a16:creationId xmlns:a16="http://schemas.microsoft.com/office/drawing/2014/main" id="{FBC3D6A8-F5D4-DCFB-3BD2-337845462D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23" y="7524"/>
                <a:ext cx="225" cy="265"/>
              </a:xfrm>
              <a:custGeom>
                <a:avLst/>
                <a:gdLst>
                  <a:gd name="T0" fmla="+- 0 9175 9023"/>
                  <a:gd name="T1" fmla="*/ T0 w 225"/>
                  <a:gd name="T2" fmla="+- 0 7620 7524"/>
                  <a:gd name="T3" fmla="*/ 7620 h 265"/>
                  <a:gd name="T4" fmla="+- 0 9098 9023"/>
                  <a:gd name="T5" fmla="*/ T4 w 225"/>
                  <a:gd name="T6" fmla="+- 0 7653 7524"/>
                  <a:gd name="T7" fmla="*/ 7653 h 265"/>
                  <a:gd name="T8" fmla="+- 0 9181 9023"/>
                  <a:gd name="T9" fmla="*/ T8 w 225"/>
                  <a:gd name="T10" fmla="+- 0 7653 7524"/>
                  <a:gd name="T11" fmla="*/ 7653 h 265"/>
                  <a:gd name="T12" fmla="+- 0 9188 9023"/>
                  <a:gd name="T13" fmla="*/ T12 w 225"/>
                  <a:gd name="T14" fmla="+- 0 7650 7524"/>
                  <a:gd name="T15" fmla="*/ 7650 h 265"/>
                  <a:gd name="T16" fmla="+- 0 9175 9023"/>
                  <a:gd name="T17" fmla="*/ T16 w 225"/>
                  <a:gd name="T18" fmla="+- 0 7620 7524"/>
                  <a:gd name="T19" fmla="*/ 7620 h 265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225" h="265">
                    <a:moveTo>
                      <a:pt x="152" y="96"/>
                    </a:moveTo>
                    <a:lnTo>
                      <a:pt x="75" y="129"/>
                    </a:lnTo>
                    <a:lnTo>
                      <a:pt x="158" y="129"/>
                    </a:lnTo>
                    <a:lnTo>
                      <a:pt x="165" y="126"/>
                    </a:lnTo>
                    <a:lnTo>
                      <a:pt x="152" y="96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726AE234-BC8E-FEF9-52AA-9419C617C40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421" y="3427"/>
              <a:ext cx="96" cy="143"/>
              <a:chOff x="9226" y="7462"/>
              <a:chExt cx="221" cy="259"/>
            </a:xfrm>
          </p:grpSpPr>
          <p:sp>
            <p:nvSpPr>
              <p:cNvPr id="50" name="Freeform 49">
                <a:extLst>
                  <a:ext uri="{FF2B5EF4-FFF2-40B4-BE49-F238E27FC236}">
                    <a16:creationId xmlns:a16="http://schemas.microsoft.com/office/drawing/2014/main" id="{A6A7C943-4D2B-C0AC-8027-1CC92D31ED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6" y="7462"/>
                <a:ext cx="221" cy="259"/>
              </a:xfrm>
              <a:custGeom>
                <a:avLst/>
                <a:gdLst>
                  <a:gd name="T0" fmla="+- 0 9270 9226"/>
                  <a:gd name="T1" fmla="*/ T0 w 221"/>
                  <a:gd name="T2" fmla="+- 0 7462 7462"/>
                  <a:gd name="T3" fmla="*/ 7462 h 259"/>
                  <a:gd name="T4" fmla="+- 0 9226 9226"/>
                  <a:gd name="T5" fmla="*/ T4 w 221"/>
                  <a:gd name="T6" fmla="+- 0 7487 7462"/>
                  <a:gd name="T7" fmla="*/ 7487 h 259"/>
                  <a:gd name="T8" fmla="+- 0 9272 9226"/>
                  <a:gd name="T9" fmla="*/ T8 w 221"/>
                  <a:gd name="T10" fmla="+- 0 7721 7462"/>
                  <a:gd name="T11" fmla="*/ 7721 h 259"/>
                  <a:gd name="T12" fmla="+- 0 9302 9226"/>
                  <a:gd name="T13" fmla="*/ T12 w 221"/>
                  <a:gd name="T14" fmla="+- 0 7704 7462"/>
                  <a:gd name="T15" fmla="*/ 7704 h 259"/>
                  <a:gd name="T16" fmla="+- 0 9291 9226"/>
                  <a:gd name="T17" fmla="*/ T16 w 221"/>
                  <a:gd name="T18" fmla="+- 0 7648 7462"/>
                  <a:gd name="T19" fmla="*/ 7648 h 259"/>
                  <a:gd name="T20" fmla="+- 0 9351 9226"/>
                  <a:gd name="T21" fmla="*/ T20 w 221"/>
                  <a:gd name="T22" fmla="+- 0 7614 7462"/>
                  <a:gd name="T23" fmla="*/ 7614 h 259"/>
                  <a:gd name="T24" fmla="+- 0 9284 9226"/>
                  <a:gd name="T25" fmla="*/ T24 w 221"/>
                  <a:gd name="T26" fmla="+- 0 7614 7462"/>
                  <a:gd name="T27" fmla="*/ 7614 h 259"/>
                  <a:gd name="T28" fmla="+- 0 9263 9226"/>
                  <a:gd name="T29" fmla="*/ T28 w 221"/>
                  <a:gd name="T30" fmla="+- 0 7510 7462"/>
                  <a:gd name="T31" fmla="*/ 7510 h 259"/>
                  <a:gd name="T32" fmla="+- 0 9324 9226"/>
                  <a:gd name="T33" fmla="*/ T32 w 221"/>
                  <a:gd name="T34" fmla="+- 0 7510 7462"/>
                  <a:gd name="T35" fmla="*/ 7510 h 259"/>
                  <a:gd name="T36" fmla="+- 0 9270 9226"/>
                  <a:gd name="T37" fmla="*/ T36 w 221"/>
                  <a:gd name="T38" fmla="+- 0 7462 7462"/>
                  <a:gd name="T39" fmla="*/ 7462 h 259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</a:cxnLst>
                <a:rect l="0" t="0" r="r" b="b"/>
                <a:pathLst>
                  <a:path w="221" h="259">
                    <a:moveTo>
                      <a:pt x="44" y="0"/>
                    </a:moveTo>
                    <a:lnTo>
                      <a:pt x="0" y="25"/>
                    </a:lnTo>
                    <a:lnTo>
                      <a:pt x="46" y="259"/>
                    </a:lnTo>
                    <a:lnTo>
                      <a:pt x="76" y="242"/>
                    </a:lnTo>
                    <a:lnTo>
                      <a:pt x="65" y="186"/>
                    </a:lnTo>
                    <a:lnTo>
                      <a:pt x="125" y="152"/>
                    </a:lnTo>
                    <a:lnTo>
                      <a:pt x="58" y="152"/>
                    </a:lnTo>
                    <a:lnTo>
                      <a:pt x="37" y="48"/>
                    </a:lnTo>
                    <a:lnTo>
                      <a:pt x="98" y="48"/>
                    </a:lnTo>
                    <a:lnTo>
                      <a:pt x="44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51" name="Freeform 50">
                <a:extLst>
                  <a:ext uri="{FF2B5EF4-FFF2-40B4-BE49-F238E27FC236}">
                    <a16:creationId xmlns:a16="http://schemas.microsoft.com/office/drawing/2014/main" id="{ACEDEE4F-600B-EE11-0A61-726EE3E903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6" y="7462"/>
                <a:ext cx="221" cy="259"/>
              </a:xfrm>
              <a:custGeom>
                <a:avLst/>
                <a:gdLst>
                  <a:gd name="T0" fmla="+- 0 9428 9226"/>
                  <a:gd name="T1" fmla="*/ T0 w 221"/>
                  <a:gd name="T2" fmla="+- 0 7605 7462"/>
                  <a:gd name="T3" fmla="*/ 7605 h 259"/>
                  <a:gd name="T4" fmla="+- 0 9367 9226"/>
                  <a:gd name="T5" fmla="*/ T4 w 221"/>
                  <a:gd name="T6" fmla="+- 0 7605 7462"/>
                  <a:gd name="T7" fmla="*/ 7605 h 259"/>
                  <a:gd name="T8" fmla="+- 0 9409 9226"/>
                  <a:gd name="T9" fmla="*/ T8 w 221"/>
                  <a:gd name="T10" fmla="+- 0 7644 7462"/>
                  <a:gd name="T11" fmla="*/ 7644 h 259"/>
                  <a:gd name="T12" fmla="+- 0 9447 9226"/>
                  <a:gd name="T13" fmla="*/ T12 w 221"/>
                  <a:gd name="T14" fmla="+- 0 7622 7462"/>
                  <a:gd name="T15" fmla="*/ 7622 h 259"/>
                  <a:gd name="T16" fmla="+- 0 9428 9226"/>
                  <a:gd name="T17" fmla="*/ T16 w 221"/>
                  <a:gd name="T18" fmla="+- 0 7605 7462"/>
                  <a:gd name="T19" fmla="*/ 7605 h 259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221" h="259">
                    <a:moveTo>
                      <a:pt x="202" y="143"/>
                    </a:moveTo>
                    <a:lnTo>
                      <a:pt x="141" y="143"/>
                    </a:lnTo>
                    <a:lnTo>
                      <a:pt x="183" y="182"/>
                    </a:lnTo>
                    <a:lnTo>
                      <a:pt x="221" y="160"/>
                    </a:lnTo>
                    <a:lnTo>
                      <a:pt x="202" y="143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52" name="Freeform 51">
                <a:extLst>
                  <a:ext uri="{FF2B5EF4-FFF2-40B4-BE49-F238E27FC236}">
                    <a16:creationId xmlns:a16="http://schemas.microsoft.com/office/drawing/2014/main" id="{F7D87529-B003-7590-9EE2-C5E70C0197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6" y="7462"/>
                <a:ext cx="221" cy="259"/>
              </a:xfrm>
              <a:custGeom>
                <a:avLst/>
                <a:gdLst>
                  <a:gd name="T0" fmla="+- 0 9324 9226"/>
                  <a:gd name="T1" fmla="*/ T0 w 221"/>
                  <a:gd name="T2" fmla="+- 0 7510 7462"/>
                  <a:gd name="T3" fmla="*/ 7510 h 259"/>
                  <a:gd name="T4" fmla="+- 0 9263 9226"/>
                  <a:gd name="T5" fmla="*/ T4 w 221"/>
                  <a:gd name="T6" fmla="+- 0 7510 7462"/>
                  <a:gd name="T7" fmla="*/ 7510 h 259"/>
                  <a:gd name="T8" fmla="+- 0 9341 9226"/>
                  <a:gd name="T9" fmla="*/ T8 w 221"/>
                  <a:gd name="T10" fmla="+- 0 7582 7462"/>
                  <a:gd name="T11" fmla="*/ 7582 h 259"/>
                  <a:gd name="T12" fmla="+- 0 9284 9226"/>
                  <a:gd name="T13" fmla="*/ T12 w 221"/>
                  <a:gd name="T14" fmla="+- 0 7614 7462"/>
                  <a:gd name="T15" fmla="*/ 7614 h 259"/>
                  <a:gd name="T16" fmla="+- 0 9351 9226"/>
                  <a:gd name="T17" fmla="*/ T16 w 221"/>
                  <a:gd name="T18" fmla="+- 0 7614 7462"/>
                  <a:gd name="T19" fmla="*/ 7614 h 259"/>
                  <a:gd name="T20" fmla="+- 0 9367 9226"/>
                  <a:gd name="T21" fmla="*/ T20 w 221"/>
                  <a:gd name="T22" fmla="+- 0 7605 7462"/>
                  <a:gd name="T23" fmla="*/ 7605 h 259"/>
                  <a:gd name="T24" fmla="+- 0 9428 9226"/>
                  <a:gd name="T25" fmla="*/ T24 w 221"/>
                  <a:gd name="T26" fmla="+- 0 7605 7462"/>
                  <a:gd name="T27" fmla="*/ 7605 h 259"/>
                  <a:gd name="T28" fmla="+- 0 9324 9226"/>
                  <a:gd name="T29" fmla="*/ T28 w 221"/>
                  <a:gd name="T30" fmla="+- 0 7510 7462"/>
                  <a:gd name="T31" fmla="*/ 7510 h 259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</a:cxnLst>
                <a:rect l="0" t="0" r="r" b="b"/>
                <a:pathLst>
                  <a:path w="221" h="259">
                    <a:moveTo>
                      <a:pt x="98" y="48"/>
                    </a:moveTo>
                    <a:lnTo>
                      <a:pt x="37" y="48"/>
                    </a:lnTo>
                    <a:lnTo>
                      <a:pt x="115" y="120"/>
                    </a:lnTo>
                    <a:lnTo>
                      <a:pt x="58" y="152"/>
                    </a:lnTo>
                    <a:lnTo>
                      <a:pt x="125" y="152"/>
                    </a:lnTo>
                    <a:lnTo>
                      <a:pt x="141" y="143"/>
                    </a:lnTo>
                    <a:lnTo>
                      <a:pt x="202" y="143"/>
                    </a:lnTo>
                    <a:lnTo>
                      <a:pt x="98" y="48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FF47C98F-88BF-BDDB-CB5D-3972996B099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475" y="3358"/>
              <a:ext cx="119" cy="144"/>
              <a:chOff x="9351" y="7337"/>
              <a:chExt cx="275" cy="261"/>
            </a:xfrm>
          </p:grpSpPr>
          <p:sp>
            <p:nvSpPr>
              <p:cNvPr id="47" name="Freeform 46">
                <a:extLst>
                  <a:ext uri="{FF2B5EF4-FFF2-40B4-BE49-F238E27FC236}">
                    <a16:creationId xmlns:a16="http://schemas.microsoft.com/office/drawing/2014/main" id="{1E2D0FCA-9FE4-3535-6174-8E4B3CBAAF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51" y="7337"/>
                <a:ext cx="275" cy="261"/>
              </a:xfrm>
              <a:custGeom>
                <a:avLst/>
                <a:gdLst>
                  <a:gd name="T0" fmla="+- 0 9486 9351"/>
                  <a:gd name="T1" fmla="*/ T0 w 275"/>
                  <a:gd name="T2" fmla="+- 0 7337 7337"/>
                  <a:gd name="T3" fmla="*/ 7337 h 261"/>
                  <a:gd name="T4" fmla="+- 0 9469 9351"/>
                  <a:gd name="T5" fmla="*/ T4 w 275"/>
                  <a:gd name="T6" fmla="+- 0 7338 7337"/>
                  <a:gd name="T7" fmla="*/ 7338 h 261"/>
                  <a:gd name="T8" fmla="+- 0 9450 9351"/>
                  <a:gd name="T9" fmla="*/ T8 w 275"/>
                  <a:gd name="T10" fmla="+- 0 7345 7337"/>
                  <a:gd name="T11" fmla="*/ 7345 h 261"/>
                  <a:gd name="T12" fmla="+- 0 9430 9351"/>
                  <a:gd name="T13" fmla="*/ T12 w 275"/>
                  <a:gd name="T14" fmla="+- 0 7357 7337"/>
                  <a:gd name="T15" fmla="*/ 7357 h 261"/>
                  <a:gd name="T16" fmla="+- 0 9351 9351"/>
                  <a:gd name="T17" fmla="*/ T16 w 275"/>
                  <a:gd name="T18" fmla="+- 0 7415 7337"/>
                  <a:gd name="T19" fmla="*/ 7415 h 261"/>
                  <a:gd name="T20" fmla="+- 0 9483 9351"/>
                  <a:gd name="T21" fmla="*/ T20 w 275"/>
                  <a:gd name="T22" fmla="+- 0 7598 7337"/>
                  <a:gd name="T23" fmla="*/ 7598 h 261"/>
                  <a:gd name="T24" fmla="+- 0 9516 9351"/>
                  <a:gd name="T25" fmla="*/ T24 w 275"/>
                  <a:gd name="T26" fmla="+- 0 7574 7337"/>
                  <a:gd name="T27" fmla="*/ 7574 h 261"/>
                  <a:gd name="T28" fmla="+- 0 9462 9351"/>
                  <a:gd name="T29" fmla="*/ T28 w 275"/>
                  <a:gd name="T30" fmla="+- 0 7499 7337"/>
                  <a:gd name="T31" fmla="*/ 7499 h 261"/>
                  <a:gd name="T32" fmla="+- 0 9498 9351"/>
                  <a:gd name="T33" fmla="*/ T32 w 275"/>
                  <a:gd name="T34" fmla="+- 0 7473 7337"/>
                  <a:gd name="T35" fmla="*/ 7473 h 261"/>
                  <a:gd name="T36" fmla="+- 0 9443 9351"/>
                  <a:gd name="T37" fmla="*/ T36 w 275"/>
                  <a:gd name="T38" fmla="+- 0 7473 7337"/>
                  <a:gd name="T39" fmla="*/ 7473 h 261"/>
                  <a:gd name="T40" fmla="+- 0 9403 9351"/>
                  <a:gd name="T41" fmla="*/ T40 w 275"/>
                  <a:gd name="T42" fmla="+- 0 7417 7337"/>
                  <a:gd name="T43" fmla="*/ 7417 h 261"/>
                  <a:gd name="T44" fmla="+- 0 9457 9351"/>
                  <a:gd name="T45" fmla="*/ T44 w 275"/>
                  <a:gd name="T46" fmla="+- 0 7378 7337"/>
                  <a:gd name="T47" fmla="*/ 7378 h 261"/>
                  <a:gd name="T48" fmla="+- 0 9467 9351"/>
                  <a:gd name="T49" fmla="*/ T48 w 275"/>
                  <a:gd name="T50" fmla="+- 0 7375 7337"/>
                  <a:gd name="T51" fmla="*/ 7375 h 261"/>
                  <a:gd name="T52" fmla="+- 0 9537 9351"/>
                  <a:gd name="T53" fmla="*/ T52 w 275"/>
                  <a:gd name="T54" fmla="+- 0 7375 7337"/>
                  <a:gd name="T55" fmla="*/ 7375 h 261"/>
                  <a:gd name="T56" fmla="+- 0 9537 9351"/>
                  <a:gd name="T57" fmla="*/ T56 w 275"/>
                  <a:gd name="T58" fmla="+- 0 7374 7337"/>
                  <a:gd name="T59" fmla="*/ 7374 h 261"/>
                  <a:gd name="T60" fmla="+- 0 9523 9351"/>
                  <a:gd name="T61" fmla="*/ T60 w 275"/>
                  <a:gd name="T62" fmla="+- 0 7353 7337"/>
                  <a:gd name="T63" fmla="*/ 7353 h 261"/>
                  <a:gd name="T64" fmla="+- 0 9507 9351"/>
                  <a:gd name="T65" fmla="*/ T64 w 275"/>
                  <a:gd name="T66" fmla="+- 0 7343 7337"/>
                  <a:gd name="T67" fmla="*/ 7343 h 261"/>
                  <a:gd name="T68" fmla="+- 0 9486 9351"/>
                  <a:gd name="T69" fmla="*/ T68 w 275"/>
                  <a:gd name="T70" fmla="+- 0 7337 7337"/>
                  <a:gd name="T71" fmla="*/ 7337 h 261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</a:cxnLst>
                <a:rect l="0" t="0" r="r" b="b"/>
                <a:pathLst>
                  <a:path w="275" h="261">
                    <a:moveTo>
                      <a:pt x="135" y="0"/>
                    </a:moveTo>
                    <a:lnTo>
                      <a:pt x="118" y="1"/>
                    </a:lnTo>
                    <a:lnTo>
                      <a:pt x="99" y="8"/>
                    </a:lnTo>
                    <a:lnTo>
                      <a:pt x="79" y="20"/>
                    </a:lnTo>
                    <a:lnTo>
                      <a:pt x="0" y="78"/>
                    </a:lnTo>
                    <a:lnTo>
                      <a:pt x="132" y="261"/>
                    </a:lnTo>
                    <a:lnTo>
                      <a:pt x="165" y="237"/>
                    </a:lnTo>
                    <a:lnTo>
                      <a:pt x="111" y="162"/>
                    </a:lnTo>
                    <a:lnTo>
                      <a:pt x="147" y="136"/>
                    </a:lnTo>
                    <a:lnTo>
                      <a:pt x="92" y="136"/>
                    </a:lnTo>
                    <a:lnTo>
                      <a:pt x="52" y="80"/>
                    </a:lnTo>
                    <a:lnTo>
                      <a:pt x="106" y="41"/>
                    </a:lnTo>
                    <a:lnTo>
                      <a:pt x="116" y="38"/>
                    </a:lnTo>
                    <a:lnTo>
                      <a:pt x="186" y="38"/>
                    </a:lnTo>
                    <a:lnTo>
                      <a:pt x="186" y="37"/>
                    </a:lnTo>
                    <a:lnTo>
                      <a:pt x="172" y="16"/>
                    </a:lnTo>
                    <a:lnTo>
                      <a:pt x="156" y="6"/>
                    </a:lnTo>
                    <a:lnTo>
                      <a:pt x="135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48" name="Freeform 47">
                <a:extLst>
                  <a:ext uri="{FF2B5EF4-FFF2-40B4-BE49-F238E27FC236}">
                    <a16:creationId xmlns:a16="http://schemas.microsoft.com/office/drawing/2014/main" id="{BB996F09-35D0-2400-1E3D-C308C4D2E9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51" y="7337"/>
                <a:ext cx="275" cy="261"/>
              </a:xfrm>
              <a:custGeom>
                <a:avLst/>
                <a:gdLst>
                  <a:gd name="T0" fmla="+- 0 9590 9351"/>
                  <a:gd name="T1" fmla="*/ T0 w 275"/>
                  <a:gd name="T2" fmla="+- 0 7466 7337"/>
                  <a:gd name="T3" fmla="*/ 7466 h 261"/>
                  <a:gd name="T4" fmla="+- 0 9508 9351"/>
                  <a:gd name="T5" fmla="*/ T4 w 275"/>
                  <a:gd name="T6" fmla="+- 0 7466 7337"/>
                  <a:gd name="T7" fmla="*/ 7466 h 261"/>
                  <a:gd name="T8" fmla="+- 0 9591 9351"/>
                  <a:gd name="T9" fmla="*/ T8 w 275"/>
                  <a:gd name="T10" fmla="+- 0 7520 7337"/>
                  <a:gd name="T11" fmla="*/ 7520 h 261"/>
                  <a:gd name="T12" fmla="+- 0 9626 9351"/>
                  <a:gd name="T13" fmla="*/ T12 w 275"/>
                  <a:gd name="T14" fmla="+- 0 7495 7337"/>
                  <a:gd name="T15" fmla="*/ 7495 h 261"/>
                  <a:gd name="T16" fmla="+- 0 9590 9351"/>
                  <a:gd name="T17" fmla="*/ T16 w 275"/>
                  <a:gd name="T18" fmla="+- 0 7466 7337"/>
                  <a:gd name="T19" fmla="*/ 7466 h 261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275" h="261">
                    <a:moveTo>
                      <a:pt x="239" y="129"/>
                    </a:moveTo>
                    <a:lnTo>
                      <a:pt x="157" y="129"/>
                    </a:lnTo>
                    <a:lnTo>
                      <a:pt x="240" y="183"/>
                    </a:lnTo>
                    <a:lnTo>
                      <a:pt x="275" y="158"/>
                    </a:lnTo>
                    <a:lnTo>
                      <a:pt x="239" y="129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49" name="Freeform 48">
                <a:extLst>
                  <a:ext uri="{FF2B5EF4-FFF2-40B4-BE49-F238E27FC236}">
                    <a16:creationId xmlns:a16="http://schemas.microsoft.com/office/drawing/2014/main" id="{75D17534-4314-2F8B-02EC-0CB4160202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51" y="7337"/>
                <a:ext cx="275" cy="261"/>
              </a:xfrm>
              <a:custGeom>
                <a:avLst/>
                <a:gdLst>
                  <a:gd name="T0" fmla="+- 0 9537 9351"/>
                  <a:gd name="T1" fmla="*/ T0 w 275"/>
                  <a:gd name="T2" fmla="+- 0 7375 7337"/>
                  <a:gd name="T3" fmla="*/ 7375 h 261"/>
                  <a:gd name="T4" fmla="+- 0 9467 9351"/>
                  <a:gd name="T5" fmla="*/ T4 w 275"/>
                  <a:gd name="T6" fmla="+- 0 7375 7337"/>
                  <a:gd name="T7" fmla="*/ 7375 h 261"/>
                  <a:gd name="T8" fmla="+- 0 9485 9351"/>
                  <a:gd name="T9" fmla="*/ T8 w 275"/>
                  <a:gd name="T10" fmla="+- 0 7377 7337"/>
                  <a:gd name="T11" fmla="*/ 7377 h 261"/>
                  <a:gd name="T12" fmla="+- 0 9493 9351"/>
                  <a:gd name="T13" fmla="*/ T12 w 275"/>
                  <a:gd name="T14" fmla="+- 0 7381 7337"/>
                  <a:gd name="T15" fmla="*/ 7381 h 261"/>
                  <a:gd name="T16" fmla="+- 0 9505 9351"/>
                  <a:gd name="T17" fmla="*/ T16 w 275"/>
                  <a:gd name="T18" fmla="+- 0 7398 7337"/>
                  <a:gd name="T19" fmla="*/ 7398 h 261"/>
                  <a:gd name="T20" fmla="+- 0 9507 9351"/>
                  <a:gd name="T21" fmla="*/ T20 w 275"/>
                  <a:gd name="T22" fmla="+- 0 7407 7337"/>
                  <a:gd name="T23" fmla="*/ 7407 h 261"/>
                  <a:gd name="T24" fmla="+- 0 9503 9351"/>
                  <a:gd name="T25" fmla="*/ T24 w 275"/>
                  <a:gd name="T26" fmla="+- 0 7425 7337"/>
                  <a:gd name="T27" fmla="*/ 7425 h 261"/>
                  <a:gd name="T28" fmla="+- 0 9496 9351"/>
                  <a:gd name="T29" fmla="*/ T28 w 275"/>
                  <a:gd name="T30" fmla="+- 0 7434 7337"/>
                  <a:gd name="T31" fmla="*/ 7434 h 261"/>
                  <a:gd name="T32" fmla="+- 0 9443 9351"/>
                  <a:gd name="T33" fmla="*/ T32 w 275"/>
                  <a:gd name="T34" fmla="+- 0 7473 7337"/>
                  <a:gd name="T35" fmla="*/ 7473 h 261"/>
                  <a:gd name="T36" fmla="+- 0 9498 9351"/>
                  <a:gd name="T37" fmla="*/ T36 w 275"/>
                  <a:gd name="T38" fmla="+- 0 7473 7337"/>
                  <a:gd name="T39" fmla="*/ 7473 h 261"/>
                  <a:gd name="T40" fmla="+- 0 9508 9351"/>
                  <a:gd name="T41" fmla="*/ T40 w 275"/>
                  <a:gd name="T42" fmla="+- 0 7466 7337"/>
                  <a:gd name="T43" fmla="*/ 7466 h 261"/>
                  <a:gd name="T44" fmla="+- 0 9590 9351"/>
                  <a:gd name="T45" fmla="*/ T44 w 275"/>
                  <a:gd name="T46" fmla="+- 0 7466 7337"/>
                  <a:gd name="T47" fmla="*/ 7466 h 261"/>
                  <a:gd name="T48" fmla="+- 0 9541 9351"/>
                  <a:gd name="T49" fmla="*/ T48 w 275"/>
                  <a:gd name="T50" fmla="+- 0 7426 7337"/>
                  <a:gd name="T51" fmla="*/ 7426 h 261"/>
                  <a:gd name="T52" fmla="+- 0 9546 9351"/>
                  <a:gd name="T53" fmla="*/ T52 w 275"/>
                  <a:gd name="T54" fmla="+- 0 7410 7337"/>
                  <a:gd name="T55" fmla="*/ 7410 h 261"/>
                  <a:gd name="T56" fmla="+- 0 9544 9351"/>
                  <a:gd name="T57" fmla="*/ T56 w 275"/>
                  <a:gd name="T58" fmla="+- 0 7393 7337"/>
                  <a:gd name="T59" fmla="*/ 7393 h 261"/>
                  <a:gd name="T60" fmla="+- 0 9537 9351"/>
                  <a:gd name="T61" fmla="*/ T60 w 275"/>
                  <a:gd name="T62" fmla="+- 0 7375 7337"/>
                  <a:gd name="T63" fmla="*/ 7375 h 261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</a:cxnLst>
                <a:rect l="0" t="0" r="r" b="b"/>
                <a:pathLst>
                  <a:path w="275" h="261">
                    <a:moveTo>
                      <a:pt x="186" y="38"/>
                    </a:moveTo>
                    <a:lnTo>
                      <a:pt x="116" y="38"/>
                    </a:lnTo>
                    <a:lnTo>
                      <a:pt x="134" y="40"/>
                    </a:lnTo>
                    <a:lnTo>
                      <a:pt x="142" y="44"/>
                    </a:lnTo>
                    <a:lnTo>
                      <a:pt x="154" y="61"/>
                    </a:lnTo>
                    <a:lnTo>
                      <a:pt x="156" y="70"/>
                    </a:lnTo>
                    <a:lnTo>
                      <a:pt x="152" y="88"/>
                    </a:lnTo>
                    <a:lnTo>
                      <a:pt x="145" y="97"/>
                    </a:lnTo>
                    <a:lnTo>
                      <a:pt x="92" y="136"/>
                    </a:lnTo>
                    <a:lnTo>
                      <a:pt x="147" y="136"/>
                    </a:lnTo>
                    <a:lnTo>
                      <a:pt x="157" y="129"/>
                    </a:lnTo>
                    <a:lnTo>
                      <a:pt x="239" y="129"/>
                    </a:lnTo>
                    <a:lnTo>
                      <a:pt x="190" y="89"/>
                    </a:lnTo>
                    <a:lnTo>
                      <a:pt x="195" y="73"/>
                    </a:lnTo>
                    <a:lnTo>
                      <a:pt x="193" y="56"/>
                    </a:lnTo>
                    <a:lnTo>
                      <a:pt x="186" y="38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03A36EA4-9540-A204-CA7F-84972EC9DAE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560" y="3290"/>
              <a:ext cx="92" cy="120"/>
              <a:chOff x="9547" y="7214"/>
              <a:chExt cx="212" cy="217"/>
            </a:xfrm>
          </p:grpSpPr>
          <p:sp>
            <p:nvSpPr>
              <p:cNvPr id="44" name="Freeform 43">
                <a:extLst>
                  <a:ext uri="{FF2B5EF4-FFF2-40B4-BE49-F238E27FC236}">
                    <a16:creationId xmlns:a16="http://schemas.microsoft.com/office/drawing/2014/main" id="{14D958B9-3F87-789A-C860-4F4523B8C6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47" y="7214"/>
                <a:ext cx="212" cy="217"/>
              </a:xfrm>
              <a:custGeom>
                <a:avLst/>
                <a:gdLst>
                  <a:gd name="T0" fmla="+- 0 9623 9547"/>
                  <a:gd name="T1" fmla="*/ T0 w 212"/>
                  <a:gd name="T2" fmla="+- 0 7214 7214"/>
                  <a:gd name="T3" fmla="*/ 7214 h 217"/>
                  <a:gd name="T4" fmla="+- 0 9568 9547"/>
                  <a:gd name="T5" fmla="*/ T4 w 212"/>
                  <a:gd name="T6" fmla="+- 0 7241 7214"/>
                  <a:gd name="T7" fmla="*/ 7241 h 217"/>
                  <a:gd name="T8" fmla="+- 0 9547 9547"/>
                  <a:gd name="T9" fmla="*/ T8 w 212"/>
                  <a:gd name="T10" fmla="+- 0 7292 7214"/>
                  <a:gd name="T11" fmla="*/ 7292 h 217"/>
                  <a:gd name="T12" fmla="+- 0 9547 9547"/>
                  <a:gd name="T13" fmla="*/ T12 w 212"/>
                  <a:gd name="T14" fmla="+- 0 7316 7214"/>
                  <a:gd name="T15" fmla="*/ 7316 h 217"/>
                  <a:gd name="T16" fmla="+- 0 9588 9547"/>
                  <a:gd name="T17" fmla="*/ T16 w 212"/>
                  <a:gd name="T18" fmla="+- 0 7388 7214"/>
                  <a:gd name="T19" fmla="*/ 7388 h 217"/>
                  <a:gd name="T20" fmla="+- 0 9637 9547"/>
                  <a:gd name="T21" fmla="*/ T20 w 212"/>
                  <a:gd name="T22" fmla="+- 0 7423 7214"/>
                  <a:gd name="T23" fmla="*/ 7423 h 217"/>
                  <a:gd name="T24" fmla="+- 0 9672 9547"/>
                  <a:gd name="T25" fmla="*/ T24 w 212"/>
                  <a:gd name="T26" fmla="+- 0 7431 7214"/>
                  <a:gd name="T27" fmla="*/ 7431 h 217"/>
                  <a:gd name="T28" fmla="+- 0 9697 9547"/>
                  <a:gd name="T29" fmla="*/ T28 w 212"/>
                  <a:gd name="T30" fmla="+- 0 7429 7214"/>
                  <a:gd name="T31" fmla="*/ 7429 h 217"/>
                  <a:gd name="T32" fmla="+- 0 9714 9547"/>
                  <a:gd name="T33" fmla="*/ T32 w 212"/>
                  <a:gd name="T34" fmla="+- 0 7421 7214"/>
                  <a:gd name="T35" fmla="*/ 7421 h 217"/>
                  <a:gd name="T36" fmla="+- 0 9733 9547"/>
                  <a:gd name="T37" fmla="*/ T36 w 212"/>
                  <a:gd name="T38" fmla="+- 0 7406 7214"/>
                  <a:gd name="T39" fmla="*/ 7406 h 217"/>
                  <a:gd name="T40" fmla="+- 0 9745 9547"/>
                  <a:gd name="T41" fmla="*/ T40 w 212"/>
                  <a:gd name="T42" fmla="+- 0 7391 7214"/>
                  <a:gd name="T43" fmla="*/ 7391 h 217"/>
                  <a:gd name="T44" fmla="+- 0 9680 9547"/>
                  <a:gd name="T45" fmla="*/ T44 w 212"/>
                  <a:gd name="T46" fmla="+- 0 7391 7214"/>
                  <a:gd name="T47" fmla="*/ 7391 h 217"/>
                  <a:gd name="T48" fmla="+- 0 9655 9547"/>
                  <a:gd name="T49" fmla="*/ T48 w 212"/>
                  <a:gd name="T50" fmla="+- 0 7386 7214"/>
                  <a:gd name="T51" fmla="*/ 7386 h 217"/>
                  <a:gd name="T52" fmla="+- 0 9606 9547"/>
                  <a:gd name="T53" fmla="*/ T52 w 212"/>
                  <a:gd name="T54" fmla="+- 0 7341 7214"/>
                  <a:gd name="T55" fmla="*/ 7341 h 217"/>
                  <a:gd name="T56" fmla="+- 0 9583 9547"/>
                  <a:gd name="T57" fmla="*/ T56 w 212"/>
                  <a:gd name="T58" fmla="+- 0 7285 7214"/>
                  <a:gd name="T59" fmla="*/ 7285 h 217"/>
                  <a:gd name="T60" fmla="+- 0 9591 9547"/>
                  <a:gd name="T61" fmla="*/ T60 w 212"/>
                  <a:gd name="T62" fmla="+- 0 7269 7214"/>
                  <a:gd name="T63" fmla="*/ 7269 h 217"/>
                  <a:gd name="T64" fmla="+- 0 9610 9547"/>
                  <a:gd name="T65" fmla="*/ T64 w 212"/>
                  <a:gd name="T66" fmla="+- 0 7252 7214"/>
                  <a:gd name="T67" fmla="*/ 7252 h 217"/>
                  <a:gd name="T68" fmla="+- 0 9626 9547"/>
                  <a:gd name="T69" fmla="*/ T68 w 212"/>
                  <a:gd name="T70" fmla="+- 0 7250 7214"/>
                  <a:gd name="T71" fmla="*/ 7250 h 217"/>
                  <a:gd name="T72" fmla="+- 0 9672 9547"/>
                  <a:gd name="T73" fmla="*/ T72 w 212"/>
                  <a:gd name="T74" fmla="+- 0 7250 7214"/>
                  <a:gd name="T75" fmla="*/ 7250 h 217"/>
                  <a:gd name="T76" fmla="+- 0 9680 9547"/>
                  <a:gd name="T77" fmla="*/ T76 w 212"/>
                  <a:gd name="T78" fmla="+- 0 7231 7214"/>
                  <a:gd name="T79" fmla="*/ 7231 h 217"/>
                  <a:gd name="T80" fmla="+- 0 9663 9547"/>
                  <a:gd name="T81" fmla="*/ T80 w 212"/>
                  <a:gd name="T82" fmla="+- 0 7222 7214"/>
                  <a:gd name="T83" fmla="*/ 7222 h 217"/>
                  <a:gd name="T84" fmla="+- 0 9644 9547"/>
                  <a:gd name="T85" fmla="*/ T84 w 212"/>
                  <a:gd name="T86" fmla="+- 0 7216 7214"/>
                  <a:gd name="T87" fmla="*/ 7216 h 217"/>
                  <a:gd name="T88" fmla="+- 0 9623 9547"/>
                  <a:gd name="T89" fmla="*/ T88 w 212"/>
                  <a:gd name="T90" fmla="+- 0 7214 7214"/>
                  <a:gd name="T91" fmla="*/ 7214 h 21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  <a:cxn ang="0">
                    <a:pos x="T61" y="T63"/>
                  </a:cxn>
                  <a:cxn ang="0">
                    <a:pos x="T65" y="T67"/>
                  </a:cxn>
                  <a:cxn ang="0">
                    <a:pos x="T69" y="T71"/>
                  </a:cxn>
                  <a:cxn ang="0">
                    <a:pos x="T73" y="T75"/>
                  </a:cxn>
                  <a:cxn ang="0">
                    <a:pos x="T77" y="T79"/>
                  </a:cxn>
                  <a:cxn ang="0">
                    <a:pos x="T81" y="T83"/>
                  </a:cxn>
                  <a:cxn ang="0">
                    <a:pos x="T85" y="T87"/>
                  </a:cxn>
                  <a:cxn ang="0">
                    <a:pos x="T89" y="T91"/>
                  </a:cxn>
                </a:cxnLst>
                <a:rect l="0" t="0" r="r" b="b"/>
                <a:pathLst>
                  <a:path w="212" h="217">
                    <a:moveTo>
                      <a:pt x="76" y="0"/>
                    </a:moveTo>
                    <a:lnTo>
                      <a:pt x="21" y="27"/>
                    </a:lnTo>
                    <a:lnTo>
                      <a:pt x="0" y="78"/>
                    </a:lnTo>
                    <a:lnTo>
                      <a:pt x="0" y="102"/>
                    </a:lnTo>
                    <a:lnTo>
                      <a:pt x="41" y="174"/>
                    </a:lnTo>
                    <a:lnTo>
                      <a:pt x="90" y="209"/>
                    </a:lnTo>
                    <a:lnTo>
                      <a:pt x="125" y="217"/>
                    </a:lnTo>
                    <a:lnTo>
                      <a:pt x="150" y="215"/>
                    </a:lnTo>
                    <a:lnTo>
                      <a:pt x="167" y="207"/>
                    </a:lnTo>
                    <a:lnTo>
                      <a:pt x="186" y="192"/>
                    </a:lnTo>
                    <a:lnTo>
                      <a:pt x="198" y="177"/>
                    </a:lnTo>
                    <a:lnTo>
                      <a:pt x="133" y="177"/>
                    </a:lnTo>
                    <a:lnTo>
                      <a:pt x="108" y="172"/>
                    </a:lnTo>
                    <a:lnTo>
                      <a:pt x="59" y="127"/>
                    </a:lnTo>
                    <a:lnTo>
                      <a:pt x="36" y="71"/>
                    </a:lnTo>
                    <a:lnTo>
                      <a:pt x="44" y="55"/>
                    </a:lnTo>
                    <a:lnTo>
                      <a:pt x="63" y="38"/>
                    </a:lnTo>
                    <a:lnTo>
                      <a:pt x="79" y="36"/>
                    </a:lnTo>
                    <a:lnTo>
                      <a:pt x="125" y="36"/>
                    </a:lnTo>
                    <a:lnTo>
                      <a:pt x="133" y="17"/>
                    </a:lnTo>
                    <a:lnTo>
                      <a:pt x="116" y="8"/>
                    </a:lnTo>
                    <a:lnTo>
                      <a:pt x="97" y="2"/>
                    </a:lnTo>
                    <a:lnTo>
                      <a:pt x="76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45" name="Freeform 44">
                <a:extLst>
                  <a:ext uri="{FF2B5EF4-FFF2-40B4-BE49-F238E27FC236}">
                    <a16:creationId xmlns:a16="http://schemas.microsoft.com/office/drawing/2014/main" id="{A26D44D5-1C3A-B9D6-676A-4857568755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47" y="7214"/>
                <a:ext cx="212" cy="217"/>
              </a:xfrm>
              <a:custGeom>
                <a:avLst/>
                <a:gdLst>
                  <a:gd name="T0" fmla="+- 0 9740 9547"/>
                  <a:gd name="T1" fmla="*/ T0 w 212"/>
                  <a:gd name="T2" fmla="+- 0 7295 7214"/>
                  <a:gd name="T3" fmla="*/ 7295 h 217"/>
                  <a:gd name="T4" fmla="+- 0 9710 9547"/>
                  <a:gd name="T5" fmla="*/ T4 w 212"/>
                  <a:gd name="T6" fmla="+- 0 7317 7214"/>
                  <a:gd name="T7" fmla="*/ 7317 h 217"/>
                  <a:gd name="T8" fmla="+- 0 9710 9547"/>
                  <a:gd name="T9" fmla="*/ T8 w 212"/>
                  <a:gd name="T10" fmla="+- 0 7317 7214"/>
                  <a:gd name="T11" fmla="*/ 7317 h 217"/>
                  <a:gd name="T12" fmla="+- 0 9719 9547"/>
                  <a:gd name="T13" fmla="*/ T12 w 212"/>
                  <a:gd name="T14" fmla="+- 0 7334 7214"/>
                  <a:gd name="T15" fmla="*/ 7334 h 217"/>
                  <a:gd name="T16" fmla="+- 0 9721 9547"/>
                  <a:gd name="T17" fmla="*/ T16 w 212"/>
                  <a:gd name="T18" fmla="+- 0 7356 7214"/>
                  <a:gd name="T19" fmla="*/ 7356 h 217"/>
                  <a:gd name="T20" fmla="+- 0 9716 9547"/>
                  <a:gd name="T21" fmla="*/ T20 w 212"/>
                  <a:gd name="T22" fmla="+- 0 7371 7214"/>
                  <a:gd name="T23" fmla="*/ 7371 h 217"/>
                  <a:gd name="T24" fmla="+- 0 9697 9547"/>
                  <a:gd name="T25" fmla="*/ T24 w 212"/>
                  <a:gd name="T26" fmla="+- 0 7389 7214"/>
                  <a:gd name="T27" fmla="*/ 7389 h 217"/>
                  <a:gd name="T28" fmla="+- 0 9680 9547"/>
                  <a:gd name="T29" fmla="*/ T28 w 212"/>
                  <a:gd name="T30" fmla="+- 0 7391 7214"/>
                  <a:gd name="T31" fmla="*/ 7391 h 217"/>
                  <a:gd name="T32" fmla="+- 0 9745 9547"/>
                  <a:gd name="T33" fmla="*/ T32 w 212"/>
                  <a:gd name="T34" fmla="+- 0 7391 7214"/>
                  <a:gd name="T35" fmla="*/ 7391 h 217"/>
                  <a:gd name="T36" fmla="+- 0 9746 9547"/>
                  <a:gd name="T37" fmla="*/ T36 w 212"/>
                  <a:gd name="T38" fmla="+- 0 7389 7214"/>
                  <a:gd name="T39" fmla="*/ 7389 h 217"/>
                  <a:gd name="T40" fmla="+- 0 9755 9547"/>
                  <a:gd name="T41" fmla="*/ T40 w 212"/>
                  <a:gd name="T42" fmla="+- 0 7371 7214"/>
                  <a:gd name="T43" fmla="*/ 7371 h 217"/>
                  <a:gd name="T44" fmla="+- 0 9758 9547"/>
                  <a:gd name="T45" fmla="*/ T44 w 212"/>
                  <a:gd name="T46" fmla="+- 0 7351 7214"/>
                  <a:gd name="T47" fmla="*/ 7351 h 217"/>
                  <a:gd name="T48" fmla="+- 0 9757 9547"/>
                  <a:gd name="T49" fmla="*/ T48 w 212"/>
                  <a:gd name="T50" fmla="+- 0 7332 7214"/>
                  <a:gd name="T51" fmla="*/ 7332 h 217"/>
                  <a:gd name="T52" fmla="+- 0 9751 9547"/>
                  <a:gd name="T53" fmla="*/ T52 w 212"/>
                  <a:gd name="T54" fmla="+- 0 7313 7214"/>
                  <a:gd name="T55" fmla="*/ 7313 h 217"/>
                  <a:gd name="T56" fmla="+- 0 9740 9547"/>
                  <a:gd name="T57" fmla="*/ T56 w 212"/>
                  <a:gd name="T58" fmla="+- 0 7295 7214"/>
                  <a:gd name="T59" fmla="*/ 7295 h 21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  <a:cxn ang="0">
                    <a:pos x="T33" y="T35"/>
                  </a:cxn>
                  <a:cxn ang="0">
                    <a:pos x="T37" y="T39"/>
                  </a:cxn>
                  <a:cxn ang="0">
                    <a:pos x="T41" y="T43"/>
                  </a:cxn>
                  <a:cxn ang="0">
                    <a:pos x="T45" y="T47"/>
                  </a:cxn>
                  <a:cxn ang="0">
                    <a:pos x="T49" y="T51"/>
                  </a:cxn>
                  <a:cxn ang="0">
                    <a:pos x="T53" y="T55"/>
                  </a:cxn>
                  <a:cxn ang="0">
                    <a:pos x="T57" y="T59"/>
                  </a:cxn>
                </a:cxnLst>
                <a:rect l="0" t="0" r="r" b="b"/>
                <a:pathLst>
                  <a:path w="212" h="217">
                    <a:moveTo>
                      <a:pt x="193" y="81"/>
                    </a:moveTo>
                    <a:lnTo>
                      <a:pt x="163" y="103"/>
                    </a:lnTo>
                    <a:lnTo>
                      <a:pt x="172" y="120"/>
                    </a:lnTo>
                    <a:lnTo>
                      <a:pt x="174" y="142"/>
                    </a:lnTo>
                    <a:lnTo>
                      <a:pt x="169" y="157"/>
                    </a:lnTo>
                    <a:lnTo>
                      <a:pt x="150" y="175"/>
                    </a:lnTo>
                    <a:lnTo>
                      <a:pt x="133" y="177"/>
                    </a:lnTo>
                    <a:lnTo>
                      <a:pt x="198" y="177"/>
                    </a:lnTo>
                    <a:lnTo>
                      <a:pt x="199" y="175"/>
                    </a:lnTo>
                    <a:lnTo>
                      <a:pt x="208" y="157"/>
                    </a:lnTo>
                    <a:lnTo>
                      <a:pt x="211" y="137"/>
                    </a:lnTo>
                    <a:lnTo>
                      <a:pt x="210" y="118"/>
                    </a:lnTo>
                    <a:lnTo>
                      <a:pt x="204" y="99"/>
                    </a:lnTo>
                    <a:lnTo>
                      <a:pt x="193" y="81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46" name="Freeform 45">
                <a:extLst>
                  <a:ext uri="{FF2B5EF4-FFF2-40B4-BE49-F238E27FC236}">
                    <a16:creationId xmlns:a16="http://schemas.microsoft.com/office/drawing/2014/main" id="{837EF067-3F5B-302D-0338-24F696E72B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47" y="7214"/>
                <a:ext cx="212" cy="217"/>
              </a:xfrm>
              <a:custGeom>
                <a:avLst/>
                <a:gdLst>
                  <a:gd name="T0" fmla="+- 0 9672 9547"/>
                  <a:gd name="T1" fmla="*/ T0 w 212"/>
                  <a:gd name="T2" fmla="+- 0 7250 7214"/>
                  <a:gd name="T3" fmla="*/ 7250 h 217"/>
                  <a:gd name="T4" fmla="+- 0 9626 9547"/>
                  <a:gd name="T5" fmla="*/ T4 w 212"/>
                  <a:gd name="T6" fmla="+- 0 7250 7214"/>
                  <a:gd name="T7" fmla="*/ 7250 h 217"/>
                  <a:gd name="T8" fmla="+- 0 9644 9547"/>
                  <a:gd name="T9" fmla="*/ T8 w 212"/>
                  <a:gd name="T10" fmla="+- 0 7255 7214"/>
                  <a:gd name="T11" fmla="*/ 7255 h 217"/>
                  <a:gd name="T12" fmla="+- 0 9665 9547"/>
                  <a:gd name="T13" fmla="*/ T12 w 212"/>
                  <a:gd name="T14" fmla="+- 0 7267 7214"/>
                  <a:gd name="T15" fmla="*/ 7267 h 217"/>
                  <a:gd name="T16" fmla="+- 0 9672 9547"/>
                  <a:gd name="T17" fmla="*/ T16 w 212"/>
                  <a:gd name="T18" fmla="+- 0 7250 7214"/>
                  <a:gd name="T19" fmla="*/ 7250 h 217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212" h="217">
                    <a:moveTo>
                      <a:pt x="125" y="36"/>
                    </a:moveTo>
                    <a:lnTo>
                      <a:pt x="79" y="36"/>
                    </a:lnTo>
                    <a:lnTo>
                      <a:pt x="97" y="41"/>
                    </a:lnTo>
                    <a:lnTo>
                      <a:pt x="118" y="53"/>
                    </a:lnTo>
                    <a:lnTo>
                      <a:pt x="125" y="36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EA5289E4-86D6-0680-3174-5E02FFED5B8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607" y="3194"/>
              <a:ext cx="121" cy="152"/>
              <a:chOff x="9655" y="7040"/>
              <a:chExt cx="281" cy="276"/>
            </a:xfrm>
          </p:grpSpPr>
          <p:sp>
            <p:nvSpPr>
              <p:cNvPr id="41" name="Freeform 40">
                <a:extLst>
                  <a:ext uri="{FF2B5EF4-FFF2-40B4-BE49-F238E27FC236}">
                    <a16:creationId xmlns:a16="http://schemas.microsoft.com/office/drawing/2014/main" id="{1988BB1E-290F-DD8E-FF14-24102D31AA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55" y="7040"/>
                <a:ext cx="281" cy="276"/>
              </a:xfrm>
              <a:custGeom>
                <a:avLst/>
                <a:gdLst>
                  <a:gd name="T0" fmla="+- 0 9682 9655"/>
                  <a:gd name="T1" fmla="*/ T0 w 281"/>
                  <a:gd name="T2" fmla="+- 0 7135 7040"/>
                  <a:gd name="T3" fmla="*/ 7135 h 276"/>
                  <a:gd name="T4" fmla="+- 0 9655 9655"/>
                  <a:gd name="T5" fmla="*/ T4 w 281"/>
                  <a:gd name="T6" fmla="+- 0 7165 7040"/>
                  <a:gd name="T7" fmla="*/ 7165 h 276"/>
                  <a:gd name="T8" fmla="+- 0 9824 9655"/>
                  <a:gd name="T9" fmla="*/ T8 w 281"/>
                  <a:gd name="T10" fmla="+- 0 7316 7040"/>
                  <a:gd name="T11" fmla="*/ 7316 h 276"/>
                  <a:gd name="T12" fmla="+- 0 9851 9655"/>
                  <a:gd name="T13" fmla="*/ T12 w 281"/>
                  <a:gd name="T14" fmla="+- 0 7285 7040"/>
                  <a:gd name="T15" fmla="*/ 7285 h 276"/>
                  <a:gd name="T16" fmla="+- 0 9777 9655"/>
                  <a:gd name="T17" fmla="*/ T16 w 281"/>
                  <a:gd name="T18" fmla="+- 0 7220 7040"/>
                  <a:gd name="T19" fmla="*/ 7220 h 276"/>
                  <a:gd name="T20" fmla="+- 0 9798 9655"/>
                  <a:gd name="T21" fmla="*/ T20 w 281"/>
                  <a:gd name="T22" fmla="+- 0 7197 7040"/>
                  <a:gd name="T23" fmla="*/ 7197 h 276"/>
                  <a:gd name="T24" fmla="+- 0 9751 9655"/>
                  <a:gd name="T25" fmla="*/ T24 w 281"/>
                  <a:gd name="T26" fmla="+- 0 7197 7040"/>
                  <a:gd name="T27" fmla="*/ 7197 h 276"/>
                  <a:gd name="T28" fmla="+- 0 9682 9655"/>
                  <a:gd name="T29" fmla="*/ T28 w 281"/>
                  <a:gd name="T30" fmla="+- 0 7135 7040"/>
                  <a:gd name="T31" fmla="*/ 7135 h 276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</a:cxnLst>
                <a:rect l="0" t="0" r="r" b="b"/>
                <a:pathLst>
                  <a:path w="281" h="276">
                    <a:moveTo>
                      <a:pt x="27" y="95"/>
                    </a:moveTo>
                    <a:lnTo>
                      <a:pt x="0" y="125"/>
                    </a:lnTo>
                    <a:lnTo>
                      <a:pt x="169" y="276"/>
                    </a:lnTo>
                    <a:lnTo>
                      <a:pt x="196" y="245"/>
                    </a:lnTo>
                    <a:lnTo>
                      <a:pt x="122" y="180"/>
                    </a:lnTo>
                    <a:lnTo>
                      <a:pt x="143" y="157"/>
                    </a:lnTo>
                    <a:lnTo>
                      <a:pt x="96" y="157"/>
                    </a:lnTo>
                    <a:lnTo>
                      <a:pt x="27" y="95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42" name="Freeform 41">
                <a:extLst>
                  <a:ext uri="{FF2B5EF4-FFF2-40B4-BE49-F238E27FC236}">
                    <a16:creationId xmlns:a16="http://schemas.microsoft.com/office/drawing/2014/main" id="{FC09544F-6F63-010E-471A-87E37B93EA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55" y="7040"/>
                <a:ext cx="281" cy="276"/>
              </a:xfrm>
              <a:custGeom>
                <a:avLst/>
                <a:gdLst>
                  <a:gd name="T0" fmla="+- 0 9896 9655"/>
                  <a:gd name="T1" fmla="*/ T0 w 281"/>
                  <a:gd name="T2" fmla="+- 0 7155 7040"/>
                  <a:gd name="T3" fmla="*/ 7155 h 276"/>
                  <a:gd name="T4" fmla="+- 0 9835 9655"/>
                  <a:gd name="T5" fmla="*/ T4 w 281"/>
                  <a:gd name="T6" fmla="+- 0 7155 7040"/>
                  <a:gd name="T7" fmla="*/ 7155 h 276"/>
                  <a:gd name="T8" fmla="+- 0 9908 9655"/>
                  <a:gd name="T9" fmla="*/ T8 w 281"/>
                  <a:gd name="T10" fmla="+- 0 7221 7040"/>
                  <a:gd name="T11" fmla="*/ 7221 h 276"/>
                  <a:gd name="T12" fmla="+- 0 9935 9655"/>
                  <a:gd name="T13" fmla="*/ T12 w 281"/>
                  <a:gd name="T14" fmla="+- 0 7190 7040"/>
                  <a:gd name="T15" fmla="*/ 7190 h 276"/>
                  <a:gd name="T16" fmla="+- 0 9896 9655"/>
                  <a:gd name="T17" fmla="*/ T16 w 281"/>
                  <a:gd name="T18" fmla="+- 0 7155 7040"/>
                  <a:gd name="T19" fmla="*/ 7155 h 276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</a:cxnLst>
                <a:rect l="0" t="0" r="r" b="b"/>
                <a:pathLst>
                  <a:path w="281" h="276">
                    <a:moveTo>
                      <a:pt x="241" y="115"/>
                    </a:moveTo>
                    <a:lnTo>
                      <a:pt x="180" y="115"/>
                    </a:lnTo>
                    <a:lnTo>
                      <a:pt x="253" y="181"/>
                    </a:lnTo>
                    <a:lnTo>
                      <a:pt x="280" y="150"/>
                    </a:lnTo>
                    <a:lnTo>
                      <a:pt x="241" y="115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43" name="Freeform 42">
                <a:extLst>
                  <a:ext uri="{FF2B5EF4-FFF2-40B4-BE49-F238E27FC236}">
                    <a16:creationId xmlns:a16="http://schemas.microsoft.com/office/drawing/2014/main" id="{0085AD41-1CE6-18D4-8DEC-7B2CB0D528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55" y="7040"/>
                <a:ext cx="281" cy="276"/>
              </a:xfrm>
              <a:custGeom>
                <a:avLst/>
                <a:gdLst>
                  <a:gd name="T0" fmla="+- 0 9766 9655"/>
                  <a:gd name="T1" fmla="*/ T0 w 281"/>
                  <a:gd name="T2" fmla="+- 0 7040 7040"/>
                  <a:gd name="T3" fmla="*/ 7040 h 276"/>
                  <a:gd name="T4" fmla="+- 0 9739 9655"/>
                  <a:gd name="T5" fmla="*/ T4 w 281"/>
                  <a:gd name="T6" fmla="+- 0 7070 7040"/>
                  <a:gd name="T7" fmla="*/ 7070 h 276"/>
                  <a:gd name="T8" fmla="+- 0 9809 9655"/>
                  <a:gd name="T9" fmla="*/ T8 w 281"/>
                  <a:gd name="T10" fmla="+- 0 7132 7040"/>
                  <a:gd name="T11" fmla="*/ 7132 h 276"/>
                  <a:gd name="T12" fmla="+- 0 9751 9655"/>
                  <a:gd name="T13" fmla="*/ T12 w 281"/>
                  <a:gd name="T14" fmla="+- 0 7197 7040"/>
                  <a:gd name="T15" fmla="*/ 7197 h 276"/>
                  <a:gd name="T16" fmla="+- 0 9798 9655"/>
                  <a:gd name="T17" fmla="*/ T16 w 281"/>
                  <a:gd name="T18" fmla="+- 0 7197 7040"/>
                  <a:gd name="T19" fmla="*/ 7197 h 276"/>
                  <a:gd name="T20" fmla="+- 0 9835 9655"/>
                  <a:gd name="T21" fmla="*/ T20 w 281"/>
                  <a:gd name="T22" fmla="+- 0 7155 7040"/>
                  <a:gd name="T23" fmla="*/ 7155 h 276"/>
                  <a:gd name="T24" fmla="+- 0 9896 9655"/>
                  <a:gd name="T25" fmla="*/ T24 w 281"/>
                  <a:gd name="T26" fmla="+- 0 7155 7040"/>
                  <a:gd name="T27" fmla="*/ 7155 h 276"/>
                  <a:gd name="T28" fmla="+- 0 9766 9655"/>
                  <a:gd name="T29" fmla="*/ T28 w 281"/>
                  <a:gd name="T30" fmla="+- 0 7040 7040"/>
                  <a:gd name="T31" fmla="*/ 7040 h 276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  <a:cxn ang="0">
                    <a:pos x="T17" y="T19"/>
                  </a:cxn>
                  <a:cxn ang="0">
                    <a:pos x="T21" y="T23"/>
                  </a:cxn>
                  <a:cxn ang="0">
                    <a:pos x="T25" y="T27"/>
                  </a:cxn>
                  <a:cxn ang="0">
                    <a:pos x="T29" y="T31"/>
                  </a:cxn>
                </a:cxnLst>
                <a:rect l="0" t="0" r="r" b="b"/>
                <a:pathLst>
                  <a:path w="281" h="276">
                    <a:moveTo>
                      <a:pt x="111" y="0"/>
                    </a:moveTo>
                    <a:lnTo>
                      <a:pt x="84" y="30"/>
                    </a:lnTo>
                    <a:lnTo>
                      <a:pt x="154" y="92"/>
                    </a:lnTo>
                    <a:lnTo>
                      <a:pt x="96" y="157"/>
                    </a:lnTo>
                    <a:lnTo>
                      <a:pt x="143" y="157"/>
                    </a:lnTo>
                    <a:lnTo>
                      <a:pt x="180" y="115"/>
                    </a:lnTo>
                    <a:lnTo>
                      <a:pt x="241" y="115"/>
                    </a:lnTo>
                    <a:lnTo>
                      <a:pt x="111" y="0"/>
                    </a:lnTo>
                  </a:path>
                </a:pathLst>
              </a:custGeom>
              <a:solidFill>
                <a:srgbClr val="222120"/>
              </a:solidFill>
              <a:ln>
                <a:noFill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en-GB"/>
              </a:p>
            </p:txBody>
          </p:sp>
        </p:grpSp>
      </p:grpSp>
      <p:pic>
        <p:nvPicPr>
          <p:cNvPr id="110" name="Picture 109">
            <a:extLst>
              <a:ext uri="{FF2B5EF4-FFF2-40B4-BE49-F238E27FC236}">
                <a16:creationId xmlns:a16="http://schemas.microsoft.com/office/drawing/2014/main" id="{516488C2-462E-F152-377F-0935605D469E}"/>
              </a:ext>
            </a:extLst>
          </p:cNvPr>
          <p:cNvPicPr/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0746" y="5483995"/>
            <a:ext cx="1228354" cy="606546"/>
          </a:xfrm>
          <a:prstGeom prst="rect">
            <a:avLst/>
          </a:prstGeom>
        </p:spPr>
      </p:pic>
      <p:pic>
        <p:nvPicPr>
          <p:cNvPr id="111" name="Google Shape;653;p17">
            <a:extLst>
              <a:ext uri="{FF2B5EF4-FFF2-40B4-BE49-F238E27FC236}">
                <a16:creationId xmlns:a16="http://schemas.microsoft.com/office/drawing/2014/main" id="{063CFB7F-866B-77F6-0296-0591DEB520F1}"/>
              </a:ext>
            </a:extLst>
          </p:cNvPr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8705581" y="5590442"/>
            <a:ext cx="1596601" cy="5000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5552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fade thruBlk="1"/>
      </p:transition>
    </mc:Choice>
    <mc:Fallback xmlns="">
      <p:transition>
        <p:fade thruBlk="1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10D397-262C-9866-03A1-8591EDDDD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6D05C8C0-3EEF-CAF0-A29A-4DCC1F1EB8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" t="30811" r="70144"/>
          <a:stretch>
            <a:fillRect/>
          </a:stretch>
        </p:blipFill>
        <p:spPr>
          <a:xfrm rot="16200000">
            <a:off x="2956819" y="1842456"/>
            <a:ext cx="3777345" cy="492284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04D1C6A8-4966-C6C9-F252-13F31FB7172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" t="30812" r="70144" b="-2"/>
          <a:stretch>
            <a:fillRect/>
          </a:stretch>
        </p:blipFill>
        <p:spPr>
          <a:xfrm rot="16200000">
            <a:off x="7879667" y="1842456"/>
            <a:ext cx="3777345" cy="492284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45CF587-69F6-0514-63B3-68D2542664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" t="66493" r="70144"/>
          <a:stretch>
            <a:fillRect/>
          </a:stretch>
        </p:blipFill>
        <p:spPr>
          <a:xfrm rot="16200000">
            <a:off x="-696639" y="3111847"/>
            <a:ext cx="3777345" cy="238406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38A7662-F722-7BA3-AF1A-9A2BB90A2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4" y="375384"/>
            <a:ext cx="9027656" cy="1223964"/>
          </a:xfrm>
        </p:spPr>
        <p:txBody>
          <a:bodyPr>
            <a:noAutofit/>
          </a:bodyPr>
          <a:lstStyle/>
          <a:p>
            <a:r>
              <a:rPr lang="en-US" sz="3000" dirty="0"/>
              <a:t>Supporting playful interactions and learning through play: What do we mean?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36305AE-E622-C0C3-A423-13602FABD32F}"/>
              </a:ext>
            </a:extLst>
          </p:cNvPr>
          <p:cNvSpPr/>
          <p:nvPr/>
        </p:nvSpPr>
        <p:spPr>
          <a:xfrm>
            <a:off x="304333" y="1798997"/>
            <a:ext cx="11615306" cy="892552"/>
          </a:xfrm>
          <a:prstGeom prst="rect">
            <a:avLst/>
          </a:prstGeom>
          <a:solidFill>
            <a:srgbClr val="95C2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E8685D4-91E0-B941-1527-6F62AA2A76D1}"/>
              </a:ext>
            </a:extLst>
          </p:cNvPr>
          <p:cNvSpPr txBox="1"/>
          <p:nvPr/>
        </p:nvSpPr>
        <p:spPr>
          <a:xfrm>
            <a:off x="869045" y="1906719"/>
            <a:ext cx="1729961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00" b="1" dirty="0">
                <a:solidFill>
                  <a:schemeClr val="bg1"/>
                </a:solidFill>
                <a:latin typeface="Montserrat" pitchFamily="2" charset="77"/>
              </a:rPr>
              <a:t>Joyful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E0E53FE-1B38-3A88-17D0-33054F415589}"/>
              </a:ext>
            </a:extLst>
          </p:cNvPr>
          <p:cNvSpPr txBox="1"/>
          <p:nvPr/>
        </p:nvSpPr>
        <p:spPr>
          <a:xfrm>
            <a:off x="3061991" y="2065336"/>
            <a:ext cx="825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Activities that generate enjoyment, motivation and thrill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632B944-87B5-0A4F-86BF-C32BFC3D0527}"/>
              </a:ext>
            </a:extLst>
          </p:cNvPr>
          <p:cNvSpPr/>
          <p:nvPr/>
        </p:nvSpPr>
        <p:spPr>
          <a:xfrm>
            <a:off x="331769" y="2793010"/>
            <a:ext cx="2705348" cy="2888874"/>
          </a:xfrm>
          <a:prstGeom prst="rect">
            <a:avLst/>
          </a:prstGeom>
          <a:solidFill>
            <a:srgbClr val="0A42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AE83104-03EE-4866-F77D-C829FE303321}"/>
              </a:ext>
            </a:extLst>
          </p:cNvPr>
          <p:cNvSpPr txBox="1"/>
          <p:nvPr/>
        </p:nvSpPr>
        <p:spPr>
          <a:xfrm>
            <a:off x="435166" y="3013396"/>
            <a:ext cx="23246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Montserrat" pitchFamily="2" charset="77"/>
              </a:rPr>
              <a:t>Meaningful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2D6E5B6-9304-9884-7DAB-2850E029B82E}"/>
              </a:ext>
            </a:extLst>
          </p:cNvPr>
          <p:cNvSpPr txBox="1"/>
          <p:nvPr/>
        </p:nvSpPr>
        <p:spPr>
          <a:xfrm>
            <a:off x="501308" y="3790422"/>
            <a:ext cx="21067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Experiences that help children making sense of their world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3400D4C-EE6E-A8B3-FCE8-1807EC767C5A}"/>
              </a:ext>
            </a:extLst>
          </p:cNvPr>
          <p:cNvSpPr/>
          <p:nvPr/>
        </p:nvSpPr>
        <p:spPr>
          <a:xfrm>
            <a:off x="3218638" y="2793010"/>
            <a:ext cx="2621622" cy="2888874"/>
          </a:xfrm>
          <a:prstGeom prst="rect">
            <a:avLst/>
          </a:prstGeom>
          <a:solidFill>
            <a:srgbClr val="617F0A"/>
          </a:solidFill>
          <a:ln>
            <a:solidFill>
              <a:srgbClr val="617F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BECCBBF-A5FF-5837-40C9-A942693F8A84}"/>
              </a:ext>
            </a:extLst>
          </p:cNvPr>
          <p:cNvSpPr txBox="1"/>
          <p:nvPr/>
        </p:nvSpPr>
        <p:spPr>
          <a:xfrm>
            <a:off x="3289550" y="2988866"/>
            <a:ext cx="204134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latin typeface="Montserrat" pitchFamily="2" charset="77"/>
              </a:rPr>
              <a:t>Iterative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01C9631-E141-5BFA-11AF-F16366E5DBD9}"/>
              </a:ext>
            </a:extLst>
          </p:cNvPr>
          <p:cNvSpPr txBox="1"/>
          <p:nvPr/>
        </p:nvSpPr>
        <p:spPr>
          <a:xfrm>
            <a:off x="3384246" y="3790422"/>
            <a:ext cx="2334167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900" b="1" dirty="0">
                <a:solidFill>
                  <a:schemeClr val="bg1"/>
                </a:solidFill>
              </a:rPr>
              <a:t>Explore, </a:t>
            </a:r>
          </a:p>
          <a:p>
            <a:r>
              <a:rPr lang="en-US" sz="1900" b="1" dirty="0">
                <a:solidFill>
                  <a:schemeClr val="bg1"/>
                </a:solidFill>
              </a:rPr>
              <a:t>discover, ask questions, </a:t>
            </a:r>
          </a:p>
          <a:p>
            <a:r>
              <a:rPr lang="en-US" sz="1900" b="1" dirty="0">
                <a:solidFill>
                  <a:schemeClr val="bg1"/>
                </a:solidFill>
              </a:rPr>
              <a:t>try out new possibilities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08AF3ED-9110-54BC-3005-045D48B3975A}"/>
              </a:ext>
            </a:extLst>
          </p:cNvPr>
          <p:cNvSpPr/>
          <p:nvPr/>
        </p:nvSpPr>
        <p:spPr>
          <a:xfrm>
            <a:off x="6021780" y="2809320"/>
            <a:ext cx="2928461" cy="2872564"/>
          </a:xfrm>
          <a:prstGeom prst="rect">
            <a:avLst/>
          </a:prstGeom>
          <a:solidFill>
            <a:srgbClr val="00A2B3"/>
          </a:solidFill>
          <a:ln>
            <a:solidFill>
              <a:srgbClr val="00A2B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EBBA7D4-1B71-DFAF-A583-0153B7D55CD0}"/>
              </a:ext>
            </a:extLst>
          </p:cNvPr>
          <p:cNvSpPr txBox="1"/>
          <p:nvPr/>
        </p:nvSpPr>
        <p:spPr>
          <a:xfrm>
            <a:off x="6221967" y="3005519"/>
            <a:ext cx="241952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chemeClr val="bg1"/>
                </a:solidFill>
                <a:latin typeface="Montserrat" pitchFamily="2" charset="77"/>
              </a:rPr>
              <a:t>Socially interactive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291DB51-5F7A-1783-D174-319F164F3B6D}"/>
              </a:ext>
            </a:extLst>
          </p:cNvPr>
          <p:cNvSpPr txBox="1"/>
          <p:nvPr/>
        </p:nvSpPr>
        <p:spPr>
          <a:xfrm>
            <a:off x="6191163" y="4004192"/>
            <a:ext cx="275907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900" b="1" dirty="0">
                <a:solidFill>
                  <a:schemeClr val="bg1"/>
                </a:solidFill>
              </a:rPr>
              <a:t>Communicate ideas, understand others, build relationships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6F4A08A-87BA-4BCD-BA9E-FD91636E955E}"/>
              </a:ext>
            </a:extLst>
          </p:cNvPr>
          <p:cNvSpPr/>
          <p:nvPr/>
        </p:nvSpPr>
        <p:spPr>
          <a:xfrm>
            <a:off x="9131762" y="2793010"/>
            <a:ext cx="2787877" cy="288887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21C1E58-94BF-3D52-E7AF-0F3AB9326378}"/>
              </a:ext>
            </a:extLst>
          </p:cNvPr>
          <p:cNvSpPr txBox="1"/>
          <p:nvPr/>
        </p:nvSpPr>
        <p:spPr>
          <a:xfrm>
            <a:off x="9389797" y="2994619"/>
            <a:ext cx="239284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chemeClr val="bg1"/>
                </a:solidFill>
                <a:latin typeface="Montserrat" pitchFamily="2" charset="77"/>
              </a:rPr>
              <a:t>Actively engaging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416AAAF-67D0-A203-2DC3-90E965989EBA}"/>
              </a:ext>
            </a:extLst>
          </p:cNvPr>
          <p:cNvSpPr txBox="1"/>
          <p:nvPr/>
        </p:nvSpPr>
        <p:spPr>
          <a:xfrm>
            <a:off x="9327972" y="3948219"/>
            <a:ext cx="25779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Combining physical, </a:t>
            </a:r>
          </a:p>
          <a:p>
            <a:r>
              <a:rPr lang="en-US" b="1" dirty="0">
                <a:solidFill>
                  <a:schemeClr val="bg1"/>
                </a:solidFill>
              </a:rPr>
              <a:t>mental and </a:t>
            </a:r>
          </a:p>
          <a:p>
            <a:r>
              <a:rPr lang="en-US" b="1" dirty="0">
                <a:solidFill>
                  <a:schemeClr val="bg1"/>
                </a:solidFill>
              </a:rPr>
              <a:t>verbal engagement</a:t>
            </a:r>
          </a:p>
        </p:txBody>
      </p:sp>
    </p:spTree>
    <p:extLst>
      <p:ext uri="{BB962C8B-B14F-4D97-AF65-F5344CB8AC3E}">
        <p14:creationId xmlns:p14="http://schemas.microsoft.com/office/powerpoint/2010/main" val="2307151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E11329-32C3-072B-BE27-463F833D9F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EA7D58E-3554-797D-ED19-F1D8A1D7FD23}"/>
              </a:ext>
            </a:extLst>
          </p:cNvPr>
          <p:cNvSpPr/>
          <p:nvPr/>
        </p:nvSpPr>
        <p:spPr>
          <a:xfrm>
            <a:off x="265697" y="717172"/>
            <a:ext cx="9290428" cy="892552"/>
          </a:xfrm>
          <a:prstGeom prst="rect">
            <a:avLst/>
          </a:prstGeom>
          <a:solidFill>
            <a:srgbClr val="95C2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15FBC66-A6D3-9A93-3862-FCE1CD887A3B}"/>
              </a:ext>
            </a:extLst>
          </p:cNvPr>
          <p:cNvSpPr txBox="1"/>
          <p:nvPr/>
        </p:nvSpPr>
        <p:spPr>
          <a:xfrm>
            <a:off x="439677" y="824894"/>
            <a:ext cx="1729961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00" b="1" dirty="0">
                <a:solidFill>
                  <a:schemeClr val="bg1"/>
                </a:solidFill>
                <a:latin typeface="Montserrat" pitchFamily="2" charset="77"/>
              </a:rPr>
              <a:t>Joyful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EF3D827-94CC-983F-3651-D0F1685CAAE4}"/>
              </a:ext>
            </a:extLst>
          </p:cNvPr>
          <p:cNvSpPr txBox="1"/>
          <p:nvPr/>
        </p:nvSpPr>
        <p:spPr>
          <a:xfrm>
            <a:off x="2635875" y="855671"/>
            <a:ext cx="61206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Activities that generate enjoyment, motivation and thrill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4B12CF-6B67-3FDA-5D80-D89781A0E559}"/>
              </a:ext>
            </a:extLst>
          </p:cNvPr>
          <p:cNvSpPr txBox="1"/>
          <p:nvPr/>
        </p:nvSpPr>
        <p:spPr>
          <a:xfrm>
            <a:off x="265697" y="261996"/>
            <a:ext cx="12012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C3958"/>
                </a:solidFill>
                <a:latin typeface="Montserrat" pitchFamily="2" charset="77"/>
              </a:rPr>
              <a:t> </a:t>
            </a:r>
            <a:r>
              <a:rPr lang="en-US" b="1" dirty="0">
                <a:solidFill>
                  <a:srgbClr val="0C3958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---- key characteristics of playful interactions -----------------------------</a:t>
            </a:r>
          </a:p>
        </p:txBody>
      </p:sp>
      <p:pic>
        <p:nvPicPr>
          <p:cNvPr id="6" name="Picture 5" descr="A person and a child sitting on a couch&#10;&#10;AI-generated content may be incorrect.">
            <a:extLst>
              <a:ext uri="{FF2B5EF4-FFF2-40B4-BE49-F238E27FC236}">
                <a16:creationId xmlns:a16="http://schemas.microsoft.com/office/drawing/2014/main" id="{F1F94007-93BD-D8CD-C266-4DBEBAD01F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247"/>
          <a:stretch>
            <a:fillRect/>
          </a:stretch>
        </p:blipFill>
        <p:spPr>
          <a:xfrm>
            <a:off x="2485596" y="1963220"/>
            <a:ext cx="3126353" cy="40391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724A252-F5DA-299C-F193-CE137FA8BD3B}"/>
              </a:ext>
            </a:extLst>
          </p:cNvPr>
          <p:cNvSpPr txBox="1"/>
          <p:nvPr/>
        </p:nvSpPr>
        <p:spPr>
          <a:xfrm>
            <a:off x="265697" y="2243836"/>
            <a:ext cx="2388086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2000" b="0" i="0" u="none" strike="noStrike" dirty="0">
                <a:solidFill>
                  <a:srgbClr val="174169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All adults were children once! Sharing the games or activities you loved as a child with your own child is a great way to connect and have fun together.</a:t>
            </a:r>
            <a:endParaRPr 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D93FF86-9E88-7B1C-D4C7-A1A6DA14265D}"/>
              </a:ext>
            </a:extLst>
          </p:cNvPr>
          <p:cNvCxnSpPr>
            <a:cxnSpLocks/>
          </p:cNvCxnSpPr>
          <p:nvPr/>
        </p:nvCxnSpPr>
        <p:spPr>
          <a:xfrm>
            <a:off x="5906329" y="1609724"/>
            <a:ext cx="0" cy="5248276"/>
          </a:xfrm>
          <a:prstGeom prst="line">
            <a:avLst/>
          </a:prstGeom>
          <a:ln w="57150">
            <a:solidFill>
              <a:srgbClr val="95C21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822F7130-9DF6-BE5E-12BF-5B8B7D89E1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243836"/>
            <a:ext cx="5890888" cy="389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38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18F44AA-8ABD-EBE5-3A34-79EE5210351D}"/>
              </a:ext>
            </a:extLst>
          </p:cNvPr>
          <p:cNvSpPr/>
          <p:nvPr/>
        </p:nvSpPr>
        <p:spPr>
          <a:xfrm>
            <a:off x="0" y="2134905"/>
            <a:ext cx="3206663" cy="869551"/>
          </a:xfrm>
          <a:prstGeom prst="rect">
            <a:avLst/>
          </a:prstGeom>
          <a:solidFill>
            <a:srgbClr val="027DBA"/>
          </a:solidFill>
          <a:ln>
            <a:solidFill>
              <a:srgbClr val="027D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8916C7-87A7-D3C6-76CA-8953F20E607C}"/>
              </a:ext>
            </a:extLst>
          </p:cNvPr>
          <p:cNvSpPr txBox="1"/>
          <p:nvPr/>
        </p:nvSpPr>
        <p:spPr>
          <a:xfrm>
            <a:off x="4625002" y="762202"/>
            <a:ext cx="705215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ZA" sz="2800" b="1" dirty="0">
                <a:solidFill>
                  <a:srgbClr val="617F0A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Common gaps in supporting </a:t>
            </a:r>
            <a:r>
              <a:rPr lang="en-ZA" sz="2800" b="1" dirty="0">
                <a:solidFill>
                  <a:srgbClr val="027DBA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responsive caregiving</a:t>
            </a:r>
            <a:r>
              <a:rPr lang="en-ZA" sz="2800" b="1" dirty="0">
                <a:solidFill>
                  <a:srgbClr val="617F0A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practices: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7F94E5-4AAF-ACA8-F38D-B4FABA147BEB}"/>
              </a:ext>
            </a:extLst>
          </p:cNvPr>
          <p:cNvSpPr txBox="1"/>
          <p:nvPr/>
        </p:nvSpPr>
        <p:spPr>
          <a:xfrm>
            <a:off x="4625002" y="2004270"/>
            <a:ext cx="7052153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dirty="0"/>
              <a:t>Broad, multi-component programs </a:t>
            </a:r>
            <a:r>
              <a:rPr lang="en-ZA" b="1" dirty="0">
                <a:solidFill>
                  <a:srgbClr val="027DBA"/>
                </a:solidFill>
              </a:rPr>
              <a:t>lacking active ingredients </a:t>
            </a:r>
            <a:r>
              <a:rPr lang="en-ZA" dirty="0"/>
              <a:t>for improving ECD outcomes </a:t>
            </a:r>
          </a:p>
          <a:p>
            <a:endParaRPr lang="en-ZA" sz="1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ZA" sz="5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ZA" dirty="0"/>
              <a:t>Responsive caregiving as a </a:t>
            </a:r>
            <a:r>
              <a:rPr lang="en-ZA" b="1" dirty="0">
                <a:solidFill>
                  <a:srgbClr val="027DBA"/>
                </a:solidFill>
              </a:rPr>
              <a:t>stand-alone session</a:t>
            </a:r>
            <a:r>
              <a:rPr lang="en-ZA" dirty="0"/>
              <a:t>, not integrated throughout the program</a:t>
            </a:r>
          </a:p>
          <a:p>
            <a:pPr lvl="0"/>
            <a:endParaRPr lang="en-ZA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dirty="0"/>
              <a:t>Conflating responsive caregiving with the use of toys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ZA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ZA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b="1" dirty="0">
                <a:solidFill>
                  <a:srgbClr val="027DBA"/>
                </a:solidFill>
              </a:rPr>
              <a:t>Didactic approaches (“lectures”), </a:t>
            </a:r>
            <a:r>
              <a:rPr lang="en-ZA" dirty="0"/>
              <a:t>instead of support for active skills-building and reinforcement of positive practices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ZA" sz="1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ZA" sz="5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ZA" b="1" dirty="0">
                <a:solidFill>
                  <a:srgbClr val="027DBA"/>
                </a:solidFill>
              </a:rPr>
              <a:t>Insufficient training and/or support </a:t>
            </a:r>
            <a:r>
              <a:rPr lang="en-ZA" dirty="0"/>
              <a:t>for frontline workers to model responsive interactions, empower caregivers and build their confidence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8607B85-187F-5920-130B-70A74DEFDBE6}"/>
              </a:ext>
            </a:extLst>
          </p:cNvPr>
          <p:cNvSpPr/>
          <p:nvPr/>
        </p:nvSpPr>
        <p:spPr>
          <a:xfrm>
            <a:off x="2861008" y="1819733"/>
            <a:ext cx="1605007" cy="1499891"/>
          </a:xfrm>
          <a:prstGeom prst="ellipse">
            <a:avLst/>
          </a:prstGeom>
          <a:solidFill>
            <a:srgbClr val="027DBA"/>
          </a:solidFill>
          <a:ln>
            <a:solidFill>
              <a:srgbClr val="027D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pic>
        <p:nvPicPr>
          <p:cNvPr id="14" name="Picture 13" descr="A child in a greenhouse&#10;&#10;AI-generated content may be incorrect.">
            <a:extLst>
              <a:ext uri="{FF2B5EF4-FFF2-40B4-BE49-F238E27FC236}">
                <a16:creationId xmlns:a16="http://schemas.microsoft.com/office/drawing/2014/main" id="{BB706BC2-03C5-9114-DDB6-9CC61E8199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610" t="3868" r="47500" b="64098"/>
          <a:stretch>
            <a:fillRect/>
          </a:stretch>
        </p:blipFill>
        <p:spPr>
          <a:xfrm>
            <a:off x="3072249" y="1954555"/>
            <a:ext cx="1287027" cy="1230246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394136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185439-054C-B052-1C36-1C31E032E977}"/>
              </a:ext>
            </a:extLst>
          </p:cNvPr>
          <p:cNvSpPr/>
          <p:nvPr/>
        </p:nvSpPr>
        <p:spPr>
          <a:xfrm>
            <a:off x="287078" y="157163"/>
            <a:ext cx="2641860" cy="204787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pic>
        <p:nvPicPr>
          <p:cNvPr id="5" name="Picture 4" descr="A picture containing text, sign, screenshot&#10;&#10;Description automatically generated">
            <a:extLst>
              <a:ext uri="{FF2B5EF4-FFF2-40B4-BE49-F238E27FC236}">
                <a16:creationId xmlns:a16="http://schemas.microsoft.com/office/drawing/2014/main" id="{613F0EB0-076B-1833-363E-CA08F9E7C4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4649" y="564348"/>
            <a:ext cx="8935234" cy="5369432"/>
          </a:xfrm>
          <a:prstGeom prst="rect">
            <a:avLst/>
          </a:prstGeom>
        </p:spPr>
      </p:pic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F2ACCBF5-D85C-6774-47A4-EAE29FBD54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5887"/>
          <a:stretch/>
        </p:blipFill>
        <p:spPr>
          <a:xfrm>
            <a:off x="390473" y="744537"/>
            <a:ext cx="2644176" cy="1460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0A3B16-8360-C0A9-286F-40084B1FE3B7}"/>
              </a:ext>
            </a:extLst>
          </p:cNvPr>
          <p:cNvSpPr txBox="1"/>
          <p:nvPr/>
        </p:nvSpPr>
        <p:spPr>
          <a:xfrm>
            <a:off x="390473" y="2385226"/>
            <a:ext cx="7651810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2500" b="1" dirty="0">
                <a:solidFill>
                  <a:srgbClr val="1E356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Designing </a:t>
            </a:r>
          </a:p>
          <a:p>
            <a:r>
              <a:rPr lang="en-ZA" sz="2500" b="1" dirty="0">
                <a:solidFill>
                  <a:srgbClr val="1E356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and delivering </a:t>
            </a:r>
          </a:p>
          <a:p>
            <a:r>
              <a:rPr lang="en-ZA" sz="2500" b="1" dirty="0">
                <a:solidFill>
                  <a:srgbClr val="1E356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parenting </a:t>
            </a:r>
          </a:p>
          <a:p>
            <a:r>
              <a:rPr lang="en-ZA" sz="2500" b="1" dirty="0">
                <a:solidFill>
                  <a:srgbClr val="1E356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programs to </a:t>
            </a:r>
          </a:p>
          <a:p>
            <a:r>
              <a:rPr lang="en-ZA" sz="2500" b="1" dirty="0">
                <a:solidFill>
                  <a:srgbClr val="1E356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promote nurturing </a:t>
            </a:r>
          </a:p>
          <a:p>
            <a:r>
              <a:rPr lang="en-ZA" sz="2500" b="1" dirty="0">
                <a:solidFill>
                  <a:srgbClr val="1E356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care and early </a:t>
            </a:r>
          </a:p>
          <a:p>
            <a:r>
              <a:rPr lang="en-ZA" sz="2500" b="1" dirty="0">
                <a:solidFill>
                  <a:srgbClr val="1E356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childhood development:</a:t>
            </a:r>
            <a:r>
              <a:rPr lang="en-ZA" b="1" dirty="0">
                <a:solidFill>
                  <a:srgbClr val="1E3563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r>
              <a:rPr lang="en-ZA" sz="2500" b="1" dirty="0">
                <a:solidFill>
                  <a:srgbClr val="00AFEF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 roadmap with guiding </a:t>
            </a:r>
          </a:p>
          <a:p>
            <a:r>
              <a:rPr lang="en-ZA" sz="2500" b="1" dirty="0">
                <a:solidFill>
                  <a:srgbClr val="00AFEF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questions &amp; recommendations</a:t>
            </a:r>
            <a:endParaRPr lang="en-ZA" sz="2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694BCA-CA94-BA12-86D9-710A1D87FB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078" y="6191245"/>
            <a:ext cx="4394200" cy="444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E2FD75-05D0-E805-7860-99A2C96E0C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0883" y="14287"/>
            <a:ext cx="2159000" cy="146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3112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8A8BDC2-2BF4-1038-3EFF-2A35BEE0AC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00" r="15090" b="5383"/>
          <a:stretch/>
        </p:blipFill>
        <p:spPr>
          <a:xfrm>
            <a:off x="1987159" y="804309"/>
            <a:ext cx="8476749" cy="4607511"/>
          </a:xfrm>
          <a:prstGeom prst="rect">
            <a:avLst/>
          </a:prstGeom>
        </p:spPr>
      </p:pic>
      <p:sp>
        <p:nvSpPr>
          <p:cNvPr id="2" name="Right Arrow Callout 1">
            <a:extLst>
              <a:ext uri="{FF2B5EF4-FFF2-40B4-BE49-F238E27FC236}">
                <a16:creationId xmlns:a16="http://schemas.microsoft.com/office/drawing/2014/main" id="{52DA2BB9-538A-621C-B498-D419D9477177}"/>
              </a:ext>
            </a:extLst>
          </p:cNvPr>
          <p:cNvSpPr/>
          <p:nvPr/>
        </p:nvSpPr>
        <p:spPr>
          <a:xfrm>
            <a:off x="389161" y="804309"/>
            <a:ext cx="2717809" cy="2305788"/>
          </a:xfrm>
          <a:prstGeom prst="rightArrowCallout">
            <a:avLst>
              <a:gd name="adj1" fmla="val 50000"/>
              <a:gd name="adj2" fmla="val 14426"/>
              <a:gd name="adj3" fmla="val 15009"/>
              <a:gd name="adj4" fmla="val 87066"/>
            </a:avLst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21896" tIns="304739" rIns="121896" bIns="304739" rtlCol="0" anchor="b" anchorCtr="0"/>
          <a:lstStyle/>
          <a:p>
            <a:pPr algn="ctr"/>
            <a:endParaRPr lang="en-US" sz="215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419F68-237D-AA0E-B44E-B50BB9AB2269}"/>
              </a:ext>
            </a:extLst>
          </p:cNvPr>
          <p:cNvSpPr txBox="1"/>
          <p:nvPr/>
        </p:nvSpPr>
        <p:spPr>
          <a:xfrm>
            <a:off x="679007" y="2059467"/>
            <a:ext cx="17061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solidFill>
                  <a:schemeClr val="bg1"/>
                </a:solidFill>
                <a:latin typeface="Tw Cen MT" panose="020B0602020104020603" pitchFamily="34" charset="77"/>
              </a:rPr>
              <a:t>Who are </a:t>
            </a:r>
          </a:p>
          <a:p>
            <a:pPr algn="ctr"/>
            <a:r>
              <a:rPr lang="en-US" sz="2200" b="1" dirty="0">
                <a:solidFill>
                  <a:schemeClr val="bg1"/>
                </a:solidFill>
                <a:latin typeface="Tw Cen MT" panose="020B0602020104020603" pitchFamily="34" charset="77"/>
              </a:rPr>
              <a:t>the parents?</a:t>
            </a:r>
          </a:p>
        </p:txBody>
      </p:sp>
      <p:pic>
        <p:nvPicPr>
          <p:cNvPr id="5" name="Graphic 4" descr="Man with kid with solid fill">
            <a:extLst>
              <a:ext uri="{FF2B5EF4-FFF2-40B4-BE49-F238E27FC236}">
                <a16:creationId xmlns:a16="http://schemas.microsoft.com/office/drawing/2014/main" id="{A523A363-A042-03E1-092E-2C8A9E6873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2049" y="1042803"/>
            <a:ext cx="914400" cy="914400"/>
          </a:xfrm>
          <a:prstGeom prst="rect">
            <a:avLst/>
          </a:prstGeom>
        </p:spPr>
      </p:pic>
      <p:pic>
        <p:nvPicPr>
          <p:cNvPr id="6" name="Graphic 5" descr="Woman with baby with solid fill">
            <a:extLst>
              <a:ext uri="{FF2B5EF4-FFF2-40B4-BE49-F238E27FC236}">
                <a16:creationId xmlns:a16="http://schemas.microsoft.com/office/drawing/2014/main" id="{059E32AE-0752-5125-5E12-76BC1EE591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30435" y="1119311"/>
            <a:ext cx="795311" cy="795311"/>
          </a:xfrm>
          <a:prstGeom prst="rect">
            <a:avLst/>
          </a:prstGeom>
        </p:spPr>
      </p:pic>
      <p:sp>
        <p:nvSpPr>
          <p:cNvPr id="8" name="Right Arrow Callout 7">
            <a:extLst>
              <a:ext uri="{FF2B5EF4-FFF2-40B4-BE49-F238E27FC236}">
                <a16:creationId xmlns:a16="http://schemas.microsoft.com/office/drawing/2014/main" id="{0625C5B4-1DBE-7F18-146D-3BE3E977FA21}"/>
              </a:ext>
            </a:extLst>
          </p:cNvPr>
          <p:cNvSpPr/>
          <p:nvPr/>
        </p:nvSpPr>
        <p:spPr>
          <a:xfrm>
            <a:off x="389161" y="3106032"/>
            <a:ext cx="2717809" cy="2305788"/>
          </a:xfrm>
          <a:prstGeom prst="rightArrowCallout">
            <a:avLst>
              <a:gd name="adj1" fmla="val 50000"/>
              <a:gd name="adj2" fmla="val 14426"/>
              <a:gd name="adj3" fmla="val 15009"/>
              <a:gd name="adj4" fmla="val 87066"/>
            </a:avLst>
          </a:prstGeom>
          <a:solidFill>
            <a:srgbClr val="135191"/>
          </a:solidFill>
          <a:ln>
            <a:solidFill>
              <a:srgbClr val="13519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21896" tIns="304739" rIns="121896" bIns="304739" rtlCol="0" anchor="b" anchorCtr="0"/>
          <a:lstStyle/>
          <a:p>
            <a:pPr algn="ctr"/>
            <a:endParaRPr lang="en-US" sz="215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38B7BC-2C5D-27FE-9EAB-37469AF37037}"/>
              </a:ext>
            </a:extLst>
          </p:cNvPr>
          <p:cNvSpPr txBox="1"/>
          <p:nvPr/>
        </p:nvSpPr>
        <p:spPr>
          <a:xfrm>
            <a:off x="503196" y="3298344"/>
            <a:ext cx="21387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solidFill>
                  <a:schemeClr val="bg1"/>
                </a:solidFill>
                <a:latin typeface="Tw Cen MT" panose="020B0602020104020603" pitchFamily="34" charset="77"/>
              </a:rPr>
              <a:t>How will the program address parents’ needs?</a:t>
            </a:r>
          </a:p>
        </p:txBody>
      </p:sp>
      <p:pic>
        <p:nvPicPr>
          <p:cNvPr id="10" name="Graphic 9" descr="Open hand with solid fill">
            <a:extLst>
              <a:ext uri="{FF2B5EF4-FFF2-40B4-BE49-F238E27FC236}">
                <a16:creationId xmlns:a16="http://schemas.microsoft.com/office/drawing/2014/main" id="{E3756CBC-ECEE-6290-DDA0-99D70967417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831946" flipH="1">
            <a:off x="704526" y="4505971"/>
            <a:ext cx="914400" cy="914400"/>
          </a:xfrm>
          <a:prstGeom prst="rect">
            <a:avLst/>
          </a:prstGeom>
        </p:spPr>
      </p:pic>
      <p:pic>
        <p:nvPicPr>
          <p:cNvPr id="11" name="Graphic 10" descr="Open hand with solid fill">
            <a:extLst>
              <a:ext uri="{FF2B5EF4-FFF2-40B4-BE49-F238E27FC236}">
                <a16:creationId xmlns:a16="http://schemas.microsoft.com/office/drawing/2014/main" id="{9DF0D176-91D0-32FB-544C-45C935065AA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20768054">
            <a:off x="1505955" y="4497303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4DC2A05-F26E-5921-F344-1AA664244B88}"/>
              </a:ext>
            </a:extLst>
          </p:cNvPr>
          <p:cNvSpPr txBox="1"/>
          <p:nvPr/>
        </p:nvSpPr>
        <p:spPr>
          <a:xfrm>
            <a:off x="389161" y="5600067"/>
            <a:ext cx="11672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617F0A"/>
                </a:solidFill>
              </a:rPr>
              <a:t>Meaningful engagement of parents and caregivers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565FA69-2106-1EA1-080B-130794ABE8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9626" y="6306815"/>
            <a:ext cx="3708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7531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66466827-9116-5CFD-2539-55A70314A9A5}"/>
              </a:ext>
            </a:extLst>
          </p:cNvPr>
          <p:cNvSpPr/>
          <p:nvPr/>
        </p:nvSpPr>
        <p:spPr>
          <a:xfrm>
            <a:off x="3154842" y="2351673"/>
            <a:ext cx="2418683" cy="2385098"/>
          </a:xfrm>
          <a:prstGeom prst="ellipse">
            <a:avLst/>
          </a:prstGeom>
          <a:solidFill>
            <a:srgbClr val="F9931C"/>
          </a:solidFill>
          <a:ln>
            <a:solidFill>
              <a:srgbClr val="F993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2D0996D-255E-602F-ABDF-B9B4A66A2413}"/>
              </a:ext>
            </a:extLst>
          </p:cNvPr>
          <p:cNvSpPr/>
          <p:nvPr/>
        </p:nvSpPr>
        <p:spPr>
          <a:xfrm>
            <a:off x="5438412" y="1519544"/>
            <a:ext cx="4029772" cy="3897281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236968-47E3-8999-62CD-E06814B20401}"/>
              </a:ext>
            </a:extLst>
          </p:cNvPr>
          <p:cNvSpPr txBox="1"/>
          <p:nvPr/>
        </p:nvSpPr>
        <p:spPr>
          <a:xfrm>
            <a:off x="3416041" y="2713225"/>
            <a:ext cx="189628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</a:t>
            </a:r>
            <a:r>
              <a:rPr lang="en-US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YOU DELIVER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(20%)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90CC7C-E236-1589-EBED-A477390D4F8A}"/>
              </a:ext>
            </a:extLst>
          </p:cNvPr>
          <p:cNvSpPr txBox="1"/>
          <p:nvPr/>
        </p:nvSpPr>
        <p:spPr>
          <a:xfrm>
            <a:off x="6096000" y="1977777"/>
            <a:ext cx="273275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</a:t>
            </a:r>
            <a:r>
              <a:rPr lang="en-US" sz="3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YOU DELIVER IT</a:t>
            </a:r>
          </a:p>
          <a:p>
            <a:pPr algn="ctr"/>
            <a:r>
              <a:rPr lang="en-US" sz="3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(80%)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1E6BEA-08E5-649E-DECE-1D18789F6A52}"/>
              </a:ext>
            </a:extLst>
          </p:cNvPr>
          <p:cNvSpPr txBox="1"/>
          <p:nvPr/>
        </p:nvSpPr>
        <p:spPr>
          <a:xfrm>
            <a:off x="306950" y="3131808"/>
            <a:ext cx="221969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Responsive caregiving </a:t>
            </a:r>
          </a:p>
          <a:p>
            <a:r>
              <a:rPr lang="en-ZA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is a parenting skill that supports all other components of nurturing care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3DFF63-F799-A506-9045-F247B48F0846}"/>
              </a:ext>
            </a:extLst>
          </p:cNvPr>
          <p:cNvSpPr txBox="1"/>
          <p:nvPr/>
        </p:nvSpPr>
        <p:spPr>
          <a:xfrm>
            <a:off x="341738" y="5310890"/>
            <a:ext cx="271780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Caregiver wellbeing </a:t>
            </a:r>
            <a:r>
              <a:rPr lang="en-ZA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is a key enabler of responsive caregiving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7BB0C0-197A-46A7-6F1E-C83C5EC81A6E}"/>
              </a:ext>
            </a:extLst>
          </p:cNvPr>
          <p:cNvSpPr txBox="1"/>
          <p:nvPr/>
        </p:nvSpPr>
        <p:spPr>
          <a:xfrm>
            <a:off x="5810442" y="3651943"/>
            <a:ext cx="325884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ZA" sz="2200" i="1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Information alone is not sufficient to change parenting </a:t>
            </a:r>
            <a:r>
              <a:rPr lang="en-ZA" sz="2200" i="1" dirty="0" err="1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behavior</a:t>
            </a:r>
            <a:r>
              <a:rPr lang="en-ZA" sz="2200" i="1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</a:t>
            </a:r>
          </a:p>
        </p:txBody>
      </p:sp>
      <p:pic>
        <p:nvPicPr>
          <p:cNvPr id="19" name="Graphic 18" descr="Arrow: Clockwise curve with solid fill">
            <a:extLst>
              <a:ext uri="{FF2B5EF4-FFF2-40B4-BE49-F238E27FC236}">
                <a16:creationId xmlns:a16="http://schemas.microsoft.com/office/drawing/2014/main" id="{BD44EDDD-212D-F482-7B8A-323EC38A0F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3676028" flipH="1">
            <a:off x="2165828" y="2439675"/>
            <a:ext cx="1239035" cy="1401403"/>
          </a:xfrm>
          <a:prstGeom prst="rect">
            <a:avLst/>
          </a:prstGeom>
        </p:spPr>
      </p:pic>
      <p:pic>
        <p:nvPicPr>
          <p:cNvPr id="20" name="Graphic 19" descr="Arrow: Clockwise curve with solid fill">
            <a:extLst>
              <a:ext uri="{FF2B5EF4-FFF2-40B4-BE49-F238E27FC236}">
                <a16:creationId xmlns:a16="http://schemas.microsoft.com/office/drawing/2014/main" id="{EB1A9F08-DE4D-82D7-3869-61C22897F5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7923972">
            <a:off x="9346783" y="2609528"/>
            <a:ext cx="1239035" cy="1401403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2114175-6561-23B3-5A7D-ECAC38D4528F}"/>
              </a:ext>
            </a:extLst>
          </p:cNvPr>
          <p:cNvSpPr txBox="1"/>
          <p:nvPr/>
        </p:nvSpPr>
        <p:spPr>
          <a:xfrm>
            <a:off x="9441312" y="4147470"/>
            <a:ext cx="260433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2000" b="1" dirty="0">
                <a:solidFill>
                  <a:schemeClr val="accent2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Support active skills building and problem solving</a:t>
            </a:r>
          </a:p>
          <a:p>
            <a:endParaRPr lang="en-ZA" sz="2000" b="1" dirty="0">
              <a:solidFill>
                <a:schemeClr val="accent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ZA" sz="2000" b="1" dirty="0">
                <a:solidFill>
                  <a:schemeClr val="accent2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Quality training and supervision is key</a:t>
            </a:r>
            <a:endParaRPr lang="en-ZA" sz="2000" dirty="0">
              <a:solidFill>
                <a:schemeClr val="accent2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7A27A36-D08A-EF02-5B3F-D12E2457CDFE}"/>
              </a:ext>
            </a:extLst>
          </p:cNvPr>
          <p:cNvSpPr txBox="1"/>
          <p:nvPr/>
        </p:nvSpPr>
        <p:spPr>
          <a:xfrm>
            <a:off x="3201335" y="257660"/>
            <a:ext cx="8871184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800" b="1" dirty="0">
                <a:solidFill>
                  <a:srgbClr val="203864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Are we investing in </a:t>
            </a:r>
            <a:r>
              <a:rPr lang="en-US" sz="3800" b="1" u="sng" dirty="0">
                <a:solidFill>
                  <a:srgbClr val="203864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QUALITY </a:t>
            </a:r>
            <a:r>
              <a:rPr lang="en-US" sz="3800" b="1" dirty="0">
                <a:solidFill>
                  <a:srgbClr val="203864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implementation at scale?</a:t>
            </a:r>
            <a:endParaRPr lang="en-US" sz="3800" dirty="0">
              <a:solidFill>
                <a:srgbClr val="94165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4" name="Right Arrow Callout 23">
            <a:extLst>
              <a:ext uri="{FF2B5EF4-FFF2-40B4-BE49-F238E27FC236}">
                <a16:creationId xmlns:a16="http://schemas.microsoft.com/office/drawing/2014/main" id="{580E757B-3A6A-4E4D-CD91-EBF292C7B375}"/>
              </a:ext>
            </a:extLst>
          </p:cNvPr>
          <p:cNvSpPr/>
          <p:nvPr/>
        </p:nvSpPr>
        <p:spPr>
          <a:xfrm>
            <a:off x="341738" y="186324"/>
            <a:ext cx="2717809" cy="2305788"/>
          </a:xfrm>
          <a:prstGeom prst="rightArrowCallout">
            <a:avLst>
              <a:gd name="adj1" fmla="val 50000"/>
              <a:gd name="adj2" fmla="val 14426"/>
              <a:gd name="adj3" fmla="val 15009"/>
              <a:gd name="adj4" fmla="val 87066"/>
            </a:avLst>
          </a:prstGeom>
          <a:solidFill>
            <a:srgbClr val="009193"/>
          </a:solidFill>
          <a:ln>
            <a:solidFill>
              <a:srgbClr val="00919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21896" tIns="304739" rIns="121896" bIns="304739" rtlCol="0" anchor="b" anchorCtr="0"/>
          <a:lstStyle/>
          <a:p>
            <a:pPr algn="ctr"/>
            <a:endParaRPr lang="en-US" sz="2150" dirty="0">
              <a:solidFill>
                <a:srgbClr val="FFFFFF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FF66FD7-1359-8262-6D28-2B1838A158F8}"/>
              </a:ext>
            </a:extLst>
          </p:cNvPr>
          <p:cNvSpPr txBox="1"/>
          <p:nvPr/>
        </p:nvSpPr>
        <p:spPr>
          <a:xfrm>
            <a:off x="420420" y="1180526"/>
            <a:ext cx="21410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is needed for the program to succeed?</a:t>
            </a:r>
          </a:p>
        </p:txBody>
      </p:sp>
      <p:pic>
        <p:nvPicPr>
          <p:cNvPr id="26" name="Graphic 25" descr="Gears with solid fill">
            <a:extLst>
              <a:ext uri="{FF2B5EF4-FFF2-40B4-BE49-F238E27FC236}">
                <a16:creationId xmlns:a16="http://schemas.microsoft.com/office/drawing/2014/main" id="{10AB1DD9-44CC-A569-139B-72611A1EAC8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987957" y="288106"/>
            <a:ext cx="952098" cy="952098"/>
          </a:xfrm>
          <a:prstGeom prst="rect">
            <a:avLst/>
          </a:prstGeom>
        </p:spPr>
      </p:pic>
      <p:pic>
        <p:nvPicPr>
          <p:cNvPr id="27" name="Graphic 26" descr="Single gear with solid fill">
            <a:extLst>
              <a:ext uri="{FF2B5EF4-FFF2-40B4-BE49-F238E27FC236}">
                <a16:creationId xmlns:a16="http://schemas.microsoft.com/office/drawing/2014/main" id="{7E19DF61-35E4-87A3-A903-AB096AE529C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4746" y="667980"/>
            <a:ext cx="463609" cy="463609"/>
          </a:xfrm>
          <a:prstGeom prst="rect">
            <a:avLst/>
          </a:prstGeom>
        </p:spPr>
      </p:pic>
      <p:pic>
        <p:nvPicPr>
          <p:cNvPr id="28" name="Graphic 27" descr="Single gear with solid fill">
            <a:extLst>
              <a:ext uri="{FF2B5EF4-FFF2-40B4-BE49-F238E27FC236}">
                <a16:creationId xmlns:a16="http://schemas.microsoft.com/office/drawing/2014/main" id="{06BAFCFB-1B0C-CF21-7F3A-9D92C8332BA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795612" y="484263"/>
            <a:ext cx="367434" cy="367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0029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C52D201-A850-D265-8E11-2CBB8E09C5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024"/>
          <a:stretch>
            <a:fillRect/>
          </a:stretch>
        </p:blipFill>
        <p:spPr>
          <a:xfrm>
            <a:off x="0" y="163285"/>
            <a:ext cx="2848123" cy="189411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BA7CFD4-887F-B156-1FBC-7FED97973FA5}"/>
              </a:ext>
            </a:extLst>
          </p:cNvPr>
          <p:cNvSpPr txBox="1"/>
          <p:nvPr/>
        </p:nvSpPr>
        <p:spPr>
          <a:xfrm>
            <a:off x="4985009" y="1404755"/>
            <a:ext cx="6439053" cy="50321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617F0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Parents and communities </a:t>
            </a:r>
          </a:p>
          <a:p>
            <a:r>
              <a:rPr lang="en-US" sz="2800" b="1" dirty="0">
                <a:solidFill>
                  <a:srgbClr val="617F0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  as key partners throughout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500" b="1" dirty="0">
              <a:solidFill>
                <a:srgbClr val="617F0A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500" b="1" dirty="0">
              <a:solidFill>
                <a:srgbClr val="617F0A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500" b="1" dirty="0">
              <a:solidFill>
                <a:srgbClr val="617F0A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617F0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Responsive caregiving and caregiver wellbeing at the program’s center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1000" b="1" dirty="0">
              <a:solidFill>
                <a:srgbClr val="617F0A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1000" b="1" dirty="0">
              <a:solidFill>
                <a:srgbClr val="617F0A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617F0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Prioritize practice over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1000" b="1" dirty="0">
              <a:solidFill>
                <a:srgbClr val="617F0A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617F0A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Quality training, delivery and supervision</a:t>
            </a:r>
          </a:p>
          <a:p>
            <a:endParaRPr lang="en-US" sz="1000" b="1" dirty="0">
              <a:solidFill>
                <a:srgbClr val="617F0A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1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916FDB-D8EF-58E1-1D52-146699716CC1}"/>
              </a:ext>
            </a:extLst>
          </p:cNvPr>
          <p:cNvSpPr txBox="1"/>
          <p:nvPr/>
        </p:nvSpPr>
        <p:spPr>
          <a:xfrm>
            <a:off x="4985009" y="556344"/>
            <a:ext cx="389882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 b="1" dirty="0">
                <a:solidFill>
                  <a:srgbClr val="C11728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Key Take-Aways: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31C770A-B067-0A1E-F1AF-9C24BE19BF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936" t="14851" r="20659" b="930"/>
          <a:stretch/>
        </p:blipFill>
        <p:spPr>
          <a:xfrm>
            <a:off x="581274" y="1849539"/>
            <a:ext cx="4237099" cy="4142577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266304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 descr="Copy of IMG_2226-2.jpg">
            <a:extLst>
              <a:ext uri="{FF2B5EF4-FFF2-40B4-BE49-F238E27FC236}">
                <a16:creationId xmlns:a16="http://schemas.microsoft.com/office/drawing/2014/main" id="{0CFED1BE-5850-6E26-E6F2-E3053C2AA3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" t="11456" r="21426" b="15601"/>
          <a:stretch/>
        </p:blipFill>
        <p:spPr>
          <a:xfrm>
            <a:off x="6717515" y="0"/>
            <a:ext cx="5474485" cy="34250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45EC6C-DC61-CCE5-31CA-DCB80F247A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024"/>
          <a:stretch>
            <a:fillRect/>
          </a:stretch>
        </p:blipFill>
        <p:spPr>
          <a:xfrm>
            <a:off x="0" y="163285"/>
            <a:ext cx="3747132" cy="24919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F23C77-B8EA-00A9-735F-676A522BFCF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404" b="2620"/>
          <a:stretch>
            <a:fillRect/>
          </a:stretch>
        </p:blipFill>
        <p:spPr>
          <a:xfrm>
            <a:off x="9227794" y="4988479"/>
            <a:ext cx="2601733" cy="15601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1D8D7E-074C-43CF-96E3-B10330AED2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7793" y="3521891"/>
            <a:ext cx="2601733" cy="151305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282DCCF-9971-E1B9-5A99-F10FAEEBBB9D}"/>
              </a:ext>
            </a:extLst>
          </p:cNvPr>
          <p:cNvSpPr txBox="1"/>
          <p:nvPr/>
        </p:nvSpPr>
        <p:spPr>
          <a:xfrm>
            <a:off x="4185137" y="4649925"/>
            <a:ext cx="4237099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800" b="1" dirty="0">
                <a:solidFill>
                  <a:srgbClr val="203864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Thank You</a:t>
            </a:r>
            <a:endParaRPr lang="en-US" sz="3800" dirty="0">
              <a:solidFill>
                <a:srgbClr val="94165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D53C45-1063-2A45-86A5-159835940878}"/>
              </a:ext>
            </a:extLst>
          </p:cNvPr>
          <p:cNvSpPr txBox="1"/>
          <p:nvPr/>
        </p:nvSpPr>
        <p:spPr>
          <a:xfrm>
            <a:off x="4185137" y="5408922"/>
            <a:ext cx="3207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6"/>
              </a:rPr>
              <a:t>marlow@sun.ac.za</a:t>
            </a: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474F10D-D892-BBED-C0E2-073E42503A7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44" t="-192" r="20733"/>
          <a:stretch>
            <a:fillRect/>
          </a:stretch>
        </p:blipFill>
        <p:spPr>
          <a:xfrm>
            <a:off x="3550456" y="906993"/>
            <a:ext cx="3550679" cy="3496567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6596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CE04A8-6084-DE51-F4F9-E0DE239688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3D0493A-6C75-3F1E-BD82-564B721B44AD}"/>
              </a:ext>
            </a:extLst>
          </p:cNvPr>
          <p:cNvSpPr/>
          <p:nvPr/>
        </p:nvSpPr>
        <p:spPr>
          <a:xfrm>
            <a:off x="265697" y="717172"/>
            <a:ext cx="9290428" cy="892552"/>
          </a:xfrm>
          <a:prstGeom prst="rect">
            <a:avLst/>
          </a:prstGeom>
          <a:solidFill>
            <a:srgbClr val="0A42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F43515F-8F2B-3210-4FC7-1DAFD2450E7E}"/>
              </a:ext>
            </a:extLst>
          </p:cNvPr>
          <p:cNvSpPr txBox="1"/>
          <p:nvPr/>
        </p:nvSpPr>
        <p:spPr>
          <a:xfrm>
            <a:off x="439677" y="824894"/>
            <a:ext cx="309251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00" b="1" dirty="0">
                <a:solidFill>
                  <a:schemeClr val="bg1"/>
                </a:solidFill>
                <a:latin typeface="Montserrat" pitchFamily="2" charset="77"/>
              </a:rPr>
              <a:t>Meaningful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60183A-DA9F-3060-1BEB-C8A7A0B5613C}"/>
              </a:ext>
            </a:extLst>
          </p:cNvPr>
          <p:cNvSpPr txBox="1"/>
          <p:nvPr/>
        </p:nvSpPr>
        <p:spPr>
          <a:xfrm>
            <a:off x="265697" y="261996"/>
            <a:ext cx="12012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C3958"/>
                </a:solidFill>
                <a:latin typeface="Montserrat" pitchFamily="2" charset="77"/>
              </a:rPr>
              <a:t> </a:t>
            </a:r>
            <a:r>
              <a:rPr lang="en-US" b="1" dirty="0">
                <a:solidFill>
                  <a:srgbClr val="0C3958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---- key characteristics of playful interactions -----------------------------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A67DA4C-354A-F41F-410A-3B851ACBF47D}"/>
              </a:ext>
            </a:extLst>
          </p:cNvPr>
          <p:cNvCxnSpPr>
            <a:cxnSpLocks/>
          </p:cNvCxnSpPr>
          <p:nvPr/>
        </p:nvCxnSpPr>
        <p:spPr>
          <a:xfrm>
            <a:off x="6078047" y="1609724"/>
            <a:ext cx="0" cy="5248276"/>
          </a:xfrm>
          <a:prstGeom prst="line">
            <a:avLst/>
          </a:prstGeom>
          <a:ln w="57150">
            <a:solidFill>
              <a:srgbClr val="0A42F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457B5BF-59A5-9860-19C9-129A5BF72CD6}"/>
              </a:ext>
            </a:extLst>
          </p:cNvPr>
          <p:cNvSpPr txBox="1"/>
          <p:nvPr/>
        </p:nvSpPr>
        <p:spPr>
          <a:xfrm>
            <a:off x="3820315" y="855671"/>
            <a:ext cx="5439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Experiences that help children making sense of their world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71B57B-AF06-C5CC-CCD6-6BA299F5BC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2193" y="1871080"/>
            <a:ext cx="5919349" cy="4443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3FC6DFB-A148-1B27-AA40-0F5F5C18CA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7853" y="1748223"/>
            <a:ext cx="4488674" cy="4566813"/>
          </a:xfrm>
          <a:prstGeom prst="rect">
            <a:avLst/>
          </a:prstGeom>
        </p:spPr>
      </p:pic>
      <p:pic>
        <p:nvPicPr>
          <p:cNvPr id="21" name="Picture 20" descr="A person and a child playing card&#10;&#10;AI-generated content may be incorrect.">
            <a:extLst>
              <a:ext uri="{FF2B5EF4-FFF2-40B4-BE49-F238E27FC236}">
                <a16:creationId xmlns:a16="http://schemas.microsoft.com/office/drawing/2014/main" id="{2813FEB0-BBE2-E793-2CA3-D5B7CA2BBC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7388" y="3312923"/>
            <a:ext cx="1198881" cy="155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7531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1AD6DD-1FA3-A396-973F-77A2D4FDF4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44205C1-A9EB-10EF-FA5B-83AEA7173A45}"/>
              </a:ext>
            </a:extLst>
          </p:cNvPr>
          <p:cNvSpPr/>
          <p:nvPr/>
        </p:nvSpPr>
        <p:spPr>
          <a:xfrm>
            <a:off x="265697" y="717172"/>
            <a:ext cx="9290428" cy="892552"/>
          </a:xfrm>
          <a:prstGeom prst="rect">
            <a:avLst/>
          </a:prstGeom>
          <a:solidFill>
            <a:srgbClr val="617F0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57E8C0C-591C-3F6F-E178-BE256A4D6450}"/>
              </a:ext>
            </a:extLst>
          </p:cNvPr>
          <p:cNvSpPr txBox="1"/>
          <p:nvPr/>
        </p:nvSpPr>
        <p:spPr>
          <a:xfrm>
            <a:off x="439677" y="824894"/>
            <a:ext cx="233429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00" b="1" dirty="0">
                <a:solidFill>
                  <a:schemeClr val="bg1"/>
                </a:solidFill>
                <a:latin typeface="Montserrat" pitchFamily="2" charset="77"/>
              </a:rPr>
              <a:t>Iterative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EF671B-345F-C5AF-13BC-BA3595903B44}"/>
              </a:ext>
            </a:extLst>
          </p:cNvPr>
          <p:cNvSpPr txBox="1"/>
          <p:nvPr/>
        </p:nvSpPr>
        <p:spPr>
          <a:xfrm>
            <a:off x="265697" y="261996"/>
            <a:ext cx="12012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C3958"/>
                </a:solidFill>
                <a:latin typeface="Montserrat" pitchFamily="2" charset="77"/>
              </a:rPr>
              <a:t> </a:t>
            </a:r>
            <a:r>
              <a:rPr lang="en-US" b="1" dirty="0">
                <a:solidFill>
                  <a:srgbClr val="0C3958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---- key characteristics of playful interactions -----------------------------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FA7EC1-30D1-84F2-E9CF-1B51E786B338}"/>
              </a:ext>
            </a:extLst>
          </p:cNvPr>
          <p:cNvSpPr txBox="1"/>
          <p:nvPr/>
        </p:nvSpPr>
        <p:spPr>
          <a:xfrm>
            <a:off x="3299498" y="840283"/>
            <a:ext cx="61432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</a:rPr>
              <a:t>Explore, discover, ask questions, </a:t>
            </a:r>
          </a:p>
          <a:p>
            <a:r>
              <a:rPr lang="en-US" sz="1800" b="1" dirty="0">
                <a:solidFill>
                  <a:schemeClr val="bg1"/>
                </a:solidFill>
              </a:rPr>
              <a:t>try out new possibilities</a:t>
            </a:r>
          </a:p>
        </p:txBody>
      </p:sp>
      <p:pic>
        <p:nvPicPr>
          <p:cNvPr id="7" name="Picture 6" descr="A person and a child playing with a wheelchair&#10;&#10;AI-generated content may be incorrect.">
            <a:extLst>
              <a:ext uri="{FF2B5EF4-FFF2-40B4-BE49-F238E27FC236}">
                <a16:creationId xmlns:a16="http://schemas.microsoft.com/office/drawing/2014/main" id="{6524948D-5F30-EC1F-90F2-DB771C941F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697" y="1751392"/>
            <a:ext cx="6568898" cy="447000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27D8956-89F6-C28C-9ABB-C8B5A9DE72F9}"/>
              </a:ext>
            </a:extLst>
          </p:cNvPr>
          <p:cNvSpPr txBox="1"/>
          <p:nvPr/>
        </p:nvSpPr>
        <p:spPr>
          <a:xfrm>
            <a:off x="7000849" y="1770401"/>
            <a:ext cx="5067347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C3958"/>
                </a:solidFill>
                <a:latin typeface="Montserrat" pitchFamily="2" charset="77"/>
              </a:rPr>
              <a:t>BUILD A ROAD</a:t>
            </a:r>
            <a:endParaRPr lang="en-US" b="1" dirty="0">
              <a:solidFill>
                <a:srgbClr val="0C3958"/>
              </a:solidFill>
              <a:latin typeface="Montserrat" pitchFamily="2" charset="77"/>
            </a:endParaRPr>
          </a:p>
          <a:p>
            <a:pPr algn="ctr"/>
            <a:r>
              <a:rPr lang="en-US" dirty="0">
                <a:solidFill>
                  <a:srgbClr val="0C3958"/>
                </a:solidFill>
                <a:latin typeface="Montserrat" pitchFamily="2" charset="77"/>
              </a:rPr>
              <a:t>(a learning through play activity)</a:t>
            </a:r>
          </a:p>
          <a:p>
            <a:endParaRPr lang="en-US" sz="800" b="1" dirty="0">
              <a:solidFill>
                <a:srgbClr val="0C3958"/>
              </a:solidFill>
              <a:latin typeface="Montserrat" pitchFamily="2" charset="77"/>
            </a:endParaRPr>
          </a:p>
          <a:p>
            <a:endParaRPr lang="en-US" sz="800" b="1" dirty="0">
              <a:solidFill>
                <a:srgbClr val="0C3958"/>
              </a:solidFill>
              <a:latin typeface="Montserrat" pitchFamily="2" charset="77"/>
            </a:endParaRPr>
          </a:p>
          <a:p>
            <a:r>
              <a:rPr lang="en-US" sz="2400" b="1" dirty="0">
                <a:solidFill>
                  <a:srgbClr val="0C3958"/>
                </a:solidFill>
                <a:latin typeface="Montserrat" pitchFamily="2" charset="77"/>
              </a:rPr>
              <a:t>PLAN: </a:t>
            </a:r>
            <a:r>
              <a:rPr lang="en-US" sz="2000" dirty="0">
                <a:solidFill>
                  <a:srgbClr val="0C3958"/>
                </a:solidFill>
                <a:latin typeface="Montserrat" pitchFamily="2" charset="77"/>
              </a:rPr>
              <a:t>decide on a start and end point for your road</a:t>
            </a:r>
            <a:endParaRPr lang="en-US" sz="800" dirty="0">
              <a:solidFill>
                <a:srgbClr val="0C3958"/>
              </a:solidFill>
              <a:latin typeface="Montserrat" pitchFamily="2" charset="77"/>
            </a:endParaRPr>
          </a:p>
          <a:p>
            <a:endParaRPr lang="en-US" sz="800" dirty="0">
              <a:solidFill>
                <a:srgbClr val="0C3958"/>
              </a:solidFill>
              <a:latin typeface="Montserrat" pitchFamily="2" charset="77"/>
            </a:endParaRPr>
          </a:p>
          <a:p>
            <a:r>
              <a:rPr lang="en-US" sz="2400" b="1" dirty="0">
                <a:solidFill>
                  <a:srgbClr val="0C3958"/>
                </a:solidFill>
                <a:latin typeface="Montserrat" pitchFamily="2" charset="77"/>
              </a:rPr>
              <a:t>FIND: </a:t>
            </a:r>
            <a:r>
              <a:rPr lang="en-US" dirty="0">
                <a:solidFill>
                  <a:srgbClr val="0C3958"/>
                </a:solidFill>
                <a:latin typeface="Montserrat" pitchFamily="2" charset="77"/>
              </a:rPr>
              <a:t>work together to find objects to build your road. Let the objects you have around the house guide your imagination!</a:t>
            </a:r>
            <a:endParaRPr lang="en-US" sz="800" dirty="0">
              <a:solidFill>
                <a:srgbClr val="0C3958"/>
              </a:solidFill>
              <a:latin typeface="Montserrat" pitchFamily="2" charset="77"/>
            </a:endParaRPr>
          </a:p>
          <a:p>
            <a:endParaRPr lang="en-US" sz="800" dirty="0">
              <a:solidFill>
                <a:srgbClr val="0C3958"/>
              </a:solidFill>
              <a:latin typeface="Montserrat" pitchFamily="2" charset="77"/>
            </a:endParaRPr>
          </a:p>
          <a:p>
            <a:r>
              <a:rPr lang="en-US" sz="2400" b="1" dirty="0">
                <a:solidFill>
                  <a:srgbClr val="0C3958"/>
                </a:solidFill>
                <a:latin typeface="Montserrat" pitchFamily="2" charset="77"/>
              </a:rPr>
              <a:t>BUILD: </a:t>
            </a:r>
            <a:r>
              <a:rPr lang="en-US" dirty="0">
                <a:solidFill>
                  <a:srgbClr val="0C3958"/>
                </a:solidFill>
                <a:latin typeface="Montserrat" pitchFamily="2" charset="77"/>
              </a:rPr>
              <a:t>Can you build bridges or tunnels? Can you add a roundabout or a petrol station or restaurant? </a:t>
            </a:r>
            <a:endParaRPr lang="en-US" sz="800" dirty="0">
              <a:solidFill>
                <a:srgbClr val="0C3958"/>
              </a:solidFill>
              <a:latin typeface="Montserrat" pitchFamily="2" charset="77"/>
            </a:endParaRPr>
          </a:p>
          <a:p>
            <a:endParaRPr lang="en-US" sz="800" dirty="0">
              <a:solidFill>
                <a:srgbClr val="0C3958"/>
              </a:solidFill>
              <a:latin typeface="Montserrat" pitchFamily="2" charset="77"/>
            </a:endParaRPr>
          </a:p>
          <a:p>
            <a:pPr algn="ctr"/>
            <a:r>
              <a:rPr lang="en-US" sz="2400" b="1" dirty="0">
                <a:solidFill>
                  <a:srgbClr val="0C3958"/>
                </a:solidFill>
                <a:latin typeface="Montserrat" pitchFamily="2" charset="77"/>
              </a:rPr>
              <a:t>DRIVE!</a:t>
            </a:r>
          </a:p>
        </p:txBody>
      </p:sp>
    </p:spTree>
    <p:extLst>
      <p:ext uri="{BB962C8B-B14F-4D97-AF65-F5344CB8AC3E}">
        <p14:creationId xmlns:p14="http://schemas.microsoft.com/office/powerpoint/2010/main" val="15730273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1C14DF-AD17-D2A5-7E23-60F8CDA519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8C8B5BC-6E2B-27F0-8D86-F3813F92EDFD}"/>
              </a:ext>
            </a:extLst>
          </p:cNvPr>
          <p:cNvSpPr/>
          <p:nvPr/>
        </p:nvSpPr>
        <p:spPr>
          <a:xfrm>
            <a:off x="265697" y="717172"/>
            <a:ext cx="9290428" cy="892552"/>
          </a:xfrm>
          <a:prstGeom prst="rect">
            <a:avLst/>
          </a:prstGeom>
          <a:solidFill>
            <a:srgbClr val="00A2B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380AE3-F875-A854-C653-8C633F8D8E2D}"/>
              </a:ext>
            </a:extLst>
          </p:cNvPr>
          <p:cNvSpPr txBox="1"/>
          <p:nvPr/>
        </p:nvSpPr>
        <p:spPr>
          <a:xfrm>
            <a:off x="503720" y="871060"/>
            <a:ext cx="4264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Montserrat" pitchFamily="2" charset="77"/>
              </a:rPr>
              <a:t>Socially interactive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6B4A8A-5D93-A988-8B25-C0EA19376144}"/>
              </a:ext>
            </a:extLst>
          </p:cNvPr>
          <p:cNvSpPr txBox="1"/>
          <p:nvPr/>
        </p:nvSpPr>
        <p:spPr>
          <a:xfrm>
            <a:off x="265697" y="261996"/>
            <a:ext cx="12012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C3958"/>
                </a:solidFill>
                <a:latin typeface="Montserrat" pitchFamily="2" charset="77"/>
              </a:rPr>
              <a:t> </a:t>
            </a:r>
            <a:r>
              <a:rPr lang="en-US" b="1" dirty="0">
                <a:solidFill>
                  <a:srgbClr val="0C3958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---- key characteristics of playful interactions -----------------------------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3AEB6C-5C80-6408-8C38-3AA290A187E4}"/>
              </a:ext>
            </a:extLst>
          </p:cNvPr>
          <p:cNvSpPr txBox="1"/>
          <p:nvPr/>
        </p:nvSpPr>
        <p:spPr>
          <a:xfrm>
            <a:off x="4768029" y="824893"/>
            <a:ext cx="4646427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900" b="1" dirty="0">
                <a:solidFill>
                  <a:schemeClr val="bg1"/>
                </a:solidFill>
              </a:rPr>
              <a:t>Communicate ideas, understand others, build relationships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D663F1-8979-F0B7-A617-5291CA6FE3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824" y="1931920"/>
            <a:ext cx="5884913" cy="4403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C005235-D787-0312-D7F2-CE666ED0E6A2}"/>
              </a:ext>
            </a:extLst>
          </p:cNvPr>
          <p:cNvCxnSpPr>
            <a:cxnSpLocks/>
          </p:cNvCxnSpPr>
          <p:nvPr/>
        </p:nvCxnSpPr>
        <p:spPr>
          <a:xfrm>
            <a:off x="5382588" y="1609724"/>
            <a:ext cx="0" cy="5248276"/>
          </a:xfrm>
          <a:prstGeom prst="line">
            <a:avLst/>
          </a:prstGeom>
          <a:ln w="57150">
            <a:solidFill>
              <a:srgbClr val="00A2B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CE83F4AB-4969-1431-C882-7601603BC3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263" y="1655889"/>
            <a:ext cx="4641697" cy="474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0258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1D3AFB-DD69-B33A-C8E2-ACEE2B9AF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7DB2370-4ED6-115B-462E-67006E602C21}"/>
              </a:ext>
            </a:extLst>
          </p:cNvPr>
          <p:cNvSpPr/>
          <p:nvPr/>
        </p:nvSpPr>
        <p:spPr>
          <a:xfrm>
            <a:off x="265697" y="717172"/>
            <a:ext cx="9290428" cy="892552"/>
          </a:xfrm>
          <a:prstGeom prst="rect">
            <a:avLst/>
          </a:prstGeom>
          <a:solidFill>
            <a:srgbClr val="0831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88000" tIns="288000" rIns="288000" bIns="288000" rtlCol="0" anchor="t"/>
          <a:lstStyle/>
          <a:p>
            <a:pPr algn="l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02A7046-FA52-D3F0-F83C-70CE3E0CA247}"/>
              </a:ext>
            </a:extLst>
          </p:cNvPr>
          <p:cNvSpPr txBox="1"/>
          <p:nvPr/>
        </p:nvSpPr>
        <p:spPr>
          <a:xfrm>
            <a:off x="503720" y="871060"/>
            <a:ext cx="40959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Montserrat" pitchFamily="2" charset="77"/>
              </a:rPr>
              <a:t>Actively engaging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32F1C8-20B0-82FF-9134-7424ED87DB73}"/>
              </a:ext>
            </a:extLst>
          </p:cNvPr>
          <p:cNvSpPr txBox="1"/>
          <p:nvPr/>
        </p:nvSpPr>
        <p:spPr>
          <a:xfrm>
            <a:off x="265697" y="261996"/>
            <a:ext cx="12012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C3958"/>
                </a:solidFill>
                <a:latin typeface="Montserrat" pitchFamily="2" charset="77"/>
              </a:rPr>
              <a:t> </a:t>
            </a:r>
            <a:r>
              <a:rPr lang="en-US" b="1" dirty="0">
                <a:solidFill>
                  <a:srgbClr val="0C3958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---- key characteristics of playful interactions -----------------------------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A145B2E-9985-907D-1A55-377320D92091}"/>
              </a:ext>
            </a:extLst>
          </p:cNvPr>
          <p:cNvCxnSpPr>
            <a:cxnSpLocks/>
          </p:cNvCxnSpPr>
          <p:nvPr/>
        </p:nvCxnSpPr>
        <p:spPr>
          <a:xfrm>
            <a:off x="6541868" y="1609724"/>
            <a:ext cx="0" cy="5248276"/>
          </a:xfrm>
          <a:prstGeom prst="line">
            <a:avLst/>
          </a:prstGeom>
          <a:ln w="57150">
            <a:solidFill>
              <a:srgbClr val="0831B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5710685-CBD1-E05A-0EF1-2513010E8D91}"/>
              </a:ext>
            </a:extLst>
          </p:cNvPr>
          <p:cNvSpPr txBox="1"/>
          <p:nvPr/>
        </p:nvSpPr>
        <p:spPr>
          <a:xfrm>
            <a:off x="5199778" y="840281"/>
            <a:ext cx="43563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Combining physical, mental </a:t>
            </a:r>
          </a:p>
          <a:p>
            <a:r>
              <a:rPr lang="en-US" b="1" dirty="0">
                <a:solidFill>
                  <a:schemeClr val="bg1"/>
                </a:solidFill>
              </a:rPr>
              <a:t>and verbal engagement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5711B1-0D98-8126-3021-1A633CD9105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0411" y="1964651"/>
            <a:ext cx="4535465" cy="4500539"/>
          </a:xfrm>
          <a:prstGeom prst="rect">
            <a:avLst/>
          </a:prstGeom>
        </p:spPr>
      </p:pic>
      <p:pic>
        <p:nvPicPr>
          <p:cNvPr id="8" name="Picture 7" descr="A screenshot of a social media page&#10;&#10;AI-generated content may be incorrect.">
            <a:extLst>
              <a:ext uri="{FF2B5EF4-FFF2-40B4-BE49-F238E27FC236}">
                <a16:creationId xmlns:a16="http://schemas.microsoft.com/office/drawing/2014/main" id="{669E2938-8595-DB7C-5420-AE50D1AED5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697" y="1964651"/>
            <a:ext cx="2872180" cy="387260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3936FD3-6106-1458-F991-4AB12B383E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6697" y="1854562"/>
            <a:ext cx="3233915" cy="4168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879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AIDS2026">
  <a:themeElements>
    <a:clrScheme name="AIDS 2026">
      <a:dk1>
        <a:srgbClr val="000000"/>
      </a:dk1>
      <a:lt1>
        <a:srgbClr val="FFFFFF"/>
      </a:lt1>
      <a:dk2>
        <a:srgbClr val="617F09"/>
      </a:dk2>
      <a:lt2>
        <a:srgbClr val="FFFFFF"/>
      </a:lt2>
      <a:accent1>
        <a:srgbClr val="61800A"/>
      </a:accent1>
      <a:accent2>
        <a:srgbClr val="0A41F3"/>
      </a:accent2>
      <a:accent3>
        <a:srgbClr val="FFA836"/>
      </a:accent3>
      <a:accent4>
        <a:srgbClr val="E0001B"/>
      </a:accent4>
      <a:accent5>
        <a:srgbClr val="105B2F"/>
      </a:accent5>
      <a:accent6>
        <a:srgbClr val="BFED2F"/>
      </a:accent6>
      <a:hlink>
        <a:srgbClr val="E0001B"/>
      </a:hlink>
      <a:folHlink>
        <a:srgbClr val="DF001A"/>
      </a:folHlink>
    </a:clrScheme>
    <a:fontScheme name="Verdana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wrap="square" lIns="288000" tIns="288000" rIns="288000" bIns="288000" rtlCol="0" anchor="t"/>
      <a:lstStyle>
        <a:defPPr algn="l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resentation4" id="{5EF88E32-24B3-D741-BDD6-BEDF2D0A13CC}" vid="{51FFBED4-3697-084F-82A1-217ACB558415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4780</TotalTime>
  <Words>873</Words>
  <Application>Microsoft Macintosh PowerPoint</Application>
  <PresentationFormat>Widescreen</PresentationFormat>
  <Paragraphs>167</Paragraphs>
  <Slides>22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4" baseType="lpstr">
      <vt:lpstr>Aptos</vt:lpstr>
      <vt:lpstr>Aptos Display</vt:lpstr>
      <vt:lpstr>Arial</vt:lpstr>
      <vt:lpstr>Calibri</vt:lpstr>
      <vt:lpstr>Courier New</vt:lpstr>
      <vt:lpstr>Montserrat</vt:lpstr>
      <vt:lpstr>Times New Roman</vt:lpstr>
      <vt:lpstr>Tw Cen MT</vt:lpstr>
      <vt:lpstr>Verdana</vt:lpstr>
      <vt:lpstr>Wingdings</vt:lpstr>
      <vt:lpstr>Office Theme</vt:lpstr>
      <vt:lpstr>AIDS2026</vt:lpstr>
      <vt:lpstr>Supporting early child development through responsive caregiving and  play-based interventions</vt:lpstr>
      <vt:lpstr>Nurturing care ensures children affected by HIV survive and thrive </vt:lpstr>
      <vt:lpstr>Responsive caregiving and play-based interventions: Learnings from implementation research and programming in East and Southern Africa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Supporting playful interactions and learning through play: What do we mean?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Marlow, MB, Dr [marlow@sun.ac.za]</dc:creator>
  <cp:lastModifiedBy>Marlow, MB, Dr [marlow@sun.ac.za]</cp:lastModifiedBy>
  <cp:revision>62</cp:revision>
  <dcterms:created xsi:type="dcterms:W3CDTF">2026-06-26T09:21:54Z</dcterms:created>
  <dcterms:modified xsi:type="dcterms:W3CDTF">2026-07-26T12:09:20Z</dcterms:modified>
</cp:coreProperties>
</file>