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9"/>
  </p:notesMasterIdLst>
  <p:sldIdLst>
    <p:sldId id="286" r:id="rId5"/>
    <p:sldId id="289" r:id="rId6"/>
    <p:sldId id="279" r:id="rId7"/>
    <p:sldId id="281" r:id="rId8"/>
  </p:sldIdLst>
  <p:sldSz cx="12192000" cy="6858000"/>
  <p:notesSz cx="6858000" cy="9144000"/>
  <p:embeddedFontLst>
    <p:embeddedFont>
      <p:font typeface="IAS Ribbon Sans Bold" pitchFamily="50" charset="0"/>
      <p:bold r:id="rId10"/>
      <p:boldItalic r:id="rId11"/>
    </p:embeddedFont>
    <p:embeddedFont>
      <p:font typeface="IAS Ribbon Sans Regular" pitchFamily="50" charset="0"/>
      <p:regular r:id="rId12"/>
      <p:italic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D8EB92-3B0F-9062-938B-017E864B7A8B}" name="Jessica Jexler" initials="JJ" userId="S::jessica.jexler@iasociety.org::c50f2c87-c32a-4a3a-8c17-e0f1a898eed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865CE87-97A8-4891-94E6-796429D4015E}" v="59" dt="2026-07-21T12:09:30.7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16" autoAdjust="0"/>
    <p:restoredTop sz="96301"/>
  </p:normalViewPr>
  <p:slideViewPr>
    <p:cSldViewPr snapToGrid="0" snapToObjects="1">
      <p:cViewPr varScale="1">
        <p:scale>
          <a:sx n="106" d="100"/>
          <a:sy n="106" d="100"/>
        </p:scale>
        <p:origin x="93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2.fntdata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6.fntdata"/><Relationship Id="rId23" Type="http://schemas.microsoft.com/office/2015/10/relationships/revisionInfo" Target="revisionInfo.xml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Jexler" userId="c50f2c87-c32a-4a3a-8c17-e0f1a898eede" providerId="ADAL" clId="{DF3D7A63-345E-49BE-BCFE-9C774A59D5FF}"/>
    <pc:docChg chg="undo custSel addSld delSld modSld sldOrd">
      <pc:chgData name="Jessica Jexler" userId="c50f2c87-c32a-4a3a-8c17-e0f1a898eede" providerId="ADAL" clId="{DF3D7A63-345E-49BE-BCFE-9C774A59D5FF}" dt="2026-07-22T10:55:59.245" v="1790" actId="478"/>
      <pc:docMkLst>
        <pc:docMk/>
      </pc:docMkLst>
      <pc:sldChg chg="addSp delSp modSp add mod ord">
        <pc:chgData name="Jessica Jexler" userId="c50f2c87-c32a-4a3a-8c17-e0f1a898eede" providerId="ADAL" clId="{DF3D7A63-345E-49BE-BCFE-9C774A59D5FF}" dt="2026-07-21T11:56:33.563" v="1755" actId="14100"/>
        <pc:sldMkLst>
          <pc:docMk/>
          <pc:sldMk cId="2875932986" sldId="279"/>
        </pc:sldMkLst>
        <pc:spChg chg="del mod">
          <ac:chgData name="Jessica Jexler" userId="c50f2c87-c32a-4a3a-8c17-e0f1a898eede" providerId="ADAL" clId="{DF3D7A63-345E-49BE-BCFE-9C774A59D5FF}" dt="2026-07-21T08:36:43.481" v="1514" actId="478"/>
          <ac:spMkLst>
            <pc:docMk/>
            <pc:sldMk cId="2875932986" sldId="279"/>
            <ac:spMk id="3" creationId="{E8434E32-2AB5-D701-2496-35B1074B973C}"/>
          </ac:spMkLst>
        </pc:spChg>
        <pc:spChg chg="mod">
          <ac:chgData name="Jessica Jexler" userId="c50f2c87-c32a-4a3a-8c17-e0f1a898eede" providerId="ADAL" clId="{DF3D7A63-345E-49BE-BCFE-9C774A59D5FF}" dt="2026-07-21T11:55:02.371" v="1740" actId="1076"/>
          <ac:spMkLst>
            <pc:docMk/>
            <pc:sldMk cId="2875932986" sldId="279"/>
            <ac:spMk id="7" creationId="{6B9B3FD0-98B3-026A-226C-288E5BE8BE4E}"/>
          </ac:spMkLst>
        </pc:spChg>
        <pc:spChg chg="mod">
          <ac:chgData name="Jessica Jexler" userId="c50f2c87-c32a-4a3a-8c17-e0f1a898eede" providerId="ADAL" clId="{DF3D7A63-345E-49BE-BCFE-9C774A59D5FF}" dt="2026-07-21T11:56:09.042" v="1748" actId="1036"/>
          <ac:spMkLst>
            <pc:docMk/>
            <pc:sldMk cId="2875932986" sldId="279"/>
            <ac:spMk id="8" creationId="{B580A362-2D33-835B-EC6C-B7784DB1BC96}"/>
          </ac:spMkLst>
        </pc:spChg>
        <pc:spChg chg="mod">
          <ac:chgData name="Jessica Jexler" userId="c50f2c87-c32a-4a3a-8c17-e0f1a898eede" providerId="ADAL" clId="{DF3D7A63-345E-49BE-BCFE-9C774A59D5FF}" dt="2026-07-21T11:55:40.766" v="1743" actId="1076"/>
          <ac:spMkLst>
            <pc:docMk/>
            <pc:sldMk cId="2875932986" sldId="279"/>
            <ac:spMk id="10" creationId="{A18A041F-8ED7-30A1-078D-1EF5D8F612B0}"/>
          </ac:spMkLst>
        </pc:spChg>
        <pc:spChg chg="mod">
          <ac:chgData name="Jessica Jexler" userId="c50f2c87-c32a-4a3a-8c17-e0f1a898eede" providerId="ADAL" clId="{DF3D7A63-345E-49BE-BCFE-9C774A59D5FF}" dt="2026-07-21T11:55:48.404" v="1745" actId="1076"/>
          <ac:spMkLst>
            <pc:docMk/>
            <pc:sldMk cId="2875932986" sldId="279"/>
            <ac:spMk id="12" creationId="{21EA7040-FE33-FE20-D9D8-A386F75FAB58}"/>
          </ac:spMkLst>
        </pc:spChg>
        <pc:spChg chg="mod">
          <ac:chgData name="Jessica Jexler" userId="c50f2c87-c32a-4a3a-8c17-e0f1a898eede" providerId="ADAL" clId="{DF3D7A63-345E-49BE-BCFE-9C774A59D5FF}" dt="2026-07-21T11:56:33.563" v="1755" actId="14100"/>
          <ac:spMkLst>
            <pc:docMk/>
            <pc:sldMk cId="2875932986" sldId="279"/>
            <ac:spMk id="14" creationId="{905178CC-B3B2-C182-469F-A27A549EE605}"/>
          </ac:spMkLst>
        </pc:spChg>
        <pc:spChg chg="mod">
          <ac:chgData name="Jessica Jexler" userId="c50f2c87-c32a-4a3a-8c17-e0f1a898eede" providerId="ADAL" clId="{DF3D7A63-345E-49BE-BCFE-9C774A59D5FF}" dt="2026-07-21T11:55:43.835" v="1744" actId="1076"/>
          <ac:spMkLst>
            <pc:docMk/>
            <pc:sldMk cId="2875932986" sldId="279"/>
            <ac:spMk id="16" creationId="{B8B71575-7DAF-FE22-2D15-E2AEADA99F7B}"/>
          </ac:spMkLst>
        </pc:spChg>
        <pc:spChg chg="del mod">
          <ac:chgData name="Jessica Jexler" userId="c50f2c87-c32a-4a3a-8c17-e0f1a898eede" providerId="ADAL" clId="{DF3D7A63-345E-49BE-BCFE-9C774A59D5FF}" dt="2026-07-21T08:36:59.848" v="1519" actId="478"/>
          <ac:spMkLst>
            <pc:docMk/>
            <pc:sldMk cId="2875932986" sldId="279"/>
            <ac:spMk id="17" creationId="{73B586DE-FF9A-E7D8-B2AE-E7F7851639F2}"/>
          </ac:spMkLst>
        </pc:spChg>
        <pc:spChg chg="del mod">
          <ac:chgData name="Jessica Jexler" userId="c50f2c87-c32a-4a3a-8c17-e0f1a898eede" providerId="ADAL" clId="{DF3D7A63-345E-49BE-BCFE-9C774A59D5FF}" dt="2026-07-21T08:36:49.384" v="1517" actId="478"/>
          <ac:spMkLst>
            <pc:docMk/>
            <pc:sldMk cId="2875932986" sldId="279"/>
            <ac:spMk id="18" creationId="{598A681F-7E87-5857-4C3F-4B5A4969BEC5}"/>
          </ac:spMkLst>
        </pc:spChg>
        <pc:picChg chg="add mod">
          <ac:chgData name="Jessica Jexler" userId="c50f2c87-c32a-4a3a-8c17-e0f1a898eede" providerId="ADAL" clId="{DF3D7A63-345E-49BE-BCFE-9C774A59D5FF}" dt="2026-07-21T11:55:34.549" v="1742" actId="1076"/>
          <ac:picMkLst>
            <pc:docMk/>
            <pc:sldMk cId="2875932986" sldId="279"/>
            <ac:picMk id="4" creationId="{05056E1F-D698-0B7D-C1FF-713C61D4583F}"/>
          </ac:picMkLst>
        </pc:picChg>
        <pc:picChg chg="add mod">
          <ac:chgData name="Jessica Jexler" userId="c50f2c87-c32a-4a3a-8c17-e0f1a898eede" providerId="ADAL" clId="{DF3D7A63-345E-49BE-BCFE-9C774A59D5FF}" dt="2026-07-21T11:55:57.403" v="1746" actId="1076"/>
          <ac:picMkLst>
            <pc:docMk/>
            <pc:sldMk cId="2875932986" sldId="279"/>
            <ac:picMk id="6" creationId="{5D0E8623-13CA-B160-278F-E684DB62C921}"/>
          </ac:picMkLst>
        </pc:picChg>
        <pc:picChg chg="add mod modCrop">
          <ac:chgData name="Jessica Jexler" userId="c50f2c87-c32a-4a3a-8c17-e0f1a898eede" providerId="ADAL" clId="{DF3D7A63-345E-49BE-BCFE-9C774A59D5FF}" dt="2026-07-21T11:54:55.112" v="1739" actId="1076"/>
          <ac:picMkLst>
            <pc:docMk/>
            <pc:sldMk cId="2875932986" sldId="279"/>
            <ac:picMk id="11" creationId="{FFFE050D-81A4-6187-A01E-E5E0DF9FF56B}"/>
          </ac:picMkLst>
        </pc:picChg>
      </pc:sldChg>
      <pc:sldChg chg="addSp delSp modSp add mod">
        <pc:chgData name="Jessica Jexler" userId="c50f2c87-c32a-4a3a-8c17-e0f1a898eede" providerId="ADAL" clId="{DF3D7A63-345E-49BE-BCFE-9C774A59D5FF}" dt="2026-07-22T10:55:59.245" v="1790" actId="478"/>
        <pc:sldMkLst>
          <pc:docMk/>
          <pc:sldMk cId="3197861082" sldId="281"/>
        </pc:sldMkLst>
        <pc:spChg chg="del mod">
          <ac:chgData name="Jessica Jexler" userId="c50f2c87-c32a-4a3a-8c17-e0f1a898eede" providerId="ADAL" clId="{DF3D7A63-345E-49BE-BCFE-9C774A59D5FF}" dt="2026-07-22T10:55:57.637" v="1789" actId="478"/>
          <ac:spMkLst>
            <pc:docMk/>
            <pc:sldMk cId="3197861082" sldId="281"/>
            <ac:spMk id="2" creationId="{F5642460-34E8-B5C2-7798-79F82795BF18}"/>
          </ac:spMkLst>
        </pc:spChg>
        <pc:spChg chg="del mod">
          <ac:chgData name="Jessica Jexler" userId="c50f2c87-c32a-4a3a-8c17-e0f1a898eede" providerId="ADAL" clId="{DF3D7A63-345E-49BE-BCFE-9C774A59D5FF}" dt="2026-07-21T12:09:32.292" v="1778" actId="478"/>
          <ac:spMkLst>
            <pc:docMk/>
            <pc:sldMk cId="3197861082" sldId="281"/>
            <ac:spMk id="3" creationId="{6A113482-B3C5-9694-DB3C-0299F93CA2EE}"/>
          </ac:spMkLst>
        </pc:spChg>
        <pc:spChg chg="add mod">
          <ac:chgData name="Jessica Jexler" userId="c50f2c87-c32a-4a3a-8c17-e0f1a898eede" providerId="ADAL" clId="{DF3D7A63-345E-49BE-BCFE-9C774A59D5FF}" dt="2026-07-21T12:09:54.622" v="1783" actId="1076"/>
          <ac:spMkLst>
            <pc:docMk/>
            <pc:sldMk cId="3197861082" sldId="281"/>
            <ac:spMk id="4" creationId="{D33FCA7E-F079-DD99-A812-36C3EA819E18}"/>
          </ac:spMkLst>
        </pc:spChg>
        <pc:spChg chg="add del mod">
          <ac:chgData name="Jessica Jexler" userId="c50f2c87-c32a-4a3a-8c17-e0f1a898eede" providerId="ADAL" clId="{DF3D7A63-345E-49BE-BCFE-9C774A59D5FF}" dt="2026-07-22T10:55:59.245" v="1790" actId="478"/>
          <ac:spMkLst>
            <pc:docMk/>
            <pc:sldMk cId="3197861082" sldId="281"/>
            <ac:spMk id="5" creationId="{0F3A233B-20B3-9724-EA69-5F8AAA204994}"/>
          </ac:spMkLst>
        </pc:spChg>
        <pc:spChg chg="add del mod">
          <ac:chgData name="Jessica Jexler" userId="c50f2c87-c32a-4a3a-8c17-e0f1a898eede" providerId="ADAL" clId="{DF3D7A63-345E-49BE-BCFE-9C774A59D5FF}" dt="2026-07-21T11:43:49.440" v="1722" actId="478"/>
          <ac:spMkLst>
            <pc:docMk/>
            <pc:sldMk cId="3197861082" sldId="281"/>
            <ac:spMk id="5" creationId="{C333879E-CFF3-D44F-89B2-89C28EABC282}"/>
          </ac:spMkLst>
        </pc:spChg>
        <pc:spChg chg="mod">
          <ac:chgData name="Jessica Jexler" userId="c50f2c87-c32a-4a3a-8c17-e0f1a898eede" providerId="ADAL" clId="{DF3D7A63-345E-49BE-BCFE-9C774A59D5FF}" dt="2026-07-21T12:02:55.259" v="1762" actId="1076"/>
          <ac:spMkLst>
            <pc:docMk/>
            <pc:sldMk cId="3197861082" sldId="281"/>
            <ac:spMk id="7" creationId="{136E5E05-210F-783E-41C3-8200DD167825}"/>
          </ac:spMkLst>
        </pc:spChg>
        <pc:spChg chg="mod">
          <ac:chgData name="Jessica Jexler" userId="c50f2c87-c32a-4a3a-8c17-e0f1a898eede" providerId="ADAL" clId="{DF3D7A63-345E-49BE-BCFE-9C774A59D5FF}" dt="2026-07-21T12:04:04.612" v="1771" actId="1076"/>
          <ac:spMkLst>
            <pc:docMk/>
            <pc:sldMk cId="3197861082" sldId="281"/>
            <ac:spMk id="8" creationId="{B27FB822-CF7F-5F0B-F5AB-3F8FA09E7FBC}"/>
          </ac:spMkLst>
        </pc:spChg>
        <pc:spChg chg="mod">
          <ac:chgData name="Jessica Jexler" userId="c50f2c87-c32a-4a3a-8c17-e0f1a898eede" providerId="ADAL" clId="{DF3D7A63-345E-49BE-BCFE-9C774A59D5FF}" dt="2026-07-21T08:44:09.521" v="1691" actId="1036"/>
          <ac:spMkLst>
            <pc:docMk/>
            <pc:sldMk cId="3197861082" sldId="281"/>
            <ac:spMk id="10" creationId="{F093DCAB-6F84-9382-42FC-0978AC71005B}"/>
          </ac:spMkLst>
        </pc:spChg>
        <pc:spChg chg="mod">
          <ac:chgData name="Jessica Jexler" userId="c50f2c87-c32a-4a3a-8c17-e0f1a898eede" providerId="ADAL" clId="{DF3D7A63-345E-49BE-BCFE-9C774A59D5FF}" dt="2026-07-21T12:04:04.612" v="1771" actId="1076"/>
          <ac:spMkLst>
            <pc:docMk/>
            <pc:sldMk cId="3197861082" sldId="281"/>
            <ac:spMk id="14" creationId="{786BFFBB-9A21-AB93-CB48-A2B99D4925F0}"/>
          </ac:spMkLst>
        </pc:spChg>
        <pc:spChg chg="mod">
          <ac:chgData name="Jessica Jexler" userId="c50f2c87-c32a-4a3a-8c17-e0f1a898eede" providerId="ADAL" clId="{DF3D7A63-345E-49BE-BCFE-9C774A59D5FF}" dt="2026-07-21T12:09:54.198" v="1782" actId="1076"/>
          <ac:spMkLst>
            <pc:docMk/>
            <pc:sldMk cId="3197861082" sldId="281"/>
            <ac:spMk id="16" creationId="{8A0D7B35-7E14-5949-C339-B72F9A7FD4BF}"/>
          </ac:spMkLst>
        </pc:spChg>
        <pc:spChg chg="del mod">
          <ac:chgData name="Jessica Jexler" userId="c50f2c87-c32a-4a3a-8c17-e0f1a898eede" providerId="ADAL" clId="{DF3D7A63-345E-49BE-BCFE-9C774A59D5FF}" dt="2026-07-21T12:03:13.251" v="1768" actId="478"/>
          <ac:spMkLst>
            <pc:docMk/>
            <pc:sldMk cId="3197861082" sldId="281"/>
            <ac:spMk id="17" creationId="{53B36D0E-3F2E-1216-1DB6-F0DC1AA2C0CE}"/>
          </ac:spMkLst>
        </pc:spChg>
        <pc:spChg chg="del">
          <ac:chgData name="Jessica Jexler" userId="c50f2c87-c32a-4a3a-8c17-e0f1a898eede" providerId="ADAL" clId="{DF3D7A63-345E-49BE-BCFE-9C774A59D5FF}" dt="2026-07-21T11:45:03.716" v="1735" actId="478"/>
          <ac:spMkLst>
            <pc:docMk/>
            <pc:sldMk cId="3197861082" sldId="281"/>
            <ac:spMk id="18" creationId="{F81B2296-8ADA-5EA6-85C8-0AC9EA2B9D6A}"/>
          </ac:spMkLst>
        </pc:spChg>
        <pc:picChg chg="add mod ord modCrop">
          <ac:chgData name="Jessica Jexler" userId="c50f2c87-c32a-4a3a-8c17-e0f1a898eede" providerId="ADAL" clId="{DF3D7A63-345E-49BE-BCFE-9C774A59D5FF}" dt="2026-07-21T12:09:34.876" v="1779" actId="167"/>
          <ac:picMkLst>
            <pc:docMk/>
            <pc:sldMk cId="3197861082" sldId="281"/>
            <ac:picMk id="9" creationId="{DE9FCDF3-B8CD-B940-CF60-AFB1CD57BC63}"/>
          </ac:picMkLst>
        </pc:picChg>
        <pc:picChg chg="add mod modCrop">
          <ac:chgData name="Jessica Jexler" userId="c50f2c87-c32a-4a3a-8c17-e0f1a898eede" providerId="ADAL" clId="{DF3D7A63-345E-49BE-BCFE-9C774A59D5FF}" dt="2026-07-21T12:03:25.227" v="1770" actId="1076"/>
          <ac:picMkLst>
            <pc:docMk/>
            <pc:sldMk cId="3197861082" sldId="281"/>
            <ac:picMk id="12" creationId="{C869809A-5632-1ED7-9EA3-88D6AE575566}"/>
          </ac:picMkLst>
        </pc:picChg>
        <pc:picChg chg="add mod">
          <ac:chgData name="Jessica Jexler" userId="c50f2c87-c32a-4a3a-8c17-e0f1a898eede" providerId="ADAL" clId="{DF3D7A63-345E-49BE-BCFE-9C774A59D5FF}" dt="2026-07-21T12:09:30.739" v="1777" actId="167"/>
          <ac:picMkLst>
            <pc:docMk/>
            <pc:sldMk cId="3197861082" sldId="281"/>
            <ac:picMk id="1026" creationId="{E488D1CD-5AEE-BEB8-810F-F8E7756899AA}"/>
          </ac:picMkLst>
        </pc:picChg>
      </pc:sldChg>
      <pc:sldChg chg="addSp delSp modSp add del mod chgLayout">
        <pc:chgData name="Jessica Jexler" userId="c50f2c87-c32a-4a3a-8c17-e0f1a898eede" providerId="ADAL" clId="{DF3D7A63-345E-49BE-BCFE-9C774A59D5FF}" dt="2026-07-22T10:55:47.666" v="1786" actId="47"/>
        <pc:sldMkLst>
          <pc:docMk/>
          <pc:sldMk cId="2350883905" sldId="283"/>
        </pc:sldMkLst>
        <pc:spChg chg="del mod">
          <ac:chgData name="Jessica Jexler" userId="c50f2c87-c32a-4a3a-8c17-e0f1a898eede" providerId="ADAL" clId="{DF3D7A63-345E-49BE-BCFE-9C774A59D5FF}" dt="2026-07-21T08:41:23.656" v="1608" actId="478"/>
          <ac:spMkLst>
            <pc:docMk/>
            <pc:sldMk cId="2350883905" sldId="283"/>
            <ac:spMk id="3" creationId="{3B8B1758-E091-FAC2-36FC-FD67FDB37CC6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7" creationId="{5E44D1A5-DBB0-25E3-3D0B-1B8CDA8C1F46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8" creationId="{8F364D20-BF9D-9FEF-7E8F-488D5B4D38B3}"/>
          </ac:spMkLst>
        </pc:spChg>
        <pc:spChg chg="mod">
          <ac:chgData name="Jessica Jexler" userId="c50f2c87-c32a-4a3a-8c17-e0f1a898eede" providerId="ADAL" clId="{DF3D7A63-345E-49BE-BCFE-9C774A59D5FF}" dt="2026-07-21T08:44:34.281" v="1706" actId="1035"/>
          <ac:spMkLst>
            <pc:docMk/>
            <pc:sldMk cId="2350883905" sldId="283"/>
            <ac:spMk id="10" creationId="{137E641F-1591-E6DE-6C23-0F08363B42B2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2" creationId="{60B4681D-2927-DD6E-9EAF-967F97B8A53F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4" creationId="{B2A66B76-ABDF-24A7-78DD-FAB7367FCCE8}"/>
          </ac:spMkLst>
        </pc:spChg>
        <pc:spChg chg="mod">
          <ac:chgData name="Jessica Jexler" userId="c50f2c87-c32a-4a3a-8c17-e0f1a898eede" providerId="ADAL" clId="{DF3D7A63-345E-49BE-BCFE-9C774A59D5FF}" dt="2026-07-21T08:44:44.038" v="1716" actId="1036"/>
          <ac:spMkLst>
            <pc:docMk/>
            <pc:sldMk cId="2350883905" sldId="283"/>
            <ac:spMk id="16" creationId="{452A810D-8262-D7FF-A357-360FE0F76556}"/>
          </ac:spMkLst>
        </pc:spChg>
        <pc:spChg chg="del mod">
          <ac:chgData name="Jessica Jexler" userId="c50f2c87-c32a-4a3a-8c17-e0f1a898eede" providerId="ADAL" clId="{DF3D7A63-345E-49BE-BCFE-9C774A59D5FF}" dt="2026-07-21T08:40:50.086" v="1598" actId="478"/>
          <ac:spMkLst>
            <pc:docMk/>
            <pc:sldMk cId="2350883905" sldId="283"/>
            <ac:spMk id="17" creationId="{F2BFA2B1-5D62-5B2C-4698-1BAE188F232E}"/>
          </ac:spMkLst>
        </pc:spChg>
        <pc:spChg chg="del mod">
          <ac:chgData name="Jessica Jexler" userId="c50f2c87-c32a-4a3a-8c17-e0f1a898eede" providerId="ADAL" clId="{DF3D7A63-345E-49BE-BCFE-9C774A59D5FF}" dt="2026-07-21T08:40:51.317" v="1599" actId="478"/>
          <ac:spMkLst>
            <pc:docMk/>
            <pc:sldMk cId="2350883905" sldId="283"/>
            <ac:spMk id="18" creationId="{98B08A15-EC8A-2CEC-7E27-0612AEADB305}"/>
          </ac:spMkLst>
        </pc:spChg>
        <pc:picChg chg="add mod">
          <ac:chgData name="Jessica Jexler" userId="c50f2c87-c32a-4a3a-8c17-e0f1a898eede" providerId="ADAL" clId="{DF3D7A63-345E-49BE-BCFE-9C774A59D5FF}" dt="2026-07-21T08:44:50.368" v="1717" actId="1076"/>
          <ac:picMkLst>
            <pc:docMk/>
            <pc:sldMk cId="2350883905" sldId="283"/>
            <ac:picMk id="2" creationId="{8789AF75-6461-1A56-F1BF-9F32CF9EE690}"/>
          </ac:picMkLst>
        </pc:picChg>
        <pc:picChg chg="add mod modCrop">
          <ac:chgData name="Jessica Jexler" userId="c50f2c87-c32a-4a3a-8c17-e0f1a898eede" providerId="ADAL" clId="{DF3D7A63-345E-49BE-BCFE-9C774A59D5FF}" dt="2026-07-21T08:44:52.025" v="1718" actId="1076"/>
          <ac:picMkLst>
            <pc:docMk/>
            <pc:sldMk cId="2350883905" sldId="283"/>
            <ac:picMk id="6" creationId="{6A475F60-416B-6869-3F54-D5135657C153}"/>
          </ac:picMkLst>
        </pc:picChg>
        <pc:picChg chg="add mod modCrop">
          <ac:chgData name="Jessica Jexler" userId="c50f2c87-c32a-4a3a-8c17-e0f1a898eede" providerId="ADAL" clId="{DF3D7A63-345E-49BE-BCFE-9C774A59D5FF}" dt="2026-07-21T08:44:55.429" v="1719" actId="1076"/>
          <ac:picMkLst>
            <pc:docMk/>
            <pc:sldMk cId="2350883905" sldId="283"/>
            <ac:picMk id="11" creationId="{B47D8CFC-C98C-E26C-3523-0F0421DEF3B7}"/>
          </ac:picMkLst>
        </pc:picChg>
      </pc:sldChg>
      <pc:sldChg chg="addSp delSp modSp add del mod">
        <pc:chgData name="Jessica Jexler" userId="c50f2c87-c32a-4a3a-8c17-e0f1a898eede" providerId="ADAL" clId="{DF3D7A63-345E-49BE-BCFE-9C774A59D5FF}" dt="2026-07-22T10:55:48.238" v="1787" actId="47"/>
        <pc:sldMkLst>
          <pc:docMk/>
          <pc:sldMk cId="3753083198" sldId="284"/>
        </pc:sldMkLst>
        <pc:spChg chg="del mod">
          <ac:chgData name="Jessica Jexler" userId="c50f2c87-c32a-4a3a-8c17-e0f1a898eede" providerId="ADAL" clId="{DF3D7A63-345E-49BE-BCFE-9C774A59D5FF}" dt="2026-07-21T08:42:49.482" v="1657" actId="478"/>
          <ac:spMkLst>
            <pc:docMk/>
            <pc:sldMk cId="3753083198" sldId="284"/>
            <ac:spMk id="3" creationId="{307C7DC8-7576-F793-7B42-562B1EBB9B4A}"/>
          </ac:spMkLst>
        </pc:spChg>
        <pc:spChg chg="mod">
          <ac:chgData name="Jessica Jexler" userId="c50f2c87-c32a-4a3a-8c17-e0f1a898eede" providerId="ADAL" clId="{DF3D7A63-345E-49BE-BCFE-9C774A59D5FF}" dt="2026-07-21T08:43:27.306" v="1675" actId="1037"/>
          <ac:spMkLst>
            <pc:docMk/>
            <pc:sldMk cId="3753083198" sldId="284"/>
            <ac:spMk id="7" creationId="{D62CE8CC-E802-00CD-3C28-DC0441689FF7}"/>
          </ac:spMkLst>
        </pc:spChg>
        <pc:spChg chg="mod">
          <ac:chgData name="Jessica Jexler" userId="c50f2c87-c32a-4a3a-8c17-e0f1a898eede" providerId="ADAL" clId="{DF3D7A63-345E-49BE-BCFE-9C774A59D5FF}" dt="2026-07-21T08:42:28.456" v="1650" actId="1076"/>
          <ac:spMkLst>
            <pc:docMk/>
            <pc:sldMk cId="3753083198" sldId="284"/>
            <ac:spMk id="8" creationId="{1FD3F68C-9DDD-0791-331A-54CE791EF696}"/>
          </ac:spMkLst>
        </pc:spChg>
        <pc:spChg chg="mod">
          <ac:chgData name="Jessica Jexler" userId="c50f2c87-c32a-4a3a-8c17-e0f1a898eede" providerId="ADAL" clId="{DF3D7A63-345E-49BE-BCFE-9C774A59D5FF}" dt="2026-07-21T08:34:42.994" v="1479" actId="2711"/>
          <ac:spMkLst>
            <pc:docMk/>
            <pc:sldMk cId="3753083198" sldId="284"/>
            <ac:spMk id="10" creationId="{802BDF7C-5D9B-09AD-0D7D-764D329D1099}"/>
          </ac:spMkLst>
        </pc:spChg>
        <pc:spChg chg="mod">
          <ac:chgData name="Jessica Jexler" userId="c50f2c87-c32a-4a3a-8c17-e0f1a898eede" providerId="ADAL" clId="{DF3D7A63-345E-49BE-BCFE-9C774A59D5FF}" dt="2026-07-21T08:43:32.839" v="1680" actId="1037"/>
          <ac:spMkLst>
            <pc:docMk/>
            <pc:sldMk cId="3753083198" sldId="284"/>
            <ac:spMk id="12" creationId="{DE02585D-F9EC-6272-DAFC-5A5756DD5B6A}"/>
          </ac:spMkLst>
        </pc:spChg>
        <pc:spChg chg="mod">
          <ac:chgData name="Jessica Jexler" userId="c50f2c87-c32a-4a3a-8c17-e0f1a898eede" providerId="ADAL" clId="{DF3D7A63-345E-49BE-BCFE-9C774A59D5FF}" dt="2026-07-21T08:34:46.154" v="1480" actId="14100"/>
          <ac:spMkLst>
            <pc:docMk/>
            <pc:sldMk cId="3753083198" sldId="284"/>
            <ac:spMk id="14" creationId="{E988FCC3-CF0B-4772-E98D-22AA76D2E7B5}"/>
          </ac:spMkLst>
        </pc:spChg>
        <pc:spChg chg="del mod">
          <ac:chgData name="Jessica Jexler" userId="c50f2c87-c32a-4a3a-8c17-e0f1a898eede" providerId="ADAL" clId="{DF3D7A63-345E-49BE-BCFE-9C774A59D5FF}" dt="2026-07-21T08:34:47.864" v="1481" actId="478"/>
          <ac:spMkLst>
            <pc:docMk/>
            <pc:sldMk cId="3753083198" sldId="284"/>
            <ac:spMk id="16" creationId="{FC489D26-8C7E-0C7A-A6DC-FD8EE42D5C14}"/>
          </ac:spMkLst>
        </pc:spChg>
        <pc:spChg chg="del mod">
          <ac:chgData name="Jessica Jexler" userId="c50f2c87-c32a-4a3a-8c17-e0f1a898eede" providerId="ADAL" clId="{DF3D7A63-345E-49BE-BCFE-9C774A59D5FF}" dt="2026-07-21T08:43:01.238" v="1661" actId="478"/>
          <ac:spMkLst>
            <pc:docMk/>
            <pc:sldMk cId="3753083198" sldId="284"/>
            <ac:spMk id="17" creationId="{1C30D5DC-D785-DCA5-B358-A335076B6D82}"/>
          </ac:spMkLst>
        </pc:spChg>
        <pc:spChg chg="del mod">
          <ac:chgData name="Jessica Jexler" userId="c50f2c87-c32a-4a3a-8c17-e0f1a898eede" providerId="ADAL" clId="{DF3D7A63-345E-49BE-BCFE-9C774A59D5FF}" dt="2026-07-21T08:43:06.683" v="1664" actId="478"/>
          <ac:spMkLst>
            <pc:docMk/>
            <pc:sldMk cId="3753083198" sldId="284"/>
            <ac:spMk id="18" creationId="{5DC9B26E-8563-0FAE-B160-976288722F63}"/>
          </ac:spMkLst>
        </pc:spChg>
        <pc:picChg chg="add mod modCrop">
          <ac:chgData name="Jessica Jexler" userId="c50f2c87-c32a-4a3a-8c17-e0f1a898eede" providerId="ADAL" clId="{DF3D7A63-345E-49BE-BCFE-9C774A59D5FF}" dt="2026-07-21T08:43:24.450" v="1668" actId="1076"/>
          <ac:picMkLst>
            <pc:docMk/>
            <pc:sldMk cId="3753083198" sldId="284"/>
            <ac:picMk id="2" creationId="{0D50EDC5-1F64-4871-AC4D-A8B15056525F}"/>
          </ac:picMkLst>
        </pc:picChg>
        <pc:picChg chg="add del mod">
          <ac:chgData name="Jessica Jexler" userId="c50f2c87-c32a-4a3a-8c17-e0f1a898eede" providerId="ADAL" clId="{DF3D7A63-345E-49BE-BCFE-9C774A59D5FF}" dt="2026-07-21T08:33:30.507" v="1456" actId="478"/>
          <ac:picMkLst>
            <pc:docMk/>
            <pc:sldMk cId="3753083198" sldId="284"/>
            <ac:picMk id="5" creationId="{762DBE43-9ADA-C8F2-2219-E2F6E5D243B6}"/>
          </ac:picMkLst>
        </pc:picChg>
        <pc:picChg chg="add mod">
          <ac:chgData name="Jessica Jexler" userId="c50f2c87-c32a-4a3a-8c17-e0f1a898eede" providerId="ADAL" clId="{DF3D7A63-345E-49BE-BCFE-9C774A59D5FF}" dt="2026-07-21T08:43:14.474" v="1666" actId="1076"/>
          <ac:picMkLst>
            <pc:docMk/>
            <pc:sldMk cId="3753083198" sldId="284"/>
            <ac:picMk id="2050" creationId="{55B1707E-683C-5FD0-9308-257410089779}"/>
          </ac:picMkLst>
        </pc:picChg>
        <pc:picChg chg="add del mod">
          <ac:chgData name="Jessica Jexler" userId="c50f2c87-c32a-4a3a-8c17-e0f1a898eede" providerId="ADAL" clId="{DF3D7A63-345E-49BE-BCFE-9C774A59D5FF}" dt="2026-07-21T08:31:47.685" v="1446" actId="478"/>
          <ac:picMkLst>
            <pc:docMk/>
            <pc:sldMk cId="3753083198" sldId="284"/>
            <ac:picMk id="2052" creationId="{D7E56553-E38C-BC7C-96C9-3183AE745EE0}"/>
          </ac:picMkLst>
        </pc:picChg>
        <pc:picChg chg="add mod">
          <ac:chgData name="Jessica Jexler" userId="c50f2c87-c32a-4a3a-8c17-e0f1a898eede" providerId="ADAL" clId="{DF3D7A63-345E-49BE-BCFE-9C774A59D5FF}" dt="2026-07-21T08:43:21.709" v="1667" actId="1076"/>
          <ac:picMkLst>
            <pc:docMk/>
            <pc:sldMk cId="3753083198" sldId="284"/>
            <ac:picMk id="2054" creationId="{388167AF-B0B6-6F43-E58D-E202190086C8}"/>
          </ac:picMkLst>
        </pc:picChg>
      </pc:sldChg>
      <pc:sldChg chg="addSp delSp modSp new mod modClrScheme chgLayout">
        <pc:chgData name="Jessica Jexler" userId="c50f2c87-c32a-4a3a-8c17-e0f1a898eede" providerId="ADAL" clId="{DF3D7A63-345E-49BE-BCFE-9C774A59D5FF}" dt="2026-07-06T11:09:40.156" v="1104" actId="404"/>
        <pc:sldMkLst>
          <pc:docMk/>
          <pc:sldMk cId="807267822" sldId="286"/>
        </pc:sldMkLst>
        <pc:spChg chg="add mod ord">
          <ac:chgData name="Jessica Jexler" userId="c50f2c87-c32a-4a3a-8c17-e0f1a898eede" providerId="ADAL" clId="{DF3D7A63-345E-49BE-BCFE-9C774A59D5FF}" dt="2026-07-06T11:09:40.156" v="1104" actId="404"/>
          <ac:spMkLst>
            <pc:docMk/>
            <pc:sldMk cId="807267822" sldId="286"/>
            <ac:spMk id="3" creationId="{52D689E3-994D-F948-B15E-3FAF20A62401}"/>
          </ac:spMkLst>
        </pc:spChg>
      </pc:sldChg>
      <pc:sldChg chg="addSp delSp modSp new del mod modClrScheme chgLayout">
        <pc:chgData name="Jessica Jexler" userId="c50f2c87-c32a-4a3a-8c17-e0f1a898eede" providerId="ADAL" clId="{DF3D7A63-345E-49BE-BCFE-9C774A59D5FF}" dt="2026-07-22T10:55:46.598" v="1784" actId="47"/>
        <pc:sldMkLst>
          <pc:docMk/>
          <pc:sldMk cId="2296369414" sldId="287"/>
        </pc:sldMkLst>
      </pc:sldChg>
      <pc:sldChg chg="delSp modSp add del mod">
        <pc:chgData name="Jessica Jexler" userId="c50f2c87-c32a-4a3a-8c17-e0f1a898eede" providerId="ADAL" clId="{DF3D7A63-345E-49BE-BCFE-9C774A59D5FF}" dt="2026-07-22T10:55:48.727" v="1788" actId="47"/>
        <pc:sldMkLst>
          <pc:docMk/>
          <pc:sldMk cId="2076693942" sldId="288"/>
        </pc:sldMkLst>
        <pc:spChg chg="del">
          <ac:chgData name="Jessica Jexler" userId="c50f2c87-c32a-4a3a-8c17-e0f1a898eede" providerId="ADAL" clId="{DF3D7A63-345E-49BE-BCFE-9C774A59D5FF}" dt="2026-07-21T08:35:14.634" v="1499" actId="478"/>
          <ac:spMkLst>
            <pc:docMk/>
            <pc:sldMk cId="2076693942" sldId="288"/>
            <ac:spMk id="3" creationId="{F85AE92D-1F67-9152-AB0D-159C6AC3A969}"/>
          </ac:spMkLst>
        </pc:spChg>
        <pc:spChg chg="del">
          <ac:chgData name="Jessica Jexler" userId="c50f2c87-c32a-4a3a-8c17-e0f1a898eede" providerId="ADAL" clId="{DF3D7A63-345E-49BE-BCFE-9C774A59D5FF}" dt="2026-07-21T08:35:14.087" v="1498" actId="478"/>
          <ac:spMkLst>
            <pc:docMk/>
            <pc:sldMk cId="2076693942" sldId="288"/>
            <ac:spMk id="7" creationId="{01F760CD-C334-3D45-406B-06599C9FA008}"/>
          </ac:spMkLst>
        </pc:spChg>
        <pc:spChg chg="mod">
          <ac:chgData name="Jessica Jexler" userId="c50f2c87-c32a-4a3a-8c17-e0f1a898eede" providerId="ADAL" clId="{DF3D7A63-345E-49BE-BCFE-9C774A59D5FF}" dt="2026-07-21T12:04:37.411" v="1773" actId="1076"/>
          <ac:spMkLst>
            <pc:docMk/>
            <pc:sldMk cId="2076693942" sldId="288"/>
            <ac:spMk id="8" creationId="{A2B58E9A-1662-1811-65B1-EA194B9C3656}"/>
          </ac:spMkLst>
        </pc:spChg>
        <pc:spChg chg="del mod">
          <ac:chgData name="Jessica Jexler" userId="c50f2c87-c32a-4a3a-8c17-e0f1a898eede" providerId="ADAL" clId="{DF3D7A63-345E-49BE-BCFE-9C774A59D5FF}" dt="2026-07-21T08:35:08.116" v="1492"/>
          <ac:spMkLst>
            <pc:docMk/>
            <pc:sldMk cId="2076693942" sldId="288"/>
            <ac:spMk id="10" creationId="{F256CBDA-589B-9684-BB57-EEE0AE466C51}"/>
          </ac:spMkLst>
        </pc:spChg>
        <pc:spChg chg="del">
          <ac:chgData name="Jessica Jexler" userId="c50f2c87-c32a-4a3a-8c17-e0f1a898eede" providerId="ADAL" clId="{DF3D7A63-345E-49BE-BCFE-9C774A59D5FF}" dt="2026-07-21T08:35:13.066" v="1495" actId="478"/>
          <ac:spMkLst>
            <pc:docMk/>
            <pc:sldMk cId="2076693942" sldId="288"/>
            <ac:spMk id="12" creationId="{69A7C47C-8CE0-A5FC-11D3-00A819EA58DD}"/>
          </ac:spMkLst>
        </pc:spChg>
        <pc:spChg chg="mod">
          <ac:chgData name="Jessica Jexler" userId="c50f2c87-c32a-4a3a-8c17-e0f1a898eede" providerId="ADAL" clId="{DF3D7A63-345E-49BE-BCFE-9C774A59D5FF}" dt="2026-07-21T12:04:36.006" v="1772" actId="1076"/>
          <ac:spMkLst>
            <pc:docMk/>
            <pc:sldMk cId="2076693942" sldId="288"/>
            <ac:spMk id="14" creationId="{BF939DDA-C9C3-436E-6C72-10B9C3CD0F6B}"/>
          </ac:spMkLst>
        </pc:spChg>
        <pc:spChg chg="del mod">
          <ac:chgData name="Jessica Jexler" userId="c50f2c87-c32a-4a3a-8c17-e0f1a898eede" providerId="ADAL" clId="{DF3D7A63-345E-49BE-BCFE-9C774A59D5FF}" dt="2026-07-21T08:35:13.068" v="1497"/>
          <ac:spMkLst>
            <pc:docMk/>
            <pc:sldMk cId="2076693942" sldId="288"/>
            <ac:spMk id="16" creationId="{27E3EF96-F1B9-1580-CBF6-AEA4A2800E32}"/>
          </ac:spMkLst>
        </pc:spChg>
        <pc:spChg chg="del">
          <ac:chgData name="Jessica Jexler" userId="c50f2c87-c32a-4a3a-8c17-e0f1a898eede" providerId="ADAL" clId="{DF3D7A63-345E-49BE-BCFE-9C774A59D5FF}" dt="2026-07-21T08:35:15.559" v="1500" actId="478"/>
          <ac:spMkLst>
            <pc:docMk/>
            <pc:sldMk cId="2076693942" sldId="288"/>
            <ac:spMk id="18" creationId="{99594866-B58A-583B-EE25-D8A83EB57334}"/>
          </ac:spMkLst>
        </pc:spChg>
        <pc:picChg chg="del">
          <ac:chgData name="Jessica Jexler" userId="c50f2c87-c32a-4a3a-8c17-e0f1a898eede" providerId="ADAL" clId="{DF3D7A63-345E-49BE-BCFE-9C774A59D5FF}" dt="2026-07-21T08:34:58.865" v="1484" actId="478"/>
          <ac:picMkLst>
            <pc:docMk/>
            <pc:sldMk cId="2076693942" sldId="288"/>
            <ac:picMk id="2" creationId="{E223B555-B997-B256-344D-F0CE727485CF}"/>
          </ac:picMkLst>
        </pc:picChg>
        <pc:picChg chg="mod">
          <ac:chgData name="Jessica Jexler" userId="c50f2c87-c32a-4a3a-8c17-e0f1a898eede" providerId="ADAL" clId="{DF3D7A63-345E-49BE-BCFE-9C774A59D5FF}" dt="2026-07-21T08:38:57.073" v="1575" actId="1076"/>
          <ac:picMkLst>
            <pc:docMk/>
            <pc:sldMk cId="2076693942" sldId="288"/>
            <ac:picMk id="5" creationId="{C3F567B8-3C4B-53E8-2285-4B5F767D1D95}"/>
          </ac:picMkLst>
        </pc:picChg>
        <pc:picChg chg="del">
          <ac:chgData name="Jessica Jexler" userId="c50f2c87-c32a-4a3a-8c17-e0f1a898eede" providerId="ADAL" clId="{DF3D7A63-345E-49BE-BCFE-9C774A59D5FF}" dt="2026-07-21T08:34:59.813" v="1486" actId="478"/>
          <ac:picMkLst>
            <pc:docMk/>
            <pc:sldMk cId="2076693942" sldId="288"/>
            <ac:picMk id="2050" creationId="{EC417D3E-D0DD-F331-2EE3-D23AB5ADE480}"/>
          </ac:picMkLst>
        </pc:picChg>
        <pc:picChg chg="del">
          <ac:chgData name="Jessica Jexler" userId="c50f2c87-c32a-4a3a-8c17-e0f1a898eede" providerId="ADAL" clId="{DF3D7A63-345E-49BE-BCFE-9C774A59D5FF}" dt="2026-07-21T08:34:59.321" v="1485" actId="478"/>
          <ac:picMkLst>
            <pc:docMk/>
            <pc:sldMk cId="2076693942" sldId="288"/>
            <ac:picMk id="2054" creationId="{8F2F0A6C-DEC3-63FC-6B0E-9910051679DF}"/>
          </ac:picMkLst>
        </pc:picChg>
      </pc:sldChg>
      <pc:sldChg chg="add">
        <pc:chgData name="Jessica Jexler" userId="c50f2c87-c32a-4a3a-8c17-e0f1a898eede" providerId="ADAL" clId="{DF3D7A63-345E-49BE-BCFE-9C774A59D5FF}" dt="2026-07-21T12:08:27.119" v="1774"/>
        <pc:sldMkLst>
          <pc:docMk/>
          <pc:sldMk cId="3589511730" sldId="289"/>
        </pc:sldMkLst>
      </pc:sldChg>
      <pc:sldChg chg="add del">
        <pc:chgData name="Jessica Jexler" userId="c50f2c87-c32a-4a3a-8c17-e0f1a898eede" providerId="ADAL" clId="{DF3D7A63-345E-49BE-BCFE-9C774A59D5FF}" dt="2026-07-22T10:55:47.181" v="1785" actId="47"/>
        <pc:sldMkLst>
          <pc:docMk/>
          <pc:sldMk cId="2588390182" sldId="290"/>
        </pc:sldMkLst>
      </pc:sldChg>
      <pc:sldMasterChg chg="delSldLayout">
        <pc:chgData name="Jessica Jexler" userId="c50f2c87-c32a-4a3a-8c17-e0f1a898eede" providerId="ADAL" clId="{DF3D7A63-345E-49BE-BCFE-9C774A59D5FF}" dt="2026-07-06T13:15:27.614" v="1412" actId="47"/>
        <pc:sldMasterMkLst>
          <pc:docMk/>
          <pc:sldMasterMk cId="3047309022" sldId="2147483701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22/07/2026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8FC6E5-2C4C-4C89-A721-38F7E644F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1CF5AC-9115-37CF-6735-9782515A41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4F334-C62A-8CC1-3A33-A074D337A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9F2CA-4749-986D-4005-7936096B81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101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0DD33-6497-CFE3-A3AF-D0AE5C211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5A196F-0C6F-2935-3986-283C7C7D7C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D8022-C4AE-2259-B122-7FE8D282D1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1E5E3D-240E-2C06-E460-D5221D19E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3701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Image and Content - Patter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F27FD3C-C00B-F68C-57EB-444614AAC42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94408"/>
            <a:ext cx="3738959" cy="3863591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000" y="2098800"/>
            <a:ext cx="4690800" cy="3571200"/>
          </a:xfrm>
          <a:prstGeom prst="rect">
            <a:avLst/>
          </a:prstGeom>
          <a:solidFill>
            <a:schemeClr val="tx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772F97-72EC-BC03-D894-E3373E7FE11B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63B836-6BBC-CC52-7451-75593C29685E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4629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Full slid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3253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 dirty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 dirty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41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D21A2CA5-C9BE-8646-A49A-C5E2D56070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16388" y="2097091"/>
            <a:ext cx="7632704" cy="410368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Font typeface="Courier New" panose="02070309020205020404" pitchFamily="49" charset="0"/>
              <a:buNone/>
              <a:defRPr sz="1400"/>
            </a:lvl1pPr>
          </a:lstStyle>
          <a:p>
            <a:r>
              <a:rPr lang="en-GB" noProof="0" dirty="0" err="1"/>
              <a:t>Nulla</a:t>
            </a:r>
            <a:r>
              <a:rPr lang="en-GB" noProof="0" dirty="0"/>
              <a:t> </a:t>
            </a:r>
            <a:r>
              <a:rPr lang="en-GB" noProof="0" dirty="0" err="1"/>
              <a:t>quis</a:t>
            </a:r>
            <a:r>
              <a:rPr lang="en-GB" noProof="0" dirty="0"/>
              <a:t> lorem </a:t>
            </a:r>
            <a:r>
              <a:rPr lang="en-GB" noProof="0" dirty="0" err="1"/>
              <a:t>ut</a:t>
            </a:r>
            <a:r>
              <a:rPr lang="en-GB" noProof="0" dirty="0"/>
              <a:t> libero </a:t>
            </a:r>
            <a:r>
              <a:rPr lang="en-GB" noProof="0" dirty="0" err="1"/>
              <a:t>malesuada</a:t>
            </a:r>
            <a:r>
              <a:rPr lang="en-GB" noProof="0" dirty="0"/>
              <a:t> </a:t>
            </a:r>
            <a:r>
              <a:rPr lang="en-GB" noProof="0" dirty="0" err="1"/>
              <a:t>feugiat</a:t>
            </a:r>
            <a:r>
              <a:rPr lang="en-GB" noProof="0" dirty="0"/>
              <a:t>. </a:t>
            </a:r>
            <a:r>
              <a:rPr lang="en-GB" noProof="0" dirty="0" err="1"/>
              <a:t>Curabitur</a:t>
            </a:r>
            <a:r>
              <a:rPr lang="en-GB" noProof="0" dirty="0"/>
              <a:t> non </a:t>
            </a:r>
            <a:r>
              <a:rPr lang="en-GB" noProof="0" dirty="0" err="1"/>
              <a:t>nulla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 </a:t>
            </a:r>
            <a:r>
              <a:rPr lang="en-GB" noProof="0" dirty="0" err="1"/>
              <a:t>nisl</a:t>
            </a:r>
            <a:r>
              <a:rPr lang="en-GB" noProof="0" dirty="0"/>
              <a:t> tempus convallis </a:t>
            </a:r>
            <a:r>
              <a:rPr lang="en-GB" noProof="0" dirty="0" err="1"/>
              <a:t>quis</a:t>
            </a:r>
            <a:r>
              <a:rPr lang="en-GB" noProof="0" dirty="0"/>
              <a:t> ac </a:t>
            </a:r>
            <a:r>
              <a:rPr lang="en-GB" noProof="0" dirty="0" err="1"/>
              <a:t>lectus</a:t>
            </a:r>
            <a:r>
              <a:rPr lang="en-GB" noProof="0" dirty="0"/>
              <a:t>.</a:t>
            </a:r>
          </a:p>
          <a:p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 Lorem ipsum </a:t>
            </a:r>
            <a:r>
              <a:rPr lang="en-GB" noProof="0" dirty="0" err="1"/>
              <a:t>dolor</a:t>
            </a:r>
            <a:r>
              <a:rPr lang="en-GB" noProof="0" dirty="0"/>
              <a:t> sit </a:t>
            </a:r>
            <a:r>
              <a:rPr lang="en-GB" noProof="0" dirty="0" err="1"/>
              <a:t>amet</a:t>
            </a:r>
            <a:r>
              <a:rPr lang="en-GB" noProof="0" dirty="0"/>
              <a:t>, </a:t>
            </a:r>
            <a:r>
              <a:rPr lang="en-GB" noProof="0" dirty="0" err="1"/>
              <a:t>consectetur</a:t>
            </a:r>
            <a:r>
              <a:rPr lang="en-GB" noProof="0" dirty="0"/>
              <a:t> </a:t>
            </a:r>
            <a:r>
              <a:rPr lang="en-GB" noProof="0" dirty="0" err="1"/>
              <a:t>adipiscing</a:t>
            </a:r>
            <a:r>
              <a:rPr lang="en-GB" noProof="0" dirty="0"/>
              <a:t> </a:t>
            </a:r>
            <a:r>
              <a:rPr lang="en-GB" noProof="0" dirty="0" err="1"/>
              <a:t>elit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Donec </a:t>
            </a:r>
            <a:r>
              <a:rPr lang="en-GB" noProof="0" dirty="0" err="1"/>
              <a:t>rutrum</a:t>
            </a:r>
            <a:r>
              <a:rPr lang="en-GB" noProof="0" dirty="0"/>
              <a:t> </a:t>
            </a:r>
            <a:r>
              <a:rPr lang="en-GB" noProof="0" dirty="0" err="1"/>
              <a:t>congue</a:t>
            </a:r>
            <a:r>
              <a:rPr lang="en-GB" noProof="0" dirty="0"/>
              <a:t> </a:t>
            </a:r>
            <a:r>
              <a:rPr lang="en-GB" noProof="0" dirty="0" err="1"/>
              <a:t>leo</a:t>
            </a:r>
            <a:r>
              <a:rPr lang="en-GB" noProof="0" dirty="0"/>
              <a:t>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malesuada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 err="1"/>
              <a:t>Curabitur</a:t>
            </a:r>
            <a:r>
              <a:rPr lang="en-GB" noProof="0" dirty="0"/>
              <a:t> </a:t>
            </a:r>
            <a:r>
              <a:rPr lang="en-GB" noProof="0" dirty="0" err="1"/>
              <a:t>aliquet</a:t>
            </a:r>
            <a:r>
              <a:rPr lang="en-GB" noProof="0" dirty="0"/>
              <a:t> </a:t>
            </a:r>
            <a:r>
              <a:rPr lang="en-GB" noProof="0" dirty="0" err="1"/>
              <a:t>quam</a:t>
            </a:r>
            <a:r>
              <a:rPr lang="en-GB" noProof="0" dirty="0"/>
              <a:t> id dui </a:t>
            </a:r>
            <a:r>
              <a:rPr lang="en-GB" noProof="0" dirty="0" err="1"/>
              <a:t>posuere</a:t>
            </a:r>
            <a:r>
              <a:rPr lang="en-GB" noProof="0" dirty="0"/>
              <a:t> </a:t>
            </a:r>
            <a:r>
              <a:rPr lang="en-GB" noProof="0" dirty="0" err="1"/>
              <a:t>blandit</a:t>
            </a:r>
            <a:r>
              <a:rPr lang="en-GB" noProof="0" dirty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dirty="0"/>
              <a:t>Proin </a:t>
            </a:r>
            <a:r>
              <a:rPr lang="en-GB" noProof="0" dirty="0" err="1"/>
              <a:t>eget</a:t>
            </a:r>
            <a:r>
              <a:rPr lang="en-GB" noProof="0" dirty="0"/>
              <a:t> </a:t>
            </a:r>
            <a:r>
              <a:rPr lang="en-GB" noProof="0" dirty="0" err="1"/>
              <a:t>tortor</a:t>
            </a:r>
            <a:r>
              <a:rPr lang="en-GB" noProof="0" dirty="0"/>
              <a:t> </a:t>
            </a:r>
            <a:r>
              <a:rPr lang="en-GB" noProof="0" dirty="0" err="1"/>
              <a:t>risus</a:t>
            </a:r>
            <a:r>
              <a:rPr lang="en-GB" noProof="0" dirty="0"/>
              <a:t>.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D31045-CD15-A872-BFEE-68B45EE29DE3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7679C0-84AF-FB29-2B4F-65C2D205024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 dirty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02F472F-B3C9-8372-5D4D-5BFF3AF8D7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272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20" r:id="rId15"/>
    <p:sldLayoutId id="2147483722" r:id="rId16"/>
    <p:sldLayoutId id="2147483723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2D689E3-994D-F948-B15E-3FAF20A62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H" sz="5400" dirty="0"/>
              <a:t>Session 2: Identifying risk and supporting families: Lessons from other programmes</a:t>
            </a:r>
            <a:br>
              <a:rPr lang="en-CH" sz="5400" dirty="0"/>
            </a:br>
            <a:br>
              <a:rPr lang="en-CH" sz="3600" b="0" dirty="0">
                <a:solidFill>
                  <a:schemeClr val="tx1"/>
                </a:solidFill>
                <a:latin typeface="IAS Ribbon Sans Regular" pitchFamily="50" charset="0"/>
                <a:ea typeface="IAS Ribbon Sans Regular" pitchFamily="50" charset="0"/>
              </a:rPr>
            </a:br>
            <a:r>
              <a:rPr lang="en-CH" sz="3100" b="0" dirty="0">
                <a:solidFill>
                  <a:schemeClr val="tx1"/>
                </a:solidFill>
                <a:latin typeface="IAS Ribbon Sans Regular" pitchFamily="50" charset="0"/>
                <a:ea typeface="IAS Ribbon Sans Regular" pitchFamily="50" charset="0"/>
              </a:rPr>
              <a:t>Session Chair: Renata Sanders, Children’s Hospital of Philadelphia/University of Pennsylvania School of Medicine</a:t>
            </a:r>
            <a:endParaRPr lang="en-CH" dirty="0"/>
          </a:p>
        </p:txBody>
      </p:sp>
    </p:spTree>
    <p:extLst>
      <p:ext uri="{BB962C8B-B14F-4D97-AF65-F5344CB8AC3E}">
        <p14:creationId xmlns:p14="http://schemas.microsoft.com/office/powerpoint/2010/main" val="807267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B47CB2-1F07-A488-0792-40D00045ACC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This event is being recorded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Participation signals your consent to have the recording posted on the conference portal and on the IAS+ website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We welcome our participants online. Those joining online are muted 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0">
              <a:spcBef>
                <a:spcPts val="1800"/>
              </a:spcBef>
            </a:pPr>
            <a:r>
              <a:rPr lang="en-CH" sz="1900" dirty="0">
                <a:latin typeface="IAS Ribbon Sans Regular" pitchFamily="50" charset="0"/>
                <a:ea typeface="IAS Ribbon Sans Regular" pitchFamily="50" charset="0"/>
              </a:rPr>
              <a:t>For interpretation, scan the QR code, select your language, and tap Join</a:t>
            </a:r>
          </a:p>
          <a:p>
            <a:pPr lvl="1">
              <a:spcBef>
                <a:spcPts val="1800"/>
              </a:spcBef>
            </a:pPr>
            <a:r>
              <a:rPr lang="en-CH" sz="1900" dirty="0">
                <a:latin typeface="IAS Ribbon Sans Regular" pitchFamily="50" charset="0"/>
                <a:ea typeface="IAS Ribbon Sans Regular" pitchFamily="50" charset="0"/>
              </a:rPr>
              <a:t>Read captions or listen to audio using your phone and headphones</a:t>
            </a:r>
          </a:p>
          <a:p>
            <a:pPr lvl="0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We welcome your questions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1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For those joining online, please use the Q&amp;A function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 lvl="1">
              <a:spcBef>
                <a:spcPts val="1800"/>
              </a:spcBef>
            </a:pPr>
            <a:r>
              <a:rPr lang="en-US" sz="1900" dirty="0">
                <a:latin typeface="IAS Ribbon Sans Regular" pitchFamily="50" charset="0"/>
                <a:ea typeface="IAS Ribbon Sans Regular" pitchFamily="50" charset="0"/>
              </a:rPr>
              <a:t>And for those in the room please make use of the microphones along the aisles</a:t>
            </a:r>
            <a:endParaRPr lang="en-CH" sz="1900" dirty="0">
              <a:latin typeface="IAS Ribbon Sans Regular" pitchFamily="50" charset="0"/>
              <a:ea typeface="IAS Ribbon Sans Regular" pitchFamily="50" charset="0"/>
            </a:endParaRPr>
          </a:p>
          <a:p>
            <a:pPr>
              <a:spcBef>
                <a:spcPts val="1800"/>
              </a:spcBef>
            </a:pPr>
            <a:endParaRPr lang="en-CH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1B8C54-9819-7829-D662-57D32B1C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H" dirty="0">
                <a:latin typeface="IAS Ribbon Sans Bold" pitchFamily="50" charset="0"/>
                <a:ea typeface="IAS Ribbon Sans Bold" pitchFamily="50" charset="0"/>
              </a:rPr>
              <a:t>Please note that: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704064-5F68-03D5-7995-0CC4E0E17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846"/>
          <a:stretch>
            <a:fillRect/>
          </a:stretch>
        </p:blipFill>
        <p:spPr>
          <a:xfrm>
            <a:off x="211801" y="2936947"/>
            <a:ext cx="3297605" cy="326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511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DC5B4-37A0-10BB-55DD-60A00E67D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B9B3FD0-98B3-026A-226C-288E5BE8BE4E}"/>
              </a:ext>
            </a:extLst>
          </p:cNvPr>
          <p:cNvSpPr txBox="1"/>
          <p:nvPr/>
        </p:nvSpPr>
        <p:spPr>
          <a:xfrm>
            <a:off x="8001359" y="4517765"/>
            <a:ext cx="4190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Nathanael Leo van Blydenstein</a:t>
            </a:r>
          </a:p>
          <a:p>
            <a:pPr algn="ctr"/>
            <a:r>
              <a:rPr lang="en-CH" sz="1600" dirty="0">
                <a:latin typeface="IAS Ribbon Sans Regular" pitchFamily="50" charset="0"/>
                <a:ea typeface="IAS Ribbon Sans Regular" pitchFamily="50" charset="0"/>
              </a:rPr>
              <a:t>Leo Advisory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80A362-2D33-835B-EC6C-B7784DB1BC96}"/>
              </a:ext>
            </a:extLst>
          </p:cNvPr>
          <p:cNvSpPr txBox="1"/>
          <p:nvPr/>
        </p:nvSpPr>
        <p:spPr>
          <a:xfrm>
            <a:off x="662753" y="4495377"/>
            <a:ext cx="29580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Shani de Beer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Cape Town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8A041F-8ED7-30A1-078D-1EF5D8F612B0}"/>
              </a:ext>
            </a:extLst>
          </p:cNvPr>
          <p:cNvSpPr txBox="1"/>
          <p:nvPr/>
        </p:nvSpPr>
        <p:spPr>
          <a:xfrm>
            <a:off x="4565700" y="4521600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Lena </a:t>
            </a:r>
            <a:r>
              <a:rPr lang="en-CH" sz="2000" dirty="0" err="1">
                <a:latin typeface="IAS Ribbon Sans Bold" pitchFamily="50" charset="0"/>
                <a:ea typeface="IAS Ribbon Sans Bold" pitchFamily="50" charset="0"/>
              </a:rPr>
              <a:t>Serghides</a:t>
            </a:r>
            <a:endParaRPr lang="en-CH" sz="2000" dirty="0">
              <a:latin typeface="IAS Ribbon Sans Bold" pitchFamily="50" charset="0"/>
              <a:ea typeface="IAS Ribbon Sans Bold" pitchFamily="50" charset="0"/>
            </a:endParaRP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Toronto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EA7040-FE33-FE20-D9D8-A386F75FAB58}"/>
              </a:ext>
            </a:extLst>
          </p:cNvPr>
          <p:cNvSpPr txBox="1"/>
          <p:nvPr/>
        </p:nvSpPr>
        <p:spPr>
          <a:xfrm>
            <a:off x="8256073" y="5229311"/>
            <a:ext cx="368121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How to see children clearly without marking them socially: Transferable lessons from the imagine school-health intervention for children with perinatal HIV exposure screening in ECD and primary school settings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05178CC-B3B2-C182-469F-A27A549EE605}"/>
              </a:ext>
            </a:extLst>
          </p:cNvPr>
          <p:cNvSpPr txBox="1"/>
          <p:nvPr/>
        </p:nvSpPr>
        <p:spPr>
          <a:xfrm>
            <a:off x="411061" y="5271386"/>
            <a:ext cx="3383807" cy="16004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Infectious-cause hospitalisation in a province-wide cohort of children HIV-exposed and HIV-unexposed during the dolutegravir era in the Western Cape, South Africa </a:t>
            </a:r>
          </a:p>
          <a:p>
            <a:pPr algn="ctr"/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  <a:p>
            <a:pPr algn="ctr"/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B71575-7DAF-FE22-2D15-E2AEADA99F7B}"/>
              </a:ext>
            </a:extLst>
          </p:cNvPr>
          <p:cNvSpPr txBox="1"/>
          <p:nvPr/>
        </p:nvSpPr>
        <p:spPr>
          <a:xfrm>
            <a:off x="4506977" y="5265539"/>
            <a:ext cx="3306155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Behavioural difficulties in school-aged children who are HIV-exposed uninfected and associations with intellectual performance; findings from the KIND Study 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056E1F-D698-0B7D-C1FF-713C61D45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200" y="1767093"/>
            <a:ext cx="2593595" cy="26192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0E8623-13CA-B160-278F-E684DB62C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54" y="1765650"/>
            <a:ext cx="2619274" cy="261927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FE050D-81A4-6187-A01E-E5E0DF9FF56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17730"/>
          <a:stretch>
            <a:fillRect/>
          </a:stretch>
        </p:blipFill>
        <p:spPr>
          <a:xfrm>
            <a:off x="8740567" y="1767093"/>
            <a:ext cx="2590767" cy="266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932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DFC77-25FF-DC74-F004-A8C3C8940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E9FCDF3-B8CD-B940-CF60-AFB1CD57BC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024" b="19301"/>
          <a:stretch>
            <a:fillRect/>
          </a:stretch>
        </p:blipFill>
        <p:spPr>
          <a:xfrm>
            <a:off x="8909814" y="2052483"/>
            <a:ext cx="2607895" cy="2593595"/>
          </a:xfrm>
          <a:prstGeom prst="rect">
            <a:avLst/>
          </a:prstGeom>
        </p:spPr>
      </p:pic>
      <p:pic>
        <p:nvPicPr>
          <p:cNvPr id="1026" name="Picture 2" descr="Jorge Pinto">
            <a:extLst>
              <a:ext uri="{FF2B5EF4-FFF2-40B4-BE49-F238E27FC236}">
                <a16:creationId xmlns:a16="http://schemas.microsoft.com/office/drawing/2014/main" id="{E488D1CD-5AEE-BEB8-810F-F8E7756899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9200" y="2006057"/>
            <a:ext cx="2593595" cy="2593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6E5E05-210F-783E-41C3-8200DD167825}"/>
              </a:ext>
            </a:extLst>
          </p:cNvPr>
          <p:cNvSpPr txBox="1"/>
          <p:nvPr/>
        </p:nvSpPr>
        <p:spPr>
          <a:xfrm>
            <a:off x="4569155" y="4701969"/>
            <a:ext cx="305369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Jorge Pinto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University of Minas Gerais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FB822-CF7F-5F0B-F5AB-3F8FA09E7FBC}"/>
              </a:ext>
            </a:extLst>
          </p:cNvPr>
          <p:cNvSpPr txBox="1"/>
          <p:nvPr/>
        </p:nvSpPr>
        <p:spPr>
          <a:xfrm>
            <a:off x="458387" y="4659214"/>
            <a:ext cx="28802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Jeferson Fonseca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Família </a:t>
            </a:r>
            <a:r>
              <a:rPr lang="en-CH" dirty="0" err="1">
                <a:latin typeface="IAS Ribbon Sans Regular" pitchFamily="50" charset="0"/>
                <a:ea typeface="IAS Ribbon Sans Regular" pitchFamily="50" charset="0"/>
              </a:rPr>
              <a:t>Positiva</a:t>
            </a:r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 BH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93DCAB-6F84-9382-42FC-0978AC71005B}"/>
              </a:ext>
            </a:extLst>
          </p:cNvPr>
          <p:cNvSpPr txBox="1"/>
          <p:nvPr/>
        </p:nvSpPr>
        <p:spPr>
          <a:xfrm>
            <a:off x="8455252" y="4701969"/>
            <a:ext cx="351702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H" sz="2000" dirty="0">
                <a:latin typeface="IAS Ribbon Sans Bold" pitchFamily="50" charset="0"/>
                <a:ea typeface="IAS Ribbon Sans Bold" pitchFamily="50" charset="0"/>
              </a:rPr>
              <a:t>Luana Uchôa Guimarães</a:t>
            </a:r>
          </a:p>
          <a:p>
            <a:pPr algn="ctr"/>
            <a:r>
              <a:rPr lang="en-CH" dirty="0">
                <a:latin typeface="IAS Ribbon Sans Regular" pitchFamily="50" charset="0"/>
                <a:ea typeface="IAS Ribbon Sans Regular" pitchFamily="50" charset="0"/>
              </a:rPr>
              <a:t>Community Advocate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6BFFBB-9A21-AB93-CB48-A2B99D4925F0}"/>
              </a:ext>
            </a:extLst>
          </p:cNvPr>
          <p:cNvSpPr txBox="1"/>
          <p:nvPr/>
        </p:nvSpPr>
        <p:spPr>
          <a:xfrm>
            <a:off x="392187" y="5324759"/>
            <a:ext cx="337415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Community platforms that can be leveraged for long-term follow-up of children with perinatal HIV Exposure</a:t>
            </a:r>
          </a:p>
          <a:p>
            <a:pPr algn="ctr"/>
            <a:endParaRPr lang="en-CH" sz="1400" dirty="0">
              <a:latin typeface="IAS Ribbon Sans Regular" pitchFamily="50" charset="0"/>
              <a:ea typeface="IAS Ribbon Sans Regular" pitchFamily="50" charset="0"/>
            </a:endParaRPr>
          </a:p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Panellist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0D7B35-7E14-5949-C339-B72F9A7FD4BF}"/>
              </a:ext>
            </a:extLst>
          </p:cNvPr>
          <p:cNvSpPr txBox="1"/>
          <p:nvPr/>
        </p:nvSpPr>
        <p:spPr>
          <a:xfrm>
            <a:off x="8560685" y="5324759"/>
            <a:ext cx="3306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Panellist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3FCA7E-F079-DD99-A812-36C3EA819E18}"/>
              </a:ext>
            </a:extLst>
          </p:cNvPr>
          <p:cNvSpPr txBox="1"/>
          <p:nvPr/>
        </p:nvSpPr>
        <p:spPr>
          <a:xfrm>
            <a:off x="4457721" y="5324759"/>
            <a:ext cx="3306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H" sz="1400" dirty="0">
                <a:latin typeface="IAS Ribbon Sans Regular" pitchFamily="50" charset="0"/>
                <a:ea typeface="IAS Ribbon Sans Regular" pitchFamily="50" charset="0"/>
              </a:rPr>
              <a:t>Panel chair</a:t>
            </a:r>
            <a:endParaRPr lang="en-CH" sz="1100" dirty="0">
              <a:latin typeface="IAS Ribbon Sans Regular" pitchFamily="50" charset="0"/>
              <a:ea typeface="IAS Ribbon Sans Regular" pitchFamily="50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869809A-5632-1ED7-9EA3-88D6AE57556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721" b="18158"/>
          <a:stretch>
            <a:fillRect/>
          </a:stretch>
        </p:blipFill>
        <p:spPr>
          <a:xfrm>
            <a:off x="688588" y="2054056"/>
            <a:ext cx="2593595" cy="2548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61082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4" id="{5EF88E32-24B3-D741-BDD6-BEDF2D0A13CC}" vid="{51FFBED4-3697-084F-82A1-217ACB5584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B96711-2CD8-4386-B47C-311416FD2142}">
  <ds:schemaRefs>
    <ds:schemaRef ds:uri="http://purl.org/dc/terms/"/>
    <ds:schemaRef ds:uri="http://www.w3.org/XML/1998/namespace"/>
    <ds:schemaRef ds:uri="http://schemas.microsoft.com/office/2006/documentManagement/types"/>
    <ds:schemaRef ds:uri="e236f8d0-c4c0-4f47-ae05-f87aea30adc7"/>
    <ds:schemaRef ds:uri="http://purl.org/dc/dcmitype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3ce610f-b889-47d4-8ab5-c38f623799c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1CA97BDC-554F-4160-AB57-2BA36D3B0E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f8d0-c4c0-4f47-ae05-f87aea30adc7"/>
    <ds:schemaRef ds:uri="73ce610f-b889-47d4-8ab5-c38f623799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F870B22-04BE-4B05-9942-1E6282184D6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AIDS-2026-Speaker-template_Verdana</Template>
  <TotalTime>1627</TotalTime>
  <Words>255</Words>
  <Application>Microsoft Office PowerPoint</Application>
  <PresentationFormat>Widescreen</PresentationFormat>
  <Paragraphs>32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IAS Ribbon Sans Bold</vt:lpstr>
      <vt:lpstr>Arial</vt:lpstr>
      <vt:lpstr>Calibri</vt:lpstr>
      <vt:lpstr>IAS Ribbon Sans Regular</vt:lpstr>
      <vt:lpstr>Verdana</vt:lpstr>
      <vt:lpstr>Courier New</vt:lpstr>
      <vt:lpstr>AIDS2026</vt:lpstr>
      <vt:lpstr>Session 2: Identifying risk and supporting families: Lessons from other programmes  Session Chair: Renata Sanders, Children’s Hospital of Philadelphia/University of Pennsylvania School of Medicine</vt:lpstr>
      <vt:lpstr>Please note that: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Kate Powis</dc:creator>
  <cp:lastModifiedBy>Jessica Jexler</cp:lastModifiedBy>
  <cp:revision>5</cp:revision>
  <dcterms:created xsi:type="dcterms:W3CDTF">2026-05-18T11:09:55Z</dcterms:created>
  <dcterms:modified xsi:type="dcterms:W3CDTF">2026-07-22T10:56:01Z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