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4"/>
  </p:sldMasterIdLst>
  <p:notesMasterIdLst>
    <p:notesMasterId r:id="rId6"/>
  </p:notesMasterIdLst>
  <p:sldIdLst>
    <p:sldId id="281" r:id="rId5"/>
  </p:sldIdLst>
  <p:sldSz cx="12192000" cy="6858000"/>
  <p:notesSz cx="6858000" cy="9144000"/>
  <p:embeddedFontLst>
    <p:embeddedFont>
      <p:font typeface="IAS Ribbon Sans Bold" pitchFamily="50" charset="0"/>
      <p:bold r:id="rId7"/>
      <p:boldItalic r:id="rId8"/>
    </p:embeddedFont>
    <p:embeddedFont>
      <p:font typeface="Verdana" panose="020B060403050404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D8EB92-3B0F-9062-938B-017E864B7A8B}" name="Jessica Jexler" initials="JJ" userId="S::jessica.jexler@iasociety.org::c50f2c87-c32a-4a3a-8c17-e0f1a898eed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65CE87-97A8-4891-94E6-796429D4015E}" v="59" dt="2026-07-21T12:09:30.739"/>
    <p1510:client id="{C314CB1A-5356-4AA1-9B01-C5181A7AB592}" v="5" dt="2026-07-22T10:40:51.1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16" autoAdjust="0"/>
    <p:restoredTop sz="96301"/>
  </p:normalViewPr>
  <p:slideViewPr>
    <p:cSldViewPr snapToGrid="0" snapToObjects="1">
      <p:cViewPr>
        <p:scale>
          <a:sx n="70" d="100"/>
          <a:sy n="70" d="100"/>
        </p:scale>
        <p:origin x="2292" y="8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ca Jexler" userId="c50f2c87-c32a-4a3a-8c17-e0f1a898eede" providerId="ADAL" clId="{DF3D7A63-345E-49BE-BCFE-9C774A59D5FF}"/>
    <pc:docChg chg="undo custSel addSld delSld modSld sldOrd">
      <pc:chgData name="Jessica Jexler" userId="c50f2c87-c32a-4a3a-8c17-e0f1a898eede" providerId="ADAL" clId="{DF3D7A63-345E-49BE-BCFE-9C774A59D5FF}" dt="2026-07-22T10:42:37.537" v="1873" actId="404"/>
      <pc:docMkLst>
        <pc:docMk/>
      </pc:docMkLst>
      <pc:sldChg chg="addSp delSp modSp add del mod ord">
        <pc:chgData name="Jessica Jexler" userId="c50f2c87-c32a-4a3a-8c17-e0f1a898eede" providerId="ADAL" clId="{DF3D7A63-345E-49BE-BCFE-9C774A59D5FF}" dt="2026-07-22T09:26:56.164" v="1788" actId="47"/>
        <pc:sldMkLst>
          <pc:docMk/>
          <pc:sldMk cId="2875932986" sldId="279"/>
        </pc:sldMkLst>
        <pc:spChg chg="del mod">
          <ac:chgData name="Jessica Jexler" userId="c50f2c87-c32a-4a3a-8c17-e0f1a898eede" providerId="ADAL" clId="{DF3D7A63-345E-49BE-BCFE-9C774A59D5FF}" dt="2026-07-21T08:36:43.481" v="1514" actId="478"/>
          <ac:spMkLst>
            <pc:docMk/>
            <pc:sldMk cId="2875932986" sldId="279"/>
            <ac:spMk id="3" creationId="{E8434E32-2AB5-D701-2496-35B1074B973C}"/>
          </ac:spMkLst>
        </pc:spChg>
        <pc:spChg chg="mod">
          <ac:chgData name="Jessica Jexler" userId="c50f2c87-c32a-4a3a-8c17-e0f1a898eede" providerId="ADAL" clId="{DF3D7A63-345E-49BE-BCFE-9C774A59D5FF}" dt="2026-07-21T11:55:02.371" v="1740" actId="1076"/>
          <ac:spMkLst>
            <pc:docMk/>
            <pc:sldMk cId="2875932986" sldId="279"/>
            <ac:spMk id="7" creationId="{6B9B3FD0-98B3-026A-226C-288E5BE8BE4E}"/>
          </ac:spMkLst>
        </pc:spChg>
        <pc:spChg chg="mod">
          <ac:chgData name="Jessica Jexler" userId="c50f2c87-c32a-4a3a-8c17-e0f1a898eede" providerId="ADAL" clId="{DF3D7A63-345E-49BE-BCFE-9C774A59D5FF}" dt="2026-07-21T11:56:09.042" v="1748" actId="1036"/>
          <ac:spMkLst>
            <pc:docMk/>
            <pc:sldMk cId="2875932986" sldId="279"/>
            <ac:spMk id="8" creationId="{B580A362-2D33-835B-EC6C-B7784DB1BC96}"/>
          </ac:spMkLst>
        </pc:spChg>
        <pc:spChg chg="mod">
          <ac:chgData name="Jessica Jexler" userId="c50f2c87-c32a-4a3a-8c17-e0f1a898eede" providerId="ADAL" clId="{DF3D7A63-345E-49BE-BCFE-9C774A59D5FF}" dt="2026-07-21T11:55:40.766" v="1743" actId="1076"/>
          <ac:spMkLst>
            <pc:docMk/>
            <pc:sldMk cId="2875932986" sldId="279"/>
            <ac:spMk id="10" creationId="{A18A041F-8ED7-30A1-078D-1EF5D8F612B0}"/>
          </ac:spMkLst>
        </pc:spChg>
        <pc:spChg chg="mod">
          <ac:chgData name="Jessica Jexler" userId="c50f2c87-c32a-4a3a-8c17-e0f1a898eede" providerId="ADAL" clId="{DF3D7A63-345E-49BE-BCFE-9C774A59D5FF}" dt="2026-07-21T11:55:48.404" v="1745" actId="1076"/>
          <ac:spMkLst>
            <pc:docMk/>
            <pc:sldMk cId="2875932986" sldId="279"/>
            <ac:spMk id="12" creationId="{21EA7040-FE33-FE20-D9D8-A386F75FAB58}"/>
          </ac:spMkLst>
        </pc:spChg>
        <pc:spChg chg="mod">
          <ac:chgData name="Jessica Jexler" userId="c50f2c87-c32a-4a3a-8c17-e0f1a898eede" providerId="ADAL" clId="{DF3D7A63-345E-49BE-BCFE-9C774A59D5FF}" dt="2026-07-21T11:56:33.563" v="1755" actId="14100"/>
          <ac:spMkLst>
            <pc:docMk/>
            <pc:sldMk cId="2875932986" sldId="279"/>
            <ac:spMk id="14" creationId="{905178CC-B3B2-C182-469F-A27A549EE605}"/>
          </ac:spMkLst>
        </pc:spChg>
        <pc:spChg chg="mod">
          <ac:chgData name="Jessica Jexler" userId="c50f2c87-c32a-4a3a-8c17-e0f1a898eede" providerId="ADAL" clId="{DF3D7A63-345E-49BE-BCFE-9C774A59D5FF}" dt="2026-07-21T11:55:43.835" v="1744" actId="1076"/>
          <ac:spMkLst>
            <pc:docMk/>
            <pc:sldMk cId="2875932986" sldId="279"/>
            <ac:spMk id="16" creationId="{B8B71575-7DAF-FE22-2D15-E2AEADA99F7B}"/>
          </ac:spMkLst>
        </pc:spChg>
        <pc:spChg chg="del mod">
          <ac:chgData name="Jessica Jexler" userId="c50f2c87-c32a-4a3a-8c17-e0f1a898eede" providerId="ADAL" clId="{DF3D7A63-345E-49BE-BCFE-9C774A59D5FF}" dt="2026-07-21T08:36:59.848" v="1519" actId="478"/>
          <ac:spMkLst>
            <pc:docMk/>
            <pc:sldMk cId="2875932986" sldId="279"/>
            <ac:spMk id="17" creationId="{73B586DE-FF9A-E7D8-B2AE-E7F7851639F2}"/>
          </ac:spMkLst>
        </pc:spChg>
        <pc:spChg chg="del mod">
          <ac:chgData name="Jessica Jexler" userId="c50f2c87-c32a-4a3a-8c17-e0f1a898eede" providerId="ADAL" clId="{DF3D7A63-345E-49BE-BCFE-9C774A59D5FF}" dt="2026-07-21T08:36:49.384" v="1517" actId="478"/>
          <ac:spMkLst>
            <pc:docMk/>
            <pc:sldMk cId="2875932986" sldId="279"/>
            <ac:spMk id="18" creationId="{598A681F-7E87-5857-4C3F-4B5A4969BEC5}"/>
          </ac:spMkLst>
        </pc:spChg>
        <pc:picChg chg="add mod">
          <ac:chgData name="Jessica Jexler" userId="c50f2c87-c32a-4a3a-8c17-e0f1a898eede" providerId="ADAL" clId="{DF3D7A63-345E-49BE-BCFE-9C774A59D5FF}" dt="2026-07-21T11:55:34.549" v="1742" actId="1076"/>
          <ac:picMkLst>
            <pc:docMk/>
            <pc:sldMk cId="2875932986" sldId="279"/>
            <ac:picMk id="4" creationId="{05056E1F-D698-0B7D-C1FF-713C61D4583F}"/>
          </ac:picMkLst>
        </pc:picChg>
        <pc:picChg chg="add mod">
          <ac:chgData name="Jessica Jexler" userId="c50f2c87-c32a-4a3a-8c17-e0f1a898eede" providerId="ADAL" clId="{DF3D7A63-345E-49BE-BCFE-9C774A59D5FF}" dt="2026-07-21T11:55:57.403" v="1746" actId="1076"/>
          <ac:picMkLst>
            <pc:docMk/>
            <pc:sldMk cId="2875932986" sldId="279"/>
            <ac:picMk id="6" creationId="{5D0E8623-13CA-B160-278F-E684DB62C921}"/>
          </ac:picMkLst>
        </pc:picChg>
        <pc:picChg chg="add mod modCrop">
          <ac:chgData name="Jessica Jexler" userId="c50f2c87-c32a-4a3a-8c17-e0f1a898eede" providerId="ADAL" clId="{DF3D7A63-345E-49BE-BCFE-9C774A59D5FF}" dt="2026-07-21T11:54:55.112" v="1739" actId="1076"/>
          <ac:picMkLst>
            <pc:docMk/>
            <pc:sldMk cId="2875932986" sldId="279"/>
            <ac:picMk id="11" creationId="{FFFE050D-81A4-6187-A01E-E5E0DF9FF56B}"/>
          </ac:picMkLst>
        </pc:picChg>
      </pc:sldChg>
      <pc:sldChg chg="addSp delSp modSp add mod modClrScheme chgLayout">
        <pc:chgData name="Jessica Jexler" userId="c50f2c87-c32a-4a3a-8c17-e0f1a898eede" providerId="ADAL" clId="{DF3D7A63-345E-49BE-BCFE-9C774A59D5FF}" dt="2026-07-22T10:42:37.537" v="1873" actId="404"/>
        <pc:sldMkLst>
          <pc:docMk/>
          <pc:sldMk cId="3197861082" sldId="281"/>
        </pc:sldMkLst>
        <pc:spChg chg="mod ord">
          <ac:chgData name="Jessica Jexler" userId="c50f2c87-c32a-4a3a-8c17-e0f1a898eede" providerId="ADAL" clId="{DF3D7A63-345E-49BE-BCFE-9C774A59D5FF}" dt="2026-07-22T10:42:37.537" v="1873" actId="404"/>
          <ac:spMkLst>
            <pc:docMk/>
            <pc:sldMk cId="3197861082" sldId="281"/>
            <ac:spMk id="2" creationId="{F5642460-34E8-B5C2-7798-79F82795BF18}"/>
          </ac:spMkLst>
        </pc:spChg>
        <pc:spChg chg="del mod">
          <ac:chgData name="Jessica Jexler" userId="c50f2c87-c32a-4a3a-8c17-e0f1a898eede" providerId="ADAL" clId="{DF3D7A63-345E-49BE-BCFE-9C774A59D5FF}" dt="2026-07-21T12:09:32.292" v="1778" actId="478"/>
          <ac:spMkLst>
            <pc:docMk/>
            <pc:sldMk cId="3197861082" sldId="281"/>
            <ac:spMk id="3" creationId="{6A113482-B3C5-9694-DB3C-0299F93CA2EE}"/>
          </ac:spMkLst>
        </pc:spChg>
        <pc:spChg chg="add del mod">
          <ac:chgData name="Jessica Jexler" userId="c50f2c87-c32a-4a3a-8c17-e0f1a898eede" providerId="ADAL" clId="{DF3D7A63-345E-49BE-BCFE-9C774A59D5FF}" dt="2026-07-22T10:40:54.031" v="1826" actId="478"/>
          <ac:spMkLst>
            <pc:docMk/>
            <pc:sldMk cId="3197861082" sldId="281"/>
            <ac:spMk id="4" creationId="{D33FCA7E-F079-DD99-A812-36C3EA819E18}"/>
          </ac:spMkLst>
        </pc:spChg>
        <pc:spChg chg="add mod">
          <ac:chgData name="Jessica Jexler" userId="c50f2c87-c32a-4a3a-8c17-e0f1a898eede" providerId="ADAL" clId="{DF3D7A63-345E-49BE-BCFE-9C774A59D5FF}" dt="2026-07-22T10:42:27.341" v="1871" actId="2711"/>
          <ac:spMkLst>
            <pc:docMk/>
            <pc:sldMk cId="3197861082" sldId="281"/>
            <ac:spMk id="5" creationId="{B560FD14-E8C0-1960-44AB-7A28791C5742}"/>
          </ac:spMkLst>
        </pc:spChg>
        <pc:spChg chg="add del mod">
          <ac:chgData name="Jessica Jexler" userId="c50f2c87-c32a-4a3a-8c17-e0f1a898eede" providerId="ADAL" clId="{DF3D7A63-345E-49BE-BCFE-9C774A59D5FF}" dt="2026-07-21T11:43:49.440" v="1722" actId="478"/>
          <ac:spMkLst>
            <pc:docMk/>
            <pc:sldMk cId="3197861082" sldId="281"/>
            <ac:spMk id="5" creationId="{C333879E-CFF3-D44F-89B2-89C28EABC282}"/>
          </ac:spMkLst>
        </pc:spChg>
        <pc:spChg chg="del mod">
          <ac:chgData name="Jessica Jexler" userId="c50f2c87-c32a-4a3a-8c17-e0f1a898eede" providerId="ADAL" clId="{DF3D7A63-345E-49BE-BCFE-9C774A59D5FF}" dt="2026-07-22T10:40:52.891" v="1825" actId="478"/>
          <ac:spMkLst>
            <pc:docMk/>
            <pc:sldMk cId="3197861082" sldId="281"/>
            <ac:spMk id="7" creationId="{136E5E05-210F-783E-41C3-8200DD167825}"/>
          </ac:spMkLst>
        </pc:spChg>
        <pc:spChg chg="del mod">
          <ac:chgData name="Jessica Jexler" userId="c50f2c87-c32a-4a3a-8c17-e0f1a898eede" providerId="ADAL" clId="{DF3D7A63-345E-49BE-BCFE-9C774A59D5FF}" dt="2026-07-22T10:40:28.862" v="1815" actId="478"/>
          <ac:spMkLst>
            <pc:docMk/>
            <pc:sldMk cId="3197861082" sldId="281"/>
            <ac:spMk id="8" creationId="{B27FB822-CF7F-5F0B-F5AB-3F8FA09E7FBC}"/>
          </ac:spMkLst>
        </pc:spChg>
        <pc:spChg chg="del mod">
          <ac:chgData name="Jessica Jexler" userId="c50f2c87-c32a-4a3a-8c17-e0f1a898eede" providerId="ADAL" clId="{DF3D7A63-345E-49BE-BCFE-9C774A59D5FF}" dt="2026-07-22T10:40:28.067" v="1814" actId="478"/>
          <ac:spMkLst>
            <pc:docMk/>
            <pc:sldMk cId="3197861082" sldId="281"/>
            <ac:spMk id="10" creationId="{F093DCAB-6F84-9382-42FC-0978AC71005B}"/>
          </ac:spMkLst>
        </pc:spChg>
        <pc:spChg chg="del mod">
          <ac:chgData name="Jessica Jexler" userId="c50f2c87-c32a-4a3a-8c17-e0f1a898eede" providerId="ADAL" clId="{DF3D7A63-345E-49BE-BCFE-9C774A59D5FF}" dt="2026-07-22T09:27:26.837" v="1802" actId="478"/>
          <ac:spMkLst>
            <pc:docMk/>
            <pc:sldMk cId="3197861082" sldId="281"/>
            <ac:spMk id="14" creationId="{786BFFBB-9A21-AB93-CB48-A2B99D4925F0}"/>
          </ac:spMkLst>
        </pc:spChg>
        <pc:spChg chg="del mod">
          <ac:chgData name="Jessica Jexler" userId="c50f2c87-c32a-4a3a-8c17-e0f1a898eede" providerId="ADAL" clId="{DF3D7A63-345E-49BE-BCFE-9C774A59D5FF}" dt="2026-07-22T09:27:27.948" v="1803" actId="478"/>
          <ac:spMkLst>
            <pc:docMk/>
            <pc:sldMk cId="3197861082" sldId="281"/>
            <ac:spMk id="16" creationId="{8A0D7B35-7E14-5949-C339-B72F9A7FD4BF}"/>
          </ac:spMkLst>
        </pc:spChg>
        <pc:spChg chg="del mod">
          <ac:chgData name="Jessica Jexler" userId="c50f2c87-c32a-4a3a-8c17-e0f1a898eede" providerId="ADAL" clId="{DF3D7A63-345E-49BE-BCFE-9C774A59D5FF}" dt="2026-07-21T12:03:13.251" v="1768" actId="478"/>
          <ac:spMkLst>
            <pc:docMk/>
            <pc:sldMk cId="3197861082" sldId="281"/>
            <ac:spMk id="17" creationId="{53B36D0E-3F2E-1216-1DB6-F0DC1AA2C0CE}"/>
          </ac:spMkLst>
        </pc:spChg>
        <pc:spChg chg="del">
          <ac:chgData name="Jessica Jexler" userId="c50f2c87-c32a-4a3a-8c17-e0f1a898eede" providerId="ADAL" clId="{DF3D7A63-345E-49BE-BCFE-9C774A59D5FF}" dt="2026-07-21T11:45:03.716" v="1735" actId="478"/>
          <ac:spMkLst>
            <pc:docMk/>
            <pc:sldMk cId="3197861082" sldId="281"/>
            <ac:spMk id="18" creationId="{F81B2296-8ADA-5EA6-85C8-0AC9EA2B9D6A}"/>
          </ac:spMkLst>
        </pc:spChg>
        <pc:picChg chg="add mod">
          <ac:chgData name="Jessica Jexler" userId="c50f2c87-c32a-4a3a-8c17-e0f1a898eede" providerId="ADAL" clId="{DF3D7A63-345E-49BE-BCFE-9C774A59D5FF}" dt="2026-07-22T10:42:01.854" v="1867" actId="1076"/>
          <ac:picMkLst>
            <pc:docMk/>
            <pc:sldMk cId="3197861082" sldId="281"/>
            <ac:picMk id="3" creationId="{0A019DF2-FECA-322C-C12A-CD815841F576}"/>
          </ac:picMkLst>
        </pc:picChg>
        <pc:picChg chg="add del mod ord modCrop">
          <ac:chgData name="Jessica Jexler" userId="c50f2c87-c32a-4a3a-8c17-e0f1a898eede" providerId="ADAL" clId="{DF3D7A63-345E-49BE-BCFE-9C774A59D5FF}" dt="2026-07-22T10:40:31.539" v="1817" actId="478"/>
          <ac:picMkLst>
            <pc:docMk/>
            <pc:sldMk cId="3197861082" sldId="281"/>
            <ac:picMk id="9" creationId="{DE9FCDF3-B8CD-B940-CF60-AFB1CD57BC63}"/>
          </ac:picMkLst>
        </pc:picChg>
        <pc:picChg chg="add del mod modCrop">
          <ac:chgData name="Jessica Jexler" userId="c50f2c87-c32a-4a3a-8c17-e0f1a898eede" providerId="ADAL" clId="{DF3D7A63-345E-49BE-BCFE-9C774A59D5FF}" dt="2026-07-22T10:40:24.924" v="1812" actId="478"/>
          <ac:picMkLst>
            <pc:docMk/>
            <pc:sldMk cId="3197861082" sldId="281"/>
            <ac:picMk id="12" creationId="{C869809A-5632-1ED7-9EA3-88D6AE575566}"/>
          </ac:picMkLst>
        </pc:picChg>
        <pc:picChg chg="add del mod">
          <ac:chgData name="Jessica Jexler" userId="c50f2c87-c32a-4a3a-8c17-e0f1a898eede" providerId="ADAL" clId="{DF3D7A63-345E-49BE-BCFE-9C774A59D5FF}" dt="2026-07-22T10:40:51.180" v="1824" actId="478"/>
          <ac:picMkLst>
            <pc:docMk/>
            <pc:sldMk cId="3197861082" sldId="281"/>
            <ac:picMk id="1026" creationId="{E488D1CD-5AEE-BEB8-810F-F8E7756899AA}"/>
          </ac:picMkLst>
        </pc:picChg>
      </pc:sldChg>
      <pc:sldChg chg="addSp delSp modSp add del mod chgLayout">
        <pc:chgData name="Jessica Jexler" userId="c50f2c87-c32a-4a3a-8c17-e0f1a898eede" providerId="ADAL" clId="{DF3D7A63-345E-49BE-BCFE-9C774A59D5FF}" dt="2026-07-22T09:26:58.310" v="1791" actId="47"/>
        <pc:sldMkLst>
          <pc:docMk/>
          <pc:sldMk cId="2350883905" sldId="283"/>
        </pc:sldMkLst>
        <pc:spChg chg="del mod">
          <ac:chgData name="Jessica Jexler" userId="c50f2c87-c32a-4a3a-8c17-e0f1a898eede" providerId="ADAL" clId="{DF3D7A63-345E-49BE-BCFE-9C774A59D5FF}" dt="2026-07-21T08:41:23.656" v="1608" actId="478"/>
          <ac:spMkLst>
            <pc:docMk/>
            <pc:sldMk cId="2350883905" sldId="283"/>
            <ac:spMk id="3" creationId="{3B8B1758-E091-FAC2-36FC-FD67FDB37CC6}"/>
          </ac:spMkLst>
        </pc:spChg>
        <pc:spChg chg="mod">
          <ac:chgData name="Jessica Jexler" userId="c50f2c87-c32a-4a3a-8c17-e0f1a898eede" providerId="ADAL" clId="{DF3D7A63-345E-49BE-BCFE-9C774A59D5FF}" dt="2026-07-21T08:44:34.281" v="1706" actId="1035"/>
          <ac:spMkLst>
            <pc:docMk/>
            <pc:sldMk cId="2350883905" sldId="283"/>
            <ac:spMk id="7" creationId="{5E44D1A5-DBB0-25E3-3D0B-1B8CDA8C1F46}"/>
          </ac:spMkLst>
        </pc:spChg>
        <pc:spChg chg="mod">
          <ac:chgData name="Jessica Jexler" userId="c50f2c87-c32a-4a3a-8c17-e0f1a898eede" providerId="ADAL" clId="{DF3D7A63-345E-49BE-BCFE-9C774A59D5FF}" dt="2026-07-21T08:44:34.281" v="1706" actId="1035"/>
          <ac:spMkLst>
            <pc:docMk/>
            <pc:sldMk cId="2350883905" sldId="283"/>
            <ac:spMk id="8" creationId="{8F364D20-BF9D-9FEF-7E8F-488D5B4D38B3}"/>
          </ac:spMkLst>
        </pc:spChg>
        <pc:spChg chg="mod">
          <ac:chgData name="Jessica Jexler" userId="c50f2c87-c32a-4a3a-8c17-e0f1a898eede" providerId="ADAL" clId="{DF3D7A63-345E-49BE-BCFE-9C774A59D5FF}" dt="2026-07-21T08:44:34.281" v="1706" actId="1035"/>
          <ac:spMkLst>
            <pc:docMk/>
            <pc:sldMk cId="2350883905" sldId="283"/>
            <ac:spMk id="10" creationId="{137E641F-1591-E6DE-6C23-0F08363B42B2}"/>
          </ac:spMkLst>
        </pc:spChg>
        <pc:spChg chg="mod">
          <ac:chgData name="Jessica Jexler" userId="c50f2c87-c32a-4a3a-8c17-e0f1a898eede" providerId="ADAL" clId="{DF3D7A63-345E-49BE-BCFE-9C774A59D5FF}" dt="2026-07-21T08:44:44.038" v="1716" actId="1036"/>
          <ac:spMkLst>
            <pc:docMk/>
            <pc:sldMk cId="2350883905" sldId="283"/>
            <ac:spMk id="12" creationId="{60B4681D-2927-DD6E-9EAF-967F97B8A53F}"/>
          </ac:spMkLst>
        </pc:spChg>
        <pc:spChg chg="mod">
          <ac:chgData name="Jessica Jexler" userId="c50f2c87-c32a-4a3a-8c17-e0f1a898eede" providerId="ADAL" clId="{DF3D7A63-345E-49BE-BCFE-9C774A59D5FF}" dt="2026-07-21T08:44:44.038" v="1716" actId="1036"/>
          <ac:spMkLst>
            <pc:docMk/>
            <pc:sldMk cId="2350883905" sldId="283"/>
            <ac:spMk id="14" creationId="{B2A66B76-ABDF-24A7-78DD-FAB7367FCCE8}"/>
          </ac:spMkLst>
        </pc:spChg>
        <pc:spChg chg="mod">
          <ac:chgData name="Jessica Jexler" userId="c50f2c87-c32a-4a3a-8c17-e0f1a898eede" providerId="ADAL" clId="{DF3D7A63-345E-49BE-BCFE-9C774A59D5FF}" dt="2026-07-21T08:44:44.038" v="1716" actId="1036"/>
          <ac:spMkLst>
            <pc:docMk/>
            <pc:sldMk cId="2350883905" sldId="283"/>
            <ac:spMk id="16" creationId="{452A810D-8262-D7FF-A357-360FE0F76556}"/>
          </ac:spMkLst>
        </pc:spChg>
        <pc:spChg chg="del mod">
          <ac:chgData name="Jessica Jexler" userId="c50f2c87-c32a-4a3a-8c17-e0f1a898eede" providerId="ADAL" clId="{DF3D7A63-345E-49BE-BCFE-9C774A59D5FF}" dt="2026-07-21T08:40:50.086" v="1598" actId="478"/>
          <ac:spMkLst>
            <pc:docMk/>
            <pc:sldMk cId="2350883905" sldId="283"/>
            <ac:spMk id="17" creationId="{F2BFA2B1-5D62-5B2C-4698-1BAE188F232E}"/>
          </ac:spMkLst>
        </pc:spChg>
        <pc:spChg chg="del mod">
          <ac:chgData name="Jessica Jexler" userId="c50f2c87-c32a-4a3a-8c17-e0f1a898eede" providerId="ADAL" clId="{DF3D7A63-345E-49BE-BCFE-9C774A59D5FF}" dt="2026-07-21T08:40:51.317" v="1599" actId="478"/>
          <ac:spMkLst>
            <pc:docMk/>
            <pc:sldMk cId="2350883905" sldId="283"/>
            <ac:spMk id="18" creationId="{98B08A15-EC8A-2CEC-7E27-0612AEADB305}"/>
          </ac:spMkLst>
        </pc:spChg>
        <pc:picChg chg="add mod">
          <ac:chgData name="Jessica Jexler" userId="c50f2c87-c32a-4a3a-8c17-e0f1a898eede" providerId="ADAL" clId="{DF3D7A63-345E-49BE-BCFE-9C774A59D5FF}" dt="2026-07-21T08:44:50.368" v="1717" actId="1076"/>
          <ac:picMkLst>
            <pc:docMk/>
            <pc:sldMk cId="2350883905" sldId="283"/>
            <ac:picMk id="2" creationId="{8789AF75-6461-1A56-F1BF-9F32CF9EE690}"/>
          </ac:picMkLst>
        </pc:picChg>
        <pc:picChg chg="add mod modCrop">
          <ac:chgData name="Jessica Jexler" userId="c50f2c87-c32a-4a3a-8c17-e0f1a898eede" providerId="ADAL" clId="{DF3D7A63-345E-49BE-BCFE-9C774A59D5FF}" dt="2026-07-21T08:44:52.025" v="1718" actId="1076"/>
          <ac:picMkLst>
            <pc:docMk/>
            <pc:sldMk cId="2350883905" sldId="283"/>
            <ac:picMk id="6" creationId="{6A475F60-416B-6869-3F54-D5135657C153}"/>
          </ac:picMkLst>
        </pc:picChg>
        <pc:picChg chg="add mod modCrop">
          <ac:chgData name="Jessica Jexler" userId="c50f2c87-c32a-4a3a-8c17-e0f1a898eede" providerId="ADAL" clId="{DF3D7A63-345E-49BE-BCFE-9C774A59D5FF}" dt="2026-07-21T08:44:55.429" v="1719" actId="1076"/>
          <ac:picMkLst>
            <pc:docMk/>
            <pc:sldMk cId="2350883905" sldId="283"/>
            <ac:picMk id="11" creationId="{B47D8CFC-C98C-E26C-3523-0F0421DEF3B7}"/>
          </ac:picMkLst>
        </pc:picChg>
      </pc:sldChg>
      <pc:sldChg chg="addSp delSp modSp add del mod">
        <pc:chgData name="Jessica Jexler" userId="c50f2c87-c32a-4a3a-8c17-e0f1a898eede" providerId="ADAL" clId="{DF3D7A63-345E-49BE-BCFE-9C774A59D5FF}" dt="2026-07-22T09:26:58.793" v="1792" actId="47"/>
        <pc:sldMkLst>
          <pc:docMk/>
          <pc:sldMk cId="3753083198" sldId="284"/>
        </pc:sldMkLst>
        <pc:spChg chg="del mod">
          <ac:chgData name="Jessica Jexler" userId="c50f2c87-c32a-4a3a-8c17-e0f1a898eede" providerId="ADAL" clId="{DF3D7A63-345E-49BE-BCFE-9C774A59D5FF}" dt="2026-07-21T08:42:49.482" v="1657" actId="478"/>
          <ac:spMkLst>
            <pc:docMk/>
            <pc:sldMk cId="3753083198" sldId="284"/>
            <ac:spMk id="3" creationId="{307C7DC8-7576-F793-7B42-562B1EBB9B4A}"/>
          </ac:spMkLst>
        </pc:spChg>
        <pc:spChg chg="mod">
          <ac:chgData name="Jessica Jexler" userId="c50f2c87-c32a-4a3a-8c17-e0f1a898eede" providerId="ADAL" clId="{DF3D7A63-345E-49BE-BCFE-9C774A59D5FF}" dt="2026-07-21T08:43:27.306" v="1675" actId="1037"/>
          <ac:spMkLst>
            <pc:docMk/>
            <pc:sldMk cId="3753083198" sldId="284"/>
            <ac:spMk id="7" creationId="{D62CE8CC-E802-00CD-3C28-DC0441689FF7}"/>
          </ac:spMkLst>
        </pc:spChg>
        <pc:spChg chg="mod">
          <ac:chgData name="Jessica Jexler" userId="c50f2c87-c32a-4a3a-8c17-e0f1a898eede" providerId="ADAL" clId="{DF3D7A63-345E-49BE-BCFE-9C774A59D5FF}" dt="2026-07-21T08:42:28.456" v="1650" actId="1076"/>
          <ac:spMkLst>
            <pc:docMk/>
            <pc:sldMk cId="3753083198" sldId="284"/>
            <ac:spMk id="8" creationId="{1FD3F68C-9DDD-0791-331A-54CE791EF696}"/>
          </ac:spMkLst>
        </pc:spChg>
        <pc:spChg chg="mod">
          <ac:chgData name="Jessica Jexler" userId="c50f2c87-c32a-4a3a-8c17-e0f1a898eede" providerId="ADAL" clId="{DF3D7A63-345E-49BE-BCFE-9C774A59D5FF}" dt="2026-07-21T08:34:42.994" v="1479" actId="2711"/>
          <ac:spMkLst>
            <pc:docMk/>
            <pc:sldMk cId="3753083198" sldId="284"/>
            <ac:spMk id="10" creationId="{802BDF7C-5D9B-09AD-0D7D-764D329D1099}"/>
          </ac:spMkLst>
        </pc:spChg>
        <pc:spChg chg="mod">
          <ac:chgData name="Jessica Jexler" userId="c50f2c87-c32a-4a3a-8c17-e0f1a898eede" providerId="ADAL" clId="{DF3D7A63-345E-49BE-BCFE-9C774A59D5FF}" dt="2026-07-21T08:43:32.839" v="1680" actId="1037"/>
          <ac:spMkLst>
            <pc:docMk/>
            <pc:sldMk cId="3753083198" sldId="284"/>
            <ac:spMk id="12" creationId="{DE02585D-F9EC-6272-DAFC-5A5756DD5B6A}"/>
          </ac:spMkLst>
        </pc:spChg>
        <pc:spChg chg="mod">
          <ac:chgData name="Jessica Jexler" userId="c50f2c87-c32a-4a3a-8c17-e0f1a898eede" providerId="ADAL" clId="{DF3D7A63-345E-49BE-BCFE-9C774A59D5FF}" dt="2026-07-21T08:34:46.154" v="1480" actId="14100"/>
          <ac:spMkLst>
            <pc:docMk/>
            <pc:sldMk cId="3753083198" sldId="284"/>
            <ac:spMk id="14" creationId="{E988FCC3-CF0B-4772-E98D-22AA76D2E7B5}"/>
          </ac:spMkLst>
        </pc:spChg>
        <pc:spChg chg="del mod">
          <ac:chgData name="Jessica Jexler" userId="c50f2c87-c32a-4a3a-8c17-e0f1a898eede" providerId="ADAL" clId="{DF3D7A63-345E-49BE-BCFE-9C774A59D5FF}" dt="2026-07-21T08:34:47.864" v="1481" actId="478"/>
          <ac:spMkLst>
            <pc:docMk/>
            <pc:sldMk cId="3753083198" sldId="284"/>
            <ac:spMk id="16" creationId="{FC489D26-8C7E-0C7A-A6DC-FD8EE42D5C14}"/>
          </ac:spMkLst>
        </pc:spChg>
        <pc:spChg chg="del mod">
          <ac:chgData name="Jessica Jexler" userId="c50f2c87-c32a-4a3a-8c17-e0f1a898eede" providerId="ADAL" clId="{DF3D7A63-345E-49BE-BCFE-9C774A59D5FF}" dt="2026-07-21T08:43:01.238" v="1661" actId="478"/>
          <ac:spMkLst>
            <pc:docMk/>
            <pc:sldMk cId="3753083198" sldId="284"/>
            <ac:spMk id="17" creationId="{1C30D5DC-D785-DCA5-B358-A335076B6D82}"/>
          </ac:spMkLst>
        </pc:spChg>
        <pc:spChg chg="del mod">
          <ac:chgData name="Jessica Jexler" userId="c50f2c87-c32a-4a3a-8c17-e0f1a898eede" providerId="ADAL" clId="{DF3D7A63-345E-49BE-BCFE-9C774A59D5FF}" dt="2026-07-21T08:43:06.683" v="1664" actId="478"/>
          <ac:spMkLst>
            <pc:docMk/>
            <pc:sldMk cId="3753083198" sldId="284"/>
            <ac:spMk id="18" creationId="{5DC9B26E-8563-0FAE-B160-976288722F63}"/>
          </ac:spMkLst>
        </pc:spChg>
        <pc:picChg chg="add mod modCrop">
          <ac:chgData name="Jessica Jexler" userId="c50f2c87-c32a-4a3a-8c17-e0f1a898eede" providerId="ADAL" clId="{DF3D7A63-345E-49BE-BCFE-9C774A59D5FF}" dt="2026-07-21T08:43:24.450" v="1668" actId="1076"/>
          <ac:picMkLst>
            <pc:docMk/>
            <pc:sldMk cId="3753083198" sldId="284"/>
            <ac:picMk id="2" creationId="{0D50EDC5-1F64-4871-AC4D-A8B15056525F}"/>
          </ac:picMkLst>
        </pc:picChg>
        <pc:picChg chg="add del mod">
          <ac:chgData name="Jessica Jexler" userId="c50f2c87-c32a-4a3a-8c17-e0f1a898eede" providerId="ADAL" clId="{DF3D7A63-345E-49BE-BCFE-9C774A59D5FF}" dt="2026-07-21T08:33:30.507" v="1456" actId="478"/>
          <ac:picMkLst>
            <pc:docMk/>
            <pc:sldMk cId="3753083198" sldId="284"/>
            <ac:picMk id="5" creationId="{762DBE43-9ADA-C8F2-2219-E2F6E5D243B6}"/>
          </ac:picMkLst>
        </pc:picChg>
        <pc:picChg chg="add mod">
          <ac:chgData name="Jessica Jexler" userId="c50f2c87-c32a-4a3a-8c17-e0f1a898eede" providerId="ADAL" clId="{DF3D7A63-345E-49BE-BCFE-9C774A59D5FF}" dt="2026-07-21T08:43:14.474" v="1666" actId="1076"/>
          <ac:picMkLst>
            <pc:docMk/>
            <pc:sldMk cId="3753083198" sldId="284"/>
            <ac:picMk id="2050" creationId="{55B1707E-683C-5FD0-9308-257410089779}"/>
          </ac:picMkLst>
        </pc:picChg>
        <pc:picChg chg="add del mod">
          <ac:chgData name="Jessica Jexler" userId="c50f2c87-c32a-4a3a-8c17-e0f1a898eede" providerId="ADAL" clId="{DF3D7A63-345E-49BE-BCFE-9C774A59D5FF}" dt="2026-07-21T08:31:47.685" v="1446" actId="478"/>
          <ac:picMkLst>
            <pc:docMk/>
            <pc:sldMk cId="3753083198" sldId="284"/>
            <ac:picMk id="2052" creationId="{D7E56553-E38C-BC7C-96C9-3183AE745EE0}"/>
          </ac:picMkLst>
        </pc:picChg>
        <pc:picChg chg="add mod">
          <ac:chgData name="Jessica Jexler" userId="c50f2c87-c32a-4a3a-8c17-e0f1a898eede" providerId="ADAL" clId="{DF3D7A63-345E-49BE-BCFE-9C774A59D5FF}" dt="2026-07-21T08:43:21.709" v="1667" actId="1076"/>
          <ac:picMkLst>
            <pc:docMk/>
            <pc:sldMk cId="3753083198" sldId="284"/>
            <ac:picMk id="2054" creationId="{388167AF-B0B6-6F43-E58D-E202190086C8}"/>
          </ac:picMkLst>
        </pc:picChg>
      </pc:sldChg>
      <pc:sldChg chg="addSp delSp modSp new del mod modClrScheme chgLayout">
        <pc:chgData name="Jessica Jexler" userId="c50f2c87-c32a-4a3a-8c17-e0f1a898eede" providerId="ADAL" clId="{DF3D7A63-345E-49BE-BCFE-9C774A59D5FF}" dt="2026-07-22T09:26:46.282" v="1784" actId="47"/>
        <pc:sldMkLst>
          <pc:docMk/>
          <pc:sldMk cId="807267822" sldId="286"/>
        </pc:sldMkLst>
      </pc:sldChg>
      <pc:sldChg chg="addSp delSp modSp new del mod modClrScheme chgLayout">
        <pc:chgData name="Jessica Jexler" userId="c50f2c87-c32a-4a3a-8c17-e0f1a898eede" providerId="ADAL" clId="{DF3D7A63-345E-49BE-BCFE-9C774A59D5FF}" dt="2026-07-22T09:26:57.141" v="1789" actId="47"/>
        <pc:sldMkLst>
          <pc:docMk/>
          <pc:sldMk cId="2296369414" sldId="287"/>
        </pc:sldMkLst>
      </pc:sldChg>
      <pc:sldChg chg="delSp modSp add del mod">
        <pc:chgData name="Jessica Jexler" userId="c50f2c87-c32a-4a3a-8c17-e0f1a898eede" providerId="ADAL" clId="{DF3D7A63-345E-49BE-BCFE-9C774A59D5FF}" dt="2026-07-22T09:26:59.293" v="1793" actId="47"/>
        <pc:sldMkLst>
          <pc:docMk/>
          <pc:sldMk cId="2076693942" sldId="288"/>
        </pc:sldMkLst>
        <pc:spChg chg="del">
          <ac:chgData name="Jessica Jexler" userId="c50f2c87-c32a-4a3a-8c17-e0f1a898eede" providerId="ADAL" clId="{DF3D7A63-345E-49BE-BCFE-9C774A59D5FF}" dt="2026-07-21T08:35:14.634" v="1499" actId="478"/>
          <ac:spMkLst>
            <pc:docMk/>
            <pc:sldMk cId="2076693942" sldId="288"/>
            <ac:spMk id="3" creationId="{F85AE92D-1F67-9152-AB0D-159C6AC3A969}"/>
          </ac:spMkLst>
        </pc:spChg>
        <pc:spChg chg="del">
          <ac:chgData name="Jessica Jexler" userId="c50f2c87-c32a-4a3a-8c17-e0f1a898eede" providerId="ADAL" clId="{DF3D7A63-345E-49BE-BCFE-9C774A59D5FF}" dt="2026-07-21T08:35:14.087" v="1498" actId="478"/>
          <ac:spMkLst>
            <pc:docMk/>
            <pc:sldMk cId="2076693942" sldId="288"/>
            <ac:spMk id="7" creationId="{01F760CD-C334-3D45-406B-06599C9FA008}"/>
          </ac:spMkLst>
        </pc:spChg>
        <pc:spChg chg="mod">
          <ac:chgData name="Jessica Jexler" userId="c50f2c87-c32a-4a3a-8c17-e0f1a898eede" providerId="ADAL" clId="{DF3D7A63-345E-49BE-BCFE-9C774A59D5FF}" dt="2026-07-21T12:04:37.411" v="1773" actId="1076"/>
          <ac:spMkLst>
            <pc:docMk/>
            <pc:sldMk cId="2076693942" sldId="288"/>
            <ac:spMk id="8" creationId="{A2B58E9A-1662-1811-65B1-EA194B9C3656}"/>
          </ac:spMkLst>
        </pc:spChg>
        <pc:spChg chg="del mod">
          <ac:chgData name="Jessica Jexler" userId="c50f2c87-c32a-4a3a-8c17-e0f1a898eede" providerId="ADAL" clId="{DF3D7A63-345E-49BE-BCFE-9C774A59D5FF}" dt="2026-07-21T08:35:08.116" v="1492"/>
          <ac:spMkLst>
            <pc:docMk/>
            <pc:sldMk cId="2076693942" sldId="288"/>
            <ac:spMk id="10" creationId="{F256CBDA-589B-9684-BB57-EEE0AE466C51}"/>
          </ac:spMkLst>
        </pc:spChg>
        <pc:spChg chg="del">
          <ac:chgData name="Jessica Jexler" userId="c50f2c87-c32a-4a3a-8c17-e0f1a898eede" providerId="ADAL" clId="{DF3D7A63-345E-49BE-BCFE-9C774A59D5FF}" dt="2026-07-21T08:35:13.066" v="1495" actId="478"/>
          <ac:spMkLst>
            <pc:docMk/>
            <pc:sldMk cId="2076693942" sldId="288"/>
            <ac:spMk id="12" creationId="{69A7C47C-8CE0-A5FC-11D3-00A819EA58DD}"/>
          </ac:spMkLst>
        </pc:spChg>
        <pc:spChg chg="mod">
          <ac:chgData name="Jessica Jexler" userId="c50f2c87-c32a-4a3a-8c17-e0f1a898eede" providerId="ADAL" clId="{DF3D7A63-345E-49BE-BCFE-9C774A59D5FF}" dt="2026-07-21T12:04:36.006" v="1772" actId="1076"/>
          <ac:spMkLst>
            <pc:docMk/>
            <pc:sldMk cId="2076693942" sldId="288"/>
            <ac:spMk id="14" creationId="{BF939DDA-C9C3-436E-6C72-10B9C3CD0F6B}"/>
          </ac:spMkLst>
        </pc:spChg>
        <pc:spChg chg="del mod">
          <ac:chgData name="Jessica Jexler" userId="c50f2c87-c32a-4a3a-8c17-e0f1a898eede" providerId="ADAL" clId="{DF3D7A63-345E-49BE-BCFE-9C774A59D5FF}" dt="2026-07-21T08:35:13.068" v="1497"/>
          <ac:spMkLst>
            <pc:docMk/>
            <pc:sldMk cId="2076693942" sldId="288"/>
            <ac:spMk id="16" creationId="{27E3EF96-F1B9-1580-CBF6-AEA4A2800E32}"/>
          </ac:spMkLst>
        </pc:spChg>
        <pc:spChg chg="del">
          <ac:chgData name="Jessica Jexler" userId="c50f2c87-c32a-4a3a-8c17-e0f1a898eede" providerId="ADAL" clId="{DF3D7A63-345E-49BE-BCFE-9C774A59D5FF}" dt="2026-07-21T08:35:15.559" v="1500" actId="478"/>
          <ac:spMkLst>
            <pc:docMk/>
            <pc:sldMk cId="2076693942" sldId="288"/>
            <ac:spMk id="18" creationId="{99594866-B58A-583B-EE25-D8A83EB57334}"/>
          </ac:spMkLst>
        </pc:spChg>
        <pc:picChg chg="del">
          <ac:chgData name="Jessica Jexler" userId="c50f2c87-c32a-4a3a-8c17-e0f1a898eede" providerId="ADAL" clId="{DF3D7A63-345E-49BE-BCFE-9C774A59D5FF}" dt="2026-07-21T08:34:58.865" v="1484" actId="478"/>
          <ac:picMkLst>
            <pc:docMk/>
            <pc:sldMk cId="2076693942" sldId="288"/>
            <ac:picMk id="2" creationId="{E223B555-B997-B256-344D-F0CE727485CF}"/>
          </ac:picMkLst>
        </pc:picChg>
        <pc:picChg chg="mod">
          <ac:chgData name="Jessica Jexler" userId="c50f2c87-c32a-4a3a-8c17-e0f1a898eede" providerId="ADAL" clId="{DF3D7A63-345E-49BE-BCFE-9C774A59D5FF}" dt="2026-07-21T08:38:57.073" v="1575" actId="1076"/>
          <ac:picMkLst>
            <pc:docMk/>
            <pc:sldMk cId="2076693942" sldId="288"/>
            <ac:picMk id="5" creationId="{C3F567B8-3C4B-53E8-2285-4B5F767D1D95}"/>
          </ac:picMkLst>
        </pc:picChg>
        <pc:picChg chg="del">
          <ac:chgData name="Jessica Jexler" userId="c50f2c87-c32a-4a3a-8c17-e0f1a898eede" providerId="ADAL" clId="{DF3D7A63-345E-49BE-BCFE-9C774A59D5FF}" dt="2026-07-21T08:34:59.813" v="1486" actId="478"/>
          <ac:picMkLst>
            <pc:docMk/>
            <pc:sldMk cId="2076693942" sldId="288"/>
            <ac:picMk id="2050" creationId="{EC417D3E-D0DD-F331-2EE3-D23AB5ADE480}"/>
          </ac:picMkLst>
        </pc:picChg>
        <pc:picChg chg="del">
          <ac:chgData name="Jessica Jexler" userId="c50f2c87-c32a-4a3a-8c17-e0f1a898eede" providerId="ADAL" clId="{DF3D7A63-345E-49BE-BCFE-9C774A59D5FF}" dt="2026-07-21T08:34:59.321" v="1485" actId="478"/>
          <ac:picMkLst>
            <pc:docMk/>
            <pc:sldMk cId="2076693942" sldId="288"/>
            <ac:picMk id="2054" creationId="{8F2F0A6C-DEC3-63FC-6B0E-9910051679DF}"/>
          </ac:picMkLst>
        </pc:picChg>
      </pc:sldChg>
      <pc:sldChg chg="add del">
        <pc:chgData name="Jessica Jexler" userId="c50f2c87-c32a-4a3a-8c17-e0f1a898eede" providerId="ADAL" clId="{DF3D7A63-345E-49BE-BCFE-9C774A59D5FF}" dt="2026-07-22T09:26:55.429" v="1787" actId="47"/>
        <pc:sldMkLst>
          <pc:docMk/>
          <pc:sldMk cId="3589511730" sldId="289"/>
        </pc:sldMkLst>
      </pc:sldChg>
      <pc:sldChg chg="add del">
        <pc:chgData name="Jessica Jexler" userId="c50f2c87-c32a-4a3a-8c17-e0f1a898eede" providerId="ADAL" clId="{DF3D7A63-345E-49BE-BCFE-9C774A59D5FF}" dt="2026-07-22T09:26:57.867" v="1790" actId="47"/>
        <pc:sldMkLst>
          <pc:docMk/>
          <pc:sldMk cId="2588390182" sldId="290"/>
        </pc:sldMkLst>
      </pc:sldChg>
      <pc:sldMasterChg chg="delSldLayout">
        <pc:chgData name="Jessica Jexler" userId="c50f2c87-c32a-4a3a-8c17-e0f1a898eede" providerId="ADAL" clId="{DF3D7A63-345E-49BE-BCFE-9C774A59D5FF}" dt="2026-07-22T09:26:57.867" v="1790" actId="47"/>
        <pc:sldMasterMkLst>
          <pc:docMk/>
          <pc:sldMasterMk cId="3047309022" sldId="2147483701"/>
        </pc:sldMasterMkLst>
        <pc:sldLayoutChg chg="del">
          <pc:chgData name="Jessica Jexler" userId="c50f2c87-c32a-4a3a-8c17-e0f1a898eede" providerId="ADAL" clId="{DF3D7A63-345E-49BE-BCFE-9C774A59D5FF}" dt="2026-07-22T09:26:57.867" v="1790" actId="47"/>
          <pc:sldLayoutMkLst>
            <pc:docMk/>
            <pc:sldMasterMk cId="3047309022" sldId="2147483701"/>
            <pc:sldLayoutMk cId="497272659" sldId="214748372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0DD33-6497-CFE3-A3AF-D0AE5C211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5A196F-0C6F-2935-3986-283C7C7D7C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3D8022-C4AE-2259-B122-7FE8D282D1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E5E3D-240E-2C06-E460-D5221D19EA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701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4629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5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641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6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20" r:id="rId15"/>
    <p:sldLayoutId id="2147483722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DFC77-25FF-DC74-F004-A8C3C8940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42460-34E8-B5C2-7798-79F82795B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4203" y="1296537"/>
            <a:ext cx="8017746" cy="3313832"/>
          </a:xfrm>
        </p:spPr>
        <p:txBody>
          <a:bodyPr>
            <a:noAutofit/>
          </a:bodyPr>
          <a:lstStyle/>
          <a:p>
            <a:r>
              <a:rPr lang="en-CH" sz="4400" dirty="0">
                <a:latin typeface="IAS Ribbon Sans Bold" pitchFamily="50" charset="0"/>
                <a:ea typeface="IAS Ribbon Sans Bold" pitchFamily="50" charset="0"/>
              </a:rPr>
              <a:t>Panel discussion: How can we build integrated systems to identify and support at-risk children early?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019DF2-FECA-322C-C12A-CD815841F5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846"/>
          <a:stretch>
            <a:fillRect/>
          </a:stretch>
        </p:blipFill>
        <p:spPr>
          <a:xfrm>
            <a:off x="9670988" y="3764208"/>
            <a:ext cx="2290961" cy="226749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560FD14-E8C0-1960-44AB-7A28791C5742}"/>
              </a:ext>
            </a:extLst>
          </p:cNvPr>
          <p:cNvSpPr/>
          <p:nvPr/>
        </p:nvSpPr>
        <p:spPr>
          <a:xfrm>
            <a:off x="9670988" y="6031705"/>
            <a:ext cx="2290962" cy="6710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ctr"/>
          <a:lstStyle/>
          <a:p>
            <a:pPr algn="ctr"/>
            <a:r>
              <a:rPr lang="en-CH" dirty="0">
                <a:solidFill>
                  <a:schemeClr val="tx1"/>
                </a:solidFill>
                <a:latin typeface="IAS Ribbon Sans Bold" pitchFamily="50" charset="0"/>
                <a:ea typeface="IAS Ribbon Sans Bold" pitchFamily="50" charset="0"/>
              </a:rPr>
              <a:t>Scan for interpretation </a:t>
            </a:r>
          </a:p>
        </p:txBody>
      </p:sp>
    </p:spTree>
    <p:extLst>
      <p:ext uri="{BB962C8B-B14F-4D97-AF65-F5344CB8AC3E}">
        <p14:creationId xmlns:p14="http://schemas.microsoft.com/office/powerpoint/2010/main" val="3197861082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5EF88E32-24B3-D741-BDD6-BEDF2D0A13CC}" vid="{51FFBED4-3697-084F-82A1-217ACB5584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36f8d0-c4c0-4f47-ae05-f87aea30adc7">
      <Terms xmlns="http://schemas.microsoft.com/office/infopath/2007/PartnerControls"/>
    </lcf76f155ced4ddcb4097134ff3c332f>
    <TaxCatchAll xmlns="73ce610f-b889-47d4-8ab5-c38f623799c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EDCEEC58F924B8688429696C030D2" ma:contentTypeVersion="19" ma:contentTypeDescription="Create a new document." ma:contentTypeScope="" ma:versionID="b4d8bdf56c9ebdc58dfe75d904c50a7a">
  <xsd:schema xmlns:xsd="http://www.w3.org/2001/XMLSchema" xmlns:xs="http://www.w3.org/2001/XMLSchema" xmlns:p="http://schemas.microsoft.com/office/2006/metadata/properties" xmlns:ns2="e236f8d0-c4c0-4f47-ae05-f87aea30adc7" xmlns:ns3="73ce610f-b889-47d4-8ab5-c38f623799c9" targetNamespace="http://schemas.microsoft.com/office/2006/metadata/properties" ma:root="true" ma:fieldsID="6eb87eb5e6ae4b3023b2eee28dfdb8f0" ns2:_="" ns3:_="">
    <xsd:import namespace="e236f8d0-c4c0-4f47-ae05-f87aea30adc7"/>
    <xsd:import namespace="73ce610f-b889-47d4-8ab5-c38f62379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f8d0-c4c0-4f47-ae05-f87aea30a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610f-b889-47d4-8ab5-c38f6237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0bfebf-baa6-4c8c-8536-352a9d7474a2}" ma:internalName="TaxCatchAll" ma:showField="CatchAllData" ma:web="73ce610f-b889-47d4-8ab5-c38f62379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B96711-2CD8-4386-B47C-311416FD2142}">
  <ds:schemaRefs>
    <ds:schemaRef ds:uri="http://purl.org/dc/terms/"/>
    <ds:schemaRef ds:uri="http://www.w3.org/XML/1998/namespace"/>
    <ds:schemaRef ds:uri="http://schemas.microsoft.com/office/2006/documentManagement/types"/>
    <ds:schemaRef ds:uri="e236f8d0-c4c0-4f47-ae05-f87aea30adc7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73ce610f-b889-47d4-8ab5-c38f623799c9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CA97BDC-554F-4160-AB57-2BA36D3B0E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36f8d0-c4c0-4f47-ae05-f87aea30adc7"/>
    <ds:schemaRef ds:uri="73ce610f-b889-47d4-8ab5-c38f623799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F870B22-04BE-4B05-9942-1E6282184D6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AIDS-2026-Speaker-template_Verdana</Template>
  <TotalTime>1703</TotalTime>
  <Words>21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Verdana</vt:lpstr>
      <vt:lpstr>IAS Ribbon Sans Bold</vt:lpstr>
      <vt:lpstr>AIDS2026</vt:lpstr>
      <vt:lpstr>Panel discussion: How can we build integrated systems to identify and support at-risk children early?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Kate Powis</dc:creator>
  <cp:lastModifiedBy>Jessica Jexler</cp:lastModifiedBy>
  <cp:revision>5</cp:revision>
  <dcterms:created xsi:type="dcterms:W3CDTF">2026-05-18T11:09:55Z</dcterms:created>
  <dcterms:modified xsi:type="dcterms:W3CDTF">2026-07-22T10:42:45Z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  <property fmtid="{D5CDD505-2E9C-101B-9397-08002B2CF9AE}" pid="3" name="MediaServiceImageTags">
    <vt:lpwstr/>
  </property>
</Properties>
</file>