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701" r:id="rId4"/>
  </p:sldMasterIdLst>
  <p:notesMasterIdLst>
    <p:notesMasterId r:id="rId10"/>
  </p:notesMasterIdLst>
  <p:sldIdLst>
    <p:sldId id="287" r:id="rId5"/>
    <p:sldId id="290" r:id="rId6"/>
    <p:sldId id="283" r:id="rId7"/>
    <p:sldId id="284" r:id="rId8"/>
    <p:sldId id="288" r:id="rId9"/>
  </p:sldIdLst>
  <p:sldSz cx="12192000" cy="6858000"/>
  <p:notesSz cx="6858000" cy="9144000"/>
  <p:embeddedFontLst>
    <p:embeddedFont>
      <p:font typeface="IAS Ribbon Sans Bold" pitchFamily="50" charset="0"/>
      <p:bold r:id="rId11"/>
      <p:boldItalic r:id="rId12"/>
    </p:embeddedFont>
    <p:embeddedFont>
      <p:font typeface="IAS Ribbon Sans Regular" pitchFamily="50" charset="0"/>
      <p:regular r:id="rId13"/>
      <p:italic r:id="rId14"/>
    </p:embeddedFont>
    <p:embeddedFont>
      <p:font typeface="Verdana" panose="020B060403050404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9D8EB92-3B0F-9062-938B-017E864B7A8B}" name="Jessica Jexler" initials="JJ" userId="S::jessica.jexler@iasociety.org::c50f2c87-c32a-4a3a-8c17-e0f1a898eed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65CE87-97A8-4891-94E6-796429D4015E}" v="59" dt="2026-07-21T12:09:30.7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–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8FB837D-C827-4EFA-A057-4D05807E0F7C}" styleName="Themed Style 1 –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16" autoAdjust="0"/>
    <p:restoredTop sz="96301"/>
  </p:normalViewPr>
  <p:slideViewPr>
    <p:cSldViewPr snapToGrid="0" snapToObjects="1">
      <p:cViewPr varScale="1">
        <p:scale>
          <a:sx n="106" d="100"/>
          <a:sy n="106" d="100"/>
        </p:scale>
        <p:origin x="930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23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ca Jexler" userId="c50f2c87-c32a-4a3a-8c17-e0f1a898eede" providerId="ADAL" clId="{DF3D7A63-345E-49BE-BCFE-9C774A59D5FF}"/>
    <pc:docChg chg="undo custSel addSld delSld modSld sldOrd">
      <pc:chgData name="Jessica Jexler" userId="c50f2c87-c32a-4a3a-8c17-e0f1a898eede" providerId="ADAL" clId="{DF3D7A63-345E-49BE-BCFE-9C774A59D5FF}" dt="2026-07-22T10:55:21.139" v="1787" actId="47"/>
      <pc:docMkLst>
        <pc:docMk/>
      </pc:docMkLst>
      <pc:sldChg chg="addSp delSp modSp add del mod ord">
        <pc:chgData name="Jessica Jexler" userId="c50f2c87-c32a-4a3a-8c17-e0f1a898eede" providerId="ADAL" clId="{DF3D7A63-345E-49BE-BCFE-9C774A59D5FF}" dt="2026-07-22T10:55:20.540" v="1786" actId="47"/>
        <pc:sldMkLst>
          <pc:docMk/>
          <pc:sldMk cId="2875932986" sldId="279"/>
        </pc:sldMkLst>
        <pc:spChg chg="del mod">
          <ac:chgData name="Jessica Jexler" userId="c50f2c87-c32a-4a3a-8c17-e0f1a898eede" providerId="ADAL" clId="{DF3D7A63-345E-49BE-BCFE-9C774A59D5FF}" dt="2026-07-21T08:36:43.481" v="1514" actId="478"/>
          <ac:spMkLst>
            <pc:docMk/>
            <pc:sldMk cId="2875932986" sldId="279"/>
            <ac:spMk id="3" creationId="{E8434E32-2AB5-D701-2496-35B1074B973C}"/>
          </ac:spMkLst>
        </pc:spChg>
        <pc:spChg chg="mod">
          <ac:chgData name="Jessica Jexler" userId="c50f2c87-c32a-4a3a-8c17-e0f1a898eede" providerId="ADAL" clId="{DF3D7A63-345E-49BE-BCFE-9C774A59D5FF}" dt="2026-07-21T11:55:02.371" v="1740" actId="1076"/>
          <ac:spMkLst>
            <pc:docMk/>
            <pc:sldMk cId="2875932986" sldId="279"/>
            <ac:spMk id="7" creationId="{6B9B3FD0-98B3-026A-226C-288E5BE8BE4E}"/>
          </ac:spMkLst>
        </pc:spChg>
        <pc:spChg chg="mod">
          <ac:chgData name="Jessica Jexler" userId="c50f2c87-c32a-4a3a-8c17-e0f1a898eede" providerId="ADAL" clId="{DF3D7A63-345E-49BE-BCFE-9C774A59D5FF}" dt="2026-07-21T11:56:09.042" v="1748" actId="1036"/>
          <ac:spMkLst>
            <pc:docMk/>
            <pc:sldMk cId="2875932986" sldId="279"/>
            <ac:spMk id="8" creationId="{B580A362-2D33-835B-EC6C-B7784DB1BC96}"/>
          </ac:spMkLst>
        </pc:spChg>
        <pc:spChg chg="mod">
          <ac:chgData name="Jessica Jexler" userId="c50f2c87-c32a-4a3a-8c17-e0f1a898eede" providerId="ADAL" clId="{DF3D7A63-345E-49BE-BCFE-9C774A59D5FF}" dt="2026-07-21T11:55:40.766" v="1743" actId="1076"/>
          <ac:spMkLst>
            <pc:docMk/>
            <pc:sldMk cId="2875932986" sldId="279"/>
            <ac:spMk id="10" creationId="{A18A041F-8ED7-30A1-078D-1EF5D8F612B0}"/>
          </ac:spMkLst>
        </pc:spChg>
        <pc:spChg chg="mod">
          <ac:chgData name="Jessica Jexler" userId="c50f2c87-c32a-4a3a-8c17-e0f1a898eede" providerId="ADAL" clId="{DF3D7A63-345E-49BE-BCFE-9C774A59D5FF}" dt="2026-07-21T11:55:48.404" v="1745" actId="1076"/>
          <ac:spMkLst>
            <pc:docMk/>
            <pc:sldMk cId="2875932986" sldId="279"/>
            <ac:spMk id="12" creationId="{21EA7040-FE33-FE20-D9D8-A386F75FAB58}"/>
          </ac:spMkLst>
        </pc:spChg>
        <pc:spChg chg="mod">
          <ac:chgData name="Jessica Jexler" userId="c50f2c87-c32a-4a3a-8c17-e0f1a898eede" providerId="ADAL" clId="{DF3D7A63-345E-49BE-BCFE-9C774A59D5FF}" dt="2026-07-21T11:56:33.563" v="1755" actId="14100"/>
          <ac:spMkLst>
            <pc:docMk/>
            <pc:sldMk cId="2875932986" sldId="279"/>
            <ac:spMk id="14" creationId="{905178CC-B3B2-C182-469F-A27A549EE605}"/>
          </ac:spMkLst>
        </pc:spChg>
        <pc:spChg chg="mod">
          <ac:chgData name="Jessica Jexler" userId="c50f2c87-c32a-4a3a-8c17-e0f1a898eede" providerId="ADAL" clId="{DF3D7A63-345E-49BE-BCFE-9C774A59D5FF}" dt="2026-07-21T11:55:43.835" v="1744" actId="1076"/>
          <ac:spMkLst>
            <pc:docMk/>
            <pc:sldMk cId="2875932986" sldId="279"/>
            <ac:spMk id="16" creationId="{B8B71575-7DAF-FE22-2D15-E2AEADA99F7B}"/>
          </ac:spMkLst>
        </pc:spChg>
        <pc:spChg chg="del mod">
          <ac:chgData name="Jessica Jexler" userId="c50f2c87-c32a-4a3a-8c17-e0f1a898eede" providerId="ADAL" clId="{DF3D7A63-345E-49BE-BCFE-9C774A59D5FF}" dt="2026-07-21T08:36:59.848" v="1519" actId="478"/>
          <ac:spMkLst>
            <pc:docMk/>
            <pc:sldMk cId="2875932986" sldId="279"/>
            <ac:spMk id="17" creationId="{73B586DE-FF9A-E7D8-B2AE-E7F7851639F2}"/>
          </ac:spMkLst>
        </pc:spChg>
        <pc:spChg chg="del mod">
          <ac:chgData name="Jessica Jexler" userId="c50f2c87-c32a-4a3a-8c17-e0f1a898eede" providerId="ADAL" clId="{DF3D7A63-345E-49BE-BCFE-9C774A59D5FF}" dt="2026-07-21T08:36:49.384" v="1517" actId="478"/>
          <ac:spMkLst>
            <pc:docMk/>
            <pc:sldMk cId="2875932986" sldId="279"/>
            <ac:spMk id="18" creationId="{598A681F-7E87-5857-4C3F-4B5A4969BEC5}"/>
          </ac:spMkLst>
        </pc:spChg>
        <pc:picChg chg="add mod">
          <ac:chgData name="Jessica Jexler" userId="c50f2c87-c32a-4a3a-8c17-e0f1a898eede" providerId="ADAL" clId="{DF3D7A63-345E-49BE-BCFE-9C774A59D5FF}" dt="2026-07-21T11:55:34.549" v="1742" actId="1076"/>
          <ac:picMkLst>
            <pc:docMk/>
            <pc:sldMk cId="2875932986" sldId="279"/>
            <ac:picMk id="4" creationId="{05056E1F-D698-0B7D-C1FF-713C61D4583F}"/>
          </ac:picMkLst>
        </pc:picChg>
        <pc:picChg chg="add mod">
          <ac:chgData name="Jessica Jexler" userId="c50f2c87-c32a-4a3a-8c17-e0f1a898eede" providerId="ADAL" clId="{DF3D7A63-345E-49BE-BCFE-9C774A59D5FF}" dt="2026-07-21T11:55:57.403" v="1746" actId="1076"/>
          <ac:picMkLst>
            <pc:docMk/>
            <pc:sldMk cId="2875932986" sldId="279"/>
            <ac:picMk id="6" creationId="{5D0E8623-13CA-B160-278F-E684DB62C921}"/>
          </ac:picMkLst>
        </pc:picChg>
        <pc:picChg chg="add mod modCrop">
          <ac:chgData name="Jessica Jexler" userId="c50f2c87-c32a-4a3a-8c17-e0f1a898eede" providerId="ADAL" clId="{DF3D7A63-345E-49BE-BCFE-9C774A59D5FF}" dt="2026-07-21T11:54:55.112" v="1739" actId="1076"/>
          <ac:picMkLst>
            <pc:docMk/>
            <pc:sldMk cId="2875932986" sldId="279"/>
            <ac:picMk id="11" creationId="{FFFE050D-81A4-6187-A01E-E5E0DF9FF56B}"/>
          </ac:picMkLst>
        </pc:picChg>
      </pc:sldChg>
      <pc:sldChg chg="addSp delSp modSp add del mod">
        <pc:chgData name="Jessica Jexler" userId="c50f2c87-c32a-4a3a-8c17-e0f1a898eede" providerId="ADAL" clId="{DF3D7A63-345E-49BE-BCFE-9C774A59D5FF}" dt="2026-07-22T10:55:21.139" v="1787" actId="47"/>
        <pc:sldMkLst>
          <pc:docMk/>
          <pc:sldMk cId="3197861082" sldId="281"/>
        </pc:sldMkLst>
        <pc:spChg chg="mod">
          <ac:chgData name="Jessica Jexler" userId="c50f2c87-c32a-4a3a-8c17-e0f1a898eede" providerId="ADAL" clId="{DF3D7A63-345E-49BE-BCFE-9C774A59D5FF}" dt="2026-07-21T08:38:31.204" v="1561" actId="14100"/>
          <ac:spMkLst>
            <pc:docMk/>
            <pc:sldMk cId="3197861082" sldId="281"/>
            <ac:spMk id="2" creationId="{F5642460-34E8-B5C2-7798-79F82795BF18}"/>
          </ac:spMkLst>
        </pc:spChg>
        <pc:spChg chg="del mod">
          <ac:chgData name="Jessica Jexler" userId="c50f2c87-c32a-4a3a-8c17-e0f1a898eede" providerId="ADAL" clId="{DF3D7A63-345E-49BE-BCFE-9C774A59D5FF}" dt="2026-07-21T12:09:32.292" v="1778" actId="478"/>
          <ac:spMkLst>
            <pc:docMk/>
            <pc:sldMk cId="3197861082" sldId="281"/>
            <ac:spMk id="3" creationId="{6A113482-B3C5-9694-DB3C-0299F93CA2EE}"/>
          </ac:spMkLst>
        </pc:spChg>
        <pc:spChg chg="add mod">
          <ac:chgData name="Jessica Jexler" userId="c50f2c87-c32a-4a3a-8c17-e0f1a898eede" providerId="ADAL" clId="{DF3D7A63-345E-49BE-BCFE-9C774A59D5FF}" dt="2026-07-21T12:09:54.622" v="1783" actId="1076"/>
          <ac:spMkLst>
            <pc:docMk/>
            <pc:sldMk cId="3197861082" sldId="281"/>
            <ac:spMk id="4" creationId="{D33FCA7E-F079-DD99-A812-36C3EA819E18}"/>
          </ac:spMkLst>
        </pc:spChg>
        <pc:spChg chg="add del mod">
          <ac:chgData name="Jessica Jexler" userId="c50f2c87-c32a-4a3a-8c17-e0f1a898eede" providerId="ADAL" clId="{DF3D7A63-345E-49BE-BCFE-9C774A59D5FF}" dt="2026-07-21T11:43:49.440" v="1722" actId="478"/>
          <ac:spMkLst>
            <pc:docMk/>
            <pc:sldMk cId="3197861082" sldId="281"/>
            <ac:spMk id="5" creationId="{C333879E-CFF3-D44F-89B2-89C28EABC282}"/>
          </ac:spMkLst>
        </pc:spChg>
        <pc:spChg chg="mod">
          <ac:chgData name="Jessica Jexler" userId="c50f2c87-c32a-4a3a-8c17-e0f1a898eede" providerId="ADAL" clId="{DF3D7A63-345E-49BE-BCFE-9C774A59D5FF}" dt="2026-07-21T12:02:55.259" v="1762" actId="1076"/>
          <ac:spMkLst>
            <pc:docMk/>
            <pc:sldMk cId="3197861082" sldId="281"/>
            <ac:spMk id="7" creationId="{136E5E05-210F-783E-41C3-8200DD167825}"/>
          </ac:spMkLst>
        </pc:spChg>
        <pc:spChg chg="mod">
          <ac:chgData name="Jessica Jexler" userId="c50f2c87-c32a-4a3a-8c17-e0f1a898eede" providerId="ADAL" clId="{DF3D7A63-345E-49BE-BCFE-9C774A59D5FF}" dt="2026-07-21T12:04:04.612" v="1771" actId="1076"/>
          <ac:spMkLst>
            <pc:docMk/>
            <pc:sldMk cId="3197861082" sldId="281"/>
            <ac:spMk id="8" creationId="{B27FB822-CF7F-5F0B-F5AB-3F8FA09E7FBC}"/>
          </ac:spMkLst>
        </pc:spChg>
        <pc:spChg chg="mod">
          <ac:chgData name="Jessica Jexler" userId="c50f2c87-c32a-4a3a-8c17-e0f1a898eede" providerId="ADAL" clId="{DF3D7A63-345E-49BE-BCFE-9C774A59D5FF}" dt="2026-07-21T08:44:09.521" v="1691" actId="1036"/>
          <ac:spMkLst>
            <pc:docMk/>
            <pc:sldMk cId="3197861082" sldId="281"/>
            <ac:spMk id="10" creationId="{F093DCAB-6F84-9382-42FC-0978AC71005B}"/>
          </ac:spMkLst>
        </pc:spChg>
        <pc:spChg chg="mod">
          <ac:chgData name="Jessica Jexler" userId="c50f2c87-c32a-4a3a-8c17-e0f1a898eede" providerId="ADAL" clId="{DF3D7A63-345E-49BE-BCFE-9C774A59D5FF}" dt="2026-07-21T12:04:04.612" v="1771" actId="1076"/>
          <ac:spMkLst>
            <pc:docMk/>
            <pc:sldMk cId="3197861082" sldId="281"/>
            <ac:spMk id="14" creationId="{786BFFBB-9A21-AB93-CB48-A2B99D4925F0}"/>
          </ac:spMkLst>
        </pc:spChg>
        <pc:spChg chg="mod">
          <ac:chgData name="Jessica Jexler" userId="c50f2c87-c32a-4a3a-8c17-e0f1a898eede" providerId="ADAL" clId="{DF3D7A63-345E-49BE-BCFE-9C774A59D5FF}" dt="2026-07-21T12:09:54.198" v="1782" actId="1076"/>
          <ac:spMkLst>
            <pc:docMk/>
            <pc:sldMk cId="3197861082" sldId="281"/>
            <ac:spMk id="16" creationId="{8A0D7B35-7E14-5949-C339-B72F9A7FD4BF}"/>
          </ac:spMkLst>
        </pc:spChg>
        <pc:spChg chg="del mod">
          <ac:chgData name="Jessica Jexler" userId="c50f2c87-c32a-4a3a-8c17-e0f1a898eede" providerId="ADAL" clId="{DF3D7A63-345E-49BE-BCFE-9C774A59D5FF}" dt="2026-07-21T12:03:13.251" v="1768" actId="478"/>
          <ac:spMkLst>
            <pc:docMk/>
            <pc:sldMk cId="3197861082" sldId="281"/>
            <ac:spMk id="17" creationId="{53B36D0E-3F2E-1216-1DB6-F0DC1AA2C0CE}"/>
          </ac:spMkLst>
        </pc:spChg>
        <pc:spChg chg="del">
          <ac:chgData name="Jessica Jexler" userId="c50f2c87-c32a-4a3a-8c17-e0f1a898eede" providerId="ADAL" clId="{DF3D7A63-345E-49BE-BCFE-9C774A59D5FF}" dt="2026-07-21T11:45:03.716" v="1735" actId="478"/>
          <ac:spMkLst>
            <pc:docMk/>
            <pc:sldMk cId="3197861082" sldId="281"/>
            <ac:spMk id="18" creationId="{F81B2296-8ADA-5EA6-85C8-0AC9EA2B9D6A}"/>
          </ac:spMkLst>
        </pc:spChg>
        <pc:picChg chg="add mod ord modCrop">
          <ac:chgData name="Jessica Jexler" userId="c50f2c87-c32a-4a3a-8c17-e0f1a898eede" providerId="ADAL" clId="{DF3D7A63-345E-49BE-BCFE-9C774A59D5FF}" dt="2026-07-21T12:09:34.876" v="1779" actId="167"/>
          <ac:picMkLst>
            <pc:docMk/>
            <pc:sldMk cId="3197861082" sldId="281"/>
            <ac:picMk id="9" creationId="{DE9FCDF3-B8CD-B940-CF60-AFB1CD57BC63}"/>
          </ac:picMkLst>
        </pc:picChg>
        <pc:picChg chg="add mod modCrop">
          <ac:chgData name="Jessica Jexler" userId="c50f2c87-c32a-4a3a-8c17-e0f1a898eede" providerId="ADAL" clId="{DF3D7A63-345E-49BE-BCFE-9C774A59D5FF}" dt="2026-07-21T12:03:25.227" v="1770" actId="1076"/>
          <ac:picMkLst>
            <pc:docMk/>
            <pc:sldMk cId="3197861082" sldId="281"/>
            <ac:picMk id="12" creationId="{C869809A-5632-1ED7-9EA3-88D6AE575566}"/>
          </ac:picMkLst>
        </pc:picChg>
        <pc:picChg chg="add mod">
          <ac:chgData name="Jessica Jexler" userId="c50f2c87-c32a-4a3a-8c17-e0f1a898eede" providerId="ADAL" clId="{DF3D7A63-345E-49BE-BCFE-9C774A59D5FF}" dt="2026-07-21T12:09:30.739" v="1777" actId="167"/>
          <ac:picMkLst>
            <pc:docMk/>
            <pc:sldMk cId="3197861082" sldId="281"/>
            <ac:picMk id="1026" creationId="{E488D1CD-5AEE-BEB8-810F-F8E7756899AA}"/>
          </ac:picMkLst>
        </pc:picChg>
      </pc:sldChg>
      <pc:sldChg chg="addSp delSp modSp add mod chgLayout">
        <pc:chgData name="Jessica Jexler" userId="c50f2c87-c32a-4a3a-8c17-e0f1a898eede" providerId="ADAL" clId="{DF3D7A63-345E-49BE-BCFE-9C774A59D5FF}" dt="2026-07-21T08:44:55.429" v="1719" actId="1076"/>
        <pc:sldMkLst>
          <pc:docMk/>
          <pc:sldMk cId="2350883905" sldId="283"/>
        </pc:sldMkLst>
        <pc:spChg chg="del mod">
          <ac:chgData name="Jessica Jexler" userId="c50f2c87-c32a-4a3a-8c17-e0f1a898eede" providerId="ADAL" clId="{DF3D7A63-345E-49BE-BCFE-9C774A59D5FF}" dt="2026-07-21T08:41:23.656" v="1608" actId="478"/>
          <ac:spMkLst>
            <pc:docMk/>
            <pc:sldMk cId="2350883905" sldId="283"/>
            <ac:spMk id="3" creationId="{3B8B1758-E091-FAC2-36FC-FD67FDB37CC6}"/>
          </ac:spMkLst>
        </pc:spChg>
        <pc:spChg chg="add mod ord">
          <ac:chgData name="Jessica Jexler" userId="c50f2c87-c32a-4a3a-8c17-e0f1a898eede" providerId="ADAL" clId="{DF3D7A63-345E-49BE-BCFE-9C774A59D5FF}" dt="2026-07-06T11:24:44.639" v="1284" actId="20577"/>
          <ac:spMkLst>
            <pc:docMk/>
            <pc:sldMk cId="2350883905" sldId="283"/>
            <ac:spMk id="4" creationId="{B1E42EDE-49A6-CE3D-6C70-7ED9B343F02F}"/>
          </ac:spMkLst>
        </pc:spChg>
        <pc:spChg chg="mod">
          <ac:chgData name="Jessica Jexler" userId="c50f2c87-c32a-4a3a-8c17-e0f1a898eede" providerId="ADAL" clId="{DF3D7A63-345E-49BE-BCFE-9C774A59D5FF}" dt="2026-07-21T08:44:34.281" v="1706" actId="1035"/>
          <ac:spMkLst>
            <pc:docMk/>
            <pc:sldMk cId="2350883905" sldId="283"/>
            <ac:spMk id="7" creationId="{5E44D1A5-DBB0-25E3-3D0B-1B8CDA8C1F46}"/>
          </ac:spMkLst>
        </pc:spChg>
        <pc:spChg chg="mod">
          <ac:chgData name="Jessica Jexler" userId="c50f2c87-c32a-4a3a-8c17-e0f1a898eede" providerId="ADAL" clId="{DF3D7A63-345E-49BE-BCFE-9C774A59D5FF}" dt="2026-07-21T08:44:34.281" v="1706" actId="1035"/>
          <ac:spMkLst>
            <pc:docMk/>
            <pc:sldMk cId="2350883905" sldId="283"/>
            <ac:spMk id="8" creationId="{8F364D20-BF9D-9FEF-7E8F-488D5B4D38B3}"/>
          </ac:spMkLst>
        </pc:spChg>
        <pc:spChg chg="mod">
          <ac:chgData name="Jessica Jexler" userId="c50f2c87-c32a-4a3a-8c17-e0f1a898eede" providerId="ADAL" clId="{DF3D7A63-345E-49BE-BCFE-9C774A59D5FF}" dt="2026-07-21T08:44:34.281" v="1706" actId="1035"/>
          <ac:spMkLst>
            <pc:docMk/>
            <pc:sldMk cId="2350883905" sldId="283"/>
            <ac:spMk id="10" creationId="{137E641F-1591-E6DE-6C23-0F08363B42B2}"/>
          </ac:spMkLst>
        </pc:spChg>
        <pc:spChg chg="mod">
          <ac:chgData name="Jessica Jexler" userId="c50f2c87-c32a-4a3a-8c17-e0f1a898eede" providerId="ADAL" clId="{DF3D7A63-345E-49BE-BCFE-9C774A59D5FF}" dt="2026-07-21T08:44:44.038" v="1716" actId="1036"/>
          <ac:spMkLst>
            <pc:docMk/>
            <pc:sldMk cId="2350883905" sldId="283"/>
            <ac:spMk id="12" creationId="{60B4681D-2927-DD6E-9EAF-967F97B8A53F}"/>
          </ac:spMkLst>
        </pc:spChg>
        <pc:spChg chg="mod">
          <ac:chgData name="Jessica Jexler" userId="c50f2c87-c32a-4a3a-8c17-e0f1a898eede" providerId="ADAL" clId="{DF3D7A63-345E-49BE-BCFE-9C774A59D5FF}" dt="2026-07-21T08:44:44.038" v="1716" actId="1036"/>
          <ac:spMkLst>
            <pc:docMk/>
            <pc:sldMk cId="2350883905" sldId="283"/>
            <ac:spMk id="14" creationId="{B2A66B76-ABDF-24A7-78DD-FAB7367FCCE8}"/>
          </ac:spMkLst>
        </pc:spChg>
        <pc:spChg chg="mod">
          <ac:chgData name="Jessica Jexler" userId="c50f2c87-c32a-4a3a-8c17-e0f1a898eede" providerId="ADAL" clId="{DF3D7A63-345E-49BE-BCFE-9C774A59D5FF}" dt="2026-07-21T08:44:44.038" v="1716" actId="1036"/>
          <ac:spMkLst>
            <pc:docMk/>
            <pc:sldMk cId="2350883905" sldId="283"/>
            <ac:spMk id="16" creationId="{452A810D-8262-D7FF-A357-360FE0F76556}"/>
          </ac:spMkLst>
        </pc:spChg>
        <pc:spChg chg="del mod">
          <ac:chgData name="Jessica Jexler" userId="c50f2c87-c32a-4a3a-8c17-e0f1a898eede" providerId="ADAL" clId="{DF3D7A63-345E-49BE-BCFE-9C774A59D5FF}" dt="2026-07-21T08:40:50.086" v="1598" actId="478"/>
          <ac:spMkLst>
            <pc:docMk/>
            <pc:sldMk cId="2350883905" sldId="283"/>
            <ac:spMk id="17" creationId="{F2BFA2B1-5D62-5B2C-4698-1BAE188F232E}"/>
          </ac:spMkLst>
        </pc:spChg>
        <pc:spChg chg="del mod">
          <ac:chgData name="Jessica Jexler" userId="c50f2c87-c32a-4a3a-8c17-e0f1a898eede" providerId="ADAL" clId="{DF3D7A63-345E-49BE-BCFE-9C774A59D5FF}" dt="2026-07-21T08:40:51.317" v="1599" actId="478"/>
          <ac:spMkLst>
            <pc:docMk/>
            <pc:sldMk cId="2350883905" sldId="283"/>
            <ac:spMk id="18" creationId="{98B08A15-EC8A-2CEC-7E27-0612AEADB305}"/>
          </ac:spMkLst>
        </pc:spChg>
        <pc:picChg chg="add mod">
          <ac:chgData name="Jessica Jexler" userId="c50f2c87-c32a-4a3a-8c17-e0f1a898eede" providerId="ADAL" clId="{DF3D7A63-345E-49BE-BCFE-9C774A59D5FF}" dt="2026-07-21T08:44:50.368" v="1717" actId="1076"/>
          <ac:picMkLst>
            <pc:docMk/>
            <pc:sldMk cId="2350883905" sldId="283"/>
            <ac:picMk id="2" creationId="{8789AF75-6461-1A56-F1BF-9F32CF9EE690}"/>
          </ac:picMkLst>
        </pc:picChg>
        <pc:picChg chg="add mod modCrop">
          <ac:chgData name="Jessica Jexler" userId="c50f2c87-c32a-4a3a-8c17-e0f1a898eede" providerId="ADAL" clId="{DF3D7A63-345E-49BE-BCFE-9C774A59D5FF}" dt="2026-07-21T08:44:52.025" v="1718" actId="1076"/>
          <ac:picMkLst>
            <pc:docMk/>
            <pc:sldMk cId="2350883905" sldId="283"/>
            <ac:picMk id="6" creationId="{6A475F60-416B-6869-3F54-D5135657C153}"/>
          </ac:picMkLst>
        </pc:picChg>
        <pc:picChg chg="add mod modCrop">
          <ac:chgData name="Jessica Jexler" userId="c50f2c87-c32a-4a3a-8c17-e0f1a898eede" providerId="ADAL" clId="{DF3D7A63-345E-49BE-BCFE-9C774A59D5FF}" dt="2026-07-21T08:44:55.429" v="1719" actId="1076"/>
          <ac:picMkLst>
            <pc:docMk/>
            <pc:sldMk cId="2350883905" sldId="283"/>
            <ac:picMk id="11" creationId="{B47D8CFC-C98C-E26C-3523-0F0421DEF3B7}"/>
          </ac:picMkLst>
        </pc:picChg>
      </pc:sldChg>
      <pc:sldChg chg="addSp delSp modSp add mod">
        <pc:chgData name="Jessica Jexler" userId="c50f2c87-c32a-4a3a-8c17-e0f1a898eede" providerId="ADAL" clId="{DF3D7A63-345E-49BE-BCFE-9C774A59D5FF}" dt="2026-07-21T08:43:32.839" v="1680" actId="1037"/>
        <pc:sldMkLst>
          <pc:docMk/>
          <pc:sldMk cId="3753083198" sldId="284"/>
        </pc:sldMkLst>
        <pc:spChg chg="del mod">
          <ac:chgData name="Jessica Jexler" userId="c50f2c87-c32a-4a3a-8c17-e0f1a898eede" providerId="ADAL" clId="{DF3D7A63-345E-49BE-BCFE-9C774A59D5FF}" dt="2026-07-21T08:42:49.482" v="1657" actId="478"/>
          <ac:spMkLst>
            <pc:docMk/>
            <pc:sldMk cId="3753083198" sldId="284"/>
            <ac:spMk id="3" creationId="{307C7DC8-7576-F793-7B42-562B1EBB9B4A}"/>
          </ac:spMkLst>
        </pc:spChg>
        <pc:spChg chg="add mod ord">
          <ac:chgData name="Jessica Jexler" userId="c50f2c87-c32a-4a3a-8c17-e0f1a898eede" providerId="ADAL" clId="{DF3D7A63-345E-49BE-BCFE-9C774A59D5FF}" dt="2026-07-06T11:06:13.447" v="1011" actId="167"/>
          <ac:spMkLst>
            <pc:docMk/>
            <pc:sldMk cId="3753083198" sldId="284"/>
            <ac:spMk id="4" creationId="{182BAFCF-C72B-DF71-8DAE-6F096109389E}"/>
          </ac:spMkLst>
        </pc:spChg>
        <pc:spChg chg="mod">
          <ac:chgData name="Jessica Jexler" userId="c50f2c87-c32a-4a3a-8c17-e0f1a898eede" providerId="ADAL" clId="{DF3D7A63-345E-49BE-BCFE-9C774A59D5FF}" dt="2026-07-21T08:43:27.306" v="1675" actId="1037"/>
          <ac:spMkLst>
            <pc:docMk/>
            <pc:sldMk cId="3753083198" sldId="284"/>
            <ac:spMk id="7" creationId="{D62CE8CC-E802-00CD-3C28-DC0441689FF7}"/>
          </ac:spMkLst>
        </pc:spChg>
        <pc:spChg chg="mod">
          <ac:chgData name="Jessica Jexler" userId="c50f2c87-c32a-4a3a-8c17-e0f1a898eede" providerId="ADAL" clId="{DF3D7A63-345E-49BE-BCFE-9C774A59D5FF}" dt="2026-07-21T08:42:28.456" v="1650" actId="1076"/>
          <ac:spMkLst>
            <pc:docMk/>
            <pc:sldMk cId="3753083198" sldId="284"/>
            <ac:spMk id="8" creationId="{1FD3F68C-9DDD-0791-331A-54CE791EF696}"/>
          </ac:spMkLst>
        </pc:spChg>
        <pc:spChg chg="mod">
          <ac:chgData name="Jessica Jexler" userId="c50f2c87-c32a-4a3a-8c17-e0f1a898eede" providerId="ADAL" clId="{DF3D7A63-345E-49BE-BCFE-9C774A59D5FF}" dt="2026-07-21T08:34:42.994" v="1479" actId="2711"/>
          <ac:spMkLst>
            <pc:docMk/>
            <pc:sldMk cId="3753083198" sldId="284"/>
            <ac:spMk id="10" creationId="{802BDF7C-5D9B-09AD-0D7D-764D329D1099}"/>
          </ac:spMkLst>
        </pc:spChg>
        <pc:spChg chg="mod">
          <ac:chgData name="Jessica Jexler" userId="c50f2c87-c32a-4a3a-8c17-e0f1a898eede" providerId="ADAL" clId="{DF3D7A63-345E-49BE-BCFE-9C774A59D5FF}" dt="2026-07-21T08:43:32.839" v="1680" actId="1037"/>
          <ac:spMkLst>
            <pc:docMk/>
            <pc:sldMk cId="3753083198" sldId="284"/>
            <ac:spMk id="12" creationId="{DE02585D-F9EC-6272-DAFC-5A5756DD5B6A}"/>
          </ac:spMkLst>
        </pc:spChg>
        <pc:spChg chg="mod">
          <ac:chgData name="Jessica Jexler" userId="c50f2c87-c32a-4a3a-8c17-e0f1a898eede" providerId="ADAL" clId="{DF3D7A63-345E-49BE-BCFE-9C774A59D5FF}" dt="2026-07-21T08:34:46.154" v="1480" actId="14100"/>
          <ac:spMkLst>
            <pc:docMk/>
            <pc:sldMk cId="3753083198" sldId="284"/>
            <ac:spMk id="14" creationId="{E988FCC3-CF0B-4772-E98D-22AA76D2E7B5}"/>
          </ac:spMkLst>
        </pc:spChg>
        <pc:spChg chg="del mod">
          <ac:chgData name="Jessica Jexler" userId="c50f2c87-c32a-4a3a-8c17-e0f1a898eede" providerId="ADAL" clId="{DF3D7A63-345E-49BE-BCFE-9C774A59D5FF}" dt="2026-07-21T08:34:47.864" v="1481" actId="478"/>
          <ac:spMkLst>
            <pc:docMk/>
            <pc:sldMk cId="3753083198" sldId="284"/>
            <ac:spMk id="16" creationId="{FC489D26-8C7E-0C7A-A6DC-FD8EE42D5C14}"/>
          </ac:spMkLst>
        </pc:spChg>
        <pc:spChg chg="del mod">
          <ac:chgData name="Jessica Jexler" userId="c50f2c87-c32a-4a3a-8c17-e0f1a898eede" providerId="ADAL" clId="{DF3D7A63-345E-49BE-BCFE-9C774A59D5FF}" dt="2026-07-21T08:43:01.238" v="1661" actId="478"/>
          <ac:spMkLst>
            <pc:docMk/>
            <pc:sldMk cId="3753083198" sldId="284"/>
            <ac:spMk id="17" creationId="{1C30D5DC-D785-DCA5-B358-A335076B6D82}"/>
          </ac:spMkLst>
        </pc:spChg>
        <pc:spChg chg="del mod">
          <ac:chgData name="Jessica Jexler" userId="c50f2c87-c32a-4a3a-8c17-e0f1a898eede" providerId="ADAL" clId="{DF3D7A63-345E-49BE-BCFE-9C774A59D5FF}" dt="2026-07-21T08:43:06.683" v="1664" actId="478"/>
          <ac:spMkLst>
            <pc:docMk/>
            <pc:sldMk cId="3753083198" sldId="284"/>
            <ac:spMk id="18" creationId="{5DC9B26E-8563-0FAE-B160-976288722F63}"/>
          </ac:spMkLst>
        </pc:spChg>
        <pc:picChg chg="add mod modCrop">
          <ac:chgData name="Jessica Jexler" userId="c50f2c87-c32a-4a3a-8c17-e0f1a898eede" providerId="ADAL" clId="{DF3D7A63-345E-49BE-BCFE-9C774A59D5FF}" dt="2026-07-21T08:43:24.450" v="1668" actId="1076"/>
          <ac:picMkLst>
            <pc:docMk/>
            <pc:sldMk cId="3753083198" sldId="284"/>
            <ac:picMk id="2" creationId="{0D50EDC5-1F64-4871-AC4D-A8B15056525F}"/>
          </ac:picMkLst>
        </pc:picChg>
        <pc:picChg chg="add del mod">
          <ac:chgData name="Jessica Jexler" userId="c50f2c87-c32a-4a3a-8c17-e0f1a898eede" providerId="ADAL" clId="{DF3D7A63-345E-49BE-BCFE-9C774A59D5FF}" dt="2026-07-21T08:33:30.507" v="1456" actId="478"/>
          <ac:picMkLst>
            <pc:docMk/>
            <pc:sldMk cId="3753083198" sldId="284"/>
            <ac:picMk id="5" creationId="{762DBE43-9ADA-C8F2-2219-E2F6E5D243B6}"/>
          </ac:picMkLst>
        </pc:picChg>
        <pc:picChg chg="add mod">
          <ac:chgData name="Jessica Jexler" userId="c50f2c87-c32a-4a3a-8c17-e0f1a898eede" providerId="ADAL" clId="{DF3D7A63-345E-49BE-BCFE-9C774A59D5FF}" dt="2026-07-21T08:43:14.474" v="1666" actId="1076"/>
          <ac:picMkLst>
            <pc:docMk/>
            <pc:sldMk cId="3753083198" sldId="284"/>
            <ac:picMk id="2050" creationId="{55B1707E-683C-5FD0-9308-257410089779}"/>
          </ac:picMkLst>
        </pc:picChg>
        <pc:picChg chg="add del mod">
          <ac:chgData name="Jessica Jexler" userId="c50f2c87-c32a-4a3a-8c17-e0f1a898eede" providerId="ADAL" clId="{DF3D7A63-345E-49BE-BCFE-9C774A59D5FF}" dt="2026-07-21T08:31:47.685" v="1446" actId="478"/>
          <ac:picMkLst>
            <pc:docMk/>
            <pc:sldMk cId="3753083198" sldId="284"/>
            <ac:picMk id="2052" creationId="{D7E56553-E38C-BC7C-96C9-3183AE745EE0}"/>
          </ac:picMkLst>
        </pc:picChg>
        <pc:picChg chg="add mod">
          <ac:chgData name="Jessica Jexler" userId="c50f2c87-c32a-4a3a-8c17-e0f1a898eede" providerId="ADAL" clId="{DF3D7A63-345E-49BE-BCFE-9C774A59D5FF}" dt="2026-07-21T08:43:21.709" v="1667" actId="1076"/>
          <ac:picMkLst>
            <pc:docMk/>
            <pc:sldMk cId="3753083198" sldId="284"/>
            <ac:picMk id="2054" creationId="{388167AF-B0B6-6F43-E58D-E202190086C8}"/>
          </ac:picMkLst>
        </pc:picChg>
      </pc:sldChg>
      <pc:sldChg chg="addSp delSp modSp new del mod modClrScheme chgLayout">
        <pc:chgData name="Jessica Jexler" userId="c50f2c87-c32a-4a3a-8c17-e0f1a898eede" providerId="ADAL" clId="{DF3D7A63-345E-49BE-BCFE-9C774A59D5FF}" dt="2026-07-22T10:55:19.201" v="1784" actId="47"/>
        <pc:sldMkLst>
          <pc:docMk/>
          <pc:sldMk cId="807267822" sldId="286"/>
        </pc:sldMkLst>
      </pc:sldChg>
      <pc:sldChg chg="addSp delSp modSp new mod modClrScheme chgLayout">
        <pc:chgData name="Jessica Jexler" userId="c50f2c87-c32a-4a3a-8c17-e0f1a898eede" providerId="ADAL" clId="{DF3D7A63-345E-49BE-BCFE-9C774A59D5FF}" dt="2026-07-06T11:14:30.561" v="1184" actId="20577"/>
        <pc:sldMkLst>
          <pc:docMk/>
          <pc:sldMk cId="2296369414" sldId="287"/>
        </pc:sldMkLst>
        <pc:spChg chg="add mod ord">
          <ac:chgData name="Jessica Jexler" userId="c50f2c87-c32a-4a3a-8c17-e0f1a898eede" providerId="ADAL" clId="{DF3D7A63-345E-49BE-BCFE-9C774A59D5FF}" dt="2026-07-06T11:14:30.561" v="1184" actId="20577"/>
          <ac:spMkLst>
            <pc:docMk/>
            <pc:sldMk cId="2296369414" sldId="287"/>
            <ac:spMk id="3" creationId="{12FB67C3-E80E-415F-0207-AE17F4DA7FC8}"/>
          </ac:spMkLst>
        </pc:spChg>
      </pc:sldChg>
      <pc:sldChg chg="delSp modSp add mod">
        <pc:chgData name="Jessica Jexler" userId="c50f2c87-c32a-4a3a-8c17-e0f1a898eede" providerId="ADAL" clId="{DF3D7A63-345E-49BE-BCFE-9C774A59D5FF}" dt="2026-07-21T12:04:37.411" v="1773" actId="1076"/>
        <pc:sldMkLst>
          <pc:docMk/>
          <pc:sldMk cId="2076693942" sldId="288"/>
        </pc:sldMkLst>
        <pc:spChg chg="del">
          <ac:chgData name="Jessica Jexler" userId="c50f2c87-c32a-4a3a-8c17-e0f1a898eede" providerId="ADAL" clId="{DF3D7A63-345E-49BE-BCFE-9C774A59D5FF}" dt="2026-07-21T08:35:14.634" v="1499" actId="478"/>
          <ac:spMkLst>
            <pc:docMk/>
            <pc:sldMk cId="2076693942" sldId="288"/>
            <ac:spMk id="3" creationId="{F85AE92D-1F67-9152-AB0D-159C6AC3A969}"/>
          </ac:spMkLst>
        </pc:spChg>
        <pc:spChg chg="del">
          <ac:chgData name="Jessica Jexler" userId="c50f2c87-c32a-4a3a-8c17-e0f1a898eede" providerId="ADAL" clId="{DF3D7A63-345E-49BE-BCFE-9C774A59D5FF}" dt="2026-07-21T08:35:14.087" v="1498" actId="478"/>
          <ac:spMkLst>
            <pc:docMk/>
            <pc:sldMk cId="2076693942" sldId="288"/>
            <ac:spMk id="7" creationId="{01F760CD-C334-3D45-406B-06599C9FA008}"/>
          </ac:spMkLst>
        </pc:spChg>
        <pc:spChg chg="mod">
          <ac:chgData name="Jessica Jexler" userId="c50f2c87-c32a-4a3a-8c17-e0f1a898eede" providerId="ADAL" clId="{DF3D7A63-345E-49BE-BCFE-9C774A59D5FF}" dt="2026-07-21T12:04:37.411" v="1773" actId="1076"/>
          <ac:spMkLst>
            <pc:docMk/>
            <pc:sldMk cId="2076693942" sldId="288"/>
            <ac:spMk id="8" creationId="{A2B58E9A-1662-1811-65B1-EA194B9C3656}"/>
          </ac:spMkLst>
        </pc:spChg>
        <pc:spChg chg="del mod">
          <ac:chgData name="Jessica Jexler" userId="c50f2c87-c32a-4a3a-8c17-e0f1a898eede" providerId="ADAL" clId="{DF3D7A63-345E-49BE-BCFE-9C774A59D5FF}" dt="2026-07-21T08:35:08.116" v="1492"/>
          <ac:spMkLst>
            <pc:docMk/>
            <pc:sldMk cId="2076693942" sldId="288"/>
            <ac:spMk id="10" creationId="{F256CBDA-589B-9684-BB57-EEE0AE466C51}"/>
          </ac:spMkLst>
        </pc:spChg>
        <pc:spChg chg="del">
          <ac:chgData name="Jessica Jexler" userId="c50f2c87-c32a-4a3a-8c17-e0f1a898eede" providerId="ADAL" clId="{DF3D7A63-345E-49BE-BCFE-9C774A59D5FF}" dt="2026-07-21T08:35:13.066" v="1495" actId="478"/>
          <ac:spMkLst>
            <pc:docMk/>
            <pc:sldMk cId="2076693942" sldId="288"/>
            <ac:spMk id="12" creationId="{69A7C47C-8CE0-A5FC-11D3-00A819EA58DD}"/>
          </ac:spMkLst>
        </pc:spChg>
        <pc:spChg chg="mod">
          <ac:chgData name="Jessica Jexler" userId="c50f2c87-c32a-4a3a-8c17-e0f1a898eede" providerId="ADAL" clId="{DF3D7A63-345E-49BE-BCFE-9C774A59D5FF}" dt="2026-07-21T12:04:36.006" v="1772" actId="1076"/>
          <ac:spMkLst>
            <pc:docMk/>
            <pc:sldMk cId="2076693942" sldId="288"/>
            <ac:spMk id="14" creationId="{BF939DDA-C9C3-436E-6C72-10B9C3CD0F6B}"/>
          </ac:spMkLst>
        </pc:spChg>
        <pc:spChg chg="del mod">
          <ac:chgData name="Jessica Jexler" userId="c50f2c87-c32a-4a3a-8c17-e0f1a898eede" providerId="ADAL" clId="{DF3D7A63-345E-49BE-BCFE-9C774A59D5FF}" dt="2026-07-21T08:35:13.068" v="1497"/>
          <ac:spMkLst>
            <pc:docMk/>
            <pc:sldMk cId="2076693942" sldId="288"/>
            <ac:spMk id="16" creationId="{27E3EF96-F1B9-1580-CBF6-AEA4A2800E32}"/>
          </ac:spMkLst>
        </pc:spChg>
        <pc:spChg chg="del">
          <ac:chgData name="Jessica Jexler" userId="c50f2c87-c32a-4a3a-8c17-e0f1a898eede" providerId="ADAL" clId="{DF3D7A63-345E-49BE-BCFE-9C774A59D5FF}" dt="2026-07-21T08:35:15.559" v="1500" actId="478"/>
          <ac:spMkLst>
            <pc:docMk/>
            <pc:sldMk cId="2076693942" sldId="288"/>
            <ac:spMk id="18" creationId="{99594866-B58A-583B-EE25-D8A83EB57334}"/>
          </ac:spMkLst>
        </pc:spChg>
        <pc:picChg chg="del">
          <ac:chgData name="Jessica Jexler" userId="c50f2c87-c32a-4a3a-8c17-e0f1a898eede" providerId="ADAL" clId="{DF3D7A63-345E-49BE-BCFE-9C774A59D5FF}" dt="2026-07-21T08:34:58.865" v="1484" actId="478"/>
          <ac:picMkLst>
            <pc:docMk/>
            <pc:sldMk cId="2076693942" sldId="288"/>
            <ac:picMk id="2" creationId="{E223B555-B997-B256-344D-F0CE727485CF}"/>
          </ac:picMkLst>
        </pc:picChg>
        <pc:picChg chg="mod">
          <ac:chgData name="Jessica Jexler" userId="c50f2c87-c32a-4a3a-8c17-e0f1a898eede" providerId="ADAL" clId="{DF3D7A63-345E-49BE-BCFE-9C774A59D5FF}" dt="2026-07-21T08:38:57.073" v="1575" actId="1076"/>
          <ac:picMkLst>
            <pc:docMk/>
            <pc:sldMk cId="2076693942" sldId="288"/>
            <ac:picMk id="5" creationId="{C3F567B8-3C4B-53E8-2285-4B5F767D1D95}"/>
          </ac:picMkLst>
        </pc:picChg>
        <pc:picChg chg="del">
          <ac:chgData name="Jessica Jexler" userId="c50f2c87-c32a-4a3a-8c17-e0f1a898eede" providerId="ADAL" clId="{DF3D7A63-345E-49BE-BCFE-9C774A59D5FF}" dt="2026-07-21T08:34:59.813" v="1486" actId="478"/>
          <ac:picMkLst>
            <pc:docMk/>
            <pc:sldMk cId="2076693942" sldId="288"/>
            <ac:picMk id="2050" creationId="{EC417D3E-D0DD-F331-2EE3-D23AB5ADE480}"/>
          </ac:picMkLst>
        </pc:picChg>
        <pc:picChg chg="del">
          <ac:chgData name="Jessica Jexler" userId="c50f2c87-c32a-4a3a-8c17-e0f1a898eede" providerId="ADAL" clId="{DF3D7A63-345E-49BE-BCFE-9C774A59D5FF}" dt="2026-07-21T08:34:59.321" v="1485" actId="478"/>
          <ac:picMkLst>
            <pc:docMk/>
            <pc:sldMk cId="2076693942" sldId="288"/>
            <ac:picMk id="2054" creationId="{8F2F0A6C-DEC3-63FC-6B0E-9910051679DF}"/>
          </ac:picMkLst>
        </pc:picChg>
      </pc:sldChg>
      <pc:sldChg chg="add del">
        <pc:chgData name="Jessica Jexler" userId="c50f2c87-c32a-4a3a-8c17-e0f1a898eede" providerId="ADAL" clId="{DF3D7A63-345E-49BE-BCFE-9C774A59D5FF}" dt="2026-07-22T10:55:20.075" v="1785" actId="47"/>
        <pc:sldMkLst>
          <pc:docMk/>
          <pc:sldMk cId="3589511730" sldId="289"/>
        </pc:sldMkLst>
      </pc:sldChg>
      <pc:sldChg chg="add">
        <pc:chgData name="Jessica Jexler" userId="c50f2c87-c32a-4a3a-8c17-e0f1a898eede" providerId="ADAL" clId="{DF3D7A63-345E-49BE-BCFE-9C774A59D5FF}" dt="2026-07-21T12:08:36.990" v="1775"/>
        <pc:sldMkLst>
          <pc:docMk/>
          <pc:sldMk cId="2588390182" sldId="290"/>
        </pc:sldMkLst>
      </pc:sldChg>
      <pc:sldMasterChg chg="delSldLayout">
        <pc:chgData name="Jessica Jexler" userId="c50f2c87-c32a-4a3a-8c17-e0f1a898eede" providerId="ADAL" clId="{DF3D7A63-345E-49BE-BCFE-9C774A59D5FF}" dt="2026-07-06T13:15:27.614" v="1412" actId="47"/>
        <pc:sldMasterMkLst>
          <pc:docMk/>
          <pc:sldMasterMk cId="3047309022" sldId="2147483701"/>
        </pc:sldMasterMkLst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D20E5-D8F7-594B-9D91-F763D43B9AF7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E8DCDC-D13C-2549-BE6A-717E9EED41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321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47283-B71E-CA18-8593-98AC179D4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7DECA0-694E-6625-2192-909DF75739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A7F079-8A52-B366-298F-E4AE28BC28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E8FC94-DCDF-4C67-5096-278EE11A94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4291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4522C-E071-A743-CF0E-C3D697925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DF02EA-9871-8231-A9D6-E685E1649F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5E9AFA-7D31-ACAA-8D43-0E7EB2A8C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DAA9BC-09C2-64B7-9A2E-9174B1C68A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773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65D49-1842-9B06-ABE4-BF119C92F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9C1C40-25EC-256C-B731-12A996E3E9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8DD015-B799-58E0-272E-7E02C8C2B7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22B9B6-8456-4F03-F8F6-C1BC2FF9C9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706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357341" cy="57594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44E8B6-6518-A33D-7A70-C9FD6E468D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306" y="4037048"/>
            <a:ext cx="3585484" cy="230866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9FCB7F2-EDDE-2631-46A7-9B1DBF9034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059534" cy="369608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E11E1F5-72FC-EA6D-2311-C01BA07ECAEE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D81D20-A5D3-92AD-E846-1BFCC81E7AC4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95456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243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27D770-6B73-6C3D-D0E2-95502F84F8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44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7C8642-0124-622F-BAF5-E8A0C111DE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974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84E54A-D965-FC50-802E-562CE671CB7A}"/>
              </a:ext>
            </a:extLst>
          </p:cNvPr>
          <p:cNvSpPr/>
          <p:nvPr userDrawn="1"/>
        </p:nvSpPr>
        <p:spPr>
          <a:xfrm>
            <a:off x="0" y="0"/>
            <a:ext cx="12192000" cy="1665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8891914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DE0E92-4155-274E-B8D3-6224F5791510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CB52A-22C1-CC1A-5306-2A67B54510F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4EE815-10FC-404F-AA02-42FDEC9EF3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41299" y="248555"/>
            <a:ext cx="2328312" cy="14991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AF0A2EB-42C3-D81B-AB52-D398F3B5452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B065CA-40FB-7F48-9E62-95C7492E7738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453005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5A67C6D-451D-6C40-B015-49D120732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551B1C-217B-4F4B-81FF-529B758036DF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DF6C31-4E8E-5BDB-94AB-7610F1DA05D3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054057-F02E-2B99-E32E-F9979D4EEE57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1067E1-F7EC-01BB-7973-A7A252E1C28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35742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EE9A4EF-A011-1744-9932-D74E1968F6E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441325"/>
            <a:ext cx="5437188" cy="575945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itle 10">
            <a:extLst>
              <a:ext uri="{FF2B5EF4-FFF2-40B4-BE49-F238E27FC236}">
                <a16:creationId xmlns:a16="http://schemas.microsoft.com/office/drawing/2014/main" id="{091C71F5-B0A7-8745-8F8B-E636D57FA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AD4010-0096-6B46-B74C-E77670FCDEA8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03DDA-7889-4B5B-0956-8066BA50259B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F07B0A-8C48-EF80-3A83-BF9149E741FA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89AE47-1EEB-2C92-3C54-1F045097632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06148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16388" y="2097089"/>
            <a:ext cx="7632703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3368799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22CF7E-E712-017E-103E-DCEC9512CD09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2192-2677-291C-F2AE-B0A152218DEC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DD3AD8-8F42-1667-07F4-9D017FB25D1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026460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0" y="2097089"/>
            <a:ext cx="5437191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5437187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3A1906-1C90-CD57-B856-9068C16F17C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4B60B3-9B42-510D-CCDA-A4FD4CB13D11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6A1745-FF3F-423F-8AA2-E352A08E2E4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367536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75613" y="2097089"/>
            <a:ext cx="3673478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7200900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Donec </a:t>
            </a:r>
            <a:r>
              <a:rPr lang="en-GB" noProof="0" dirty="0" err="1"/>
              <a:t>rutrum</a:t>
            </a:r>
            <a:r>
              <a:rPr lang="en-GB" noProof="0" dirty="0"/>
              <a:t> </a:t>
            </a:r>
            <a:r>
              <a:rPr lang="en-GB" noProof="0" dirty="0" err="1"/>
              <a:t>congue</a:t>
            </a:r>
            <a:r>
              <a:rPr lang="en-GB" noProof="0" dirty="0"/>
              <a:t> </a:t>
            </a:r>
            <a:r>
              <a:rPr lang="en-GB" noProof="0" dirty="0" err="1"/>
              <a:t>leo</a:t>
            </a:r>
            <a:r>
              <a:rPr lang="en-GB" noProof="0" dirty="0"/>
              <a:t>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malesuada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 err="1"/>
              <a:t>Curabitur</a:t>
            </a:r>
            <a:r>
              <a:rPr lang="en-GB" noProof="0" dirty="0"/>
              <a:t> </a:t>
            </a:r>
            <a:r>
              <a:rPr lang="en-GB" noProof="0" dirty="0" err="1"/>
              <a:t>aliquet</a:t>
            </a:r>
            <a:r>
              <a:rPr lang="en-GB" noProof="0" dirty="0"/>
              <a:t> </a:t>
            </a:r>
            <a:r>
              <a:rPr lang="en-GB" noProof="0" dirty="0" err="1"/>
              <a:t>quam</a:t>
            </a:r>
            <a:r>
              <a:rPr lang="en-GB" noProof="0" dirty="0"/>
              <a:t> id dui </a:t>
            </a:r>
            <a:r>
              <a:rPr lang="en-GB" noProof="0" dirty="0" err="1"/>
              <a:t>posuere</a:t>
            </a:r>
            <a:r>
              <a:rPr lang="en-GB" noProof="0" dirty="0"/>
              <a:t> </a:t>
            </a:r>
            <a:r>
              <a:rPr lang="en-GB" noProof="0" dirty="0" err="1"/>
              <a:t>blandit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6350AF-01E5-1584-1D6E-A24252F1C3E6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091343-887A-7C27-2A65-1394B1B02F38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42407B-17FD-C502-1243-774F728D13CE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73630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5512DB3-4C68-E6AE-8D86-2B37C85E70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75613" y="0"/>
            <a:ext cx="41148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2C07795-8A1B-4F48-ADAF-7475467E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D43CCD-AAFC-B847-BF0F-B7E2A805F6E1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12FA691-34E1-B147-9F45-2CFB053A59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74702" y="979714"/>
            <a:ext cx="4734000" cy="4898572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9FCCC6-1BCF-D16E-D5A2-940EE11165D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19DD43-09A7-C0FA-FD23-56F06106877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C753A9-3B8C-F8F1-F06A-BC751753B4D7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34550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and Content - Patter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F27FD3C-C00B-F68C-57EB-444614AAC4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94408"/>
            <a:ext cx="3738959" cy="3863591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000" y="2098800"/>
            <a:ext cx="4690800" cy="3571200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772F97-72EC-BC03-D894-E3373E7FE11B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63B836-6BBC-CC52-7451-75593C29685E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46295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 - Patter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B0B8AC0-F5B9-4961-AB36-A3709CEF52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60642"/>
            <a:ext cx="4280598" cy="3897357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719" y="2098800"/>
            <a:ext cx="4690800" cy="3571200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0943C6-B383-4763-B926-D1CB8D8C92A1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B36E5-CE69-3B1E-B3BD-1693FA1E6BE8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9882922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3976421-9C43-4A44-829D-511FFE024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CB34A3-C584-1046-8C17-AB1BCE2694C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1A06C6-814D-4A47-8F9A-552C373FA66E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FCF1BB-B3E9-B97A-8306-531C90803CA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0D4EE2-C7DF-8A77-CC45-38E648A1250B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8E0526-BD62-081D-BB5E-E881DF8C3413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33498401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ull slid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 dirty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 dirty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3253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slide 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48F992-2AE2-529F-7179-FAFD77609F6B}"/>
              </a:ext>
            </a:extLst>
          </p:cNvPr>
          <p:cNvSpPr/>
          <p:nvPr userDrawn="1"/>
        </p:nvSpPr>
        <p:spPr>
          <a:xfrm>
            <a:off x="3125036" y="0"/>
            <a:ext cx="906696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solidFill>
                  <a:schemeClr val="bg1"/>
                </a:solidFill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 dirty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 dirty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00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6417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21A2CA5-C9BE-8646-A49A-C5E2D56070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16388" y="2097091"/>
            <a:ext cx="7632704" cy="410368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1400"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Donec </a:t>
            </a:r>
            <a:r>
              <a:rPr lang="en-GB" noProof="0" dirty="0" err="1"/>
              <a:t>rutrum</a:t>
            </a:r>
            <a:r>
              <a:rPr lang="en-GB" noProof="0" dirty="0"/>
              <a:t> </a:t>
            </a:r>
            <a:r>
              <a:rPr lang="en-GB" noProof="0" dirty="0" err="1"/>
              <a:t>congue</a:t>
            </a:r>
            <a:r>
              <a:rPr lang="en-GB" noProof="0" dirty="0"/>
              <a:t> </a:t>
            </a:r>
            <a:r>
              <a:rPr lang="en-GB" noProof="0" dirty="0" err="1"/>
              <a:t>leo</a:t>
            </a:r>
            <a:r>
              <a:rPr lang="en-GB" noProof="0" dirty="0"/>
              <a:t>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malesuada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 err="1"/>
              <a:t>Curabitur</a:t>
            </a:r>
            <a:r>
              <a:rPr lang="en-GB" noProof="0" dirty="0"/>
              <a:t> </a:t>
            </a:r>
            <a:r>
              <a:rPr lang="en-GB" noProof="0" dirty="0" err="1"/>
              <a:t>aliquet</a:t>
            </a:r>
            <a:r>
              <a:rPr lang="en-GB" noProof="0" dirty="0"/>
              <a:t> </a:t>
            </a:r>
            <a:r>
              <a:rPr lang="en-GB" noProof="0" dirty="0" err="1"/>
              <a:t>quam</a:t>
            </a:r>
            <a:r>
              <a:rPr lang="en-GB" noProof="0" dirty="0"/>
              <a:t> id dui </a:t>
            </a:r>
            <a:r>
              <a:rPr lang="en-GB" noProof="0" dirty="0" err="1"/>
              <a:t>posuere</a:t>
            </a:r>
            <a:r>
              <a:rPr lang="en-GB" noProof="0" dirty="0"/>
              <a:t> </a:t>
            </a:r>
            <a:r>
              <a:rPr lang="en-GB" noProof="0" dirty="0" err="1"/>
              <a:t>blandit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D31045-CD15-A872-BFEE-68B45EE29DE3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7679C0-84AF-FB29-2B4F-65C2D2050248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2F472F-B3C9-8372-5D4D-5BFF3AF8D7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272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16390" y="441326"/>
            <a:ext cx="7632692" cy="122396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907" y="2097090"/>
            <a:ext cx="11306175" cy="40798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779A7A-3E32-4C26-1C18-91765C53270A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rcRect/>
          <a:stretch/>
        </p:blipFill>
        <p:spPr>
          <a:xfrm>
            <a:off x="236214" y="248555"/>
            <a:ext cx="2328312" cy="149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09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21" r:id="rId3"/>
    <p:sldLayoutId id="2147483706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20" r:id="rId15"/>
    <p:sldLayoutId id="2147483722" r:id="rId16"/>
    <p:sldLayoutId id="214748372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>
          <p15:clr>
            <a:srgbClr val="F26B43"/>
          </p15:clr>
        </p15:guide>
        <p15:guide id="2" pos="2593">
          <p15:clr>
            <a:srgbClr val="F26B43"/>
          </p15:clr>
        </p15:guide>
        <p15:guide id="3" pos="2865">
          <p15:clr>
            <a:srgbClr val="F26B43"/>
          </p15:clr>
        </p15:guide>
        <p15:guide id="4" pos="3704">
          <p15:clr>
            <a:srgbClr val="F26B43"/>
          </p15:clr>
        </p15:guide>
        <p15:guide id="5" pos="3976">
          <p15:clr>
            <a:srgbClr val="F26B43"/>
          </p15:clr>
        </p15:guide>
        <p15:guide id="6" pos="4815">
          <p15:clr>
            <a:srgbClr val="F26B43"/>
          </p15:clr>
        </p15:guide>
        <p15:guide id="7" pos="5087">
          <p15:clr>
            <a:srgbClr val="F26B43"/>
          </p15:clr>
        </p15:guide>
        <p15:guide id="8" pos="7401">
          <p15:clr>
            <a:srgbClr val="F26B43"/>
          </p15:clr>
        </p15:guide>
        <p15:guide id="9" orient="horz" pos="278">
          <p15:clr>
            <a:srgbClr val="F26B43"/>
          </p15:clr>
        </p15:guide>
        <p15:guide id="10" orient="horz" pos="1049">
          <p15:clr>
            <a:srgbClr val="F26B43"/>
          </p15:clr>
        </p15:guide>
        <p15:guide id="11" orient="horz" pos="1321">
          <p15:clr>
            <a:srgbClr val="F26B43"/>
          </p15:clr>
        </p15:guide>
        <p15:guide id="12" orient="horz" pos="3906">
          <p15:clr>
            <a:srgbClr val="F26B43"/>
          </p15:clr>
        </p15:guide>
        <p15:guide id="13" orient="horz" pos="4178">
          <p15:clr>
            <a:srgbClr val="F26B43"/>
          </p15:clr>
        </p15:guide>
        <p15:guide id="14" orient="horz" pos="4042">
          <p15:clr>
            <a:srgbClr val="F26B43"/>
          </p15:clr>
        </p15:guide>
        <p15:guide id="15" orient="horz" pos="118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2FB67C3-E80E-415F-0207-AE17F4DA7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sz="4900" dirty="0"/>
              <a:t>Session 3: Long-term follow-up: From data to action</a:t>
            </a:r>
            <a:br>
              <a:rPr lang="en-CH" sz="4900" dirty="0"/>
            </a:br>
            <a:br>
              <a:rPr lang="en-CH" dirty="0"/>
            </a:br>
            <a:r>
              <a:rPr lang="en-CH" sz="2800" b="0" dirty="0">
                <a:solidFill>
                  <a:schemeClr val="tx1"/>
                </a:solidFill>
                <a:latin typeface="IAS Ribbon Sans Regular" pitchFamily="50" charset="0"/>
                <a:ea typeface="IAS Ribbon Sans Regular" pitchFamily="50" charset="0"/>
              </a:rPr>
              <a:t>Session Chair: Catherine Wedderburn, University of Cape Town</a:t>
            </a:r>
            <a:endParaRPr lang="en-CH" sz="2800" dirty="0"/>
          </a:p>
        </p:txBody>
      </p:sp>
    </p:spTree>
    <p:extLst>
      <p:ext uri="{BB962C8B-B14F-4D97-AF65-F5344CB8AC3E}">
        <p14:creationId xmlns:p14="http://schemas.microsoft.com/office/powerpoint/2010/main" val="2296369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42939-47A5-BBBF-3E64-3EAB85B4C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130E38-7EED-DB83-8FC1-B11BA6A1B7F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pPr lvl="0">
              <a:spcBef>
                <a:spcPts val="1800"/>
              </a:spcBef>
            </a:pPr>
            <a:r>
              <a:rPr lang="en-US" sz="1900" dirty="0">
                <a:latin typeface="IAS Ribbon Sans Regular" pitchFamily="50" charset="0"/>
                <a:ea typeface="IAS Ribbon Sans Regular" pitchFamily="50" charset="0"/>
              </a:rPr>
              <a:t>This event is being recorded</a:t>
            </a:r>
            <a:endParaRPr lang="en-CH" sz="1900" dirty="0">
              <a:latin typeface="IAS Ribbon Sans Regular" pitchFamily="50" charset="0"/>
              <a:ea typeface="IAS Ribbon Sans Regular" pitchFamily="50" charset="0"/>
            </a:endParaRPr>
          </a:p>
          <a:p>
            <a:pPr lvl="0">
              <a:spcBef>
                <a:spcPts val="1800"/>
              </a:spcBef>
            </a:pPr>
            <a:r>
              <a:rPr lang="en-US" sz="1900" dirty="0">
                <a:latin typeface="IAS Ribbon Sans Regular" pitchFamily="50" charset="0"/>
                <a:ea typeface="IAS Ribbon Sans Regular" pitchFamily="50" charset="0"/>
              </a:rPr>
              <a:t>Participation signals your consent to have the recording posted on the conference portal and on the IAS+ website</a:t>
            </a:r>
            <a:endParaRPr lang="en-CH" sz="1900" dirty="0">
              <a:latin typeface="IAS Ribbon Sans Regular" pitchFamily="50" charset="0"/>
              <a:ea typeface="IAS Ribbon Sans Regular" pitchFamily="50" charset="0"/>
            </a:endParaRPr>
          </a:p>
          <a:p>
            <a:pPr lvl="0">
              <a:spcBef>
                <a:spcPts val="1800"/>
              </a:spcBef>
            </a:pPr>
            <a:r>
              <a:rPr lang="en-US" sz="1900" dirty="0">
                <a:latin typeface="IAS Ribbon Sans Regular" pitchFamily="50" charset="0"/>
                <a:ea typeface="IAS Ribbon Sans Regular" pitchFamily="50" charset="0"/>
              </a:rPr>
              <a:t>We welcome our participants online. Those joining online are muted </a:t>
            </a:r>
            <a:endParaRPr lang="en-CH" sz="1900" dirty="0">
              <a:latin typeface="IAS Ribbon Sans Regular" pitchFamily="50" charset="0"/>
              <a:ea typeface="IAS Ribbon Sans Regular" pitchFamily="50" charset="0"/>
            </a:endParaRPr>
          </a:p>
          <a:p>
            <a:pPr lvl="0">
              <a:spcBef>
                <a:spcPts val="1800"/>
              </a:spcBef>
            </a:pPr>
            <a:r>
              <a:rPr lang="en-CH" sz="1900" dirty="0">
                <a:latin typeface="IAS Ribbon Sans Regular" pitchFamily="50" charset="0"/>
                <a:ea typeface="IAS Ribbon Sans Regular" pitchFamily="50" charset="0"/>
              </a:rPr>
              <a:t>For interpretation, scan the QR code, select your language, and tap Join</a:t>
            </a:r>
          </a:p>
          <a:p>
            <a:pPr lvl="1">
              <a:spcBef>
                <a:spcPts val="1800"/>
              </a:spcBef>
            </a:pPr>
            <a:r>
              <a:rPr lang="en-CH" sz="1900" dirty="0">
                <a:latin typeface="IAS Ribbon Sans Regular" pitchFamily="50" charset="0"/>
                <a:ea typeface="IAS Ribbon Sans Regular" pitchFamily="50" charset="0"/>
              </a:rPr>
              <a:t>Read captions or listen to audio using your phone and headphones</a:t>
            </a:r>
          </a:p>
          <a:p>
            <a:pPr lvl="0">
              <a:spcBef>
                <a:spcPts val="1800"/>
              </a:spcBef>
            </a:pPr>
            <a:r>
              <a:rPr lang="en-US" sz="1900" dirty="0">
                <a:latin typeface="IAS Ribbon Sans Regular" pitchFamily="50" charset="0"/>
                <a:ea typeface="IAS Ribbon Sans Regular" pitchFamily="50" charset="0"/>
              </a:rPr>
              <a:t>We welcome your questions</a:t>
            </a:r>
            <a:endParaRPr lang="en-CH" sz="1900" dirty="0">
              <a:latin typeface="IAS Ribbon Sans Regular" pitchFamily="50" charset="0"/>
              <a:ea typeface="IAS Ribbon Sans Regular" pitchFamily="50" charset="0"/>
            </a:endParaRPr>
          </a:p>
          <a:p>
            <a:pPr lvl="1">
              <a:spcBef>
                <a:spcPts val="1800"/>
              </a:spcBef>
            </a:pPr>
            <a:r>
              <a:rPr lang="en-US" sz="1900" dirty="0">
                <a:latin typeface="IAS Ribbon Sans Regular" pitchFamily="50" charset="0"/>
                <a:ea typeface="IAS Ribbon Sans Regular" pitchFamily="50" charset="0"/>
              </a:rPr>
              <a:t>For those joining online, please use the Q&amp;A function</a:t>
            </a:r>
            <a:endParaRPr lang="en-CH" sz="1900" dirty="0">
              <a:latin typeface="IAS Ribbon Sans Regular" pitchFamily="50" charset="0"/>
              <a:ea typeface="IAS Ribbon Sans Regular" pitchFamily="50" charset="0"/>
            </a:endParaRPr>
          </a:p>
          <a:p>
            <a:pPr lvl="1">
              <a:spcBef>
                <a:spcPts val="1800"/>
              </a:spcBef>
            </a:pPr>
            <a:r>
              <a:rPr lang="en-US" sz="1900" dirty="0">
                <a:latin typeface="IAS Ribbon Sans Regular" pitchFamily="50" charset="0"/>
                <a:ea typeface="IAS Ribbon Sans Regular" pitchFamily="50" charset="0"/>
              </a:rPr>
              <a:t>And for those in the room please make use of the microphones along the aisles</a:t>
            </a:r>
            <a:endParaRPr lang="en-CH" sz="1900" dirty="0">
              <a:latin typeface="IAS Ribbon Sans Regular" pitchFamily="50" charset="0"/>
              <a:ea typeface="IAS Ribbon Sans Regular" pitchFamily="50" charset="0"/>
            </a:endParaRPr>
          </a:p>
          <a:p>
            <a:pPr>
              <a:spcBef>
                <a:spcPts val="1800"/>
              </a:spcBef>
            </a:pPr>
            <a:endParaRPr lang="en-CH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B286576-5C51-D33C-6F1A-BCEBF4D2D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>
                <a:latin typeface="IAS Ribbon Sans Bold" pitchFamily="50" charset="0"/>
                <a:ea typeface="IAS Ribbon Sans Bold" pitchFamily="50" charset="0"/>
              </a:rPr>
              <a:t>Please note that: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FB8ECC-2963-C257-A503-D5A8A94DA8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846"/>
          <a:stretch>
            <a:fillRect/>
          </a:stretch>
        </p:blipFill>
        <p:spPr>
          <a:xfrm>
            <a:off x="211801" y="2936947"/>
            <a:ext cx="3297605" cy="326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390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72DFF-65EC-9252-118A-8435F133C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E44D1A5-DBB0-25E3-3D0B-1B8CDA8C1F46}"/>
              </a:ext>
            </a:extLst>
          </p:cNvPr>
          <p:cNvSpPr txBox="1"/>
          <p:nvPr/>
        </p:nvSpPr>
        <p:spPr>
          <a:xfrm>
            <a:off x="303177" y="5130377"/>
            <a:ext cx="34031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IAS Ribbon Sans Bold" pitchFamily="50" charset="0"/>
                <a:ea typeface="IAS Ribbon Sans Bold" pitchFamily="50" charset="0"/>
              </a:rPr>
              <a:t>Agnes Ronan</a:t>
            </a:r>
          </a:p>
          <a:p>
            <a:pPr algn="ctr"/>
            <a:r>
              <a:rPr lang="en-CH" dirty="0">
                <a:latin typeface="IAS Ribbon Sans Regular" pitchFamily="50" charset="0"/>
                <a:ea typeface="IAS Ribbon Sans Regular" pitchFamily="50" charset="0"/>
              </a:rPr>
              <a:t>Paediatric Adolescent Treatment Africa (PATA)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364D20-BF9D-9FEF-7E8F-488D5B4D38B3}"/>
              </a:ext>
            </a:extLst>
          </p:cNvPr>
          <p:cNvSpPr txBox="1"/>
          <p:nvPr/>
        </p:nvSpPr>
        <p:spPr>
          <a:xfrm>
            <a:off x="4655888" y="5131698"/>
            <a:ext cx="306671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IAS Ribbon Sans Bold" pitchFamily="50" charset="0"/>
                <a:ea typeface="IAS Ribbon Sans Bold" pitchFamily="50" charset="0"/>
              </a:rPr>
              <a:t>Kim Anderson</a:t>
            </a:r>
          </a:p>
          <a:p>
            <a:pPr algn="ctr"/>
            <a:r>
              <a:rPr lang="en-CH" dirty="0">
                <a:latin typeface="IAS Ribbon Sans Regular" pitchFamily="50" charset="0"/>
                <a:ea typeface="IAS Ribbon Sans Regular" pitchFamily="50" charset="0"/>
              </a:rPr>
              <a:t>University of Cape Town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7E641F-1591-E6DE-6C23-0F08363B42B2}"/>
              </a:ext>
            </a:extLst>
          </p:cNvPr>
          <p:cNvSpPr txBox="1"/>
          <p:nvPr/>
        </p:nvSpPr>
        <p:spPr>
          <a:xfrm>
            <a:off x="8672119" y="5109367"/>
            <a:ext cx="28802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b="1" dirty="0">
                <a:latin typeface="IAS Ribbon Sans Bold" pitchFamily="50" charset="0"/>
                <a:ea typeface="IAS Ribbon Sans Bold" pitchFamily="50" charset="0"/>
              </a:rPr>
              <a:t>Maria Leticia Cruz</a:t>
            </a:r>
            <a:endParaRPr lang="en-CH" sz="2000" dirty="0">
              <a:latin typeface="IAS Ribbon Sans Bold" pitchFamily="50" charset="0"/>
              <a:ea typeface="IAS Ribbon Sans Bold" pitchFamily="50" charset="0"/>
            </a:endParaRPr>
          </a:p>
          <a:p>
            <a:pPr algn="ctr"/>
            <a:r>
              <a:rPr lang="en-CH" dirty="0">
                <a:latin typeface="IAS Ribbon Sans Regular" pitchFamily="50" charset="0"/>
                <a:ea typeface="IAS Ribbon Sans Regular" pitchFamily="50" charset="0"/>
              </a:rPr>
              <a:t>Hospital Federal dos Servidores do Estado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B4681D-2927-DD6E-9EAF-967F97B8A53F}"/>
              </a:ext>
            </a:extLst>
          </p:cNvPr>
          <p:cNvSpPr txBox="1"/>
          <p:nvPr/>
        </p:nvSpPr>
        <p:spPr>
          <a:xfrm>
            <a:off x="406512" y="6068202"/>
            <a:ext cx="345836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1400" b="0" i="0" dirty="0">
                <a:effectLst/>
                <a:latin typeface="IAS Ribbon Sans Regular" pitchFamily="50" charset="0"/>
                <a:ea typeface="IAS Ribbon Sans Regular" pitchFamily="50" charset="0"/>
              </a:rPr>
              <a:t>Facilitator </a:t>
            </a:r>
            <a:endParaRPr lang="en-CH" sz="1400" dirty="0">
              <a:latin typeface="IAS Ribbon Sans Regular" pitchFamily="50" charset="0"/>
              <a:ea typeface="IAS Ribbon Sans Regular" pitchFamily="50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2A66B76-ABDF-24A7-78DD-FAB7367FCCE8}"/>
              </a:ext>
            </a:extLst>
          </p:cNvPr>
          <p:cNvSpPr txBox="1"/>
          <p:nvPr/>
        </p:nvSpPr>
        <p:spPr>
          <a:xfrm>
            <a:off x="4536167" y="6068169"/>
            <a:ext cx="330615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1400" dirty="0">
                <a:latin typeface="IAS Ribbon Sans Regular" pitchFamily="50" charset="0"/>
                <a:ea typeface="IAS Ribbon Sans Regular" pitchFamily="50" charset="0"/>
              </a:rPr>
              <a:t>For the proposition</a:t>
            </a:r>
            <a:endParaRPr lang="en-CH" sz="1100" dirty="0">
              <a:latin typeface="IAS Ribbon Sans Regular" pitchFamily="50" charset="0"/>
              <a:ea typeface="IAS Ribbon Sans Regular" pitchFamily="50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2A810D-8262-D7FF-A357-360FE0F76556}"/>
              </a:ext>
            </a:extLst>
          </p:cNvPr>
          <p:cNvSpPr txBox="1"/>
          <p:nvPr/>
        </p:nvSpPr>
        <p:spPr>
          <a:xfrm>
            <a:off x="8403224" y="6068168"/>
            <a:ext cx="37887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1400" dirty="0">
                <a:latin typeface="IAS Ribbon Sans Regular" pitchFamily="50" charset="0"/>
                <a:ea typeface="IAS Ribbon Sans Regular" pitchFamily="50" charset="0"/>
              </a:rPr>
              <a:t>Against the proposition</a:t>
            </a:r>
            <a:endParaRPr lang="en-CH" sz="1100" dirty="0">
              <a:latin typeface="IAS Ribbon Sans Regular" pitchFamily="50" charset="0"/>
              <a:ea typeface="IAS Ribbon Sans Regular" pitchFamily="50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E42EDE-49A6-CE3D-6C70-7ED9B343F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177" y="460492"/>
            <a:ext cx="9492673" cy="1905778"/>
          </a:xfrm>
        </p:spPr>
        <p:txBody>
          <a:bodyPr>
            <a:noAutofit/>
          </a:bodyPr>
          <a:lstStyle/>
          <a:p>
            <a:r>
              <a:rPr lang="en-CH" sz="3200" dirty="0">
                <a:latin typeface="IAS Ribbon Sans Bold" pitchFamily="50" charset="0"/>
                <a:ea typeface="IAS Ribbon Sans Bold" pitchFamily="50" charset="0"/>
              </a:rPr>
              <a:t>Debate: Health systems should systematically document perinatal HIV and ARV exposure in health records to enable long-term follow up of health outcomes of persons with perinatal HIV exposure</a:t>
            </a:r>
          </a:p>
        </p:txBody>
      </p:sp>
      <p:pic>
        <p:nvPicPr>
          <p:cNvPr id="2" name="Picture 2" descr="About - HIVE">
            <a:extLst>
              <a:ext uri="{FF2B5EF4-FFF2-40B4-BE49-F238E27FC236}">
                <a16:creationId xmlns:a16="http://schemas.microsoft.com/office/drawing/2014/main" id="{8789AF75-6461-1A56-F1BF-9F32CF9EE6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2" r="14106"/>
          <a:stretch>
            <a:fillRect/>
          </a:stretch>
        </p:blipFill>
        <p:spPr bwMode="auto">
          <a:xfrm>
            <a:off x="1145982" y="2629026"/>
            <a:ext cx="1979419" cy="2502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475F60-416B-6869-3F54-D5135657C15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559" r="10559"/>
          <a:stretch>
            <a:fillRect/>
          </a:stretch>
        </p:blipFill>
        <p:spPr>
          <a:xfrm>
            <a:off x="5203092" y="2629026"/>
            <a:ext cx="1979419" cy="25026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47D8CFC-C98C-E26C-3523-0F0421DEF3B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0188" b="21297"/>
          <a:stretch>
            <a:fillRect/>
          </a:stretch>
        </p:blipFill>
        <p:spPr>
          <a:xfrm>
            <a:off x="9122520" y="2629026"/>
            <a:ext cx="1979419" cy="2508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883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4C884-11B0-FD6E-CB48-8E9B4FF8F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82BAFCF-C72B-DF71-8DAE-6F096109389E}"/>
              </a:ext>
            </a:extLst>
          </p:cNvPr>
          <p:cNvSpPr/>
          <p:nvPr/>
        </p:nvSpPr>
        <p:spPr>
          <a:xfrm>
            <a:off x="72428" y="6062498"/>
            <a:ext cx="3892990" cy="692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CH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2CE8CC-E802-00CD-3C28-DC0441689FF7}"/>
              </a:ext>
            </a:extLst>
          </p:cNvPr>
          <p:cNvSpPr txBox="1"/>
          <p:nvPr/>
        </p:nvSpPr>
        <p:spPr>
          <a:xfrm>
            <a:off x="688141" y="4669982"/>
            <a:ext cx="276836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IAS Ribbon Sans Bold" pitchFamily="50" charset="0"/>
                <a:ea typeface="IAS Ribbon Sans Bold" pitchFamily="50" charset="0"/>
              </a:rPr>
              <a:t>Irene Njuguna</a:t>
            </a:r>
          </a:p>
          <a:p>
            <a:pPr algn="ctr"/>
            <a:r>
              <a:rPr lang="en-CH" dirty="0">
                <a:latin typeface="IAS Ribbon Sans Regular" pitchFamily="50" charset="0"/>
                <a:ea typeface="IAS Ribbon Sans Regular" pitchFamily="50" charset="0"/>
              </a:rPr>
              <a:t>Emory University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D3F68C-9DDD-0791-331A-54CE791EF696}"/>
              </a:ext>
            </a:extLst>
          </p:cNvPr>
          <p:cNvSpPr txBox="1"/>
          <p:nvPr/>
        </p:nvSpPr>
        <p:spPr>
          <a:xfrm>
            <a:off x="4655888" y="4669982"/>
            <a:ext cx="288022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IAS Ribbon Sans Bold" pitchFamily="50" charset="0"/>
                <a:ea typeface="IAS Ribbon Sans Bold" pitchFamily="50" charset="0"/>
              </a:rPr>
              <a:t>Anurita Bains</a:t>
            </a:r>
          </a:p>
          <a:p>
            <a:pPr algn="ctr"/>
            <a:r>
              <a:rPr lang="en-CH" dirty="0">
                <a:latin typeface="IAS Ribbon Sans Regular" pitchFamily="50" charset="0"/>
                <a:ea typeface="IAS Ribbon Sans Regular" pitchFamily="50" charset="0"/>
              </a:rPr>
              <a:t>UNICEF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2BDF7C-5D9B-09AD-0D7D-764D329D1099}"/>
              </a:ext>
            </a:extLst>
          </p:cNvPr>
          <p:cNvSpPr txBox="1"/>
          <p:nvPr/>
        </p:nvSpPr>
        <p:spPr>
          <a:xfrm>
            <a:off x="8672119" y="4647651"/>
            <a:ext cx="288022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IAS Ribbon Sans Bold" pitchFamily="50" charset="0"/>
                <a:ea typeface="IAS Ribbon Sans Bold" pitchFamily="50" charset="0"/>
              </a:rPr>
              <a:t>Florence A</a:t>
            </a:r>
            <a:r>
              <a:rPr lang="en-CH" sz="2000" dirty="0" err="1">
                <a:latin typeface="IAS Ribbon Sans Bold" pitchFamily="50" charset="0"/>
                <a:ea typeface="IAS Ribbon Sans Bold" pitchFamily="50" charset="0"/>
              </a:rPr>
              <a:t>nam</a:t>
            </a:r>
            <a:endParaRPr lang="en-CH" sz="2000" dirty="0">
              <a:latin typeface="IAS Ribbon Sans Bold" pitchFamily="50" charset="0"/>
              <a:ea typeface="IAS Ribbon Sans Bold" pitchFamily="50" charset="0"/>
            </a:endParaRPr>
          </a:p>
          <a:p>
            <a:pPr algn="ctr"/>
            <a:r>
              <a:rPr lang="en-CH" dirty="0">
                <a:latin typeface="IAS Ribbon Sans Regular" pitchFamily="50" charset="0"/>
                <a:ea typeface="IAS Ribbon Sans Regular" pitchFamily="50" charset="0"/>
              </a:rPr>
              <a:t>GNP+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02585D-F9EC-6272-DAFC-5A5756DD5B6A}"/>
              </a:ext>
            </a:extLst>
          </p:cNvPr>
          <p:cNvSpPr txBox="1"/>
          <p:nvPr/>
        </p:nvSpPr>
        <p:spPr>
          <a:xfrm>
            <a:off x="397648" y="5370001"/>
            <a:ext cx="345836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1400" dirty="0">
                <a:latin typeface="IAS Ribbon Sans Regular" pitchFamily="50" charset="0"/>
                <a:ea typeface="IAS Ribbon Sans Regular" pitchFamily="50" charset="0"/>
              </a:rPr>
              <a:t>The BONDS Study: – A multi-country study with planned interventions to understand and improve long-term outcomes for children and adolescents with perinatal HIV exposure</a:t>
            </a:r>
            <a:endParaRPr lang="en-CH" sz="1100" dirty="0">
              <a:latin typeface="IAS Ribbon Sans Regular" pitchFamily="50" charset="0"/>
              <a:ea typeface="IAS Ribbon Sans Regular" pitchFamily="50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88FCC3-CF0B-4772-E98D-22AA76D2E7B5}"/>
              </a:ext>
            </a:extLst>
          </p:cNvPr>
          <p:cNvSpPr txBox="1"/>
          <p:nvPr/>
        </p:nvSpPr>
        <p:spPr>
          <a:xfrm>
            <a:off x="4506986" y="5370001"/>
            <a:ext cx="73983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1400" dirty="0">
                <a:latin typeface="IAS Ribbon Sans Regular" pitchFamily="50" charset="0"/>
                <a:ea typeface="IAS Ribbon Sans Regular" pitchFamily="50" charset="0"/>
              </a:rPr>
              <a:t>Reassessing priorities: aligning research and programming to support lifelong outcomes</a:t>
            </a:r>
            <a:endParaRPr lang="en-CH" sz="1100" dirty="0">
              <a:latin typeface="IAS Ribbon Sans Regular" pitchFamily="50" charset="0"/>
              <a:ea typeface="IAS Ribbon Sans Regular" pitchFamily="50" charset="0"/>
            </a:endParaRPr>
          </a:p>
        </p:txBody>
      </p:sp>
      <p:pic>
        <p:nvPicPr>
          <p:cNvPr id="2" name="Picture 1" descr="A person wearing glasses and a blue sweater&#10;&#10;AI-generated content may be incorrect.">
            <a:extLst>
              <a:ext uri="{FF2B5EF4-FFF2-40B4-BE49-F238E27FC236}">
                <a16:creationId xmlns:a16="http://schemas.microsoft.com/office/drawing/2014/main" id="{0D50EDC5-1F64-4871-AC4D-A8B1505652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49" r="14000"/>
          <a:stretch>
            <a:fillRect/>
          </a:stretch>
        </p:blipFill>
        <p:spPr bwMode="auto">
          <a:xfrm>
            <a:off x="673259" y="1946266"/>
            <a:ext cx="2768367" cy="2723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Anurita Bains - Associate Director, HIV &amp; AIDS at UNICEF ...">
            <a:extLst>
              <a:ext uri="{FF2B5EF4-FFF2-40B4-BE49-F238E27FC236}">
                <a16:creationId xmlns:a16="http://schemas.microsoft.com/office/drawing/2014/main" id="{55B1707E-683C-5FD0-9308-2574100897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141" y="1946266"/>
            <a:ext cx="2723716" cy="2723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eady for love – GNP+">
            <a:extLst>
              <a:ext uri="{FF2B5EF4-FFF2-40B4-BE49-F238E27FC236}">
                <a16:creationId xmlns:a16="http://schemas.microsoft.com/office/drawing/2014/main" id="{388167AF-B0B6-6F43-E58D-E20219008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3974" y="1946266"/>
            <a:ext cx="2768367" cy="2723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3083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E11554-016A-FF86-355D-4D6DDE1B0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4925B2F-D73B-21E2-567A-4F1EE456E9D8}"/>
              </a:ext>
            </a:extLst>
          </p:cNvPr>
          <p:cNvSpPr/>
          <p:nvPr/>
        </p:nvSpPr>
        <p:spPr>
          <a:xfrm>
            <a:off x="72428" y="6062498"/>
            <a:ext cx="3892990" cy="692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CH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B58E9A-1662-1811-65B1-EA194B9C3656}"/>
              </a:ext>
            </a:extLst>
          </p:cNvPr>
          <p:cNvSpPr txBox="1"/>
          <p:nvPr/>
        </p:nvSpPr>
        <p:spPr>
          <a:xfrm>
            <a:off x="4655888" y="4931749"/>
            <a:ext cx="28802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IAS Ribbon Sans Bold" pitchFamily="50" charset="0"/>
                <a:ea typeface="IAS Ribbon Sans Bold" pitchFamily="50" charset="0"/>
              </a:rPr>
              <a:t>Sonia Lee</a:t>
            </a:r>
          </a:p>
          <a:p>
            <a:pPr algn="ctr"/>
            <a:r>
              <a:rPr lang="en-CH" sz="2000" dirty="0">
                <a:latin typeface="IAS Ribbon Sans Regular" pitchFamily="50" charset="0"/>
                <a:ea typeface="IAS Ribbon Sans Regular" pitchFamily="50" charset="0"/>
              </a:rPr>
              <a:t>NIH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F939DDA-C9C3-436E-6C72-10B9C3CD0F6B}"/>
              </a:ext>
            </a:extLst>
          </p:cNvPr>
          <p:cNvSpPr txBox="1"/>
          <p:nvPr/>
        </p:nvSpPr>
        <p:spPr>
          <a:xfrm>
            <a:off x="4506985" y="5850018"/>
            <a:ext cx="330615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1400" dirty="0">
                <a:solidFill>
                  <a:srgbClr val="333333"/>
                </a:solidFill>
                <a:latin typeface="IAS Ribbon Sans Regular" pitchFamily="50" charset="0"/>
                <a:ea typeface="IAS Ribbon Sans Regular" pitchFamily="50" charset="0"/>
              </a:rPr>
              <a:t>Closing Remarks</a:t>
            </a:r>
            <a:endParaRPr lang="en-CH" sz="1400" dirty="0">
              <a:latin typeface="IAS Ribbon Sans Regular" pitchFamily="50" charset="0"/>
              <a:ea typeface="IAS Ribbon Sans Regular" pitchFamily="50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F64D134-4618-DEBD-4B3A-4274DB4CF59B}"/>
              </a:ext>
            </a:extLst>
          </p:cNvPr>
          <p:cNvSpPr/>
          <p:nvPr/>
        </p:nvSpPr>
        <p:spPr>
          <a:xfrm>
            <a:off x="4799202" y="2390338"/>
            <a:ext cx="2593595" cy="20773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CH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F567B8-3C4B-53E8-2285-4B5F767D1D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986" y="1107798"/>
            <a:ext cx="3306155" cy="36135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6693942"/>
      </p:ext>
    </p:extLst>
  </p:cSld>
  <p:clrMapOvr>
    <a:masterClrMapping/>
  </p:clrMapOvr>
</p:sld>
</file>

<file path=ppt/theme/theme1.xml><?xml version="1.0" encoding="utf-8"?>
<a:theme xmlns:a="http://schemas.openxmlformats.org/drawingml/2006/main" name="AIDS2026">
  <a:themeElements>
    <a:clrScheme name="AIDS 2026">
      <a:dk1>
        <a:srgbClr val="000000"/>
      </a:dk1>
      <a:lt1>
        <a:srgbClr val="FFFFFF"/>
      </a:lt1>
      <a:dk2>
        <a:srgbClr val="617F09"/>
      </a:dk2>
      <a:lt2>
        <a:srgbClr val="FFFFFF"/>
      </a:lt2>
      <a:accent1>
        <a:srgbClr val="61800A"/>
      </a:accent1>
      <a:accent2>
        <a:srgbClr val="0A41F3"/>
      </a:accent2>
      <a:accent3>
        <a:srgbClr val="FFA836"/>
      </a:accent3>
      <a:accent4>
        <a:srgbClr val="E0001B"/>
      </a:accent4>
      <a:accent5>
        <a:srgbClr val="105B2F"/>
      </a:accent5>
      <a:accent6>
        <a:srgbClr val="BFED2F"/>
      </a:accent6>
      <a:hlink>
        <a:srgbClr val="E0001B"/>
      </a:hlink>
      <a:folHlink>
        <a:srgbClr val="DF001A"/>
      </a:folHlink>
    </a:clrScheme>
    <a:fontScheme name="Verdana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wrap="square" lIns="288000" tIns="288000" rIns="288000" bIns="288000" rtlCol="0" anchor="t"/>
      <a:lstStyle>
        <a:defPPr algn="l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4" id="{5EF88E32-24B3-D741-BDD6-BEDF2D0A13CC}" vid="{51FFBED4-3697-084F-82A1-217ACB5584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36f8d0-c4c0-4f47-ae05-f87aea30adc7">
      <Terms xmlns="http://schemas.microsoft.com/office/infopath/2007/PartnerControls"/>
    </lcf76f155ced4ddcb4097134ff3c332f>
    <TaxCatchAll xmlns="73ce610f-b889-47d4-8ab5-c38f623799c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4EDCEEC58F924B8688429696C030D2" ma:contentTypeVersion="19" ma:contentTypeDescription="Create a new document." ma:contentTypeScope="" ma:versionID="b4d8bdf56c9ebdc58dfe75d904c50a7a">
  <xsd:schema xmlns:xsd="http://www.w3.org/2001/XMLSchema" xmlns:xs="http://www.w3.org/2001/XMLSchema" xmlns:p="http://schemas.microsoft.com/office/2006/metadata/properties" xmlns:ns2="e236f8d0-c4c0-4f47-ae05-f87aea30adc7" xmlns:ns3="73ce610f-b889-47d4-8ab5-c38f623799c9" targetNamespace="http://schemas.microsoft.com/office/2006/metadata/properties" ma:root="true" ma:fieldsID="6eb87eb5e6ae4b3023b2eee28dfdb8f0" ns2:_="" ns3:_="">
    <xsd:import namespace="e236f8d0-c4c0-4f47-ae05-f87aea30adc7"/>
    <xsd:import namespace="73ce610f-b889-47d4-8ab5-c38f623799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6f8d0-c4c0-4f47-ae05-f87aea30ad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8752f36-f899-4024-97aa-312620fde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ce610f-b889-47d4-8ab5-c38f623799c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c0bfebf-baa6-4c8c-8536-352a9d7474a2}" ma:internalName="TaxCatchAll" ma:showField="CatchAllData" ma:web="73ce610f-b889-47d4-8ab5-c38f623799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6B96711-2CD8-4386-B47C-311416FD2142}">
  <ds:schemaRefs>
    <ds:schemaRef ds:uri="http://purl.org/dc/terms/"/>
    <ds:schemaRef ds:uri="http://www.w3.org/XML/1998/namespace"/>
    <ds:schemaRef ds:uri="http://schemas.microsoft.com/office/2006/documentManagement/types"/>
    <ds:schemaRef ds:uri="e236f8d0-c4c0-4f47-ae05-f87aea30adc7"/>
    <ds:schemaRef ds:uri="http://purl.org/dc/dcmitype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73ce610f-b889-47d4-8ab5-c38f623799c9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1CA97BDC-554F-4160-AB57-2BA36D3B0E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36f8d0-c4c0-4f47-ae05-f87aea30adc7"/>
    <ds:schemaRef ds:uri="73ce610f-b889-47d4-8ab5-c38f623799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F870B22-04BE-4B05-9942-1E6282184D6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AIDS-2026-Speaker-template_Verdana</Template>
  <TotalTime>1627</TotalTime>
  <Words>234</Words>
  <Application>Microsoft Office PowerPoint</Application>
  <PresentationFormat>Widescreen</PresentationFormat>
  <Paragraphs>34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IAS Ribbon Sans Regular</vt:lpstr>
      <vt:lpstr>Calibri</vt:lpstr>
      <vt:lpstr>IAS Ribbon Sans Bold</vt:lpstr>
      <vt:lpstr>Verdana</vt:lpstr>
      <vt:lpstr>Courier New</vt:lpstr>
      <vt:lpstr>AIDS2026</vt:lpstr>
      <vt:lpstr>Session 3: Long-term follow-up: From data to action  Session Chair: Catherine Wedderburn, University of Cape Town</vt:lpstr>
      <vt:lpstr>Please note that: </vt:lpstr>
      <vt:lpstr>Debate: Health systems should systematically document perinatal HIV and ARV exposure in health records to enable long-term follow up of health outcomes of persons with perinatal HIV exposure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Kate Powis</dc:creator>
  <cp:lastModifiedBy>Jessica Jexler</cp:lastModifiedBy>
  <cp:revision>5</cp:revision>
  <dcterms:created xsi:type="dcterms:W3CDTF">2026-05-18T11:09:55Z</dcterms:created>
  <dcterms:modified xsi:type="dcterms:W3CDTF">2026-07-22T10:55:28Z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0x010100814EDCEEC58F924B8688429696C030D2</vt:lpwstr>
  </property>
  <property fmtid="{D5CDD505-2E9C-101B-9397-08002B2CF9AE}" pid="3" name="MediaServiceImageTags">
    <vt:lpwstr/>
  </property>
</Properties>
</file>