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706" r:id="rId4"/>
    <p:sldMasterId id="2147483751" r:id="rId5"/>
    <p:sldMasterId id="2147483755" r:id="rId6"/>
    <p:sldMasterId id="2147483818" r:id="rId7"/>
  </p:sldMasterIdLst>
  <p:notesMasterIdLst>
    <p:notesMasterId r:id="rId45"/>
  </p:notesMasterIdLst>
  <p:sldIdLst>
    <p:sldId id="273" r:id="rId8"/>
    <p:sldId id="2141412045" r:id="rId9"/>
    <p:sldId id="2141412001" r:id="rId10"/>
    <p:sldId id="2141412051" r:id="rId11"/>
    <p:sldId id="2141412074" r:id="rId12"/>
    <p:sldId id="2141412002" r:id="rId13"/>
    <p:sldId id="2141412114" r:id="rId14"/>
    <p:sldId id="2141412060" r:id="rId15"/>
    <p:sldId id="2141412111" r:id="rId16"/>
    <p:sldId id="2141412063" r:id="rId17"/>
    <p:sldId id="2141412072" r:id="rId18"/>
    <p:sldId id="2141412115" r:id="rId19"/>
    <p:sldId id="2141412116" r:id="rId20"/>
    <p:sldId id="2141412064" r:id="rId21"/>
    <p:sldId id="331" r:id="rId22"/>
    <p:sldId id="2141412121" r:id="rId23"/>
    <p:sldId id="2141412120" r:id="rId24"/>
    <p:sldId id="2141412033" r:id="rId25"/>
    <p:sldId id="319" r:id="rId26"/>
    <p:sldId id="2141412129" r:id="rId27"/>
    <p:sldId id="2141412083" r:id="rId28"/>
    <p:sldId id="2141412132" r:id="rId29"/>
    <p:sldId id="2141412113" r:id="rId30"/>
    <p:sldId id="2141412088" r:id="rId31"/>
    <p:sldId id="2141412122" r:id="rId32"/>
    <p:sldId id="2141412134" r:id="rId33"/>
    <p:sldId id="2141412133" r:id="rId34"/>
    <p:sldId id="2141412118" r:id="rId35"/>
    <p:sldId id="2141412105" r:id="rId36"/>
    <p:sldId id="2141412100" r:id="rId37"/>
    <p:sldId id="2141412130" r:id="rId38"/>
    <p:sldId id="2141412131" r:id="rId39"/>
    <p:sldId id="2141412123" r:id="rId40"/>
    <p:sldId id="2141412124" r:id="rId41"/>
    <p:sldId id="2141412125" r:id="rId42"/>
    <p:sldId id="2141412126" r:id="rId43"/>
    <p:sldId id="2141412128" r:id="rId44"/>
  </p:sldIdLst>
  <p:sldSz cx="12192000" cy="6858000"/>
  <p:notesSz cx="6858000" cy="9144000"/>
  <p:embeddedFontLst>
    <p:embeddedFont>
      <p:font typeface="Arial Black" panose="020B0604020202020204" pitchFamily="34" charset="0"/>
      <p:bold r:id="rId46"/>
    </p:embeddedFont>
    <p:embeddedFont>
      <p:font typeface="Charité Headline Office" pitchFamily="2" charset="0"/>
      <p:regular r:id="rId47"/>
      <p:bold r:id="rId48"/>
      <p:italic r:id="rId49"/>
      <p:boldItalic r:id="rId50"/>
    </p:embeddedFont>
    <p:embeddedFont>
      <p:font typeface="Charité Headline Office Light" pitchFamily="2" charset="0"/>
      <p:regular r:id="rId51"/>
      <p:italic r:id="rId52"/>
    </p:embeddedFont>
    <p:embeddedFont>
      <p:font typeface="Charité Text Office" pitchFamily="2" charset="0"/>
      <p:regular r:id="rId53"/>
      <p:bold r:id="rId54"/>
      <p:italic r:id="rId55"/>
      <p:boldItalic r:id="rId56"/>
    </p:embeddedFont>
    <p:embeddedFont>
      <p:font typeface="Charité Text Office Medium" pitchFamily="2" charset="0"/>
      <p:regular r:id="rId57"/>
      <p:bold r:id="rId58"/>
      <p:italic r:id="rId59"/>
    </p:embeddedFont>
    <p:embeddedFont>
      <p:font typeface="Verdana" panose="020B0604030504040204" pitchFamily="34" charset="0"/>
      <p:regular r:id="rId60"/>
      <p:bold r:id="rId61"/>
      <p:italic r:id="rId62"/>
      <p:boldItalic r:id="rId63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483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1B21217-DC8A-3269-F82B-74BE85584BA0}" name="Proofreader" initials="P" userId="Proofreader" providerId="None"/>
  <p188:author id="{7674D6A3-D6EB-0E93-E4D4-F526F16E36B9}" name="Peggy Lindner" initials="PL" userId="936cbb8f28507a1c" providerId="Windows Live"/>
  <p188:author id="{982159E5-69EB-6507-2A2C-6755E650C527}" name="Nina Goebel" initials="NG" userId="ad04b14e6d1f1003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na Goebel" initials="NG" lastIdx="1" clrIdx="0">
    <p:extLst>
      <p:ext uri="{19B8F6BF-5375-455C-9EA6-DF929625EA0E}">
        <p15:presenceInfo xmlns:p15="http://schemas.microsoft.com/office/powerpoint/2012/main" userId="ad04b14e6d1f100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52F"/>
    <a:srgbClr val="004D9B"/>
    <a:srgbClr val="F4F4F4"/>
    <a:srgbClr val="F9F9F9"/>
    <a:srgbClr val="F5F5F5"/>
    <a:srgbClr val="F6F6F6"/>
    <a:srgbClr val="FAFAFA"/>
    <a:srgbClr val="F3F3F3"/>
    <a:srgbClr val="3E9CAB"/>
    <a:srgbClr val="0364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65817A-1C61-FD44-A36B-F4CE5FA063E4}" v="469" dt="2026-07-22T13:30:54.4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FD0F851-EC5A-4D38-B0AD-8093EC10F338}" styleName="Helle Formatvorlage 1 - Akz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Mittlere Formatvorlage 1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ittlere Formatvorlage 1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12C8C85-51F0-491E-9774-3900AFEF0FD7}" styleName="Helle Formatvorlage 2 - Akz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26" autoAdjust="0"/>
    <p:restoredTop sz="76066" autoAdjust="0"/>
  </p:normalViewPr>
  <p:slideViewPr>
    <p:cSldViewPr snapToGrid="0" showGuides="1">
      <p:cViewPr>
        <p:scale>
          <a:sx n="97" d="100"/>
          <a:sy n="97" d="100"/>
        </p:scale>
        <p:origin x="3360" y="496"/>
      </p:cViewPr>
      <p:guideLst>
        <p:guide pos="483"/>
        <p:guide orient="horz" pos="2160"/>
      </p:guideLst>
    </p:cSldViewPr>
  </p:slideViewPr>
  <p:notesTextViewPr>
    <p:cViewPr>
      <p:scale>
        <a:sx n="110" d="100"/>
        <a:sy n="110" d="100"/>
      </p:scale>
      <p:origin x="0" y="0"/>
    </p:cViewPr>
  </p:notesTextViewPr>
  <p:sorterViewPr>
    <p:cViewPr varScale="1">
      <p:scale>
        <a:sx n="1" d="1"/>
        <a:sy n="1" d="1"/>
      </p:scale>
      <p:origin x="0" y="-11970"/>
    </p:cViewPr>
  </p:sorterViewPr>
  <p:notesViewPr>
    <p:cSldViewPr snapToGrid="0" showGuides="1">
      <p:cViewPr varScale="1">
        <p:scale>
          <a:sx n="97" d="100"/>
          <a:sy n="97" d="100"/>
        </p:scale>
        <p:origin x="268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font" Target="fonts/font2.fntdata"/><Relationship Id="rId63" Type="http://schemas.openxmlformats.org/officeDocument/2006/relationships/font" Target="fonts/font18.fntdata"/><Relationship Id="rId68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71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notesMaster" Target="notesMasters/notesMaster1.xml"/><Relationship Id="rId53" Type="http://schemas.openxmlformats.org/officeDocument/2006/relationships/font" Target="fonts/font8.fntdata"/><Relationship Id="rId58" Type="http://schemas.openxmlformats.org/officeDocument/2006/relationships/font" Target="fonts/font13.fntdata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61" Type="http://schemas.openxmlformats.org/officeDocument/2006/relationships/font" Target="fonts/font16.fntdata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font" Target="fonts/font3.fntdata"/><Relationship Id="rId56" Type="http://schemas.openxmlformats.org/officeDocument/2006/relationships/font" Target="fonts/font11.fntdata"/><Relationship Id="rId64" Type="http://schemas.openxmlformats.org/officeDocument/2006/relationships/commentAuthors" Target="commentAuthors.xml"/><Relationship Id="rId69" Type="http://schemas.microsoft.com/office/2016/11/relationships/changesInfo" Target="changesInfos/changesInfo1.xml"/><Relationship Id="rId8" Type="http://schemas.openxmlformats.org/officeDocument/2006/relationships/slide" Target="slides/slide1.xml"/><Relationship Id="rId51" Type="http://schemas.openxmlformats.org/officeDocument/2006/relationships/font" Target="fonts/font6.fntdata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font" Target="fonts/font1.fntdata"/><Relationship Id="rId59" Type="http://schemas.openxmlformats.org/officeDocument/2006/relationships/font" Target="fonts/font14.fntdata"/><Relationship Id="rId67" Type="http://schemas.openxmlformats.org/officeDocument/2006/relationships/theme" Target="theme/theme1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font" Target="fonts/font9.fntdata"/><Relationship Id="rId62" Type="http://schemas.openxmlformats.org/officeDocument/2006/relationships/font" Target="fonts/font17.fntdata"/><Relationship Id="rId7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font" Target="fonts/font4.fntdata"/><Relationship Id="rId57" Type="http://schemas.openxmlformats.org/officeDocument/2006/relationships/font" Target="fonts/font12.fntdata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font" Target="fonts/font7.fntdata"/><Relationship Id="rId60" Type="http://schemas.openxmlformats.org/officeDocument/2006/relationships/font" Target="fonts/font15.fntdata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font" Target="fonts/font5.fntdata"/><Relationship Id="rId55" Type="http://schemas.openxmlformats.org/officeDocument/2006/relationships/font" Target="fonts/font10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ebler, Christian" userId="801b901e-9901-4cae-b49c-daa15f1bd541" providerId="ADAL" clId="{7906443D-981A-5D03-9A78-8D8242AB4009}"/>
    <pc:docChg chg="undo custSel addSld delSld modSld sldOrd">
      <pc:chgData name="Gaebler, Christian" userId="801b901e-9901-4cae-b49c-daa15f1bd541" providerId="ADAL" clId="{7906443D-981A-5D03-9A78-8D8242AB4009}" dt="2026-07-22T13:31:38.026" v="5566" actId="20577"/>
      <pc:docMkLst>
        <pc:docMk/>
      </pc:docMkLst>
      <pc:sldChg chg="addSp delSp modSp add del mod">
        <pc:chgData name="Gaebler, Christian" userId="801b901e-9901-4cae-b49c-daa15f1bd541" providerId="ADAL" clId="{7906443D-981A-5D03-9A78-8D8242AB4009}" dt="2026-07-21T22:55:08.930" v="4359" actId="20577"/>
        <pc:sldMkLst>
          <pc:docMk/>
          <pc:sldMk cId="171815718" sldId="273"/>
        </pc:sldMkLst>
        <pc:spChg chg="mod">
          <ac:chgData name="Gaebler, Christian" userId="801b901e-9901-4cae-b49c-daa15f1bd541" providerId="ADAL" clId="{7906443D-981A-5D03-9A78-8D8242AB4009}" dt="2026-07-21T15:40:21.963" v="2566" actId="20577"/>
          <ac:spMkLst>
            <pc:docMk/>
            <pc:sldMk cId="171815718" sldId="273"/>
            <ac:spMk id="2" creationId="{018B17D6-3ACF-A59D-E820-978B64DC6999}"/>
          </ac:spMkLst>
        </pc:spChg>
        <pc:spChg chg="mod">
          <ac:chgData name="Gaebler, Christian" userId="801b901e-9901-4cae-b49c-daa15f1bd541" providerId="ADAL" clId="{7906443D-981A-5D03-9A78-8D8242AB4009}" dt="2026-07-21T22:55:08.930" v="4359" actId="20577"/>
          <ac:spMkLst>
            <pc:docMk/>
            <pc:sldMk cId="171815718" sldId="273"/>
            <ac:spMk id="3" creationId="{5B68F3AF-D0F0-DB53-437F-38D0D53433D0}"/>
          </ac:spMkLst>
        </pc:spChg>
        <pc:spChg chg="mod">
          <ac:chgData name="Gaebler, Christian" userId="801b901e-9901-4cae-b49c-daa15f1bd541" providerId="ADAL" clId="{7906443D-981A-5D03-9A78-8D8242AB4009}" dt="2026-07-21T07:05:26.022" v="1458" actId="21"/>
          <ac:spMkLst>
            <pc:docMk/>
            <pc:sldMk cId="171815718" sldId="273"/>
            <ac:spMk id="4" creationId="{5DFB077A-AFEC-0AEF-52E5-64986D86C677}"/>
          </ac:spMkLst>
        </pc:spChg>
        <pc:spChg chg="add del mod">
          <ac:chgData name="Gaebler, Christian" userId="801b901e-9901-4cae-b49c-daa15f1bd541" providerId="ADAL" clId="{7906443D-981A-5D03-9A78-8D8242AB4009}" dt="2026-07-21T07:04:19.640" v="1407" actId="478"/>
          <ac:spMkLst>
            <pc:docMk/>
            <pc:sldMk cId="171815718" sldId="273"/>
            <ac:spMk id="5" creationId="{7487D846-9307-4AA5-19B8-124BBF4236C9}"/>
          </ac:spMkLst>
        </pc:spChg>
        <pc:picChg chg="add mod">
          <ac:chgData name="Gaebler, Christian" userId="801b901e-9901-4cae-b49c-daa15f1bd541" providerId="ADAL" clId="{7906443D-981A-5D03-9A78-8D8242AB4009}" dt="2026-07-21T15:42:10.614" v="2574" actId="408"/>
          <ac:picMkLst>
            <pc:docMk/>
            <pc:sldMk cId="171815718" sldId="273"/>
            <ac:picMk id="6" creationId="{E4F0C669-5443-4391-B75B-EFEBAACB7F10}"/>
          </ac:picMkLst>
        </pc:picChg>
        <pc:picChg chg="add mod">
          <ac:chgData name="Gaebler, Christian" userId="801b901e-9901-4cae-b49c-daa15f1bd541" providerId="ADAL" clId="{7906443D-981A-5D03-9A78-8D8242AB4009}" dt="2026-07-21T15:42:10.614" v="2574" actId="408"/>
          <ac:picMkLst>
            <pc:docMk/>
            <pc:sldMk cId="171815718" sldId="273"/>
            <ac:picMk id="7" creationId="{5CBF1B6E-C94C-7FA8-9D14-F96D3D321D27}"/>
          </ac:picMkLst>
        </pc:picChg>
        <pc:picChg chg="add mod">
          <ac:chgData name="Gaebler, Christian" userId="801b901e-9901-4cae-b49c-daa15f1bd541" providerId="ADAL" clId="{7906443D-981A-5D03-9A78-8D8242AB4009}" dt="2026-07-21T15:42:10.614" v="2574" actId="408"/>
          <ac:picMkLst>
            <pc:docMk/>
            <pc:sldMk cId="171815718" sldId="273"/>
            <ac:picMk id="8" creationId="{BE6C871D-5861-8411-B142-5FAE0B312792}"/>
          </ac:picMkLst>
        </pc:picChg>
      </pc:sldChg>
      <pc:sldChg chg="addSp delSp modSp mod">
        <pc:chgData name="Gaebler, Christian" userId="801b901e-9901-4cae-b49c-daa15f1bd541" providerId="ADAL" clId="{7906443D-981A-5D03-9A78-8D8242AB4009}" dt="2026-07-21T18:52:30.679" v="3449" actId="478"/>
        <pc:sldMkLst>
          <pc:docMk/>
          <pc:sldMk cId="2843950588" sldId="319"/>
        </pc:sldMkLst>
        <pc:picChg chg="add mod">
          <ac:chgData name="Gaebler, Christian" userId="801b901e-9901-4cae-b49c-daa15f1bd541" providerId="ADAL" clId="{7906443D-981A-5D03-9A78-8D8242AB4009}" dt="2026-07-21T08:27:00.742" v="2287"/>
          <ac:picMkLst>
            <pc:docMk/>
            <pc:sldMk cId="2843950588" sldId="319"/>
            <ac:picMk id="2" creationId="{5B223EF2-32B4-1F64-B9F1-3FFAE0D3240C}"/>
          </ac:picMkLst>
        </pc:picChg>
        <pc:picChg chg="add del mod">
          <ac:chgData name="Gaebler, Christian" userId="801b901e-9901-4cae-b49c-daa15f1bd541" providerId="ADAL" clId="{7906443D-981A-5D03-9A78-8D8242AB4009}" dt="2026-07-21T18:52:30.679" v="3449" actId="478"/>
          <ac:picMkLst>
            <pc:docMk/>
            <pc:sldMk cId="2843950588" sldId="319"/>
            <ac:picMk id="5" creationId="{2BE7725E-CE78-5F15-DBF0-231B86B78767}"/>
          </ac:picMkLst>
        </pc:picChg>
        <pc:picChg chg="mod modCrop">
          <ac:chgData name="Gaebler, Christian" userId="801b901e-9901-4cae-b49c-daa15f1bd541" providerId="ADAL" clId="{7906443D-981A-5D03-9A78-8D8242AB4009}" dt="2026-07-21T08:16:53.797" v="2119" actId="1076"/>
          <ac:picMkLst>
            <pc:docMk/>
            <pc:sldMk cId="2843950588" sldId="319"/>
            <ac:picMk id="110" creationId="{826C1236-57D6-4CAC-4D5B-43E3448093C4}"/>
          </ac:picMkLst>
        </pc:picChg>
      </pc:sldChg>
      <pc:sldChg chg="addSp delSp modSp del mod">
        <pc:chgData name="Gaebler, Christian" userId="801b901e-9901-4cae-b49c-daa15f1bd541" providerId="ADAL" clId="{7906443D-981A-5D03-9A78-8D8242AB4009}" dt="2026-07-21T07:10:44.876" v="1600" actId="2696"/>
        <pc:sldMkLst>
          <pc:docMk/>
          <pc:sldMk cId="939364662" sldId="324"/>
        </pc:sldMkLst>
      </pc:sldChg>
      <pc:sldChg chg="addSp delSp modSp add mod">
        <pc:chgData name="Gaebler, Christian" userId="801b901e-9901-4cae-b49c-daa15f1bd541" providerId="ADAL" clId="{7906443D-981A-5D03-9A78-8D8242AB4009}" dt="2026-07-22T10:51:34.136" v="5195" actId="1076"/>
        <pc:sldMkLst>
          <pc:docMk/>
          <pc:sldMk cId="3820658747" sldId="331"/>
        </pc:sldMkLst>
        <pc:spChg chg="del mod">
          <ac:chgData name="Gaebler, Christian" userId="801b901e-9901-4cae-b49c-daa15f1bd541" providerId="ADAL" clId="{7906443D-981A-5D03-9A78-8D8242AB4009}" dt="2026-07-21T07:34:42.171" v="1650" actId="478"/>
          <ac:spMkLst>
            <pc:docMk/>
            <pc:sldMk cId="3820658747" sldId="331"/>
            <ac:spMk id="5" creationId="{6E929112-1DEC-C1FD-F10B-A30107F8FFD9}"/>
          </ac:spMkLst>
        </pc:spChg>
        <pc:spChg chg="del">
          <ac:chgData name="Gaebler, Christian" userId="801b901e-9901-4cae-b49c-daa15f1bd541" providerId="ADAL" clId="{7906443D-981A-5D03-9A78-8D8242AB4009}" dt="2026-07-21T07:41:48.402" v="1771" actId="478"/>
          <ac:spMkLst>
            <pc:docMk/>
            <pc:sldMk cId="3820658747" sldId="331"/>
            <ac:spMk id="11" creationId="{5983341D-6BDC-1D4A-A48B-216F36F27F5D}"/>
          </ac:spMkLst>
        </pc:spChg>
        <pc:spChg chg="del mod">
          <ac:chgData name="Gaebler, Christian" userId="801b901e-9901-4cae-b49c-daa15f1bd541" providerId="ADAL" clId="{7906443D-981A-5D03-9A78-8D8242AB4009}" dt="2026-07-21T07:42:14.661" v="1777" actId="478"/>
          <ac:spMkLst>
            <pc:docMk/>
            <pc:sldMk cId="3820658747" sldId="331"/>
            <ac:spMk id="12" creationId="{CE273DF6-A3F8-1B49-8E8D-13AF84A302DA}"/>
          </ac:spMkLst>
        </pc:spChg>
        <pc:spChg chg="del mod topLvl">
          <ac:chgData name="Gaebler, Christian" userId="801b901e-9901-4cae-b49c-daa15f1bd541" providerId="ADAL" clId="{7906443D-981A-5D03-9A78-8D8242AB4009}" dt="2026-07-21T17:12:31.565" v="2706" actId="478"/>
          <ac:spMkLst>
            <pc:docMk/>
            <pc:sldMk cId="3820658747" sldId="331"/>
            <ac:spMk id="13" creationId="{8282BE50-26A7-7E45-A64D-93CD72FF97B8}"/>
          </ac:spMkLst>
        </pc:spChg>
        <pc:spChg chg="del">
          <ac:chgData name="Gaebler, Christian" userId="801b901e-9901-4cae-b49c-daa15f1bd541" providerId="ADAL" clId="{7906443D-981A-5D03-9A78-8D8242AB4009}" dt="2026-07-21T07:41:49.442" v="1772" actId="478"/>
          <ac:spMkLst>
            <pc:docMk/>
            <pc:sldMk cId="3820658747" sldId="331"/>
            <ac:spMk id="14" creationId="{1659301E-68F4-4D4B-934F-AFB31B826950}"/>
          </ac:spMkLst>
        </pc:spChg>
        <pc:spChg chg="add mod">
          <ac:chgData name="Gaebler, Christian" userId="801b901e-9901-4cae-b49c-daa15f1bd541" providerId="ADAL" clId="{7906443D-981A-5D03-9A78-8D8242AB4009}" dt="2026-07-21T17:23:50.380" v="2836" actId="1037"/>
          <ac:spMkLst>
            <pc:docMk/>
            <pc:sldMk cId="3820658747" sldId="331"/>
            <ac:spMk id="19" creationId="{91CCC499-7F86-8E3E-4BED-87759ADFC74E}"/>
          </ac:spMkLst>
        </pc:spChg>
        <pc:spChg chg="add mod">
          <ac:chgData name="Gaebler, Christian" userId="801b901e-9901-4cae-b49c-daa15f1bd541" providerId="ADAL" clId="{7906443D-981A-5D03-9A78-8D8242AB4009}" dt="2026-07-21T17:23:50.380" v="2836" actId="1037"/>
          <ac:spMkLst>
            <pc:docMk/>
            <pc:sldMk cId="3820658747" sldId="331"/>
            <ac:spMk id="20" creationId="{1E45B9E9-3A90-B673-CE33-751835D8D725}"/>
          </ac:spMkLst>
        </pc:spChg>
        <pc:spChg chg="add mod">
          <ac:chgData name="Gaebler, Christian" userId="801b901e-9901-4cae-b49c-daa15f1bd541" providerId="ADAL" clId="{7906443D-981A-5D03-9A78-8D8242AB4009}" dt="2026-07-21T17:23:50.380" v="2836" actId="1037"/>
          <ac:spMkLst>
            <pc:docMk/>
            <pc:sldMk cId="3820658747" sldId="331"/>
            <ac:spMk id="22" creationId="{87A6C774-41E0-58AD-4550-BBC18162411A}"/>
          </ac:spMkLst>
        </pc:spChg>
        <pc:spChg chg="add mod">
          <ac:chgData name="Gaebler, Christian" userId="801b901e-9901-4cae-b49c-daa15f1bd541" providerId="ADAL" clId="{7906443D-981A-5D03-9A78-8D8242AB4009}" dt="2026-07-22T10:51:34.136" v="5195" actId="1076"/>
          <ac:spMkLst>
            <pc:docMk/>
            <pc:sldMk cId="3820658747" sldId="331"/>
            <ac:spMk id="23" creationId="{9592E620-302D-D6E2-E16B-474EDCB0C449}"/>
          </ac:spMkLst>
        </pc:spChg>
        <pc:spChg chg="add del mod topLvl">
          <ac:chgData name="Gaebler, Christian" userId="801b901e-9901-4cae-b49c-daa15f1bd541" providerId="ADAL" clId="{7906443D-981A-5D03-9A78-8D8242AB4009}" dt="2026-07-21T17:12:33.947" v="2707" actId="478"/>
          <ac:spMkLst>
            <pc:docMk/>
            <pc:sldMk cId="3820658747" sldId="331"/>
            <ac:spMk id="26" creationId="{905325CC-7856-C2B1-0F4D-C9CAFE0DB027}"/>
          </ac:spMkLst>
        </pc:spChg>
        <pc:spChg chg="add mod">
          <ac:chgData name="Gaebler, Christian" userId="801b901e-9901-4cae-b49c-daa15f1bd541" providerId="ADAL" clId="{7906443D-981A-5D03-9A78-8D8242AB4009}" dt="2026-07-21T17:23:02.579" v="2808"/>
          <ac:spMkLst>
            <pc:docMk/>
            <pc:sldMk cId="3820658747" sldId="331"/>
            <ac:spMk id="30" creationId="{3E217A78-39F0-AC40-1000-7952E5E89225}"/>
          </ac:spMkLst>
        </pc:spChg>
        <pc:spChg chg="add mod">
          <ac:chgData name="Gaebler, Christian" userId="801b901e-9901-4cae-b49c-daa15f1bd541" providerId="ADAL" clId="{7906443D-981A-5D03-9A78-8D8242AB4009}" dt="2026-07-21T17:23:37.026" v="2821" actId="1037"/>
          <ac:spMkLst>
            <pc:docMk/>
            <pc:sldMk cId="3820658747" sldId="331"/>
            <ac:spMk id="31" creationId="{B59583CF-1BC1-E5E3-4A99-D75AE7A326AD}"/>
          </ac:spMkLst>
        </pc:spChg>
        <pc:spChg chg="add mod">
          <ac:chgData name="Gaebler, Christian" userId="801b901e-9901-4cae-b49c-daa15f1bd541" providerId="ADAL" clId="{7906443D-981A-5D03-9A78-8D8242AB4009}" dt="2026-07-21T17:23:40.912" v="2822"/>
          <ac:spMkLst>
            <pc:docMk/>
            <pc:sldMk cId="3820658747" sldId="331"/>
            <ac:spMk id="32" creationId="{B7182A91-E1AD-F08E-9F5C-5B02D2C816C5}"/>
          </ac:spMkLst>
        </pc:spChg>
        <pc:grpChg chg="mod">
          <ac:chgData name="Gaebler, Christian" userId="801b901e-9901-4cae-b49c-daa15f1bd541" providerId="ADAL" clId="{7906443D-981A-5D03-9A78-8D8242AB4009}" dt="2026-07-21T17:23:50.380" v="2836" actId="1037"/>
          <ac:grpSpMkLst>
            <pc:docMk/>
            <pc:sldMk cId="3820658747" sldId="331"/>
            <ac:grpSpMk id="8" creationId="{FC5E36F7-5B2E-7546-B1A4-36E411CE25F8}"/>
          </ac:grpSpMkLst>
        </pc:grpChg>
        <pc:grpChg chg="add del mod topLvl">
          <ac:chgData name="Gaebler, Christian" userId="801b901e-9901-4cae-b49c-daa15f1bd541" providerId="ADAL" clId="{7906443D-981A-5D03-9A78-8D8242AB4009}" dt="2026-07-21T17:12:33.947" v="2707" actId="478"/>
          <ac:grpSpMkLst>
            <pc:docMk/>
            <pc:sldMk cId="3820658747" sldId="331"/>
            <ac:grpSpMk id="27" creationId="{E057DEE2-2A6B-7BB7-CAB4-7BC759B5B56C}"/>
          </ac:grpSpMkLst>
        </pc:grpChg>
        <pc:grpChg chg="add del mod">
          <ac:chgData name="Gaebler, Christian" userId="801b901e-9901-4cae-b49c-daa15f1bd541" providerId="ADAL" clId="{7906443D-981A-5D03-9A78-8D8242AB4009}" dt="2026-07-21T17:12:31.565" v="2706" actId="478"/>
          <ac:grpSpMkLst>
            <pc:docMk/>
            <pc:sldMk cId="3820658747" sldId="331"/>
            <ac:grpSpMk id="28" creationId="{39DFF43E-B1D7-A423-3D89-9584A1B94A63}"/>
          </ac:grpSpMkLst>
        </pc:grpChg>
        <pc:picChg chg="mod topLvl">
          <ac:chgData name="Gaebler, Christian" userId="801b901e-9901-4cae-b49c-daa15f1bd541" providerId="ADAL" clId="{7906443D-981A-5D03-9A78-8D8242AB4009}" dt="2026-07-21T17:24:01.252" v="2838" actId="1076"/>
          <ac:picMkLst>
            <pc:docMk/>
            <pc:sldMk cId="3820658747" sldId="331"/>
            <ac:picMk id="6" creationId="{0CB3C8DB-04A1-974D-9C12-26D5C4AD5187}"/>
          </ac:picMkLst>
        </pc:picChg>
        <pc:picChg chg="del mod">
          <ac:chgData name="Gaebler, Christian" userId="801b901e-9901-4cae-b49c-daa15f1bd541" providerId="ADAL" clId="{7906443D-981A-5D03-9A78-8D8242AB4009}" dt="2026-07-21T07:34:42.171" v="1650" actId="478"/>
          <ac:picMkLst>
            <pc:docMk/>
            <pc:sldMk cId="3820658747" sldId="331"/>
            <ac:picMk id="9" creationId="{2BD4BA5C-0B47-6035-D575-950CC716B57C}"/>
          </ac:picMkLst>
        </pc:picChg>
        <pc:picChg chg="add del mod">
          <ac:chgData name="Gaebler, Christian" userId="801b901e-9901-4cae-b49c-daa15f1bd541" providerId="ADAL" clId="{7906443D-981A-5D03-9A78-8D8242AB4009}" dt="2026-07-21T07:13:14.243" v="1603" actId="478"/>
          <ac:picMkLst>
            <pc:docMk/>
            <pc:sldMk cId="3820658747" sldId="331"/>
            <ac:picMk id="16" creationId="{B53D8375-9672-BBA2-CEC1-3BEBFADBD893}"/>
          </ac:picMkLst>
        </pc:picChg>
        <pc:picChg chg="add del mod">
          <ac:chgData name="Gaebler, Christian" userId="801b901e-9901-4cae-b49c-daa15f1bd541" providerId="ADAL" clId="{7906443D-981A-5D03-9A78-8D8242AB4009}" dt="2026-07-21T07:13:14.243" v="1603" actId="478"/>
          <ac:picMkLst>
            <pc:docMk/>
            <pc:sldMk cId="3820658747" sldId="331"/>
            <ac:picMk id="17" creationId="{75E0FE1A-DFDA-A59F-BD00-CC45818DD336}"/>
          </ac:picMkLst>
        </pc:picChg>
        <pc:picChg chg="add del mod">
          <ac:chgData name="Gaebler, Christian" userId="801b901e-9901-4cae-b49c-daa15f1bd541" providerId="ADAL" clId="{7906443D-981A-5D03-9A78-8D8242AB4009}" dt="2026-07-21T07:38:48.149" v="1730" actId="478"/>
          <ac:picMkLst>
            <pc:docMk/>
            <pc:sldMk cId="3820658747" sldId="331"/>
            <ac:picMk id="24" creationId="{9620D204-644E-DCD6-91E4-2B5F385D2BC5}"/>
          </ac:picMkLst>
        </pc:picChg>
        <pc:picChg chg="add mod">
          <ac:chgData name="Gaebler, Christian" userId="801b901e-9901-4cae-b49c-daa15f1bd541" providerId="ADAL" clId="{7906443D-981A-5D03-9A78-8D8242AB4009}" dt="2026-07-21T07:37:47.623" v="1719"/>
          <ac:picMkLst>
            <pc:docMk/>
            <pc:sldMk cId="3820658747" sldId="331"/>
            <ac:picMk id="25" creationId="{626FE650-0D6A-2C25-39C9-4B96F36452EB}"/>
          </ac:picMkLst>
        </pc:picChg>
        <pc:picChg chg="add del mod">
          <ac:chgData name="Gaebler, Christian" userId="801b901e-9901-4cae-b49c-daa15f1bd541" providerId="ADAL" clId="{7906443D-981A-5D03-9A78-8D8242AB4009}" dt="2026-07-21T07:58:54.109" v="1855" actId="21"/>
          <ac:picMkLst>
            <pc:docMk/>
            <pc:sldMk cId="3820658747" sldId="331"/>
            <ac:picMk id="29" creationId="{37CB82C9-4A34-57E9-7A7A-6050A2B92BD0}"/>
          </ac:picMkLst>
        </pc:picChg>
      </pc:sldChg>
      <pc:sldChg chg="del">
        <pc:chgData name="Gaebler, Christian" userId="801b901e-9901-4cae-b49c-daa15f1bd541" providerId="ADAL" clId="{7906443D-981A-5D03-9A78-8D8242AB4009}" dt="2026-07-21T17:49:15.159" v="3006" actId="2696"/>
        <pc:sldMkLst>
          <pc:docMk/>
          <pc:sldMk cId="4069472942" sldId="2141411993"/>
        </pc:sldMkLst>
      </pc:sldChg>
      <pc:sldChg chg="addSp delSp modSp add mod modAnim">
        <pc:chgData name="Gaebler, Christian" userId="801b901e-9901-4cae-b49c-daa15f1bd541" providerId="ADAL" clId="{7906443D-981A-5D03-9A78-8D8242AB4009}" dt="2026-07-22T10:49:57.200" v="5191" actId="20577"/>
        <pc:sldMkLst>
          <pc:docMk/>
          <pc:sldMk cId="2005849387" sldId="2141412001"/>
        </pc:sldMkLst>
        <pc:spChg chg="mod">
          <ac:chgData name="Gaebler, Christian" userId="801b901e-9901-4cae-b49c-daa15f1bd541" providerId="ADAL" clId="{7906443D-981A-5D03-9A78-8D8242AB4009}" dt="2026-07-21T07:11:08.220" v="1601" actId="2711"/>
          <ac:spMkLst>
            <pc:docMk/>
            <pc:sldMk cId="2005849387" sldId="2141412001"/>
            <ac:spMk id="20" creationId="{8B25FBAF-0EA3-3616-9BC2-69576343F970}"/>
          </ac:spMkLst>
        </pc:spChg>
        <pc:spChg chg="mod">
          <ac:chgData name="Gaebler, Christian" userId="801b901e-9901-4cae-b49c-daa15f1bd541" providerId="ADAL" clId="{7906443D-981A-5D03-9A78-8D8242AB4009}" dt="2026-07-21T07:11:16.966" v="1602" actId="2711"/>
          <ac:spMkLst>
            <pc:docMk/>
            <pc:sldMk cId="2005849387" sldId="2141412001"/>
            <ac:spMk id="36" creationId="{8DF6996A-088D-CAE9-5E52-1A68A8DDB246}"/>
          </ac:spMkLst>
        </pc:spChg>
        <pc:spChg chg="mod">
          <ac:chgData name="Gaebler, Christian" userId="801b901e-9901-4cae-b49c-daa15f1bd541" providerId="ADAL" clId="{7906443D-981A-5D03-9A78-8D8242AB4009}" dt="2026-07-20T15:05:27.392" v="844" actId="1076"/>
          <ac:spMkLst>
            <pc:docMk/>
            <pc:sldMk cId="2005849387" sldId="2141412001"/>
            <ac:spMk id="37" creationId="{1D7014A8-E5BB-69A7-6E75-3222770915B3}"/>
          </ac:spMkLst>
        </pc:spChg>
        <pc:spChg chg="add mod">
          <ac:chgData name="Gaebler, Christian" userId="801b901e-9901-4cae-b49c-daa15f1bd541" providerId="ADAL" clId="{7906443D-981A-5D03-9A78-8D8242AB4009}" dt="2026-07-22T10:49:57.200" v="5191" actId="20577"/>
          <ac:spMkLst>
            <pc:docMk/>
            <pc:sldMk cId="2005849387" sldId="2141412001"/>
            <ac:spMk id="39" creationId="{13E44F27-1A52-E1AB-F76A-908EBF6355B2}"/>
          </ac:spMkLst>
        </pc:spChg>
        <pc:picChg chg="add mod">
          <ac:chgData name="Gaebler, Christian" userId="801b901e-9901-4cae-b49c-daa15f1bd541" providerId="ADAL" clId="{7906443D-981A-5D03-9A78-8D8242AB4009}" dt="2026-07-20T14:41:06.847" v="701"/>
          <ac:picMkLst>
            <pc:docMk/>
            <pc:sldMk cId="2005849387" sldId="2141412001"/>
            <ac:picMk id="38" creationId="{6D01FB09-BC8B-1689-71EC-6EEF82077450}"/>
          </ac:picMkLst>
        </pc:picChg>
      </pc:sldChg>
      <pc:sldChg chg="addSp modSp mod ord">
        <pc:chgData name="Gaebler, Christian" userId="801b901e-9901-4cae-b49c-daa15f1bd541" providerId="ADAL" clId="{7906443D-981A-5D03-9A78-8D8242AB4009}" dt="2026-07-22T10:07:02.756" v="4529" actId="20578"/>
        <pc:sldMkLst>
          <pc:docMk/>
          <pc:sldMk cId="1562828344" sldId="2141412002"/>
        </pc:sldMkLst>
        <pc:spChg chg="mod">
          <ac:chgData name="Gaebler, Christian" userId="801b901e-9901-4cae-b49c-daa15f1bd541" providerId="ADAL" clId="{7906443D-981A-5D03-9A78-8D8242AB4009}" dt="2026-07-21T08:25:15.179" v="2258" actId="1076"/>
          <ac:spMkLst>
            <pc:docMk/>
            <pc:sldMk cId="1562828344" sldId="2141412002"/>
            <ac:spMk id="5" creationId="{AF453E0F-904C-81BF-97C8-6B2F66335094}"/>
          </ac:spMkLst>
        </pc:spChg>
        <pc:picChg chg="add mod">
          <ac:chgData name="Gaebler, Christian" userId="801b901e-9901-4cae-b49c-daa15f1bd541" providerId="ADAL" clId="{7906443D-981A-5D03-9A78-8D8242AB4009}" dt="2026-07-20T14:49:31.656" v="752"/>
          <ac:picMkLst>
            <pc:docMk/>
            <pc:sldMk cId="1562828344" sldId="2141412002"/>
            <ac:picMk id="4" creationId="{7F0D6D5F-0E92-2451-7B4C-682870FAE19E}"/>
          </ac:picMkLst>
        </pc:picChg>
      </pc:sldChg>
      <pc:sldChg chg="del">
        <pc:chgData name="Gaebler, Christian" userId="801b901e-9901-4cae-b49c-daa15f1bd541" providerId="ADAL" clId="{7906443D-981A-5D03-9A78-8D8242AB4009}" dt="2026-07-21T17:49:15.135" v="3002" actId="2696"/>
        <pc:sldMkLst>
          <pc:docMk/>
          <pc:sldMk cId="2309184889" sldId="2141412026"/>
        </pc:sldMkLst>
      </pc:sldChg>
      <pc:sldChg chg="addSp delSp modSp mod">
        <pc:chgData name="Gaebler, Christian" userId="801b901e-9901-4cae-b49c-daa15f1bd541" providerId="ADAL" clId="{7906443D-981A-5D03-9A78-8D8242AB4009}" dt="2026-07-22T10:10:01.132" v="4567" actId="164"/>
        <pc:sldMkLst>
          <pc:docMk/>
          <pc:sldMk cId="3097620385" sldId="2141412033"/>
        </pc:sldMkLst>
        <pc:spChg chg="mod">
          <ac:chgData name="Gaebler, Christian" userId="801b901e-9901-4cae-b49c-daa15f1bd541" providerId="ADAL" clId="{7906443D-981A-5D03-9A78-8D8242AB4009}" dt="2026-07-21T08:23:03.552" v="2195"/>
          <ac:spMkLst>
            <pc:docMk/>
            <pc:sldMk cId="3097620385" sldId="2141412033"/>
            <ac:spMk id="3" creationId="{BE6E7458-A1D2-D6E2-15A2-03B253548476}"/>
          </ac:spMkLst>
        </pc:spChg>
        <pc:spChg chg="mod topLvl">
          <ac:chgData name="Gaebler, Christian" userId="801b901e-9901-4cae-b49c-daa15f1bd541" providerId="ADAL" clId="{7906443D-981A-5D03-9A78-8D8242AB4009}" dt="2026-07-21T19:04:14.971" v="3543" actId="1076"/>
          <ac:spMkLst>
            <pc:docMk/>
            <pc:sldMk cId="3097620385" sldId="2141412033"/>
            <ac:spMk id="4" creationId="{375305EF-FD20-7B7D-F334-BF4AA2D88763}"/>
          </ac:spMkLst>
        </pc:spChg>
        <pc:spChg chg="mod topLvl">
          <ac:chgData name="Gaebler, Christian" userId="801b901e-9901-4cae-b49c-daa15f1bd541" providerId="ADAL" clId="{7906443D-981A-5D03-9A78-8D8242AB4009}" dt="2026-07-21T19:04:14.971" v="3543" actId="1076"/>
          <ac:spMkLst>
            <pc:docMk/>
            <pc:sldMk cId="3097620385" sldId="2141412033"/>
            <ac:spMk id="5" creationId="{E0530BD3-3EE0-C64A-802F-ED8519D40194}"/>
          </ac:spMkLst>
        </pc:spChg>
        <pc:spChg chg="add mod">
          <ac:chgData name="Gaebler, Christian" userId="801b901e-9901-4cae-b49c-daa15f1bd541" providerId="ADAL" clId="{7906443D-981A-5D03-9A78-8D8242AB4009}" dt="2026-07-21T08:12:51.826" v="2095" actId="115"/>
          <ac:spMkLst>
            <pc:docMk/>
            <pc:sldMk cId="3097620385" sldId="2141412033"/>
            <ac:spMk id="16" creationId="{6E9F89FD-62D3-4DBF-89C9-6625B9EF7CEC}"/>
          </ac:spMkLst>
        </pc:spChg>
        <pc:spChg chg="add del">
          <ac:chgData name="Gaebler, Christian" userId="801b901e-9901-4cae-b49c-daa15f1bd541" providerId="ADAL" clId="{7906443D-981A-5D03-9A78-8D8242AB4009}" dt="2026-07-21T18:59:02.774" v="3470" actId="478"/>
          <ac:spMkLst>
            <pc:docMk/>
            <pc:sldMk cId="3097620385" sldId="2141412033"/>
            <ac:spMk id="22" creationId="{A3DDAF79-DBD2-FD16-6062-B61C19AB19AD}"/>
          </ac:spMkLst>
        </pc:spChg>
        <pc:spChg chg="add mod">
          <ac:chgData name="Gaebler, Christian" userId="801b901e-9901-4cae-b49c-daa15f1bd541" providerId="ADAL" clId="{7906443D-981A-5D03-9A78-8D8242AB4009}" dt="2026-07-21T19:04:14.971" v="3543" actId="1076"/>
          <ac:spMkLst>
            <pc:docMk/>
            <pc:sldMk cId="3097620385" sldId="2141412033"/>
            <ac:spMk id="27" creationId="{FC61187C-3BE5-831A-63EE-C18FEF808418}"/>
          </ac:spMkLst>
        </pc:spChg>
        <pc:grpChg chg="mod topLvl">
          <ac:chgData name="Gaebler, Christian" userId="801b901e-9901-4cae-b49c-daa15f1bd541" providerId="ADAL" clId="{7906443D-981A-5D03-9A78-8D8242AB4009}" dt="2026-07-21T19:04:06.630" v="3541" actId="164"/>
          <ac:grpSpMkLst>
            <pc:docMk/>
            <pc:sldMk cId="3097620385" sldId="2141412033"/>
            <ac:grpSpMk id="6" creationId="{E68D82C0-5D1B-35DC-67D6-972A08F63820}"/>
          </ac:grpSpMkLst>
        </pc:grpChg>
        <pc:grpChg chg="mod">
          <ac:chgData name="Gaebler, Christian" userId="801b901e-9901-4cae-b49c-daa15f1bd541" providerId="ADAL" clId="{7906443D-981A-5D03-9A78-8D8242AB4009}" dt="2026-07-21T19:03:03.553" v="3529" actId="1076"/>
          <ac:grpSpMkLst>
            <pc:docMk/>
            <pc:sldMk cId="3097620385" sldId="2141412033"/>
            <ac:grpSpMk id="8" creationId="{A40EDF4B-39E9-7CC7-AA72-89AD5C2F81EC}"/>
          </ac:grpSpMkLst>
        </pc:grpChg>
        <pc:grpChg chg="mod">
          <ac:chgData name="Gaebler, Christian" userId="801b901e-9901-4cae-b49c-daa15f1bd541" providerId="ADAL" clId="{7906443D-981A-5D03-9A78-8D8242AB4009}" dt="2026-07-21T19:04:06.630" v="3541" actId="164"/>
          <ac:grpSpMkLst>
            <pc:docMk/>
            <pc:sldMk cId="3097620385" sldId="2141412033"/>
            <ac:grpSpMk id="13" creationId="{1C798303-1546-9C81-E58C-C747F9644459}"/>
          </ac:grpSpMkLst>
        </pc:grpChg>
        <pc:grpChg chg="del">
          <ac:chgData name="Gaebler, Christian" userId="801b901e-9901-4cae-b49c-daa15f1bd541" providerId="ADAL" clId="{7906443D-981A-5D03-9A78-8D8242AB4009}" dt="2026-07-21T18:59:48.681" v="3478" actId="165"/>
          <ac:grpSpMkLst>
            <pc:docMk/>
            <pc:sldMk cId="3097620385" sldId="2141412033"/>
            <ac:grpSpMk id="17" creationId="{55483BBD-CB96-3025-3D04-A87B7D7B0F5D}"/>
          </ac:grpSpMkLst>
        </pc:grpChg>
        <pc:grpChg chg="add mod">
          <ac:chgData name="Gaebler, Christian" userId="801b901e-9901-4cae-b49c-daa15f1bd541" providerId="ADAL" clId="{7906443D-981A-5D03-9A78-8D8242AB4009}" dt="2026-07-22T10:10:01.132" v="4567" actId="164"/>
          <ac:grpSpMkLst>
            <pc:docMk/>
            <pc:sldMk cId="3097620385" sldId="2141412033"/>
            <ac:grpSpMk id="17" creationId="{75FAB9E4-374F-EDC6-84EE-1CFAF4533B23}"/>
          </ac:grpSpMkLst>
        </pc:grpChg>
        <pc:grpChg chg="del">
          <ac:chgData name="Gaebler, Christian" userId="801b901e-9901-4cae-b49c-daa15f1bd541" providerId="ADAL" clId="{7906443D-981A-5D03-9A78-8D8242AB4009}" dt="2026-07-21T18:59:39.550" v="3477" actId="165"/>
          <ac:grpSpMkLst>
            <pc:docMk/>
            <pc:sldMk cId="3097620385" sldId="2141412033"/>
            <ac:grpSpMk id="18" creationId="{3ADCFFD8-EC3A-FF22-A69F-6623B9C28C71}"/>
          </ac:grpSpMkLst>
        </pc:grpChg>
        <pc:grpChg chg="add mod">
          <ac:chgData name="Gaebler, Christian" userId="801b901e-9901-4cae-b49c-daa15f1bd541" providerId="ADAL" clId="{7906443D-981A-5D03-9A78-8D8242AB4009}" dt="2026-07-22T10:10:01.132" v="4567" actId="164"/>
          <ac:grpSpMkLst>
            <pc:docMk/>
            <pc:sldMk cId="3097620385" sldId="2141412033"/>
            <ac:grpSpMk id="28" creationId="{8C55B38D-7906-20AD-D975-B1898052093A}"/>
          </ac:grpSpMkLst>
        </pc:grpChg>
        <pc:picChg chg="mod">
          <ac:chgData name="Gaebler, Christian" userId="801b901e-9901-4cae-b49c-daa15f1bd541" providerId="ADAL" clId="{7906443D-981A-5D03-9A78-8D8242AB4009}" dt="2026-07-21T19:04:14.971" v="3543" actId="1076"/>
          <ac:picMkLst>
            <pc:docMk/>
            <pc:sldMk cId="3097620385" sldId="2141412033"/>
            <ac:picMk id="7" creationId="{57FB5EC3-0FDD-F268-780A-CA2E97941B19}"/>
          </ac:picMkLst>
        </pc:picChg>
        <pc:picChg chg="mod">
          <ac:chgData name="Gaebler, Christian" userId="801b901e-9901-4cae-b49c-daa15f1bd541" providerId="ADAL" clId="{7906443D-981A-5D03-9A78-8D8242AB4009}" dt="2026-07-21T19:03:03.553" v="3529" actId="1076"/>
          <ac:picMkLst>
            <pc:docMk/>
            <pc:sldMk cId="3097620385" sldId="2141412033"/>
            <ac:picMk id="9" creationId="{4F9196F4-F628-9B4D-1CE2-C137D0700CE6}"/>
          </ac:picMkLst>
        </pc:picChg>
        <pc:picChg chg="mod">
          <ac:chgData name="Gaebler, Christian" userId="801b901e-9901-4cae-b49c-daa15f1bd541" providerId="ADAL" clId="{7906443D-981A-5D03-9A78-8D8242AB4009}" dt="2026-07-21T19:04:14.971" v="3543" actId="1076"/>
          <ac:picMkLst>
            <pc:docMk/>
            <pc:sldMk cId="3097620385" sldId="2141412033"/>
            <ac:picMk id="10" creationId="{4F3FCD8C-695F-72ED-5822-0EA43627E30E}"/>
          </ac:picMkLst>
        </pc:picChg>
        <pc:picChg chg="mod topLvl">
          <ac:chgData name="Gaebler, Christian" userId="801b901e-9901-4cae-b49c-daa15f1bd541" providerId="ADAL" clId="{7906443D-981A-5D03-9A78-8D8242AB4009}" dt="2026-07-21T19:04:14.971" v="3543" actId="1076"/>
          <ac:picMkLst>
            <pc:docMk/>
            <pc:sldMk cId="3097620385" sldId="2141412033"/>
            <ac:picMk id="11" creationId="{E4716168-B659-3294-2554-A5DD017118D9}"/>
          </ac:picMkLst>
        </pc:picChg>
        <pc:picChg chg="mod topLvl">
          <ac:chgData name="Gaebler, Christian" userId="801b901e-9901-4cae-b49c-daa15f1bd541" providerId="ADAL" clId="{7906443D-981A-5D03-9A78-8D8242AB4009}" dt="2026-07-21T19:04:14.971" v="3543" actId="1076"/>
          <ac:picMkLst>
            <pc:docMk/>
            <pc:sldMk cId="3097620385" sldId="2141412033"/>
            <ac:picMk id="12" creationId="{B6D4047B-D3E0-50D4-6960-83356F079D6D}"/>
          </ac:picMkLst>
        </pc:picChg>
        <pc:picChg chg="mod">
          <ac:chgData name="Gaebler, Christian" userId="801b901e-9901-4cae-b49c-daa15f1bd541" providerId="ADAL" clId="{7906443D-981A-5D03-9A78-8D8242AB4009}" dt="2026-07-21T19:04:14.971" v="3543" actId="1076"/>
          <ac:picMkLst>
            <pc:docMk/>
            <pc:sldMk cId="3097620385" sldId="2141412033"/>
            <ac:picMk id="14" creationId="{0998C46F-15E3-8B94-B1AA-8AC94EEEA9D2}"/>
          </ac:picMkLst>
        </pc:picChg>
        <pc:picChg chg="mod">
          <ac:chgData name="Gaebler, Christian" userId="801b901e-9901-4cae-b49c-daa15f1bd541" providerId="ADAL" clId="{7906443D-981A-5D03-9A78-8D8242AB4009}" dt="2026-07-21T19:04:14.971" v="3543" actId="1076"/>
          <ac:picMkLst>
            <pc:docMk/>
            <pc:sldMk cId="3097620385" sldId="2141412033"/>
            <ac:picMk id="15" creationId="{1F20CAC3-0FD1-727C-9DFB-4126026D4DF4}"/>
          </ac:picMkLst>
        </pc:picChg>
        <pc:picChg chg="add mod modCrop">
          <ac:chgData name="Gaebler, Christian" userId="801b901e-9901-4cae-b49c-daa15f1bd541" providerId="ADAL" clId="{7906443D-981A-5D03-9A78-8D8242AB4009}" dt="2026-07-22T10:10:01.132" v="4567" actId="164"/>
          <ac:picMkLst>
            <pc:docMk/>
            <pc:sldMk cId="3097620385" sldId="2141412033"/>
            <ac:picMk id="16" creationId="{A25A473F-9AE6-7304-7A09-73B777A7AAB0}"/>
          </ac:picMkLst>
        </pc:picChg>
        <pc:picChg chg="add mod">
          <ac:chgData name="Gaebler, Christian" userId="801b901e-9901-4cae-b49c-daa15f1bd541" providerId="ADAL" clId="{7906443D-981A-5D03-9A78-8D8242AB4009}" dt="2026-07-21T08:13:02.394" v="2097"/>
          <ac:picMkLst>
            <pc:docMk/>
            <pc:sldMk cId="3097620385" sldId="2141412033"/>
            <ac:picMk id="19" creationId="{4AD5F6D3-ED55-5371-7B30-C107BEB5DD77}"/>
          </ac:picMkLst>
        </pc:picChg>
        <pc:picChg chg="add mod modCrop">
          <ac:chgData name="Gaebler, Christian" userId="801b901e-9901-4cae-b49c-daa15f1bd541" providerId="ADAL" clId="{7906443D-981A-5D03-9A78-8D8242AB4009}" dt="2026-07-22T10:09:52.670" v="4566" actId="1038"/>
          <ac:picMkLst>
            <pc:docMk/>
            <pc:sldMk cId="3097620385" sldId="2141412033"/>
            <ac:picMk id="24" creationId="{1C1574E4-9F4C-D294-4A3B-2B2F480151D0}"/>
          </ac:picMkLst>
        </pc:picChg>
        <pc:picChg chg="add mod modCrop">
          <ac:chgData name="Gaebler, Christian" userId="801b901e-9901-4cae-b49c-daa15f1bd541" providerId="ADAL" clId="{7906443D-981A-5D03-9A78-8D8242AB4009}" dt="2026-07-21T19:04:06.630" v="3541" actId="164"/>
          <ac:picMkLst>
            <pc:docMk/>
            <pc:sldMk cId="3097620385" sldId="2141412033"/>
            <ac:picMk id="25" creationId="{68980B75-2F4C-F548-57A1-A1F50AFF6428}"/>
          </ac:picMkLst>
        </pc:picChg>
      </pc:sldChg>
      <pc:sldChg chg="addSp delSp modSp del mod ord">
        <pc:chgData name="Gaebler, Christian" userId="801b901e-9901-4cae-b49c-daa15f1bd541" providerId="ADAL" clId="{7906443D-981A-5D03-9A78-8D8242AB4009}" dt="2026-07-21T08:08:32.582" v="2064" actId="2696"/>
        <pc:sldMkLst>
          <pc:docMk/>
          <pc:sldMk cId="4266767232" sldId="2141412035"/>
        </pc:sldMkLst>
        <pc:spChg chg="mod">
          <ac:chgData name="Gaebler, Christian" userId="801b901e-9901-4cae-b49c-daa15f1bd541" providerId="ADAL" clId="{7906443D-981A-5D03-9A78-8D8242AB4009}" dt="2026-07-21T08:05:02.633" v="2017" actId="1035"/>
          <ac:spMkLst>
            <pc:docMk/>
            <pc:sldMk cId="4266767232" sldId="2141412035"/>
            <ac:spMk id="2" creationId="{1B63F34B-216E-6D42-6D82-7540D3BBEAF9}"/>
          </ac:spMkLst>
        </pc:spChg>
        <pc:spChg chg="mod">
          <ac:chgData name="Gaebler, Christian" userId="801b901e-9901-4cae-b49c-daa15f1bd541" providerId="ADAL" clId="{7906443D-981A-5D03-9A78-8D8242AB4009}" dt="2026-07-21T08:05:02.633" v="2017" actId="1035"/>
          <ac:spMkLst>
            <pc:docMk/>
            <pc:sldMk cId="4266767232" sldId="2141412035"/>
            <ac:spMk id="6" creationId="{E7CE8E79-A6C5-CD37-FF2E-948E1439700D}"/>
          </ac:spMkLst>
        </pc:spChg>
        <pc:spChg chg="add mod">
          <ac:chgData name="Gaebler, Christian" userId="801b901e-9901-4cae-b49c-daa15f1bd541" providerId="ADAL" clId="{7906443D-981A-5D03-9A78-8D8242AB4009}" dt="2026-07-21T08:05:02.633" v="2017" actId="1035"/>
          <ac:spMkLst>
            <pc:docMk/>
            <pc:sldMk cId="4266767232" sldId="2141412035"/>
            <ac:spMk id="8" creationId="{F4C8FA55-E27D-856A-0A8D-D09C27823C82}"/>
          </ac:spMkLst>
        </pc:spChg>
        <pc:spChg chg="mod">
          <ac:chgData name="Gaebler, Christian" userId="801b901e-9901-4cae-b49c-daa15f1bd541" providerId="ADAL" clId="{7906443D-981A-5D03-9A78-8D8242AB4009}" dt="2026-07-21T08:05:02.633" v="2017" actId="1035"/>
          <ac:spMkLst>
            <pc:docMk/>
            <pc:sldMk cId="4266767232" sldId="2141412035"/>
            <ac:spMk id="11" creationId="{0BEEA23D-61F7-FCEC-0851-266991A7CE6E}"/>
          </ac:spMkLst>
        </pc:spChg>
        <pc:spChg chg="mod">
          <ac:chgData name="Gaebler, Christian" userId="801b901e-9901-4cae-b49c-daa15f1bd541" providerId="ADAL" clId="{7906443D-981A-5D03-9A78-8D8242AB4009}" dt="2026-07-21T08:05:02.633" v="2017" actId="1035"/>
          <ac:spMkLst>
            <pc:docMk/>
            <pc:sldMk cId="4266767232" sldId="2141412035"/>
            <ac:spMk id="12" creationId="{DC446101-C03C-F527-911A-6462D0B5072B}"/>
          </ac:spMkLst>
        </pc:spChg>
        <pc:spChg chg="add del mod">
          <ac:chgData name="Gaebler, Christian" userId="801b901e-9901-4cae-b49c-daa15f1bd541" providerId="ADAL" clId="{7906443D-981A-5D03-9A78-8D8242AB4009}" dt="2026-07-21T08:05:02.633" v="2017" actId="1035"/>
          <ac:spMkLst>
            <pc:docMk/>
            <pc:sldMk cId="4266767232" sldId="2141412035"/>
            <ac:spMk id="13" creationId="{7A5D4EAD-3DDA-5F24-DB01-FD75E1EABCD6}"/>
          </ac:spMkLst>
        </pc:spChg>
        <pc:spChg chg="mod">
          <ac:chgData name="Gaebler, Christian" userId="801b901e-9901-4cae-b49c-daa15f1bd541" providerId="ADAL" clId="{7906443D-981A-5D03-9A78-8D8242AB4009}" dt="2026-07-21T08:05:02.633" v="2017" actId="1035"/>
          <ac:spMkLst>
            <pc:docMk/>
            <pc:sldMk cId="4266767232" sldId="2141412035"/>
            <ac:spMk id="18" creationId="{4C119471-9AC8-4A4D-8F5B-F9B56F1FB2CD}"/>
          </ac:spMkLst>
        </pc:spChg>
        <pc:spChg chg="mod">
          <ac:chgData name="Gaebler, Christian" userId="801b901e-9901-4cae-b49c-daa15f1bd541" providerId="ADAL" clId="{7906443D-981A-5D03-9A78-8D8242AB4009}" dt="2026-07-21T08:05:02.633" v="2017" actId="1035"/>
          <ac:spMkLst>
            <pc:docMk/>
            <pc:sldMk cId="4266767232" sldId="2141412035"/>
            <ac:spMk id="19" creationId="{F8ADFD4C-36F6-91E1-A133-B7FDABE29A6B}"/>
          </ac:spMkLst>
        </pc:spChg>
        <pc:spChg chg="add mod">
          <ac:chgData name="Gaebler, Christian" userId="801b901e-9901-4cae-b49c-daa15f1bd541" providerId="ADAL" clId="{7906443D-981A-5D03-9A78-8D8242AB4009}" dt="2026-07-21T08:05:02.633" v="2017" actId="1035"/>
          <ac:spMkLst>
            <pc:docMk/>
            <pc:sldMk cId="4266767232" sldId="2141412035"/>
            <ac:spMk id="20" creationId="{A0F281A5-8448-7B5F-1C1C-6BE2EB1AD690}"/>
          </ac:spMkLst>
        </pc:spChg>
        <pc:spChg chg="mod">
          <ac:chgData name="Gaebler, Christian" userId="801b901e-9901-4cae-b49c-daa15f1bd541" providerId="ADAL" clId="{7906443D-981A-5D03-9A78-8D8242AB4009}" dt="2026-07-21T08:05:02.633" v="2017" actId="1035"/>
          <ac:spMkLst>
            <pc:docMk/>
            <pc:sldMk cId="4266767232" sldId="2141412035"/>
            <ac:spMk id="28" creationId="{E6BC09F1-C970-7113-DEA4-C7D4D7CA6717}"/>
          </ac:spMkLst>
        </pc:spChg>
        <pc:picChg chg="mod">
          <ac:chgData name="Gaebler, Christian" userId="801b901e-9901-4cae-b49c-daa15f1bd541" providerId="ADAL" clId="{7906443D-981A-5D03-9A78-8D8242AB4009}" dt="2026-07-21T08:04:43.170" v="1996" actId="1036"/>
          <ac:picMkLst>
            <pc:docMk/>
            <pc:sldMk cId="4266767232" sldId="2141412035"/>
            <ac:picMk id="15" creationId="{1E46AD73-25E0-0096-5EB6-0DEA2D749A96}"/>
          </ac:picMkLst>
        </pc:picChg>
        <pc:cxnChg chg="mod">
          <ac:chgData name="Gaebler, Christian" userId="801b901e-9901-4cae-b49c-daa15f1bd541" providerId="ADAL" clId="{7906443D-981A-5D03-9A78-8D8242AB4009}" dt="2026-07-21T08:04:50.725" v="1997" actId="14100"/>
          <ac:cxnSpMkLst>
            <pc:docMk/>
            <pc:sldMk cId="4266767232" sldId="2141412035"/>
            <ac:cxnSpMk id="16" creationId="{938F2A16-819D-9390-27D4-ED440FC6C540}"/>
          </ac:cxnSpMkLst>
        </pc:cxnChg>
        <pc:cxnChg chg="mod">
          <ac:chgData name="Gaebler, Christian" userId="801b901e-9901-4cae-b49c-daa15f1bd541" providerId="ADAL" clId="{7906443D-981A-5D03-9A78-8D8242AB4009}" dt="2026-07-21T08:04:54.398" v="1998" actId="14100"/>
          <ac:cxnSpMkLst>
            <pc:docMk/>
            <pc:sldMk cId="4266767232" sldId="2141412035"/>
            <ac:cxnSpMk id="17" creationId="{40F9920B-85B4-A8B5-E7F6-2E9CBF96B021}"/>
          </ac:cxnSpMkLst>
        </pc:cxnChg>
        <pc:cxnChg chg="mod">
          <ac:chgData name="Gaebler, Christian" userId="801b901e-9901-4cae-b49c-daa15f1bd541" providerId="ADAL" clId="{7906443D-981A-5D03-9A78-8D8242AB4009}" dt="2026-07-21T07:55:12.858" v="1834" actId="14100"/>
          <ac:cxnSpMkLst>
            <pc:docMk/>
            <pc:sldMk cId="4266767232" sldId="2141412035"/>
            <ac:cxnSpMk id="22" creationId="{989BD1E7-9D2E-0571-CB6C-4FD29EC280EA}"/>
          </ac:cxnSpMkLst>
        </pc:cxnChg>
        <pc:cxnChg chg="mod">
          <ac:chgData name="Gaebler, Christian" userId="801b901e-9901-4cae-b49c-daa15f1bd541" providerId="ADAL" clId="{7906443D-981A-5D03-9A78-8D8242AB4009}" dt="2026-07-21T07:55:08.732" v="1833" actId="14100"/>
          <ac:cxnSpMkLst>
            <pc:docMk/>
            <pc:sldMk cId="4266767232" sldId="2141412035"/>
            <ac:cxnSpMk id="24" creationId="{1DC662ED-38B8-9B5D-8760-890F72821140}"/>
          </ac:cxnSpMkLst>
        </pc:cxnChg>
      </pc:sldChg>
      <pc:sldChg chg="modSp del mod ord">
        <pc:chgData name="Gaebler, Christian" userId="801b901e-9901-4cae-b49c-daa15f1bd541" providerId="ADAL" clId="{7906443D-981A-5D03-9A78-8D8242AB4009}" dt="2026-07-21T18:17:56.182" v="3366" actId="2696"/>
        <pc:sldMkLst>
          <pc:docMk/>
          <pc:sldMk cId="1593251264" sldId="2141412041"/>
        </pc:sldMkLst>
        <pc:picChg chg="mod">
          <ac:chgData name="Gaebler, Christian" userId="801b901e-9901-4cae-b49c-daa15f1bd541" providerId="ADAL" clId="{7906443D-981A-5D03-9A78-8D8242AB4009}" dt="2026-07-21T18:17:50.415" v="3365" actId="1076"/>
          <ac:picMkLst>
            <pc:docMk/>
            <pc:sldMk cId="1593251264" sldId="2141412041"/>
            <ac:picMk id="10" creationId="{0E6D2043-4D96-DC15-4713-4C8AF8C799A0}"/>
          </ac:picMkLst>
        </pc:picChg>
      </pc:sldChg>
      <pc:sldChg chg="addSp modSp add del">
        <pc:chgData name="Gaebler, Christian" userId="801b901e-9901-4cae-b49c-daa15f1bd541" providerId="ADAL" clId="{7906443D-981A-5D03-9A78-8D8242AB4009}" dt="2026-07-21T08:25:41.348" v="2285" actId="2696"/>
        <pc:sldMkLst>
          <pc:docMk/>
          <pc:sldMk cId="4234557213" sldId="2141412043"/>
        </pc:sldMkLst>
        <pc:picChg chg="add mod">
          <ac:chgData name="Gaebler, Christian" userId="801b901e-9901-4cae-b49c-daa15f1bd541" providerId="ADAL" clId="{7906443D-981A-5D03-9A78-8D8242AB4009}" dt="2026-07-21T08:14:58.114" v="2112"/>
          <ac:picMkLst>
            <pc:docMk/>
            <pc:sldMk cId="4234557213" sldId="2141412043"/>
            <ac:picMk id="2" creationId="{45CD53E1-BE8F-8E05-E840-C9A9A697800A}"/>
          </ac:picMkLst>
        </pc:picChg>
      </pc:sldChg>
      <pc:sldChg chg="addSp delSp modSp add mod delAnim modAnim">
        <pc:chgData name="Gaebler, Christian" userId="801b901e-9901-4cae-b49c-daa15f1bd541" providerId="ADAL" clId="{7906443D-981A-5D03-9A78-8D8242AB4009}" dt="2026-07-22T13:24:00.926" v="5477" actId="1076"/>
        <pc:sldMkLst>
          <pc:docMk/>
          <pc:sldMk cId="862597324" sldId="2141412045"/>
        </pc:sldMkLst>
        <pc:spChg chg="mod">
          <ac:chgData name="Gaebler, Christian" userId="801b901e-9901-4cae-b49c-daa15f1bd541" providerId="ADAL" clId="{7906443D-981A-5D03-9A78-8D8242AB4009}" dt="2026-07-21T15:44:30.514" v="2583" actId="2711"/>
          <ac:spMkLst>
            <pc:docMk/>
            <pc:sldMk cId="862597324" sldId="2141412045"/>
            <ac:spMk id="4" creationId="{F891F88B-AA77-AFC5-FE9D-06790927EF35}"/>
          </ac:spMkLst>
        </pc:spChg>
        <pc:spChg chg="mod">
          <ac:chgData name="Gaebler, Christian" userId="801b901e-9901-4cae-b49c-daa15f1bd541" providerId="ADAL" clId="{7906443D-981A-5D03-9A78-8D8242AB4009}" dt="2026-07-22T13:24:00.926" v="5477" actId="1076"/>
          <ac:spMkLst>
            <pc:docMk/>
            <pc:sldMk cId="862597324" sldId="2141412045"/>
            <ac:spMk id="5" creationId="{677EE725-529C-4AA0-BBD9-19623B7F3317}"/>
          </ac:spMkLst>
        </pc:spChg>
        <pc:spChg chg="mod">
          <ac:chgData name="Gaebler, Christian" userId="801b901e-9901-4cae-b49c-daa15f1bd541" providerId="ADAL" clId="{7906443D-981A-5D03-9A78-8D8242AB4009}" dt="2026-07-21T15:44:35.596" v="2584" actId="2711"/>
          <ac:spMkLst>
            <pc:docMk/>
            <pc:sldMk cId="862597324" sldId="2141412045"/>
            <ac:spMk id="6" creationId="{8F1A938E-9573-B0BA-F78C-AB2622E270A2}"/>
          </ac:spMkLst>
        </pc:spChg>
        <pc:spChg chg="mod">
          <ac:chgData name="Gaebler, Christian" userId="801b901e-9901-4cae-b49c-daa15f1bd541" providerId="ADAL" clId="{7906443D-981A-5D03-9A78-8D8242AB4009}" dt="2026-07-21T15:44:53.425" v="2589" actId="2711"/>
          <ac:spMkLst>
            <pc:docMk/>
            <pc:sldMk cId="862597324" sldId="2141412045"/>
            <ac:spMk id="7" creationId="{63DE189B-3B36-F000-6ADF-0E744A855F43}"/>
          </ac:spMkLst>
        </pc:spChg>
        <pc:spChg chg="mod">
          <ac:chgData name="Gaebler, Christian" userId="801b901e-9901-4cae-b49c-daa15f1bd541" providerId="ADAL" clId="{7906443D-981A-5D03-9A78-8D8242AB4009}" dt="2026-07-21T15:44:44.648" v="2586" actId="2711"/>
          <ac:spMkLst>
            <pc:docMk/>
            <pc:sldMk cId="862597324" sldId="2141412045"/>
            <ac:spMk id="8" creationId="{C9DE406D-CF8F-21FE-240C-AA96B5C582CF}"/>
          </ac:spMkLst>
        </pc:spChg>
        <pc:spChg chg="mod">
          <ac:chgData name="Gaebler, Christian" userId="801b901e-9901-4cae-b49c-daa15f1bd541" providerId="ADAL" clId="{7906443D-981A-5D03-9A78-8D8242AB4009}" dt="2026-07-21T15:45:03.479" v="2593" actId="14100"/>
          <ac:spMkLst>
            <pc:docMk/>
            <pc:sldMk cId="862597324" sldId="2141412045"/>
            <ac:spMk id="10" creationId="{C81A447A-D475-6970-87FB-098F0BF4B6E1}"/>
          </ac:spMkLst>
        </pc:spChg>
        <pc:spChg chg="add mod">
          <ac:chgData name="Gaebler, Christian" userId="801b901e-9901-4cae-b49c-daa15f1bd541" providerId="ADAL" clId="{7906443D-981A-5D03-9A78-8D8242AB4009}" dt="2026-07-21T15:44:46.761" v="2587"/>
          <ac:spMkLst>
            <pc:docMk/>
            <pc:sldMk cId="862597324" sldId="2141412045"/>
            <ac:spMk id="12" creationId="{79589730-DEF5-69C8-C49C-0CFB0F620F28}"/>
          </ac:spMkLst>
        </pc:spChg>
        <pc:spChg chg="add mod">
          <ac:chgData name="Gaebler, Christian" userId="801b901e-9901-4cae-b49c-daa15f1bd541" providerId="ADAL" clId="{7906443D-981A-5D03-9A78-8D8242AB4009}" dt="2026-07-21T15:44:54.376" v="2590"/>
          <ac:spMkLst>
            <pc:docMk/>
            <pc:sldMk cId="862597324" sldId="2141412045"/>
            <ac:spMk id="13" creationId="{5C59D8B5-DC54-C07A-49B9-3FD5E20A6BA9}"/>
          </ac:spMkLst>
        </pc:spChg>
        <pc:spChg chg="del">
          <ac:chgData name="Gaebler, Christian" userId="801b901e-9901-4cae-b49c-daa15f1bd541" providerId="ADAL" clId="{7906443D-981A-5D03-9A78-8D8242AB4009}" dt="2026-07-21T15:44:56.133" v="2591" actId="21"/>
          <ac:spMkLst>
            <pc:docMk/>
            <pc:sldMk cId="862597324" sldId="2141412045"/>
            <ac:spMk id="17" creationId="{1CA670C4-B819-CDCF-8E28-CD2CE7256EB5}"/>
          </ac:spMkLst>
        </pc:spChg>
        <pc:spChg chg="del">
          <ac:chgData name="Gaebler, Christian" userId="801b901e-9901-4cae-b49c-daa15f1bd541" providerId="ADAL" clId="{7906443D-981A-5D03-9A78-8D8242AB4009}" dt="2026-07-21T15:44:49.205" v="2588" actId="21"/>
          <ac:spMkLst>
            <pc:docMk/>
            <pc:sldMk cId="862597324" sldId="2141412045"/>
            <ac:spMk id="18" creationId="{BEEA0676-3E83-D8D6-B432-11F80644F585}"/>
          </ac:spMkLst>
        </pc:spChg>
        <pc:spChg chg="del">
          <ac:chgData name="Gaebler, Christian" userId="801b901e-9901-4cae-b49c-daa15f1bd541" providerId="ADAL" clId="{7906443D-981A-5D03-9A78-8D8242AB4009}" dt="2026-07-21T15:44:39.216" v="2585" actId="21"/>
          <ac:spMkLst>
            <pc:docMk/>
            <pc:sldMk cId="862597324" sldId="2141412045"/>
            <ac:spMk id="19" creationId="{40C67770-F022-3E8F-CCDF-4621DAD86F36}"/>
          </ac:spMkLst>
        </pc:spChg>
        <pc:spChg chg="add mod">
          <ac:chgData name="Gaebler, Christian" userId="801b901e-9901-4cae-b49c-daa15f1bd541" providerId="ADAL" clId="{7906443D-981A-5D03-9A78-8D8242AB4009}" dt="2026-07-21T15:45:04.333" v="2594"/>
          <ac:spMkLst>
            <pc:docMk/>
            <pc:sldMk cId="862597324" sldId="2141412045"/>
            <ac:spMk id="20" creationId="{BACE6FC6-CBF2-FF9F-35B1-586AC27BEE7C}"/>
          </ac:spMkLst>
        </pc:spChg>
        <pc:picChg chg="add mod">
          <ac:chgData name="Gaebler, Christian" userId="801b901e-9901-4cae-b49c-daa15f1bd541" providerId="ADAL" clId="{7906443D-981A-5D03-9A78-8D8242AB4009}" dt="2026-07-20T14:40:14.924" v="700"/>
          <ac:picMkLst>
            <pc:docMk/>
            <pc:sldMk cId="862597324" sldId="2141412045"/>
            <ac:picMk id="9" creationId="{40ADB323-73B0-E9B3-8EC6-DF7F51498BAC}"/>
          </ac:picMkLst>
        </pc:picChg>
      </pc:sldChg>
      <pc:sldChg chg="del">
        <pc:chgData name="Gaebler, Christian" userId="801b901e-9901-4cae-b49c-daa15f1bd541" providerId="ADAL" clId="{7906443D-981A-5D03-9A78-8D8242AB4009}" dt="2026-07-21T17:49:15.204" v="3009" actId="2696"/>
        <pc:sldMkLst>
          <pc:docMk/>
          <pc:sldMk cId="567428491" sldId="2141412048"/>
        </pc:sldMkLst>
      </pc:sldChg>
      <pc:sldChg chg="addSp delSp modSp add mod modAnim">
        <pc:chgData name="Gaebler, Christian" userId="801b901e-9901-4cae-b49c-daa15f1bd541" providerId="ADAL" clId="{7906443D-981A-5D03-9A78-8D8242AB4009}" dt="2026-07-22T10:42:59.239" v="5144"/>
        <pc:sldMkLst>
          <pc:docMk/>
          <pc:sldMk cId="3201695939" sldId="2141412051"/>
        </pc:sldMkLst>
        <pc:spChg chg="mod">
          <ac:chgData name="Gaebler, Christian" userId="801b901e-9901-4cae-b49c-daa15f1bd541" providerId="ADAL" clId="{7906443D-981A-5D03-9A78-8D8242AB4009}" dt="2026-07-22T10:42:52.136" v="5142" actId="165"/>
          <ac:spMkLst>
            <pc:docMk/>
            <pc:sldMk cId="3201695939" sldId="2141412051"/>
            <ac:spMk id="10" creationId="{0285A857-EE9B-8F22-F9AC-0DCB3341DD9F}"/>
          </ac:spMkLst>
        </pc:spChg>
        <pc:spChg chg="mod">
          <ac:chgData name="Gaebler, Christian" userId="801b901e-9901-4cae-b49c-daa15f1bd541" providerId="ADAL" clId="{7906443D-981A-5D03-9A78-8D8242AB4009}" dt="2026-07-22T10:42:56.128" v="5143" actId="164"/>
          <ac:spMkLst>
            <pc:docMk/>
            <pc:sldMk cId="3201695939" sldId="2141412051"/>
            <ac:spMk id="13" creationId="{756BBECE-C0F6-4A70-1D0F-A97D3F80E9A6}"/>
          </ac:spMkLst>
        </pc:spChg>
        <pc:grpChg chg="del">
          <ac:chgData name="Gaebler, Christian" userId="801b901e-9901-4cae-b49c-daa15f1bd541" providerId="ADAL" clId="{7906443D-981A-5D03-9A78-8D8242AB4009}" dt="2026-07-22T10:42:52.136" v="5142" actId="165"/>
          <ac:grpSpMkLst>
            <pc:docMk/>
            <pc:sldMk cId="3201695939" sldId="2141412051"/>
            <ac:grpSpMk id="6" creationId="{79E9A9A9-8836-6A55-1A3A-12894F39E21D}"/>
          </ac:grpSpMkLst>
        </pc:grpChg>
        <pc:grpChg chg="mod topLvl">
          <ac:chgData name="Gaebler, Christian" userId="801b901e-9901-4cae-b49c-daa15f1bd541" providerId="ADAL" clId="{7906443D-981A-5D03-9A78-8D8242AB4009}" dt="2026-07-22T10:42:56.128" v="5143" actId="164"/>
          <ac:grpSpMkLst>
            <pc:docMk/>
            <pc:sldMk cId="3201695939" sldId="2141412051"/>
            <ac:grpSpMk id="7" creationId="{EEB58B20-D56A-DA5F-F0B9-AAB41B044ED9}"/>
          </ac:grpSpMkLst>
        </pc:grpChg>
        <pc:grpChg chg="add mod">
          <ac:chgData name="Gaebler, Christian" userId="801b901e-9901-4cae-b49c-daa15f1bd541" providerId="ADAL" clId="{7906443D-981A-5D03-9A78-8D8242AB4009}" dt="2026-07-22T10:42:56.128" v="5143" actId="164"/>
          <ac:grpSpMkLst>
            <pc:docMk/>
            <pc:sldMk cId="3201695939" sldId="2141412051"/>
            <ac:grpSpMk id="15" creationId="{054CD1CF-1D21-64CD-C26E-91292AD8F044}"/>
          </ac:grpSpMkLst>
        </pc:grpChg>
        <pc:picChg chg="mod topLvl">
          <ac:chgData name="Gaebler, Christian" userId="801b901e-9901-4cae-b49c-daa15f1bd541" providerId="ADAL" clId="{7906443D-981A-5D03-9A78-8D8242AB4009}" dt="2026-07-22T10:42:52.136" v="5142" actId="165"/>
          <ac:picMkLst>
            <pc:docMk/>
            <pc:sldMk cId="3201695939" sldId="2141412051"/>
            <ac:picMk id="8" creationId="{88691903-074F-0126-A6FB-A4A9B946CA4C}"/>
          </ac:picMkLst>
        </pc:picChg>
        <pc:picChg chg="mod">
          <ac:chgData name="Gaebler, Christian" userId="801b901e-9901-4cae-b49c-daa15f1bd541" providerId="ADAL" clId="{7906443D-981A-5D03-9A78-8D8242AB4009}" dt="2026-07-22T10:42:52.136" v="5142" actId="165"/>
          <ac:picMkLst>
            <pc:docMk/>
            <pc:sldMk cId="3201695939" sldId="2141412051"/>
            <ac:picMk id="9" creationId="{8C4F3FD6-C892-96C0-F85D-FF4A0544EDA1}"/>
          </ac:picMkLst>
        </pc:picChg>
        <pc:picChg chg="add mod">
          <ac:chgData name="Gaebler, Christian" userId="801b901e-9901-4cae-b49c-daa15f1bd541" providerId="ADAL" clId="{7906443D-981A-5D03-9A78-8D8242AB4009}" dt="2026-07-20T14:44:17.526" v="746" actId="1076"/>
          <ac:picMkLst>
            <pc:docMk/>
            <pc:sldMk cId="3201695939" sldId="2141412051"/>
            <ac:picMk id="14" creationId="{F46BCC60-C984-4732-F3B6-3A0C5C665503}"/>
          </ac:picMkLst>
        </pc:picChg>
      </pc:sldChg>
      <pc:sldChg chg="addSp delSp modSp mod ord">
        <pc:chgData name="Gaebler, Christian" userId="801b901e-9901-4cae-b49c-daa15f1bd541" providerId="ADAL" clId="{7906443D-981A-5D03-9A78-8D8242AB4009}" dt="2026-07-22T10:07:21.981" v="4532"/>
        <pc:sldMkLst>
          <pc:docMk/>
          <pc:sldMk cId="210578240" sldId="2141412060"/>
        </pc:sldMkLst>
        <pc:spChg chg="add mod">
          <ac:chgData name="Gaebler, Christian" userId="801b901e-9901-4cae-b49c-daa15f1bd541" providerId="ADAL" clId="{7906443D-981A-5D03-9A78-8D8242AB4009}" dt="2026-07-22T10:07:21.981" v="4532"/>
          <ac:spMkLst>
            <pc:docMk/>
            <pc:sldMk cId="210578240" sldId="2141412060"/>
            <ac:spMk id="3" creationId="{4EEE66D9-8FC0-055D-1799-53779EFA9728}"/>
          </ac:spMkLst>
        </pc:spChg>
        <pc:spChg chg="mod">
          <ac:chgData name="Gaebler, Christian" userId="801b901e-9901-4cae-b49c-daa15f1bd541" providerId="ADAL" clId="{7906443D-981A-5D03-9A78-8D8242AB4009}" dt="2026-07-21T08:27:32.893" v="2290" actId="1076"/>
          <ac:spMkLst>
            <pc:docMk/>
            <pc:sldMk cId="210578240" sldId="2141412060"/>
            <ac:spMk id="23" creationId="{1401B06C-5072-BEC8-0E0E-28F7ABFD6451}"/>
          </ac:spMkLst>
        </pc:spChg>
        <pc:spChg chg="del">
          <ac:chgData name="Gaebler, Christian" userId="801b901e-9901-4cae-b49c-daa15f1bd541" providerId="ADAL" clId="{7906443D-981A-5D03-9A78-8D8242AB4009}" dt="2026-07-22T10:07:21.680" v="4531" actId="478"/>
          <ac:spMkLst>
            <pc:docMk/>
            <pc:sldMk cId="210578240" sldId="2141412060"/>
            <ac:spMk id="24" creationId="{1A5F1F9A-6FEA-B685-A329-F69978F97ABB}"/>
          </ac:spMkLst>
        </pc:spChg>
        <pc:picChg chg="add mod">
          <ac:chgData name="Gaebler, Christian" userId="801b901e-9901-4cae-b49c-daa15f1bd541" providerId="ADAL" clId="{7906443D-981A-5D03-9A78-8D8242AB4009}" dt="2026-07-20T14:44:19.318" v="747"/>
          <ac:picMkLst>
            <pc:docMk/>
            <pc:sldMk cId="210578240" sldId="2141412060"/>
            <ac:picMk id="2" creationId="{A5C6BE1F-086D-4478-807C-00B930F862EB}"/>
          </ac:picMkLst>
        </pc:picChg>
      </pc:sldChg>
      <pc:sldChg chg="addSp delSp modSp del mod ord">
        <pc:chgData name="Gaebler, Christian" userId="801b901e-9901-4cae-b49c-daa15f1bd541" providerId="ADAL" clId="{7906443D-981A-5D03-9A78-8D8242AB4009}" dt="2026-07-21T08:25:39.573" v="2284" actId="2696"/>
        <pc:sldMkLst>
          <pc:docMk/>
          <pc:sldMk cId="4076888118" sldId="2141412062"/>
        </pc:sldMkLst>
        <pc:spChg chg="del">
          <ac:chgData name="Gaebler, Christian" userId="801b901e-9901-4cae-b49c-daa15f1bd541" providerId="ADAL" clId="{7906443D-981A-5D03-9A78-8D8242AB4009}" dt="2026-07-21T08:24:20.714" v="2206" actId="21"/>
          <ac:spMkLst>
            <pc:docMk/>
            <pc:sldMk cId="4076888118" sldId="2141412062"/>
            <ac:spMk id="25" creationId="{262E725D-D8C6-BCB9-9D4B-BCE6213E3F69}"/>
          </ac:spMkLst>
        </pc:spChg>
        <pc:grpChg chg="mod">
          <ac:chgData name="Gaebler, Christian" userId="801b901e-9901-4cae-b49c-daa15f1bd541" providerId="ADAL" clId="{7906443D-981A-5D03-9A78-8D8242AB4009}" dt="2026-07-21T08:10:49.101" v="2076" actId="1076"/>
          <ac:grpSpMkLst>
            <pc:docMk/>
            <pc:sldMk cId="4076888118" sldId="2141412062"/>
            <ac:grpSpMk id="8" creationId="{E8887223-34D7-0E4F-F6ED-55CA4273F136}"/>
          </ac:grpSpMkLst>
        </pc:grpChg>
        <pc:grpChg chg="del mod">
          <ac:chgData name="Gaebler, Christian" userId="801b901e-9901-4cae-b49c-daa15f1bd541" providerId="ADAL" clId="{7906443D-981A-5D03-9A78-8D8242AB4009}" dt="2026-07-21T08:24:20.714" v="2206" actId="21"/>
          <ac:grpSpMkLst>
            <pc:docMk/>
            <pc:sldMk cId="4076888118" sldId="2141412062"/>
            <ac:grpSpMk id="22" creationId="{BAA2AA9F-A386-BDF9-840B-A52B46ED2301}"/>
          </ac:grpSpMkLst>
        </pc:grpChg>
        <pc:picChg chg="add mod">
          <ac:chgData name="Gaebler, Christian" userId="801b901e-9901-4cae-b49c-daa15f1bd541" providerId="ADAL" clId="{7906443D-981A-5D03-9A78-8D8242AB4009}" dt="2026-07-21T08:15:00.232" v="2113"/>
          <ac:picMkLst>
            <pc:docMk/>
            <pc:sldMk cId="4076888118" sldId="2141412062"/>
            <ac:picMk id="2" creationId="{4FED172B-9108-885A-CB82-7DB338ECE0CF}"/>
          </ac:picMkLst>
        </pc:picChg>
        <pc:picChg chg="add del mod">
          <ac:chgData name="Gaebler, Christian" userId="801b901e-9901-4cae-b49c-daa15f1bd541" providerId="ADAL" clId="{7906443D-981A-5D03-9A78-8D8242AB4009}" dt="2026-07-21T08:23:54.182" v="2196" actId="21"/>
          <ac:picMkLst>
            <pc:docMk/>
            <pc:sldMk cId="4076888118" sldId="2141412062"/>
            <ac:picMk id="3" creationId="{E13431DF-67F3-90AE-420F-0EE3C69F2D62}"/>
          </ac:picMkLst>
        </pc:picChg>
        <pc:picChg chg="del">
          <ac:chgData name="Gaebler, Christian" userId="801b901e-9901-4cae-b49c-daa15f1bd541" providerId="ADAL" clId="{7906443D-981A-5D03-9A78-8D8242AB4009}" dt="2026-07-21T08:20:33.034" v="2185" actId="478"/>
          <ac:picMkLst>
            <pc:docMk/>
            <pc:sldMk cId="4076888118" sldId="2141412062"/>
            <ac:picMk id="20" creationId="{590376CF-D30C-925D-CF7C-4621723BA5E8}"/>
          </ac:picMkLst>
        </pc:picChg>
      </pc:sldChg>
      <pc:sldChg chg="addSp delSp modSp add del mod">
        <pc:chgData name="Gaebler, Christian" userId="801b901e-9901-4cae-b49c-daa15f1bd541" providerId="ADAL" clId="{7906443D-981A-5D03-9A78-8D8242AB4009}" dt="2026-07-21T17:11:46.261" v="2692" actId="1076"/>
        <pc:sldMkLst>
          <pc:docMk/>
          <pc:sldMk cId="3942430134" sldId="2141412063"/>
        </pc:sldMkLst>
        <pc:spChg chg="del">
          <ac:chgData name="Gaebler, Christian" userId="801b901e-9901-4cae-b49c-daa15f1bd541" providerId="ADAL" clId="{7906443D-981A-5D03-9A78-8D8242AB4009}" dt="2026-07-21T08:25:51.582" v="2286" actId="478"/>
          <ac:spMkLst>
            <pc:docMk/>
            <pc:sldMk cId="3942430134" sldId="2141412063"/>
            <ac:spMk id="2" creationId="{447CA6E0-00F3-7AFE-E47D-294D8F5C4ABB}"/>
          </ac:spMkLst>
        </pc:spChg>
        <pc:spChg chg="add mod">
          <ac:chgData name="Gaebler, Christian" userId="801b901e-9901-4cae-b49c-daa15f1bd541" providerId="ADAL" clId="{7906443D-981A-5D03-9A78-8D8242AB4009}" dt="2026-07-21T17:11:46.261" v="2692" actId="1076"/>
          <ac:spMkLst>
            <pc:docMk/>
            <pc:sldMk cId="3942430134" sldId="2141412063"/>
            <ac:spMk id="9" creationId="{2194AC4E-0B90-9A92-34C6-A5BD07E39166}"/>
          </ac:spMkLst>
        </pc:spChg>
        <pc:picChg chg="del">
          <ac:chgData name="Gaebler, Christian" userId="801b901e-9901-4cae-b49c-daa15f1bd541" providerId="ADAL" clId="{7906443D-981A-5D03-9A78-8D8242AB4009}" dt="2026-07-21T08:25:51.582" v="2286" actId="478"/>
          <ac:picMkLst>
            <pc:docMk/>
            <pc:sldMk cId="3942430134" sldId="2141412063"/>
            <ac:picMk id="3" creationId="{58933C7B-9089-CD4C-A2E9-C71F6585E94D}"/>
          </ac:picMkLst>
        </pc:picChg>
        <pc:picChg chg="add mod">
          <ac:chgData name="Gaebler, Christian" userId="801b901e-9901-4cae-b49c-daa15f1bd541" providerId="ADAL" clId="{7906443D-981A-5D03-9A78-8D8242AB4009}" dt="2026-07-21T08:14:55.903" v="2111"/>
          <ac:picMkLst>
            <pc:docMk/>
            <pc:sldMk cId="3942430134" sldId="2141412063"/>
            <ac:picMk id="8" creationId="{EF391C69-9985-B327-54F3-A04504719E56}"/>
          </ac:picMkLst>
        </pc:picChg>
      </pc:sldChg>
      <pc:sldChg chg="addSp modSp mod ord">
        <pc:chgData name="Gaebler, Christian" userId="801b901e-9901-4cae-b49c-daa15f1bd541" providerId="ADAL" clId="{7906443D-981A-5D03-9A78-8D8242AB4009}" dt="2026-07-21T07:37:45.919" v="1718" actId="1076"/>
        <pc:sldMkLst>
          <pc:docMk/>
          <pc:sldMk cId="4177523977" sldId="2141412064"/>
        </pc:sldMkLst>
        <pc:picChg chg="add mod">
          <ac:chgData name="Gaebler, Christian" userId="801b901e-9901-4cae-b49c-daa15f1bd541" providerId="ADAL" clId="{7906443D-981A-5D03-9A78-8D8242AB4009}" dt="2026-07-21T07:37:45.919" v="1718" actId="1076"/>
          <ac:picMkLst>
            <pc:docMk/>
            <pc:sldMk cId="4177523977" sldId="2141412064"/>
            <ac:picMk id="2" creationId="{DCB0AC77-54F0-2E4C-592A-4D0C61D4DF15}"/>
          </ac:picMkLst>
        </pc:picChg>
      </pc:sldChg>
      <pc:sldChg chg="addSp delSp modSp mod">
        <pc:chgData name="Gaebler, Christian" userId="801b901e-9901-4cae-b49c-daa15f1bd541" providerId="ADAL" clId="{7906443D-981A-5D03-9A78-8D8242AB4009}" dt="2026-07-21T17:11:56.171" v="2695" actId="478"/>
        <pc:sldMkLst>
          <pc:docMk/>
          <pc:sldMk cId="3304252881" sldId="2141412072"/>
        </pc:sldMkLst>
        <pc:spChg chg="add mod">
          <ac:chgData name="Gaebler, Christian" userId="801b901e-9901-4cae-b49c-daa15f1bd541" providerId="ADAL" clId="{7906443D-981A-5D03-9A78-8D8242AB4009}" dt="2026-07-21T08:10:51.910" v="2077"/>
          <ac:spMkLst>
            <pc:docMk/>
            <pc:sldMk cId="3304252881" sldId="2141412072"/>
            <ac:spMk id="2" creationId="{9872B2F5-CA8F-A92B-751C-CE7A51040A2B}"/>
          </ac:spMkLst>
        </pc:spChg>
        <pc:spChg chg="add mod">
          <ac:chgData name="Gaebler, Christian" userId="801b901e-9901-4cae-b49c-daa15f1bd541" providerId="ADAL" clId="{7906443D-981A-5D03-9A78-8D8242AB4009}" dt="2026-07-21T08:10:58.016" v="2079" actId="1076"/>
          <ac:spMkLst>
            <pc:docMk/>
            <pc:sldMk cId="3304252881" sldId="2141412072"/>
            <ac:spMk id="3" creationId="{C36E0C88-03DC-F10B-0B61-8CD5F00C8BDB}"/>
          </ac:spMkLst>
        </pc:spChg>
        <pc:spChg chg="add mod">
          <ac:chgData name="Gaebler, Christian" userId="801b901e-9901-4cae-b49c-daa15f1bd541" providerId="ADAL" clId="{7906443D-981A-5D03-9A78-8D8242AB4009}" dt="2026-07-21T15:50:58.747" v="2686" actId="1076"/>
          <ac:spMkLst>
            <pc:docMk/>
            <pc:sldMk cId="3304252881" sldId="2141412072"/>
            <ac:spMk id="4" creationId="{DD61AB1F-34F8-3DA6-4475-154CD6C7C83C}"/>
          </ac:spMkLst>
        </pc:spChg>
        <pc:spChg chg="del">
          <ac:chgData name="Gaebler, Christian" userId="801b901e-9901-4cae-b49c-daa15f1bd541" providerId="ADAL" clId="{7906443D-981A-5D03-9A78-8D8242AB4009}" dt="2026-07-21T08:14:50.179" v="2110" actId="478"/>
          <ac:spMkLst>
            <pc:docMk/>
            <pc:sldMk cId="3304252881" sldId="2141412072"/>
            <ac:spMk id="8" creationId="{C7A60EA5-7E13-92F8-01DD-8B204D14781A}"/>
          </ac:spMkLst>
        </pc:spChg>
        <pc:spChg chg="add del mod">
          <ac:chgData name="Gaebler, Christian" userId="801b901e-9901-4cae-b49c-daa15f1bd541" providerId="ADAL" clId="{7906443D-981A-5D03-9A78-8D8242AB4009}" dt="2026-07-21T17:11:56.171" v="2695" actId="478"/>
          <ac:spMkLst>
            <pc:docMk/>
            <pc:sldMk cId="3304252881" sldId="2141412072"/>
            <ac:spMk id="12" creationId="{92A1DA75-1D75-58A9-5340-B39A6099ECA6}"/>
          </ac:spMkLst>
        </pc:spChg>
        <pc:spChg chg="mod">
          <ac:chgData name="Gaebler, Christian" userId="801b901e-9901-4cae-b49c-daa15f1bd541" providerId="ADAL" clId="{7906443D-981A-5D03-9A78-8D8242AB4009}" dt="2026-07-21T08:36:47.049" v="2530" actId="1076"/>
          <ac:spMkLst>
            <pc:docMk/>
            <pc:sldMk cId="3304252881" sldId="2141412072"/>
            <ac:spMk id="18" creationId="{884420E0-8A74-DF87-7A51-3CAD4F7B3250}"/>
          </ac:spMkLst>
        </pc:spChg>
        <pc:picChg chg="add mod">
          <ac:chgData name="Gaebler, Christian" userId="801b901e-9901-4cae-b49c-daa15f1bd541" providerId="ADAL" clId="{7906443D-981A-5D03-9A78-8D8242AB4009}" dt="2026-07-21T08:36:19.292" v="2527"/>
          <ac:picMkLst>
            <pc:docMk/>
            <pc:sldMk cId="3304252881" sldId="2141412072"/>
            <ac:picMk id="5" creationId="{F800EC34-923A-3EFE-63C0-4202D23C7CDF}"/>
          </ac:picMkLst>
        </pc:picChg>
        <pc:picChg chg="add mod">
          <ac:chgData name="Gaebler, Christian" userId="801b901e-9901-4cae-b49c-daa15f1bd541" providerId="ADAL" clId="{7906443D-981A-5D03-9A78-8D8242AB4009}" dt="2026-07-21T08:36:30.552" v="2529"/>
          <ac:picMkLst>
            <pc:docMk/>
            <pc:sldMk cId="3304252881" sldId="2141412072"/>
            <ac:picMk id="6" creationId="{5B6C9DAD-C444-DEC9-F1ED-9CF7ED781715}"/>
          </ac:picMkLst>
        </pc:picChg>
      </pc:sldChg>
      <pc:sldChg chg="addSp delSp modSp mod ord">
        <pc:chgData name="Gaebler, Christian" userId="801b901e-9901-4cae-b49c-daa15f1bd541" providerId="ADAL" clId="{7906443D-981A-5D03-9A78-8D8242AB4009}" dt="2026-07-22T10:07:08.894" v="4530" actId="20578"/>
        <pc:sldMkLst>
          <pc:docMk/>
          <pc:sldMk cId="3099997603" sldId="2141412074"/>
        </pc:sldMkLst>
        <pc:picChg chg="add mod">
          <ac:chgData name="Gaebler, Christian" userId="801b901e-9901-4cae-b49c-daa15f1bd541" providerId="ADAL" clId="{7906443D-981A-5D03-9A78-8D8242AB4009}" dt="2026-07-20T14:49:29.050" v="751"/>
          <ac:picMkLst>
            <pc:docMk/>
            <pc:sldMk cId="3099997603" sldId="2141412074"/>
            <ac:picMk id="14" creationId="{8351D155-93FA-7F0E-A80E-D816839FB678}"/>
          </ac:picMkLst>
        </pc:picChg>
      </pc:sldChg>
      <pc:sldChg chg="del">
        <pc:chgData name="Gaebler, Christian" userId="801b901e-9901-4cae-b49c-daa15f1bd541" providerId="ADAL" clId="{7906443D-981A-5D03-9A78-8D8242AB4009}" dt="2026-07-21T17:49:15.151" v="3004" actId="2696"/>
        <pc:sldMkLst>
          <pc:docMk/>
          <pc:sldMk cId="648321455" sldId="2141412080"/>
        </pc:sldMkLst>
      </pc:sldChg>
      <pc:sldChg chg="addSp delSp modSp mod">
        <pc:chgData name="Gaebler, Christian" userId="801b901e-9901-4cae-b49c-daa15f1bd541" providerId="ADAL" clId="{7906443D-981A-5D03-9A78-8D8242AB4009}" dt="2026-07-22T11:04:12.089" v="5310" actId="1035"/>
        <pc:sldMkLst>
          <pc:docMk/>
          <pc:sldMk cId="1075639749" sldId="2141412083"/>
        </pc:sldMkLst>
        <pc:spChg chg="mod">
          <ac:chgData name="Gaebler, Christian" userId="801b901e-9901-4cae-b49c-daa15f1bd541" providerId="ADAL" clId="{7906443D-981A-5D03-9A78-8D8242AB4009}" dt="2026-07-22T11:04:12.089" v="5310" actId="1035"/>
          <ac:spMkLst>
            <pc:docMk/>
            <pc:sldMk cId="1075639749" sldId="2141412083"/>
            <ac:spMk id="2" creationId="{E3510257-1078-0CE2-F7ED-F8837660B049}"/>
          </ac:spMkLst>
        </pc:spChg>
        <pc:spChg chg="add del mod">
          <ac:chgData name="Gaebler, Christian" userId="801b901e-9901-4cae-b49c-daa15f1bd541" providerId="ADAL" clId="{7906443D-981A-5D03-9A78-8D8242AB4009}" dt="2026-07-21T08:09:29.316" v="2069" actId="478"/>
          <ac:spMkLst>
            <pc:docMk/>
            <pc:sldMk cId="1075639749" sldId="2141412083"/>
            <ac:spMk id="3" creationId="{A9527254-2727-37E0-FD4C-35A36934018F}"/>
          </ac:spMkLst>
        </pc:spChg>
        <pc:spChg chg="add mod">
          <ac:chgData name="Gaebler, Christian" userId="801b901e-9901-4cae-b49c-daa15f1bd541" providerId="ADAL" clId="{7906443D-981A-5D03-9A78-8D8242AB4009}" dt="2026-07-21T08:17:00.380" v="2120"/>
          <ac:spMkLst>
            <pc:docMk/>
            <pc:sldMk cId="1075639749" sldId="2141412083"/>
            <ac:spMk id="6" creationId="{357D314D-1110-246B-971B-E0FCFA035DEA}"/>
          </ac:spMkLst>
        </pc:spChg>
        <pc:spChg chg="add mod">
          <ac:chgData name="Gaebler, Christian" userId="801b901e-9901-4cae-b49c-daa15f1bd541" providerId="ADAL" clId="{7906443D-981A-5D03-9A78-8D8242AB4009}" dt="2026-07-22T11:04:07.454" v="5302" actId="1038"/>
          <ac:spMkLst>
            <pc:docMk/>
            <pc:sldMk cId="1075639749" sldId="2141412083"/>
            <ac:spMk id="8" creationId="{0F0039A0-21B2-2509-5A2B-C9D4A1906CD0}"/>
          </ac:spMkLst>
        </pc:spChg>
        <pc:picChg chg="add mod">
          <ac:chgData name="Gaebler, Christian" userId="801b901e-9901-4cae-b49c-daa15f1bd541" providerId="ADAL" clId="{7906443D-981A-5D03-9A78-8D8242AB4009}" dt="2026-07-21T08:27:05.025" v="2288"/>
          <ac:picMkLst>
            <pc:docMk/>
            <pc:sldMk cId="1075639749" sldId="2141412083"/>
            <ac:picMk id="9" creationId="{41B759BE-C40F-B43F-ED6B-1492A9E5C797}"/>
          </ac:picMkLst>
        </pc:picChg>
      </pc:sldChg>
      <pc:sldChg chg="addSp delSp modSp mod ord modNotesTx">
        <pc:chgData name="Gaebler, Christian" userId="801b901e-9901-4cae-b49c-daa15f1bd541" providerId="ADAL" clId="{7906443D-981A-5D03-9A78-8D8242AB4009}" dt="2026-07-22T13:23:31.627" v="5476" actId="1035"/>
        <pc:sldMkLst>
          <pc:docMk/>
          <pc:sldMk cId="3952455329" sldId="2141412088"/>
        </pc:sldMkLst>
        <pc:spChg chg="del">
          <ac:chgData name="Gaebler, Christian" userId="801b901e-9901-4cae-b49c-daa15f1bd541" providerId="ADAL" clId="{7906443D-981A-5D03-9A78-8D8242AB4009}" dt="2026-07-21T19:14:15.159" v="3630" actId="478"/>
          <ac:spMkLst>
            <pc:docMk/>
            <pc:sldMk cId="3952455329" sldId="2141412088"/>
            <ac:spMk id="3" creationId="{9985DD1D-3DA4-B155-1E3E-B07813F045DC}"/>
          </ac:spMkLst>
        </pc:spChg>
        <pc:spChg chg="add del mod">
          <ac:chgData name="Gaebler, Christian" userId="801b901e-9901-4cae-b49c-daa15f1bd541" providerId="ADAL" clId="{7906443D-981A-5D03-9A78-8D8242AB4009}" dt="2026-07-21T19:11:32.085" v="3577" actId="21"/>
          <ac:spMkLst>
            <pc:docMk/>
            <pc:sldMk cId="3952455329" sldId="2141412088"/>
            <ac:spMk id="5" creationId="{132E6960-7185-A21B-A4F8-316D406E2A2E}"/>
          </ac:spMkLst>
        </pc:spChg>
        <pc:spChg chg="add mod">
          <ac:chgData name="Gaebler, Christian" userId="801b901e-9901-4cae-b49c-daa15f1bd541" providerId="ADAL" clId="{7906443D-981A-5D03-9A78-8D8242AB4009}" dt="2026-07-21T17:32:54.822" v="2839"/>
          <ac:spMkLst>
            <pc:docMk/>
            <pc:sldMk cId="3952455329" sldId="2141412088"/>
            <ac:spMk id="7" creationId="{BE95C266-734E-5ACC-DEC2-ADA9E13A3385}"/>
          </ac:spMkLst>
        </pc:spChg>
        <pc:spChg chg="add mod">
          <ac:chgData name="Gaebler, Christian" userId="801b901e-9901-4cae-b49c-daa15f1bd541" providerId="ADAL" clId="{7906443D-981A-5D03-9A78-8D8242AB4009}" dt="2026-07-22T10:12:25.763" v="4589" actId="1076"/>
          <ac:spMkLst>
            <pc:docMk/>
            <pc:sldMk cId="3952455329" sldId="2141412088"/>
            <ac:spMk id="14" creationId="{904E432B-7A24-1E02-7FDC-2E19ABB6393E}"/>
          </ac:spMkLst>
        </pc:spChg>
        <pc:spChg chg="del">
          <ac:chgData name="Gaebler, Christian" userId="801b901e-9901-4cae-b49c-daa15f1bd541" providerId="ADAL" clId="{7906443D-981A-5D03-9A78-8D8242AB4009}" dt="2026-07-21T17:38:35.383" v="2867" actId="478"/>
          <ac:spMkLst>
            <pc:docMk/>
            <pc:sldMk cId="3952455329" sldId="2141412088"/>
            <ac:spMk id="22" creationId="{50CF5A91-D965-BE92-2429-2E7420B1C3AA}"/>
          </ac:spMkLst>
        </pc:spChg>
        <pc:grpChg chg="add mod">
          <ac:chgData name="Gaebler, Christian" userId="801b901e-9901-4cae-b49c-daa15f1bd541" providerId="ADAL" clId="{7906443D-981A-5D03-9A78-8D8242AB4009}" dt="2026-07-22T13:22:00.057" v="5462" actId="465"/>
          <ac:grpSpMkLst>
            <pc:docMk/>
            <pc:sldMk cId="3952455329" sldId="2141412088"/>
            <ac:grpSpMk id="10" creationId="{B1211C50-D6CF-D97F-9E04-9AE08263FB8B}"/>
          </ac:grpSpMkLst>
        </pc:grpChg>
        <pc:grpChg chg="add mod">
          <ac:chgData name="Gaebler, Christian" userId="801b901e-9901-4cae-b49c-daa15f1bd541" providerId="ADAL" clId="{7906443D-981A-5D03-9A78-8D8242AB4009}" dt="2026-07-22T13:22:18.861" v="5466" actId="1076"/>
          <ac:grpSpMkLst>
            <pc:docMk/>
            <pc:sldMk cId="3952455329" sldId="2141412088"/>
            <ac:grpSpMk id="12" creationId="{D6BD2D7B-EE1C-52CE-734F-67D5C57BA933}"/>
          </ac:grpSpMkLst>
        </pc:grpChg>
        <pc:grpChg chg="add mod">
          <ac:chgData name="Gaebler, Christian" userId="801b901e-9901-4cae-b49c-daa15f1bd541" providerId="ADAL" clId="{7906443D-981A-5D03-9A78-8D8242AB4009}" dt="2026-07-22T13:22:00.057" v="5462" actId="465"/>
          <ac:grpSpMkLst>
            <pc:docMk/>
            <pc:sldMk cId="3952455329" sldId="2141412088"/>
            <ac:grpSpMk id="15" creationId="{468EAE15-BD5C-D00A-5832-9C81450A660A}"/>
          </ac:grpSpMkLst>
        </pc:grpChg>
        <pc:grpChg chg="add mod">
          <ac:chgData name="Gaebler, Christian" userId="801b901e-9901-4cae-b49c-daa15f1bd541" providerId="ADAL" clId="{7906443D-981A-5D03-9A78-8D8242AB4009}" dt="2026-07-22T13:23:27.050" v="5472" actId="1076"/>
          <ac:grpSpMkLst>
            <pc:docMk/>
            <pc:sldMk cId="3952455329" sldId="2141412088"/>
            <ac:grpSpMk id="17" creationId="{AEF5DAB9-278F-F28E-9CB3-0153844B083F}"/>
          </ac:grpSpMkLst>
        </pc:grpChg>
        <pc:grpChg chg="add mod">
          <ac:chgData name="Gaebler, Christian" userId="801b901e-9901-4cae-b49c-daa15f1bd541" providerId="ADAL" clId="{7906443D-981A-5D03-9A78-8D8242AB4009}" dt="2026-07-22T13:22:00.057" v="5462" actId="465"/>
          <ac:grpSpMkLst>
            <pc:docMk/>
            <pc:sldMk cId="3952455329" sldId="2141412088"/>
            <ac:grpSpMk id="19" creationId="{84F12F07-9862-5BA8-98FB-5190CEA25E83}"/>
          </ac:grpSpMkLst>
        </pc:grpChg>
        <pc:picChg chg="add mod modCrop">
          <ac:chgData name="Gaebler, Christian" userId="801b901e-9901-4cae-b49c-daa15f1bd541" providerId="ADAL" clId="{7906443D-981A-5D03-9A78-8D8242AB4009}" dt="2026-07-22T13:21:09.270" v="5446" actId="164"/>
          <ac:picMkLst>
            <pc:docMk/>
            <pc:sldMk cId="3952455329" sldId="2141412088"/>
            <ac:picMk id="3" creationId="{51E23725-2231-6448-594E-7CA308C228F4}"/>
          </ac:picMkLst>
        </pc:picChg>
        <pc:picChg chg="add mod">
          <ac:chgData name="Gaebler, Christian" userId="801b901e-9901-4cae-b49c-daa15f1bd541" providerId="ADAL" clId="{7906443D-981A-5D03-9A78-8D8242AB4009}" dt="2026-07-21T08:27:09.416" v="2289"/>
          <ac:picMkLst>
            <pc:docMk/>
            <pc:sldMk cId="3952455329" sldId="2141412088"/>
            <ac:picMk id="4" creationId="{A318A87D-EAC3-5E16-C541-06DB5E45489C}"/>
          </ac:picMkLst>
        </pc:picChg>
        <pc:picChg chg="add mod modCrop">
          <ac:chgData name="Gaebler, Christian" userId="801b901e-9901-4cae-b49c-daa15f1bd541" providerId="ADAL" clId="{7906443D-981A-5D03-9A78-8D8242AB4009}" dt="2026-07-22T13:20:32.042" v="5440" actId="164"/>
          <ac:picMkLst>
            <pc:docMk/>
            <pc:sldMk cId="3952455329" sldId="2141412088"/>
            <ac:picMk id="5" creationId="{C0C1F631-EFAB-F271-11E9-F73F0271A2A5}"/>
          </ac:picMkLst>
        </pc:picChg>
        <pc:picChg chg="mod modCrop">
          <ac:chgData name="Gaebler, Christian" userId="801b901e-9901-4cae-b49c-daa15f1bd541" providerId="ADAL" clId="{7906443D-981A-5D03-9A78-8D8242AB4009}" dt="2026-07-22T13:20:32.042" v="5440" actId="164"/>
          <ac:picMkLst>
            <pc:docMk/>
            <pc:sldMk cId="3952455329" sldId="2141412088"/>
            <ac:picMk id="6" creationId="{5E6624E7-D4AC-6A04-165D-9B1FDE3E5C5E}"/>
          </ac:picMkLst>
        </pc:picChg>
        <pc:picChg chg="add mod modCrop">
          <ac:chgData name="Gaebler, Christian" userId="801b901e-9901-4cae-b49c-daa15f1bd541" providerId="ADAL" clId="{7906443D-981A-5D03-9A78-8D8242AB4009}" dt="2026-07-22T13:22:00.057" v="5462" actId="465"/>
          <ac:picMkLst>
            <pc:docMk/>
            <pc:sldMk cId="3952455329" sldId="2141412088"/>
            <ac:picMk id="8" creationId="{98D2CD72-2ED0-947C-4B97-2F96802C647E}"/>
          </ac:picMkLst>
        </pc:picChg>
        <pc:picChg chg="add mod modCrop">
          <ac:chgData name="Gaebler, Christian" userId="801b901e-9901-4cae-b49c-daa15f1bd541" providerId="ADAL" clId="{7906443D-981A-5D03-9A78-8D8242AB4009}" dt="2026-07-22T11:59:07.434" v="5406" actId="732"/>
          <ac:picMkLst>
            <pc:docMk/>
            <pc:sldMk cId="3952455329" sldId="2141412088"/>
            <ac:picMk id="9" creationId="{91D599D1-A5BC-9A78-0853-72068C907256}"/>
          </ac:picMkLst>
        </pc:picChg>
        <pc:picChg chg="add mod">
          <ac:chgData name="Gaebler, Christian" userId="801b901e-9901-4cae-b49c-daa15f1bd541" providerId="ADAL" clId="{7906443D-981A-5D03-9A78-8D8242AB4009}" dt="2026-07-21T17:37:52.687" v="2863" actId="164"/>
          <ac:picMkLst>
            <pc:docMk/>
            <pc:sldMk cId="3952455329" sldId="2141412088"/>
            <ac:picMk id="11" creationId="{569556F8-355A-DC74-06A9-96A6B53C76BC}"/>
          </ac:picMkLst>
        </pc:picChg>
        <pc:picChg chg="add mod modCrop">
          <ac:chgData name="Gaebler, Christian" userId="801b901e-9901-4cae-b49c-daa15f1bd541" providerId="ADAL" clId="{7906443D-981A-5D03-9A78-8D8242AB4009}" dt="2026-07-22T13:21:51.654" v="5460" actId="164"/>
          <ac:picMkLst>
            <pc:docMk/>
            <pc:sldMk cId="3952455329" sldId="2141412088"/>
            <ac:picMk id="13" creationId="{AA122BE9-4D8E-884F-FE1F-3E928C507E74}"/>
          </ac:picMkLst>
        </pc:picChg>
        <pc:picChg chg="add mod modCrop">
          <ac:chgData name="Gaebler, Christian" userId="801b901e-9901-4cae-b49c-daa15f1bd541" providerId="ADAL" clId="{7906443D-981A-5D03-9A78-8D8242AB4009}" dt="2026-07-22T13:23:19.718" v="5471" actId="1036"/>
          <ac:picMkLst>
            <pc:docMk/>
            <pc:sldMk cId="3952455329" sldId="2141412088"/>
            <ac:picMk id="16" creationId="{726FBD54-D947-B08E-F4A0-4580A8171720}"/>
          </ac:picMkLst>
        </pc:picChg>
        <pc:picChg chg="add mod modCrop">
          <ac:chgData name="Gaebler, Christian" userId="801b901e-9901-4cae-b49c-daa15f1bd541" providerId="ADAL" clId="{7906443D-981A-5D03-9A78-8D8242AB4009}" dt="2026-07-22T13:23:31.627" v="5476" actId="1035"/>
          <ac:picMkLst>
            <pc:docMk/>
            <pc:sldMk cId="3952455329" sldId="2141412088"/>
            <ac:picMk id="18" creationId="{14510460-5BA1-01E3-FD92-F0961BB59466}"/>
          </ac:picMkLst>
        </pc:picChg>
        <pc:picChg chg="del">
          <ac:chgData name="Gaebler, Christian" userId="801b901e-9901-4cae-b49c-daa15f1bd541" providerId="ADAL" clId="{7906443D-981A-5D03-9A78-8D8242AB4009}" dt="2026-07-21T17:33:32.636" v="2848" actId="478"/>
          <ac:picMkLst>
            <pc:docMk/>
            <pc:sldMk cId="3952455329" sldId="2141412088"/>
            <ac:picMk id="19" creationId="{917020B8-1BCA-8611-9680-58D0B9A9779D}"/>
          </ac:picMkLst>
        </pc:picChg>
        <pc:picChg chg="mod modCrop">
          <ac:chgData name="Gaebler, Christian" userId="801b901e-9901-4cae-b49c-daa15f1bd541" providerId="ADAL" clId="{7906443D-981A-5D03-9A78-8D8242AB4009}" dt="2026-07-22T13:22:00.057" v="5462" actId="465"/>
          <ac:picMkLst>
            <pc:docMk/>
            <pc:sldMk cId="3952455329" sldId="2141412088"/>
            <ac:picMk id="21" creationId="{A8E60CCF-8B0B-E50C-3E1D-59F604229372}"/>
          </ac:picMkLst>
        </pc:picChg>
      </pc:sldChg>
      <pc:sldChg chg="del">
        <pc:chgData name="Gaebler, Christian" userId="801b901e-9901-4cae-b49c-daa15f1bd541" providerId="ADAL" clId="{7906443D-981A-5D03-9A78-8D8242AB4009}" dt="2026-07-21T17:20:13.923" v="2801" actId="2696"/>
        <pc:sldMkLst>
          <pc:docMk/>
          <pc:sldMk cId="2377780088" sldId="2141412089"/>
        </pc:sldMkLst>
      </pc:sldChg>
      <pc:sldChg chg="del">
        <pc:chgData name="Gaebler, Christian" userId="801b901e-9901-4cae-b49c-daa15f1bd541" providerId="ADAL" clId="{7906443D-981A-5D03-9A78-8D8242AB4009}" dt="2026-07-21T18:14:53.718" v="3316" actId="2696"/>
        <pc:sldMkLst>
          <pc:docMk/>
          <pc:sldMk cId="4255352295" sldId="2141412090"/>
        </pc:sldMkLst>
      </pc:sldChg>
      <pc:sldChg chg="addSp modSp mod ord">
        <pc:chgData name="Gaebler, Christian" userId="801b901e-9901-4cae-b49c-daa15f1bd541" providerId="ADAL" clId="{7906443D-981A-5D03-9A78-8D8242AB4009}" dt="2026-07-21T19:31:21.813" v="3767" actId="20578"/>
        <pc:sldMkLst>
          <pc:docMk/>
          <pc:sldMk cId="3291887180" sldId="2141412100"/>
        </pc:sldMkLst>
        <pc:spChg chg="mod">
          <ac:chgData name="Gaebler, Christian" userId="801b901e-9901-4cae-b49c-daa15f1bd541" providerId="ADAL" clId="{7906443D-981A-5D03-9A78-8D8242AB4009}" dt="2026-07-21T19:29:45.771" v="3758" actId="1076"/>
          <ac:spMkLst>
            <pc:docMk/>
            <pc:sldMk cId="3291887180" sldId="2141412100"/>
            <ac:spMk id="4" creationId="{8D2E261E-6C9A-B96B-C221-DE69BC6DCA85}"/>
          </ac:spMkLst>
        </pc:spChg>
        <pc:spChg chg="add mod">
          <ac:chgData name="Gaebler, Christian" userId="801b901e-9901-4cae-b49c-daa15f1bd541" providerId="ADAL" clId="{7906443D-981A-5D03-9A78-8D8242AB4009}" dt="2026-07-21T19:29:39.906" v="3757"/>
          <ac:spMkLst>
            <pc:docMk/>
            <pc:sldMk cId="3291887180" sldId="2141412100"/>
            <ac:spMk id="5" creationId="{7EA13E3C-E9BD-AE28-22CC-A0BB63E4F92C}"/>
          </ac:spMkLst>
        </pc:spChg>
        <pc:picChg chg="mod">
          <ac:chgData name="Gaebler, Christian" userId="801b901e-9901-4cae-b49c-daa15f1bd541" providerId="ADAL" clId="{7906443D-981A-5D03-9A78-8D8242AB4009}" dt="2026-07-21T19:30:00.346" v="3761" actId="1076"/>
          <ac:picMkLst>
            <pc:docMk/>
            <pc:sldMk cId="3291887180" sldId="2141412100"/>
            <ac:picMk id="6" creationId="{DE436A5E-22A4-EFD5-B0CE-761B86EC02A9}"/>
          </ac:picMkLst>
        </pc:picChg>
        <pc:picChg chg="add mod">
          <ac:chgData name="Gaebler, Christian" userId="801b901e-9901-4cae-b49c-daa15f1bd541" providerId="ADAL" clId="{7906443D-981A-5D03-9A78-8D8242AB4009}" dt="2026-07-21T19:30:17.208" v="3764"/>
          <ac:picMkLst>
            <pc:docMk/>
            <pc:sldMk cId="3291887180" sldId="2141412100"/>
            <ac:picMk id="7" creationId="{7F0FF3E9-2CE7-6A04-468E-D9BAB548D9C7}"/>
          </ac:picMkLst>
        </pc:picChg>
      </pc:sldChg>
      <pc:sldChg chg="del">
        <pc:chgData name="Gaebler, Christian" userId="801b901e-9901-4cae-b49c-daa15f1bd541" providerId="ADAL" clId="{7906443D-981A-5D03-9A78-8D8242AB4009}" dt="2026-07-21T19:30:12.296" v="3762" actId="2696"/>
        <pc:sldMkLst>
          <pc:docMk/>
          <pc:sldMk cId="74451487" sldId="2141412102"/>
        </pc:sldMkLst>
      </pc:sldChg>
      <pc:sldChg chg="del">
        <pc:chgData name="Gaebler, Christian" userId="801b901e-9901-4cae-b49c-daa15f1bd541" providerId="ADAL" clId="{7906443D-981A-5D03-9A78-8D8242AB4009}" dt="2026-07-21T19:30:12.298" v="3763" actId="2696"/>
        <pc:sldMkLst>
          <pc:docMk/>
          <pc:sldMk cId="49028713" sldId="2141412103"/>
        </pc:sldMkLst>
      </pc:sldChg>
      <pc:sldChg chg="delSp del mod">
        <pc:chgData name="Gaebler, Christian" userId="801b901e-9901-4cae-b49c-daa15f1bd541" providerId="ADAL" clId="{7906443D-981A-5D03-9A78-8D8242AB4009}" dt="2026-07-21T22:38:03.220" v="4154" actId="2696"/>
        <pc:sldMkLst>
          <pc:docMk/>
          <pc:sldMk cId="3732352756" sldId="2141412104"/>
        </pc:sldMkLst>
        <pc:picChg chg="del">
          <ac:chgData name="Gaebler, Christian" userId="801b901e-9901-4cae-b49c-daa15f1bd541" providerId="ADAL" clId="{7906443D-981A-5D03-9A78-8D8242AB4009}" dt="2026-07-21T19:31:01.733" v="3765" actId="478"/>
          <ac:picMkLst>
            <pc:docMk/>
            <pc:sldMk cId="3732352756" sldId="2141412104"/>
            <ac:picMk id="6" creationId="{F34A2B5E-4BB4-17DC-7A47-8C331C3CB089}"/>
          </ac:picMkLst>
        </pc:picChg>
      </pc:sldChg>
      <pc:sldChg chg="addSp delSp modSp mod ord">
        <pc:chgData name="Gaebler, Christian" userId="801b901e-9901-4cae-b49c-daa15f1bd541" providerId="ADAL" clId="{7906443D-981A-5D03-9A78-8D8242AB4009}" dt="2026-07-21T22:47:06.365" v="4231" actId="1076"/>
        <pc:sldMkLst>
          <pc:docMk/>
          <pc:sldMk cId="3815665517" sldId="2141412105"/>
        </pc:sldMkLst>
        <pc:spChg chg="add mod">
          <ac:chgData name="Gaebler, Christian" userId="801b901e-9901-4cae-b49c-daa15f1bd541" providerId="ADAL" clId="{7906443D-981A-5D03-9A78-8D8242AB4009}" dt="2026-07-21T19:29:06.585" v="3751"/>
          <ac:spMkLst>
            <pc:docMk/>
            <pc:sldMk cId="3815665517" sldId="2141412105"/>
            <ac:spMk id="5" creationId="{0FB9DA86-BCE6-26D4-A253-B13C360D1B25}"/>
          </ac:spMkLst>
        </pc:spChg>
        <pc:spChg chg="add del mod">
          <ac:chgData name="Gaebler, Christian" userId="801b901e-9901-4cae-b49c-daa15f1bd541" providerId="ADAL" clId="{7906443D-981A-5D03-9A78-8D8242AB4009}" dt="2026-07-21T22:35:52.461" v="4125" actId="21"/>
          <ac:spMkLst>
            <pc:docMk/>
            <pc:sldMk cId="3815665517" sldId="2141412105"/>
            <ac:spMk id="6" creationId="{B7B55219-8756-A498-AA06-80DF40444394}"/>
          </ac:spMkLst>
        </pc:spChg>
        <pc:spChg chg="mod">
          <ac:chgData name="Gaebler, Christian" userId="801b901e-9901-4cae-b49c-daa15f1bd541" providerId="ADAL" clId="{7906443D-981A-5D03-9A78-8D8242AB4009}" dt="2026-07-21T22:37:28.653" v="4148" actId="1076"/>
          <ac:spMkLst>
            <pc:docMk/>
            <pc:sldMk cId="3815665517" sldId="2141412105"/>
            <ac:spMk id="8" creationId="{26F99D1C-AAF2-B3FC-59CE-0EBA869C8E79}"/>
          </ac:spMkLst>
        </pc:spChg>
        <pc:picChg chg="add mod">
          <ac:chgData name="Gaebler, Christian" userId="801b901e-9901-4cae-b49c-daa15f1bd541" providerId="ADAL" clId="{7906443D-981A-5D03-9A78-8D8242AB4009}" dt="2026-07-21T17:49:51.129" v="3045"/>
          <ac:picMkLst>
            <pc:docMk/>
            <pc:sldMk cId="3815665517" sldId="2141412105"/>
            <ac:picMk id="4" creationId="{172DE6AA-87E9-DC08-0C44-C7FDE2B6E4AB}"/>
          </ac:picMkLst>
        </pc:picChg>
        <pc:picChg chg="mod">
          <ac:chgData name="Gaebler, Christian" userId="801b901e-9901-4cae-b49c-daa15f1bd541" providerId="ADAL" clId="{7906443D-981A-5D03-9A78-8D8242AB4009}" dt="2026-07-21T22:47:06.365" v="4231" actId="1076"/>
          <ac:picMkLst>
            <pc:docMk/>
            <pc:sldMk cId="3815665517" sldId="2141412105"/>
            <ac:picMk id="7" creationId="{2A87AD5B-50E9-6E67-404B-043A931E46AF}"/>
          </ac:picMkLst>
        </pc:picChg>
      </pc:sldChg>
      <pc:sldChg chg="del">
        <pc:chgData name="Gaebler, Christian" userId="801b901e-9901-4cae-b49c-daa15f1bd541" providerId="ADAL" clId="{7906443D-981A-5D03-9A78-8D8242AB4009}" dt="2026-07-21T17:49:15.198" v="3008" actId="2696"/>
        <pc:sldMkLst>
          <pc:docMk/>
          <pc:sldMk cId="2447376073" sldId="2141412106"/>
        </pc:sldMkLst>
      </pc:sldChg>
      <pc:sldChg chg="del">
        <pc:chgData name="Gaebler, Christian" userId="801b901e-9901-4cae-b49c-daa15f1bd541" providerId="ADAL" clId="{7906443D-981A-5D03-9A78-8D8242AB4009}" dt="2026-07-21T17:49:15.154" v="3005" actId="2696"/>
        <pc:sldMkLst>
          <pc:docMk/>
          <pc:sldMk cId="2227936453" sldId="2141412108"/>
        </pc:sldMkLst>
      </pc:sldChg>
      <pc:sldChg chg="del">
        <pc:chgData name="Gaebler, Christian" userId="801b901e-9901-4cae-b49c-daa15f1bd541" providerId="ADAL" clId="{7906443D-981A-5D03-9A78-8D8242AB4009}" dt="2026-07-21T17:49:15.140" v="3003" actId="2696"/>
        <pc:sldMkLst>
          <pc:docMk/>
          <pc:sldMk cId="173681820" sldId="2141412109"/>
        </pc:sldMkLst>
      </pc:sldChg>
      <pc:sldChg chg="del">
        <pc:chgData name="Gaebler, Christian" userId="801b901e-9901-4cae-b49c-daa15f1bd541" providerId="ADAL" clId="{7906443D-981A-5D03-9A78-8D8242AB4009}" dt="2026-07-21T17:49:15.194" v="3007" actId="2696"/>
        <pc:sldMkLst>
          <pc:docMk/>
          <pc:sldMk cId="2665179321" sldId="2141412110"/>
        </pc:sldMkLst>
      </pc:sldChg>
      <pc:sldChg chg="addSp delSp modSp add mod delAnim modAnim">
        <pc:chgData name="Gaebler, Christian" userId="801b901e-9901-4cae-b49c-daa15f1bd541" providerId="ADAL" clId="{7906443D-981A-5D03-9A78-8D8242AB4009}" dt="2026-07-22T10:51:01.959" v="5193"/>
        <pc:sldMkLst>
          <pc:docMk/>
          <pc:sldMk cId="2999526309" sldId="2141412111"/>
        </pc:sldMkLst>
        <pc:spChg chg="add del mod">
          <ac:chgData name="Gaebler, Christian" userId="801b901e-9901-4cae-b49c-daa15f1bd541" providerId="ADAL" clId="{7906443D-981A-5D03-9A78-8D8242AB4009}" dt="2026-07-21T08:29:38.905" v="2311" actId="478"/>
          <ac:spMkLst>
            <pc:docMk/>
            <pc:sldMk cId="2999526309" sldId="2141412111"/>
            <ac:spMk id="4" creationId="{2860E7F7-C1AE-24FE-0B9E-3E0F4B55D634}"/>
          </ac:spMkLst>
        </pc:spChg>
        <pc:spChg chg="del">
          <ac:chgData name="Gaebler, Christian" userId="801b901e-9901-4cae-b49c-daa15f1bd541" providerId="ADAL" clId="{7906443D-981A-5D03-9A78-8D8242AB4009}" dt="2026-07-21T08:21:07.873" v="2193" actId="478"/>
          <ac:spMkLst>
            <pc:docMk/>
            <pc:sldMk cId="2999526309" sldId="2141412111"/>
            <ac:spMk id="5" creationId="{44AC9D6B-768D-DFF9-461F-9C4352D71EF5}"/>
          </ac:spMkLst>
        </pc:spChg>
        <pc:spChg chg="mod">
          <ac:chgData name="Gaebler, Christian" userId="801b901e-9901-4cae-b49c-daa15f1bd541" providerId="ADAL" clId="{7906443D-981A-5D03-9A78-8D8242AB4009}" dt="2026-07-21T17:40:55.891" v="2888" actId="1035"/>
          <ac:spMkLst>
            <pc:docMk/>
            <pc:sldMk cId="2999526309" sldId="2141412111"/>
            <ac:spMk id="13" creationId="{D1636594-4421-08AA-6642-972FA92B7525}"/>
          </ac:spMkLst>
        </pc:spChg>
        <pc:spChg chg="mod">
          <ac:chgData name="Gaebler, Christian" userId="801b901e-9901-4cae-b49c-daa15f1bd541" providerId="ADAL" clId="{7906443D-981A-5D03-9A78-8D8242AB4009}" dt="2026-07-21T17:40:55.891" v="2888" actId="1035"/>
          <ac:spMkLst>
            <pc:docMk/>
            <pc:sldMk cId="2999526309" sldId="2141412111"/>
            <ac:spMk id="15" creationId="{C4C32AC9-641C-FF33-261D-E964E409E19C}"/>
          </ac:spMkLst>
        </pc:spChg>
        <pc:spChg chg="mod topLvl">
          <ac:chgData name="Gaebler, Christian" userId="801b901e-9901-4cae-b49c-daa15f1bd541" providerId="ADAL" clId="{7906443D-981A-5D03-9A78-8D8242AB4009}" dt="2026-07-22T10:50:58.768" v="5192" actId="164"/>
          <ac:spMkLst>
            <pc:docMk/>
            <pc:sldMk cId="2999526309" sldId="2141412111"/>
            <ac:spMk id="19" creationId="{68C44682-203B-C66B-4458-396B114494C3}"/>
          </ac:spMkLst>
        </pc:spChg>
        <pc:spChg chg="mod">
          <ac:chgData name="Gaebler, Christian" userId="801b901e-9901-4cae-b49c-daa15f1bd541" providerId="ADAL" clId="{7906443D-981A-5D03-9A78-8D8242AB4009}" dt="2026-07-21T08:24:21.788" v="2207"/>
          <ac:spMkLst>
            <pc:docMk/>
            <pc:sldMk cId="2999526309" sldId="2141412111"/>
            <ac:spMk id="23" creationId="{5E8F4304-C0B8-C983-E673-926BD89F90A5}"/>
          </ac:spMkLst>
        </pc:spChg>
        <pc:spChg chg="add mod">
          <ac:chgData name="Gaebler, Christian" userId="801b901e-9901-4cae-b49c-daa15f1bd541" providerId="ADAL" clId="{7906443D-981A-5D03-9A78-8D8242AB4009}" dt="2026-07-22T10:50:58.768" v="5192" actId="164"/>
          <ac:spMkLst>
            <pc:docMk/>
            <pc:sldMk cId="2999526309" sldId="2141412111"/>
            <ac:spMk id="24" creationId="{6B41402B-2277-214B-6ED2-E4FEA8517999}"/>
          </ac:spMkLst>
        </pc:spChg>
        <pc:spChg chg="add del mod">
          <ac:chgData name="Gaebler, Christian" userId="801b901e-9901-4cae-b49c-daa15f1bd541" providerId="ADAL" clId="{7906443D-981A-5D03-9A78-8D8242AB4009}" dt="2026-07-21T08:28:36.778" v="2298" actId="478"/>
          <ac:spMkLst>
            <pc:docMk/>
            <pc:sldMk cId="2999526309" sldId="2141412111"/>
            <ac:spMk id="26" creationId="{70D9F7B0-C269-C679-9814-6681766C2837}"/>
          </ac:spMkLst>
        </pc:spChg>
        <pc:spChg chg="add mod">
          <ac:chgData name="Gaebler, Christian" userId="801b901e-9901-4cae-b49c-daa15f1bd541" providerId="ADAL" clId="{7906443D-981A-5D03-9A78-8D8242AB4009}" dt="2026-07-21T08:28:43.126" v="2299"/>
          <ac:spMkLst>
            <pc:docMk/>
            <pc:sldMk cId="2999526309" sldId="2141412111"/>
            <ac:spMk id="27" creationId="{533868E3-212C-B362-9AAF-948D2A485299}"/>
          </ac:spMkLst>
        </pc:spChg>
        <pc:spChg chg="mod">
          <ac:chgData name="Gaebler, Christian" userId="801b901e-9901-4cae-b49c-daa15f1bd541" providerId="ADAL" clId="{7906443D-981A-5D03-9A78-8D8242AB4009}" dt="2026-07-21T08:29:19.852" v="2309" actId="1076"/>
          <ac:spMkLst>
            <pc:docMk/>
            <pc:sldMk cId="2999526309" sldId="2141412111"/>
            <ac:spMk id="30" creationId="{D04531E9-DED3-559F-AED6-4F48AE1E7FB3}"/>
          </ac:spMkLst>
        </pc:spChg>
        <pc:spChg chg="add mod">
          <ac:chgData name="Gaebler, Christian" userId="801b901e-9901-4cae-b49c-daa15f1bd541" providerId="ADAL" clId="{7906443D-981A-5D03-9A78-8D8242AB4009}" dt="2026-07-21T08:29:39.756" v="2312"/>
          <ac:spMkLst>
            <pc:docMk/>
            <pc:sldMk cId="2999526309" sldId="2141412111"/>
            <ac:spMk id="31" creationId="{086BF88F-C199-B9C3-72B0-FF679D0F70B0}"/>
          </ac:spMkLst>
        </pc:spChg>
        <pc:spChg chg="add del mod">
          <ac:chgData name="Gaebler, Christian" userId="801b901e-9901-4cae-b49c-daa15f1bd541" providerId="ADAL" clId="{7906443D-981A-5D03-9A78-8D8242AB4009}" dt="2026-07-22T10:50:58.768" v="5192" actId="164"/>
          <ac:spMkLst>
            <pc:docMk/>
            <pc:sldMk cId="2999526309" sldId="2141412111"/>
            <ac:spMk id="33" creationId="{DF9DD335-D2F4-3C8B-2C98-8992A1D63FF2}"/>
          </ac:spMkLst>
        </pc:spChg>
        <pc:spChg chg="add del mod">
          <ac:chgData name="Gaebler, Christian" userId="801b901e-9901-4cae-b49c-daa15f1bd541" providerId="ADAL" clId="{7906443D-981A-5D03-9A78-8D8242AB4009}" dt="2026-07-22T10:50:58.768" v="5192" actId="164"/>
          <ac:spMkLst>
            <pc:docMk/>
            <pc:sldMk cId="2999526309" sldId="2141412111"/>
            <ac:spMk id="35" creationId="{4335B13F-1D3E-1D1E-4184-C788418C3126}"/>
          </ac:spMkLst>
        </pc:spChg>
        <pc:spChg chg="add del mod">
          <ac:chgData name="Gaebler, Christian" userId="801b901e-9901-4cae-b49c-daa15f1bd541" providerId="ADAL" clId="{7906443D-981A-5D03-9A78-8D8242AB4009}" dt="2026-07-21T15:48:18.303" v="2617" actId="478"/>
          <ac:spMkLst>
            <pc:docMk/>
            <pc:sldMk cId="2999526309" sldId="2141412111"/>
            <ac:spMk id="36" creationId="{5DE9CE48-91C4-79D9-48D7-F1950A966EB3}"/>
          </ac:spMkLst>
        </pc:spChg>
        <pc:spChg chg="add mod">
          <ac:chgData name="Gaebler, Christian" userId="801b901e-9901-4cae-b49c-daa15f1bd541" providerId="ADAL" clId="{7906443D-981A-5D03-9A78-8D8242AB4009}" dt="2026-07-22T10:50:58.768" v="5192" actId="164"/>
          <ac:spMkLst>
            <pc:docMk/>
            <pc:sldMk cId="2999526309" sldId="2141412111"/>
            <ac:spMk id="37" creationId="{7B66BD55-10A9-FBEC-D4E6-76F5CB5A4DDB}"/>
          </ac:spMkLst>
        </pc:spChg>
        <pc:spChg chg="add mod">
          <ac:chgData name="Gaebler, Christian" userId="801b901e-9901-4cae-b49c-daa15f1bd541" providerId="ADAL" clId="{7906443D-981A-5D03-9A78-8D8242AB4009}" dt="2026-07-22T10:50:58.768" v="5192" actId="164"/>
          <ac:spMkLst>
            <pc:docMk/>
            <pc:sldMk cId="2999526309" sldId="2141412111"/>
            <ac:spMk id="39" creationId="{34E5C7B8-E03D-5308-AB91-99467A4053AB}"/>
          </ac:spMkLst>
        </pc:spChg>
        <pc:spChg chg="mod">
          <ac:chgData name="Gaebler, Christian" userId="801b901e-9901-4cae-b49c-daa15f1bd541" providerId="ADAL" clId="{7906443D-981A-5D03-9A78-8D8242AB4009}" dt="2026-07-21T17:40:55.891" v="2888" actId="1035"/>
          <ac:spMkLst>
            <pc:docMk/>
            <pc:sldMk cId="2999526309" sldId="2141412111"/>
            <ac:spMk id="44" creationId="{A586641D-8BD2-6213-C99F-1F5687E7D3A8}"/>
          </ac:spMkLst>
        </pc:spChg>
        <pc:grpChg chg="mod">
          <ac:chgData name="Gaebler, Christian" userId="801b901e-9901-4cae-b49c-daa15f1bd541" providerId="ADAL" clId="{7906443D-981A-5D03-9A78-8D8242AB4009}" dt="2026-07-21T17:40:55.891" v="2888" actId="1035"/>
          <ac:grpSpMkLst>
            <pc:docMk/>
            <pc:sldMk cId="2999526309" sldId="2141412111"/>
            <ac:grpSpMk id="2" creationId="{50C4A235-C519-C4AE-D5E1-AFFA5CDB89E3}"/>
          </ac:grpSpMkLst>
        </pc:grpChg>
        <pc:grpChg chg="add mod">
          <ac:chgData name="Gaebler, Christian" userId="801b901e-9901-4cae-b49c-daa15f1bd541" providerId="ADAL" clId="{7906443D-981A-5D03-9A78-8D8242AB4009}" dt="2026-07-22T10:50:58.768" v="5192" actId="164"/>
          <ac:grpSpMkLst>
            <pc:docMk/>
            <pc:sldMk cId="2999526309" sldId="2141412111"/>
            <ac:grpSpMk id="4" creationId="{2ED582E3-47AE-E0EF-6E99-C6F69D0B8381}"/>
          </ac:grpSpMkLst>
        </pc:grpChg>
        <pc:grpChg chg="add mod">
          <ac:chgData name="Gaebler, Christian" userId="801b901e-9901-4cae-b49c-daa15f1bd541" providerId="ADAL" clId="{7906443D-981A-5D03-9A78-8D8242AB4009}" dt="2026-07-22T10:50:58.768" v="5192" actId="164"/>
          <ac:grpSpMkLst>
            <pc:docMk/>
            <pc:sldMk cId="2999526309" sldId="2141412111"/>
            <ac:grpSpMk id="7" creationId="{D3C96ACE-8373-1021-E348-68700E719008}"/>
          </ac:grpSpMkLst>
        </pc:grpChg>
        <pc:grpChg chg="del mod topLvl">
          <ac:chgData name="Gaebler, Christian" userId="801b901e-9901-4cae-b49c-daa15f1bd541" providerId="ADAL" clId="{7906443D-981A-5D03-9A78-8D8242AB4009}" dt="2026-07-21T08:24:15.781" v="2205" actId="478"/>
          <ac:grpSpMkLst>
            <pc:docMk/>
            <pc:sldMk cId="2999526309" sldId="2141412111"/>
            <ac:grpSpMk id="10" creationId="{3DD556EF-BA85-504F-8A74-824E795D5702}"/>
          </ac:grpSpMkLst>
        </pc:grpChg>
        <pc:grpChg chg="del mod">
          <ac:chgData name="Gaebler, Christian" userId="801b901e-9901-4cae-b49c-daa15f1bd541" providerId="ADAL" clId="{7906443D-981A-5D03-9A78-8D8242AB4009}" dt="2026-07-21T08:24:04.289" v="2200" actId="478"/>
          <ac:grpSpMkLst>
            <pc:docMk/>
            <pc:sldMk cId="2999526309" sldId="2141412111"/>
            <ac:grpSpMk id="17" creationId="{6FF73EB5-DE2F-A1F9-C1A1-4583D02B7967}"/>
          </ac:grpSpMkLst>
        </pc:grpChg>
        <pc:grpChg chg="del mod">
          <ac:chgData name="Gaebler, Christian" userId="801b901e-9901-4cae-b49c-daa15f1bd541" providerId="ADAL" clId="{7906443D-981A-5D03-9A78-8D8242AB4009}" dt="2026-07-21T08:24:06.359" v="2201" actId="478"/>
          <ac:grpSpMkLst>
            <pc:docMk/>
            <pc:sldMk cId="2999526309" sldId="2141412111"/>
            <ac:grpSpMk id="22" creationId="{D5867934-2491-E213-D8CC-5950C8C7E941}"/>
          </ac:grpSpMkLst>
        </pc:grpChg>
        <pc:grpChg chg="add mod">
          <ac:chgData name="Gaebler, Christian" userId="801b901e-9901-4cae-b49c-daa15f1bd541" providerId="ADAL" clId="{7906443D-981A-5D03-9A78-8D8242AB4009}" dt="2026-07-22T10:50:58.768" v="5192" actId="164"/>
          <ac:grpSpMkLst>
            <pc:docMk/>
            <pc:sldMk cId="2999526309" sldId="2141412111"/>
            <ac:grpSpMk id="28" creationId="{FBA3DE66-3B2E-BD52-FAD7-11C5ABC82C8F}"/>
          </ac:grpSpMkLst>
        </pc:grpChg>
        <pc:picChg chg="add del mod">
          <ac:chgData name="Gaebler, Christian" userId="801b901e-9901-4cae-b49c-daa15f1bd541" providerId="ADAL" clId="{7906443D-981A-5D03-9A78-8D8242AB4009}" dt="2026-07-21T08:29:44.069" v="2313" actId="478"/>
          <ac:picMkLst>
            <pc:docMk/>
            <pc:sldMk cId="2999526309" sldId="2141412111"/>
            <ac:picMk id="6" creationId="{6635E113-3254-09E2-5185-EE9F53EAB2A6}"/>
          </ac:picMkLst>
        </pc:picChg>
        <pc:picChg chg="mod">
          <ac:chgData name="Gaebler, Christian" userId="801b901e-9901-4cae-b49c-daa15f1bd541" providerId="ADAL" clId="{7906443D-981A-5D03-9A78-8D8242AB4009}" dt="2026-07-21T08:24:21.788" v="2207"/>
          <ac:picMkLst>
            <pc:docMk/>
            <pc:sldMk cId="2999526309" sldId="2141412111"/>
            <ac:picMk id="8" creationId="{514A96C5-365B-126E-D8F1-2C3CF96F5D5A}"/>
          </ac:picMkLst>
        </pc:picChg>
        <pc:picChg chg="mod">
          <ac:chgData name="Gaebler, Christian" userId="801b901e-9901-4cae-b49c-daa15f1bd541" providerId="ADAL" clId="{7906443D-981A-5D03-9A78-8D8242AB4009}" dt="2026-07-21T17:40:55.891" v="2888" actId="1035"/>
          <ac:picMkLst>
            <pc:docMk/>
            <pc:sldMk cId="2999526309" sldId="2141412111"/>
            <ac:picMk id="9" creationId="{E8803C85-C035-CCCD-5207-E664E219039B}"/>
          </ac:picMkLst>
        </pc:picChg>
        <pc:picChg chg="mod">
          <ac:chgData name="Gaebler, Christian" userId="801b901e-9901-4cae-b49c-daa15f1bd541" providerId="ADAL" clId="{7906443D-981A-5D03-9A78-8D8242AB4009}" dt="2026-07-21T17:40:55.891" v="2888" actId="1035"/>
          <ac:picMkLst>
            <pc:docMk/>
            <pc:sldMk cId="2999526309" sldId="2141412111"/>
            <ac:picMk id="12" creationId="{69FE8766-DECB-34A4-8AD7-2B3C354B129F}"/>
          </ac:picMkLst>
        </pc:picChg>
        <pc:picChg chg="del mod topLvl">
          <ac:chgData name="Gaebler, Christian" userId="801b901e-9901-4cae-b49c-daa15f1bd541" providerId="ADAL" clId="{7906443D-981A-5D03-9A78-8D8242AB4009}" dt="2026-07-21T08:24:06.359" v="2201" actId="478"/>
          <ac:picMkLst>
            <pc:docMk/>
            <pc:sldMk cId="2999526309" sldId="2141412111"/>
            <ac:picMk id="14" creationId="{CA03DC59-C9C8-4372-75B5-EFD612CD6475}"/>
          </ac:picMkLst>
        </pc:picChg>
        <pc:picChg chg="del">
          <ac:chgData name="Gaebler, Christian" userId="801b901e-9901-4cae-b49c-daa15f1bd541" providerId="ADAL" clId="{7906443D-981A-5D03-9A78-8D8242AB4009}" dt="2026-07-21T08:20:40.577" v="2186" actId="21"/>
          <ac:picMkLst>
            <pc:docMk/>
            <pc:sldMk cId="2999526309" sldId="2141412111"/>
            <ac:picMk id="16" creationId="{7016D39B-036A-7A70-FD96-54ED45B0A091}"/>
          </ac:picMkLst>
        </pc:picChg>
        <pc:picChg chg="del mod topLvl">
          <ac:chgData name="Gaebler, Christian" userId="801b901e-9901-4cae-b49c-daa15f1bd541" providerId="ADAL" clId="{7906443D-981A-5D03-9A78-8D8242AB4009}" dt="2026-07-21T08:24:15.781" v="2205" actId="478"/>
          <ac:picMkLst>
            <pc:docMk/>
            <pc:sldMk cId="2999526309" sldId="2141412111"/>
            <ac:picMk id="18" creationId="{D605BE16-7D3F-527B-FEC8-0CF31090C86B}"/>
          </ac:picMkLst>
        </pc:picChg>
        <pc:picChg chg="del">
          <ac:chgData name="Gaebler, Christian" userId="801b901e-9901-4cae-b49c-daa15f1bd541" providerId="ADAL" clId="{7906443D-981A-5D03-9A78-8D8242AB4009}" dt="2026-07-21T08:24:02.077" v="2199" actId="478"/>
          <ac:picMkLst>
            <pc:docMk/>
            <pc:sldMk cId="2999526309" sldId="2141412111"/>
            <ac:picMk id="20" creationId="{A16FA9AA-896A-9929-9A73-177B9C02F39E}"/>
          </ac:picMkLst>
        </pc:picChg>
        <pc:picChg chg="del">
          <ac:chgData name="Gaebler, Christian" userId="801b901e-9901-4cae-b49c-daa15f1bd541" providerId="ADAL" clId="{7906443D-981A-5D03-9A78-8D8242AB4009}" dt="2026-07-21T08:24:04.289" v="2200" actId="478"/>
          <ac:picMkLst>
            <pc:docMk/>
            <pc:sldMk cId="2999526309" sldId="2141412111"/>
            <ac:picMk id="21" creationId="{12E00CCC-659F-1735-89AC-D9F851FF89A1}"/>
          </ac:picMkLst>
        </pc:picChg>
        <pc:picChg chg="add del mod">
          <ac:chgData name="Gaebler, Christian" userId="801b901e-9901-4cae-b49c-daa15f1bd541" providerId="ADAL" clId="{7906443D-981A-5D03-9A78-8D8242AB4009}" dt="2026-07-21T08:28:34.238" v="2296" actId="478"/>
          <ac:picMkLst>
            <pc:docMk/>
            <pc:sldMk cId="2999526309" sldId="2141412111"/>
            <ac:picMk id="25" creationId="{CDA95A19-0CC0-ACCF-98A3-314650E85832}"/>
          </ac:picMkLst>
        </pc:picChg>
        <pc:picChg chg="mod">
          <ac:chgData name="Gaebler, Christian" userId="801b901e-9901-4cae-b49c-daa15f1bd541" providerId="ADAL" clId="{7906443D-981A-5D03-9A78-8D8242AB4009}" dt="2026-07-21T08:28:48.522" v="2300"/>
          <ac:picMkLst>
            <pc:docMk/>
            <pc:sldMk cId="2999526309" sldId="2141412111"/>
            <ac:picMk id="29" creationId="{065AB809-99EE-BD66-4824-778E74BB34C1}"/>
          </ac:picMkLst>
        </pc:picChg>
        <pc:picChg chg="mod">
          <ac:chgData name="Gaebler, Christian" userId="801b901e-9901-4cae-b49c-daa15f1bd541" providerId="ADAL" clId="{7906443D-981A-5D03-9A78-8D8242AB4009}" dt="2026-07-21T17:40:55.891" v="2888" actId="1035"/>
          <ac:picMkLst>
            <pc:docMk/>
            <pc:sldMk cId="2999526309" sldId="2141412111"/>
            <ac:picMk id="1026" creationId="{73B6A4BC-8784-7D11-D0EA-A079A4D288D8}"/>
          </ac:picMkLst>
        </pc:picChg>
      </pc:sldChg>
      <pc:sldChg chg="addSp delSp modSp add mod">
        <pc:chgData name="Gaebler, Christian" userId="801b901e-9901-4cae-b49c-daa15f1bd541" providerId="ADAL" clId="{7906443D-981A-5D03-9A78-8D8242AB4009}" dt="2026-07-22T11:08:53.840" v="5337" actId="478"/>
        <pc:sldMkLst>
          <pc:docMk/>
          <pc:sldMk cId="668172738" sldId="2141412113"/>
        </pc:sldMkLst>
        <pc:spChg chg="mod">
          <ac:chgData name="Gaebler, Christian" userId="801b901e-9901-4cae-b49c-daa15f1bd541" providerId="ADAL" clId="{7906443D-981A-5D03-9A78-8D8242AB4009}" dt="2026-07-21T06:50:00.727" v="1388" actId="1076"/>
          <ac:spMkLst>
            <pc:docMk/>
            <pc:sldMk cId="668172738" sldId="2141412113"/>
            <ac:spMk id="12" creationId="{8AC83458-22E4-F714-9E2F-D35AA8D913BE}"/>
          </ac:spMkLst>
        </pc:spChg>
        <pc:spChg chg="mod">
          <ac:chgData name="Gaebler, Christian" userId="801b901e-9901-4cae-b49c-daa15f1bd541" providerId="ADAL" clId="{7906443D-981A-5D03-9A78-8D8242AB4009}" dt="2026-07-21T06:50:00.727" v="1388" actId="1076"/>
          <ac:spMkLst>
            <pc:docMk/>
            <pc:sldMk cId="668172738" sldId="2141412113"/>
            <ac:spMk id="13" creationId="{B0AB376F-183A-D947-B72B-3D025EDEDEA0}"/>
          </ac:spMkLst>
        </pc:spChg>
        <pc:spChg chg="add mod">
          <ac:chgData name="Gaebler, Christian" userId="801b901e-9901-4cae-b49c-daa15f1bd541" providerId="ADAL" clId="{7906443D-981A-5D03-9A78-8D8242AB4009}" dt="2026-07-21T17:47:49.457" v="3000" actId="1037"/>
          <ac:spMkLst>
            <pc:docMk/>
            <pc:sldMk cId="668172738" sldId="2141412113"/>
            <ac:spMk id="17" creationId="{FD65DF91-9E87-93F0-1A59-A52C8290C5EC}"/>
          </ac:spMkLst>
        </pc:spChg>
        <pc:grpChg chg="mod">
          <ac:chgData name="Gaebler, Christian" userId="801b901e-9901-4cae-b49c-daa15f1bd541" providerId="ADAL" clId="{7906443D-981A-5D03-9A78-8D8242AB4009}" dt="2026-07-21T06:50:00.727" v="1388" actId="1076"/>
          <ac:grpSpMkLst>
            <pc:docMk/>
            <pc:sldMk cId="668172738" sldId="2141412113"/>
            <ac:grpSpMk id="2" creationId="{4292ECC7-07F7-C9F7-8352-6F3B93414B92}"/>
          </ac:grpSpMkLst>
        </pc:grpChg>
        <pc:grpChg chg="mod">
          <ac:chgData name="Gaebler, Christian" userId="801b901e-9901-4cae-b49c-daa15f1bd541" providerId="ADAL" clId="{7906443D-981A-5D03-9A78-8D8242AB4009}" dt="2026-07-21T06:50:00.727" v="1388" actId="1076"/>
          <ac:grpSpMkLst>
            <pc:docMk/>
            <pc:sldMk cId="668172738" sldId="2141412113"/>
            <ac:grpSpMk id="6" creationId="{A36ADC9F-A6E0-FD0D-E610-074395E05836}"/>
          </ac:grpSpMkLst>
        </pc:grpChg>
        <pc:picChg chg="add mod">
          <ac:chgData name="Gaebler, Christian" userId="801b901e-9901-4cae-b49c-daa15f1bd541" providerId="ADAL" clId="{7906443D-981A-5D03-9A78-8D8242AB4009}" dt="2026-07-21T06:50:00.727" v="1388" actId="1076"/>
          <ac:picMkLst>
            <pc:docMk/>
            <pc:sldMk cId="668172738" sldId="2141412113"/>
            <ac:picMk id="15" creationId="{E0ECAA10-12CD-1124-F157-2FB987C6F62E}"/>
          </ac:picMkLst>
        </pc:picChg>
        <pc:picChg chg="add mod">
          <ac:chgData name="Gaebler, Christian" userId="801b901e-9901-4cae-b49c-daa15f1bd541" providerId="ADAL" clId="{7906443D-981A-5D03-9A78-8D8242AB4009}" dt="2026-07-21T06:50:00.727" v="1388" actId="1076"/>
          <ac:picMkLst>
            <pc:docMk/>
            <pc:sldMk cId="668172738" sldId="2141412113"/>
            <ac:picMk id="16" creationId="{94BA8C10-788C-2A8B-A50A-0CD8D1D4AEE2}"/>
          </ac:picMkLst>
        </pc:picChg>
        <pc:picChg chg="add del mod">
          <ac:chgData name="Gaebler, Christian" userId="801b901e-9901-4cae-b49c-daa15f1bd541" providerId="ADAL" clId="{7906443D-981A-5D03-9A78-8D8242AB4009}" dt="2026-07-22T11:08:53.840" v="5337" actId="478"/>
          <ac:picMkLst>
            <pc:docMk/>
            <pc:sldMk cId="668172738" sldId="2141412113"/>
            <ac:picMk id="19" creationId="{498F99F9-0C5A-F60F-9380-CFBFD98AFCAB}"/>
          </ac:picMkLst>
        </pc:picChg>
        <pc:picChg chg="add del mod">
          <ac:chgData name="Gaebler, Christian" userId="801b901e-9901-4cae-b49c-daa15f1bd541" providerId="ADAL" clId="{7906443D-981A-5D03-9A78-8D8242AB4009}" dt="2026-07-22T11:08:53.840" v="5337" actId="478"/>
          <ac:picMkLst>
            <pc:docMk/>
            <pc:sldMk cId="668172738" sldId="2141412113"/>
            <ac:picMk id="21" creationId="{05A0E8D5-7CAC-3C1A-CC69-CE3872B33A57}"/>
          </ac:picMkLst>
        </pc:picChg>
        <pc:cxnChg chg="mod">
          <ac:chgData name="Gaebler, Christian" userId="801b901e-9901-4cae-b49c-daa15f1bd541" providerId="ADAL" clId="{7906443D-981A-5D03-9A78-8D8242AB4009}" dt="2026-07-21T06:49:50.511" v="1386" actId="1038"/>
          <ac:cxnSpMkLst>
            <pc:docMk/>
            <pc:sldMk cId="668172738" sldId="2141412113"/>
            <ac:cxnSpMk id="11" creationId="{E3406EC7-A782-6FD0-68C7-EB5715E5BF1E}"/>
          </ac:cxnSpMkLst>
        </pc:cxnChg>
      </pc:sldChg>
      <pc:sldChg chg="addSp delSp modSp add mod ord delAnim modAnim">
        <pc:chgData name="Gaebler, Christian" userId="801b901e-9901-4cae-b49c-daa15f1bd541" providerId="ADAL" clId="{7906443D-981A-5D03-9A78-8D8242AB4009}" dt="2026-07-22T10:48:37.489" v="5189" actId="1037"/>
        <pc:sldMkLst>
          <pc:docMk/>
          <pc:sldMk cId="1724189936" sldId="2141412114"/>
        </pc:sldMkLst>
        <pc:spChg chg="add mod">
          <ac:chgData name="Gaebler, Christian" userId="801b901e-9901-4cae-b49c-daa15f1bd541" providerId="ADAL" clId="{7906443D-981A-5D03-9A78-8D8242AB4009}" dt="2026-07-21T08:14:18.136" v="2108" actId="1076"/>
          <ac:spMkLst>
            <pc:docMk/>
            <pc:sldMk cId="1724189936" sldId="2141412114"/>
            <ac:spMk id="3" creationId="{CDB8D929-1CFC-4B37-F008-25D7629DE6B7}"/>
          </ac:spMkLst>
        </pc:spChg>
        <pc:spChg chg="add del mod">
          <ac:chgData name="Gaebler, Christian" userId="801b901e-9901-4cae-b49c-daa15f1bd541" providerId="ADAL" clId="{7906443D-981A-5D03-9A78-8D8242AB4009}" dt="2026-07-22T10:44:30.716" v="5149" actId="478"/>
          <ac:spMkLst>
            <pc:docMk/>
            <pc:sldMk cId="1724189936" sldId="2141412114"/>
            <ac:spMk id="4" creationId="{080FB951-8A04-899F-8C4F-1EF23B31B073}"/>
          </ac:spMkLst>
        </pc:spChg>
        <pc:spChg chg="add del mod">
          <ac:chgData name="Gaebler, Christian" userId="801b901e-9901-4cae-b49c-daa15f1bd541" providerId="ADAL" clId="{7906443D-981A-5D03-9A78-8D8242AB4009}" dt="2026-07-21T06:47:28.667" v="1358"/>
          <ac:spMkLst>
            <pc:docMk/>
            <pc:sldMk cId="1724189936" sldId="2141412114"/>
            <ac:spMk id="5" creationId="{517BC0A4-C603-4312-8E7B-4E79A09E967A}"/>
          </ac:spMkLst>
        </pc:spChg>
        <pc:spChg chg="add mod">
          <ac:chgData name="Gaebler, Christian" userId="801b901e-9901-4cae-b49c-daa15f1bd541" providerId="ADAL" clId="{7906443D-981A-5D03-9A78-8D8242AB4009}" dt="2026-07-22T10:45:47.115" v="5171" actId="164"/>
          <ac:spMkLst>
            <pc:docMk/>
            <pc:sldMk cId="1724189936" sldId="2141412114"/>
            <ac:spMk id="5" creationId="{E522D529-BC19-9B58-54D7-AC3A5CC4C269}"/>
          </ac:spMkLst>
        </pc:spChg>
        <pc:spChg chg="add mod">
          <ac:chgData name="Gaebler, Christian" userId="801b901e-9901-4cae-b49c-daa15f1bd541" providerId="ADAL" clId="{7906443D-981A-5D03-9A78-8D8242AB4009}" dt="2026-07-22T10:48:37.489" v="5189" actId="1037"/>
          <ac:spMkLst>
            <pc:docMk/>
            <pc:sldMk cId="1724189936" sldId="2141412114"/>
            <ac:spMk id="7" creationId="{2ED1DE2E-52A5-3ED4-684D-F5277A2E295C}"/>
          </ac:spMkLst>
        </pc:spChg>
        <pc:spChg chg="add mod">
          <ac:chgData name="Gaebler, Christian" userId="801b901e-9901-4cae-b49c-daa15f1bd541" providerId="ADAL" clId="{7906443D-981A-5D03-9A78-8D8242AB4009}" dt="2026-07-22T10:45:47.115" v="5171" actId="164"/>
          <ac:spMkLst>
            <pc:docMk/>
            <pc:sldMk cId="1724189936" sldId="2141412114"/>
            <ac:spMk id="8" creationId="{30854CFE-EA44-DB53-6718-F7D048F130CC}"/>
          </ac:spMkLst>
        </pc:spChg>
        <pc:spChg chg="add mod">
          <ac:chgData name="Gaebler, Christian" userId="801b901e-9901-4cae-b49c-daa15f1bd541" providerId="ADAL" clId="{7906443D-981A-5D03-9A78-8D8242AB4009}" dt="2026-07-22T10:47:41.193" v="5182" actId="14100"/>
          <ac:spMkLst>
            <pc:docMk/>
            <pc:sldMk cId="1724189936" sldId="2141412114"/>
            <ac:spMk id="9" creationId="{1009E23F-A154-9DB3-9A59-07C35866B9B6}"/>
          </ac:spMkLst>
        </pc:spChg>
        <pc:spChg chg="add mod">
          <ac:chgData name="Gaebler, Christian" userId="801b901e-9901-4cae-b49c-daa15f1bd541" providerId="ADAL" clId="{7906443D-981A-5D03-9A78-8D8242AB4009}" dt="2026-07-21T08:25:18.506" v="2260"/>
          <ac:spMkLst>
            <pc:docMk/>
            <pc:sldMk cId="1724189936" sldId="2141412114"/>
            <ac:spMk id="10" creationId="{C5C58072-67F4-9353-2BEA-134DDAD8AF3F}"/>
          </ac:spMkLst>
        </pc:spChg>
        <pc:spChg chg="add mod">
          <ac:chgData name="Gaebler, Christian" userId="801b901e-9901-4cae-b49c-daa15f1bd541" providerId="ADAL" clId="{7906443D-981A-5D03-9A78-8D8242AB4009}" dt="2026-07-22T10:47:46.467" v="5183" actId="1076"/>
          <ac:spMkLst>
            <pc:docMk/>
            <pc:sldMk cId="1724189936" sldId="2141412114"/>
            <ac:spMk id="13" creationId="{5197C27E-2586-60B7-8842-A282DD04AA52}"/>
          </ac:spMkLst>
        </pc:spChg>
        <pc:spChg chg="add mod">
          <ac:chgData name="Gaebler, Christian" userId="801b901e-9901-4cae-b49c-daa15f1bd541" providerId="ADAL" clId="{7906443D-981A-5D03-9A78-8D8242AB4009}" dt="2026-07-22T10:48:14.289" v="5186" actId="164"/>
          <ac:spMkLst>
            <pc:docMk/>
            <pc:sldMk cId="1724189936" sldId="2141412114"/>
            <ac:spMk id="15" creationId="{9A00EE4B-8C4E-FE5B-1ECB-16AADEE4D26B}"/>
          </ac:spMkLst>
        </pc:spChg>
        <pc:spChg chg="del">
          <ac:chgData name="Gaebler, Christian" userId="801b901e-9901-4cae-b49c-daa15f1bd541" providerId="ADAL" clId="{7906443D-981A-5D03-9A78-8D8242AB4009}" dt="2026-07-21T08:25:18.295" v="2259" actId="478"/>
          <ac:spMkLst>
            <pc:docMk/>
            <pc:sldMk cId="1724189936" sldId="2141412114"/>
            <ac:spMk id="24" creationId="{27CC7344-13AC-B1F1-CF0F-27AE5BB05700}"/>
          </ac:spMkLst>
        </pc:spChg>
        <pc:grpChg chg="add mod">
          <ac:chgData name="Gaebler, Christian" userId="801b901e-9901-4cae-b49c-daa15f1bd541" providerId="ADAL" clId="{7906443D-981A-5D03-9A78-8D8242AB4009}" dt="2026-07-22T10:46:55.374" v="5178" actId="164"/>
          <ac:grpSpMkLst>
            <pc:docMk/>
            <pc:sldMk cId="1724189936" sldId="2141412114"/>
            <ac:grpSpMk id="12" creationId="{35E7F8A1-8747-2AD4-A1C4-F2DE165BFF1B}"/>
          </ac:grpSpMkLst>
        </pc:grpChg>
        <pc:grpChg chg="add mod">
          <ac:chgData name="Gaebler, Christian" userId="801b901e-9901-4cae-b49c-daa15f1bd541" providerId="ADAL" clId="{7906443D-981A-5D03-9A78-8D8242AB4009}" dt="2026-07-22T10:48:14.289" v="5186" actId="164"/>
          <ac:grpSpMkLst>
            <pc:docMk/>
            <pc:sldMk cId="1724189936" sldId="2141412114"/>
            <ac:grpSpMk id="14" creationId="{B4C966D4-D119-8651-B080-010C280F16D9}"/>
          </ac:grpSpMkLst>
        </pc:grpChg>
        <pc:grpChg chg="add mod">
          <ac:chgData name="Gaebler, Christian" userId="801b901e-9901-4cae-b49c-daa15f1bd541" providerId="ADAL" clId="{7906443D-981A-5D03-9A78-8D8242AB4009}" dt="2026-07-22T10:48:14.289" v="5186" actId="164"/>
          <ac:grpSpMkLst>
            <pc:docMk/>
            <pc:sldMk cId="1724189936" sldId="2141412114"/>
            <ac:grpSpMk id="16" creationId="{9A6B4649-84A9-8DD8-0DCC-8B085306E94B}"/>
          </ac:grpSpMkLst>
        </pc:grpChg>
        <pc:picChg chg="add mod modCrop">
          <ac:chgData name="Gaebler, Christian" userId="801b901e-9901-4cae-b49c-daa15f1bd541" providerId="ADAL" clId="{7906443D-981A-5D03-9A78-8D8242AB4009}" dt="2026-07-20T15:39:01.815" v="879" actId="1076"/>
          <ac:picMkLst>
            <pc:docMk/>
            <pc:sldMk cId="1724189936" sldId="2141412114"/>
            <ac:picMk id="6" creationId="{6B750408-95E1-B555-3CA5-83B8042E4B98}"/>
          </ac:picMkLst>
        </pc:picChg>
        <pc:picChg chg="add del mod modCrop">
          <ac:chgData name="Gaebler, Christian" userId="801b901e-9901-4cae-b49c-daa15f1bd541" providerId="ADAL" clId="{7906443D-981A-5D03-9A78-8D8242AB4009}" dt="2026-07-21T06:43:09.978" v="1272" actId="478"/>
          <ac:picMkLst>
            <pc:docMk/>
            <pc:sldMk cId="1724189936" sldId="2141412114"/>
            <ac:picMk id="7" creationId="{8C7E6B25-66AB-69CF-DC11-E3EAAC08E5EB}"/>
          </ac:picMkLst>
        </pc:picChg>
      </pc:sldChg>
      <pc:sldChg chg="add">
        <pc:chgData name="Gaebler, Christian" userId="801b901e-9901-4cae-b49c-daa15f1bd541" providerId="ADAL" clId="{7906443D-981A-5D03-9A78-8D8242AB4009}" dt="2026-07-20T16:07:12.481" v="1050"/>
        <pc:sldMkLst>
          <pc:docMk/>
          <pc:sldMk cId="1637537302" sldId="2141412115"/>
        </pc:sldMkLst>
      </pc:sldChg>
      <pc:sldChg chg="modSp add mod">
        <pc:chgData name="Gaebler, Christian" userId="801b901e-9901-4cae-b49c-daa15f1bd541" providerId="ADAL" clId="{7906443D-981A-5D03-9A78-8D8242AB4009}" dt="2026-07-20T16:07:59.707" v="1053" actId="207"/>
        <pc:sldMkLst>
          <pc:docMk/>
          <pc:sldMk cId="3861597760" sldId="2141412116"/>
        </pc:sldMkLst>
        <pc:spChg chg="mod">
          <ac:chgData name="Gaebler, Christian" userId="801b901e-9901-4cae-b49c-daa15f1bd541" providerId="ADAL" clId="{7906443D-981A-5D03-9A78-8D8242AB4009}" dt="2026-07-20T16:07:59.707" v="1053" actId="207"/>
          <ac:spMkLst>
            <pc:docMk/>
            <pc:sldMk cId="3861597760" sldId="2141412116"/>
            <ac:spMk id="12" creationId="{7073170B-DB6D-CA69-3175-4AB133468731}"/>
          </ac:spMkLst>
        </pc:spChg>
        <pc:picChg chg="mod">
          <ac:chgData name="Gaebler, Christian" userId="801b901e-9901-4cae-b49c-daa15f1bd541" providerId="ADAL" clId="{7906443D-981A-5D03-9A78-8D8242AB4009}" dt="2026-07-20T16:07:51.496" v="1052" actId="29295"/>
          <ac:picMkLst>
            <pc:docMk/>
            <pc:sldMk cId="3861597760" sldId="2141412116"/>
            <ac:picMk id="3" creationId="{9C5BBD61-1F5B-D1EC-9A2A-E89C2D017EE2}"/>
          </ac:picMkLst>
        </pc:picChg>
      </pc:sldChg>
      <pc:sldChg chg="addSp delSp modSp add del mod">
        <pc:chgData name="Gaebler, Christian" userId="801b901e-9901-4cae-b49c-daa15f1bd541" providerId="ADAL" clId="{7906443D-981A-5D03-9A78-8D8242AB4009}" dt="2026-07-21T07:41:34.426" v="1768" actId="2696"/>
        <pc:sldMkLst>
          <pc:docMk/>
          <pc:sldMk cId="2258962582" sldId="2141412117"/>
        </pc:sldMkLst>
        <pc:grpChg chg="add del mod">
          <ac:chgData name="Gaebler, Christian" userId="801b901e-9901-4cae-b49c-daa15f1bd541" providerId="ADAL" clId="{7906443D-981A-5D03-9A78-8D8242AB4009}" dt="2026-07-21T06:37:36.265" v="1267" actId="165"/>
          <ac:grpSpMkLst>
            <pc:docMk/>
            <pc:sldMk cId="2258962582" sldId="2141412117"/>
            <ac:grpSpMk id="2" creationId="{495F3285-C917-946E-6CBF-5CEF4BF6F0D8}"/>
          </ac:grpSpMkLst>
        </pc:grpChg>
        <pc:picChg chg="add mod topLvl modCrop">
          <ac:chgData name="Gaebler, Christian" userId="801b901e-9901-4cae-b49c-daa15f1bd541" providerId="ADAL" clId="{7906443D-981A-5D03-9A78-8D8242AB4009}" dt="2026-07-21T06:37:36.265" v="1267" actId="165"/>
          <ac:picMkLst>
            <pc:docMk/>
            <pc:sldMk cId="2258962582" sldId="2141412117"/>
            <ac:picMk id="5" creationId="{33C805FD-D083-6780-2DE9-D61D324D4376}"/>
          </ac:picMkLst>
        </pc:picChg>
        <pc:picChg chg="add mod topLvl modCrop">
          <ac:chgData name="Gaebler, Christian" userId="801b901e-9901-4cae-b49c-daa15f1bd541" providerId="ADAL" clId="{7906443D-981A-5D03-9A78-8D8242AB4009}" dt="2026-07-21T06:37:36.265" v="1267" actId="165"/>
          <ac:picMkLst>
            <pc:docMk/>
            <pc:sldMk cId="2258962582" sldId="2141412117"/>
            <ac:picMk id="7" creationId="{F792D8E7-ADD1-8B1D-2308-1DA64AA82C9C}"/>
          </ac:picMkLst>
        </pc:picChg>
        <pc:picChg chg="add mod topLvl modCrop">
          <ac:chgData name="Gaebler, Christian" userId="801b901e-9901-4cae-b49c-daa15f1bd541" providerId="ADAL" clId="{7906443D-981A-5D03-9A78-8D8242AB4009}" dt="2026-07-21T06:37:36.265" v="1267" actId="165"/>
          <ac:picMkLst>
            <pc:docMk/>
            <pc:sldMk cId="2258962582" sldId="2141412117"/>
            <ac:picMk id="9" creationId="{C1BC507F-DB2F-F2DD-729D-4B5F313C5229}"/>
          </ac:picMkLst>
        </pc:picChg>
        <pc:picChg chg="add mod topLvl modCrop">
          <ac:chgData name="Gaebler, Christian" userId="801b901e-9901-4cae-b49c-daa15f1bd541" providerId="ADAL" clId="{7906443D-981A-5D03-9A78-8D8242AB4009}" dt="2026-07-21T06:37:36.265" v="1267" actId="165"/>
          <ac:picMkLst>
            <pc:docMk/>
            <pc:sldMk cId="2258962582" sldId="2141412117"/>
            <ac:picMk id="13" creationId="{24515DAD-2F64-4F5E-82E8-DCBC4A03A812}"/>
          </ac:picMkLst>
        </pc:picChg>
      </pc:sldChg>
      <pc:sldChg chg="addSp delSp modSp add mod ord modAnim">
        <pc:chgData name="Gaebler, Christian" userId="801b901e-9901-4cae-b49c-daa15f1bd541" providerId="ADAL" clId="{7906443D-981A-5D03-9A78-8D8242AB4009}" dt="2026-07-22T11:10:17.283" v="5358"/>
        <pc:sldMkLst>
          <pc:docMk/>
          <pc:sldMk cId="1205394241" sldId="2141412118"/>
        </pc:sldMkLst>
        <pc:spChg chg="mod">
          <ac:chgData name="Gaebler, Christian" userId="801b901e-9901-4cae-b49c-daa15f1bd541" providerId="ADAL" clId="{7906443D-981A-5D03-9A78-8D8242AB4009}" dt="2026-07-21T22:28:07.516" v="4000" actId="164"/>
          <ac:spMkLst>
            <pc:docMk/>
            <pc:sldMk cId="1205394241" sldId="2141412118"/>
            <ac:spMk id="10" creationId="{C733447A-C020-1710-4338-A54AE601284E}"/>
          </ac:spMkLst>
        </pc:spChg>
        <pc:spChg chg="mod">
          <ac:chgData name="Gaebler, Christian" userId="801b901e-9901-4cae-b49c-daa15f1bd541" providerId="ADAL" clId="{7906443D-981A-5D03-9A78-8D8242AB4009}" dt="2026-07-21T22:28:13.339" v="4001" actId="164"/>
          <ac:spMkLst>
            <pc:docMk/>
            <pc:sldMk cId="1205394241" sldId="2141412118"/>
            <ac:spMk id="13" creationId="{4B09E843-0B4F-CEE1-911B-A7CC730E6E99}"/>
          </ac:spMkLst>
        </pc:spChg>
        <pc:spChg chg="add mod">
          <ac:chgData name="Gaebler, Christian" userId="801b901e-9901-4cae-b49c-daa15f1bd541" providerId="ADAL" clId="{7906443D-981A-5D03-9A78-8D8242AB4009}" dt="2026-07-22T11:09:40.919" v="5353" actId="20577"/>
          <ac:spMkLst>
            <pc:docMk/>
            <pc:sldMk cId="1205394241" sldId="2141412118"/>
            <ac:spMk id="17" creationId="{B3C0A146-5464-0D29-C025-52A731FDF49D}"/>
          </ac:spMkLst>
        </pc:spChg>
        <pc:spChg chg="add del">
          <ac:chgData name="Gaebler, Christian" userId="801b901e-9901-4cae-b49c-daa15f1bd541" providerId="ADAL" clId="{7906443D-981A-5D03-9A78-8D8242AB4009}" dt="2026-07-21T22:26:21.580" v="3983" actId="478"/>
          <ac:spMkLst>
            <pc:docMk/>
            <pc:sldMk cId="1205394241" sldId="2141412118"/>
            <ac:spMk id="23" creationId="{4C6025CA-365C-E78D-4EB5-FE627BB6F8E9}"/>
          </ac:spMkLst>
        </pc:spChg>
        <pc:spChg chg="add del mod">
          <ac:chgData name="Gaebler, Christian" userId="801b901e-9901-4cae-b49c-daa15f1bd541" providerId="ADAL" clId="{7906443D-981A-5D03-9A78-8D8242AB4009}" dt="2026-07-21T22:26:48.935" v="3988" actId="478"/>
          <ac:spMkLst>
            <pc:docMk/>
            <pc:sldMk cId="1205394241" sldId="2141412118"/>
            <ac:spMk id="24" creationId="{607B5A3F-6AF7-891B-D6AB-6A80CE1E92FF}"/>
          </ac:spMkLst>
        </pc:spChg>
        <pc:spChg chg="add mod">
          <ac:chgData name="Gaebler, Christian" userId="801b901e-9901-4cae-b49c-daa15f1bd541" providerId="ADAL" clId="{7906443D-981A-5D03-9A78-8D8242AB4009}" dt="2026-07-21T22:51:29.305" v="4239" actId="14100"/>
          <ac:spMkLst>
            <pc:docMk/>
            <pc:sldMk cId="1205394241" sldId="2141412118"/>
            <ac:spMk id="25" creationId="{D7848F1A-AC18-A05E-2BF4-E479B901AE5B}"/>
          </ac:spMkLst>
        </pc:spChg>
        <pc:spChg chg="add mod">
          <ac:chgData name="Gaebler, Christian" userId="801b901e-9901-4cae-b49c-daa15f1bd541" providerId="ADAL" clId="{7906443D-981A-5D03-9A78-8D8242AB4009}" dt="2026-07-21T22:28:13.339" v="4001" actId="164"/>
          <ac:spMkLst>
            <pc:docMk/>
            <pc:sldMk cId="1205394241" sldId="2141412118"/>
            <ac:spMk id="26" creationId="{76DF63B2-9968-A71C-7D14-B2107DE6D077}"/>
          </ac:spMkLst>
        </pc:spChg>
        <pc:spChg chg="mod">
          <ac:chgData name="Gaebler, Christian" userId="801b901e-9901-4cae-b49c-daa15f1bd541" providerId="ADAL" clId="{7906443D-981A-5D03-9A78-8D8242AB4009}" dt="2026-07-21T22:27:48.681" v="3996"/>
          <ac:spMkLst>
            <pc:docMk/>
            <pc:sldMk cId="1205394241" sldId="2141412118"/>
            <ac:spMk id="31" creationId="{28091381-BBB6-6BBD-69F8-23BA7E94D781}"/>
          </ac:spMkLst>
        </pc:spChg>
        <pc:spChg chg="add mod">
          <ac:chgData name="Gaebler, Christian" userId="801b901e-9901-4cae-b49c-daa15f1bd541" providerId="ADAL" clId="{7906443D-981A-5D03-9A78-8D8242AB4009}" dt="2026-07-21T22:27:48.681" v="3996"/>
          <ac:spMkLst>
            <pc:docMk/>
            <pc:sldMk cId="1205394241" sldId="2141412118"/>
            <ac:spMk id="32" creationId="{7B60D91E-CB9D-DADB-411D-BCC01B099EE6}"/>
          </ac:spMkLst>
        </pc:spChg>
        <pc:spChg chg="add mod">
          <ac:chgData name="Gaebler, Christian" userId="801b901e-9901-4cae-b49c-daa15f1bd541" providerId="ADAL" clId="{7906443D-981A-5D03-9A78-8D8242AB4009}" dt="2026-07-21T22:28:13.339" v="4001" actId="164"/>
          <ac:spMkLst>
            <pc:docMk/>
            <pc:sldMk cId="1205394241" sldId="2141412118"/>
            <ac:spMk id="33" creationId="{08D18522-8CB4-35F3-CEAD-183381849B9F}"/>
          </ac:spMkLst>
        </pc:spChg>
        <pc:spChg chg="add mod">
          <ac:chgData name="Gaebler, Christian" userId="801b901e-9901-4cae-b49c-daa15f1bd541" providerId="ADAL" clId="{7906443D-981A-5D03-9A78-8D8242AB4009}" dt="2026-07-21T22:36:07.636" v="4129" actId="1076"/>
          <ac:spMkLst>
            <pc:docMk/>
            <pc:sldMk cId="1205394241" sldId="2141412118"/>
            <ac:spMk id="36" creationId="{639A6EAC-4C63-1F22-4CB2-EB6A0015B8E9}"/>
          </ac:spMkLst>
        </pc:spChg>
        <pc:spChg chg="add mod">
          <ac:chgData name="Gaebler, Christian" userId="801b901e-9901-4cae-b49c-daa15f1bd541" providerId="ADAL" clId="{7906443D-981A-5D03-9A78-8D8242AB4009}" dt="2026-07-21T22:51:47.530" v="4245" actId="20577"/>
          <ac:spMkLst>
            <pc:docMk/>
            <pc:sldMk cId="1205394241" sldId="2141412118"/>
            <ac:spMk id="37" creationId="{4F10DE33-9A90-0159-EE62-3D406BDABE1F}"/>
          </ac:spMkLst>
        </pc:spChg>
        <pc:grpChg chg="mod">
          <ac:chgData name="Gaebler, Christian" userId="801b901e-9901-4cae-b49c-daa15f1bd541" providerId="ADAL" clId="{7906443D-981A-5D03-9A78-8D8242AB4009}" dt="2026-07-21T22:28:13.339" v="4001" actId="164"/>
          <ac:grpSpMkLst>
            <pc:docMk/>
            <pc:sldMk cId="1205394241" sldId="2141412118"/>
            <ac:grpSpMk id="6" creationId="{28766AAD-9A68-7F90-A4E6-DC616918F28B}"/>
          </ac:grpSpMkLst>
        </pc:grpChg>
        <pc:grpChg chg="mod">
          <ac:chgData name="Gaebler, Christian" userId="801b901e-9901-4cae-b49c-daa15f1bd541" providerId="ADAL" clId="{7906443D-981A-5D03-9A78-8D8242AB4009}" dt="2026-07-21T22:28:07.516" v="4000" actId="164"/>
          <ac:grpSpMkLst>
            <pc:docMk/>
            <pc:sldMk cId="1205394241" sldId="2141412118"/>
            <ac:grpSpMk id="7" creationId="{EDFB75C3-64A6-6D27-6F53-499C8209919B}"/>
          </ac:grpSpMkLst>
        </pc:grpChg>
        <pc:grpChg chg="add mod">
          <ac:chgData name="Gaebler, Christian" userId="801b901e-9901-4cae-b49c-daa15f1bd541" providerId="ADAL" clId="{7906443D-981A-5D03-9A78-8D8242AB4009}" dt="2026-07-21T19:21:59.389" v="3715" actId="164"/>
          <ac:grpSpMkLst>
            <pc:docMk/>
            <pc:sldMk cId="1205394241" sldId="2141412118"/>
            <ac:grpSpMk id="17" creationId="{18BACFF4-AE11-E600-DFBA-846A60DA07C2}"/>
          </ac:grpSpMkLst>
        </pc:grpChg>
        <pc:grpChg chg="add mod">
          <ac:chgData name="Gaebler, Christian" userId="801b901e-9901-4cae-b49c-daa15f1bd541" providerId="ADAL" clId="{7906443D-981A-5D03-9A78-8D8242AB4009}" dt="2026-07-21T22:27:48.681" v="3996"/>
          <ac:grpSpMkLst>
            <pc:docMk/>
            <pc:sldMk cId="1205394241" sldId="2141412118"/>
            <ac:grpSpMk id="27" creationId="{626EC3BA-48CD-3BE3-DBC3-65B6D438BB2F}"/>
          </ac:grpSpMkLst>
        </pc:grpChg>
        <pc:grpChg chg="mod">
          <ac:chgData name="Gaebler, Christian" userId="801b901e-9901-4cae-b49c-daa15f1bd541" providerId="ADAL" clId="{7906443D-981A-5D03-9A78-8D8242AB4009}" dt="2026-07-21T22:27:48.681" v="3996"/>
          <ac:grpSpMkLst>
            <pc:docMk/>
            <pc:sldMk cId="1205394241" sldId="2141412118"/>
            <ac:grpSpMk id="28" creationId="{BFB3836B-70B1-3DD6-4885-26F3412B5745}"/>
          </ac:grpSpMkLst>
        </pc:grpChg>
        <pc:grpChg chg="add mod">
          <ac:chgData name="Gaebler, Christian" userId="801b901e-9901-4cae-b49c-daa15f1bd541" providerId="ADAL" clId="{7906443D-981A-5D03-9A78-8D8242AB4009}" dt="2026-07-21T22:28:07.516" v="4000" actId="164"/>
          <ac:grpSpMkLst>
            <pc:docMk/>
            <pc:sldMk cId="1205394241" sldId="2141412118"/>
            <ac:grpSpMk id="34" creationId="{5D46FD70-7297-3481-A236-6555B777A545}"/>
          </ac:grpSpMkLst>
        </pc:grpChg>
        <pc:grpChg chg="add mod">
          <ac:chgData name="Gaebler, Christian" userId="801b901e-9901-4cae-b49c-daa15f1bd541" providerId="ADAL" clId="{7906443D-981A-5D03-9A78-8D8242AB4009}" dt="2026-07-21T22:28:13.339" v="4001" actId="164"/>
          <ac:grpSpMkLst>
            <pc:docMk/>
            <pc:sldMk cId="1205394241" sldId="2141412118"/>
            <ac:grpSpMk id="35" creationId="{BC7AB9F7-9EBF-D2D8-DDDC-FBEF55472530}"/>
          </ac:grpSpMkLst>
        </pc:grpChg>
        <pc:picChg chg="mod">
          <ac:chgData name="Gaebler, Christian" userId="801b901e-9901-4cae-b49c-daa15f1bd541" providerId="ADAL" clId="{7906443D-981A-5D03-9A78-8D8242AB4009}" dt="2026-07-21T22:28:07.516" v="4000" actId="164"/>
          <ac:picMkLst>
            <pc:docMk/>
            <pc:sldMk cId="1205394241" sldId="2141412118"/>
            <ac:picMk id="8" creationId="{A5DB0D33-E0B6-F1C9-91EC-FC1A6E28A04F}"/>
          </ac:picMkLst>
        </pc:picChg>
        <pc:picChg chg="mod">
          <ac:chgData name="Gaebler, Christian" userId="801b901e-9901-4cae-b49c-daa15f1bd541" providerId="ADAL" clId="{7906443D-981A-5D03-9A78-8D8242AB4009}" dt="2026-07-21T22:28:07.516" v="4000" actId="164"/>
          <ac:picMkLst>
            <pc:docMk/>
            <pc:sldMk cId="1205394241" sldId="2141412118"/>
            <ac:picMk id="9" creationId="{CC4345F9-A758-66CC-052C-415C8E09FC56}"/>
          </ac:picMkLst>
        </pc:picChg>
        <pc:picChg chg="mod">
          <ac:chgData name="Gaebler, Christian" userId="801b901e-9901-4cae-b49c-daa15f1bd541" providerId="ADAL" clId="{7906443D-981A-5D03-9A78-8D8242AB4009}" dt="2026-07-21T17:49:48.070" v="3044" actId="1076"/>
          <ac:picMkLst>
            <pc:docMk/>
            <pc:sldMk cId="1205394241" sldId="2141412118"/>
            <ac:picMk id="14" creationId="{36C51AFB-7F1E-5BD1-A048-1449ACD009C4}"/>
          </ac:picMkLst>
        </pc:picChg>
        <pc:picChg chg="mod modCrop">
          <ac:chgData name="Gaebler, Christian" userId="801b901e-9901-4cae-b49c-daa15f1bd541" providerId="ADAL" clId="{7906443D-981A-5D03-9A78-8D8242AB4009}" dt="2026-07-21T19:22:00.470" v="3718" actId="732"/>
          <ac:picMkLst>
            <pc:docMk/>
            <pc:sldMk cId="1205394241" sldId="2141412118"/>
            <ac:picMk id="15" creationId="{3108E054-E5F4-900A-B9AB-92BA7D707A01}"/>
          </ac:picMkLst>
        </pc:picChg>
        <pc:picChg chg="mod modCrop">
          <ac:chgData name="Gaebler, Christian" userId="801b901e-9901-4cae-b49c-daa15f1bd541" providerId="ADAL" clId="{7906443D-981A-5D03-9A78-8D8242AB4009}" dt="2026-07-21T19:22:01.040" v="3719" actId="1076"/>
          <ac:picMkLst>
            <pc:docMk/>
            <pc:sldMk cId="1205394241" sldId="2141412118"/>
            <ac:picMk id="16" creationId="{4C244AB2-7464-85A6-BAA3-22BA7B1AA4C0}"/>
          </ac:picMkLst>
        </pc:picChg>
        <pc:picChg chg="add del mod">
          <ac:chgData name="Gaebler, Christian" userId="801b901e-9901-4cae-b49c-daa15f1bd541" providerId="ADAL" clId="{7906443D-981A-5D03-9A78-8D8242AB4009}" dt="2026-07-21T20:17:06.392" v="3915" actId="478"/>
          <ac:picMkLst>
            <pc:docMk/>
            <pc:sldMk cId="1205394241" sldId="2141412118"/>
            <ac:picMk id="18" creationId="{6630A064-EE3E-BAEE-02AC-D00CAEC35C1A}"/>
          </ac:picMkLst>
        </pc:picChg>
        <pc:picChg chg="add mod modCrop">
          <ac:chgData name="Gaebler, Christian" userId="801b901e-9901-4cae-b49c-daa15f1bd541" providerId="ADAL" clId="{7906443D-981A-5D03-9A78-8D8242AB4009}" dt="2026-07-21T22:36:29.565" v="4138" actId="1076"/>
          <ac:picMkLst>
            <pc:docMk/>
            <pc:sldMk cId="1205394241" sldId="2141412118"/>
            <ac:picMk id="19" creationId="{23E125DF-8091-B8CB-AEF2-25DCFF055C50}"/>
          </ac:picMkLst>
        </pc:picChg>
        <pc:picChg chg="add mod modCrop">
          <ac:chgData name="Gaebler, Christian" userId="801b901e-9901-4cae-b49c-daa15f1bd541" providerId="ADAL" clId="{7906443D-981A-5D03-9A78-8D8242AB4009}" dt="2026-07-21T22:36:31.732" v="4139" actId="1076"/>
          <ac:picMkLst>
            <pc:docMk/>
            <pc:sldMk cId="1205394241" sldId="2141412118"/>
            <ac:picMk id="20" creationId="{E1803837-2179-6A55-7F9F-F91E539DA92A}"/>
          </ac:picMkLst>
        </pc:picChg>
        <pc:picChg chg="add mod modCrop">
          <ac:chgData name="Gaebler, Christian" userId="801b901e-9901-4cae-b49c-daa15f1bd541" providerId="ADAL" clId="{7906443D-981A-5D03-9A78-8D8242AB4009}" dt="2026-07-21T22:36:13.608" v="4131" actId="1076"/>
          <ac:picMkLst>
            <pc:docMk/>
            <pc:sldMk cId="1205394241" sldId="2141412118"/>
            <ac:picMk id="21" creationId="{FADA85EF-3433-9952-09FA-8EF2207900B9}"/>
          </ac:picMkLst>
        </pc:picChg>
        <pc:picChg chg="add mod">
          <ac:chgData name="Gaebler, Christian" userId="801b901e-9901-4cae-b49c-daa15f1bd541" providerId="ADAL" clId="{7906443D-981A-5D03-9A78-8D8242AB4009}" dt="2026-07-21T22:36:28.159" v="4137" actId="1076"/>
          <ac:picMkLst>
            <pc:docMk/>
            <pc:sldMk cId="1205394241" sldId="2141412118"/>
            <ac:picMk id="22" creationId="{2C873A2D-D00A-00C1-5A23-772988C63F22}"/>
          </ac:picMkLst>
        </pc:picChg>
        <pc:picChg chg="mod">
          <ac:chgData name="Gaebler, Christian" userId="801b901e-9901-4cae-b49c-daa15f1bd541" providerId="ADAL" clId="{7906443D-981A-5D03-9A78-8D8242AB4009}" dt="2026-07-21T22:27:48.681" v="3996"/>
          <ac:picMkLst>
            <pc:docMk/>
            <pc:sldMk cId="1205394241" sldId="2141412118"/>
            <ac:picMk id="29" creationId="{804B83D1-05FB-1544-CBF5-B72FC686F3DC}"/>
          </ac:picMkLst>
        </pc:picChg>
        <pc:picChg chg="mod">
          <ac:chgData name="Gaebler, Christian" userId="801b901e-9901-4cae-b49c-daa15f1bd541" providerId="ADAL" clId="{7906443D-981A-5D03-9A78-8D8242AB4009}" dt="2026-07-21T22:27:48.681" v="3996"/>
          <ac:picMkLst>
            <pc:docMk/>
            <pc:sldMk cId="1205394241" sldId="2141412118"/>
            <ac:picMk id="30" creationId="{A86121FD-55A1-1C6B-DBB4-1163775F60B1}"/>
          </ac:picMkLst>
        </pc:picChg>
      </pc:sldChg>
      <pc:sldChg chg="addSp delSp modSp new del mod">
        <pc:chgData name="Gaebler, Christian" userId="801b901e-9901-4cae-b49c-daa15f1bd541" providerId="ADAL" clId="{7906443D-981A-5D03-9A78-8D8242AB4009}" dt="2026-07-21T22:46:24.691" v="4230" actId="2696"/>
        <pc:sldMkLst>
          <pc:docMk/>
          <pc:sldMk cId="2889720023" sldId="2141412119"/>
        </pc:sldMkLst>
        <pc:spChg chg="add del mod">
          <ac:chgData name="Gaebler, Christian" userId="801b901e-9901-4cae-b49c-daa15f1bd541" providerId="ADAL" clId="{7906443D-981A-5D03-9A78-8D8242AB4009}" dt="2026-07-21T19:58:20.105" v="3869" actId="478"/>
          <ac:spMkLst>
            <pc:docMk/>
            <pc:sldMk cId="2889720023" sldId="2141412119"/>
            <ac:spMk id="3" creationId="{6849B255-A126-F384-5F0C-FA0D118097D1}"/>
          </ac:spMkLst>
        </pc:spChg>
        <pc:spChg chg="add del mod">
          <ac:chgData name="Gaebler, Christian" userId="801b901e-9901-4cae-b49c-daa15f1bd541" providerId="ADAL" clId="{7906443D-981A-5D03-9A78-8D8242AB4009}" dt="2026-07-21T22:33:42.619" v="4105" actId="478"/>
          <ac:spMkLst>
            <pc:docMk/>
            <pc:sldMk cId="2889720023" sldId="2141412119"/>
            <ac:spMk id="5" creationId="{BC583DD0-12D6-348A-A5CB-7617244E1412}"/>
          </ac:spMkLst>
        </pc:spChg>
        <pc:spChg chg="add del mod">
          <ac:chgData name="Gaebler, Christian" userId="801b901e-9901-4cae-b49c-daa15f1bd541" providerId="ADAL" clId="{7906443D-981A-5D03-9A78-8D8242AB4009}" dt="2026-07-21T19:58:34.405" v="3876" actId="478"/>
          <ac:spMkLst>
            <pc:docMk/>
            <pc:sldMk cId="2889720023" sldId="2141412119"/>
            <ac:spMk id="8" creationId="{1537944D-3788-F036-31EF-BBBA2BC86BC4}"/>
          </ac:spMkLst>
        </pc:spChg>
        <pc:spChg chg="add mod">
          <ac:chgData name="Gaebler, Christian" userId="801b901e-9901-4cae-b49c-daa15f1bd541" providerId="ADAL" clId="{7906443D-981A-5D03-9A78-8D8242AB4009}" dt="2026-07-21T22:44:10.598" v="4183" actId="1076"/>
          <ac:spMkLst>
            <pc:docMk/>
            <pc:sldMk cId="2889720023" sldId="2141412119"/>
            <ac:spMk id="17" creationId="{9258E571-7236-EEE5-F392-8D9D1AEE66E0}"/>
          </ac:spMkLst>
        </pc:spChg>
        <pc:picChg chg="add mod">
          <ac:chgData name="Gaebler, Christian" userId="801b901e-9901-4cae-b49c-daa15f1bd541" providerId="ADAL" clId="{7906443D-981A-5D03-9A78-8D8242AB4009}" dt="2026-07-21T22:37:48.949" v="4150" actId="1076"/>
          <ac:picMkLst>
            <pc:docMk/>
            <pc:sldMk cId="2889720023" sldId="2141412119"/>
            <ac:picMk id="6" creationId="{55A49F79-DA66-4107-85BE-A9683BDCE9EB}"/>
          </ac:picMkLst>
        </pc:picChg>
        <pc:picChg chg="add mod">
          <ac:chgData name="Gaebler, Christian" userId="801b901e-9901-4cae-b49c-daa15f1bd541" providerId="ADAL" clId="{7906443D-981A-5D03-9A78-8D8242AB4009}" dt="2026-07-21T22:37:50.132" v="4151" actId="1076"/>
          <ac:picMkLst>
            <pc:docMk/>
            <pc:sldMk cId="2889720023" sldId="2141412119"/>
            <ac:picMk id="9" creationId="{0CF4B4C0-E7DD-CD6C-8442-242CA43E7CB9}"/>
          </ac:picMkLst>
        </pc:picChg>
        <pc:picChg chg="add del mod">
          <ac:chgData name="Gaebler, Christian" userId="801b901e-9901-4cae-b49c-daa15f1bd541" providerId="ADAL" clId="{7906443D-981A-5D03-9A78-8D8242AB4009}" dt="2026-07-21T22:37:45.939" v="4149" actId="478"/>
          <ac:picMkLst>
            <pc:docMk/>
            <pc:sldMk cId="2889720023" sldId="2141412119"/>
            <ac:picMk id="10" creationId="{AFFB7151-F2A4-BE92-2EF4-1E21F2600B7C}"/>
          </ac:picMkLst>
        </pc:picChg>
        <pc:picChg chg="add mod modCrop">
          <ac:chgData name="Gaebler, Christian" userId="801b901e-9901-4cae-b49c-daa15f1bd541" providerId="ADAL" clId="{7906443D-981A-5D03-9A78-8D8242AB4009}" dt="2026-07-21T22:41:36.439" v="4164" actId="1076"/>
          <ac:picMkLst>
            <pc:docMk/>
            <pc:sldMk cId="2889720023" sldId="2141412119"/>
            <ac:picMk id="11" creationId="{B9498C38-9838-5462-D803-D05FD0270FD8}"/>
          </ac:picMkLst>
        </pc:picChg>
        <pc:picChg chg="add mod">
          <ac:chgData name="Gaebler, Christian" userId="801b901e-9901-4cae-b49c-daa15f1bd541" providerId="ADAL" clId="{7906443D-981A-5D03-9A78-8D8242AB4009}" dt="2026-07-21T22:41:50.512" v="4168" actId="1076"/>
          <ac:picMkLst>
            <pc:docMk/>
            <pc:sldMk cId="2889720023" sldId="2141412119"/>
            <ac:picMk id="12" creationId="{693F6BBC-DEA6-4EAC-4029-C093D62EF28F}"/>
          </ac:picMkLst>
        </pc:picChg>
        <pc:picChg chg="add del">
          <ac:chgData name="Gaebler, Christian" userId="801b901e-9901-4cae-b49c-daa15f1bd541" providerId="ADAL" clId="{7906443D-981A-5D03-9A78-8D8242AB4009}" dt="2026-07-21T20:02:37.309" v="3885" actId="478"/>
          <ac:picMkLst>
            <pc:docMk/>
            <pc:sldMk cId="2889720023" sldId="2141412119"/>
            <ac:picMk id="13" creationId="{03D5A81B-5D2E-72F5-F57D-DB45DEFA1855}"/>
          </ac:picMkLst>
        </pc:picChg>
        <pc:picChg chg="add mod modCrop">
          <ac:chgData name="Gaebler, Christian" userId="801b901e-9901-4cae-b49c-daa15f1bd541" providerId="ADAL" clId="{7906443D-981A-5D03-9A78-8D8242AB4009}" dt="2026-07-21T22:43:53.917" v="4181" actId="1076"/>
          <ac:picMkLst>
            <pc:docMk/>
            <pc:sldMk cId="2889720023" sldId="2141412119"/>
            <ac:picMk id="14" creationId="{AF061518-11A8-7F04-344E-9B73376C99C9}"/>
          </ac:picMkLst>
        </pc:picChg>
        <pc:picChg chg="add mod modCrop">
          <ac:chgData name="Gaebler, Christian" userId="801b901e-9901-4cae-b49c-daa15f1bd541" providerId="ADAL" clId="{7906443D-981A-5D03-9A78-8D8242AB4009}" dt="2026-07-21T22:43:47.429" v="4179" actId="1076"/>
          <ac:picMkLst>
            <pc:docMk/>
            <pc:sldMk cId="2889720023" sldId="2141412119"/>
            <ac:picMk id="15" creationId="{66C4FAA1-B921-9FF8-7D9C-D074D21599B1}"/>
          </ac:picMkLst>
        </pc:picChg>
        <pc:picChg chg="add mod modCrop">
          <ac:chgData name="Gaebler, Christian" userId="801b901e-9901-4cae-b49c-daa15f1bd541" providerId="ADAL" clId="{7906443D-981A-5D03-9A78-8D8242AB4009}" dt="2026-07-21T22:43:49.613" v="4180" actId="1076"/>
          <ac:picMkLst>
            <pc:docMk/>
            <pc:sldMk cId="2889720023" sldId="2141412119"/>
            <ac:picMk id="16" creationId="{1C69D388-DB71-A308-53E3-5ACD323BB091}"/>
          </ac:picMkLst>
        </pc:picChg>
      </pc:sldChg>
      <pc:sldChg chg="addSp delSp modSp add mod ord">
        <pc:chgData name="Gaebler, Christian" userId="801b901e-9901-4cae-b49c-daa15f1bd541" providerId="ADAL" clId="{7906443D-981A-5D03-9A78-8D8242AB4009}" dt="2026-07-22T10:56:51.755" v="5254" actId="1076"/>
        <pc:sldMkLst>
          <pc:docMk/>
          <pc:sldMk cId="3696595749" sldId="2141412120"/>
        </pc:sldMkLst>
        <pc:spChg chg="mod">
          <ac:chgData name="Gaebler, Christian" userId="801b901e-9901-4cae-b49c-daa15f1bd541" providerId="ADAL" clId="{7906443D-981A-5D03-9A78-8D8242AB4009}" dt="2026-07-21T19:05:51.855" v="3572" actId="1076"/>
          <ac:spMkLst>
            <pc:docMk/>
            <pc:sldMk cId="3696595749" sldId="2141412120"/>
            <ac:spMk id="15" creationId="{AF9831EE-E7E4-5D6A-8FB5-0A0872849A1D}"/>
          </ac:spMkLst>
        </pc:spChg>
        <pc:spChg chg="add mod">
          <ac:chgData name="Gaebler, Christian" userId="801b901e-9901-4cae-b49c-daa15f1bd541" providerId="ADAL" clId="{7906443D-981A-5D03-9A78-8D8242AB4009}" dt="2026-07-22T10:55:41.725" v="5208" actId="164"/>
          <ac:spMkLst>
            <pc:docMk/>
            <pc:sldMk cId="3696595749" sldId="2141412120"/>
            <ac:spMk id="18" creationId="{4EE02501-B1D9-EF48-81BA-DC430ACD8EDD}"/>
          </ac:spMkLst>
        </pc:spChg>
        <pc:spChg chg="del">
          <ac:chgData name="Gaebler, Christian" userId="801b901e-9901-4cae-b49c-daa15f1bd541" providerId="ADAL" clId="{7906443D-981A-5D03-9A78-8D8242AB4009}" dt="2026-07-21T07:44:51.937" v="1804" actId="478"/>
          <ac:spMkLst>
            <pc:docMk/>
            <pc:sldMk cId="3696595749" sldId="2141412120"/>
            <ac:spMk id="19" creationId="{8A4E7E21-D0B3-A1FF-EDBC-BD29B7AEFBCE}"/>
          </ac:spMkLst>
        </pc:spChg>
        <pc:spChg chg="del">
          <ac:chgData name="Gaebler, Christian" userId="801b901e-9901-4cae-b49c-daa15f1bd541" providerId="ADAL" clId="{7906443D-981A-5D03-9A78-8D8242AB4009}" dt="2026-07-21T07:44:52.785" v="1805" actId="478"/>
          <ac:spMkLst>
            <pc:docMk/>
            <pc:sldMk cId="3696595749" sldId="2141412120"/>
            <ac:spMk id="20" creationId="{20E04698-CC7C-2B33-5D69-189ED0D8DE9C}"/>
          </ac:spMkLst>
        </pc:spChg>
        <pc:spChg chg="add mod">
          <ac:chgData name="Gaebler, Christian" userId="801b901e-9901-4cae-b49c-daa15f1bd541" providerId="ADAL" clId="{7906443D-981A-5D03-9A78-8D8242AB4009}" dt="2026-07-22T10:55:41.725" v="5208" actId="164"/>
          <ac:spMkLst>
            <pc:docMk/>
            <pc:sldMk cId="3696595749" sldId="2141412120"/>
            <ac:spMk id="21" creationId="{10E445EA-8D29-524E-F237-39BCC847C20D}"/>
          </ac:spMkLst>
        </pc:spChg>
        <pc:spChg chg="del">
          <ac:chgData name="Gaebler, Christian" userId="801b901e-9901-4cae-b49c-daa15f1bd541" providerId="ADAL" clId="{7906443D-981A-5D03-9A78-8D8242AB4009}" dt="2026-07-21T07:44:54.329" v="1806" actId="478"/>
          <ac:spMkLst>
            <pc:docMk/>
            <pc:sldMk cId="3696595749" sldId="2141412120"/>
            <ac:spMk id="22" creationId="{258935B4-540C-22A4-A0FC-F1793E385AC2}"/>
          </ac:spMkLst>
        </pc:spChg>
        <pc:spChg chg="del mod">
          <ac:chgData name="Gaebler, Christian" userId="801b901e-9901-4cae-b49c-daa15f1bd541" providerId="ADAL" clId="{7906443D-981A-5D03-9A78-8D8242AB4009}" dt="2026-07-21T07:44:50.803" v="1803" actId="478"/>
          <ac:spMkLst>
            <pc:docMk/>
            <pc:sldMk cId="3696595749" sldId="2141412120"/>
            <ac:spMk id="23" creationId="{C649C70A-BC5F-A170-C96A-2A506ED63CC7}"/>
          </ac:spMkLst>
        </pc:spChg>
        <pc:spChg chg="add mod">
          <ac:chgData name="Gaebler, Christian" userId="801b901e-9901-4cae-b49c-daa15f1bd541" providerId="ADAL" clId="{7906443D-981A-5D03-9A78-8D8242AB4009}" dt="2026-07-21T08:01:50.878" v="1935" actId="164"/>
          <ac:spMkLst>
            <pc:docMk/>
            <pc:sldMk cId="3696595749" sldId="2141412120"/>
            <ac:spMk id="24" creationId="{82A3D499-A105-F2C5-FE48-1385194036C0}"/>
          </ac:spMkLst>
        </pc:spChg>
        <pc:spChg chg="add mod">
          <ac:chgData name="Gaebler, Christian" userId="801b901e-9901-4cae-b49c-daa15f1bd541" providerId="ADAL" clId="{7906443D-981A-5D03-9A78-8D8242AB4009}" dt="2026-07-22T10:55:56.187" v="5243" actId="164"/>
          <ac:spMkLst>
            <pc:docMk/>
            <pc:sldMk cId="3696595749" sldId="2141412120"/>
            <ac:spMk id="30" creationId="{33D3E2D0-1402-C3DD-1FA2-732A0F2F3ABB}"/>
          </ac:spMkLst>
        </pc:spChg>
        <pc:spChg chg="add mod">
          <ac:chgData name="Gaebler, Christian" userId="801b901e-9901-4cae-b49c-daa15f1bd541" providerId="ADAL" clId="{7906443D-981A-5D03-9A78-8D8242AB4009}" dt="2026-07-22T10:55:56.187" v="5243" actId="164"/>
          <ac:spMkLst>
            <pc:docMk/>
            <pc:sldMk cId="3696595749" sldId="2141412120"/>
            <ac:spMk id="31" creationId="{BB85ACEE-740E-99BC-169B-25BCD4563F7E}"/>
          </ac:spMkLst>
        </pc:spChg>
        <pc:spChg chg="add mod">
          <ac:chgData name="Gaebler, Christian" userId="801b901e-9901-4cae-b49c-daa15f1bd541" providerId="ADAL" clId="{7906443D-981A-5D03-9A78-8D8242AB4009}" dt="2026-07-21T08:08:54.742" v="2065"/>
          <ac:spMkLst>
            <pc:docMk/>
            <pc:sldMk cId="3696595749" sldId="2141412120"/>
            <ac:spMk id="32" creationId="{6F7EE808-111B-E960-34D2-C3D440F8EB02}"/>
          </ac:spMkLst>
        </pc:spChg>
        <pc:grpChg chg="add mod">
          <ac:chgData name="Gaebler, Christian" userId="801b901e-9901-4cae-b49c-daa15f1bd541" providerId="ADAL" clId="{7906443D-981A-5D03-9A78-8D8242AB4009}" dt="2026-07-22T10:56:16.545" v="5248" actId="1076"/>
          <ac:grpSpMkLst>
            <pc:docMk/>
            <pc:sldMk cId="3696595749" sldId="2141412120"/>
            <ac:grpSpMk id="4" creationId="{C74CFA93-80AB-82C0-4CAF-B6E99361770B}"/>
          </ac:grpSpMkLst>
        </pc:grpChg>
        <pc:grpChg chg="add mod">
          <ac:chgData name="Gaebler, Christian" userId="801b901e-9901-4cae-b49c-daa15f1bd541" providerId="ADAL" clId="{7906443D-981A-5D03-9A78-8D8242AB4009}" dt="2026-07-22T10:55:57.804" v="5244" actId="1076"/>
          <ac:grpSpMkLst>
            <pc:docMk/>
            <pc:sldMk cId="3696595749" sldId="2141412120"/>
            <ac:grpSpMk id="6" creationId="{D8296523-3230-B141-D3F3-F0B493FC628D}"/>
          </ac:grpSpMkLst>
        </pc:grpChg>
        <pc:grpChg chg="del">
          <ac:chgData name="Gaebler, Christian" userId="801b901e-9901-4cae-b49c-daa15f1bd541" providerId="ADAL" clId="{7906443D-981A-5D03-9A78-8D8242AB4009}" dt="2026-07-21T07:44:48.128" v="1801" actId="478"/>
          <ac:grpSpMkLst>
            <pc:docMk/>
            <pc:sldMk cId="3696595749" sldId="2141412120"/>
            <ac:grpSpMk id="8" creationId="{5D8DEB95-FC19-2266-5C3C-B54B65EC091D}"/>
          </ac:grpSpMkLst>
        </pc:grpChg>
        <pc:grpChg chg="del">
          <ac:chgData name="Gaebler, Christian" userId="801b901e-9901-4cae-b49c-daa15f1bd541" providerId="ADAL" clId="{7906443D-981A-5D03-9A78-8D8242AB4009}" dt="2026-07-21T07:44:47.401" v="1800" actId="478"/>
          <ac:grpSpMkLst>
            <pc:docMk/>
            <pc:sldMk cId="3696595749" sldId="2141412120"/>
            <ac:grpSpMk id="28" creationId="{75BEA801-9E88-28E1-F94F-19E2A1FB6269}"/>
          </ac:grpSpMkLst>
        </pc:grpChg>
        <pc:grpChg chg="add mod">
          <ac:chgData name="Gaebler, Christian" userId="801b901e-9901-4cae-b49c-daa15f1bd541" providerId="ADAL" clId="{7906443D-981A-5D03-9A78-8D8242AB4009}" dt="2026-07-22T10:55:56.187" v="5243" actId="164"/>
          <ac:grpSpMkLst>
            <pc:docMk/>
            <pc:sldMk cId="3696595749" sldId="2141412120"/>
            <ac:grpSpMk id="29" creationId="{3ACECFEA-F40E-6AE0-7E6A-1B32C1F3B739}"/>
          </ac:grpSpMkLst>
        </pc:grpChg>
        <pc:picChg chg="add del mod">
          <ac:chgData name="Gaebler, Christian" userId="801b901e-9901-4cae-b49c-daa15f1bd541" providerId="ADAL" clId="{7906443D-981A-5D03-9A78-8D8242AB4009}" dt="2026-07-22T10:54:52.713" v="5202" actId="478"/>
          <ac:picMkLst>
            <pc:docMk/>
            <pc:sldMk cId="3696595749" sldId="2141412120"/>
            <ac:picMk id="2" creationId="{F5FF0EE7-C00F-D60F-EED9-447C84EAD80D}"/>
          </ac:picMkLst>
        </pc:picChg>
        <pc:picChg chg="add mod">
          <ac:chgData name="Gaebler, Christian" userId="801b901e-9901-4cae-b49c-daa15f1bd541" providerId="ADAL" clId="{7906443D-981A-5D03-9A78-8D8242AB4009}" dt="2026-07-22T10:56:51.755" v="5254" actId="1076"/>
          <ac:picMkLst>
            <pc:docMk/>
            <pc:sldMk cId="3696595749" sldId="2141412120"/>
            <ac:picMk id="3" creationId="{AE3124FA-4721-FD6E-42F7-764FE4CB3C14}"/>
          </ac:picMkLst>
        </pc:picChg>
        <pc:picChg chg="add mod modCrop">
          <ac:chgData name="Gaebler, Christian" userId="801b901e-9901-4cae-b49c-daa15f1bd541" providerId="ADAL" clId="{7906443D-981A-5D03-9A78-8D8242AB4009}" dt="2026-07-21T08:01:50.878" v="1935" actId="164"/>
          <ac:picMkLst>
            <pc:docMk/>
            <pc:sldMk cId="3696595749" sldId="2141412120"/>
            <ac:picMk id="5" creationId="{2076357E-CAD5-8514-E4F2-F7CC82A35A20}"/>
          </ac:picMkLst>
        </pc:picChg>
        <pc:picChg chg="add mod">
          <ac:chgData name="Gaebler, Christian" userId="801b901e-9901-4cae-b49c-daa15f1bd541" providerId="ADAL" clId="{7906443D-981A-5D03-9A78-8D8242AB4009}" dt="2026-07-22T10:56:45.628" v="5253" actId="1076"/>
          <ac:picMkLst>
            <pc:docMk/>
            <pc:sldMk cId="3696595749" sldId="2141412120"/>
            <ac:picMk id="7" creationId="{88598424-C697-13B5-1A63-77F4E2437313}"/>
          </ac:picMkLst>
        </pc:picChg>
        <pc:picChg chg="add del mod">
          <ac:chgData name="Gaebler, Christian" userId="801b901e-9901-4cae-b49c-daa15f1bd541" providerId="ADAL" clId="{7906443D-981A-5D03-9A78-8D8242AB4009}" dt="2026-07-21T08:00:13.521" v="1911" actId="478"/>
          <ac:picMkLst>
            <pc:docMk/>
            <pc:sldMk cId="3696595749" sldId="2141412120"/>
            <ac:picMk id="9" creationId="{6DFB969C-3498-6559-3DF7-6615467A3DB7}"/>
          </ac:picMkLst>
        </pc:picChg>
        <pc:picChg chg="add del mod">
          <ac:chgData name="Gaebler, Christian" userId="801b901e-9901-4cae-b49c-daa15f1bd541" providerId="ADAL" clId="{7906443D-981A-5D03-9A78-8D8242AB4009}" dt="2026-07-21T08:00:14.400" v="1912" actId="478"/>
          <ac:picMkLst>
            <pc:docMk/>
            <pc:sldMk cId="3696595749" sldId="2141412120"/>
            <ac:picMk id="11" creationId="{342C3A62-EECC-AB41-B77F-4292B6B54968}"/>
          </ac:picMkLst>
        </pc:picChg>
        <pc:picChg chg="add del mod">
          <ac:chgData name="Gaebler, Christian" userId="801b901e-9901-4cae-b49c-daa15f1bd541" providerId="ADAL" clId="{7906443D-981A-5D03-9A78-8D8242AB4009}" dt="2026-07-21T08:01:24.626" v="1928" actId="478"/>
          <ac:picMkLst>
            <pc:docMk/>
            <pc:sldMk cId="3696595749" sldId="2141412120"/>
            <ac:picMk id="12" creationId="{F593A6C9-AC9C-E55C-33AE-EE4635BACEE7}"/>
          </ac:picMkLst>
        </pc:picChg>
        <pc:picChg chg="add del mod">
          <ac:chgData name="Gaebler, Christian" userId="801b901e-9901-4cae-b49c-daa15f1bd541" providerId="ADAL" clId="{7906443D-981A-5D03-9A78-8D8242AB4009}" dt="2026-07-21T07:58:34.288" v="1847" actId="21"/>
          <ac:picMkLst>
            <pc:docMk/>
            <pc:sldMk cId="3696595749" sldId="2141412120"/>
            <ac:picMk id="16" creationId="{264E03BB-9274-FAF0-6F2F-99C49BCD3FA9}"/>
          </ac:picMkLst>
        </pc:picChg>
        <pc:picChg chg="add mod">
          <ac:chgData name="Gaebler, Christian" userId="801b901e-9901-4cae-b49c-daa15f1bd541" providerId="ADAL" clId="{7906443D-981A-5D03-9A78-8D8242AB4009}" dt="2026-07-22T10:55:41.725" v="5208" actId="164"/>
          <ac:picMkLst>
            <pc:docMk/>
            <pc:sldMk cId="3696595749" sldId="2141412120"/>
            <ac:picMk id="17" creationId="{B64912DE-7331-69DA-7FC4-4F43AA1949C2}"/>
          </ac:picMkLst>
        </pc:picChg>
      </pc:sldChg>
      <pc:sldChg chg="addSp delSp modSp add mod ord modAnim">
        <pc:chgData name="Gaebler, Christian" userId="801b901e-9901-4cae-b49c-daa15f1bd541" providerId="ADAL" clId="{7906443D-981A-5D03-9A78-8D8242AB4009}" dt="2026-07-22T13:25:00.901" v="5482" actId="1037"/>
        <pc:sldMkLst>
          <pc:docMk/>
          <pc:sldMk cId="4261842424" sldId="2141412121"/>
        </pc:sldMkLst>
        <pc:spChg chg="add mod">
          <ac:chgData name="Gaebler, Christian" userId="801b901e-9901-4cae-b49c-daa15f1bd541" providerId="ADAL" clId="{7906443D-981A-5D03-9A78-8D8242AB4009}" dt="2026-07-21T17:14:40.421" v="2747" actId="1036"/>
          <ac:spMkLst>
            <pc:docMk/>
            <pc:sldMk cId="4261842424" sldId="2141412121"/>
            <ac:spMk id="7" creationId="{04176CF2-7ECC-7D45-62AF-759548A17A05}"/>
          </ac:spMkLst>
        </pc:spChg>
        <pc:spChg chg="add mod">
          <ac:chgData name="Gaebler, Christian" userId="801b901e-9901-4cae-b49c-daa15f1bd541" providerId="ADAL" clId="{7906443D-981A-5D03-9A78-8D8242AB4009}" dt="2026-07-21T17:14:40.421" v="2747" actId="1036"/>
          <ac:spMkLst>
            <pc:docMk/>
            <pc:sldMk cId="4261842424" sldId="2141412121"/>
            <ac:spMk id="8" creationId="{C30393BA-9EB3-08E2-7D2D-5278B1BC4366}"/>
          </ac:spMkLst>
        </pc:spChg>
        <pc:spChg chg="add mod">
          <ac:chgData name="Gaebler, Christian" userId="801b901e-9901-4cae-b49c-daa15f1bd541" providerId="ADAL" clId="{7906443D-981A-5D03-9A78-8D8242AB4009}" dt="2026-07-21T17:14:40.421" v="2747" actId="1036"/>
          <ac:spMkLst>
            <pc:docMk/>
            <pc:sldMk cId="4261842424" sldId="2141412121"/>
            <ac:spMk id="9" creationId="{4B9D90B8-7C1E-E31E-A713-C1262EDEB96B}"/>
          </ac:spMkLst>
        </pc:spChg>
        <pc:spChg chg="add mod">
          <ac:chgData name="Gaebler, Christian" userId="801b901e-9901-4cae-b49c-daa15f1bd541" providerId="ADAL" clId="{7906443D-981A-5D03-9A78-8D8242AB4009}" dt="2026-07-21T17:14:40.421" v="2747" actId="1036"/>
          <ac:spMkLst>
            <pc:docMk/>
            <pc:sldMk cId="4261842424" sldId="2141412121"/>
            <ac:spMk id="13" creationId="{E4C996F6-6871-384F-523E-0263C55D1350}"/>
          </ac:spMkLst>
        </pc:spChg>
        <pc:spChg chg="add mod">
          <ac:chgData name="Gaebler, Christian" userId="801b901e-9901-4cae-b49c-daa15f1bd541" providerId="ADAL" clId="{7906443D-981A-5D03-9A78-8D8242AB4009}" dt="2026-07-21T17:14:40.421" v="2747" actId="1036"/>
          <ac:spMkLst>
            <pc:docMk/>
            <pc:sldMk cId="4261842424" sldId="2141412121"/>
            <ac:spMk id="14" creationId="{A0BBAABD-B2E7-7EA5-F450-7CFC8CAB71EE}"/>
          </ac:spMkLst>
        </pc:spChg>
        <pc:spChg chg="del">
          <ac:chgData name="Gaebler, Christian" userId="801b901e-9901-4cae-b49c-daa15f1bd541" providerId="ADAL" clId="{7906443D-981A-5D03-9A78-8D8242AB4009}" dt="2026-07-21T08:04:17.361" v="1972" actId="478"/>
          <ac:spMkLst>
            <pc:docMk/>
            <pc:sldMk cId="4261842424" sldId="2141412121"/>
            <ac:spMk id="18" creationId="{6E5727F3-D886-00BF-E31B-C7697B53F098}"/>
          </ac:spMkLst>
        </pc:spChg>
        <pc:spChg chg="add del mod">
          <ac:chgData name="Gaebler, Christian" userId="801b901e-9901-4cae-b49c-daa15f1bd541" providerId="ADAL" clId="{7906443D-981A-5D03-9A78-8D8242AB4009}" dt="2026-07-21T08:05:43.214" v="2019" actId="478"/>
          <ac:spMkLst>
            <pc:docMk/>
            <pc:sldMk cId="4261842424" sldId="2141412121"/>
            <ac:spMk id="20" creationId="{3B79DB91-CF6E-950B-264F-633A5ED00EFF}"/>
          </ac:spMkLst>
        </pc:spChg>
        <pc:spChg chg="del">
          <ac:chgData name="Gaebler, Christian" userId="801b901e-9901-4cae-b49c-daa15f1bd541" providerId="ADAL" clId="{7906443D-981A-5D03-9A78-8D8242AB4009}" dt="2026-07-21T08:04:17.361" v="1972" actId="478"/>
          <ac:spMkLst>
            <pc:docMk/>
            <pc:sldMk cId="4261842424" sldId="2141412121"/>
            <ac:spMk id="21" creationId="{B91AB620-37F7-8E43-1656-BA5111C94486}"/>
          </ac:spMkLst>
        </pc:spChg>
        <pc:spChg chg="add mod">
          <ac:chgData name="Gaebler, Christian" userId="801b901e-9901-4cae-b49c-daa15f1bd541" providerId="ADAL" clId="{7906443D-981A-5D03-9A78-8D8242AB4009}" dt="2026-07-21T17:14:40.421" v="2747" actId="1036"/>
          <ac:spMkLst>
            <pc:docMk/>
            <pc:sldMk cId="4261842424" sldId="2141412121"/>
            <ac:spMk id="23" creationId="{69512061-AC30-9570-43C6-088A98503A0C}"/>
          </ac:spMkLst>
        </pc:spChg>
        <pc:spChg chg="del">
          <ac:chgData name="Gaebler, Christian" userId="801b901e-9901-4cae-b49c-daa15f1bd541" providerId="ADAL" clId="{7906443D-981A-5D03-9A78-8D8242AB4009}" dt="2026-07-21T08:04:14.519" v="1971" actId="478"/>
          <ac:spMkLst>
            <pc:docMk/>
            <pc:sldMk cId="4261842424" sldId="2141412121"/>
            <ac:spMk id="30" creationId="{9AA4D951-7758-1251-6458-61B7B55B5DF8}"/>
          </ac:spMkLst>
        </pc:spChg>
        <pc:spChg chg="del">
          <ac:chgData name="Gaebler, Christian" userId="801b901e-9901-4cae-b49c-daa15f1bd541" providerId="ADAL" clId="{7906443D-981A-5D03-9A78-8D8242AB4009}" dt="2026-07-21T08:04:14.519" v="1971" actId="478"/>
          <ac:spMkLst>
            <pc:docMk/>
            <pc:sldMk cId="4261842424" sldId="2141412121"/>
            <ac:spMk id="31" creationId="{75931FCC-F833-C60B-FCAC-06F8EA674350}"/>
          </ac:spMkLst>
        </pc:spChg>
        <pc:spChg chg="add del mod">
          <ac:chgData name="Gaebler, Christian" userId="801b901e-9901-4cae-b49c-daa15f1bd541" providerId="ADAL" clId="{7906443D-981A-5D03-9A78-8D8242AB4009}" dt="2026-07-21T08:07:22.407" v="2038" actId="478"/>
          <ac:spMkLst>
            <pc:docMk/>
            <pc:sldMk cId="4261842424" sldId="2141412121"/>
            <ac:spMk id="33" creationId="{C0E39694-008D-BF29-835F-1B24B683D3B4}"/>
          </ac:spMkLst>
        </pc:spChg>
        <pc:spChg chg="add mod">
          <ac:chgData name="Gaebler, Christian" userId="801b901e-9901-4cae-b49c-daa15f1bd541" providerId="ADAL" clId="{7906443D-981A-5D03-9A78-8D8242AB4009}" dt="2026-07-22T10:51:55.317" v="5196" actId="20577"/>
          <ac:spMkLst>
            <pc:docMk/>
            <pc:sldMk cId="4261842424" sldId="2141412121"/>
            <ac:spMk id="34" creationId="{DD79901A-333F-DCF1-AB1D-5D41E3AC32BF}"/>
          </ac:spMkLst>
        </pc:spChg>
        <pc:spChg chg="add mod">
          <ac:chgData name="Gaebler, Christian" userId="801b901e-9901-4cae-b49c-daa15f1bd541" providerId="ADAL" clId="{7906443D-981A-5D03-9A78-8D8242AB4009}" dt="2026-07-21T17:14:40.421" v="2747" actId="1036"/>
          <ac:spMkLst>
            <pc:docMk/>
            <pc:sldMk cId="4261842424" sldId="2141412121"/>
            <ac:spMk id="35" creationId="{F232C6F7-DA5F-303E-EB56-07E79BCF99C4}"/>
          </ac:spMkLst>
        </pc:spChg>
        <pc:spChg chg="add del mod">
          <ac:chgData name="Gaebler, Christian" userId="801b901e-9901-4cae-b49c-daa15f1bd541" providerId="ADAL" clId="{7906443D-981A-5D03-9A78-8D8242AB4009}" dt="2026-07-21T08:12:35.382" v="2092" actId="478"/>
          <ac:spMkLst>
            <pc:docMk/>
            <pc:sldMk cId="4261842424" sldId="2141412121"/>
            <ac:spMk id="36" creationId="{EEE8375B-A930-5C90-102E-13BE57C5D74C}"/>
          </ac:spMkLst>
        </pc:spChg>
        <pc:spChg chg="add mod">
          <ac:chgData name="Gaebler, Christian" userId="801b901e-9901-4cae-b49c-daa15f1bd541" providerId="ADAL" clId="{7906443D-981A-5D03-9A78-8D8242AB4009}" dt="2026-07-21T17:21:38.868" v="2802"/>
          <ac:spMkLst>
            <pc:docMk/>
            <pc:sldMk cId="4261842424" sldId="2141412121"/>
            <ac:spMk id="42" creationId="{FD30CBAA-F592-8A8E-1030-0EBD943CC87A}"/>
          </ac:spMkLst>
        </pc:spChg>
        <pc:grpChg chg="del">
          <ac:chgData name="Gaebler, Christian" userId="801b901e-9901-4cae-b49c-daa15f1bd541" providerId="ADAL" clId="{7906443D-981A-5D03-9A78-8D8242AB4009}" dt="2026-07-21T08:04:14.519" v="1971" actId="478"/>
          <ac:grpSpMkLst>
            <pc:docMk/>
            <pc:sldMk cId="4261842424" sldId="2141412121"/>
            <ac:grpSpMk id="29" creationId="{CDB81EDF-8186-363D-4602-3F6AC7A06598}"/>
          </ac:grpSpMkLst>
        </pc:grpChg>
        <pc:picChg chg="mod">
          <ac:chgData name="Gaebler, Christian" userId="801b901e-9901-4cae-b49c-daa15f1bd541" providerId="ADAL" clId="{7906443D-981A-5D03-9A78-8D8242AB4009}" dt="2026-07-21T17:13:59.024" v="2729" actId="1036"/>
          <ac:picMkLst>
            <pc:docMk/>
            <pc:sldMk cId="4261842424" sldId="2141412121"/>
            <ac:picMk id="2" creationId="{79CCE6C9-636A-6BF9-509E-97C2103A69F4}"/>
          </ac:picMkLst>
        </pc:picChg>
        <pc:picChg chg="mod">
          <ac:chgData name="Gaebler, Christian" userId="801b901e-9901-4cae-b49c-daa15f1bd541" providerId="ADAL" clId="{7906443D-981A-5D03-9A78-8D8242AB4009}" dt="2026-07-21T17:13:59.024" v="2729" actId="1036"/>
          <ac:picMkLst>
            <pc:docMk/>
            <pc:sldMk cId="4261842424" sldId="2141412121"/>
            <ac:picMk id="3" creationId="{4FD1360B-D226-B03F-190E-D5555B575561}"/>
          </ac:picMkLst>
        </pc:picChg>
        <pc:picChg chg="mod">
          <ac:chgData name="Gaebler, Christian" userId="801b901e-9901-4cae-b49c-daa15f1bd541" providerId="ADAL" clId="{7906443D-981A-5D03-9A78-8D8242AB4009}" dt="2026-07-21T17:13:59.024" v="2729" actId="1036"/>
          <ac:picMkLst>
            <pc:docMk/>
            <pc:sldMk cId="4261842424" sldId="2141412121"/>
            <ac:picMk id="4" creationId="{E18DA6C2-994C-4022-FB1C-017AB4E2D21D}"/>
          </ac:picMkLst>
        </pc:picChg>
        <pc:picChg chg="mod">
          <ac:chgData name="Gaebler, Christian" userId="801b901e-9901-4cae-b49c-daa15f1bd541" providerId="ADAL" clId="{7906443D-981A-5D03-9A78-8D8242AB4009}" dt="2026-07-21T17:13:59.024" v="2729" actId="1036"/>
          <ac:picMkLst>
            <pc:docMk/>
            <pc:sldMk cId="4261842424" sldId="2141412121"/>
            <ac:picMk id="6" creationId="{9EF8496C-576D-B5D2-4458-31B0494752D5}"/>
          </ac:picMkLst>
        </pc:picChg>
        <pc:picChg chg="mod">
          <ac:chgData name="Gaebler, Christian" userId="801b901e-9901-4cae-b49c-daa15f1bd541" providerId="ADAL" clId="{7906443D-981A-5D03-9A78-8D8242AB4009}" dt="2026-07-21T17:13:59.024" v="2729" actId="1036"/>
          <ac:picMkLst>
            <pc:docMk/>
            <pc:sldMk cId="4261842424" sldId="2141412121"/>
            <ac:picMk id="16" creationId="{3DA3356C-E386-CBBD-F09B-C633B0129D43}"/>
          </ac:picMkLst>
        </pc:picChg>
        <pc:picChg chg="del">
          <ac:chgData name="Gaebler, Christian" userId="801b901e-9901-4cae-b49c-daa15f1bd541" providerId="ADAL" clId="{7906443D-981A-5D03-9A78-8D8242AB4009}" dt="2026-07-21T08:04:17.361" v="1972" actId="478"/>
          <ac:picMkLst>
            <pc:docMk/>
            <pc:sldMk cId="4261842424" sldId="2141412121"/>
            <ac:picMk id="17" creationId="{A9688919-499F-A3BA-048D-48507F7A0A1B}"/>
          </ac:picMkLst>
        </pc:picChg>
        <pc:picChg chg="mod">
          <ac:chgData name="Gaebler, Christian" userId="801b901e-9901-4cae-b49c-daa15f1bd541" providerId="ADAL" clId="{7906443D-981A-5D03-9A78-8D8242AB4009}" dt="2026-07-21T17:21:57.492" v="2804" actId="1076"/>
          <ac:picMkLst>
            <pc:docMk/>
            <pc:sldMk cId="4261842424" sldId="2141412121"/>
            <ac:picMk id="19" creationId="{B01ECCE6-DA76-0334-D925-D5074C59B612}"/>
          </ac:picMkLst>
        </pc:picChg>
        <pc:picChg chg="mod">
          <ac:chgData name="Gaebler, Christian" userId="801b901e-9901-4cae-b49c-daa15f1bd541" providerId="ADAL" clId="{7906443D-981A-5D03-9A78-8D8242AB4009}" dt="2026-07-21T17:13:59.024" v="2729" actId="1036"/>
          <ac:picMkLst>
            <pc:docMk/>
            <pc:sldMk cId="4261842424" sldId="2141412121"/>
            <ac:picMk id="22" creationId="{1491B1B3-782A-50DA-5D56-879A22DF1E04}"/>
          </ac:picMkLst>
        </pc:picChg>
        <pc:picChg chg="mod">
          <ac:chgData name="Gaebler, Christian" userId="801b901e-9901-4cae-b49c-daa15f1bd541" providerId="ADAL" clId="{7906443D-981A-5D03-9A78-8D8242AB4009}" dt="2026-07-21T17:13:59.024" v="2729" actId="1036"/>
          <ac:picMkLst>
            <pc:docMk/>
            <pc:sldMk cId="4261842424" sldId="2141412121"/>
            <ac:picMk id="26" creationId="{08B66157-D102-3D56-6E63-3390869E7A97}"/>
          </ac:picMkLst>
        </pc:picChg>
        <pc:picChg chg="mod">
          <ac:chgData name="Gaebler, Christian" userId="801b901e-9901-4cae-b49c-daa15f1bd541" providerId="ADAL" clId="{7906443D-981A-5D03-9A78-8D8242AB4009}" dt="2026-07-21T17:13:59.024" v="2729" actId="1036"/>
          <ac:picMkLst>
            <pc:docMk/>
            <pc:sldMk cId="4261842424" sldId="2141412121"/>
            <ac:picMk id="27" creationId="{7DAD1A32-8028-C118-9118-A5CD9AC3D3D8}"/>
          </ac:picMkLst>
        </pc:picChg>
        <pc:cxnChg chg="add del mod">
          <ac:chgData name="Gaebler, Christian" userId="801b901e-9901-4cae-b49c-daa15f1bd541" providerId="ADAL" clId="{7906443D-981A-5D03-9A78-8D8242AB4009}" dt="2026-07-21T17:13:31.070" v="2710" actId="1076"/>
          <ac:cxnSpMkLst>
            <pc:docMk/>
            <pc:sldMk cId="4261842424" sldId="2141412121"/>
            <ac:cxnSpMk id="11" creationId="{313F2F4C-A65B-05BB-3C59-44F9EBADDBB1}"/>
          </ac:cxnSpMkLst>
        </pc:cxnChg>
        <pc:cxnChg chg="del mod">
          <ac:chgData name="Gaebler, Christian" userId="801b901e-9901-4cae-b49c-daa15f1bd541" providerId="ADAL" clId="{7906443D-981A-5D03-9A78-8D8242AB4009}" dt="2026-07-21T17:15:07.871" v="2749" actId="478"/>
          <ac:cxnSpMkLst>
            <pc:docMk/>
            <pc:sldMk cId="4261842424" sldId="2141412121"/>
            <ac:cxnSpMk id="12" creationId="{B830B462-A323-8C28-A221-3EE2636A1F62}"/>
          </ac:cxnSpMkLst>
        </pc:cxnChg>
        <pc:cxnChg chg="mod">
          <ac:chgData name="Gaebler, Christian" userId="801b901e-9901-4cae-b49c-daa15f1bd541" providerId="ADAL" clId="{7906443D-981A-5D03-9A78-8D8242AB4009}" dt="2026-07-21T17:14:40.421" v="2747" actId="1036"/>
          <ac:cxnSpMkLst>
            <pc:docMk/>
            <pc:sldMk cId="4261842424" sldId="2141412121"/>
            <ac:cxnSpMk id="28" creationId="{55E3173E-4BB7-17CB-0617-AE7B5F893C09}"/>
          </ac:cxnSpMkLst>
        </pc:cxnChg>
        <pc:cxnChg chg="mod">
          <ac:chgData name="Gaebler, Christian" userId="801b901e-9901-4cae-b49c-daa15f1bd541" providerId="ADAL" clId="{7906443D-981A-5D03-9A78-8D8242AB4009}" dt="2026-07-22T13:25:00.901" v="5482" actId="1037"/>
          <ac:cxnSpMkLst>
            <pc:docMk/>
            <pc:sldMk cId="4261842424" sldId="2141412121"/>
            <ac:cxnSpMk id="32" creationId="{78EA7BDB-4AA5-445C-05DC-F232230CF87F}"/>
          </ac:cxnSpMkLst>
        </pc:cxnChg>
        <pc:cxnChg chg="add del mod">
          <ac:chgData name="Gaebler, Christian" userId="801b901e-9901-4cae-b49c-daa15f1bd541" providerId="ADAL" clId="{7906443D-981A-5D03-9A78-8D8242AB4009}" dt="2026-07-21T17:15:15.639" v="2752" actId="478"/>
          <ac:cxnSpMkLst>
            <pc:docMk/>
            <pc:sldMk cId="4261842424" sldId="2141412121"/>
            <ac:cxnSpMk id="39" creationId="{1C592864-677A-A987-AEFE-1066A70BDDA5}"/>
          </ac:cxnSpMkLst>
        </pc:cxnChg>
        <pc:cxnChg chg="add mod">
          <ac:chgData name="Gaebler, Christian" userId="801b901e-9901-4cae-b49c-daa15f1bd541" providerId="ADAL" clId="{7906443D-981A-5D03-9A78-8D8242AB4009}" dt="2026-07-21T17:16:58.145" v="2759" actId="1076"/>
          <ac:cxnSpMkLst>
            <pc:docMk/>
            <pc:sldMk cId="4261842424" sldId="2141412121"/>
            <ac:cxnSpMk id="41" creationId="{8163BD5C-DB95-A00C-2F43-435F1AABD3F1}"/>
          </ac:cxnSpMkLst>
        </pc:cxnChg>
      </pc:sldChg>
      <pc:sldChg chg="addSp delSp modSp add mod ord modAnim modNotesTx">
        <pc:chgData name="Gaebler, Christian" userId="801b901e-9901-4cae-b49c-daa15f1bd541" providerId="ADAL" clId="{7906443D-981A-5D03-9A78-8D8242AB4009}" dt="2026-07-22T11:04:40.076" v="5311"/>
        <pc:sldMkLst>
          <pc:docMk/>
          <pc:sldMk cId="1764767611" sldId="2141412122"/>
        </pc:sldMkLst>
        <pc:spChg chg="mod">
          <ac:chgData name="Gaebler, Christian" userId="801b901e-9901-4cae-b49c-daa15f1bd541" providerId="ADAL" clId="{7906443D-981A-5D03-9A78-8D8242AB4009}" dt="2026-07-21T19:14:09.163" v="3629" actId="1076"/>
          <ac:spMkLst>
            <pc:docMk/>
            <pc:sldMk cId="1764767611" sldId="2141412122"/>
            <ac:spMk id="3" creationId="{998C26CE-8025-4307-58F2-6F5E27421906}"/>
          </ac:spMkLst>
        </pc:spChg>
        <pc:spChg chg="del">
          <ac:chgData name="Gaebler, Christian" userId="801b901e-9901-4cae-b49c-daa15f1bd541" providerId="ADAL" clId="{7906443D-981A-5D03-9A78-8D8242AB4009}" dt="2026-07-21T17:38:51.737" v="2870" actId="478"/>
          <ac:spMkLst>
            <pc:docMk/>
            <pc:sldMk cId="1764767611" sldId="2141412122"/>
            <ac:spMk id="5" creationId="{22EE42BC-8941-C283-7BAC-CD6F7CBE89F8}"/>
          </ac:spMkLst>
        </pc:spChg>
        <pc:spChg chg="add mod">
          <ac:chgData name="Gaebler, Christian" userId="801b901e-9901-4cae-b49c-daa15f1bd541" providerId="ADAL" clId="{7906443D-981A-5D03-9A78-8D8242AB4009}" dt="2026-07-21T19:14:33.516" v="3640" actId="1035"/>
          <ac:spMkLst>
            <pc:docMk/>
            <pc:sldMk cId="1764767611" sldId="2141412122"/>
            <ac:spMk id="8" creationId="{B889AEC5-AFB6-5282-C810-F74BAB2A0735}"/>
          </ac:spMkLst>
        </pc:spChg>
        <pc:spChg chg="add mod">
          <ac:chgData name="Gaebler, Christian" userId="801b901e-9901-4cae-b49c-daa15f1bd541" providerId="ADAL" clId="{7906443D-981A-5D03-9A78-8D8242AB4009}" dt="2026-07-21T19:27:57.905" v="3750" actId="1035"/>
          <ac:spMkLst>
            <pc:docMk/>
            <pc:sldMk cId="1764767611" sldId="2141412122"/>
            <ac:spMk id="9" creationId="{B0DBC75D-A9D8-18B1-5EEE-C6858AE0CB59}"/>
          </ac:spMkLst>
        </pc:spChg>
        <pc:spChg chg="add del mod">
          <ac:chgData name="Gaebler, Christian" userId="801b901e-9901-4cae-b49c-daa15f1bd541" providerId="ADAL" clId="{7906443D-981A-5D03-9A78-8D8242AB4009}" dt="2026-07-21T19:27:41.873" v="3743" actId="478"/>
          <ac:spMkLst>
            <pc:docMk/>
            <pc:sldMk cId="1764767611" sldId="2141412122"/>
            <ac:spMk id="10" creationId="{949A80AC-E5D2-5ABC-9874-A6BDF9040371}"/>
          </ac:spMkLst>
        </pc:spChg>
        <pc:spChg chg="del mod">
          <ac:chgData name="Gaebler, Christian" userId="801b901e-9901-4cae-b49c-daa15f1bd541" providerId="ADAL" clId="{7906443D-981A-5D03-9A78-8D8242AB4009}" dt="2026-07-21T19:14:15.168" v="3632"/>
          <ac:spMkLst>
            <pc:docMk/>
            <pc:sldMk cId="1764767611" sldId="2141412122"/>
            <ac:spMk id="22" creationId="{634BBFA5-EE65-3B4C-974C-3F4F6BBE59DD}"/>
          </ac:spMkLst>
        </pc:spChg>
        <pc:picChg chg="del">
          <ac:chgData name="Gaebler, Christian" userId="801b901e-9901-4cae-b49c-daa15f1bd541" providerId="ADAL" clId="{7906443D-981A-5D03-9A78-8D8242AB4009}" dt="2026-07-21T17:33:13.425" v="2843" actId="478"/>
          <ac:picMkLst>
            <pc:docMk/>
            <pc:sldMk cId="1764767611" sldId="2141412122"/>
            <ac:picMk id="6" creationId="{19952AC1-E94B-ED39-442C-33A2069B5AA2}"/>
          </ac:picMkLst>
        </pc:picChg>
        <pc:picChg chg="mod modCrop">
          <ac:chgData name="Gaebler, Christian" userId="801b901e-9901-4cae-b49c-daa15f1bd541" providerId="ADAL" clId="{7906443D-981A-5D03-9A78-8D8242AB4009}" dt="2026-07-21T19:27:55.270" v="3746" actId="1076"/>
          <ac:picMkLst>
            <pc:docMk/>
            <pc:sldMk cId="1764767611" sldId="2141412122"/>
            <ac:picMk id="19" creationId="{EF6EA55D-C85D-644D-7F45-8BFE6F7246C6}"/>
          </ac:picMkLst>
        </pc:picChg>
        <pc:picChg chg="del">
          <ac:chgData name="Gaebler, Christian" userId="801b901e-9901-4cae-b49c-daa15f1bd541" providerId="ADAL" clId="{7906443D-981A-5D03-9A78-8D8242AB4009}" dt="2026-07-21T17:33:14.663" v="2844" actId="478"/>
          <ac:picMkLst>
            <pc:docMk/>
            <pc:sldMk cId="1764767611" sldId="2141412122"/>
            <ac:picMk id="21" creationId="{2EA68B5A-E21C-CBE5-F021-F499895CA5D2}"/>
          </ac:picMkLst>
        </pc:picChg>
      </pc:sldChg>
      <pc:sldChg chg="add del">
        <pc:chgData name="Gaebler, Christian" userId="801b901e-9901-4cae-b49c-daa15f1bd541" providerId="ADAL" clId="{7906443D-981A-5D03-9A78-8D8242AB4009}" dt="2026-07-21T08:09:18.119" v="2067" actId="2696"/>
        <pc:sldMkLst>
          <pc:docMk/>
          <pc:sldMk cId="4216445771" sldId="2141412122"/>
        </pc:sldMkLst>
      </pc:sldChg>
      <pc:sldChg chg="addSp delSp modSp add mod modNotesTx">
        <pc:chgData name="Gaebler, Christian" userId="801b901e-9901-4cae-b49c-daa15f1bd541" providerId="ADAL" clId="{7906443D-981A-5D03-9A78-8D8242AB4009}" dt="2026-07-21T19:24:14.726" v="3720" actId="1076"/>
        <pc:sldMkLst>
          <pc:docMk/>
          <pc:sldMk cId="3486039526" sldId="2141412123"/>
        </pc:sldMkLst>
        <pc:spChg chg="mod">
          <ac:chgData name="Gaebler, Christian" userId="801b901e-9901-4cae-b49c-daa15f1bd541" providerId="ADAL" clId="{7906443D-981A-5D03-9A78-8D8242AB4009}" dt="2026-07-21T17:49:43.762" v="3042" actId="1076"/>
          <ac:spMkLst>
            <pc:docMk/>
            <pc:sldMk cId="3486039526" sldId="2141412123"/>
            <ac:spMk id="3" creationId="{36E9BD74-2794-D470-C044-7DCEC4147259}"/>
          </ac:spMkLst>
        </pc:spChg>
        <pc:spChg chg="del">
          <ac:chgData name="Gaebler, Christian" userId="801b901e-9901-4cae-b49c-daa15f1bd541" providerId="ADAL" clId="{7906443D-981A-5D03-9A78-8D8242AB4009}" dt="2026-07-21T17:50:01.177" v="3049" actId="478"/>
          <ac:spMkLst>
            <pc:docMk/>
            <pc:sldMk cId="3486039526" sldId="2141412123"/>
            <ac:spMk id="6" creationId="{698B33D7-DF64-ECC6-E849-21C23F6CD6CF}"/>
          </ac:spMkLst>
        </pc:spChg>
        <pc:spChg chg="del">
          <ac:chgData name="Gaebler, Christian" userId="801b901e-9901-4cae-b49c-daa15f1bd541" providerId="ADAL" clId="{7906443D-981A-5D03-9A78-8D8242AB4009}" dt="2026-07-21T17:49:59.525" v="3048" actId="478"/>
          <ac:spMkLst>
            <pc:docMk/>
            <pc:sldMk cId="3486039526" sldId="2141412123"/>
            <ac:spMk id="8" creationId="{A68A130F-71B2-C42F-964A-B65035E5A539}"/>
          </ac:spMkLst>
        </pc:spChg>
        <pc:spChg chg="add mod">
          <ac:chgData name="Gaebler, Christian" userId="801b901e-9901-4cae-b49c-daa15f1bd541" providerId="ADAL" clId="{7906443D-981A-5D03-9A78-8D8242AB4009}" dt="2026-07-21T18:00:40.289" v="3144"/>
          <ac:spMkLst>
            <pc:docMk/>
            <pc:sldMk cId="3486039526" sldId="2141412123"/>
            <ac:spMk id="23" creationId="{73824BA0-98F7-A0FF-E45B-7D7A39CA01E1}"/>
          </ac:spMkLst>
        </pc:spChg>
        <pc:grpChg chg="add mod">
          <ac:chgData name="Gaebler, Christian" userId="801b901e-9901-4cae-b49c-daa15f1bd541" providerId="ADAL" clId="{7906443D-981A-5D03-9A78-8D8242AB4009}" dt="2026-07-21T18:00:22.398" v="3141" actId="164"/>
          <ac:grpSpMkLst>
            <pc:docMk/>
            <pc:sldMk cId="3486039526" sldId="2141412123"/>
            <ac:grpSpMk id="12" creationId="{7634A035-F843-1B1A-AEC4-B2239E7D5551}"/>
          </ac:grpSpMkLst>
        </pc:grpChg>
        <pc:grpChg chg="add mod">
          <ac:chgData name="Gaebler, Christian" userId="801b901e-9901-4cae-b49c-daa15f1bd541" providerId="ADAL" clId="{7906443D-981A-5D03-9A78-8D8242AB4009}" dt="2026-07-21T18:00:22.398" v="3141" actId="164"/>
          <ac:grpSpMkLst>
            <pc:docMk/>
            <pc:sldMk cId="3486039526" sldId="2141412123"/>
            <ac:grpSpMk id="13" creationId="{08926CA7-CAD2-4A1A-7B23-A9F793C827FD}"/>
          </ac:grpSpMkLst>
        </pc:grpChg>
        <pc:grpChg chg="add mod">
          <ac:chgData name="Gaebler, Christian" userId="801b901e-9901-4cae-b49c-daa15f1bd541" providerId="ADAL" clId="{7906443D-981A-5D03-9A78-8D8242AB4009}" dt="2026-07-21T18:00:22.398" v="3141" actId="164"/>
          <ac:grpSpMkLst>
            <pc:docMk/>
            <pc:sldMk cId="3486039526" sldId="2141412123"/>
            <ac:grpSpMk id="17" creationId="{BF04BF47-932D-E94E-557F-E6400C9BF92D}"/>
          </ac:grpSpMkLst>
        </pc:grpChg>
        <pc:grpChg chg="add mod">
          <ac:chgData name="Gaebler, Christian" userId="801b901e-9901-4cae-b49c-daa15f1bd541" providerId="ADAL" clId="{7906443D-981A-5D03-9A78-8D8242AB4009}" dt="2026-07-21T19:24:14.726" v="3720" actId="1076"/>
          <ac:grpSpMkLst>
            <pc:docMk/>
            <pc:sldMk cId="3486039526" sldId="2141412123"/>
            <ac:grpSpMk id="22" creationId="{9F66574D-4BB0-6E82-06F8-8A1D957BAF3E}"/>
          </ac:grpSpMkLst>
        </pc:grpChg>
        <pc:picChg chg="add mod">
          <ac:chgData name="Gaebler, Christian" userId="801b901e-9901-4cae-b49c-daa15f1bd541" providerId="ADAL" clId="{7906443D-981A-5D03-9A78-8D8242AB4009}" dt="2026-07-21T17:49:56.209" v="3046"/>
          <ac:picMkLst>
            <pc:docMk/>
            <pc:sldMk cId="3486039526" sldId="2141412123"/>
            <ac:picMk id="4" creationId="{DFF60269-B7FE-EEC6-24CA-A9E9980E7D4E}"/>
          </ac:picMkLst>
        </pc:picChg>
        <pc:picChg chg="add mod">
          <ac:chgData name="Gaebler, Christian" userId="801b901e-9901-4cae-b49c-daa15f1bd541" providerId="ADAL" clId="{7906443D-981A-5D03-9A78-8D8242AB4009}" dt="2026-07-21T18:00:46.415" v="3148" actId="1036"/>
          <ac:picMkLst>
            <pc:docMk/>
            <pc:sldMk cId="3486039526" sldId="2141412123"/>
            <ac:picMk id="5" creationId="{832C8D04-558F-E383-BC39-7DCC1EBD784E}"/>
          </ac:picMkLst>
        </pc:picChg>
        <pc:picChg chg="del">
          <ac:chgData name="Gaebler, Christian" userId="801b901e-9901-4cae-b49c-daa15f1bd541" providerId="ADAL" clId="{7906443D-981A-5D03-9A78-8D8242AB4009}" dt="2026-07-21T17:49:57.907" v="3047" actId="478"/>
          <ac:picMkLst>
            <pc:docMk/>
            <pc:sldMk cId="3486039526" sldId="2141412123"/>
            <ac:picMk id="7" creationId="{54D48CF2-3587-BC94-38FF-3F0D2DB9810F}"/>
          </ac:picMkLst>
        </pc:picChg>
        <pc:picChg chg="add mod modCrop">
          <ac:chgData name="Gaebler, Christian" userId="801b901e-9901-4cae-b49c-daa15f1bd541" providerId="ADAL" clId="{7906443D-981A-5D03-9A78-8D8242AB4009}" dt="2026-07-21T17:59:51.422" v="3127" actId="732"/>
          <ac:picMkLst>
            <pc:docMk/>
            <pc:sldMk cId="3486039526" sldId="2141412123"/>
            <ac:picMk id="9" creationId="{1D6FFE83-F042-A99F-D99E-7F3F658AE542}"/>
          </ac:picMkLst>
        </pc:picChg>
        <pc:picChg chg="add mod modCrop">
          <ac:chgData name="Gaebler, Christian" userId="801b901e-9901-4cae-b49c-daa15f1bd541" providerId="ADAL" clId="{7906443D-981A-5D03-9A78-8D8242AB4009}" dt="2026-07-21T17:59:55.589" v="3128" actId="732"/>
          <ac:picMkLst>
            <pc:docMk/>
            <pc:sldMk cId="3486039526" sldId="2141412123"/>
            <ac:picMk id="10" creationId="{774A7595-4E97-6890-B201-80E4A13D0A4C}"/>
          </ac:picMkLst>
        </pc:picChg>
        <pc:picChg chg="add del mod">
          <ac:chgData name="Gaebler, Christian" userId="801b901e-9901-4cae-b49c-daa15f1bd541" providerId="ADAL" clId="{7906443D-981A-5D03-9A78-8D8242AB4009}" dt="2026-07-21T17:57:53.613" v="3105" actId="478"/>
          <ac:picMkLst>
            <pc:docMk/>
            <pc:sldMk cId="3486039526" sldId="2141412123"/>
            <ac:picMk id="11" creationId="{09DFEEBF-EB85-4BC0-3859-F36BC33C9764}"/>
          </ac:picMkLst>
        </pc:picChg>
        <pc:picChg chg="mod modCrop">
          <ac:chgData name="Gaebler, Christian" userId="801b901e-9901-4cae-b49c-daa15f1bd541" providerId="ADAL" clId="{7906443D-981A-5D03-9A78-8D8242AB4009}" dt="2026-07-21T17:58:23.957" v="3112" actId="732"/>
          <ac:picMkLst>
            <pc:docMk/>
            <pc:sldMk cId="3486039526" sldId="2141412123"/>
            <ac:picMk id="14" creationId="{36462371-2A0F-95C9-4073-A8D22E34E653}"/>
          </ac:picMkLst>
        </pc:picChg>
        <pc:picChg chg="mod modCrop">
          <ac:chgData name="Gaebler, Christian" userId="801b901e-9901-4cae-b49c-daa15f1bd541" providerId="ADAL" clId="{7906443D-981A-5D03-9A78-8D8242AB4009}" dt="2026-07-21T17:58:20.326" v="3111" actId="732"/>
          <ac:picMkLst>
            <pc:docMk/>
            <pc:sldMk cId="3486039526" sldId="2141412123"/>
            <ac:picMk id="15" creationId="{25FF71C6-01CF-A540-FCA4-C9D7FB16A341}"/>
          </ac:picMkLst>
        </pc:picChg>
        <pc:picChg chg="del mod">
          <ac:chgData name="Gaebler, Christian" userId="801b901e-9901-4cae-b49c-daa15f1bd541" providerId="ADAL" clId="{7906443D-981A-5D03-9A78-8D8242AB4009}" dt="2026-07-21T17:58:10.984" v="3109" actId="478"/>
          <ac:picMkLst>
            <pc:docMk/>
            <pc:sldMk cId="3486039526" sldId="2141412123"/>
            <ac:picMk id="16" creationId="{FDA9ED57-AB97-7D18-3677-45B63D233088}"/>
          </ac:picMkLst>
        </pc:picChg>
        <pc:picChg chg="mod modCrop">
          <ac:chgData name="Gaebler, Christian" userId="801b901e-9901-4cae-b49c-daa15f1bd541" providerId="ADAL" clId="{7906443D-981A-5D03-9A78-8D8242AB4009}" dt="2026-07-21T17:59:19.772" v="3123" actId="732"/>
          <ac:picMkLst>
            <pc:docMk/>
            <pc:sldMk cId="3486039526" sldId="2141412123"/>
            <ac:picMk id="18" creationId="{C6D0C4DA-8E59-A1BC-BFF4-7EED09ED4480}"/>
          </ac:picMkLst>
        </pc:picChg>
        <pc:picChg chg="mod modCrop">
          <ac:chgData name="Gaebler, Christian" userId="801b901e-9901-4cae-b49c-daa15f1bd541" providerId="ADAL" clId="{7906443D-981A-5D03-9A78-8D8242AB4009}" dt="2026-07-21T17:58:45.771" v="3115" actId="732"/>
          <ac:picMkLst>
            <pc:docMk/>
            <pc:sldMk cId="3486039526" sldId="2141412123"/>
            <ac:picMk id="19" creationId="{8712409D-63AD-25AD-98D1-2C8877E61572}"/>
          </ac:picMkLst>
        </pc:picChg>
        <pc:picChg chg="mod">
          <ac:chgData name="Gaebler, Christian" userId="801b901e-9901-4cae-b49c-daa15f1bd541" providerId="ADAL" clId="{7906443D-981A-5D03-9A78-8D8242AB4009}" dt="2026-07-21T18:00:08.335" v="3138" actId="1035"/>
          <ac:picMkLst>
            <pc:docMk/>
            <pc:sldMk cId="3486039526" sldId="2141412123"/>
            <ac:picMk id="20" creationId="{9DEBE6B6-07CA-A3AD-DE57-BD0C6C61BFBA}"/>
          </ac:picMkLst>
        </pc:picChg>
        <pc:picChg chg="add mod modCrop">
          <ac:chgData name="Gaebler, Christian" userId="801b901e-9901-4cae-b49c-daa15f1bd541" providerId="ADAL" clId="{7906443D-981A-5D03-9A78-8D8242AB4009}" dt="2026-07-21T18:00:22.398" v="3141" actId="164"/>
          <ac:picMkLst>
            <pc:docMk/>
            <pc:sldMk cId="3486039526" sldId="2141412123"/>
            <ac:picMk id="21" creationId="{75D1F6F9-3479-2CD5-3645-B99763BA15C9}"/>
          </ac:picMkLst>
        </pc:picChg>
      </pc:sldChg>
      <pc:sldChg chg="addSp delSp modSp add mod modNotesTx">
        <pc:chgData name="Gaebler, Christian" userId="801b901e-9901-4cae-b49c-daa15f1bd541" providerId="ADAL" clId="{7906443D-981A-5D03-9A78-8D8242AB4009}" dt="2026-07-21T18:46:58.886" v="3391" actId="1076"/>
        <pc:sldMkLst>
          <pc:docMk/>
          <pc:sldMk cId="3727612105" sldId="2141412124"/>
        </pc:sldMkLst>
        <pc:spChg chg="add mod">
          <ac:chgData name="Gaebler, Christian" userId="801b901e-9901-4cae-b49c-daa15f1bd541" providerId="ADAL" clId="{7906443D-981A-5D03-9A78-8D8242AB4009}" dt="2026-07-21T18:04:46.832" v="3163" actId="164"/>
          <ac:spMkLst>
            <pc:docMk/>
            <pc:sldMk cId="3727612105" sldId="2141412124"/>
            <ac:spMk id="8" creationId="{B05D56B3-D229-A634-C89F-59CD5ECBC0F5}"/>
          </ac:spMkLst>
        </pc:spChg>
        <pc:grpChg chg="add mod">
          <ac:chgData name="Gaebler, Christian" userId="801b901e-9901-4cae-b49c-daa15f1bd541" providerId="ADAL" clId="{7906443D-981A-5D03-9A78-8D8242AB4009}" dt="2026-07-21T18:46:52.731" v="3388" actId="1076"/>
          <ac:grpSpMkLst>
            <pc:docMk/>
            <pc:sldMk cId="3727612105" sldId="2141412124"/>
            <ac:grpSpMk id="11" creationId="{A8C2BDD1-D8B0-F044-89EC-05E390C99899}"/>
          </ac:grpSpMkLst>
        </pc:grpChg>
        <pc:grpChg chg="del">
          <ac:chgData name="Gaebler, Christian" userId="801b901e-9901-4cae-b49c-daa15f1bd541" providerId="ADAL" clId="{7906443D-981A-5D03-9A78-8D8242AB4009}" dt="2026-07-21T18:03:00.024" v="3150" actId="478"/>
          <ac:grpSpMkLst>
            <pc:docMk/>
            <pc:sldMk cId="3727612105" sldId="2141412124"/>
            <ac:grpSpMk id="22" creationId="{EF792B0B-C3A1-A044-4F1D-9B7D92B87A5D}"/>
          </ac:grpSpMkLst>
        </pc:grpChg>
        <pc:picChg chg="del">
          <ac:chgData name="Gaebler, Christian" userId="801b901e-9901-4cae-b49c-daa15f1bd541" providerId="ADAL" clId="{7906443D-981A-5D03-9A78-8D8242AB4009}" dt="2026-07-21T18:03:00.861" v="3151" actId="478"/>
          <ac:picMkLst>
            <pc:docMk/>
            <pc:sldMk cId="3727612105" sldId="2141412124"/>
            <ac:picMk id="5" creationId="{12DEFAAB-D6B9-9C6A-3F24-637C079A399F}"/>
          </ac:picMkLst>
        </pc:picChg>
        <pc:picChg chg="add mod">
          <ac:chgData name="Gaebler, Christian" userId="801b901e-9901-4cae-b49c-daa15f1bd541" providerId="ADAL" clId="{7906443D-981A-5D03-9A78-8D8242AB4009}" dt="2026-07-21T18:04:46.832" v="3163" actId="164"/>
          <ac:picMkLst>
            <pc:docMk/>
            <pc:sldMk cId="3727612105" sldId="2141412124"/>
            <ac:picMk id="7" creationId="{4B163B5A-F00C-13A7-4198-D3B280CA0099}"/>
          </ac:picMkLst>
        </pc:picChg>
        <pc:picChg chg="add mod">
          <ac:chgData name="Gaebler, Christian" userId="801b901e-9901-4cae-b49c-daa15f1bd541" providerId="ADAL" clId="{7906443D-981A-5D03-9A78-8D8242AB4009}" dt="2026-07-21T18:46:58.886" v="3391" actId="1076"/>
          <ac:picMkLst>
            <pc:docMk/>
            <pc:sldMk cId="3727612105" sldId="2141412124"/>
            <ac:picMk id="16" creationId="{36C462B6-07E4-D8C3-9B0A-A500A372F365}"/>
          </ac:picMkLst>
        </pc:picChg>
      </pc:sldChg>
      <pc:sldChg chg="addSp delSp modSp add mod">
        <pc:chgData name="Gaebler, Christian" userId="801b901e-9901-4cae-b49c-daa15f1bd541" providerId="ADAL" clId="{7906443D-981A-5D03-9A78-8D8242AB4009}" dt="2026-07-22T13:27:20.890" v="5500" actId="1076"/>
        <pc:sldMkLst>
          <pc:docMk/>
          <pc:sldMk cId="696159927" sldId="2141412125"/>
        </pc:sldMkLst>
        <pc:spChg chg="mod">
          <ac:chgData name="Gaebler, Christian" userId="801b901e-9901-4cae-b49c-daa15f1bd541" providerId="ADAL" clId="{7906443D-981A-5D03-9A78-8D8242AB4009}" dt="2026-07-21T18:15:25.904" v="3349" actId="1076"/>
          <ac:spMkLst>
            <pc:docMk/>
            <pc:sldMk cId="696159927" sldId="2141412125"/>
            <ac:spMk id="3" creationId="{B05D44D2-FA3D-70A5-E830-1F62F343E0E0}"/>
          </ac:spMkLst>
        </pc:spChg>
        <pc:grpChg chg="add mod topLvl">
          <ac:chgData name="Gaebler, Christian" userId="801b901e-9901-4cae-b49c-daa15f1bd541" providerId="ADAL" clId="{7906443D-981A-5D03-9A78-8D8242AB4009}" dt="2026-07-22T13:26:50.336" v="5493" actId="1076"/>
          <ac:grpSpMkLst>
            <pc:docMk/>
            <pc:sldMk cId="696159927" sldId="2141412125"/>
            <ac:grpSpMk id="5" creationId="{FDFC4CD8-333E-D879-6252-D156AD66CDD7}"/>
          </ac:grpSpMkLst>
        </pc:grpChg>
        <pc:grpChg chg="del">
          <ac:chgData name="Gaebler, Christian" userId="801b901e-9901-4cae-b49c-daa15f1bd541" providerId="ADAL" clId="{7906443D-981A-5D03-9A78-8D8242AB4009}" dt="2026-07-21T18:06:54.267" v="3243" actId="478"/>
          <ac:grpSpMkLst>
            <pc:docMk/>
            <pc:sldMk cId="696159927" sldId="2141412125"/>
            <ac:grpSpMk id="11" creationId="{78CE2E73-E68D-F7B0-3936-1668FC7C57A4}"/>
          </ac:grpSpMkLst>
        </pc:grpChg>
        <pc:grpChg chg="add del mod">
          <ac:chgData name="Gaebler, Christian" userId="801b901e-9901-4cae-b49c-daa15f1bd541" providerId="ADAL" clId="{7906443D-981A-5D03-9A78-8D8242AB4009}" dt="2026-07-21T18:13:49.399" v="3305" actId="165"/>
          <ac:grpSpMkLst>
            <pc:docMk/>
            <pc:sldMk cId="696159927" sldId="2141412125"/>
            <ac:grpSpMk id="16" creationId="{7492FAA1-1C26-BC69-3FB1-5AF26A86E418}"/>
          </ac:grpSpMkLst>
        </pc:grpChg>
        <pc:picChg chg="mod">
          <ac:chgData name="Gaebler, Christian" userId="801b901e-9901-4cae-b49c-daa15f1bd541" providerId="ADAL" clId="{7906443D-981A-5D03-9A78-8D8242AB4009}" dt="2026-07-22T13:26:29.477" v="5487" actId="408"/>
          <ac:picMkLst>
            <pc:docMk/>
            <pc:sldMk cId="696159927" sldId="2141412125"/>
            <ac:picMk id="6" creationId="{6DD7308E-583D-57F6-A06E-986A8514564D}"/>
          </ac:picMkLst>
        </pc:picChg>
        <pc:picChg chg="add mod">
          <ac:chgData name="Gaebler, Christian" userId="801b901e-9901-4cae-b49c-daa15f1bd541" providerId="ADAL" clId="{7906443D-981A-5D03-9A78-8D8242AB4009}" dt="2026-07-22T13:26:37.395" v="5492" actId="1038"/>
          <ac:picMkLst>
            <pc:docMk/>
            <pc:sldMk cId="696159927" sldId="2141412125"/>
            <ac:picMk id="7" creationId="{38F96965-0D44-C433-8C2C-886981F01DC4}"/>
          </ac:picMkLst>
        </pc:picChg>
        <pc:picChg chg="mod">
          <ac:chgData name="Gaebler, Christian" userId="801b901e-9901-4cae-b49c-daa15f1bd541" providerId="ADAL" clId="{7906443D-981A-5D03-9A78-8D8242AB4009}" dt="2026-07-22T13:26:29.477" v="5487" actId="408"/>
          <ac:picMkLst>
            <pc:docMk/>
            <pc:sldMk cId="696159927" sldId="2141412125"/>
            <ac:picMk id="9" creationId="{801A40CD-1ED2-9127-9183-49CC55401B6A}"/>
          </ac:picMkLst>
        </pc:picChg>
        <pc:picChg chg="add del mod topLvl">
          <ac:chgData name="Gaebler, Christian" userId="801b901e-9901-4cae-b49c-daa15f1bd541" providerId="ADAL" clId="{7906443D-981A-5D03-9A78-8D8242AB4009}" dt="2026-07-21T18:42:56.402" v="3377" actId="478"/>
          <ac:picMkLst>
            <pc:docMk/>
            <pc:sldMk cId="696159927" sldId="2141412125"/>
            <ac:picMk id="10" creationId="{803304F7-DE06-6E47-E1FE-FEB82148ACB1}"/>
          </ac:picMkLst>
        </pc:picChg>
        <pc:picChg chg="add mod topLvl">
          <ac:chgData name="Gaebler, Christian" userId="801b901e-9901-4cae-b49c-daa15f1bd541" providerId="ADAL" clId="{7906443D-981A-5D03-9A78-8D8242AB4009}" dt="2026-07-22T13:27:20.890" v="5500" actId="1076"/>
          <ac:picMkLst>
            <pc:docMk/>
            <pc:sldMk cId="696159927" sldId="2141412125"/>
            <ac:picMk id="12" creationId="{9C3EC164-01E6-C93A-661E-FB5A743068F6}"/>
          </ac:picMkLst>
        </pc:picChg>
        <pc:picChg chg="add del mod">
          <ac:chgData name="Gaebler, Christian" userId="801b901e-9901-4cae-b49c-daa15f1bd541" providerId="ADAL" clId="{7906443D-981A-5D03-9A78-8D8242AB4009}" dt="2026-07-21T18:11:01.775" v="3259" actId="478"/>
          <ac:picMkLst>
            <pc:docMk/>
            <pc:sldMk cId="696159927" sldId="2141412125"/>
            <ac:picMk id="13" creationId="{E93868DC-11C8-06F4-8299-19AB5BD1EE07}"/>
          </ac:picMkLst>
        </pc:picChg>
        <pc:picChg chg="add del mod topLvl modCrop">
          <ac:chgData name="Gaebler, Christian" userId="801b901e-9901-4cae-b49c-daa15f1bd541" providerId="ADAL" clId="{7906443D-981A-5D03-9A78-8D8242AB4009}" dt="2026-07-22T13:26:07.682" v="5483" actId="21"/>
          <ac:picMkLst>
            <pc:docMk/>
            <pc:sldMk cId="696159927" sldId="2141412125"/>
            <ac:picMk id="15" creationId="{FB564B67-F3E5-5A98-89BC-A81E70BDBE64}"/>
          </ac:picMkLst>
        </pc:picChg>
      </pc:sldChg>
      <pc:sldChg chg="addSp delSp modSp add mod">
        <pc:chgData name="Gaebler, Christian" userId="801b901e-9901-4cae-b49c-daa15f1bd541" providerId="ADAL" clId="{7906443D-981A-5D03-9A78-8D8242AB4009}" dt="2026-07-21T23:02:50.931" v="4528" actId="1076"/>
        <pc:sldMkLst>
          <pc:docMk/>
          <pc:sldMk cId="699828567" sldId="2141412126"/>
        </pc:sldMkLst>
        <pc:spChg chg="del">
          <ac:chgData name="Gaebler, Christian" userId="801b901e-9901-4cae-b49c-daa15f1bd541" providerId="ADAL" clId="{7906443D-981A-5D03-9A78-8D8242AB4009}" dt="2026-07-21T18:17:37.388" v="3363" actId="478"/>
          <ac:spMkLst>
            <pc:docMk/>
            <pc:sldMk cId="699828567" sldId="2141412126"/>
            <ac:spMk id="3" creationId="{DAF84BC3-0973-1E07-C1CC-2C6658192D44}"/>
          </ac:spMkLst>
        </pc:spChg>
        <pc:spChg chg="add mod">
          <ac:chgData name="Gaebler, Christian" userId="801b901e-9901-4cae-b49c-daa15f1bd541" providerId="ADAL" clId="{7906443D-981A-5D03-9A78-8D8242AB4009}" dt="2026-07-21T18:17:37.694" v="3364"/>
          <ac:spMkLst>
            <pc:docMk/>
            <pc:sldMk cId="699828567" sldId="2141412126"/>
            <ac:spMk id="17" creationId="{809EE8ED-3CAF-CC63-54ED-086A2300DC4E}"/>
          </ac:spMkLst>
        </pc:spChg>
        <pc:spChg chg="add mod">
          <ac:chgData name="Gaebler, Christian" userId="801b901e-9901-4cae-b49c-daa15f1bd541" providerId="ADAL" clId="{7906443D-981A-5D03-9A78-8D8242AB4009}" dt="2026-07-21T23:02:50.931" v="4528" actId="1076"/>
          <ac:spMkLst>
            <pc:docMk/>
            <pc:sldMk cId="699828567" sldId="2141412126"/>
            <ac:spMk id="18" creationId="{E43834BB-0886-0529-4005-82FE86741918}"/>
          </ac:spMkLst>
        </pc:spChg>
        <pc:grpChg chg="del">
          <ac:chgData name="Gaebler, Christian" userId="801b901e-9901-4cae-b49c-daa15f1bd541" providerId="ADAL" clId="{7906443D-981A-5D03-9A78-8D8242AB4009}" dt="2026-07-21T18:15:01.492" v="3318" actId="478"/>
          <ac:grpSpMkLst>
            <pc:docMk/>
            <pc:sldMk cId="699828567" sldId="2141412126"/>
            <ac:grpSpMk id="5" creationId="{ED63483F-7F0D-2A6C-AB05-04FE3F80E24F}"/>
          </ac:grpSpMkLst>
        </pc:grpChg>
        <pc:grpChg chg="add mod">
          <ac:chgData name="Gaebler, Christian" userId="801b901e-9901-4cae-b49c-daa15f1bd541" providerId="ADAL" clId="{7906443D-981A-5D03-9A78-8D8242AB4009}" dt="2026-07-21T18:42:11.971" v="3369" actId="1076"/>
          <ac:grpSpMkLst>
            <pc:docMk/>
            <pc:sldMk cId="699828567" sldId="2141412126"/>
            <ac:grpSpMk id="7" creationId="{E7F167D3-61BF-71FB-35F9-1739B96BA4B6}"/>
          </ac:grpSpMkLst>
        </pc:grpChg>
        <pc:picChg chg="mod">
          <ac:chgData name="Gaebler, Christian" userId="801b901e-9901-4cae-b49c-daa15f1bd541" providerId="ADAL" clId="{7906443D-981A-5D03-9A78-8D8242AB4009}" dt="2026-07-21T18:15:51.325" v="3350"/>
          <ac:picMkLst>
            <pc:docMk/>
            <pc:sldMk cId="699828567" sldId="2141412126"/>
            <ac:picMk id="8" creationId="{21AB9C71-3468-7074-3285-0DD695E4BBA1}"/>
          </ac:picMkLst>
        </pc:picChg>
        <pc:picChg chg="del">
          <ac:chgData name="Gaebler, Christian" userId="801b901e-9901-4cae-b49c-daa15f1bd541" providerId="ADAL" clId="{7906443D-981A-5D03-9A78-8D8242AB4009}" dt="2026-07-21T18:15:01.492" v="3318" actId="478"/>
          <ac:picMkLst>
            <pc:docMk/>
            <pc:sldMk cId="699828567" sldId="2141412126"/>
            <ac:picMk id="10" creationId="{FCF75D61-9BDA-A23F-FCCD-A340055462DA}"/>
          </ac:picMkLst>
        </pc:picChg>
        <pc:picChg chg="mod">
          <ac:chgData name="Gaebler, Christian" userId="801b901e-9901-4cae-b49c-daa15f1bd541" providerId="ADAL" clId="{7906443D-981A-5D03-9A78-8D8242AB4009}" dt="2026-07-21T18:15:51.325" v="3350"/>
          <ac:picMkLst>
            <pc:docMk/>
            <pc:sldMk cId="699828567" sldId="2141412126"/>
            <ac:picMk id="11" creationId="{0F55A5B5-BAA9-BBB7-A497-A5E8C723CCAF}"/>
          </ac:picMkLst>
        </pc:picChg>
        <pc:picChg chg="del">
          <ac:chgData name="Gaebler, Christian" userId="801b901e-9901-4cae-b49c-daa15f1bd541" providerId="ADAL" clId="{7906443D-981A-5D03-9A78-8D8242AB4009}" dt="2026-07-21T18:15:01.492" v="3318" actId="478"/>
          <ac:picMkLst>
            <pc:docMk/>
            <pc:sldMk cId="699828567" sldId="2141412126"/>
            <ac:picMk id="12" creationId="{36F5F829-8170-5FBD-17A6-E336EE793212}"/>
          </ac:picMkLst>
        </pc:picChg>
        <pc:picChg chg="mod">
          <ac:chgData name="Gaebler, Christian" userId="801b901e-9901-4cae-b49c-daa15f1bd541" providerId="ADAL" clId="{7906443D-981A-5D03-9A78-8D8242AB4009}" dt="2026-07-21T18:15:51.325" v="3350"/>
          <ac:picMkLst>
            <pc:docMk/>
            <pc:sldMk cId="699828567" sldId="2141412126"/>
            <ac:picMk id="13" creationId="{0E01B101-AF09-5871-5E44-043D80C60C17}"/>
          </ac:picMkLst>
        </pc:picChg>
        <pc:picChg chg="mod">
          <ac:chgData name="Gaebler, Christian" userId="801b901e-9901-4cae-b49c-daa15f1bd541" providerId="ADAL" clId="{7906443D-981A-5D03-9A78-8D8242AB4009}" dt="2026-07-21T18:15:51.325" v="3350"/>
          <ac:picMkLst>
            <pc:docMk/>
            <pc:sldMk cId="699828567" sldId="2141412126"/>
            <ac:picMk id="14" creationId="{F914FDD2-1AF5-62B4-F8AE-E75CE43F8A99}"/>
          </ac:picMkLst>
        </pc:picChg>
        <pc:picChg chg="del">
          <ac:chgData name="Gaebler, Christian" userId="801b901e-9901-4cae-b49c-daa15f1bd541" providerId="ADAL" clId="{7906443D-981A-5D03-9A78-8D8242AB4009}" dt="2026-07-21T18:15:01.492" v="3318" actId="478"/>
          <ac:picMkLst>
            <pc:docMk/>
            <pc:sldMk cId="699828567" sldId="2141412126"/>
            <ac:picMk id="15" creationId="{B2766A76-BF99-4FB1-CB8A-9798A628AB3D}"/>
          </ac:picMkLst>
        </pc:picChg>
        <pc:picChg chg="add mod modCrop">
          <ac:chgData name="Gaebler, Christian" userId="801b901e-9901-4cae-b49c-daa15f1bd541" providerId="ADAL" clId="{7906443D-981A-5D03-9A78-8D8242AB4009}" dt="2026-07-21T23:02:42.131" v="4527" actId="1076"/>
          <ac:picMkLst>
            <pc:docMk/>
            <pc:sldMk cId="699828567" sldId="2141412126"/>
            <ac:picMk id="16" creationId="{AD1B9672-9FC1-9180-AEC2-B794E485CFB0}"/>
          </ac:picMkLst>
        </pc:picChg>
      </pc:sldChg>
      <pc:sldChg chg="add del">
        <pc:chgData name="Gaebler, Christian" userId="801b901e-9901-4cae-b49c-daa15f1bd541" providerId="ADAL" clId="{7906443D-981A-5D03-9A78-8D8242AB4009}" dt="2026-07-21T18:49:58.592" v="3443" actId="2696"/>
        <pc:sldMkLst>
          <pc:docMk/>
          <pc:sldMk cId="2358836523" sldId="2141412127"/>
        </pc:sldMkLst>
      </pc:sldChg>
      <pc:sldChg chg="add">
        <pc:chgData name="Gaebler, Christian" userId="801b901e-9901-4cae-b49c-daa15f1bd541" providerId="ADAL" clId="{7906443D-981A-5D03-9A78-8D8242AB4009}" dt="2026-07-21T18:49:57.369" v="3442"/>
        <pc:sldMkLst>
          <pc:docMk/>
          <pc:sldMk cId="869050810" sldId="2141412128"/>
        </pc:sldMkLst>
      </pc:sldChg>
      <pc:sldChg chg="add del">
        <pc:chgData name="Gaebler, Christian" userId="801b901e-9901-4cae-b49c-daa15f1bd541" providerId="ADAL" clId="{7906443D-981A-5D03-9A78-8D8242AB4009}" dt="2026-07-21T18:49:57.343" v="3441"/>
        <pc:sldMkLst>
          <pc:docMk/>
          <pc:sldMk cId="3197380854" sldId="2141412128"/>
        </pc:sldMkLst>
      </pc:sldChg>
      <pc:sldChg chg="addSp delSp modSp add mod">
        <pc:chgData name="Gaebler, Christian" userId="801b901e-9901-4cae-b49c-daa15f1bd541" providerId="ADAL" clId="{7906443D-981A-5D03-9A78-8D8242AB4009}" dt="2026-07-21T19:04:58.037" v="3559" actId="1076"/>
        <pc:sldMkLst>
          <pc:docMk/>
          <pc:sldMk cId="7545348" sldId="2141412129"/>
        </pc:sldMkLst>
        <pc:spChg chg="add mod">
          <ac:chgData name="Gaebler, Christian" userId="801b901e-9901-4cae-b49c-daa15f1bd541" providerId="ADAL" clId="{7906443D-981A-5D03-9A78-8D8242AB4009}" dt="2026-07-21T18:54:35.688" v="3464" actId="1076"/>
          <ac:spMkLst>
            <pc:docMk/>
            <pc:sldMk cId="7545348" sldId="2141412129"/>
            <ac:spMk id="7" creationId="{BC7D43A5-5444-F80A-F9DA-3526BABA888F}"/>
          </ac:spMkLst>
        </pc:spChg>
        <pc:spChg chg="add mod">
          <ac:chgData name="Gaebler, Christian" userId="801b901e-9901-4cae-b49c-daa15f1bd541" providerId="ADAL" clId="{7906443D-981A-5D03-9A78-8D8242AB4009}" dt="2026-07-21T18:54:49.778" v="3468" actId="164"/>
          <ac:spMkLst>
            <pc:docMk/>
            <pc:sldMk cId="7545348" sldId="2141412129"/>
            <ac:spMk id="8" creationId="{1C1531D5-A5B1-2CC7-1DEF-ABB777DE991F}"/>
          </ac:spMkLst>
        </pc:spChg>
        <pc:spChg chg="add mod">
          <ac:chgData name="Gaebler, Christian" userId="801b901e-9901-4cae-b49c-daa15f1bd541" providerId="ADAL" clId="{7906443D-981A-5D03-9A78-8D8242AB4009}" dt="2026-07-21T19:04:58.037" v="3559" actId="1076"/>
          <ac:spMkLst>
            <pc:docMk/>
            <pc:sldMk cId="7545348" sldId="2141412129"/>
            <ac:spMk id="10" creationId="{B2139AFE-3CEC-81AC-6FF1-16AFA97DF551}"/>
          </ac:spMkLst>
        </pc:spChg>
        <pc:grpChg chg="add mod">
          <ac:chgData name="Gaebler, Christian" userId="801b901e-9901-4cae-b49c-daa15f1bd541" providerId="ADAL" clId="{7906443D-981A-5D03-9A78-8D8242AB4009}" dt="2026-07-21T18:54:49.778" v="3468" actId="164"/>
          <ac:grpSpMkLst>
            <pc:docMk/>
            <pc:sldMk cId="7545348" sldId="2141412129"/>
            <ac:grpSpMk id="9" creationId="{A9525A69-4766-5AFD-3A0B-C5DC2F05AAD5}"/>
          </ac:grpSpMkLst>
        </pc:grpChg>
        <pc:picChg chg="mod">
          <ac:chgData name="Gaebler, Christian" userId="801b901e-9901-4cae-b49c-daa15f1bd541" providerId="ADAL" clId="{7906443D-981A-5D03-9A78-8D8242AB4009}" dt="2026-07-21T18:54:49.778" v="3468" actId="164"/>
          <ac:picMkLst>
            <pc:docMk/>
            <pc:sldMk cId="7545348" sldId="2141412129"/>
            <ac:picMk id="5" creationId="{7A572E24-3B7C-C5E0-CAF3-5D49D82E3537}"/>
          </ac:picMkLst>
        </pc:picChg>
        <pc:picChg chg="del">
          <ac:chgData name="Gaebler, Christian" userId="801b901e-9901-4cae-b49c-daa15f1bd541" providerId="ADAL" clId="{7906443D-981A-5D03-9A78-8D8242AB4009}" dt="2026-07-21T18:52:16.837" v="3447" actId="478"/>
          <ac:picMkLst>
            <pc:docMk/>
            <pc:sldMk cId="7545348" sldId="2141412129"/>
            <ac:picMk id="110" creationId="{7BFE10FF-5E7B-1FC2-D5BF-C47E289A4BB8}"/>
          </ac:picMkLst>
        </pc:picChg>
      </pc:sldChg>
      <pc:sldChg chg="addSp delSp modSp add mod modNotesTx">
        <pc:chgData name="Gaebler, Christian" userId="801b901e-9901-4cae-b49c-daa15f1bd541" providerId="ADAL" clId="{7906443D-981A-5D03-9A78-8D8242AB4009}" dt="2026-07-22T13:31:38.026" v="5566" actId="20577"/>
        <pc:sldMkLst>
          <pc:docMk/>
          <pc:sldMk cId="340348916" sldId="2141412130"/>
        </pc:sldMkLst>
        <pc:spChg chg="del">
          <ac:chgData name="Gaebler, Christian" userId="801b901e-9901-4cae-b49c-daa15f1bd541" providerId="ADAL" clId="{7906443D-981A-5D03-9A78-8D8242AB4009}" dt="2026-07-21T19:41:59.649" v="3801" actId="478"/>
          <ac:spMkLst>
            <pc:docMk/>
            <pc:sldMk cId="340348916" sldId="2141412130"/>
            <ac:spMk id="4" creationId="{8D5E727A-F75A-AA7A-C467-1DD29DB5886A}"/>
          </ac:spMkLst>
        </pc:spChg>
        <pc:spChg chg="add mod">
          <ac:chgData name="Gaebler, Christian" userId="801b901e-9901-4cae-b49c-daa15f1bd541" providerId="ADAL" clId="{7906443D-981A-5D03-9A78-8D8242AB4009}" dt="2026-07-21T20:15:37.321" v="3903" actId="1076"/>
          <ac:spMkLst>
            <pc:docMk/>
            <pc:sldMk cId="340348916" sldId="2141412130"/>
            <ac:spMk id="11" creationId="{E5FB5974-5087-49D8-3527-5AF989F6AC14}"/>
          </ac:spMkLst>
        </pc:spChg>
        <pc:spChg chg="add mod">
          <ac:chgData name="Gaebler, Christian" userId="801b901e-9901-4cae-b49c-daa15f1bd541" providerId="ADAL" clId="{7906443D-981A-5D03-9A78-8D8242AB4009}" dt="2026-07-21T22:32:22.982" v="4018" actId="113"/>
          <ac:spMkLst>
            <pc:docMk/>
            <pc:sldMk cId="340348916" sldId="2141412130"/>
            <ac:spMk id="13" creationId="{889473C1-70C6-EC4F-4EC7-60574F54315D}"/>
          </ac:spMkLst>
        </pc:spChg>
        <pc:spChg chg="add mod">
          <ac:chgData name="Gaebler, Christian" userId="801b901e-9901-4cae-b49c-daa15f1bd541" providerId="ADAL" clId="{7906443D-981A-5D03-9A78-8D8242AB4009}" dt="2026-07-21T22:33:11.977" v="4098" actId="1076"/>
          <ac:spMkLst>
            <pc:docMk/>
            <pc:sldMk cId="340348916" sldId="2141412130"/>
            <ac:spMk id="14" creationId="{3C8D3B40-F79D-A74E-ABCF-6EAF5018FD70}"/>
          </ac:spMkLst>
        </pc:spChg>
        <pc:picChg chg="del">
          <ac:chgData name="Gaebler, Christian" userId="801b901e-9901-4cae-b49c-daa15f1bd541" providerId="ADAL" clId="{7906443D-981A-5D03-9A78-8D8242AB4009}" dt="2026-07-21T19:41:57.328" v="3800" actId="478"/>
          <ac:picMkLst>
            <pc:docMk/>
            <pc:sldMk cId="340348916" sldId="2141412130"/>
            <ac:picMk id="6" creationId="{FFF9A157-03F1-27B1-BFAF-57AF4638D607}"/>
          </ac:picMkLst>
        </pc:picChg>
        <pc:picChg chg="add mod">
          <ac:chgData name="Gaebler, Christian" userId="801b901e-9901-4cae-b49c-daa15f1bd541" providerId="ADAL" clId="{7906443D-981A-5D03-9A78-8D8242AB4009}" dt="2026-07-21T20:15:40.602" v="3904" actId="1076"/>
          <ac:picMkLst>
            <pc:docMk/>
            <pc:sldMk cId="340348916" sldId="2141412130"/>
            <ac:picMk id="8" creationId="{45DCEF12-B4A2-9C86-CC5C-560E8A1003FA}"/>
          </ac:picMkLst>
        </pc:picChg>
        <pc:picChg chg="add mod">
          <ac:chgData name="Gaebler, Christian" userId="801b901e-9901-4cae-b49c-daa15f1bd541" providerId="ADAL" clId="{7906443D-981A-5D03-9A78-8D8242AB4009}" dt="2026-07-21T20:16:10.989" v="3911" actId="1076"/>
          <ac:picMkLst>
            <pc:docMk/>
            <pc:sldMk cId="340348916" sldId="2141412130"/>
            <ac:picMk id="9" creationId="{921DBFDB-7CB4-FDC3-6DA1-412A3ACFA531}"/>
          </ac:picMkLst>
        </pc:picChg>
      </pc:sldChg>
      <pc:sldChg chg="addSp delSp modSp add mod modAnim">
        <pc:chgData name="Gaebler, Christian" userId="801b901e-9901-4cae-b49c-daa15f1bd541" providerId="ADAL" clId="{7906443D-981A-5D03-9A78-8D8242AB4009}" dt="2026-07-22T11:19:25.639" v="5367"/>
        <pc:sldMkLst>
          <pc:docMk/>
          <pc:sldMk cId="3684126925" sldId="2141412131"/>
        </pc:sldMkLst>
        <pc:spChg chg="mod">
          <ac:chgData name="Gaebler, Christian" userId="801b901e-9901-4cae-b49c-daa15f1bd541" providerId="ADAL" clId="{7906443D-981A-5D03-9A78-8D8242AB4009}" dt="2026-07-21T22:45:10.849" v="4212" actId="1076"/>
          <ac:spMkLst>
            <pc:docMk/>
            <pc:sldMk cId="3684126925" sldId="2141412131"/>
            <ac:spMk id="3" creationId="{BDF7C5B5-1E92-7E9C-77C5-A4F41988842F}"/>
          </ac:spMkLst>
        </pc:spChg>
        <pc:spChg chg="del">
          <ac:chgData name="Gaebler, Christian" userId="801b901e-9901-4cae-b49c-daa15f1bd541" providerId="ADAL" clId="{7906443D-981A-5D03-9A78-8D8242AB4009}" dt="2026-07-21T22:44:47.965" v="4186" actId="478"/>
          <ac:spMkLst>
            <pc:docMk/>
            <pc:sldMk cId="3684126925" sldId="2141412131"/>
            <ac:spMk id="8" creationId="{3554F251-1F7F-0A8C-E272-AA26AE233306}"/>
          </ac:spMkLst>
        </pc:spChg>
        <pc:spChg chg="add del mod">
          <ac:chgData name="Gaebler, Christian" userId="801b901e-9901-4cae-b49c-daa15f1bd541" providerId="ADAL" clId="{7906443D-981A-5D03-9A78-8D8242AB4009}" dt="2026-07-21T22:52:17.670" v="4246" actId="478"/>
          <ac:spMkLst>
            <pc:docMk/>
            <pc:sldMk cId="3684126925" sldId="2141412131"/>
            <ac:spMk id="15" creationId="{89C15B8D-CA36-099E-A3FA-28257869BE78}"/>
          </ac:spMkLst>
        </pc:spChg>
        <pc:spChg chg="add mod">
          <ac:chgData name="Gaebler, Christian" userId="801b901e-9901-4cae-b49c-daa15f1bd541" providerId="ADAL" clId="{7906443D-981A-5D03-9A78-8D8242AB4009}" dt="2026-07-21T22:52:26.364" v="4248" actId="1076"/>
          <ac:spMkLst>
            <pc:docMk/>
            <pc:sldMk cId="3684126925" sldId="2141412131"/>
            <ac:spMk id="16" creationId="{684F3C84-DE97-92CD-0633-3BD9A44BC548}"/>
          </ac:spMkLst>
        </pc:spChg>
        <pc:grpChg chg="add mod">
          <ac:chgData name="Gaebler, Christian" userId="801b901e-9901-4cae-b49c-daa15f1bd541" providerId="ADAL" clId="{7906443D-981A-5D03-9A78-8D8242AB4009}" dt="2026-07-22T11:10:55.607" v="5359" actId="164"/>
          <ac:grpSpMkLst>
            <pc:docMk/>
            <pc:sldMk cId="3684126925" sldId="2141412131"/>
            <ac:grpSpMk id="7" creationId="{9F26CA96-558F-A32B-1A16-CAFBDFA5561E}"/>
          </ac:grpSpMkLst>
        </pc:grpChg>
        <pc:grpChg chg="add mod">
          <ac:chgData name="Gaebler, Christian" userId="801b901e-9901-4cae-b49c-daa15f1bd541" providerId="ADAL" clId="{7906443D-981A-5D03-9A78-8D8242AB4009}" dt="2026-07-22T11:11:01.590" v="5361" actId="164"/>
          <ac:grpSpMkLst>
            <pc:docMk/>
            <pc:sldMk cId="3684126925" sldId="2141412131"/>
            <ac:grpSpMk id="8" creationId="{EC9A0ED8-9821-456A-E244-72A906F0BB50}"/>
          </ac:grpSpMkLst>
        </pc:grpChg>
        <pc:grpChg chg="add mod">
          <ac:chgData name="Gaebler, Christian" userId="801b901e-9901-4cae-b49c-daa15f1bd541" providerId="ADAL" clId="{7906443D-981A-5D03-9A78-8D8242AB4009}" dt="2026-07-22T11:11:08.190" v="5363" actId="164"/>
          <ac:grpSpMkLst>
            <pc:docMk/>
            <pc:sldMk cId="3684126925" sldId="2141412131"/>
            <ac:grpSpMk id="15" creationId="{DDC36E36-4ABA-50EA-B5E0-45F28DAEFC14}"/>
          </ac:grpSpMkLst>
        </pc:grpChg>
        <pc:picChg chg="add mod">
          <ac:chgData name="Gaebler, Christian" userId="801b901e-9901-4cae-b49c-daa15f1bd541" providerId="ADAL" clId="{7906443D-981A-5D03-9A78-8D8242AB4009}" dt="2026-07-22T11:10:55.607" v="5359" actId="164"/>
          <ac:picMkLst>
            <pc:docMk/>
            <pc:sldMk cId="3684126925" sldId="2141412131"/>
            <ac:picMk id="6" creationId="{79F8DBB1-CD79-337C-A867-721F6D348356}"/>
          </ac:picMkLst>
        </pc:picChg>
        <pc:picChg chg="del">
          <ac:chgData name="Gaebler, Christian" userId="801b901e-9901-4cae-b49c-daa15f1bd541" providerId="ADAL" clId="{7906443D-981A-5D03-9A78-8D8242AB4009}" dt="2026-07-21T22:44:45.783" v="4185" actId="478"/>
          <ac:picMkLst>
            <pc:docMk/>
            <pc:sldMk cId="3684126925" sldId="2141412131"/>
            <ac:picMk id="7" creationId="{86319A86-E110-1DE3-F3F2-43998B7CEB86}"/>
          </ac:picMkLst>
        </pc:picChg>
        <pc:picChg chg="add mod">
          <ac:chgData name="Gaebler, Christian" userId="801b901e-9901-4cae-b49c-daa15f1bd541" providerId="ADAL" clId="{7906443D-981A-5D03-9A78-8D8242AB4009}" dt="2026-07-22T11:10:55.607" v="5359" actId="164"/>
          <ac:picMkLst>
            <pc:docMk/>
            <pc:sldMk cId="3684126925" sldId="2141412131"/>
            <ac:picMk id="9" creationId="{C1F95781-334B-A5FA-24E1-5EB774CD270E}"/>
          </ac:picMkLst>
        </pc:picChg>
        <pc:picChg chg="add mod">
          <ac:chgData name="Gaebler, Christian" userId="801b901e-9901-4cae-b49c-daa15f1bd541" providerId="ADAL" clId="{7906443D-981A-5D03-9A78-8D8242AB4009}" dt="2026-07-22T11:11:01.590" v="5361" actId="164"/>
          <ac:picMkLst>
            <pc:docMk/>
            <pc:sldMk cId="3684126925" sldId="2141412131"/>
            <ac:picMk id="10" creationId="{65F2E5BA-0DF7-7BFE-82FB-E1B24399532C}"/>
          </ac:picMkLst>
        </pc:picChg>
        <pc:picChg chg="add mod">
          <ac:chgData name="Gaebler, Christian" userId="801b901e-9901-4cae-b49c-daa15f1bd541" providerId="ADAL" clId="{7906443D-981A-5D03-9A78-8D8242AB4009}" dt="2026-07-22T11:11:01.590" v="5361" actId="164"/>
          <ac:picMkLst>
            <pc:docMk/>
            <pc:sldMk cId="3684126925" sldId="2141412131"/>
            <ac:picMk id="11" creationId="{E0B87864-6554-36C5-871A-8C24D17860CC}"/>
          </ac:picMkLst>
        </pc:picChg>
        <pc:picChg chg="add mod">
          <ac:chgData name="Gaebler, Christian" userId="801b901e-9901-4cae-b49c-daa15f1bd541" providerId="ADAL" clId="{7906443D-981A-5D03-9A78-8D8242AB4009}" dt="2026-07-22T11:11:08.190" v="5363" actId="164"/>
          <ac:picMkLst>
            <pc:docMk/>
            <pc:sldMk cId="3684126925" sldId="2141412131"/>
            <ac:picMk id="12" creationId="{D5207244-1DBF-8E97-386A-C5765B2218DE}"/>
          </ac:picMkLst>
        </pc:picChg>
        <pc:picChg chg="add mod">
          <ac:chgData name="Gaebler, Christian" userId="801b901e-9901-4cae-b49c-daa15f1bd541" providerId="ADAL" clId="{7906443D-981A-5D03-9A78-8D8242AB4009}" dt="2026-07-22T11:11:08.190" v="5363" actId="164"/>
          <ac:picMkLst>
            <pc:docMk/>
            <pc:sldMk cId="3684126925" sldId="2141412131"/>
            <ac:picMk id="13" creationId="{FB9979E5-B4E4-9B39-2006-1C15D2483E4D}"/>
          </ac:picMkLst>
        </pc:picChg>
        <pc:picChg chg="add mod">
          <ac:chgData name="Gaebler, Christian" userId="801b901e-9901-4cae-b49c-daa15f1bd541" providerId="ADAL" clId="{7906443D-981A-5D03-9A78-8D8242AB4009}" dt="2026-07-22T11:11:08.190" v="5363" actId="164"/>
          <ac:picMkLst>
            <pc:docMk/>
            <pc:sldMk cId="3684126925" sldId="2141412131"/>
            <ac:picMk id="14" creationId="{F1705B1A-831C-2C25-2261-573B59B3699B}"/>
          </ac:picMkLst>
        </pc:picChg>
      </pc:sldChg>
      <pc:sldChg chg="delSp add mod">
        <pc:chgData name="Gaebler, Christian" userId="801b901e-9901-4cae-b49c-daa15f1bd541" providerId="ADAL" clId="{7906443D-981A-5D03-9A78-8D8242AB4009}" dt="2026-07-21T22:50:10.086" v="4233" actId="478"/>
        <pc:sldMkLst>
          <pc:docMk/>
          <pc:sldMk cId="3722847645" sldId="2141412132"/>
        </pc:sldMkLst>
        <pc:spChg chg="del">
          <ac:chgData name="Gaebler, Christian" userId="801b901e-9901-4cae-b49c-daa15f1bd541" providerId="ADAL" clId="{7906443D-981A-5D03-9A78-8D8242AB4009}" dt="2026-07-21T22:50:10.086" v="4233" actId="478"/>
          <ac:spMkLst>
            <pc:docMk/>
            <pc:sldMk cId="3722847645" sldId="2141412132"/>
            <ac:spMk id="17" creationId="{F5ED4A9A-5C13-872A-58F2-B9C6DC99DECA}"/>
          </ac:spMkLst>
        </pc:spChg>
        <pc:picChg chg="del">
          <ac:chgData name="Gaebler, Christian" userId="801b901e-9901-4cae-b49c-daa15f1bd541" providerId="ADAL" clId="{7906443D-981A-5D03-9A78-8D8242AB4009}" dt="2026-07-21T22:50:10.086" v="4233" actId="478"/>
          <ac:picMkLst>
            <pc:docMk/>
            <pc:sldMk cId="3722847645" sldId="2141412132"/>
            <ac:picMk id="15" creationId="{C63E5946-EC9E-AC35-BC03-579E7FF1FA5C}"/>
          </ac:picMkLst>
        </pc:picChg>
        <pc:picChg chg="del">
          <ac:chgData name="Gaebler, Christian" userId="801b901e-9901-4cae-b49c-daa15f1bd541" providerId="ADAL" clId="{7906443D-981A-5D03-9A78-8D8242AB4009}" dt="2026-07-21T22:50:10.086" v="4233" actId="478"/>
          <ac:picMkLst>
            <pc:docMk/>
            <pc:sldMk cId="3722847645" sldId="2141412132"/>
            <ac:picMk id="16" creationId="{92FB7506-4F4C-BD5C-6F6B-AE3479DB8B73}"/>
          </ac:picMkLst>
        </pc:picChg>
      </pc:sldChg>
      <pc:sldChg chg="addSp delSp modSp add mod">
        <pc:chgData name="Gaebler, Christian" userId="801b901e-9901-4cae-b49c-daa15f1bd541" providerId="ADAL" clId="{7906443D-981A-5D03-9A78-8D8242AB4009}" dt="2026-07-22T10:39:48.066" v="5116" actId="20577"/>
        <pc:sldMkLst>
          <pc:docMk/>
          <pc:sldMk cId="3986610798" sldId="2141412133"/>
        </pc:sldMkLst>
        <pc:spChg chg="mod">
          <ac:chgData name="Gaebler, Christian" userId="801b901e-9901-4cae-b49c-daa15f1bd541" providerId="ADAL" clId="{7906443D-981A-5D03-9A78-8D8242AB4009}" dt="2026-07-22T10:39:48.066" v="5116" actId="20577"/>
          <ac:spMkLst>
            <pc:docMk/>
            <pc:sldMk cId="3986610798" sldId="2141412133"/>
            <ac:spMk id="2" creationId="{985F06DC-7EFF-09D9-1A42-886EEB96198B}"/>
          </ac:spMkLst>
        </pc:spChg>
        <pc:spChg chg="del">
          <ac:chgData name="Gaebler, Christian" userId="801b901e-9901-4cae-b49c-daa15f1bd541" providerId="ADAL" clId="{7906443D-981A-5D03-9A78-8D8242AB4009}" dt="2026-07-22T10:34:27.229" v="4951" actId="478"/>
          <ac:spMkLst>
            <pc:docMk/>
            <pc:sldMk cId="3986610798" sldId="2141412133"/>
            <ac:spMk id="8" creationId="{5D497DFA-05C2-941D-7F12-EF097FEED256}"/>
          </ac:spMkLst>
        </pc:spChg>
        <pc:spChg chg="add mod">
          <ac:chgData name="Gaebler, Christian" userId="801b901e-9901-4cae-b49c-daa15f1bd541" providerId="ADAL" clId="{7906443D-981A-5D03-9A78-8D8242AB4009}" dt="2026-07-22T10:39:32.888" v="5114" actId="20577"/>
          <ac:spMkLst>
            <pc:docMk/>
            <pc:sldMk cId="3986610798" sldId="2141412133"/>
            <ac:spMk id="13" creationId="{67AE00C7-B084-64AD-6624-DD5555D839A0}"/>
          </ac:spMkLst>
        </pc:spChg>
        <pc:grpChg chg="add mod">
          <ac:chgData name="Gaebler, Christian" userId="801b901e-9901-4cae-b49c-daa15f1bd541" providerId="ADAL" clId="{7906443D-981A-5D03-9A78-8D8242AB4009}" dt="2026-07-22T10:35:24.046" v="4957" actId="164"/>
          <ac:grpSpMkLst>
            <pc:docMk/>
            <pc:sldMk cId="3986610798" sldId="2141412133"/>
            <ac:grpSpMk id="12" creationId="{458B81BB-37B9-EF9B-A5D4-5980EA75CAEC}"/>
          </ac:grpSpMkLst>
        </pc:grpChg>
        <pc:picChg chg="add mod">
          <ac:chgData name="Gaebler, Christian" userId="801b901e-9901-4cae-b49c-daa15f1bd541" providerId="ADAL" clId="{7906443D-981A-5D03-9A78-8D8242AB4009}" dt="2026-07-22T10:35:24.046" v="4957" actId="164"/>
          <ac:picMkLst>
            <pc:docMk/>
            <pc:sldMk cId="3986610798" sldId="2141412133"/>
            <ac:picMk id="3" creationId="{CA5B7262-8172-C8AC-CF62-CB542423DB90}"/>
          </ac:picMkLst>
        </pc:picChg>
        <pc:picChg chg="del">
          <ac:chgData name="Gaebler, Christian" userId="801b901e-9901-4cae-b49c-daa15f1bd541" providerId="ADAL" clId="{7906443D-981A-5D03-9A78-8D8242AB4009}" dt="2026-07-22T10:34:16.984" v="4949" actId="478"/>
          <ac:picMkLst>
            <pc:docMk/>
            <pc:sldMk cId="3986610798" sldId="2141412133"/>
            <ac:picMk id="7" creationId="{49D3C707-FDA9-E773-F15E-6176FCCB81C0}"/>
          </ac:picMkLst>
        </pc:picChg>
        <pc:picChg chg="add mod">
          <ac:chgData name="Gaebler, Christian" userId="801b901e-9901-4cae-b49c-daa15f1bd541" providerId="ADAL" clId="{7906443D-981A-5D03-9A78-8D8242AB4009}" dt="2026-07-22T10:36:57.445" v="5014" actId="1035"/>
          <ac:picMkLst>
            <pc:docMk/>
            <pc:sldMk cId="3986610798" sldId="2141412133"/>
            <ac:picMk id="11" creationId="{F5E864BE-7BBE-DBAE-6076-A235BB790546}"/>
          </ac:picMkLst>
        </pc:picChg>
      </pc:sldChg>
      <pc:sldChg chg="add del">
        <pc:chgData name="Gaebler, Christian" userId="801b901e-9901-4cae-b49c-daa15f1bd541" providerId="ADAL" clId="{7906443D-981A-5D03-9A78-8D8242AB4009}" dt="2026-07-22T11:05:15.134" v="5313" actId="2696"/>
        <pc:sldMkLst>
          <pc:docMk/>
          <pc:sldMk cId="2602668056" sldId="2141412134"/>
        </pc:sldMkLst>
      </pc:sldChg>
      <pc:sldChg chg="addSp delSp modSp add mod ord">
        <pc:chgData name="Gaebler, Christian" userId="801b901e-9901-4cae-b49c-daa15f1bd541" providerId="ADAL" clId="{7906443D-981A-5D03-9A78-8D8242AB4009}" dt="2026-07-22T11:06:16.174" v="5319" actId="478"/>
        <pc:sldMkLst>
          <pc:docMk/>
          <pc:sldMk cId="4264932294" sldId="2141412134"/>
        </pc:sldMkLst>
        <pc:spChg chg="del">
          <ac:chgData name="Gaebler, Christian" userId="801b901e-9901-4cae-b49c-daa15f1bd541" providerId="ADAL" clId="{7906443D-981A-5D03-9A78-8D8242AB4009}" dt="2026-07-22T11:05:58.932" v="5316" actId="478"/>
          <ac:spMkLst>
            <pc:docMk/>
            <pc:sldMk cId="4264932294" sldId="2141412134"/>
            <ac:spMk id="2" creationId="{FD4FA1B4-F3D0-4B71-BC12-9745D5D1BDCE}"/>
          </ac:spMkLst>
        </pc:spChg>
        <pc:spChg chg="add del mod">
          <ac:chgData name="Gaebler, Christian" userId="801b901e-9901-4cae-b49c-daa15f1bd541" providerId="ADAL" clId="{7906443D-981A-5D03-9A78-8D8242AB4009}" dt="2026-07-22T11:06:16.174" v="5319" actId="478"/>
          <ac:spMkLst>
            <pc:docMk/>
            <pc:sldMk cId="4264932294" sldId="2141412134"/>
            <ac:spMk id="3" creationId="{D9CDD1DB-1C6D-3587-FEE5-CF8F1EC2B3C0}"/>
          </ac:spMkLst>
        </pc:spChg>
        <pc:spChg chg="del">
          <ac:chgData name="Gaebler, Christian" userId="801b901e-9901-4cae-b49c-daa15f1bd541" providerId="ADAL" clId="{7906443D-981A-5D03-9A78-8D8242AB4009}" dt="2026-07-22T11:06:04.779" v="5318" actId="478"/>
          <ac:spMkLst>
            <pc:docMk/>
            <pc:sldMk cId="4264932294" sldId="2141412134"/>
            <ac:spMk id="8" creationId="{2A2DDBBF-BAFE-2F8F-831C-0EB98267F95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Charité Text Office" pitchFamily="2" charset="0"/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Charité Text Office" pitchFamily="2" charset="0"/>
              </a:defRPr>
            </a:lvl1pPr>
          </a:lstStyle>
          <a:p>
            <a:fld id="{9A065712-CC01-4EEB-96F7-64B7891CA6B4}" type="datetimeFigureOut">
              <a:rPr lang="de-DE" smtClean="0"/>
              <a:pPr/>
              <a:t>22.07.26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Charité Text Office" pitchFamily="2" charset="0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Charité Text Office" pitchFamily="2" charset="0"/>
              </a:defRPr>
            </a:lvl1pPr>
          </a:lstStyle>
          <a:p>
            <a:fld id="{824D9D30-8414-458A-8EC3-63F2EE293130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45367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Charité Text Office" pitchFamily="2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Charité Text Office" pitchFamily="2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Charité Text Office" pitchFamily="2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Charité Text Office" pitchFamily="2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Charité Text Office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D9D30-8414-458A-8EC3-63F2EE293130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656381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C16D5A-1B9E-F58E-5D1C-ABC8A09F9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208800-9CC6-F3B3-1870-8E67F4E089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D3421A-052E-A25A-090D-F48B0D5B51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6096A2-EB02-C6DB-55E6-39124138B9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9389E9-783E-9A47-9538-7229B919C64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harité Text Office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harité Text Office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5352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D6303-D97F-12C3-89AE-2256827CE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2B345D-B413-E94A-9764-92ECEE0C6B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193DC8-97CD-07DF-C860-F75BCE3FCF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7176B5-2C20-EE6E-D399-14DC05641B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9389E9-783E-9A47-9538-7229B919C64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harité Text Office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harité Text Office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8651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6BA6AB-E214-79DA-8244-43B2CC3B7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00C279-9BA6-C87E-9EDA-F7F0786273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53C7E8-77F1-1DCE-65D5-9D3F3A5D73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65E590-A13D-F9A1-386E-84E684B1E3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389E9-783E-9A47-9538-7229B919C64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3115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EEE36-CD1A-266E-8C82-040096BDC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A195DF-2231-A87F-7201-10D5C9F46A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81B860-DB80-37DE-2EF5-C5E77FD508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A5A9E4-33C8-415D-B866-652482AC27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389E9-783E-9A47-9538-7229B919C64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8762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6BA6AB-E214-79DA-8244-43B2CC3B7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00C279-9BA6-C87E-9EDA-F7F0786273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53C7E8-77F1-1DCE-65D5-9D3F3A5D73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65E590-A13D-F9A1-386E-84E684B1E3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389E9-783E-9A47-9538-7229B919C64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2129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62E30-3BE4-0CBE-7A5C-7BB29D9AB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FAE882-0B70-81E7-FE29-06566EA40B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0B1DF3-A89D-32BC-1D32-77DB3E8D9C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98EE85-ECBA-035C-8831-5F22EFBAC4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389E9-783E-9A47-9538-7229B919C64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8758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075D91-C4B8-039B-72AF-7EDC046DC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14358B-F99E-BB14-4A3D-D9DB2A4A22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8F2E6C-E37D-E7BA-9290-FDF628092B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F452EB-B35C-A447-81FB-91768A587F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389E9-783E-9A47-9538-7229B919C64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2278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C6746-F8EE-96C7-021C-0B784A9BB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AE86EB-B2CF-A476-59E0-5F22D53A31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3422DA-FDAB-AAD7-8415-29048E3F60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2C8FEB-2959-F92E-D891-E51C3B1117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389E9-783E-9A47-9538-7229B919C64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1958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A702B-935C-94BE-B628-12EBB5A99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AC86AB-3DB2-4023-39F2-784FCE58D5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DF168D-47F1-15C1-C1AB-19B442CA3B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22F139-7B21-314C-047D-FE9DA9BD2B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389E9-783E-9A47-9538-7229B919C64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7399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F9847-959B-B358-A082-F92A208AA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724E6F-EBC8-544C-AE29-A1C2D3E1D5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08D483-5BA4-6AEC-C081-7905E80DD1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A9EF52-2F29-11DC-DD11-03DF388288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C82E2E-B670-A947-A5E6-14103B1C343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8209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E9F73-9B1C-E01E-9B36-7CCFCED8C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939C18-4717-9FEB-4C15-B90C223A81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949C63-75D2-AD01-B03E-D21866C760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68125E-A062-83A4-30D1-B681A51126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389E9-783E-9A47-9538-7229B919C64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4256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593CB-1AEC-E293-7CF4-5E7C88BAF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AD22F2-CAB5-16BA-3550-0E1E7B8EFA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288CD5-E4FC-7BAA-AE57-6C8C21CFFD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15141F-4330-8623-35F5-67AAC92455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389E9-783E-9A47-9538-7229B919C64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0832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8422A-59F9-9566-95B0-04E02F7A96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107DCC-42C0-FE00-15AE-E2CCF13847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5EDC82-CA77-9093-8000-016CA59A1E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DD29F2-1A4C-1C95-0809-B7844E0ECA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389E9-783E-9A47-9538-7229B919C64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5742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48DADF-DC8D-364D-A760-4103EDCE25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64820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88CFE-6081-103A-E7AA-A581194C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C9F55F-D0CD-4379-2C5E-9A5FB5D2DF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1E5A7E-ADE1-C98E-C564-EF84572A20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053BB1-5B58-1688-32DD-2AB12EBB84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48DADF-DC8D-364D-A760-4103EDCE25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41789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8E725-022C-7B91-0EE6-0DE03C487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F7D2BF-1D84-1834-224A-F9CB40BC47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61843C-0404-D217-40BA-7939BD052B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C942D3-B254-A7E0-DF75-6D5B80841F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48DADF-DC8D-364D-A760-4103EDCE25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07455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D9D30-8414-458A-8EC3-63F2EE293130}" type="slidenum">
              <a:rPr lang="de-DE" smtClean="0"/>
              <a:pPr/>
              <a:t>18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041510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8864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18658-A120-F254-512E-516F5CFFC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FC83D1-7564-3A73-042C-BFE0A96F2D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1503EB-98B4-BB26-3553-29E03F1138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6579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D9D30-8414-458A-8EC3-63F2EE293130}" type="slidenum">
              <a:rPr lang="de-DE" smtClean="0"/>
              <a:pPr/>
              <a:t>21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502955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AA5BE8-19A5-E74B-EB1A-6C1F87444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6888C8-7D25-8FA7-152D-F496349A63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829027-8571-B764-E23F-A5C88EFE77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B11948-B8C3-AAEE-73AF-063BD6B361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389E9-783E-9A47-9538-7229B919C64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8880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E077EB-3216-6745-C0A6-9AC6191E3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9D915D-5D3C-90DA-AF19-0A9FD8C765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335882-B5CF-0490-7FD1-6A86B52C74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3F41E0-0742-D70A-655B-343B5A8C62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389E9-783E-9A47-9538-7229B919C64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2812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has been a wealth of new insights on biological correlates on who gets to control and who not.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D9D30-8414-458A-8EC3-63F2EE293130}" type="slidenum">
              <a:rPr lang="de-DE" smtClean="0"/>
              <a:pPr/>
              <a:t>24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485132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C07BD-7471-8D48-3246-B80B5BDF5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11F8DD-BDA0-EC51-982A-CA50A2264E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0CCEC5-6025-58B2-BF6A-361DD0699E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features that separates controllers from the outset are stem-like CD8 memory cells and potent autologous neutralizing antibodies to begin with. Upon </a:t>
            </a:r>
            <a:r>
              <a:rPr lang="en-US" dirty="0" err="1"/>
              <a:t>bNAb</a:t>
            </a:r>
            <a:r>
              <a:rPr lang="en-US" dirty="0"/>
              <a:t> intervention the stem-like populations can expand into effector cells with high proliferative potential, antigen sensitivity and robust cytolytic activity, contributing to post-intervention control.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E179B8-5986-A2A1-E10E-A128F7E093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D9D30-8414-458A-8EC3-63F2EE293130}" type="slidenum">
              <a:rPr lang="de-DE" smtClean="0"/>
              <a:pPr/>
              <a:t>25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148733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16DF7-8745-4DF9-49CC-1E5F3349A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FB6547-F817-E539-2E8B-C3FE0F2B57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743D33-B5FD-B22D-9B77-3A29EC88FE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D60B4B-76E1-DA59-C22C-3A8804647F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D9D30-8414-458A-8EC3-63F2EE293130}" type="slidenum">
              <a:rPr lang="de-DE" smtClean="0"/>
              <a:pPr/>
              <a:t>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138946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1FFF7-ECB7-56F1-84A2-B3BB2ED55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97E622-3717-8B45-C0C0-1974607E58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18BA35-DB29-2D0E-2242-1917113456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B44FAA-D904-5A2A-7631-84BE296426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D9D30-8414-458A-8EC3-63F2EE293130}" type="slidenum">
              <a:rPr lang="de-DE" smtClean="0"/>
              <a:pPr/>
              <a:t>27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641305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08CCD-9D2D-E5A6-4F11-10DEB7A81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84EAE0-C579-6A71-3A2C-10F0B194B0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D50A73-6DA5-056F-C18C-192F287B4C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B7000A-722D-3A81-0AB2-6114133FCF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9389E9-783E-9A47-9538-7229B919C64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60666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D9D30-8414-458A-8EC3-63F2EE293130}" type="slidenum">
              <a:rPr lang="de-DE" smtClean="0"/>
              <a:pPr/>
              <a:t>30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5262063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510A5-3CDB-3891-3996-951E755C1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8B234D-9D6D-0398-B3DE-08C975066A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C1A1A3-0211-3508-288B-0E7E94F0AE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construct combines two modifications. A CD4-based chimeric receptor directs the T cells to HIV envelope on infected cells while zinc finger nucleases disrupt CCR5 so the cells resist infection themselves. </a:t>
            </a:r>
          </a:p>
          <a:p>
            <a:r>
              <a:rPr lang="en-US" dirty="0"/>
              <a:t>In this clinical trial one out of ten participant maintained viral control for 90 weeks </a:t>
            </a:r>
            <a:r>
              <a:rPr lang="en-US"/>
              <a:t>after rebound.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F6BAA8-863F-DED4-FA69-90B959D796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D9D30-8414-458A-8EC3-63F2EE293130}" type="slidenum">
              <a:rPr lang="de-DE" smtClean="0"/>
              <a:pPr/>
              <a:t>31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129082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Mexico, Argentina, Chile, </a:t>
            </a:r>
            <a:r>
              <a:rPr lang="en-US" dirty="0" err="1"/>
              <a:t>Brasil</a:t>
            </a:r>
            <a:r>
              <a:rPr lang="en-US" dirty="0"/>
              <a:t>, Peru, Uruguay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D9D30-8414-458A-8EC3-63F2EE293130}" type="slidenum">
              <a:rPr lang="de-DE" smtClean="0"/>
              <a:pPr/>
              <a:t>33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85899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A9D0DC-EA85-994D-2E0E-BB0F2861D5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53EDBC-82C8-0912-7ECF-3102CCFD61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2AC37E-07A1-5612-BB07-1430237D3B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13 countries, 20 institutions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6D3C58-E2EE-D222-3721-3C9A9CD42A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D9D30-8414-458A-8EC3-63F2EE293130}" type="slidenum">
              <a:rPr lang="de-DE" smtClean="0"/>
              <a:pPr/>
              <a:t>34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652666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620DE-E4C9-77C4-7A13-8074AF8DF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CFAE7B-6BB0-9169-9028-61D2965691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44FC30-0176-5A27-5386-05DBFCFF8F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13 countries, 20 institutions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75228A-0738-71E9-412A-1E8C3F1894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D9D30-8414-458A-8EC3-63F2EE293130}" type="slidenum">
              <a:rPr lang="de-DE" smtClean="0"/>
              <a:pPr/>
              <a:t>35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1256724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0241F3-071A-E083-A7E5-67E9CBA3A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EA4DF1-DE6D-7EEC-643A-C2C2D1422C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597512-7CDC-3963-B288-3C67F75E6D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13 countries, 20 institutions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2F57C9-6DD2-8D90-5590-7E7ABDF7B4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4D9D30-8414-458A-8EC3-63F2EE293130}" type="slidenum">
              <a:rPr lang="de-DE" smtClean="0"/>
              <a:pPr/>
              <a:t>36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48633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CB985E58-73E2-B29E-A012-2F63CE235319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533E72B6-CD3E-AC98-4643-9EE1A95560DD}"/>
              </a:ext>
            </a:extLst>
          </p:cNvPr>
          <p:cNvSpPr/>
          <p:nvPr/>
        </p:nvSpPr>
        <p:spPr>
          <a:xfrm>
            <a:off x="3052799" y="571499"/>
            <a:ext cx="8120025" cy="57134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85B4324-9483-AD08-A73D-10755027B27E}"/>
              </a:ext>
            </a:extLst>
          </p:cNvPr>
          <p:cNvPicPr>
            <a:picLocks noChangeAspect="1"/>
          </p:cNvPicPr>
          <p:nvPr/>
        </p:nvPicPr>
        <p:blipFill>
          <a:blip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6842" y="1117068"/>
            <a:ext cx="2299114" cy="120609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73DD7CD-320F-0C40-8320-F1C3F4BB0C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1601" y="571499"/>
            <a:ext cx="4558049" cy="5713413"/>
          </a:xfrm>
        </p:spPr>
        <p:txBody>
          <a:bodyPr anchor="ctr"/>
          <a:lstStyle>
            <a:lvl1pPr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noProof="0" dirty="0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2095E5C9-E920-0580-7ADC-22B0168C4F7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9192" y="3999600"/>
            <a:ext cx="2034000" cy="2286000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85200" indent="0" algn="ctr">
              <a:buNone/>
              <a:defRPr sz="1200"/>
            </a:lvl2pPr>
            <a:lvl3pPr marL="385200" indent="0" algn="ctr">
              <a:buNone/>
              <a:defRPr sz="1200"/>
            </a:lvl3pPr>
            <a:lvl4pPr marL="385200" indent="0" algn="ctr">
              <a:buNone/>
              <a:defRPr sz="1200"/>
            </a:lvl4pPr>
            <a:lvl5pPr marL="385200" indent="0" algn="ctr">
              <a:buNone/>
              <a:defRPr sz="1200"/>
            </a:lvl5pPr>
          </a:lstStyle>
          <a:p>
            <a:pPr lvl="0"/>
            <a:r>
              <a:rPr lang="en-GB" noProof="0" dirty="0"/>
              <a:t>Clinic, Centre, Business Division etc. (optional)</a:t>
            </a:r>
          </a:p>
        </p:txBody>
      </p:sp>
    </p:spTree>
    <p:extLst>
      <p:ext uri="{BB962C8B-B14F-4D97-AF65-F5344CB8AC3E}">
        <p14:creationId xmlns:p14="http://schemas.microsoft.com/office/powerpoint/2010/main" val="1761578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 abo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70571E57-C458-55AD-34AF-B33955A2430E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70A57A1D-B3B0-3969-AC3D-731633954FBC}"/>
              </a:ext>
            </a:extLst>
          </p:cNvPr>
          <p:cNvSpPr/>
          <p:nvPr/>
        </p:nvSpPr>
        <p:spPr>
          <a:xfrm>
            <a:off x="3052799" y="571499"/>
            <a:ext cx="8120025" cy="57134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8D16AE1-35A6-C2DD-949A-525C689812B9}"/>
              </a:ext>
            </a:extLst>
          </p:cNvPr>
          <p:cNvPicPr>
            <a:picLocks noChangeAspect="1"/>
          </p:cNvPicPr>
          <p:nvPr/>
        </p:nvPicPr>
        <p:blipFill>
          <a:blip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6842" y="1117068"/>
            <a:ext cx="2299114" cy="120609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A93F957-EFA0-B9BA-15DE-03D8D4868D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1600" y="3427200"/>
            <a:ext cx="6063438" cy="2857712"/>
          </a:xfrm>
        </p:spPr>
        <p:txBody>
          <a:bodyPr anchor="ctr"/>
          <a:lstStyle>
            <a:lvl1pPr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noProof="0" dirty="0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D48CA5AF-CEDE-3E1B-57D8-4973FFB367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58275" y="3431817"/>
            <a:ext cx="2574524" cy="391628"/>
          </a:xfrm>
          <a:solidFill>
            <a:schemeClr val="accent1"/>
          </a:solidFill>
        </p:spPr>
        <p:txBody>
          <a:bodyPr wrap="none" lIns="108000" tIns="72000" rIns="108000" bIns="72000" anchor="ctr">
            <a:sp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Section (1 line, max. 32 Char)</a:t>
            </a:r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81402C4B-8E48-A60C-F353-2071129B4D8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8000" y="3999600"/>
            <a:ext cx="2034000" cy="2286000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85200" indent="0" algn="ctr">
              <a:buNone/>
              <a:defRPr sz="1200"/>
            </a:lvl2pPr>
            <a:lvl3pPr marL="385200" indent="0" algn="ctr">
              <a:buNone/>
              <a:defRPr sz="1200"/>
            </a:lvl3pPr>
            <a:lvl4pPr marL="385200" indent="0" algn="ctr">
              <a:buNone/>
              <a:defRPr sz="1200"/>
            </a:lvl4pPr>
            <a:lvl5pPr marL="385200" indent="0" algn="ctr">
              <a:buNone/>
              <a:defRPr sz="1200"/>
            </a:lvl5pPr>
          </a:lstStyle>
          <a:p>
            <a:pPr lvl="0"/>
            <a:r>
              <a:rPr lang="en-GB" noProof="0" dirty="0"/>
              <a:t>Clinic, Centre, Business Division etc. (optional)</a:t>
            </a:r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3823D32A-F323-5163-FE79-469CF35E8F2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052763" y="571498"/>
            <a:ext cx="8120062" cy="2857500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12258339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855FC450-CD34-DEE9-370E-65BEC309F95B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847A77F4-73B3-E7E5-A5F5-29BD29C11B5F}"/>
              </a:ext>
            </a:extLst>
          </p:cNvPr>
          <p:cNvSpPr/>
          <p:nvPr userDrawn="1"/>
        </p:nvSpPr>
        <p:spPr>
          <a:xfrm>
            <a:off x="3052799" y="571499"/>
            <a:ext cx="8120025" cy="57134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1BA88333-F35F-A682-4E4D-FF3A78AAFFDC}"/>
              </a:ext>
            </a:extLst>
          </p:cNvPr>
          <p:cNvPicPr>
            <a:picLocks noChangeAspect="1"/>
          </p:cNvPicPr>
          <p:nvPr/>
        </p:nvPicPr>
        <p:blipFill>
          <a:blip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6842" y="1117068"/>
            <a:ext cx="2299114" cy="1206092"/>
          </a:xfrm>
          <a:prstGeom prst="rect">
            <a:avLst/>
          </a:prstGeom>
        </p:spPr>
      </p:pic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BE102CB0-FCED-9F61-3872-C4A54866248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119650" y="571500"/>
            <a:ext cx="3052800" cy="5713413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GB" noProof="0" dirty="0"/>
              <a:t>Insert Image here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9CD8D707-9637-3F2E-E607-A42376E448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2352" y="3426622"/>
            <a:ext cx="3024111" cy="2858290"/>
          </a:xfrm>
        </p:spPr>
        <p:txBody>
          <a:bodyPr anchor="ctr"/>
          <a:lstStyle>
            <a:lvl1pPr>
              <a:spcAft>
                <a:spcPts val="1200"/>
              </a:spcAft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noProof="0" dirty="0"/>
          </a:p>
        </p:txBody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6D177B2F-68C9-2898-8703-A92B47DA6D7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8000" y="4000500"/>
            <a:ext cx="2034000" cy="2286000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 dirty="0"/>
              <a:t>Clinic, Centre, Business Division etc. (optional)</a:t>
            </a:r>
          </a:p>
        </p:txBody>
      </p:sp>
      <p:sp>
        <p:nvSpPr>
          <p:cNvPr id="10" name="Textplatzhalter 10">
            <a:extLst>
              <a:ext uri="{FF2B5EF4-FFF2-40B4-BE49-F238E27FC236}">
                <a16:creationId xmlns:a16="http://schemas.microsoft.com/office/drawing/2014/main" id="{2394CD50-8748-4FB8-98A4-74F947B1D1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58275" y="3431817"/>
            <a:ext cx="2574524" cy="391628"/>
          </a:xfrm>
          <a:solidFill>
            <a:schemeClr val="accent1"/>
          </a:solidFill>
        </p:spPr>
        <p:txBody>
          <a:bodyPr wrap="none" lIns="108000" tIns="72000" rIns="108000" bIns="72000" anchor="ctr">
            <a:sp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Section (1 line, max. 32 Char)</a:t>
            </a:r>
          </a:p>
        </p:txBody>
      </p:sp>
    </p:spTree>
    <p:extLst>
      <p:ext uri="{BB962C8B-B14F-4D97-AF65-F5344CB8AC3E}">
        <p14:creationId xmlns:p14="http://schemas.microsoft.com/office/powerpoint/2010/main" val="22844945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6ECB30C2-EF93-3E6F-378A-1A690BDC7B33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832ABF63-E2BC-8509-C80F-4F329E0273CD}"/>
              </a:ext>
            </a:extLst>
          </p:cNvPr>
          <p:cNvSpPr/>
          <p:nvPr/>
        </p:nvSpPr>
        <p:spPr>
          <a:xfrm>
            <a:off x="3052799" y="571499"/>
            <a:ext cx="8120025" cy="57134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E7F0B71-AB37-1720-1B52-052F95B6B735}"/>
              </a:ext>
            </a:extLst>
          </p:cNvPr>
          <p:cNvPicPr>
            <a:picLocks noChangeAspect="1"/>
          </p:cNvPicPr>
          <p:nvPr/>
        </p:nvPicPr>
        <p:blipFill>
          <a:blip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6842" y="1117068"/>
            <a:ext cx="2299114" cy="120609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A60F7D6-1489-B722-33B9-4CA3028AC5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28063" y="571500"/>
            <a:ext cx="2035175" cy="5713412"/>
          </a:xfrm>
        </p:spPr>
        <p:txBody>
          <a:bodyPr anchor="ctr"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noProof="0" dirty="0"/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615BF2A7-A61F-D256-E994-4C92580C3FE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052799" y="571500"/>
            <a:ext cx="5065678" cy="5713413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GB" noProof="0" dirty="0"/>
              <a:t>Insert Image here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C1A0859E-A676-619D-977F-F2FD7F0E748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8000" y="3998912"/>
            <a:ext cx="2034000" cy="2286000"/>
          </a:xfr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  <a:lvl2pPr marL="385200" indent="0">
              <a:buNone/>
              <a:defRPr>
                <a:solidFill>
                  <a:schemeClr val="bg1"/>
                </a:solidFill>
              </a:defRPr>
            </a:lvl2pPr>
            <a:lvl3pPr marL="385200" indent="0">
              <a:buNone/>
              <a:defRPr>
                <a:solidFill>
                  <a:schemeClr val="bg1"/>
                </a:solidFill>
              </a:defRPr>
            </a:lvl3pPr>
            <a:lvl4pPr marL="385200" indent="0">
              <a:buNone/>
              <a:defRPr>
                <a:solidFill>
                  <a:schemeClr val="bg1"/>
                </a:solidFill>
              </a:defRPr>
            </a:lvl4pPr>
            <a:lvl5pPr marL="3852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Clinic, Centre, Business Division etc. (optional)</a:t>
            </a:r>
          </a:p>
        </p:txBody>
      </p:sp>
    </p:spTree>
    <p:extLst>
      <p:ext uri="{BB962C8B-B14F-4D97-AF65-F5344CB8AC3E}">
        <p14:creationId xmlns:p14="http://schemas.microsoft.com/office/powerpoint/2010/main" val="4237820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4AC106-BDF8-CEF1-825B-31168B6ADC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9587" y="500444"/>
            <a:ext cx="9136463" cy="4032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de-DE" noProof="0" dirty="0"/>
              <a:t>Edit </a:t>
            </a:r>
            <a:r>
              <a:rPr lang="en-GB" dirty="0"/>
              <a:t>Headline</a:t>
            </a:r>
            <a:endParaRPr lang="en-GB" noProof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49C24AF-B323-63B9-86B5-95311227C50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9C953F-34B1-4DD2-A3DB-3A35190EAD1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B0FF830B-A89E-83C7-F82C-1285D4A79AB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17587" y="1645284"/>
            <a:ext cx="10162800" cy="4064953"/>
          </a:xfrm>
        </p:spPr>
        <p:txBody>
          <a:bodyPr/>
          <a:lstStyle>
            <a:lvl1pPr marL="450000" indent="-450000">
              <a:spcAft>
                <a:spcPts val="300"/>
              </a:spcAft>
              <a:buFont typeface="+mj-lt"/>
              <a:buAutoNum type="arabicPeriod"/>
              <a:defRPr sz="28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de-DE" noProof="0" dirty="0"/>
              <a:t>Edit Master </a:t>
            </a:r>
            <a:r>
              <a:rPr lang="de-DE" noProof="0" dirty="0" err="1"/>
              <a:t>text</a:t>
            </a:r>
            <a:endParaRPr lang="de-DE" noProof="0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9688E9D4-0B6A-B7EA-B556-04FDB5E33CC3}"/>
              </a:ext>
            </a:extLst>
          </p:cNvPr>
          <p:cNvPicPr>
            <a:picLocks noChangeAspect="1"/>
          </p:cNvPicPr>
          <p:nvPr/>
        </p:nvPicPr>
        <p:blipFill>
          <a:blip cstate="hqprint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27181" y="6184800"/>
            <a:ext cx="925200" cy="485351"/>
          </a:xfrm>
          <a:prstGeom prst="rect">
            <a:avLst/>
          </a:prstGeom>
        </p:spPr>
      </p:pic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id="{67667763-4FCA-0EAC-9EC9-2D2373BD29E4}"/>
              </a:ext>
            </a:extLst>
          </p:cNvPr>
          <p:cNvCxnSpPr/>
          <p:nvPr/>
        </p:nvCxnSpPr>
        <p:spPr>
          <a:xfrm>
            <a:off x="1519200" y="6278400"/>
            <a:ext cx="0" cy="28080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25E98871-4032-17EC-C264-14142C58E0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67482" y="6307118"/>
            <a:ext cx="4114800" cy="25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accent5"/>
                </a:solidFill>
              </a:defRPr>
            </a:lvl1pPr>
          </a:lstStyle>
          <a:p>
            <a:r>
              <a:rPr lang="en-GB" dirty="0"/>
              <a:t>Optional: </a:t>
            </a:r>
            <a:r>
              <a:rPr lang="en-US" dirty="0"/>
              <a:t>Department, Clinic, Center, Business Division, etc.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9487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with/without picture - blu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>
            <a:extLst>
              <a:ext uri="{FF2B5EF4-FFF2-40B4-BE49-F238E27FC236}">
                <a16:creationId xmlns:a16="http://schemas.microsoft.com/office/drawing/2014/main" id="{5EE0B59F-0FAC-80E7-32C9-883237D688B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106250" y="0"/>
            <a:ext cx="5085750" cy="6858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Insert Image here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EBC21B9-442B-0912-1EE9-5FE6431557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9588" y="571500"/>
            <a:ext cx="5063738" cy="5713413"/>
          </a:xfrm>
        </p:spPr>
        <p:txBody>
          <a:bodyPr anchor="ctr"/>
          <a:lstStyle>
            <a:lvl1pPr>
              <a:defRPr sz="3400">
                <a:solidFill>
                  <a:schemeClr val="bg1"/>
                </a:solidFill>
              </a:defRPr>
            </a:lvl1pPr>
          </a:lstStyle>
          <a:p>
            <a:r>
              <a:rPr lang="de-DE" noProof="0" dirty="0"/>
              <a:t>Edit </a:t>
            </a:r>
            <a:r>
              <a:rPr lang="en-GB" dirty="0"/>
              <a:t>Headline</a:t>
            </a:r>
            <a:endParaRPr lang="en-GB" noProof="0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5129527-14BD-A777-C594-8C13A083253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Optional: </a:t>
            </a:r>
            <a:r>
              <a:rPr lang="en-US" dirty="0"/>
              <a:t>Department, Clinic, Center, Business Division, etc.</a:t>
            </a: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CEE59A9-B79C-3969-3C29-CE75F90DEC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A9C953F-34B1-4DD2-A3DB-3A35190EAD1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585625E-3B01-AE03-E943-5A9E05062F49}"/>
              </a:ext>
            </a:extLst>
          </p:cNvPr>
          <p:cNvPicPr>
            <a:picLocks noChangeAspect="1"/>
          </p:cNvPicPr>
          <p:nvPr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27181" y="6184800"/>
            <a:ext cx="925200" cy="485350"/>
          </a:xfrm>
          <a:prstGeom prst="rect">
            <a:avLst/>
          </a:prstGeom>
        </p:spPr>
      </p:pic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F2B39C79-EFB8-2529-AEEC-B828C9E388D6}"/>
              </a:ext>
            </a:extLst>
          </p:cNvPr>
          <p:cNvCxnSpPr/>
          <p:nvPr/>
        </p:nvCxnSpPr>
        <p:spPr>
          <a:xfrm>
            <a:off x="1519200" y="6278400"/>
            <a:ext cx="0" cy="2808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2138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number - blue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0BBB59-C568-54F2-A825-AF50E3A6EE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65563" y="1143000"/>
            <a:ext cx="5076000" cy="4567238"/>
          </a:xfrm>
        </p:spPr>
        <p:txBody>
          <a:bodyPr anchor="ctr"/>
          <a:lstStyle>
            <a:lvl1pPr>
              <a:defRPr sz="3400">
                <a:solidFill>
                  <a:schemeClr val="bg1"/>
                </a:solidFill>
              </a:defRPr>
            </a:lvl1pPr>
          </a:lstStyle>
          <a:p>
            <a:r>
              <a:rPr lang="de-DE" noProof="0" dirty="0"/>
              <a:t>Edit </a:t>
            </a:r>
            <a:r>
              <a:rPr lang="en-GB" dirty="0"/>
              <a:t>Headline</a:t>
            </a:r>
            <a:endParaRPr lang="en-GB" noProof="0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69E999E-1123-5A84-ECEE-64199D8FD7A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Optional: </a:t>
            </a:r>
            <a:r>
              <a:rPr lang="en-US" dirty="0"/>
              <a:t>Department, Clinic, Center, Business Division, etc.</a:t>
            </a: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2ADF842-CEC7-2322-A24D-3B4054F2441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A9C953F-34B1-4DD2-A3DB-3A35190EAD1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A13041B-000C-8F57-1585-DD8DF10A23B4}"/>
              </a:ext>
            </a:extLst>
          </p:cNvPr>
          <p:cNvPicPr>
            <a:picLocks noChangeAspect="1"/>
          </p:cNvPicPr>
          <p:nvPr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27181" y="6184800"/>
            <a:ext cx="925200" cy="485350"/>
          </a:xfrm>
          <a:prstGeom prst="rect">
            <a:avLst/>
          </a:prstGeom>
        </p:spPr>
      </p:pic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5DC96E62-9AC0-0025-4FCC-C7F0D58E0BAF}"/>
              </a:ext>
            </a:extLst>
          </p:cNvPr>
          <p:cNvCxnSpPr/>
          <p:nvPr/>
        </p:nvCxnSpPr>
        <p:spPr>
          <a:xfrm>
            <a:off x="1519200" y="6278400"/>
            <a:ext cx="0" cy="2808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50F88E3C-5B38-45B1-089B-E1E0944D9D1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4350" y="1143000"/>
            <a:ext cx="2610000" cy="4567238"/>
          </a:xfrm>
        </p:spPr>
        <p:txBody>
          <a:bodyPr anchor="ctr"/>
          <a:lstStyle>
            <a:lvl1pPr marL="0" indent="0">
              <a:buNone/>
              <a:defRPr sz="20000">
                <a:solidFill>
                  <a:schemeClr val="accent1"/>
                </a:solidFill>
                <a:latin typeface="+mj-lt"/>
              </a:defRPr>
            </a:lvl1pPr>
            <a:lvl2pPr marL="385200" indent="0">
              <a:buNone/>
              <a:defRPr>
                <a:latin typeface="+mj-lt"/>
              </a:defRPr>
            </a:lvl2pPr>
            <a:lvl3pPr marL="385200" indent="0">
              <a:buNone/>
              <a:defRPr>
                <a:latin typeface="+mj-lt"/>
              </a:defRPr>
            </a:lvl3pPr>
            <a:lvl4pPr marL="385200" indent="0">
              <a:buNone/>
              <a:defRPr>
                <a:latin typeface="+mj-lt"/>
              </a:defRPr>
            </a:lvl4pPr>
            <a:lvl5pPr marL="385200" indent="0">
              <a:buNone/>
              <a:defRPr>
                <a:latin typeface="+mj-lt"/>
              </a:defRPr>
            </a:lvl5pPr>
          </a:lstStyle>
          <a:p>
            <a:pPr lvl="0"/>
            <a:r>
              <a:rPr lang="en-GB" noProof="0" dirty="0"/>
              <a:t>X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7049E99-3ED6-5B6D-20AF-21460F34F234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27181" y="6184800"/>
            <a:ext cx="925200" cy="485350"/>
          </a:xfrm>
          <a:prstGeom prst="rect">
            <a:avLst/>
          </a:prstGeom>
        </p:spPr>
      </p:pic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A192048F-D09C-D13C-6F96-F9CC421FEE3F}"/>
              </a:ext>
            </a:extLst>
          </p:cNvPr>
          <p:cNvCxnSpPr/>
          <p:nvPr userDrawn="1"/>
        </p:nvCxnSpPr>
        <p:spPr>
          <a:xfrm>
            <a:off x="1519200" y="6278400"/>
            <a:ext cx="0" cy="2808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75300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with/without picture - grey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>
            <a:extLst>
              <a:ext uri="{FF2B5EF4-FFF2-40B4-BE49-F238E27FC236}">
                <a16:creationId xmlns:a16="http://schemas.microsoft.com/office/drawing/2014/main" id="{7D6B1EF7-ECF9-9550-1571-9474A39D476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106400" y="-1"/>
            <a:ext cx="5086800" cy="6858000"/>
          </a:xfrm>
        </p:spPr>
        <p:txBody>
          <a:bodyPr/>
          <a:lstStyle/>
          <a:p>
            <a:r>
              <a:rPr lang="en-GB" noProof="0" dirty="0"/>
              <a:t>Insert Image here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3B435A-F0F0-AAFB-0962-287FB85E7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9587" y="572400"/>
            <a:ext cx="5065200" cy="5713200"/>
          </a:xfrm>
        </p:spPr>
        <p:txBody>
          <a:bodyPr anchor="ctr" anchorCtr="0"/>
          <a:lstStyle>
            <a:lvl1pPr>
              <a:defRPr sz="340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Edit </a:t>
            </a:r>
            <a:r>
              <a:rPr lang="en-GB" dirty="0"/>
              <a:t>Headline</a:t>
            </a:r>
            <a:endParaRPr lang="en-GB" noProof="0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81A3048-6CA2-FE11-2BAD-29A0D740D49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en-GB" dirty="0"/>
              <a:t>Optional: </a:t>
            </a:r>
            <a:r>
              <a:rPr lang="en-US" dirty="0"/>
              <a:t>Department, Clinic, Center, Business Division, etc.</a:t>
            </a: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855697A-12F7-8A29-4803-AF33FA8F890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9C953F-34B1-4DD2-A3DB-3A35190EAD1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76258C0-1E6D-4F80-59BE-DE6DBDE760BB}"/>
              </a:ext>
            </a:extLst>
          </p:cNvPr>
          <p:cNvPicPr>
            <a:picLocks noChangeAspect="1"/>
          </p:cNvPicPr>
          <p:nvPr/>
        </p:nvPicPr>
        <p:blipFill>
          <a:blip cstate="hqprint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27181" y="6184800"/>
            <a:ext cx="925200" cy="485351"/>
          </a:xfrm>
          <a:prstGeom prst="rect">
            <a:avLst/>
          </a:prstGeom>
        </p:spPr>
      </p:pic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24D3E934-A56D-B0A0-0E43-1E93832657CB}"/>
              </a:ext>
            </a:extLst>
          </p:cNvPr>
          <p:cNvCxnSpPr/>
          <p:nvPr/>
        </p:nvCxnSpPr>
        <p:spPr>
          <a:xfrm>
            <a:off x="1519200" y="6278400"/>
            <a:ext cx="0" cy="28080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049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number - grey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8913EB-0869-8FD7-818F-656297B8FA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64400" y="1144800"/>
            <a:ext cx="5076000" cy="4568400"/>
          </a:xfrm>
        </p:spPr>
        <p:txBody>
          <a:bodyPr anchor="ctr"/>
          <a:lstStyle>
            <a:lvl1pPr>
              <a:defRPr sz="3400">
                <a:solidFill>
                  <a:schemeClr val="tx1"/>
                </a:solidFill>
              </a:defRPr>
            </a:lvl1pPr>
          </a:lstStyle>
          <a:p>
            <a:r>
              <a:rPr lang="de-DE" noProof="0" dirty="0"/>
              <a:t>Edit </a:t>
            </a:r>
            <a:r>
              <a:rPr lang="en-GB" dirty="0"/>
              <a:t>Headline</a:t>
            </a:r>
            <a:endParaRPr lang="en-GB" noProof="0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A7B67A2-DD47-6A0F-FE01-8B18655C6FB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Optional: </a:t>
            </a:r>
            <a:r>
              <a:rPr lang="en-US" dirty="0"/>
              <a:t>Department, Clinic, Center, Business Division, etc.</a:t>
            </a: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740F636-3411-DCFD-8E89-ED4AD0B6CB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9C953F-34B1-4DD2-A3DB-3A35190EAD1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AA42F60-AD05-FFA0-A537-C9FE91C84A34}"/>
              </a:ext>
            </a:extLst>
          </p:cNvPr>
          <p:cNvPicPr>
            <a:picLocks noChangeAspect="1"/>
          </p:cNvPicPr>
          <p:nvPr/>
        </p:nvPicPr>
        <p:blipFill>
          <a:blip cstate="hqprint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27181" y="6184800"/>
            <a:ext cx="925200" cy="485351"/>
          </a:xfrm>
          <a:prstGeom prst="rect">
            <a:avLst/>
          </a:prstGeom>
        </p:spPr>
      </p:pic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BA283EBF-73AE-3B48-9E1D-066BAD3BB183}"/>
              </a:ext>
            </a:extLst>
          </p:cNvPr>
          <p:cNvCxnSpPr/>
          <p:nvPr/>
        </p:nvCxnSpPr>
        <p:spPr>
          <a:xfrm>
            <a:off x="1519200" y="6278400"/>
            <a:ext cx="0" cy="28080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FF456E4-C710-EE0F-D3F1-B36709FBDC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4800" y="1144800"/>
            <a:ext cx="2610000" cy="4568400"/>
          </a:xfrm>
        </p:spPr>
        <p:txBody>
          <a:bodyPr anchor="ctr"/>
          <a:lstStyle>
            <a:lvl1pPr marL="0" indent="0">
              <a:buNone/>
              <a:defRPr sz="20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213939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404313-9EBD-E2E8-85A4-8658C545F5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9587" y="500444"/>
            <a:ext cx="9136463" cy="401256"/>
          </a:xfrm>
        </p:spPr>
        <p:txBody>
          <a:bodyPr/>
          <a:lstStyle/>
          <a:p>
            <a:r>
              <a:rPr lang="de-DE" noProof="0" dirty="0"/>
              <a:t>Edit </a:t>
            </a:r>
            <a:r>
              <a:rPr lang="en-GB" dirty="0"/>
              <a:t>Headline</a:t>
            </a:r>
            <a:endParaRPr lang="en-GB" noProof="0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1635B3E-A170-D861-DC3E-F4A04609BDE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Optional: </a:t>
            </a:r>
            <a:r>
              <a:rPr lang="en-US" dirty="0"/>
              <a:t>Department, Clinic, Center, Business Division, etc.</a:t>
            </a: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679071E-0EC5-4614-9539-92CECCA8878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9C953F-34B1-4DD2-A3DB-3A35190EAD1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2881E07-D74B-F675-3F24-47FC0C82607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007999" y="1670400"/>
            <a:ext cx="10162800" cy="40392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 dirty="0"/>
              <a:t>Edit Master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1E9CBF8-FE5B-C246-9318-1600559A792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9587" y="924815"/>
            <a:ext cx="9136800" cy="246221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Subtitle (optional)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A8BC7A22-A92A-8C27-21AE-A5239F58F091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27181" y="6184800"/>
            <a:ext cx="925200" cy="485351"/>
          </a:xfrm>
          <a:prstGeom prst="rect">
            <a:avLst/>
          </a:prstGeom>
        </p:spPr>
      </p:pic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AD929626-B291-E201-0AE6-463AD95968F5}"/>
              </a:ext>
            </a:extLst>
          </p:cNvPr>
          <p:cNvCxnSpPr/>
          <p:nvPr/>
        </p:nvCxnSpPr>
        <p:spPr>
          <a:xfrm>
            <a:off x="1519200" y="6278400"/>
            <a:ext cx="0" cy="28080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1968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FB8285-1706-99FE-D645-9A2B07024B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9586" y="500444"/>
            <a:ext cx="9136800" cy="403200"/>
          </a:xfrm>
        </p:spPr>
        <p:txBody>
          <a:bodyPr/>
          <a:lstStyle>
            <a:lvl1pPr>
              <a:defRPr/>
            </a:lvl1pPr>
          </a:lstStyle>
          <a:p>
            <a:r>
              <a:rPr lang="de-DE" noProof="0" dirty="0"/>
              <a:t>Edit </a:t>
            </a:r>
            <a:r>
              <a:rPr lang="en-GB" dirty="0"/>
              <a:t>Headline</a:t>
            </a:r>
            <a:endParaRPr lang="en-GB" noProof="0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D7D31DA-7307-1DFC-6137-0E1FDD72E52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Optional: </a:t>
            </a:r>
            <a:r>
              <a:rPr lang="en-US" dirty="0"/>
              <a:t>Department, Clinic, Center, Business Division, etc.</a:t>
            </a: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44444CA-DD99-CF82-AB04-1386AEE9FD8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9C953F-34B1-4DD2-A3DB-3A35190EAD1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CEB13E3-E4B9-2614-DCF4-B0F8730D78E9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27181" y="6184800"/>
            <a:ext cx="925200" cy="485351"/>
          </a:xfrm>
          <a:prstGeom prst="rect">
            <a:avLst/>
          </a:prstGeom>
        </p:spPr>
      </p:pic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E94F8CC4-A959-4D54-7030-B1D1EA892874}"/>
              </a:ext>
            </a:extLst>
          </p:cNvPr>
          <p:cNvCxnSpPr/>
          <p:nvPr/>
        </p:nvCxnSpPr>
        <p:spPr>
          <a:xfrm>
            <a:off x="1519200" y="6278400"/>
            <a:ext cx="0" cy="28080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9E78F271-951E-29F3-CA6E-C1A7AE43396D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008000" y="1670400"/>
            <a:ext cx="4573650" cy="40392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 dirty="0"/>
              <a:t>Edit Master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2" name="Inhaltsplatzhalter 11">
            <a:extLst>
              <a:ext uri="{FF2B5EF4-FFF2-40B4-BE49-F238E27FC236}">
                <a16:creationId xmlns:a16="http://schemas.microsoft.com/office/drawing/2014/main" id="{9B1BE3FB-D9B5-0621-7697-E410DA22E54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596062" y="1670400"/>
            <a:ext cx="4575600" cy="40392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 dirty="0"/>
              <a:t>Edit Master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8E6B3E14-3F88-EBCF-C508-95387CF4499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1200" y="925200"/>
            <a:ext cx="9136800" cy="244800"/>
          </a:xfrm>
        </p:spPr>
        <p:txBody>
          <a:bodyPr/>
          <a:lstStyle>
            <a:lvl1pPr marL="0" indent="0">
              <a:buFontTx/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noProof="0" dirty="0"/>
              <a:t>Subtitle (optional)</a:t>
            </a:r>
          </a:p>
        </p:txBody>
      </p:sp>
    </p:spTree>
    <p:extLst>
      <p:ext uri="{BB962C8B-B14F-4D97-AF65-F5344CB8AC3E}">
        <p14:creationId xmlns:p14="http://schemas.microsoft.com/office/powerpoint/2010/main" val="32032265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516" userDrawn="1">
          <p15:clr>
            <a:srgbClr val="FBAE40"/>
          </p15:clr>
        </p15:guide>
        <p15:guide id="4" pos="4163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BA6F73E-DFC4-17D0-E185-4862E18CC5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Optional: </a:t>
            </a:r>
            <a:r>
              <a:rPr lang="en-US" dirty="0"/>
              <a:t>Department, Clinic, Center, Business Division, etc.</a:t>
            </a: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F98ECDE-FBC7-5149-B631-0EBAED7FBB6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9C953F-34B1-4DD2-A3DB-3A35190EAD1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25" name="Untertitel">
            <a:extLst>
              <a:ext uri="{FF2B5EF4-FFF2-40B4-BE49-F238E27FC236}">
                <a16:creationId xmlns:a16="http://schemas.microsoft.com/office/drawing/2014/main" id="{5237F277-E0C0-66D9-AE88-3A6FD1CE04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1200" y="925200"/>
            <a:ext cx="9136063" cy="244800"/>
          </a:xfrm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385200" indent="0">
              <a:buNone/>
              <a:defRPr sz="2000">
                <a:solidFill>
                  <a:schemeClr val="tx2"/>
                </a:solidFill>
                <a:latin typeface="+mj-lt"/>
              </a:defRPr>
            </a:lvl2pPr>
            <a:lvl3pPr marL="385200" indent="0">
              <a:buNone/>
              <a:defRPr sz="2000">
                <a:solidFill>
                  <a:schemeClr val="tx2"/>
                </a:solidFill>
                <a:latin typeface="+mj-lt"/>
              </a:defRPr>
            </a:lvl3pPr>
            <a:lvl4pPr marL="385200" indent="0">
              <a:buNone/>
              <a:defRPr sz="2000">
                <a:solidFill>
                  <a:schemeClr val="tx2"/>
                </a:solidFill>
                <a:latin typeface="+mj-lt"/>
              </a:defRPr>
            </a:lvl4pPr>
            <a:lvl5pPr marL="385200" indent="0">
              <a:buNone/>
              <a:defRPr sz="200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GB" noProof="0" dirty="0"/>
              <a:t>Subtitle (optional)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D6AABEF3-8209-9E1E-0232-BBD06684FD9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008000" y="1670400"/>
            <a:ext cx="2702716" cy="40392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noProof="0"/>
              <a:t>Formatvorlagen des Textmasters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GB" noProof="0" dirty="0"/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1346C2B8-C26F-81F0-727C-946A2609B0B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40627" y="1670400"/>
            <a:ext cx="2703600" cy="40386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noProof="0"/>
              <a:t>Formatvorlagen des Textmasters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GB" noProof="0" dirty="0"/>
          </a:p>
        </p:txBody>
      </p:sp>
      <p:sp>
        <p:nvSpPr>
          <p:cNvPr id="12" name="Inhaltsplatzhalter 11">
            <a:extLst>
              <a:ext uri="{FF2B5EF4-FFF2-40B4-BE49-F238E27FC236}">
                <a16:creationId xmlns:a16="http://schemas.microsoft.com/office/drawing/2014/main" id="{B8C8072C-305B-3E46-CD43-19567F180AB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464550" y="1670400"/>
            <a:ext cx="2703600" cy="40386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noProof="0"/>
              <a:t>Formatvorlagen des Textmasters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en-GB" noProof="0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93C1328C-169D-9D33-E81D-22576126355E}"/>
              </a:ext>
            </a:extLst>
          </p:cNvPr>
          <p:cNvPicPr>
            <a:picLocks noChangeAspect="1"/>
          </p:cNvPicPr>
          <p:nvPr/>
        </p:nvPicPr>
        <p:blipFill>
          <a:blip cstate="hqprint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27181" y="6184800"/>
            <a:ext cx="925200" cy="485351"/>
          </a:xfrm>
          <a:prstGeom prst="rect">
            <a:avLst/>
          </a:prstGeom>
        </p:spPr>
      </p:pic>
      <p:cxnSp>
        <p:nvCxnSpPr>
          <p:cNvPr id="14" name="Gerader Verbinder 13">
            <a:extLst>
              <a:ext uri="{FF2B5EF4-FFF2-40B4-BE49-F238E27FC236}">
                <a16:creationId xmlns:a16="http://schemas.microsoft.com/office/drawing/2014/main" id="{D0C107BD-C3C5-3F7E-46E4-5E2702D0C34C}"/>
              </a:ext>
            </a:extLst>
          </p:cNvPr>
          <p:cNvCxnSpPr/>
          <p:nvPr/>
        </p:nvCxnSpPr>
        <p:spPr>
          <a:xfrm>
            <a:off x="1519200" y="6278400"/>
            <a:ext cx="0" cy="28080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el 22">
            <a:extLst>
              <a:ext uri="{FF2B5EF4-FFF2-40B4-BE49-F238E27FC236}">
                <a16:creationId xmlns:a16="http://schemas.microsoft.com/office/drawing/2014/main" id="{30BA5C45-3B5A-B10D-5444-C0DFDB5185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noProof="0" dirty="0"/>
              <a:t>Edit </a:t>
            </a:r>
            <a:r>
              <a:rPr lang="en-GB" dirty="0"/>
              <a:t>Headline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0446341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2352" userDrawn="1">
          <p15:clr>
            <a:srgbClr val="FBAE40"/>
          </p15:clr>
        </p15:guide>
        <p15:guide id="6" pos="2986" userDrawn="1">
          <p15:clr>
            <a:srgbClr val="FBAE40"/>
          </p15:clr>
        </p15:guide>
        <p15:guide id="7" pos="4694" userDrawn="1">
          <p15:clr>
            <a:srgbClr val="FBAE40"/>
          </p15:clr>
        </p15:guide>
        <p15:guide id="8" pos="5328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43D99F4B-FBED-6C79-35C8-70A2B587BB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7588" y="1720394"/>
            <a:ext cx="2035175" cy="1531980"/>
          </a:xfrm>
        </p:spPr>
        <p:txBody>
          <a:bodyPr tIns="3384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GB" noProof="0" dirty="0"/>
              <a:t>Edit Master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  <a:endParaRPr lang="en-GB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9F46460-6CF7-6006-523C-248D69ECD7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noProof="0" dirty="0"/>
              <a:t>Edit </a:t>
            </a:r>
            <a:r>
              <a:rPr lang="en-GB" dirty="0"/>
              <a:t>Headline</a:t>
            </a:r>
            <a:endParaRPr lang="en-GB" noProof="0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706EABD-6B34-08FC-A53A-31E4B75308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Optional: </a:t>
            </a:r>
            <a:r>
              <a:rPr lang="en-US" dirty="0"/>
              <a:t>Department, Clinic, Center, Business Division, etc.</a:t>
            </a: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45A39AC-B565-603B-F788-DF4DC1314F1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9C953F-34B1-4DD2-A3DB-3A35190EAD1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B5EBF49-362C-41B2-D79E-BFFBDFC73B5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17588" y="1720394"/>
            <a:ext cx="270000" cy="270000"/>
          </a:xfrm>
          <a:prstGeom prst="ellipse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Charité Text Office Medium" pitchFamily="2" charset="0"/>
              </a:defRPr>
            </a:lvl1pPr>
          </a:lstStyle>
          <a:p>
            <a:pPr lvl="0"/>
            <a:r>
              <a:rPr lang="en-GB" noProof="0" dirty="0"/>
              <a:t>X</a:t>
            </a:r>
          </a:p>
        </p:txBody>
      </p:sp>
      <p:sp>
        <p:nvSpPr>
          <p:cNvPr id="16" name="Textplatzhalter 14">
            <a:extLst>
              <a:ext uri="{FF2B5EF4-FFF2-40B4-BE49-F238E27FC236}">
                <a16:creationId xmlns:a16="http://schemas.microsoft.com/office/drawing/2014/main" id="{9F55F8BD-FFD6-5394-E2A2-0BBAB3A2A4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23746" y="1720394"/>
            <a:ext cx="2035175" cy="1533600"/>
          </a:xfrm>
        </p:spPr>
        <p:txBody>
          <a:bodyPr tIns="3384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 dirty="0"/>
              <a:t>Edit Master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7" name="Textplatzhalter 14">
            <a:extLst>
              <a:ext uri="{FF2B5EF4-FFF2-40B4-BE49-F238E27FC236}">
                <a16:creationId xmlns:a16="http://schemas.microsoft.com/office/drawing/2014/main" id="{5AE3EF26-CF8A-C653-7EA5-B92FF0C2ED8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29904" y="1720394"/>
            <a:ext cx="2035175" cy="1533600"/>
          </a:xfrm>
        </p:spPr>
        <p:txBody>
          <a:bodyPr tIns="3384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GB" noProof="0" dirty="0"/>
              <a:t>Edit Master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  <a:p>
            <a:pPr lvl="4"/>
            <a:endParaRPr lang="en-GB" noProof="0" dirty="0"/>
          </a:p>
        </p:txBody>
      </p:sp>
      <p:sp>
        <p:nvSpPr>
          <p:cNvPr id="18" name="Textplatzhalter 14">
            <a:extLst>
              <a:ext uri="{FF2B5EF4-FFF2-40B4-BE49-F238E27FC236}">
                <a16:creationId xmlns:a16="http://schemas.microsoft.com/office/drawing/2014/main" id="{0BA58826-1951-E46E-DB68-3224162EB8E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36062" y="1720394"/>
            <a:ext cx="2035175" cy="1533600"/>
          </a:xfrm>
        </p:spPr>
        <p:txBody>
          <a:bodyPr tIns="3384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GB" noProof="0" dirty="0"/>
              <a:t>Edit Master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BC9D7961-FFD7-348F-902B-D93F952E5B6B}"/>
              </a:ext>
            </a:extLst>
          </p:cNvPr>
          <p:cNvPicPr>
            <a:picLocks noChangeAspect="1"/>
          </p:cNvPicPr>
          <p:nvPr/>
        </p:nvPicPr>
        <p:blipFill>
          <a:blip cstate="hqprint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27181" y="6184800"/>
            <a:ext cx="925200" cy="485351"/>
          </a:xfrm>
          <a:prstGeom prst="rect">
            <a:avLst/>
          </a:prstGeom>
        </p:spPr>
      </p:pic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89FC299C-B82C-4B31-CB60-839938A8D8A2}"/>
              </a:ext>
            </a:extLst>
          </p:cNvPr>
          <p:cNvCxnSpPr/>
          <p:nvPr/>
        </p:nvCxnSpPr>
        <p:spPr>
          <a:xfrm>
            <a:off x="1519200" y="6278400"/>
            <a:ext cx="0" cy="28080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platzhalter 24">
            <a:extLst>
              <a:ext uri="{FF2B5EF4-FFF2-40B4-BE49-F238E27FC236}">
                <a16:creationId xmlns:a16="http://schemas.microsoft.com/office/drawing/2014/main" id="{D0B3D105-9F14-D5A6-9933-9E01C366DE5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18763" y="3611592"/>
            <a:ext cx="2034000" cy="1533600"/>
          </a:xfrm>
        </p:spPr>
        <p:txBody>
          <a:bodyPr tIns="3384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GB" noProof="0" dirty="0"/>
              <a:t>Edit Master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27" name="Textplatzhalter 26">
            <a:extLst>
              <a:ext uri="{FF2B5EF4-FFF2-40B4-BE49-F238E27FC236}">
                <a16:creationId xmlns:a16="http://schemas.microsoft.com/office/drawing/2014/main" id="{C1927BA1-7742-0897-C6DF-95CF2964DB7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22400" y="3611592"/>
            <a:ext cx="2034000" cy="1533600"/>
          </a:xfrm>
        </p:spPr>
        <p:txBody>
          <a:bodyPr tIns="3384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 dirty="0"/>
              <a:t>Edit Master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29" name="Textplatzhalter 28">
            <a:extLst>
              <a:ext uri="{FF2B5EF4-FFF2-40B4-BE49-F238E27FC236}">
                <a16:creationId xmlns:a16="http://schemas.microsoft.com/office/drawing/2014/main" id="{0BBC978F-E89F-793F-BB70-92CAA989D2D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29375" y="3611592"/>
            <a:ext cx="2034000" cy="1533600"/>
          </a:xfrm>
        </p:spPr>
        <p:txBody>
          <a:bodyPr tIns="3384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 dirty="0"/>
              <a:t>Edit Master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31" name="Textplatzhalter 30">
            <a:extLst>
              <a:ext uri="{FF2B5EF4-FFF2-40B4-BE49-F238E27FC236}">
                <a16:creationId xmlns:a16="http://schemas.microsoft.com/office/drawing/2014/main" id="{4AB36E7A-D7E8-0728-877B-8DD7CBFE9CF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136062" y="3611592"/>
            <a:ext cx="2034000" cy="1533600"/>
          </a:xfrm>
        </p:spPr>
        <p:txBody>
          <a:bodyPr tIns="3384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GB" noProof="0" dirty="0"/>
              <a:t>Edit Master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33" name="Textplatzhalter 32">
            <a:extLst>
              <a:ext uri="{FF2B5EF4-FFF2-40B4-BE49-F238E27FC236}">
                <a16:creationId xmlns:a16="http://schemas.microsoft.com/office/drawing/2014/main" id="{B439D542-CA4B-FE32-E7A5-D2369E83D27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22400" y="1720394"/>
            <a:ext cx="270000" cy="270000"/>
          </a:xfrm>
          <a:prstGeom prst="ellipse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  <a:latin typeface="Charité Text Office Medium" pitchFamily="2" charset="0"/>
              </a:defRPr>
            </a:lvl1pPr>
          </a:lstStyle>
          <a:p>
            <a:pPr lvl="0"/>
            <a:r>
              <a:rPr lang="en-GB" noProof="0" dirty="0"/>
              <a:t>X</a:t>
            </a:r>
          </a:p>
        </p:txBody>
      </p:sp>
      <p:sp>
        <p:nvSpPr>
          <p:cNvPr id="35" name="Textplatzhalter 34">
            <a:extLst>
              <a:ext uri="{FF2B5EF4-FFF2-40B4-BE49-F238E27FC236}">
                <a16:creationId xmlns:a16="http://schemas.microsoft.com/office/drawing/2014/main" id="{57E9B3F6-6713-EEA1-85FC-99758540332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17588" y="3611592"/>
            <a:ext cx="270000" cy="270000"/>
          </a:xfrm>
          <a:prstGeom prst="ellipse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  <a:latin typeface="Charité Text Office Medium" pitchFamily="2" charset="0"/>
              </a:defRPr>
            </a:lvl1pPr>
          </a:lstStyle>
          <a:p>
            <a:pPr lvl="0"/>
            <a:r>
              <a:rPr lang="en-GB" noProof="0" dirty="0"/>
              <a:t>X</a:t>
            </a:r>
          </a:p>
        </p:txBody>
      </p:sp>
      <p:sp>
        <p:nvSpPr>
          <p:cNvPr id="37" name="Textplatzhalter 36">
            <a:extLst>
              <a:ext uri="{FF2B5EF4-FFF2-40B4-BE49-F238E27FC236}">
                <a16:creationId xmlns:a16="http://schemas.microsoft.com/office/drawing/2014/main" id="{FEB9A5F2-71F6-772D-EE5C-521091D5BC5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29600" y="1720394"/>
            <a:ext cx="270000" cy="270000"/>
          </a:xfrm>
          <a:prstGeom prst="ellipse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  <a:latin typeface="Charité Text Office Medium" pitchFamily="2" charset="0"/>
              </a:defRPr>
            </a:lvl1pPr>
          </a:lstStyle>
          <a:p>
            <a:pPr lvl="0"/>
            <a:r>
              <a:rPr lang="en-GB" noProof="0" dirty="0"/>
              <a:t>X</a:t>
            </a:r>
          </a:p>
        </p:txBody>
      </p:sp>
      <p:sp>
        <p:nvSpPr>
          <p:cNvPr id="39" name="Textplatzhalter 38">
            <a:extLst>
              <a:ext uri="{FF2B5EF4-FFF2-40B4-BE49-F238E27FC236}">
                <a16:creationId xmlns:a16="http://schemas.microsoft.com/office/drawing/2014/main" id="{4EB44CED-85DA-2D20-B06D-675D3982171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722400" y="3611592"/>
            <a:ext cx="270000" cy="270000"/>
          </a:xfrm>
          <a:prstGeom prst="ellipse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  <a:latin typeface="Charité Text Office Medium" pitchFamily="2" charset="0"/>
              </a:defRPr>
            </a:lvl1pPr>
          </a:lstStyle>
          <a:p>
            <a:pPr lvl="0"/>
            <a:r>
              <a:rPr lang="en-GB" noProof="0" dirty="0"/>
              <a:t>X</a:t>
            </a:r>
          </a:p>
        </p:txBody>
      </p:sp>
      <p:sp>
        <p:nvSpPr>
          <p:cNvPr id="41" name="Textplatzhalter 40">
            <a:extLst>
              <a:ext uri="{FF2B5EF4-FFF2-40B4-BE49-F238E27FC236}">
                <a16:creationId xmlns:a16="http://schemas.microsoft.com/office/drawing/2014/main" id="{5BD4ECCA-FC88-90CB-A5E0-6ABFE147CA5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137650" y="1720394"/>
            <a:ext cx="270000" cy="270000"/>
          </a:xfrm>
          <a:prstGeom prst="ellipse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  <a:latin typeface="Charité Text Office Medium" pitchFamily="2" charset="0"/>
              </a:defRPr>
            </a:lvl1pPr>
          </a:lstStyle>
          <a:p>
            <a:pPr lvl="0"/>
            <a:r>
              <a:rPr lang="en-GB" noProof="0" dirty="0"/>
              <a:t>X</a:t>
            </a:r>
          </a:p>
        </p:txBody>
      </p:sp>
      <p:sp>
        <p:nvSpPr>
          <p:cNvPr id="43" name="Textplatzhalter 42">
            <a:extLst>
              <a:ext uri="{FF2B5EF4-FFF2-40B4-BE49-F238E27FC236}">
                <a16:creationId xmlns:a16="http://schemas.microsoft.com/office/drawing/2014/main" id="{8C09F7CA-2A66-6759-084E-9F600D9EBFE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137650" y="3611592"/>
            <a:ext cx="270000" cy="270000"/>
          </a:xfrm>
          <a:prstGeom prst="ellipse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  <a:latin typeface="Charité Text Office Medium" pitchFamily="2" charset="0"/>
              </a:defRPr>
            </a:lvl1pPr>
          </a:lstStyle>
          <a:p>
            <a:pPr lvl="0"/>
            <a:r>
              <a:rPr lang="en-GB" noProof="0" dirty="0"/>
              <a:t>X</a:t>
            </a:r>
          </a:p>
        </p:txBody>
      </p:sp>
      <p:sp>
        <p:nvSpPr>
          <p:cNvPr id="45" name="Textplatzhalter 44">
            <a:extLst>
              <a:ext uri="{FF2B5EF4-FFF2-40B4-BE49-F238E27FC236}">
                <a16:creationId xmlns:a16="http://schemas.microsoft.com/office/drawing/2014/main" id="{E0BBB7F6-AF25-91C1-05CA-408BE7B0F83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429600" y="3611592"/>
            <a:ext cx="270000" cy="270000"/>
          </a:xfrm>
          <a:prstGeom prst="ellipse">
            <a:avLst/>
          </a:prstGeom>
          <a:solidFill>
            <a:schemeClr val="accent2"/>
          </a:solidFill>
        </p:spPr>
        <p:txBody>
          <a:bodyPr anchor="ctr"/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  <a:latin typeface="Charité Text Office Medium" pitchFamily="2" charset="0"/>
              </a:defRPr>
            </a:lvl1pPr>
          </a:lstStyle>
          <a:p>
            <a:pPr lvl="0"/>
            <a:r>
              <a:rPr lang="en-GB" noProof="0" dirty="0"/>
              <a:t>X</a:t>
            </a:r>
          </a:p>
        </p:txBody>
      </p:sp>
      <p:sp>
        <p:nvSpPr>
          <p:cNvPr id="47" name="Textplatzhalter 46">
            <a:extLst>
              <a:ext uri="{FF2B5EF4-FFF2-40B4-BE49-F238E27FC236}">
                <a16:creationId xmlns:a16="http://schemas.microsoft.com/office/drawing/2014/main" id="{F20A98A4-7467-206D-E5B1-C72A2ED372A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11200" y="925200"/>
            <a:ext cx="9136800" cy="244800"/>
          </a:xfrm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385200" indent="0">
              <a:buNone/>
              <a:defRPr/>
            </a:lvl2pPr>
            <a:lvl3pPr marL="385200" indent="0">
              <a:buNone/>
              <a:defRPr/>
            </a:lvl3pPr>
            <a:lvl4pPr marL="385200" indent="0">
              <a:buNone/>
              <a:defRPr/>
            </a:lvl4pPr>
            <a:lvl5pPr marL="385200" indent="0">
              <a:buNone/>
              <a:defRPr/>
            </a:lvl5pPr>
          </a:lstStyle>
          <a:p>
            <a:pPr lvl="0"/>
            <a:r>
              <a:rPr lang="en-GB" noProof="0" dirty="0"/>
              <a:t>Subtitle (optional)</a:t>
            </a:r>
          </a:p>
        </p:txBody>
      </p:sp>
    </p:spTree>
    <p:extLst>
      <p:ext uri="{BB962C8B-B14F-4D97-AF65-F5344CB8AC3E}">
        <p14:creationId xmlns:p14="http://schemas.microsoft.com/office/powerpoint/2010/main" val="2493559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9" orient="horz" pos="2591" userDrawn="1">
          <p15:clr>
            <a:srgbClr val="FBAE40"/>
          </p15:clr>
        </p15:guide>
        <p15:guide id="10" orient="horz" pos="2275" userDrawn="1">
          <p15:clr>
            <a:srgbClr val="FBAE40"/>
          </p15:clr>
        </p15:guide>
        <p15:guide id="11" pos="1923" userDrawn="1">
          <p15:clr>
            <a:srgbClr val="FBAE40"/>
          </p15:clr>
        </p15:guide>
        <p15:guide id="12" pos="2345" userDrawn="1">
          <p15:clr>
            <a:srgbClr val="FBAE40"/>
          </p15:clr>
        </p15:guide>
        <p15:guide id="13" pos="3630" userDrawn="1">
          <p15:clr>
            <a:srgbClr val="FBAE40"/>
          </p15:clr>
        </p15:guide>
        <p15:guide id="14" pos="4050" userDrawn="1">
          <p15:clr>
            <a:srgbClr val="FBAE40"/>
          </p15:clr>
        </p15:guide>
        <p15:guide id="15" pos="5756" userDrawn="1">
          <p15:clr>
            <a:srgbClr val="FBAE40"/>
          </p15:clr>
        </p15:guide>
        <p15:guide id="16" pos="5333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with picture right -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F1F45816-AC38-941C-8642-361448D9E08E}"/>
              </a:ext>
            </a:extLst>
          </p:cNvPr>
          <p:cNvSpPr/>
          <p:nvPr/>
        </p:nvSpPr>
        <p:spPr>
          <a:xfrm>
            <a:off x="8127600" y="0"/>
            <a:ext cx="4064400" cy="5140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6000" tIns="72000" rIns="126000" bIns="72000" rtlCol="0" anchor="t">
            <a:noAutofit/>
          </a:bodyPr>
          <a:lstStyle/>
          <a:p>
            <a:pPr algn="l">
              <a:spcAft>
                <a:spcPts val="600"/>
              </a:spcAft>
            </a:pPr>
            <a:endParaRPr lang="en-GB" sz="1200" noProof="0" dirty="0">
              <a:solidFill>
                <a:schemeClr val="tx1"/>
              </a:solidFill>
            </a:endParaRPr>
          </a:p>
        </p:txBody>
      </p:sp>
      <p:sp>
        <p:nvSpPr>
          <p:cNvPr id="13" name="Bildunterschrift">
            <a:extLst>
              <a:ext uri="{FF2B5EF4-FFF2-40B4-BE49-F238E27FC236}">
                <a16:creationId xmlns:a16="http://schemas.microsoft.com/office/drawing/2014/main" id="{A415EF6E-0026-A754-49CA-E277E90E347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10413" y="5709600"/>
            <a:ext cx="3816000" cy="579600"/>
          </a:xfrm>
        </p:spPr>
        <p:txBody>
          <a:bodyPr tIns="72000"/>
          <a:lstStyle>
            <a:lvl1pPr marL="0" indent="0">
              <a:buFontTx/>
              <a:buNone/>
              <a:defRPr sz="10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GB" noProof="0" dirty="0"/>
              <a:t>Caption and/or source (optional)</a:t>
            </a:r>
          </a:p>
        </p:txBody>
      </p:sp>
      <p:sp>
        <p:nvSpPr>
          <p:cNvPr id="9" name="Untertitel">
            <a:extLst>
              <a:ext uri="{FF2B5EF4-FFF2-40B4-BE49-F238E27FC236}">
                <a16:creationId xmlns:a16="http://schemas.microsoft.com/office/drawing/2014/main" id="{A1CC353C-CB5B-30D8-8C25-FE71F3BEAF9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9587" y="925200"/>
            <a:ext cx="5598000" cy="244800"/>
          </a:xfrm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385200" indent="0">
              <a:buNone/>
              <a:defRPr sz="2000">
                <a:solidFill>
                  <a:schemeClr val="tx2"/>
                </a:solidFill>
                <a:latin typeface="+mj-lt"/>
              </a:defRPr>
            </a:lvl2pPr>
            <a:lvl3pPr marL="385200" indent="0">
              <a:buNone/>
              <a:defRPr sz="2000">
                <a:solidFill>
                  <a:schemeClr val="tx2"/>
                </a:solidFill>
                <a:latin typeface="+mj-lt"/>
              </a:defRPr>
            </a:lvl3pPr>
            <a:lvl4pPr marL="385200" indent="0">
              <a:buNone/>
              <a:defRPr sz="2000">
                <a:solidFill>
                  <a:schemeClr val="tx2"/>
                </a:solidFill>
                <a:latin typeface="+mj-lt"/>
              </a:defRPr>
            </a:lvl4pPr>
            <a:lvl5pPr marL="385200" indent="0">
              <a:buNone/>
              <a:defRPr sz="200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GB" noProof="0" dirty="0"/>
              <a:t>Subtitle (optional)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8932425-FEBD-9789-5D35-A94FCAD781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9587" y="500444"/>
            <a:ext cx="5598000" cy="403200"/>
          </a:xfrm>
        </p:spPr>
        <p:txBody>
          <a:bodyPr/>
          <a:lstStyle/>
          <a:p>
            <a:r>
              <a:rPr lang="de-DE" noProof="0" dirty="0"/>
              <a:t>Edit </a:t>
            </a:r>
            <a:r>
              <a:rPr lang="en-GB" dirty="0"/>
              <a:t>Headline</a:t>
            </a:r>
            <a:endParaRPr lang="en-GB" noProof="0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7EF71FA-D2BD-AA21-68DB-C161FFF154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Optional: </a:t>
            </a:r>
            <a:r>
              <a:rPr lang="en-US" dirty="0"/>
              <a:t>Department, Clinic, Center, Business Division, etc.</a:t>
            </a: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83FB9AE-9E6D-2D5B-59DC-A0CD80BD528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9C953F-34B1-4DD2-A3DB-3A35190EAD1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BEE1888-55D2-A2C1-B138-27E69663AECF}"/>
              </a:ext>
            </a:extLst>
          </p:cNvPr>
          <p:cNvPicPr>
            <a:picLocks noChangeAspect="1"/>
          </p:cNvPicPr>
          <p:nvPr/>
        </p:nvPicPr>
        <p:blipFill>
          <a:blip cstate="hqprint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27181" y="6184800"/>
            <a:ext cx="925200" cy="485351"/>
          </a:xfrm>
          <a:prstGeom prst="rect">
            <a:avLst/>
          </a:prstGeom>
        </p:spPr>
      </p:pic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EDCBEDA2-04EF-A8FD-969E-7871337F52A1}"/>
              </a:ext>
            </a:extLst>
          </p:cNvPr>
          <p:cNvCxnSpPr/>
          <p:nvPr/>
        </p:nvCxnSpPr>
        <p:spPr>
          <a:xfrm>
            <a:off x="1519200" y="6278400"/>
            <a:ext cx="0" cy="28080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C5D49E70-CD68-24B1-5CE4-D810BC6BB89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8000" y="1670400"/>
            <a:ext cx="5097600" cy="40392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 dirty="0"/>
              <a:t>Edit Master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8CAACDC9-B304-1159-0AA3-F82B78F83FE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10000" y="572400"/>
            <a:ext cx="4064400" cy="5140800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GB" noProof="0" dirty="0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30718186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with picture righ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ildunterschrift">
            <a:extLst>
              <a:ext uri="{FF2B5EF4-FFF2-40B4-BE49-F238E27FC236}">
                <a16:creationId xmlns:a16="http://schemas.microsoft.com/office/drawing/2014/main" id="{B83F5A42-09F3-8AF1-5DD8-4CEFA098237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08825" y="5709600"/>
            <a:ext cx="3816000" cy="579600"/>
          </a:xfrm>
        </p:spPr>
        <p:txBody>
          <a:bodyPr tIns="72000"/>
          <a:lstStyle>
            <a:lvl1pPr marL="0" indent="0">
              <a:buNone/>
              <a:defRPr sz="10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GB" noProof="0" dirty="0"/>
              <a:t>Caption and/or source (optional)</a:t>
            </a:r>
          </a:p>
        </p:txBody>
      </p:sp>
      <p:sp>
        <p:nvSpPr>
          <p:cNvPr id="12" name="Untertitel">
            <a:extLst>
              <a:ext uri="{FF2B5EF4-FFF2-40B4-BE49-F238E27FC236}">
                <a16:creationId xmlns:a16="http://schemas.microsoft.com/office/drawing/2014/main" id="{039E2D46-444D-DEB7-16B4-8DD4289BC41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9588" y="925200"/>
            <a:ext cx="5598000" cy="244800"/>
          </a:xfrm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Subtitle (optional)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02BF8A9-19BC-0FA9-FD6D-BF956E3745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9586" y="500444"/>
            <a:ext cx="5596425" cy="403200"/>
          </a:xfrm>
        </p:spPr>
        <p:txBody>
          <a:bodyPr/>
          <a:lstStyle/>
          <a:p>
            <a:r>
              <a:rPr lang="de-DE" noProof="0" dirty="0"/>
              <a:t>Edit </a:t>
            </a:r>
            <a:r>
              <a:rPr lang="en-GB" dirty="0"/>
              <a:t>Headline</a:t>
            </a:r>
            <a:endParaRPr lang="en-GB" noProof="0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F326468-83EB-EE59-6697-DF5117A80DD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Optional: </a:t>
            </a:r>
            <a:r>
              <a:rPr lang="en-US" dirty="0"/>
              <a:t>Department, Clinic, Center, Business Division, etc.</a:t>
            </a: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64DFD21-7A1F-0463-AB52-625787D5908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9C953F-34B1-4DD2-A3DB-3A35190EAD1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A844017-E78D-22D5-CE5A-4028FC42F253}"/>
              </a:ext>
            </a:extLst>
          </p:cNvPr>
          <p:cNvPicPr>
            <a:picLocks noChangeAspect="1"/>
          </p:cNvPicPr>
          <p:nvPr/>
        </p:nvPicPr>
        <p:blipFill>
          <a:blip cstate="hqprint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27181" y="6184800"/>
            <a:ext cx="925200" cy="485351"/>
          </a:xfrm>
          <a:prstGeom prst="rect">
            <a:avLst/>
          </a:prstGeom>
        </p:spPr>
      </p:pic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AA8359DE-EBE8-12FF-4096-36F458DFC4B2}"/>
              </a:ext>
            </a:extLst>
          </p:cNvPr>
          <p:cNvCxnSpPr/>
          <p:nvPr/>
        </p:nvCxnSpPr>
        <p:spPr>
          <a:xfrm>
            <a:off x="1519200" y="6278400"/>
            <a:ext cx="0" cy="28080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546483FB-B1C7-609E-6E6D-11D1D6269B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7999" y="1670400"/>
            <a:ext cx="5098013" cy="40392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 dirty="0"/>
              <a:t>Edit Master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A5468F84-C774-202E-E2EB-B60A78E28728}"/>
              </a:ext>
            </a:extLst>
          </p:cNvPr>
          <p:cNvSpPr/>
          <p:nvPr/>
        </p:nvSpPr>
        <p:spPr>
          <a:xfrm>
            <a:off x="8127600" y="0"/>
            <a:ext cx="4064400" cy="5140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6000" tIns="72000" rIns="126000" bIns="72000" rtlCol="0" anchor="t">
            <a:noAutofit/>
          </a:bodyPr>
          <a:lstStyle/>
          <a:p>
            <a:pPr algn="l">
              <a:spcAft>
                <a:spcPts val="600"/>
              </a:spcAft>
            </a:pPr>
            <a:endParaRPr lang="en-GB" sz="1200" noProof="0" dirty="0">
              <a:solidFill>
                <a:schemeClr val="tx1"/>
              </a:solidFill>
            </a:endParaRPr>
          </a:p>
        </p:txBody>
      </p:sp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3CD094CC-FBA3-BAEB-D00B-1BECF6056FD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08425" y="573676"/>
            <a:ext cx="4064400" cy="5140800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GB" noProof="0" dirty="0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1981345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with picture left -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D2ECBB58-4B6E-4F5D-18E3-352178B5F108}"/>
              </a:ext>
            </a:extLst>
          </p:cNvPr>
          <p:cNvSpPr/>
          <p:nvPr/>
        </p:nvSpPr>
        <p:spPr>
          <a:xfrm>
            <a:off x="0" y="0"/>
            <a:ext cx="5083200" cy="5140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6000" tIns="72000" rIns="126000" bIns="72000" rtlCol="0" anchor="t">
            <a:noAutofit/>
          </a:bodyPr>
          <a:lstStyle/>
          <a:p>
            <a:pPr algn="l">
              <a:spcAft>
                <a:spcPts val="600"/>
              </a:spcAft>
            </a:pPr>
            <a:endParaRPr lang="en-GB" sz="1200" noProof="0" dirty="0">
              <a:solidFill>
                <a:schemeClr val="tx1"/>
              </a:solidFill>
            </a:endParaRPr>
          </a:p>
        </p:txBody>
      </p:sp>
      <p:sp>
        <p:nvSpPr>
          <p:cNvPr id="19" name="Bildunterschrift">
            <a:extLst>
              <a:ext uri="{FF2B5EF4-FFF2-40B4-BE49-F238E27FC236}">
                <a16:creationId xmlns:a16="http://schemas.microsoft.com/office/drawing/2014/main" id="{25DFDAC6-8A5B-9471-0A9F-54B22B6816A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18800" y="5709600"/>
            <a:ext cx="3816000" cy="579600"/>
          </a:xfrm>
        </p:spPr>
        <p:txBody>
          <a:bodyPr tIns="7200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 sz="1000">
                <a:solidFill>
                  <a:schemeClr val="tx2"/>
                </a:solidFill>
              </a:defRPr>
            </a:lvl2pPr>
            <a:lvl3pPr>
              <a:defRPr sz="100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GB" noProof="0" dirty="0"/>
              <a:t>Caption and/or source (optional)</a:t>
            </a:r>
          </a:p>
        </p:txBody>
      </p:sp>
      <p:sp>
        <p:nvSpPr>
          <p:cNvPr id="15" name="Untertitel">
            <a:extLst>
              <a:ext uri="{FF2B5EF4-FFF2-40B4-BE49-F238E27FC236}">
                <a16:creationId xmlns:a16="http://schemas.microsoft.com/office/drawing/2014/main" id="{89A7CE53-8F11-FE8E-6DDD-F7618B97494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18349" y="925200"/>
            <a:ext cx="4060800" cy="244800"/>
          </a:xfrm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Subtitle (optional)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02359A7-1149-422C-69A8-37AE8B162D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8376" y="500444"/>
            <a:ext cx="4060800" cy="403200"/>
          </a:xfrm>
        </p:spPr>
        <p:txBody>
          <a:bodyPr/>
          <a:lstStyle/>
          <a:p>
            <a:r>
              <a:rPr lang="de-DE" noProof="0" dirty="0"/>
              <a:t>Edit </a:t>
            </a:r>
            <a:r>
              <a:rPr lang="en-GB" dirty="0"/>
              <a:t>Headline</a:t>
            </a:r>
            <a:endParaRPr lang="en-GB" noProof="0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B2039F-5508-D28A-543C-318285DDF4F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Optional: </a:t>
            </a:r>
            <a:r>
              <a:rPr lang="en-US" dirty="0"/>
              <a:t>Department, Clinic, Center, Business Division, etc.</a:t>
            </a: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FF4D526-92AA-2696-9886-0A80AC27DF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9C953F-34B1-4DD2-A3DB-3A35190EAD1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020E028-2D70-DDC8-A75B-AFC9FF0ECAC2}"/>
              </a:ext>
            </a:extLst>
          </p:cNvPr>
          <p:cNvPicPr>
            <a:picLocks noChangeAspect="1"/>
          </p:cNvPicPr>
          <p:nvPr/>
        </p:nvPicPr>
        <p:blipFill>
          <a:blip cstate="hqprint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27181" y="6184800"/>
            <a:ext cx="925200" cy="485351"/>
          </a:xfrm>
          <a:prstGeom prst="rect">
            <a:avLst/>
          </a:prstGeom>
        </p:spPr>
      </p:pic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46445B0F-D593-F908-CA3C-D9D7F1902A30}"/>
              </a:ext>
            </a:extLst>
          </p:cNvPr>
          <p:cNvCxnSpPr/>
          <p:nvPr/>
        </p:nvCxnSpPr>
        <p:spPr>
          <a:xfrm>
            <a:off x="1519200" y="6278400"/>
            <a:ext cx="0" cy="28080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B70A3D4C-8535-BE52-9416-AA35328A261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17588" y="569913"/>
            <a:ext cx="5083200" cy="5140325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GB" noProof="0" dirty="0"/>
              <a:t>Insert Image here</a:t>
            </a:r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C93E7FA6-31E7-59EE-A999-F09A5C8CBD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18349" y="1670400"/>
            <a:ext cx="4060800" cy="40392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 dirty="0"/>
              <a:t>Edit Master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09737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484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with picture lef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ildunterschrift">
            <a:extLst>
              <a:ext uri="{FF2B5EF4-FFF2-40B4-BE49-F238E27FC236}">
                <a16:creationId xmlns:a16="http://schemas.microsoft.com/office/drawing/2014/main" id="{6530243A-A0D6-B4C6-7331-2AE3B9106A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17588" y="5709600"/>
            <a:ext cx="3816000" cy="579600"/>
          </a:xfrm>
        </p:spPr>
        <p:txBody>
          <a:bodyPr tIns="72000"/>
          <a:lstStyle>
            <a:lvl1pPr marL="0" indent="0">
              <a:buFontTx/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 dirty="0"/>
              <a:t>Caption and/or source (optional)</a:t>
            </a:r>
          </a:p>
        </p:txBody>
      </p:sp>
      <p:sp>
        <p:nvSpPr>
          <p:cNvPr id="14" name="Untertitel">
            <a:extLst>
              <a:ext uri="{FF2B5EF4-FFF2-40B4-BE49-F238E27FC236}">
                <a16:creationId xmlns:a16="http://schemas.microsoft.com/office/drawing/2014/main" id="{1B023507-4C12-465C-5B67-55E082CDAA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16763" y="925200"/>
            <a:ext cx="4060800" cy="244800"/>
          </a:xfrm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Subtitle (optional)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31C227B-9DE1-2AA8-305F-F16000F2C0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7200" y="500444"/>
            <a:ext cx="4060800" cy="403200"/>
          </a:xfrm>
        </p:spPr>
        <p:txBody>
          <a:bodyPr/>
          <a:lstStyle/>
          <a:p>
            <a:r>
              <a:rPr lang="de-DE" noProof="0" dirty="0"/>
              <a:t>Edit </a:t>
            </a:r>
            <a:r>
              <a:rPr lang="en-GB" dirty="0"/>
              <a:t>Headline</a:t>
            </a:r>
            <a:endParaRPr lang="en-GB" noProof="0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AA31609-6C29-2EE0-85D3-7779176E4A2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Optional: </a:t>
            </a:r>
            <a:r>
              <a:rPr lang="en-US" dirty="0"/>
              <a:t>Department, Clinic, Center, Business Division, etc.</a:t>
            </a: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3595691-1C8C-3479-AE37-1A310B8D867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9C953F-34B1-4DD2-A3DB-3A35190EAD1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4ED1A4FE-7E6F-90B9-EAD8-684C0501EF8B}"/>
              </a:ext>
            </a:extLst>
          </p:cNvPr>
          <p:cNvSpPr/>
          <p:nvPr/>
        </p:nvSpPr>
        <p:spPr>
          <a:xfrm>
            <a:off x="0" y="0"/>
            <a:ext cx="5083200" cy="5140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6000" tIns="72000" rIns="126000" bIns="72000" rtlCol="0" anchor="t">
            <a:noAutofit/>
          </a:bodyPr>
          <a:lstStyle/>
          <a:p>
            <a:pPr algn="l">
              <a:spcAft>
                <a:spcPts val="600"/>
              </a:spcAft>
            </a:pPr>
            <a:endParaRPr lang="en-GB" sz="1200" noProof="0" dirty="0">
              <a:solidFill>
                <a:schemeClr val="tx1"/>
              </a:solidFill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084715E-A26A-780C-58EF-A05AC37998B8}"/>
              </a:ext>
            </a:extLst>
          </p:cNvPr>
          <p:cNvPicPr>
            <a:picLocks noChangeAspect="1"/>
          </p:cNvPicPr>
          <p:nvPr/>
        </p:nvPicPr>
        <p:blipFill>
          <a:blip cstate="hqprint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27181" y="6184800"/>
            <a:ext cx="925200" cy="485351"/>
          </a:xfrm>
          <a:prstGeom prst="rect">
            <a:avLst/>
          </a:prstGeom>
        </p:spPr>
      </p:pic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4BE0523F-0317-1C66-75A2-1378C1883750}"/>
              </a:ext>
            </a:extLst>
          </p:cNvPr>
          <p:cNvCxnSpPr/>
          <p:nvPr/>
        </p:nvCxnSpPr>
        <p:spPr>
          <a:xfrm>
            <a:off x="1519200" y="6278400"/>
            <a:ext cx="0" cy="28080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167AFAC5-E98C-D72F-C6F7-99426887E86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17588" y="568800"/>
            <a:ext cx="5083200" cy="5140800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GB" noProof="0" dirty="0"/>
              <a:t>Insert Image here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D1A18C4E-E9A0-5EC2-6917-6E116013FB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16763" y="1670400"/>
            <a:ext cx="4060800" cy="40392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 dirty="0"/>
              <a:t>Edit Master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01612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481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 Picture with text -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30D5BF-3468-766C-3E90-FB1A153A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noProof="0" dirty="0"/>
              <a:t>Edit </a:t>
            </a:r>
            <a:r>
              <a:rPr lang="en-GB" dirty="0"/>
              <a:t>Headline</a:t>
            </a:r>
            <a:endParaRPr lang="en-GB" noProof="0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55F5D32-A15D-3AAE-C668-2E1E1314CC1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Optional: </a:t>
            </a:r>
            <a:r>
              <a:rPr lang="en-US" dirty="0"/>
              <a:t>Department, Clinic, Center, Business Division, etc.</a:t>
            </a: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901B3C6-DBC5-650E-5FB0-23AF99A000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9C953F-34B1-4DD2-A3DB-3A35190EAD1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5A61836-94D7-E50E-9EA4-B37A1539491B}"/>
              </a:ext>
            </a:extLst>
          </p:cNvPr>
          <p:cNvPicPr>
            <a:picLocks noChangeAspect="1"/>
          </p:cNvPicPr>
          <p:nvPr/>
        </p:nvPicPr>
        <p:blipFill>
          <a:blip cstate="hqprint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27181" y="6184800"/>
            <a:ext cx="925200" cy="485351"/>
          </a:xfrm>
          <a:prstGeom prst="rect">
            <a:avLst/>
          </a:prstGeom>
        </p:spPr>
      </p:pic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C091E40B-CC10-5C7D-4E7E-B3B286DDC7D8}"/>
              </a:ext>
            </a:extLst>
          </p:cNvPr>
          <p:cNvCxnSpPr/>
          <p:nvPr/>
        </p:nvCxnSpPr>
        <p:spPr>
          <a:xfrm>
            <a:off x="1519200" y="6278400"/>
            <a:ext cx="0" cy="28080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hteck 6">
            <a:extLst>
              <a:ext uri="{FF2B5EF4-FFF2-40B4-BE49-F238E27FC236}">
                <a16:creationId xmlns:a16="http://schemas.microsoft.com/office/drawing/2014/main" id="{0755A324-2C07-E9DE-7C47-9D8A4E94468B}"/>
              </a:ext>
            </a:extLst>
          </p:cNvPr>
          <p:cNvSpPr/>
          <p:nvPr/>
        </p:nvSpPr>
        <p:spPr>
          <a:xfrm>
            <a:off x="0" y="2855438"/>
            <a:ext cx="12192000" cy="2854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6000" tIns="72000" rIns="126000" bIns="72000" rtlCol="0" anchor="t">
            <a:noAutofit/>
          </a:bodyPr>
          <a:lstStyle/>
          <a:p>
            <a:pPr algn="l">
              <a:spcAft>
                <a:spcPts val="600"/>
              </a:spcAft>
            </a:pPr>
            <a:endParaRPr lang="en-GB" sz="1200" noProof="0" dirty="0">
              <a:solidFill>
                <a:schemeClr val="tx1"/>
              </a:solidFill>
            </a:endParaRPr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37297243-B4C9-835C-E79E-1D8C330F66F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17588" y="1713600"/>
            <a:ext cx="4064400" cy="2286000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GB" noProof="0" dirty="0"/>
              <a:t>Insert Image here</a:t>
            </a:r>
          </a:p>
        </p:txBody>
      </p:sp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F9BD6CE4-05EB-0F7B-1287-47FFE26DB3F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05450" y="1713600"/>
            <a:ext cx="4064400" cy="2286000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GB" noProof="0" dirty="0"/>
              <a:t>Insert Image here</a:t>
            </a:r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CEE08FEE-65AA-E28D-7EB6-D029D22C8FE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17588" y="3998913"/>
            <a:ext cx="4064000" cy="1710000"/>
          </a:xfrm>
        </p:spPr>
        <p:txBody>
          <a:bodyPr tIns="252000" bIns="1440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 dirty="0"/>
              <a:t>Edit Master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595F1686-D325-2423-FADF-0BAF4FD75F2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05650" y="3998913"/>
            <a:ext cx="4064000" cy="1710000"/>
          </a:xfrm>
        </p:spPr>
        <p:txBody>
          <a:bodyPr tIns="252000" bIns="1440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 dirty="0"/>
              <a:t>Edit Master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A5A56BAE-7B11-AC1C-3E73-01405A2D2F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1200" y="925200"/>
            <a:ext cx="9136063" cy="244800"/>
          </a:xfrm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Subtitle (optional)</a:t>
            </a:r>
          </a:p>
        </p:txBody>
      </p:sp>
    </p:spTree>
    <p:extLst>
      <p:ext uri="{BB962C8B-B14F-4D97-AF65-F5344CB8AC3E}">
        <p14:creationId xmlns:p14="http://schemas.microsoft.com/office/powerpoint/2010/main" val="331200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204" userDrawn="1">
          <p15:clr>
            <a:srgbClr val="FBAE40"/>
          </p15:clr>
        </p15:guide>
        <p15:guide id="4" pos="4475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x Picture with tex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8B95AC-787E-6570-9EBA-924258A1DD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9587" y="500444"/>
            <a:ext cx="9136800" cy="403200"/>
          </a:xfrm>
        </p:spPr>
        <p:txBody>
          <a:bodyPr/>
          <a:lstStyle/>
          <a:p>
            <a:r>
              <a:rPr lang="de-DE" noProof="0" dirty="0"/>
              <a:t>Edit </a:t>
            </a:r>
            <a:r>
              <a:rPr lang="en-GB" dirty="0"/>
              <a:t>Headline</a:t>
            </a:r>
            <a:endParaRPr lang="en-GB" noProof="0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0147418-A1B9-1522-B5DD-23600759D8A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Optional: </a:t>
            </a:r>
            <a:r>
              <a:rPr lang="en-US" dirty="0"/>
              <a:t>Department, Clinic, Center, Business Division, etc.</a:t>
            </a: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89F59FB-6202-5E64-A2B0-EB61D68F5B8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9C953F-34B1-4DD2-A3DB-3A35190EAD1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C100A0F-82DE-2E25-04E4-6D053E95B426}"/>
              </a:ext>
            </a:extLst>
          </p:cNvPr>
          <p:cNvPicPr>
            <a:picLocks noChangeAspect="1"/>
          </p:cNvPicPr>
          <p:nvPr/>
        </p:nvPicPr>
        <p:blipFill>
          <a:blip cstate="hqprint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27181" y="6184800"/>
            <a:ext cx="925200" cy="485351"/>
          </a:xfrm>
          <a:prstGeom prst="rect">
            <a:avLst/>
          </a:prstGeom>
        </p:spPr>
      </p:pic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3B5FAE4B-A6D4-085D-6A3E-98BD8F7168E9}"/>
              </a:ext>
            </a:extLst>
          </p:cNvPr>
          <p:cNvCxnSpPr/>
          <p:nvPr/>
        </p:nvCxnSpPr>
        <p:spPr>
          <a:xfrm>
            <a:off x="1519200" y="6278400"/>
            <a:ext cx="0" cy="28080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hteck 6">
            <a:extLst>
              <a:ext uri="{FF2B5EF4-FFF2-40B4-BE49-F238E27FC236}">
                <a16:creationId xmlns:a16="http://schemas.microsoft.com/office/drawing/2014/main" id="{F26FF4B2-E32A-687D-93AC-BF8340CE86C6}"/>
              </a:ext>
            </a:extLst>
          </p:cNvPr>
          <p:cNvSpPr/>
          <p:nvPr/>
        </p:nvSpPr>
        <p:spPr>
          <a:xfrm>
            <a:off x="0" y="2855438"/>
            <a:ext cx="12192000" cy="2854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6000" tIns="72000" rIns="126000" bIns="72000" rtlCol="0" anchor="t">
            <a:noAutofit/>
          </a:bodyPr>
          <a:lstStyle/>
          <a:p>
            <a:pPr algn="l">
              <a:spcAft>
                <a:spcPts val="600"/>
              </a:spcAft>
            </a:pPr>
            <a:endParaRPr lang="en-GB" sz="1200" noProof="0" dirty="0">
              <a:solidFill>
                <a:schemeClr val="tx1"/>
              </a:solidFill>
            </a:endParaRPr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19DB8161-E57B-D485-9EF0-C746E1D1EE8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17588" y="1714500"/>
            <a:ext cx="4064400" cy="2286000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GB" noProof="0" dirty="0"/>
              <a:t>Insert Image here</a:t>
            </a:r>
          </a:p>
        </p:txBody>
      </p:sp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77ED89A1-EDBC-802D-3495-BE63017FA47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06839" y="1714500"/>
            <a:ext cx="4064400" cy="2286000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GB" noProof="0" dirty="0"/>
              <a:t>Insert Image here</a:t>
            </a:r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E3E6423B-C2C1-C316-7151-5D81468FEE5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17588" y="4000369"/>
            <a:ext cx="4064000" cy="1709738"/>
          </a:xfrm>
        </p:spPr>
        <p:txBody>
          <a:bodyPr tIns="252000" bIns="144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Edit Master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845A965B-A019-AA22-2301-6A2C1C3633E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07238" y="4000369"/>
            <a:ext cx="4065587" cy="1710000"/>
          </a:xfrm>
        </p:spPr>
        <p:txBody>
          <a:bodyPr tIns="252000" bIns="144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Edit Master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3228712D-955C-CC61-9526-1E97E44BDAF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1200" y="925200"/>
            <a:ext cx="9136063" cy="244800"/>
          </a:xfrm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Subtitle (optional)</a:t>
            </a:r>
          </a:p>
        </p:txBody>
      </p:sp>
    </p:spTree>
    <p:extLst>
      <p:ext uri="{BB962C8B-B14F-4D97-AF65-F5344CB8AC3E}">
        <p14:creationId xmlns:p14="http://schemas.microsoft.com/office/powerpoint/2010/main" val="14279050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4476" userDrawn="1">
          <p15:clr>
            <a:srgbClr val="FBAE40"/>
          </p15:clr>
        </p15:guide>
        <p15:guide id="4" pos="3203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fullscreen dark - text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>
            <a:extLst>
              <a:ext uri="{FF2B5EF4-FFF2-40B4-BE49-F238E27FC236}">
                <a16:creationId xmlns:a16="http://schemas.microsoft.com/office/drawing/2014/main" id="{CED52C9D-87C8-011B-E56D-51D5C50B391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solidFill>
            <a:schemeClr val="accent5"/>
          </a:solidFill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Here you can insert a large picture. </a:t>
            </a:r>
            <a:br>
              <a:rPr lang="en-GB" noProof="0" dirty="0"/>
            </a:br>
            <a:r>
              <a:rPr lang="en-GB" noProof="0" dirty="0"/>
              <a:t>Please pay attention that the colour contrast is sufficient, especially that the logo and footer are readable.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241DB3A-6DE5-F033-FEE8-41F3896BC3B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Optional: Clinic, Centre, Business Division etc.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3B63763-DE9D-6D38-AC3B-4B4CC07EC05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A9C953F-34B1-4DD2-A3DB-3A35190EAD1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DCB682A-2009-9235-F971-D6E915E4E60D}"/>
              </a:ext>
            </a:extLst>
          </p:cNvPr>
          <p:cNvPicPr>
            <a:picLocks noChangeAspect="1"/>
          </p:cNvPicPr>
          <p:nvPr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27181" y="6184800"/>
            <a:ext cx="925200" cy="485350"/>
          </a:xfrm>
          <a:prstGeom prst="rect">
            <a:avLst/>
          </a:prstGeom>
        </p:spPr>
      </p:pic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AF581E7A-B35D-5EC1-B852-434FA1E7DC23}"/>
              </a:ext>
            </a:extLst>
          </p:cNvPr>
          <p:cNvCxnSpPr/>
          <p:nvPr/>
        </p:nvCxnSpPr>
        <p:spPr>
          <a:xfrm>
            <a:off x="1519200" y="6278400"/>
            <a:ext cx="0" cy="2808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16869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fullscreen light - tex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>
            <a:extLst>
              <a:ext uri="{FF2B5EF4-FFF2-40B4-BE49-F238E27FC236}">
                <a16:creationId xmlns:a16="http://schemas.microsoft.com/office/drawing/2014/main" id="{CBBA00DF-2000-4C26-A9C5-C7DCDBB9F8C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lang="en-GB" noProof="0" dirty="0"/>
              <a:t>Here you can insert a large picture. </a:t>
            </a:r>
            <a:br>
              <a:rPr lang="en-GB" noProof="0" dirty="0"/>
            </a:br>
            <a:r>
              <a:rPr lang="en-GB" noProof="0" dirty="0"/>
              <a:t>Please pay attention that the colour contrast is sufficient, especially that the logo and footer are readable.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0DBC79A-7CBB-10CE-2C3C-FD05E64850C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Optional: </a:t>
            </a:r>
            <a:r>
              <a:rPr lang="en-US" dirty="0"/>
              <a:t>Department, Clinic, Center, Business Division, etc.</a:t>
            </a: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F46FDE8-A2B6-316B-1469-0EEC7555C6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9C953F-34B1-4DD2-A3DB-3A35190EAD1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54A8951-1200-D0E7-5F8E-2C10B57D7587}"/>
              </a:ext>
            </a:extLst>
          </p:cNvPr>
          <p:cNvPicPr>
            <a:picLocks noChangeAspect="1"/>
          </p:cNvPicPr>
          <p:nvPr/>
        </p:nvPicPr>
        <p:blipFill>
          <a:blip cstate="hqprint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27181" y="6184800"/>
            <a:ext cx="925200" cy="485351"/>
          </a:xfrm>
          <a:prstGeom prst="rect">
            <a:avLst/>
          </a:prstGeom>
        </p:spPr>
      </p:pic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25938C14-2DEC-82A2-7695-24571C7D5D8E}"/>
              </a:ext>
            </a:extLst>
          </p:cNvPr>
          <p:cNvCxnSpPr/>
          <p:nvPr/>
        </p:nvCxnSpPr>
        <p:spPr>
          <a:xfrm>
            <a:off x="1519200" y="6278400"/>
            <a:ext cx="0" cy="28080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48264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text o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C027018-D557-3C79-D1EA-D1294A0AD3B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Optional: </a:t>
            </a:r>
            <a:r>
              <a:rPr lang="en-US" dirty="0"/>
              <a:t>Department, Clinic, Center, Business Division, etc.</a:t>
            </a: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2FCA897-0E45-4EFB-1E77-AEBED04C2B7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9C953F-34B1-4DD2-A3DB-3A35190EAD1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D94C2AB-ECEC-E542-B222-D9C6BD9A43D2}"/>
              </a:ext>
            </a:extLst>
          </p:cNvPr>
          <p:cNvPicPr>
            <a:picLocks noChangeAspect="1"/>
          </p:cNvPicPr>
          <p:nvPr/>
        </p:nvPicPr>
        <p:blipFill>
          <a:blip cstate="hqprint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27181" y="6184800"/>
            <a:ext cx="925200" cy="485351"/>
          </a:xfrm>
          <a:prstGeom prst="rect">
            <a:avLst/>
          </a:prstGeom>
        </p:spPr>
      </p:pic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9B46E80D-8C7E-12BE-E6D4-002699C55689}"/>
              </a:ext>
            </a:extLst>
          </p:cNvPr>
          <p:cNvCxnSpPr/>
          <p:nvPr/>
        </p:nvCxnSpPr>
        <p:spPr>
          <a:xfrm>
            <a:off x="1519200" y="6278400"/>
            <a:ext cx="0" cy="28080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Grafik 12">
            <a:extLst>
              <a:ext uri="{FF2B5EF4-FFF2-40B4-BE49-F238E27FC236}">
                <a16:creationId xmlns:a16="http://schemas.microsoft.com/office/drawing/2014/main" id="{826F5AFC-CA37-5E0B-FCB1-E613AB3E5F4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35969" y="1723680"/>
            <a:ext cx="478534" cy="349200"/>
          </a:xfrm>
          <a:prstGeom prst="rect">
            <a:avLst/>
          </a:prstGeom>
        </p:spPr>
      </p:pic>
      <p:sp>
        <p:nvSpPr>
          <p:cNvPr id="8" name="Textplatzhalter 7">
            <a:extLst>
              <a:ext uri="{FF2B5EF4-FFF2-40B4-BE49-F238E27FC236}">
                <a16:creationId xmlns:a16="http://schemas.microsoft.com/office/drawing/2014/main" id="{BBD2C1F7-0409-E8C8-F128-0615B1F22DE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035969" y="1714500"/>
            <a:ext cx="8120062" cy="3995737"/>
          </a:xfrm>
        </p:spPr>
        <p:txBody>
          <a:bodyPr tIns="576000" rIns="0" anchor="t"/>
          <a:lstStyle>
            <a:lvl1pPr marL="0" indent="0">
              <a:spcAft>
                <a:spcPts val="2200"/>
              </a:spcAft>
              <a:buNone/>
              <a:defRPr sz="3200">
                <a:latin typeface="Charité Headline Office Light" pitchFamily="2" charset="0"/>
              </a:defRPr>
            </a:lvl1pPr>
            <a:lvl2pPr marL="0" indent="0">
              <a:buNone/>
              <a:defRPr sz="2000">
                <a:solidFill>
                  <a:schemeClr val="tx2"/>
                </a:solidFill>
                <a:latin typeface="Charité Headline Office Light" pitchFamily="2" charset="0"/>
              </a:defRPr>
            </a:lvl2pPr>
            <a:lvl3pPr marL="0" indent="0">
              <a:buNone/>
              <a:defRPr sz="2000">
                <a:solidFill>
                  <a:schemeClr val="tx2"/>
                </a:solidFill>
                <a:latin typeface="Charité Headline Office Light" pitchFamily="2" charset="0"/>
              </a:defRPr>
            </a:lvl3pPr>
            <a:lvl4pPr marL="0" indent="0">
              <a:buNone/>
              <a:defRPr sz="2000">
                <a:solidFill>
                  <a:schemeClr val="tx2"/>
                </a:solidFill>
                <a:latin typeface="Charité Headline Office Light" pitchFamily="2" charset="0"/>
              </a:defRPr>
            </a:lvl4pPr>
            <a:lvl5pPr marL="0" indent="0">
              <a:buNone/>
              <a:defRPr sz="2000">
                <a:solidFill>
                  <a:schemeClr val="tx2"/>
                </a:solidFill>
                <a:latin typeface="Charité Headline Office Light" pitchFamily="2" charset="0"/>
              </a:defRPr>
            </a:lvl5pPr>
          </a:lstStyle>
          <a:p>
            <a:pPr lvl="0"/>
            <a:r>
              <a:rPr lang="en-GB" noProof="0" dirty="0"/>
              <a:t>A quotation. (max. 200 characters)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896834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1662" userDrawn="1">
          <p15:clr>
            <a:srgbClr val="FBAE40"/>
          </p15:clr>
        </p15:guide>
        <p15:guide id="5" pos="1282" userDrawn="1">
          <p15:clr>
            <a:srgbClr val="FBAE40"/>
          </p15:clr>
        </p15:guide>
        <p15:guide id="6" pos="6396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picture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DEC8225-D3C6-D2CF-36B3-EDB4A6C8405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Optional: </a:t>
            </a:r>
            <a:r>
              <a:rPr lang="en-US" dirty="0"/>
              <a:t>Department, Clinic, Center, Business Division, etc.</a:t>
            </a: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59C7943-986D-598F-5ABF-0796079E17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9C953F-34B1-4DD2-A3DB-3A35190EAD1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8" name="Bildunterschrift links">
            <a:extLst>
              <a:ext uri="{FF2B5EF4-FFF2-40B4-BE49-F238E27FC236}">
                <a16:creationId xmlns:a16="http://schemas.microsoft.com/office/drawing/2014/main" id="{F5EF10FB-FF64-F494-0F12-214A17E74D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7588" y="4568400"/>
            <a:ext cx="4464000" cy="579600"/>
          </a:xfrm>
        </p:spPr>
        <p:txBody>
          <a:bodyPr tIns="7200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  <a:lvl2pPr>
              <a:defRPr sz="1000">
                <a:solidFill>
                  <a:schemeClr val="tx2"/>
                </a:solidFill>
              </a:defRPr>
            </a:lvl2pPr>
            <a:lvl3pPr>
              <a:defRPr sz="100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GB" noProof="0" dirty="0"/>
              <a:t>Caption and/or source (optional) </a:t>
            </a:r>
          </a:p>
        </p:txBody>
      </p:sp>
      <p:sp>
        <p:nvSpPr>
          <p:cNvPr id="6" name="Zitat rechts">
            <a:extLst>
              <a:ext uri="{FF2B5EF4-FFF2-40B4-BE49-F238E27FC236}">
                <a16:creationId xmlns:a16="http://schemas.microsoft.com/office/drawing/2014/main" id="{9A610B8F-52F5-CF16-D4FA-31837E4AB5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4800" y="1714500"/>
            <a:ext cx="5076000" cy="4572000"/>
          </a:xfrm>
        </p:spPr>
        <p:txBody>
          <a:bodyPr tIns="576000"/>
          <a:lstStyle>
            <a:lvl1pPr marL="0" indent="0">
              <a:spcAft>
                <a:spcPts val="2200"/>
              </a:spcAft>
              <a:buNone/>
              <a:defRPr sz="3200">
                <a:latin typeface="Charité Headline Office Light" pitchFamily="2" charset="0"/>
              </a:defRPr>
            </a:lvl1pPr>
            <a:lvl2pPr marL="0" indent="0">
              <a:buNone/>
              <a:defRPr sz="2000">
                <a:solidFill>
                  <a:schemeClr val="tx2"/>
                </a:solidFill>
                <a:latin typeface="Charité Headline Office Light" pitchFamily="2" charset="0"/>
              </a:defRPr>
            </a:lvl2pPr>
            <a:lvl3pPr marL="0" indent="0">
              <a:buNone/>
              <a:defRPr sz="2000">
                <a:solidFill>
                  <a:schemeClr val="tx2"/>
                </a:solidFill>
                <a:latin typeface="Charité Headline Office Light" pitchFamily="2" charset="0"/>
              </a:defRPr>
            </a:lvl3pPr>
            <a:lvl4pPr marL="0" indent="0">
              <a:buNone/>
              <a:defRPr sz="2000">
                <a:solidFill>
                  <a:schemeClr val="tx2"/>
                </a:solidFill>
                <a:latin typeface="Charité Headline Office Light" pitchFamily="2" charset="0"/>
              </a:defRPr>
            </a:lvl4pPr>
            <a:lvl5pPr marL="0" indent="0">
              <a:buNone/>
              <a:defRPr sz="2000">
                <a:solidFill>
                  <a:schemeClr val="tx2"/>
                </a:solidFill>
                <a:latin typeface="Charité Headline Office Light" pitchFamily="2" charset="0"/>
              </a:defRPr>
            </a:lvl5pPr>
          </a:lstStyle>
          <a:p>
            <a:pPr lvl="0"/>
            <a:r>
              <a:rPr lang="de-DE" noProof="0" dirty="0"/>
              <a:t>Edit Mater </a:t>
            </a:r>
            <a:r>
              <a:rPr lang="de-DE" noProof="0" dirty="0" err="1"/>
              <a:t>text</a:t>
            </a:r>
            <a:endParaRPr lang="de-DE" noProof="0" dirty="0"/>
          </a:p>
          <a:p>
            <a:pPr lvl="1"/>
            <a:r>
              <a:rPr lang="de-DE" noProof="0" dirty="0"/>
              <a:t>Second </a:t>
            </a:r>
            <a:r>
              <a:rPr lang="de-DE" noProof="0" dirty="0" err="1"/>
              <a:t>level</a:t>
            </a:r>
            <a:endParaRPr lang="de-DE" noProof="0" dirty="0"/>
          </a:p>
          <a:p>
            <a:pPr lvl="1"/>
            <a:r>
              <a:rPr lang="de-DE" noProof="0" dirty="0"/>
              <a:t>Third </a:t>
            </a:r>
            <a:r>
              <a:rPr lang="de-DE" noProof="0" dirty="0" err="1"/>
              <a:t>level</a:t>
            </a:r>
            <a:endParaRPr lang="de-DE" noProof="0" dirty="0"/>
          </a:p>
          <a:p>
            <a:pPr lvl="1"/>
            <a:r>
              <a:rPr lang="de-DE" noProof="0" dirty="0" err="1"/>
              <a:t>Fourth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lvl="1"/>
            <a:r>
              <a:rPr lang="de-DE" noProof="0" dirty="0" err="1"/>
              <a:t>Fifth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3507D0E9-6FBC-33E2-267F-7C3A99A5353F}"/>
              </a:ext>
            </a:extLst>
          </p:cNvPr>
          <p:cNvPicPr>
            <a:picLocks noChangeAspect="1"/>
          </p:cNvPicPr>
          <p:nvPr/>
        </p:nvPicPr>
        <p:blipFill>
          <a:blip cstate="hqprint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27181" y="6184800"/>
            <a:ext cx="925200" cy="485351"/>
          </a:xfrm>
          <a:prstGeom prst="rect">
            <a:avLst/>
          </a:prstGeom>
        </p:spPr>
      </p:pic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ECB66DCF-A25C-6162-B9A7-4F80B9BB1B76}"/>
              </a:ext>
            </a:extLst>
          </p:cNvPr>
          <p:cNvCxnSpPr/>
          <p:nvPr/>
        </p:nvCxnSpPr>
        <p:spPr>
          <a:xfrm>
            <a:off x="1519200" y="6278400"/>
            <a:ext cx="0" cy="28080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 10">
            <a:extLst>
              <a:ext uri="{FF2B5EF4-FFF2-40B4-BE49-F238E27FC236}">
                <a16:creationId xmlns:a16="http://schemas.microsoft.com/office/drawing/2014/main" id="{60A537C2-A37C-32D3-0B21-5CAD494B56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9734" y="1723680"/>
            <a:ext cx="478534" cy="349200"/>
          </a:xfrm>
          <a:prstGeom prst="rect">
            <a:avLst/>
          </a:prstGeom>
        </p:spPr>
      </p:pic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80238563-4251-CCDC-2832-70054B412A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6094800" cy="4568400"/>
          </a:xfrm>
          <a:custGeom>
            <a:avLst/>
            <a:gdLst>
              <a:gd name="connsiteX0" fmla="*/ 0 w 6094800"/>
              <a:gd name="connsiteY0" fmla="*/ 0 h 4568400"/>
              <a:gd name="connsiteX1" fmla="*/ 6094800 w 6094800"/>
              <a:gd name="connsiteY1" fmla="*/ 0 h 4568400"/>
              <a:gd name="connsiteX2" fmla="*/ 6094800 w 6094800"/>
              <a:gd name="connsiteY2" fmla="*/ 1145905 h 4568400"/>
              <a:gd name="connsiteX3" fmla="*/ 5588461 w 6094800"/>
              <a:gd name="connsiteY3" fmla="*/ 1145905 h 4568400"/>
              <a:gd name="connsiteX4" fmla="*/ 5588461 w 6094800"/>
              <a:gd name="connsiteY4" fmla="*/ 4568400 h 4568400"/>
              <a:gd name="connsiteX5" fmla="*/ 0 w 6094800"/>
              <a:gd name="connsiteY5" fmla="*/ 4568400 h 456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4800" h="4568400">
                <a:moveTo>
                  <a:pt x="0" y="0"/>
                </a:moveTo>
                <a:lnTo>
                  <a:pt x="6094800" y="0"/>
                </a:lnTo>
                <a:lnTo>
                  <a:pt x="6094800" y="1145905"/>
                </a:lnTo>
                <a:lnTo>
                  <a:pt x="5588461" y="1145905"/>
                </a:lnTo>
                <a:lnTo>
                  <a:pt x="5588461" y="4568400"/>
                </a:lnTo>
                <a:lnTo>
                  <a:pt x="0" y="456840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r>
              <a:rPr lang="en-GB" noProof="0" dirty="0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28293471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picture - grey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EB2F91D-8241-4D3C-C26B-A83C3C6522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/>
              <a:t>Optional: </a:t>
            </a:r>
            <a:r>
              <a:rPr lang="en-US" dirty="0"/>
              <a:t>Department, Clinic, Center, Business Division, etc.</a:t>
            </a: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CF42F20-F06C-0343-0BB9-FEA75E9F561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9C953F-34B1-4DD2-A3DB-3A35190EAD1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8" name="Bildunterschrift links">
            <a:extLst>
              <a:ext uri="{FF2B5EF4-FFF2-40B4-BE49-F238E27FC236}">
                <a16:creationId xmlns:a16="http://schemas.microsoft.com/office/drawing/2014/main" id="{3E89E347-2C1B-858E-9984-451FF1694BB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8800" y="4568400"/>
            <a:ext cx="4464000" cy="579600"/>
          </a:xfrm>
        </p:spPr>
        <p:txBody>
          <a:bodyPr tIns="7200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 dirty="0"/>
              <a:t>Caption and/or source (optional) </a:t>
            </a:r>
          </a:p>
        </p:txBody>
      </p:sp>
      <p:sp>
        <p:nvSpPr>
          <p:cNvPr id="6" name="Zitat rechts">
            <a:extLst>
              <a:ext uri="{FF2B5EF4-FFF2-40B4-BE49-F238E27FC236}">
                <a16:creationId xmlns:a16="http://schemas.microsoft.com/office/drawing/2014/main" id="{C1D4E14F-DCC6-FF5E-8F43-2EA345A037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1713600"/>
            <a:ext cx="5076000" cy="4572000"/>
          </a:xfrm>
        </p:spPr>
        <p:txBody>
          <a:bodyPr tIns="576000"/>
          <a:lstStyle>
            <a:lvl1pPr marL="0" indent="0">
              <a:spcAft>
                <a:spcPts val="2200"/>
              </a:spcAft>
              <a:buNone/>
              <a:defRPr sz="3200">
                <a:latin typeface="Charité Headline Office Light" pitchFamily="2" charset="0"/>
              </a:defRPr>
            </a:lvl1pPr>
            <a:lvl2pPr marL="0" indent="0">
              <a:buNone/>
              <a:defRPr sz="2000">
                <a:solidFill>
                  <a:schemeClr val="tx2"/>
                </a:solidFill>
                <a:latin typeface="Charité Headline Office Light" pitchFamily="2" charset="0"/>
              </a:defRPr>
            </a:lvl2pPr>
            <a:lvl3pPr marL="0" indent="0">
              <a:buNone/>
              <a:defRPr sz="2000">
                <a:solidFill>
                  <a:schemeClr val="tx2"/>
                </a:solidFill>
                <a:latin typeface="Charité Headline Office Light" pitchFamily="2" charset="0"/>
              </a:defRPr>
            </a:lvl3pPr>
            <a:lvl4pPr marL="0" indent="0">
              <a:buNone/>
              <a:defRPr sz="2000">
                <a:solidFill>
                  <a:schemeClr val="tx2"/>
                </a:solidFill>
                <a:latin typeface="Charité Headline Office Light" pitchFamily="2" charset="0"/>
              </a:defRPr>
            </a:lvl4pPr>
            <a:lvl5pPr marL="0" indent="0">
              <a:buNone/>
              <a:defRPr sz="2000">
                <a:solidFill>
                  <a:schemeClr val="tx2"/>
                </a:solidFill>
                <a:latin typeface="Charité Headline Office Light" pitchFamily="2" charset="0"/>
              </a:defRPr>
            </a:lvl5pPr>
          </a:lstStyle>
          <a:p>
            <a:pPr lvl="0"/>
            <a:r>
              <a:rPr lang="de-DE" noProof="0" dirty="0"/>
              <a:t>Edit Mater </a:t>
            </a:r>
            <a:r>
              <a:rPr lang="de-DE" noProof="0" dirty="0" err="1"/>
              <a:t>text</a:t>
            </a:r>
            <a:endParaRPr lang="de-DE" noProof="0" dirty="0"/>
          </a:p>
          <a:p>
            <a:pPr lvl="1"/>
            <a:r>
              <a:rPr lang="de-DE" noProof="0" dirty="0"/>
              <a:t>Second </a:t>
            </a:r>
            <a:r>
              <a:rPr lang="de-DE" noProof="0" dirty="0" err="1"/>
              <a:t>level</a:t>
            </a:r>
            <a:endParaRPr lang="de-DE" noProof="0" dirty="0"/>
          </a:p>
          <a:p>
            <a:pPr lvl="1"/>
            <a:r>
              <a:rPr lang="de-DE" noProof="0" dirty="0"/>
              <a:t>Third </a:t>
            </a:r>
            <a:r>
              <a:rPr lang="de-DE" noProof="0" dirty="0" err="1"/>
              <a:t>level</a:t>
            </a:r>
            <a:endParaRPr lang="de-DE" noProof="0" dirty="0"/>
          </a:p>
          <a:p>
            <a:pPr lvl="1"/>
            <a:r>
              <a:rPr lang="de-DE" noProof="0" dirty="0" err="1"/>
              <a:t>Fourth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lvl="1"/>
            <a:r>
              <a:rPr lang="de-DE" noProof="0" dirty="0" err="1"/>
              <a:t>Fifth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8F1BAF51-5DF7-97FD-EDE4-EC34051DCF4C}"/>
              </a:ext>
            </a:extLst>
          </p:cNvPr>
          <p:cNvPicPr>
            <a:picLocks noChangeAspect="1"/>
          </p:cNvPicPr>
          <p:nvPr/>
        </p:nvPicPr>
        <p:blipFill>
          <a:blip cstate="hqprint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27181" y="6184800"/>
            <a:ext cx="925200" cy="485351"/>
          </a:xfrm>
          <a:prstGeom prst="rect">
            <a:avLst/>
          </a:prstGeom>
        </p:spPr>
      </p:pic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5C00BC6E-95B8-88CD-5F8E-3CC20B06E5C3}"/>
              </a:ext>
            </a:extLst>
          </p:cNvPr>
          <p:cNvCxnSpPr/>
          <p:nvPr/>
        </p:nvCxnSpPr>
        <p:spPr>
          <a:xfrm>
            <a:off x="1519200" y="6278400"/>
            <a:ext cx="0" cy="28080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 10">
            <a:extLst>
              <a:ext uri="{FF2B5EF4-FFF2-40B4-BE49-F238E27FC236}">
                <a16:creationId xmlns:a16="http://schemas.microsoft.com/office/drawing/2014/main" id="{BDFF4DC6-07C7-1045-F431-5EC8EDE8CFA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9734" y="1723680"/>
            <a:ext cx="478534" cy="349200"/>
          </a:xfrm>
          <a:prstGeom prst="rect">
            <a:avLst/>
          </a:prstGeom>
        </p:spPr>
      </p:pic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83B521FA-D1BF-CDE7-CD6D-E751D5FA5B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6094800" cy="4568400"/>
          </a:xfrm>
          <a:custGeom>
            <a:avLst/>
            <a:gdLst>
              <a:gd name="connsiteX0" fmla="*/ 0 w 6094800"/>
              <a:gd name="connsiteY0" fmla="*/ 0 h 4568400"/>
              <a:gd name="connsiteX1" fmla="*/ 6094800 w 6094800"/>
              <a:gd name="connsiteY1" fmla="*/ 0 h 4568400"/>
              <a:gd name="connsiteX2" fmla="*/ 6094800 w 6094800"/>
              <a:gd name="connsiteY2" fmla="*/ 1145905 h 4568400"/>
              <a:gd name="connsiteX3" fmla="*/ 5588461 w 6094800"/>
              <a:gd name="connsiteY3" fmla="*/ 1145905 h 4568400"/>
              <a:gd name="connsiteX4" fmla="*/ 5588461 w 6094800"/>
              <a:gd name="connsiteY4" fmla="*/ 4568400 h 4568400"/>
              <a:gd name="connsiteX5" fmla="*/ 0 w 6094800"/>
              <a:gd name="connsiteY5" fmla="*/ 4568400 h 456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4800" h="4568400">
                <a:moveTo>
                  <a:pt x="0" y="0"/>
                </a:moveTo>
                <a:lnTo>
                  <a:pt x="6094800" y="0"/>
                </a:lnTo>
                <a:lnTo>
                  <a:pt x="6094800" y="1145905"/>
                </a:lnTo>
                <a:lnTo>
                  <a:pt x="5588461" y="1145905"/>
                </a:lnTo>
                <a:lnTo>
                  <a:pt x="5588461" y="4568400"/>
                </a:lnTo>
                <a:lnTo>
                  <a:pt x="0" y="456840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r>
              <a:rPr lang="en-GB" noProof="0" dirty="0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15194602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picture - blu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BE471F9-D6D3-0FAE-0195-B99091D2121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Optional: </a:t>
            </a:r>
            <a:r>
              <a:rPr lang="en-US" dirty="0"/>
              <a:t>Department, Clinic, Center, Business Division, etc.</a:t>
            </a: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97DE233-0890-3C93-8D23-0FC49F53F7A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A9C953F-34B1-4DD2-A3DB-3A35190EAD1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8" name="Bildunterschrift links">
            <a:extLst>
              <a:ext uri="{FF2B5EF4-FFF2-40B4-BE49-F238E27FC236}">
                <a16:creationId xmlns:a16="http://schemas.microsoft.com/office/drawing/2014/main" id="{81389CBD-C4DC-2153-941A-05FA4F502E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17587" y="4568400"/>
            <a:ext cx="4464000" cy="579600"/>
          </a:xfrm>
        </p:spPr>
        <p:txBody>
          <a:bodyPr tIns="72000"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 marL="385200" indent="0">
              <a:buNone/>
              <a:defRPr sz="1000">
                <a:solidFill>
                  <a:schemeClr val="bg1"/>
                </a:solidFill>
              </a:defRPr>
            </a:lvl2pPr>
            <a:lvl3pPr marL="385200" indent="0">
              <a:buNone/>
              <a:defRPr sz="1000">
                <a:solidFill>
                  <a:schemeClr val="bg1"/>
                </a:solidFill>
              </a:defRPr>
            </a:lvl3pPr>
            <a:lvl4pPr marL="385200" indent="0">
              <a:buNone/>
              <a:defRPr sz="1000">
                <a:solidFill>
                  <a:schemeClr val="bg1"/>
                </a:solidFill>
              </a:defRPr>
            </a:lvl4pPr>
            <a:lvl5pPr marL="385200" indent="0"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Caption and/or source (optional)</a:t>
            </a:r>
          </a:p>
        </p:txBody>
      </p:sp>
      <p:sp>
        <p:nvSpPr>
          <p:cNvPr id="6" name="Zitat rechts">
            <a:extLst>
              <a:ext uri="{FF2B5EF4-FFF2-40B4-BE49-F238E27FC236}">
                <a16:creationId xmlns:a16="http://schemas.microsoft.com/office/drawing/2014/main" id="{09A741AB-DDB3-E465-B84E-7E5FCC563DB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5999" y="1714500"/>
            <a:ext cx="5076000" cy="4572000"/>
          </a:xfrm>
        </p:spPr>
        <p:txBody>
          <a:bodyPr tIns="576000"/>
          <a:lstStyle>
            <a:lvl1pPr marL="0" indent="0">
              <a:spcAft>
                <a:spcPts val="2200"/>
              </a:spcAft>
              <a:buNone/>
              <a:defRPr sz="3200">
                <a:solidFill>
                  <a:schemeClr val="bg1"/>
                </a:solidFill>
                <a:latin typeface="Charité Headline Office Light" pitchFamily="2" charset="0"/>
              </a:defRPr>
            </a:lvl1pPr>
            <a:lvl2pPr marL="0" indent="0">
              <a:buNone/>
              <a:defRPr sz="2000">
                <a:solidFill>
                  <a:schemeClr val="bg1"/>
                </a:solidFill>
                <a:latin typeface="Charité Headline Office Light" pitchFamily="2" charset="0"/>
              </a:defRPr>
            </a:lvl2pPr>
            <a:lvl3pPr marL="0" indent="0">
              <a:buNone/>
              <a:defRPr sz="2000">
                <a:solidFill>
                  <a:schemeClr val="bg1"/>
                </a:solidFill>
                <a:latin typeface="Charité Headline Office Light" pitchFamily="2" charset="0"/>
              </a:defRPr>
            </a:lvl3pPr>
            <a:lvl4pPr marL="0" indent="0">
              <a:buNone/>
              <a:defRPr sz="2000">
                <a:solidFill>
                  <a:schemeClr val="bg1"/>
                </a:solidFill>
                <a:latin typeface="Charité Headline Office Light" pitchFamily="2" charset="0"/>
              </a:defRPr>
            </a:lvl4pPr>
            <a:lvl5pPr marL="0" indent="0">
              <a:buNone/>
              <a:defRPr sz="2000">
                <a:solidFill>
                  <a:schemeClr val="bg1"/>
                </a:solidFill>
                <a:latin typeface="Charité Headline Office Light" pitchFamily="2" charset="0"/>
              </a:defRPr>
            </a:lvl5pPr>
          </a:lstStyle>
          <a:p>
            <a:pPr lvl="0"/>
            <a:r>
              <a:rPr lang="de-DE" noProof="0" dirty="0"/>
              <a:t>Edit Mater </a:t>
            </a:r>
            <a:r>
              <a:rPr lang="de-DE" noProof="0" dirty="0" err="1"/>
              <a:t>text</a:t>
            </a:r>
            <a:endParaRPr lang="de-DE" noProof="0" dirty="0"/>
          </a:p>
          <a:p>
            <a:pPr lvl="1"/>
            <a:r>
              <a:rPr lang="de-DE" noProof="0" dirty="0"/>
              <a:t>Second </a:t>
            </a:r>
            <a:r>
              <a:rPr lang="de-DE" noProof="0" dirty="0" err="1"/>
              <a:t>level</a:t>
            </a:r>
            <a:endParaRPr lang="de-DE" noProof="0" dirty="0"/>
          </a:p>
          <a:p>
            <a:pPr lvl="1"/>
            <a:r>
              <a:rPr lang="de-DE" noProof="0" dirty="0"/>
              <a:t>Third </a:t>
            </a:r>
            <a:r>
              <a:rPr lang="de-DE" noProof="0" dirty="0" err="1"/>
              <a:t>level</a:t>
            </a:r>
            <a:endParaRPr lang="de-DE" noProof="0" dirty="0"/>
          </a:p>
          <a:p>
            <a:pPr lvl="1"/>
            <a:r>
              <a:rPr lang="de-DE" noProof="0" dirty="0" err="1"/>
              <a:t>Fourth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lvl="1"/>
            <a:r>
              <a:rPr lang="de-DE" noProof="0" dirty="0" err="1"/>
              <a:t>Fifth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116928C1-93F3-55BA-09E6-176D3129118B}"/>
              </a:ext>
            </a:extLst>
          </p:cNvPr>
          <p:cNvPicPr>
            <a:picLocks noChangeAspect="1"/>
          </p:cNvPicPr>
          <p:nvPr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27181" y="6184800"/>
            <a:ext cx="925200" cy="485350"/>
          </a:xfrm>
          <a:prstGeom prst="rect">
            <a:avLst/>
          </a:prstGeom>
        </p:spPr>
      </p:pic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E0BD22A1-6E28-2916-D633-DFA8E06A2222}"/>
              </a:ext>
            </a:extLst>
          </p:cNvPr>
          <p:cNvCxnSpPr/>
          <p:nvPr/>
        </p:nvCxnSpPr>
        <p:spPr>
          <a:xfrm>
            <a:off x="1519200" y="6278400"/>
            <a:ext cx="0" cy="28080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 10">
            <a:extLst>
              <a:ext uri="{FF2B5EF4-FFF2-40B4-BE49-F238E27FC236}">
                <a16:creationId xmlns:a16="http://schemas.microsoft.com/office/drawing/2014/main" id="{16AF9A60-7CB2-553B-D1C0-A2AA28E583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9734" y="1723680"/>
            <a:ext cx="478534" cy="349200"/>
          </a:xfrm>
          <a:prstGeom prst="rect">
            <a:avLst/>
          </a:prstGeom>
        </p:spPr>
      </p:pic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EFDDC698-A9C4-96B3-CCB5-572D335078B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6094800" cy="4568400"/>
          </a:xfrm>
          <a:custGeom>
            <a:avLst/>
            <a:gdLst>
              <a:gd name="connsiteX0" fmla="*/ 0 w 6094800"/>
              <a:gd name="connsiteY0" fmla="*/ 0 h 4568400"/>
              <a:gd name="connsiteX1" fmla="*/ 6094800 w 6094800"/>
              <a:gd name="connsiteY1" fmla="*/ 0 h 4568400"/>
              <a:gd name="connsiteX2" fmla="*/ 6094800 w 6094800"/>
              <a:gd name="connsiteY2" fmla="*/ 1145905 h 4568400"/>
              <a:gd name="connsiteX3" fmla="*/ 5588461 w 6094800"/>
              <a:gd name="connsiteY3" fmla="*/ 1145905 h 4568400"/>
              <a:gd name="connsiteX4" fmla="*/ 5588461 w 6094800"/>
              <a:gd name="connsiteY4" fmla="*/ 4568400 h 4568400"/>
              <a:gd name="connsiteX5" fmla="*/ 0 w 6094800"/>
              <a:gd name="connsiteY5" fmla="*/ 4568400 h 456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4800" h="4568400">
                <a:moveTo>
                  <a:pt x="0" y="0"/>
                </a:moveTo>
                <a:lnTo>
                  <a:pt x="6094800" y="0"/>
                </a:lnTo>
                <a:lnTo>
                  <a:pt x="6094800" y="1145905"/>
                </a:lnTo>
                <a:lnTo>
                  <a:pt x="5588461" y="1145905"/>
                </a:lnTo>
                <a:lnTo>
                  <a:pt x="5588461" y="4568400"/>
                </a:lnTo>
                <a:lnTo>
                  <a:pt x="0" y="456840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r>
              <a:rPr lang="en-GB" noProof="0" dirty="0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28185576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C04AA9-04B0-AE4F-13DB-3A460177E9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9587" y="500444"/>
            <a:ext cx="9136463" cy="430887"/>
          </a:xfrm>
        </p:spPr>
        <p:txBody>
          <a:bodyPr>
            <a:noAutofit/>
          </a:bodyPr>
          <a:lstStyle/>
          <a:p>
            <a:r>
              <a:rPr lang="de-DE" noProof="0" dirty="0"/>
              <a:t>Edit </a:t>
            </a:r>
            <a:r>
              <a:rPr lang="en-GB" dirty="0"/>
              <a:t>Headline</a:t>
            </a:r>
            <a:endParaRPr lang="en-GB" noProof="0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E6CCC65-D01A-D53B-C4CF-41199E8BC34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dirty="0"/>
              <a:t>CIM Infektiologische Fortbildungsreihe 17.06.24</a:t>
            </a:r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394FAAF-D2FB-F3B8-D7AC-023718855E4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9C953F-34B1-4DD2-A3DB-3A35190EAD1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3DD1D29-CC10-0823-A03C-3201D8569711}"/>
              </a:ext>
            </a:extLst>
          </p:cNvPr>
          <p:cNvPicPr>
            <a:picLocks noChangeAspect="1"/>
          </p:cNvPicPr>
          <p:nvPr/>
        </p:nvPicPr>
        <p:blipFill>
          <a:blip cstate="hqprint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27181" y="6184800"/>
            <a:ext cx="925200" cy="485351"/>
          </a:xfrm>
          <a:prstGeom prst="rect">
            <a:avLst/>
          </a:prstGeom>
        </p:spPr>
      </p:pic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BE8DEE0A-8885-8A93-BA9E-31F3F31BF967}"/>
              </a:ext>
            </a:extLst>
          </p:cNvPr>
          <p:cNvCxnSpPr/>
          <p:nvPr/>
        </p:nvCxnSpPr>
        <p:spPr>
          <a:xfrm>
            <a:off x="1519200" y="6278400"/>
            <a:ext cx="0" cy="28080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44E9EF90-76A7-EF76-AD7B-1001EEA785C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9588" y="925200"/>
            <a:ext cx="9136062" cy="244800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Subtitle (optional)</a:t>
            </a:r>
          </a:p>
        </p:txBody>
      </p:sp>
    </p:spTree>
    <p:extLst>
      <p:ext uri="{BB962C8B-B14F-4D97-AF65-F5344CB8AC3E}">
        <p14:creationId xmlns:p14="http://schemas.microsoft.com/office/powerpoint/2010/main" val="1046904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pos="3519" userDrawn="1">
          <p15:clr>
            <a:srgbClr val="FBAE40"/>
          </p15:clr>
        </p15:guide>
        <p15:guide id="8" pos="4158" userDrawn="1">
          <p15:clr>
            <a:srgbClr val="FBAE40"/>
          </p15:clr>
        </p15:guide>
        <p15:guide id="9" pos="2559" userDrawn="1">
          <p15:clr>
            <a:srgbClr val="FBAE40"/>
          </p15:clr>
        </p15:guide>
        <p15:guide id="10" pos="2880" userDrawn="1">
          <p15:clr>
            <a:srgbClr val="FBAE40"/>
          </p15:clr>
        </p15:guide>
        <p15:guide id="11" pos="4800" userDrawn="1">
          <p15:clr>
            <a:srgbClr val="FBAE40"/>
          </p15:clr>
        </p15:guide>
        <p15:guide id="12" pos="5121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429CF-275E-6730-3789-D81B70BACF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A0B7A2-2AA9-0FB6-CF69-ACAF727C9C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4E30D4-3CA6-868B-59F2-7572A270B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BAC5E-3476-284B-983B-6ACF82010B78}" type="datetime1">
              <a:rPr lang="en-US" smtClean="0"/>
              <a:t>7/22/26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CE953A-3228-1185-77C9-7F07B2401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D2DADA-58DB-E3D9-4720-AA304F53A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63684-8E72-AF4D-8F89-2A7AEADE1F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7343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80034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98612-00EA-484A-B84D-B02999DBC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2D03D8-1983-4447-B9F7-9B7FC07553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EDB7FA-5207-E043-A22C-ABC40F641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9453A-0B32-5844-9277-1AE8B186CEE4}" type="datetimeFigureOut">
              <a:rPr lang="en-US" smtClean="0"/>
              <a:t>7/22/26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D4A3D3-006E-CF4C-A3D5-1FA4220DC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F9CD11-998E-9A49-97C6-54210F776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55A7E-2AB9-D34A-9CB3-98189B308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9786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89CAEF3-2969-CBF9-2E4B-03D20630CB0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2507" y="2539314"/>
            <a:ext cx="6248400" cy="3785286"/>
          </a:xfrm>
          <a:prstGeom prst="rect">
            <a:avLst/>
          </a:prstGeom>
        </p:spPr>
        <p:txBody>
          <a:bodyPr/>
          <a:lstStyle>
            <a:lvl1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>
              <a:defRPr lang="en-US" sz="2800" kern="1200" dirty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79D0154-1C6E-9216-8010-A62A15C5C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507" y="533400"/>
            <a:ext cx="6888893" cy="1524000"/>
          </a:xfrm>
          <a:prstGeom prst="rect">
            <a:avLst/>
          </a:prstGeom>
        </p:spPr>
        <p:txBody>
          <a:bodyPr/>
          <a:lstStyle>
            <a:lvl1pPr>
              <a:defRPr lang="en-US" sz="5400" b="1" kern="1200" dirty="0">
                <a:solidFill>
                  <a:srgbClr val="0175FB"/>
                </a:solidFill>
                <a:latin typeface="Helvetica" pitchFamily="2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794222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72B07E6E-EF79-CD6E-E102-4B38FC670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9" y="531465"/>
            <a:ext cx="6781804" cy="1325563"/>
          </a:xfrm>
          <a:prstGeom prst="rect">
            <a:avLst/>
          </a:prstGeom>
        </p:spPr>
        <p:txBody>
          <a:bodyPr/>
          <a:lstStyle>
            <a:lvl1pPr>
              <a:defRPr lang="en-US" sz="5400" b="1" kern="1200" dirty="0">
                <a:solidFill>
                  <a:srgbClr val="0175FB"/>
                </a:solidFill>
                <a:latin typeface="Helvetica" pitchFamily="2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29100B45-05C2-AF41-10DF-9E1BCE3F5C5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3398" y="1427510"/>
            <a:ext cx="5638800" cy="1143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3200" b="1" i="1" kern="1200" dirty="0" smtClean="0">
                <a:solidFill>
                  <a:schemeClr val="tx1"/>
                </a:solidFill>
                <a:latin typeface="Helvetica Bold Oblique" pitchFamily="2" charset="0"/>
                <a:ea typeface="+mn-ea"/>
                <a:cs typeface="+mn-cs"/>
              </a:defRPr>
            </a:lvl1pPr>
            <a:lvl2pPr>
              <a:defRPr lang="en-US" sz="3200" b="1" i="1" kern="1200" dirty="0" smtClean="0">
                <a:solidFill>
                  <a:schemeClr val="tx1"/>
                </a:solidFill>
                <a:latin typeface="Helvetica Bold Oblique" pitchFamily="2" charset="0"/>
                <a:ea typeface="+mn-ea"/>
                <a:cs typeface="+mn-cs"/>
              </a:defRPr>
            </a:lvl2pPr>
            <a:lvl3pPr>
              <a:defRPr lang="en-US" sz="3200" b="1" i="1" kern="1200" dirty="0" smtClean="0">
                <a:solidFill>
                  <a:schemeClr val="tx1"/>
                </a:solidFill>
                <a:latin typeface="Helvetica Bold Oblique" pitchFamily="2" charset="0"/>
                <a:ea typeface="+mn-ea"/>
                <a:cs typeface="+mn-cs"/>
              </a:defRPr>
            </a:lvl3pPr>
            <a:lvl4pPr>
              <a:defRPr lang="en-US" sz="3200" b="1" i="1" kern="1200" dirty="0" smtClean="0">
                <a:solidFill>
                  <a:schemeClr val="tx1"/>
                </a:solidFill>
                <a:latin typeface="Helvetica Bold Oblique" pitchFamily="2" charset="0"/>
                <a:ea typeface="+mn-ea"/>
                <a:cs typeface="+mn-cs"/>
              </a:defRPr>
            </a:lvl4pPr>
            <a:lvl5pPr>
              <a:defRPr lang="en-US" sz="3200" b="1" i="1" kern="1200" dirty="0">
                <a:solidFill>
                  <a:schemeClr val="tx1"/>
                </a:solidFill>
                <a:latin typeface="Helvetica Bold Oblique" pitchFamily="2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13">
            <a:extLst>
              <a:ext uri="{FF2B5EF4-FFF2-40B4-BE49-F238E27FC236}">
                <a16:creationId xmlns:a16="http://schemas.microsoft.com/office/drawing/2014/main" id="{A6B09E6C-E444-35D3-DBFB-C84914A4E4A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33400" y="2590800"/>
            <a:ext cx="6324600" cy="152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05104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FB8285-1706-99FE-D645-9A2B07024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586" y="500444"/>
            <a:ext cx="9136800" cy="4032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D7D31DA-7307-1DFC-6137-0E1FDD72E52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KOHIVI Version 1.3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44444CA-DD99-CF82-AB04-1386AEE9FD8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9C953F-34B1-4DD2-A3DB-3A35190EAD1A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CEB13E3-E4B9-2614-DCF4-B0F8730D78E9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27181" y="6184800"/>
            <a:ext cx="925200" cy="485351"/>
          </a:xfrm>
          <a:prstGeom prst="rect">
            <a:avLst/>
          </a:prstGeom>
        </p:spPr>
      </p:pic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E94F8CC4-A959-4D54-7030-B1D1EA892874}"/>
              </a:ext>
            </a:extLst>
          </p:cNvPr>
          <p:cNvCxnSpPr/>
          <p:nvPr userDrawn="1"/>
        </p:nvCxnSpPr>
        <p:spPr>
          <a:xfrm>
            <a:off x="1519200" y="6278400"/>
            <a:ext cx="0" cy="28080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9E78F271-951E-29F3-CA6E-C1A7AE43396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008000" y="1670400"/>
            <a:ext cx="4573650" cy="40392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2" name="Inhaltsplatzhalter 11">
            <a:extLst>
              <a:ext uri="{FF2B5EF4-FFF2-40B4-BE49-F238E27FC236}">
                <a16:creationId xmlns:a16="http://schemas.microsoft.com/office/drawing/2014/main" id="{9B1BE3FB-D9B5-0621-7697-E410DA22E54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96062" y="1670400"/>
            <a:ext cx="4575600" cy="40392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8E6B3E14-3F88-EBCF-C508-95387CF4499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1200" y="925200"/>
            <a:ext cx="9136800" cy="244800"/>
          </a:xfrm>
        </p:spPr>
        <p:txBody>
          <a:bodyPr/>
          <a:lstStyle>
            <a:lvl1pPr marL="0" indent="0">
              <a:buFontTx/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de-DE"/>
              <a:t>Optionaler Untertitel</a:t>
            </a:r>
          </a:p>
        </p:txBody>
      </p:sp>
    </p:spTree>
    <p:extLst>
      <p:ext uri="{BB962C8B-B14F-4D97-AF65-F5344CB8AC3E}">
        <p14:creationId xmlns:p14="http://schemas.microsoft.com/office/powerpoint/2010/main" val="15996797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16">
          <p15:clr>
            <a:srgbClr val="FBAE40"/>
          </p15:clr>
        </p15:guide>
        <p15:guide id="2" pos="4163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89CAEF3-2969-CBF9-2E4B-03D20630CB0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2507" y="2539314"/>
            <a:ext cx="6248400" cy="3785286"/>
          </a:xfrm>
          <a:prstGeom prst="rect">
            <a:avLst/>
          </a:prstGeom>
        </p:spPr>
        <p:txBody>
          <a:bodyPr/>
          <a:lstStyle>
            <a:lvl1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>
              <a:defRPr lang="en-US" sz="2800" kern="1200" dirty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79D0154-1C6E-9216-8010-A62A15C5C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507" y="533400"/>
            <a:ext cx="11003693" cy="1524000"/>
          </a:xfrm>
          <a:prstGeom prst="rect">
            <a:avLst/>
          </a:prstGeom>
        </p:spPr>
        <p:txBody>
          <a:bodyPr/>
          <a:lstStyle>
            <a:lvl1pPr>
              <a:defRPr lang="en-US" sz="5400" b="1" kern="1200" dirty="0">
                <a:solidFill>
                  <a:srgbClr val="0175FB"/>
                </a:solidFill>
                <a:latin typeface="Helvetica" pitchFamily="2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4902219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72B07E6E-EF79-CD6E-E102-4B38FC670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9" y="531465"/>
            <a:ext cx="6781804" cy="1325563"/>
          </a:xfrm>
          <a:prstGeom prst="rect">
            <a:avLst/>
          </a:prstGeom>
        </p:spPr>
        <p:txBody>
          <a:bodyPr/>
          <a:lstStyle>
            <a:lvl1pPr>
              <a:defRPr lang="en-US" sz="5400" b="1" kern="1200" dirty="0">
                <a:solidFill>
                  <a:srgbClr val="0175FB"/>
                </a:solidFill>
                <a:latin typeface="Helvetica" pitchFamily="2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29100B45-05C2-AF41-10DF-9E1BCE3F5C5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3398" y="1427510"/>
            <a:ext cx="5638800" cy="1143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3200" b="1" i="1" kern="1200" dirty="0" smtClean="0">
                <a:solidFill>
                  <a:schemeClr val="tx1"/>
                </a:solidFill>
                <a:latin typeface="Helvetica Bold Oblique" pitchFamily="2" charset="0"/>
                <a:ea typeface="+mn-ea"/>
                <a:cs typeface="+mn-cs"/>
              </a:defRPr>
            </a:lvl1pPr>
            <a:lvl2pPr>
              <a:defRPr lang="en-US" sz="3200" b="1" i="1" kern="1200" dirty="0" smtClean="0">
                <a:solidFill>
                  <a:schemeClr val="tx1"/>
                </a:solidFill>
                <a:latin typeface="Helvetica Bold Oblique" pitchFamily="2" charset="0"/>
                <a:ea typeface="+mn-ea"/>
                <a:cs typeface="+mn-cs"/>
              </a:defRPr>
            </a:lvl2pPr>
            <a:lvl3pPr>
              <a:defRPr lang="en-US" sz="3200" b="1" i="1" kern="1200" dirty="0" smtClean="0">
                <a:solidFill>
                  <a:schemeClr val="tx1"/>
                </a:solidFill>
                <a:latin typeface="Helvetica Bold Oblique" pitchFamily="2" charset="0"/>
                <a:ea typeface="+mn-ea"/>
                <a:cs typeface="+mn-cs"/>
              </a:defRPr>
            </a:lvl3pPr>
            <a:lvl4pPr>
              <a:defRPr lang="en-US" sz="3200" b="1" i="1" kern="1200" dirty="0" smtClean="0">
                <a:solidFill>
                  <a:schemeClr val="tx1"/>
                </a:solidFill>
                <a:latin typeface="Helvetica Bold Oblique" pitchFamily="2" charset="0"/>
                <a:ea typeface="+mn-ea"/>
                <a:cs typeface="+mn-cs"/>
              </a:defRPr>
            </a:lvl4pPr>
            <a:lvl5pPr>
              <a:defRPr lang="en-US" sz="3200" b="1" i="1" kern="1200" dirty="0">
                <a:solidFill>
                  <a:schemeClr val="tx1"/>
                </a:solidFill>
                <a:latin typeface="Helvetica Bold Oblique" pitchFamily="2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13">
            <a:extLst>
              <a:ext uri="{FF2B5EF4-FFF2-40B4-BE49-F238E27FC236}">
                <a16:creationId xmlns:a16="http://schemas.microsoft.com/office/drawing/2014/main" id="{A6B09E6C-E444-35D3-DBFB-C84914A4E4A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33400" y="2590800"/>
            <a:ext cx="6324600" cy="152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>
              <a:defRPr lang="en-US" sz="28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47322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FB8285-1706-99FE-D645-9A2B07024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586" y="500444"/>
            <a:ext cx="9136800" cy="4032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D7D31DA-7307-1DFC-6137-0E1FDD72E52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44444CA-DD99-CF82-AB04-1386AEE9FD8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9C953F-34B1-4DD2-A3DB-3A35190EAD1A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CEB13E3-E4B9-2614-DCF4-B0F8730D78E9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27181" y="6184800"/>
            <a:ext cx="925200" cy="485351"/>
          </a:xfrm>
          <a:prstGeom prst="rect">
            <a:avLst/>
          </a:prstGeom>
        </p:spPr>
      </p:pic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E94F8CC4-A959-4D54-7030-B1D1EA892874}"/>
              </a:ext>
            </a:extLst>
          </p:cNvPr>
          <p:cNvCxnSpPr/>
          <p:nvPr userDrawn="1"/>
        </p:nvCxnSpPr>
        <p:spPr>
          <a:xfrm>
            <a:off x="1519200" y="6278400"/>
            <a:ext cx="0" cy="28080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9E78F271-951E-29F3-CA6E-C1A7AE43396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008000" y="1670400"/>
            <a:ext cx="4573650" cy="40392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2" name="Inhaltsplatzhalter 11">
            <a:extLst>
              <a:ext uri="{FF2B5EF4-FFF2-40B4-BE49-F238E27FC236}">
                <a16:creationId xmlns:a16="http://schemas.microsoft.com/office/drawing/2014/main" id="{9B1BE3FB-D9B5-0621-7697-E410DA22E54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96062" y="1670400"/>
            <a:ext cx="4575600" cy="40392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8E6B3E14-3F88-EBCF-C508-95387CF4499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1200" y="925200"/>
            <a:ext cx="9136800" cy="244800"/>
          </a:xfrm>
        </p:spPr>
        <p:txBody>
          <a:bodyPr/>
          <a:lstStyle>
            <a:lvl1pPr marL="0" indent="0">
              <a:buFontTx/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de-DE"/>
              <a:t>Optionaler Untertitel</a:t>
            </a:r>
          </a:p>
        </p:txBody>
      </p:sp>
    </p:spTree>
    <p:extLst>
      <p:ext uri="{BB962C8B-B14F-4D97-AF65-F5344CB8AC3E}">
        <p14:creationId xmlns:p14="http://schemas.microsoft.com/office/powerpoint/2010/main" val="14044338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16">
          <p15:clr>
            <a:srgbClr val="FBAE40"/>
          </p15:clr>
        </p15:guide>
        <p15:guide id="2" pos="4163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357341" cy="575945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44E8B6-6518-A33D-7A70-C9FD6E468D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306" y="4037048"/>
            <a:ext cx="3585484" cy="230866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9FCB7F2-EDDE-2631-46A7-9B1DBF9034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4059534" cy="369608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E11E1F5-72FC-EA6D-2311-C01BA07ECAEE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FD81D20-A5D3-92AD-E846-1BFCC81E7AC4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366634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2434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B27D770-6B73-6C3D-D0E2-95502F84F8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62938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7C8642-0124-622F-BAF5-E8A0C111DE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02462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21A2CA5-C9BE-8646-A49A-C5E2D56070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116388" y="2097091"/>
            <a:ext cx="7632704" cy="410368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Font typeface="Courier New" panose="02070309020205020404" pitchFamily="49" charset="0"/>
              <a:buNone/>
              <a:defRPr sz="1400"/>
            </a:lvl1pPr>
          </a:lstStyle>
          <a:p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Donec </a:t>
            </a:r>
            <a:r>
              <a:rPr lang="en-GB" noProof="0" dirty="0" err="1"/>
              <a:t>rutrum</a:t>
            </a:r>
            <a:r>
              <a:rPr lang="en-GB" noProof="0" dirty="0"/>
              <a:t> </a:t>
            </a:r>
            <a:r>
              <a:rPr lang="en-GB" noProof="0" dirty="0" err="1"/>
              <a:t>congue</a:t>
            </a:r>
            <a:r>
              <a:rPr lang="en-GB" noProof="0" dirty="0"/>
              <a:t> </a:t>
            </a:r>
            <a:r>
              <a:rPr lang="en-GB" noProof="0" dirty="0" err="1"/>
              <a:t>leo</a:t>
            </a:r>
            <a:r>
              <a:rPr lang="en-GB" noProof="0" dirty="0"/>
              <a:t>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malesuada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 err="1"/>
              <a:t>Curabitur</a:t>
            </a:r>
            <a:r>
              <a:rPr lang="en-GB" noProof="0" dirty="0"/>
              <a:t> </a:t>
            </a:r>
            <a:r>
              <a:rPr lang="en-GB" noProof="0" dirty="0" err="1"/>
              <a:t>aliquet</a:t>
            </a:r>
            <a:r>
              <a:rPr lang="en-GB" noProof="0" dirty="0"/>
              <a:t> </a:t>
            </a:r>
            <a:r>
              <a:rPr lang="en-GB" noProof="0" dirty="0" err="1"/>
              <a:t>quam</a:t>
            </a:r>
            <a:r>
              <a:rPr lang="en-GB" noProof="0" dirty="0"/>
              <a:t> id dui </a:t>
            </a:r>
            <a:r>
              <a:rPr lang="en-GB" noProof="0" dirty="0" err="1"/>
              <a:t>posuere</a:t>
            </a:r>
            <a:r>
              <a:rPr lang="en-GB" noProof="0" dirty="0"/>
              <a:t> </a:t>
            </a:r>
            <a:r>
              <a:rPr lang="en-GB" noProof="0" dirty="0" err="1"/>
              <a:t>blandit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918DAA-45D8-EF4A-B0DE-9DB83618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D31045-CD15-A872-BFEE-68B45EE29DE3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7679C0-84AF-FB29-2B4F-65C2D2050248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02F472F-B3C9-8372-5D4D-5BFF3AF8D7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7661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 (no patter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4759B3F-D110-D6ED-127F-0FAAA91002E8}"/>
              </a:ext>
            </a:extLst>
          </p:cNvPr>
          <p:cNvSpPr/>
          <p:nvPr userDrawn="1"/>
        </p:nvSpPr>
        <p:spPr>
          <a:xfrm>
            <a:off x="0" y="0"/>
            <a:ext cx="12192000" cy="16652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21A2CA5-C9BE-8646-A49A-C5E2D56070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42917" y="2097091"/>
            <a:ext cx="11306175" cy="410368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Font typeface="Courier New" panose="02070309020205020404" pitchFamily="49" charset="0"/>
              <a:buNone/>
              <a:defRPr sz="1400"/>
            </a:lvl1pPr>
          </a:lstStyle>
          <a:p>
            <a:r>
              <a:rPr lang="en-GB" noProof="0" dirty="0"/>
              <a:t>Nulla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Donec </a:t>
            </a:r>
            <a:r>
              <a:rPr lang="en-GB" noProof="0" dirty="0" err="1"/>
              <a:t>rutrum</a:t>
            </a:r>
            <a:r>
              <a:rPr lang="en-GB" noProof="0" dirty="0"/>
              <a:t> </a:t>
            </a:r>
            <a:r>
              <a:rPr lang="en-GB" noProof="0" dirty="0" err="1"/>
              <a:t>congue</a:t>
            </a:r>
            <a:r>
              <a:rPr lang="en-GB" noProof="0" dirty="0"/>
              <a:t> </a:t>
            </a:r>
            <a:r>
              <a:rPr lang="en-GB" noProof="0" dirty="0" err="1"/>
              <a:t>leo</a:t>
            </a:r>
            <a:r>
              <a:rPr lang="en-GB" noProof="0" dirty="0"/>
              <a:t>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malesuada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 err="1"/>
              <a:t>Curabitur</a:t>
            </a:r>
            <a:r>
              <a:rPr lang="en-GB" noProof="0" dirty="0"/>
              <a:t> </a:t>
            </a:r>
            <a:r>
              <a:rPr lang="en-GB" noProof="0" dirty="0" err="1"/>
              <a:t>aliquet</a:t>
            </a:r>
            <a:r>
              <a:rPr lang="en-GB" noProof="0" dirty="0"/>
              <a:t> </a:t>
            </a:r>
            <a:r>
              <a:rPr lang="en-GB" noProof="0" dirty="0" err="1"/>
              <a:t>quam</a:t>
            </a:r>
            <a:r>
              <a:rPr lang="en-GB" noProof="0" dirty="0"/>
              <a:t> id dui </a:t>
            </a:r>
            <a:r>
              <a:rPr lang="en-GB" noProof="0" dirty="0" err="1"/>
              <a:t>posuere</a:t>
            </a:r>
            <a:r>
              <a:rPr lang="en-GB" noProof="0" dirty="0"/>
              <a:t> </a:t>
            </a:r>
            <a:r>
              <a:rPr lang="en-GB" noProof="0" dirty="0" err="1"/>
              <a:t>blandit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918DAA-45D8-EF4A-B0DE-9DB83618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5"/>
            <a:ext cx="8891918" cy="1223964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DE0E92-4155-274E-B8D3-6224F5791510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F21790-326B-DB22-0FD0-1775D2C0DA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025891" y="207065"/>
            <a:ext cx="1769829" cy="13189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901EB4-E3E6-8225-19A0-34A625053E42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8EDD47E-600A-4188-3299-2CC73881E14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641299" y="248555"/>
            <a:ext cx="2328312" cy="14991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D35374F-5573-8FBD-685A-03451FB8512C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FC3371-5374-7807-05C6-9DBAB5C0276B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7344395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84E54A-D965-FC50-802E-562CE671CB7A}"/>
              </a:ext>
            </a:extLst>
          </p:cNvPr>
          <p:cNvSpPr/>
          <p:nvPr userDrawn="1"/>
        </p:nvSpPr>
        <p:spPr>
          <a:xfrm>
            <a:off x="0" y="0"/>
            <a:ext cx="12192000" cy="16652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918DAA-45D8-EF4A-B0DE-9DB83618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5"/>
            <a:ext cx="8891914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DE0E92-4155-274E-B8D3-6224F5791510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DCB52A-22C1-CC1A-5306-2A67B54510F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4EE815-10FC-404F-AA02-42FDEC9EF3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41299" y="248555"/>
            <a:ext cx="2328312" cy="14991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AF0A2EB-42C3-D81B-AB52-D398F3B5452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B065CA-40FB-7F48-9E62-95C7492E7738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324632575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997201"/>
            <a:ext cx="5437187" cy="320357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3006253"/>
            <a:ext cx="5437188" cy="319452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77C5BB-ECCB-7A41-A232-01EA8F05C1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2913" y="2097088"/>
            <a:ext cx="5437187" cy="6477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accent1"/>
                </a:solidFill>
                <a:latin typeface="+mj-lt"/>
                <a:ea typeface="IAS Ribbon Sans 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to edit Master text styles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BAD9058-33A3-1840-83AB-734EB9C24FB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11903" y="2097088"/>
            <a:ext cx="5437188" cy="6477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1800" b="1" i="0">
                <a:solidFill>
                  <a:schemeClr val="accent1"/>
                </a:solidFill>
                <a:latin typeface="+mj-lt"/>
                <a:ea typeface="IAS Ribbon Sans Bold" pitchFamily="2" charset="0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60308F-D993-E646-9E6E-28100D0E9D7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F406F8-E791-2943-ADA1-E7FC9D027FA8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92C3D4-5012-1B31-7B44-6BB7A537AA52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34750381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5A67C6D-451D-6C40-B015-49D120732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551B1C-217B-4F4B-81FF-529B758036DF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DF6C31-4E8E-5BDB-94AB-7610F1DA05D3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054057-F02E-2B99-E32E-F9979D4EEE57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1067E1-F7EC-01BB-7973-A7A252E1C28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2852878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EE9A4EF-A011-1744-9932-D74E1968F6E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441325"/>
            <a:ext cx="5437188" cy="575945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itle 10">
            <a:extLst>
              <a:ext uri="{FF2B5EF4-FFF2-40B4-BE49-F238E27FC236}">
                <a16:creationId xmlns:a16="http://schemas.microsoft.com/office/drawing/2014/main" id="{091C71F5-B0A7-8745-8F8B-E636D57FA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AD4010-0096-6B46-B74C-E77670FCDEA8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03DDA-7889-4B5B-0956-8066BA50259B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F07B0A-8C48-EF80-3A83-BF9149E741FA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89AE47-1EEB-2C92-3C54-1F045097632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360342906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16388" y="2097089"/>
            <a:ext cx="7632703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3368799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22CF7E-E712-017E-103E-DCEC9512CD09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2192-2677-291C-F2AE-B0A152218DEC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DD3AD8-8F42-1667-07F4-9D017FB25D1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256430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0" y="2097089"/>
            <a:ext cx="5437191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5437187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3A1906-1C90-CD57-B856-9068C16F17C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4B60B3-9B42-510D-CCDA-A4FD4CB13D11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6A1745-FF3F-423F-8AA2-E352A08E2E4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4182509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075613" y="2097089"/>
            <a:ext cx="3673478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7200900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Donec </a:t>
            </a:r>
            <a:r>
              <a:rPr lang="en-GB" noProof="0" dirty="0" err="1"/>
              <a:t>rutrum</a:t>
            </a:r>
            <a:r>
              <a:rPr lang="en-GB" noProof="0" dirty="0"/>
              <a:t> </a:t>
            </a:r>
            <a:r>
              <a:rPr lang="en-GB" noProof="0" dirty="0" err="1"/>
              <a:t>congue</a:t>
            </a:r>
            <a:r>
              <a:rPr lang="en-GB" noProof="0" dirty="0"/>
              <a:t> </a:t>
            </a:r>
            <a:r>
              <a:rPr lang="en-GB" noProof="0" dirty="0" err="1"/>
              <a:t>leo</a:t>
            </a:r>
            <a:r>
              <a:rPr lang="en-GB" noProof="0" dirty="0"/>
              <a:t>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malesuada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 err="1"/>
              <a:t>Curabitur</a:t>
            </a:r>
            <a:r>
              <a:rPr lang="en-GB" noProof="0" dirty="0"/>
              <a:t> </a:t>
            </a:r>
            <a:r>
              <a:rPr lang="en-GB" noProof="0" dirty="0" err="1"/>
              <a:t>aliquet</a:t>
            </a:r>
            <a:r>
              <a:rPr lang="en-GB" noProof="0" dirty="0"/>
              <a:t> </a:t>
            </a:r>
            <a:r>
              <a:rPr lang="en-GB" noProof="0" dirty="0" err="1"/>
              <a:t>quam</a:t>
            </a:r>
            <a:r>
              <a:rPr lang="en-GB" noProof="0" dirty="0"/>
              <a:t> id dui </a:t>
            </a:r>
            <a:r>
              <a:rPr lang="en-GB" noProof="0" dirty="0" err="1"/>
              <a:t>posuere</a:t>
            </a:r>
            <a:r>
              <a:rPr lang="en-GB" noProof="0" dirty="0"/>
              <a:t> </a:t>
            </a:r>
            <a:r>
              <a:rPr lang="en-GB" noProof="0" dirty="0" err="1"/>
              <a:t>blandit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6350AF-01E5-1584-1D6E-A24252F1C3E6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091343-887A-7C27-2A65-1394B1B02F38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42407B-17FD-C502-1243-774F728D13CE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7609536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2617CEFD-8894-F0BD-9C67-966CD8B120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75613" y="0"/>
            <a:ext cx="41148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2C07795-8A1B-4F48-ADAF-7475467E7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D43CCD-AAFC-B847-BF0F-B7E2A805F6E1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12FA691-34E1-B147-9F45-2CFB053A59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83328" y="979714"/>
            <a:ext cx="4734000" cy="4898572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F8014D-10B6-92E2-EC28-6F8D0BE63F97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84BBC5-1ACA-DA2D-6288-2BEBBD6C11B1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A659CA-CD00-8136-4486-A2E1EB283E60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37163926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with 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5512DB3-4C68-E6AE-8D86-2B37C85E70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75613" y="0"/>
            <a:ext cx="41148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2C07795-8A1B-4F48-ADAF-7475467E7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D43CCD-AAFC-B847-BF0F-B7E2A805F6E1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12FA691-34E1-B147-9F45-2CFB053A59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74702" y="979714"/>
            <a:ext cx="4734000" cy="4898572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9FCCC6-1BCF-D16E-D5A2-940EE11165D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19DD43-09A7-C0FA-FD23-56F06106877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C753A9-3B8C-F8F1-F06A-BC751753B4D7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159632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 and Content - Patter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F27FD3C-C00B-F68C-57EB-444614AAC4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94408"/>
            <a:ext cx="3738959" cy="3863591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000" y="2098800"/>
            <a:ext cx="4690800" cy="3571200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772F97-72EC-BC03-D894-E3373E7FE11B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63B836-6BBC-CC52-7451-75593C29685E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39925833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 - Patter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B0B8AC0-F5B9-4961-AB36-A3709CEF52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60642"/>
            <a:ext cx="4280598" cy="3897357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719" y="2098800"/>
            <a:ext cx="4690800" cy="3571200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0943C6-B383-4763-B926-D1CB8D8C92A1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B36E5-CE69-3B1E-B3BD-1693FA1E6BE8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6034813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3976421-9C43-4A44-829D-511FFE024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CB34A3-C584-1046-8C17-AB1BCE2694C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1A06C6-814D-4A47-8F9A-552C373FA66E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FCF1BB-B3E9-B97A-8306-531C90803CA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0D4EE2-C7DF-8A77-CC45-38E648A1250B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8E0526-BD62-081D-BB5E-E881DF8C3413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30039644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ull slid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 dirty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 dirty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98788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slide 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A48F992-2AE2-529F-7179-FAFD77609F6B}"/>
              </a:ext>
            </a:extLst>
          </p:cNvPr>
          <p:cNvSpPr/>
          <p:nvPr userDrawn="1"/>
        </p:nvSpPr>
        <p:spPr>
          <a:xfrm>
            <a:off x="3125036" y="0"/>
            <a:ext cx="906696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solidFill>
                  <a:schemeClr val="bg1"/>
                </a:solidFill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 dirty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 dirty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95824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5588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6EB25-EEBF-F443-9A1B-CB082D853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9367" y="1081669"/>
            <a:ext cx="10772968" cy="1215482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1CBFD3-553E-8446-9FB7-57B9DDF70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356CB-90B6-1346-B9F7-6642EF7395C2}" type="datetimeFigureOut">
              <a:rPr lang="en-US" smtClean="0"/>
              <a:t>7/22/26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41FA6A-772D-C243-B2A3-B0E0BD851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26832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70635E-0F46-AD42-AD4F-BE4BCC9D2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9135" y="6356350"/>
            <a:ext cx="2743200" cy="365125"/>
          </a:xfrm>
        </p:spPr>
        <p:txBody>
          <a:bodyPr/>
          <a:lstStyle/>
          <a:p>
            <a:fld id="{777FC42F-A652-4948-84ED-31A8A4279A7D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71D96386-14F0-C64E-A1F8-5EB91E62AF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50993" y="427831"/>
            <a:ext cx="3881342" cy="329406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DB90D889-B8F2-0D48-83EA-685041E3B6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9366" y="2297152"/>
            <a:ext cx="10772969" cy="573640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099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5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5.jpe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8.xml"/><Relationship Id="rId21" Type="http://schemas.openxmlformats.org/officeDocument/2006/relationships/slideLayout" Target="../slideLayouts/slideLayout56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55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54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Relationship Id="rId22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BC933E9F-246A-3950-07DD-35A1C54B8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587" y="500444"/>
            <a:ext cx="9136463" cy="403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 dirty="0"/>
              <a:t>Edit </a:t>
            </a:r>
            <a:r>
              <a:rPr lang="en-GB" dirty="0"/>
              <a:t>Headline</a:t>
            </a:r>
            <a:endParaRPr lang="en-GB" noProof="0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22E2EBD-5537-B338-9CF2-90BF2C079D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8857" y="1671208"/>
            <a:ext cx="10163968" cy="403902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GB" noProof="0" dirty="0"/>
              <a:t>Edit Master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5E98871-4032-17EC-C264-14142C58E0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67482" y="6307118"/>
            <a:ext cx="4114800" cy="25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accent5"/>
                </a:solidFill>
              </a:defRPr>
            </a:lvl1pPr>
          </a:lstStyle>
          <a:p>
            <a:r>
              <a:rPr lang="en-GB" dirty="0"/>
              <a:t>Optional: </a:t>
            </a:r>
            <a:r>
              <a:rPr lang="en-US" dirty="0"/>
              <a:t>Department, Clinic, Center, Business Division, etc.</a:t>
            </a:r>
            <a:endParaRPr lang="en-GB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C46978B-5C2C-8DFA-E992-1FFC3EBABE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1596" y="6307200"/>
            <a:ext cx="2743200" cy="25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accent5"/>
                </a:solidFill>
              </a:defRPr>
            </a:lvl1pPr>
          </a:lstStyle>
          <a:p>
            <a:fld id="{3A9C953F-34B1-4DD2-A3DB-3A35190EAD1A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875343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  <p:sldLayoutId id="2147483723" r:id="rId17"/>
    <p:sldLayoutId id="2147483724" r:id="rId18"/>
    <p:sldLayoutId id="2147483725" r:id="rId19"/>
    <p:sldLayoutId id="2147483726" r:id="rId20"/>
    <p:sldLayoutId id="2147483727" r:id="rId21"/>
    <p:sldLayoutId id="2147483728" r:id="rId22"/>
    <p:sldLayoutId id="2147483729" r:id="rId23"/>
    <p:sldLayoutId id="2147483730" r:id="rId24"/>
    <p:sldLayoutId id="2147483731" r:id="rId25"/>
    <p:sldLayoutId id="2147483732" r:id="rId26"/>
    <p:sldLayoutId id="2147483734" r:id="rId27"/>
    <p:sldLayoutId id="2147483814" r:id="rId28"/>
    <p:sldLayoutId id="2147483815" r:id="rId29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spcAft>
          <a:spcPts val="0"/>
        </a:spcAft>
        <a:buNone/>
        <a:defRPr sz="28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162000" indent="-1620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SzPct val="90000"/>
        <a:buFont typeface="Arial" panose="020B0604020202020204" pitchFamily="34" charset="0"/>
        <a:buChar char="•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583200" indent="-1980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Charité Text Office" pitchFamily="2" charset="0"/>
        <a:buChar char="→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83200" indent="-1980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Charité Text Office" pitchFamily="2" charset="0"/>
        <a:buChar char="→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583200" indent="-1980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Charité Text Office" pitchFamily="2" charset="0"/>
        <a:buChar char="→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583200" indent="-1980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Charité Text Office" pitchFamily="2" charset="0"/>
        <a:buChar char="→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0" pos="320" userDrawn="1">
          <p15:clr>
            <a:srgbClr val="F26B43"/>
          </p15:clr>
        </p15:guide>
        <p15:guide id="21" orient="horz" pos="360" userDrawn="1">
          <p15:clr>
            <a:srgbClr val="F26B43"/>
          </p15:clr>
        </p15:guide>
        <p15:guide id="22" pos="641" userDrawn="1">
          <p15:clr>
            <a:srgbClr val="F26B43"/>
          </p15:clr>
        </p15:guide>
        <p15:guide id="23" pos="7038" userDrawn="1">
          <p15:clr>
            <a:srgbClr val="F26B43"/>
          </p15:clr>
        </p15:guide>
        <p15:guide id="24" orient="horz" pos="3597" userDrawn="1">
          <p15:clr>
            <a:srgbClr val="F26B43"/>
          </p15:clr>
        </p15:guide>
        <p15:guide id="25" orient="horz" pos="10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people sitting on a ledge&#10;&#10;AI-generated content may be incorrect.">
            <a:extLst>
              <a:ext uri="{FF2B5EF4-FFF2-40B4-BE49-F238E27FC236}">
                <a16:creationId xmlns:a16="http://schemas.microsoft.com/office/drawing/2014/main" id="{B9E40262-F8AB-9F77-A2C2-DFEF6E16BCC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A038AA8-1F63-C7B3-C2AD-ABDEE3AE1B96}"/>
              </a:ext>
            </a:extLst>
          </p:cNvPr>
          <p:cNvSpPr/>
          <p:nvPr userDrawn="1"/>
        </p:nvSpPr>
        <p:spPr>
          <a:xfrm>
            <a:off x="304800" y="304800"/>
            <a:ext cx="11582400" cy="6248400"/>
          </a:xfrm>
          <a:prstGeom prst="rect">
            <a:avLst/>
          </a:prstGeom>
          <a:solidFill>
            <a:srgbClr val="EFF2EE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144738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people sitting on a ledge&#10;&#10;AI-generated content may be incorrect.">
            <a:extLst>
              <a:ext uri="{FF2B5EF4-FFF2-40B4-BE49-F238E27FC236}">
                <a16:creationId xmlns:a16="http://schemas.microsoft.com/office/drawing/2014/main" id="{B9E40262-F8AB-9F77-A2C2-DFEF6E16BCC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A038AA8-1F63-C7B3-C2AD-ABDEE3AE1B96}"/>
              </a:ext>
            </a:extLst>
          </p:cNvPr>
          <p:cNvSpPr/>
          <p:nvPr userDrawn="1"/>
        </p:nvSpPr>
        <p:spPr>
          <a:xfrm>
            <a:off x="304800" y="304800"/>
            <a:ext cx="11582400" cy="6248400"/>
          </a:xfrm>
          <a:prstGeom prst="rect">
            <a:avLst/>
          </a:prstGeom>
          <a:solidFill>
            <a:srgbClr val="EFF2EE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1A1987-CDCA-56FD-35D8-333F3648A004}"/>
              </a:ext>
            </a:extLst>
          </p:cNvPr>
          <p:cNvSpPr/>
          <p:nvPr userDrawn="1"/>
        </p:nvSpPr>
        <p:spPr>
          <a:xfrm>
            <a:off x="533401" y="2667000"/>
            <a:ext cx="11125199" cy="3657600"/>
          </a:xfrm>
          <a:prstGeom prst="rect">
            <a:avLst/>
          </a:prstGeom>
          <a:solidFill>
            <a:srgbClr val="C5C6C0"/>
          </a:solidFill>
          <a:ln w="57150">
            <a:solidFill>
              <a:srgbClr val="017B1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117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16390" y="441326"/>
            <a:ext cx="7632692" cy="122396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2907" y="2097090"/>
            <a:ext cx="11306175" cy="407987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779A7A-3E32-4C26-1C18-91765C53270A}"/>
              </a:ext>
            </a:extLst>
          </p:cNvPr>
          <p:cNvPicPr>
            <a:picLocks noChangeAspect="1"/>
          </p:cNvPicPr>
          <p:nvPr userDrawn="1"/>
        </p:nvPicPr>
        <p:blipFill>
          <a:blip r:embed="rId23"/>
          <a:srcRect/>
          <a:stretch/>
        </p:blipFill>
        <p:spPr>
          <a:xfrm>
            <a:off x="236214" y="248555"/>
            <a:ext cx="2328312" cy="149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539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  <p:sldLayoutId id="2147483830" r:id="rId12"/>
    <p:sldLayoutId id="2147483831" r:id="rId13"/>
    <p:sldLayoutId id="2147483832" r:id="rId14"/>
    <p:sldLayoutId id="2147483833" r:id="rId15"/>
    <p:sldLayoutId id="2147483834" r:id="rId16"/>
    <p:sldLayoutId id="2147483835" r:id="rId17"/>
    <p:sldLayoutId id="2147483836" r:id="rId18"/>
    <p:sldLayoutId id="2147483837" r:id="rId19"/>
    <p:sldLayoutId id="2147483838" r:id="rId20"/>
    <p:sldLayoutId id="2147483839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79">
          <p15:clr>
            <a:srgbClr val="F26B43"/>
          </p15:clr>
        </p15:guide>
        <p15:guide id="2" pos="2593">
          <p15:clr>
            <a:srgbClr val="F26B43"/>
          </p15:clr>
        </p15:guide>
        <p15:guide id="3" pos="2865">
          <p15:clr>
            <a:srgbClr val="F26B43"/>
          </p15:clr>
        </p15:guide>
        <p15:guide id="4" pos="3704">
          <p15:clr>
            <a:srgbClr val="F26B43"/>
          </p15:clr>
        </p15:guide>
        <p15:guide id="5" pos="3976">
          <p15:clr>
            <a:srgbClr val="F26B43"/>
          </p15:clr>
        </p15:guide>
        <p15:guide id="6" pos="4815">
          <p15:clr>
            <a:srgbClr val="F26B43"/>
          </p15:clr>
        </p15:guide>
        <p15:guide id="7" pos="5087">
          <p15:clr>
            <a:srgbClr val="F26B43"/>
          </p15:clr>
        </p15:guide>
        <p15:guide id="8" pos="7401">
          <p15:clr>
            <a:srgbClr val="F26B43"/>
          </p15:clr>
        </p15:guide>
        <p15:guide id="9" orient="horz" pos="278">
          <p15:clr>
            <a:srgbClr val="F26B43"/>
          </p15:clr>
        </p15:guide>
        <p15:guide id="10" orient="horz" pos="1049">
          <p15:clr>
            <a:srgbClr val="F26B43"/>
          </p15:clr>
        </p15:guide>
        <p15:guide id="11" orient="horz" pos="1321">
          <p15:clr>
            <a:srgbClr val="F26B43"/>
          </p15:clr>
        </p15:guide>
        <p15:guide id="12" orient="horz" pos="3906">
          <p15:clr>
            <a:srgbClr val="F26B43"/>
          </p15:clr>
        </p15:guide>
        <p15:guide id="13" orient="horz" pos="4178">
          <p15:clr>
            <a:srgbClr val="F26B43"/>
          </p15:clr>
        </p15:guide>
        <p15:guide id="14" orient="horz" pos="4042">
          <p15:clr>
            <a:srgbClr val="F26B43"/>
          </p15:clr>
        </p15:guide>
        <p15:guide id="15" orient="horz" pos="118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18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8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5.jpe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8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45.jp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18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8.svg"/><Relationship Id="rId5" Type="http://schemas.openxmlformats.org/officeDocument/2006/relationships/image" Target="../media/image47.svg"/><Relationship Id="rId10" Type="http://schemas.openxmlformats.org/officeDocument/2006/relationships/image" Target="../media/image51.svg"/><Relationship Id="rId4" Type="http://schemas.openxmlformats.org/officeDocument/2006/relationships/image" Target="../media/image46.svg"/><Relationship Id="rId9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5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18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6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51.svg"/><Relationship Id="rId5" Type="http://schemas.openxmlformats.org/officeDocument/2006/relationships/image" Target="../media/image48.svg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18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29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51.svg"/><Relationship Id="rId5" Type="http://schemas.openxmlformats.org/officeDocument/2006/relationships/image" Target="../media/image48.svg"/><Relationship Id="rId10" Type="http://schemas.openxmlformats.org/officeDocument/2006/relationships/image" Target="../media/image80.png"/><Relationship Id="rId4" Type="http://schemas.openxmlformats.org/officeDocument/2006/relationships/image" Target="../media/image18.png"/><Relationship Id="rId9" Type="http://schemas.openxmlformats.org/officeDocument/2006/relationships/image" Target="../media/image7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77.png"/><Relationship Id="rId7" Type="http://schemas.openxmlformats.org/officeDocument/2006/relationships/image" Target="../media/image8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78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93.png"/><Relationship Id="rId4" Type="http://schemas.openxmlformats.org/officeDocument/2006/relationships/image" Target="../media/image92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9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94.png"/><Relationship Id="rId5" Type="http://schemas.openxmlformats.org/officeDocument/2006/relationships/image" Target="../media/image14.svg"/><Relationship Id="rId4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jpeg"/><Relationship Id="rId3" Type="http://schemas.openxmlformats.org/officeDocument/2006/relationships/image" Target="../media/image18.png"/><Relationship Id="rId7" Type="http://schemas.openxmlformats.org/officeDocument/2006/relationships/image" Target="../media/image99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98.jpeg"/><Relationship Id="rId5" Type="http://schemas.openxmlformats.org/officeDocument/2006/relationships/image" Target="../media/image97.jpeg"/><Relationship Id="rId4" Type="http://schemas.openxmlformats.org/officeDocument/2006/relationships/image" Target="../media/image9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B17D6-3ACF-A59D-E820-978B64DC6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2044" y="1379257"/>
            <a:ext cx="7752493" cy="4277401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600"/>
              </a:spcAft>
              <a:defRPr/>
            </a:pPr>
            <a:r>
              <a:rPr lang="de-DE" dirty="0"/>
              <a:t>HIV Cure in 2026: State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field</a:t>
            </a:r>
            <a:br>
              <a:rPr lang="de-DE" dirty="0"/>
            </a:br>
            <a:br>
              <a:rPr lang="en-GB" sz="2000" b="0" dirty="0">
                <a:solidFill>
                  <a:srgbClr val="000000"/>
                </a:solidFill>
              </a:rPr>
            </a:br>
            <a:r>
              <a:rPr lang="en-GB" sz="1600" b="0" dirty="0">
                <a:solidFill>
                  <a:srgbClr val="000000"/>
                </a:solidFill>
                <a:latin typeface="Verdana"/>
                <a:ea typeface="+mn-ea"/>
                <a:cs typeface="+mn-cs"/>
              </a:rPr>
              <a:t>Prof. Dr. Christian Gaebler</a:t>
            </a:r>
            <a:br>
              <a:rPr lang="en-GB" sz="1600" b="0" dirty="0">
                <a:solidFill>
                  <a:srgbClr val="000000"/>
                </a:solidFill>
                <a:latin typeface="Verdana"/>
                <a:ea typeface="+mn-ea"/>
                <a:cs typeface="+mn-cs"/>
              </a:rPr>
            </a:br>
            <a:r>
              <a:rPr lang="en-GB" sz="1600" b="0" dirty="0">
                <a:solidFill>
                  <a:srgbClr val="000000"/>
                </a:solidFill>
                <a:latin typeface="Verdana"/>
                <a:ea typeface="+mn-ea"/>
                <a:cs typeface="+mn-cs"/>
              </a:rPr>
              <a:t>Berlin </a:t>
            </a:r>
            <a:r>
              <a:rPr lang="en-GB" sz="1600" b="0" dirty="0" err="1">
                <a:solidFill>
                  <a:srgbClr val="000000"/>
                </a:solidFill>
                <a:latin typeface="Verdana"/>
                <a:ea typeface="+mn-ea"/>
                <a:cs typeface="+mn-cs"/>
              </a:rPr>
              <a:t>Center</a:t>
            </a:r>
            <a:r>
              <a:rPr lang="en-GB" sz="1600" b="0" dirty="0">
                <a:solidFill>
                  <a:srgbClr val="000000"/>
                </a:solidFill>
                <a:latin typeface="Verdana"/>
                <a:ea typeface="+mn-ea"/>
                <a:cs typeface="+mn-cs"/>
              </a:rPr>
              <a:t> for HIV Cure</a:t>
            </a:r>
            <a:br>
              <a:rPr lang="en-GB" sz="1600" b="0" dirty="0">
                <a:solidFill>
                  <a:srgbClr val="000000"/>
                </a:solidFill>
                <a:latin typeface="Verdana"/>
                <a:ea typeface="+mn-ea"/>
                <a:cs typeface="+mn-cs"/>
              </a:rPr>
            </a:br>
            <a:r>
              <a:rPr lang="en-GB" sz="1600" b="0" dirty="0">
                <a:solidFill>
                  <a:srgbClr val="000000"/>
                </a:solidFill>
                <a:latin typeface="Verdana"/>
                <a:ea typeface="+mn-ea"/>
                <a:cs typeface="+mn-cs"/>
              </a:rPr>
              <a:t>Charité – </a:t>
            </a:r>
            <a:r>
              <a:rPr lang="en-GB" sz="1600" b="0" dirty="0" err="1">
                <a:solidFill>
                  <a:srgbClr val="000000"/>
                </a:solidFill>
                <a:latin typeface="Verdana"/>
                <a:ea typeface="+mn-ea"/>
                <a:cs typeface="+mn-cs"/>
              </a:rPr>
              <a:t>Universitätsmedizin</a:t>
            </a:r>
            <a:r>
              <a:rPr lang="en-GB" sz="1600" b="0" dirty="0">
                <a:solidFill>
                  <a:srgbClr val="000000"/>
                </a:solidFill>
                <a:latin typeface="Verdana"/>
                <a:ea typeface="+mn-ea"/>
                <a:cs typeface="+mn-cs"/>
              </a:rPr>
              <a:t> Berlin / Berlin Institute of Health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68F3AF-D0F0-DB53-437F-38D0D53433D0}"/>
              </a:ext>
            </a:extLst>
          </p:cNvPr>
          <p:cNvSpPr txBox="1">
            <a:spLocks/>
          </p:cNvSpPr>
          <p:nvPr/>
        </p:nvSpPr>
        <p:spPr>
          <a:xfrm>
            <a:off x="4116388" y="1162358"/>
            <a:ext cx="7357344" cy="43379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AIDS 2026 HIV cure pre-conference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FB077A-AFEC-0AEF-52E5-64986D86C677}"/>
              </a:ext>
            </a:extLst>
          </p:cNvPr>
          <p:cNvSpPr txBox="1">
            <a:spLocks/>
          </p:cNvSpPr>
          <p:nvPr/>
        </p:nvSpPr>
        <p:spPr>
          <a:xfrm>
            <a:off x="4116388" y="696043"/>
            <a:ext cx="7357344" cy="385199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6" name="Grafik 3">
            <a:extLst>
              <a:ext uri="{FF2B5EF4-FFF2-40B4-BE49-F238E27FC236}">
                <a16:creationId xmlns:a16="http://schemas.microsoft.com/office/drawing/2014/main" id="{E4F0C669-5443-4391-B75B-EFEBAACB7F10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787"/>
          <a:stretch>
            <a:fillRect/>
          </a:stretch>
        </p:blipFill>
        <p:spPr bwMode="auto">
          <a:xfrm>
            <a:off x="3958276" y="5308102"/>
            <a:ext cx="2062457" cy="10452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 descr="Datei:Logo Charite.svg">
            <a:extLst>
              <a:ext uri="{FF2B5EF4-FFF2-40B4-BE49-F238E27FC236}">
                <a16:creationId xmlns:a16="http://schemas.microsoft.com/office/drawing/2014/main" id="{5CBF1B6E-C94C-7FA8-9D14-F96D3D321D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5652" y="5450464"/>
            <a:ext cx="2062457" cy="7605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6C871D-5861-8411-B142-5FAE0B3127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3027" y="5450464"/>
            <a:ext cx="2394354" cy="730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15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5DD40-40AD-A109-1273-6DC810DF75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9FC62CA2-0328-5B4C-9488-C82FEE17A567}"/>
              </a:ext>
            </a:extLst>
          </p:cNvPr>
          <p:cNvSpPr/>
          <p:nvPr/>
        </p:nvSpPr>
        <p:spPr>
          <a:xfrm>
            <a:off x="235511" y="1162276"/>
            <a:ext cx="11734816" cy="5550703"/>
          </a:xfrm>
          <a:prstGeom prst="round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té Text Office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7EE725-529C-4AA0-BBD9-19623B7F3317}"/>
              </a:ext>
            </a:extLst>
          </p:cNvPr>
          <p:cNvSpPr txBox="1"/>
          <p:nvPr/>
        </p:nvSpPr>
        <p:spPr>
          <a:xfrm>
            <a:off x="5205878" y="248023"/>
            <a:ext cx="17940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HIV Biology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C5E9CA4-3199-70C0-38DE-980D9F9125D3}"/>
              </a:ext>
            </a:extLst>
          </p:cNvPr>
          <p:cNvCxnSpPr>
            <a:cxnSpLocks/>
          </p:cNvCxnSpPr>
          <p:nvPr/>
        </p:nvCxnSpPr>
        <p:spPr>
          <a:xfrm>
            <a:off x="0" y="959434"/>
            <a:ext cx="121955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3AC445F7-353C-3F31-D872-184C98636397}"/>
              </a:ext>
            </a:extLst>
          </p:cNvPr>
          <p:cNvGrpSpPr/>
          <p:nvPr/>
        </p:nvGrpSpPr>
        <p:grpSpPr>
          <a:xfrm>
            <a:off x="2784698" y="1367894"/>
            <a:ext cx="6699804" cy="4477843"/>
            <a:chOff x="5244155" y="1848678"/>
            <a:chExt cx="6699804" cy="447784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4315A59-0AA5-47D8-2787-A040C415AF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-78" b="-839"/>
            <a:stretch/>
          </p:blipFill>
          <p:spPr>
            <a:xfrm>
              <a:off x="5244155" y="1848678"/>
              <a:ext cx="6699804" cy="4477843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891F88B-AA77-AFC5-FE9D-06790927EF35}"/>
                </a:ext>
              </a:extLst>
            </p:cNvPr>
            <p:cNvSpPr txBox="1"/>
            <p:nvPr/>
          </p:nvSpPr>
          <p:spPr>
            <a:xfrm>
              <a:off x="5336527" y="2610488"/>
              <a:ext cx="44114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DE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HIV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F1A938E-9573-B0BA-F78C-AB2622E270A2}"/>
                </a:ext>
              </a:extLst>
            </p:cNvPr>
            <p:cNvSpPr txBox="1"/>
            <p:nvPr/>
          </p:nvSpPr>
          <p:spPr>
            <a:xfrm>
              <a:off x="5714805" y="5167938"/>
              <a:ext cx="10182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CD4+ T </a:t>
              </a:r>
              <a:r>
                <a:rPr kumimoji="0" lang="de-DE" sz="1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cell</a:t>
              </a:r>
              <a:endParaRPr kumimoji="0" lang="en-DE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63DE189B-3B36-F000-6ADF-0E744A855F43}"/>
              </a:ext>
            </a:extLst>
          </p:cNvPr>
          <p:cNvSpPr txBox="1"/>
          <p:nvPr/>
        </p:nvSpPr>
        <p:spPr>
          <a:xfrm>
            <a:off x="5168964" y="5845738"/>
            <a:ext cx="21795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Latent CD4+ T cell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DE406D-CF8F-21FE-240C-AA96B5C582CF}"/>
              </a:ext>
            </a:extLst>
          </p:cNvPr>
          <p:cNvSpPr txBox="1"/>
          <p:nvPr/>
        </p:nvSpPr>
        <p:spPr>
          <a:xfrm>
            <a:off x="7970113" y="5818484"/>
            <a:ext cx="14306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HIV RESERVOIR</a:t>
            </a:r>
            <a:r>
              <a:rPr kumimoji="0" lang="en-DE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0" lang="en-DE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1A447A-D475-6970-87FB-098F0BF4B6E1}"/>
              </a:ext>
            </a:extLst>
          </p:cNvPr>
          <p:cNvSpPr txBox="1"/>
          <p:nvPr/>
        </p:nvSpPr>
        <p:spPr>
          <a:xfrm>
            <a:off x="5632603" y="3311814"/>
            <a:ext cx="14501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Viral Replication</a:t>
            </a:r>
            <a:endParaRPr kumimoji="0" lang="en-DE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CF32A00-992F-839E-681C-09E62B1A1BC3}"/>
              </a:ext>
            </a:extLst>
          </p:cNvPr>
          <p:cNvCxnSpPr>
            <a:cxnSpLocks/>
          </p:cNvCxnSpPr>
          <p:nvPr/>
        </p:nvCxnSpPr>
        <p:spPr>
          <a:xfrm>
            <a:off x="4939692" y="4248316"/>
            <a:ext cx="504703" cy="271894"/>
          </a:xfrm>
          <a:prstGeom prst="straightConnector1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948483A-529B-324B-3268-DA8130FE45AE}"/>
              </a:ext>
            </a:extLst>
          </p:cNvPr>
          <p:cNvCxnSpPr>
            <a:cxnSpLocks/>
          </p:cNvCxnSpPr>
          <p:nvPr/>
        </p:nvCxnSpPr>
        <p:spPr>
          <a:xfrm flipV="1">
            <a:off x="5005137" y="2948216"/>
            <a:ext cx="439258" cy="271265"/>
          </a:xfrm>
          <a:prstGeom prst="straightConnector1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4ECA4FC-2FBE-1FB4-1B66-CCF0FB806B44}"/>
              </a:ext>
            </a:extLst>
          </p:cNvPr>
          <p:cNvCxnSpPr>
            <a:cxnSpLocks/>
          </p:cNvCxnSpPr>
          <p:nvPr/>
        </p:nvCxnSpPr>
        <p:spPr>
          <a:xfrm>
            <a:off x="7404618" y="4980174"/>
            <a:ext cx="420685" cy="0"/>
          </a:xfrm>
          <a:prstGeom prst="straightConnector1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40ADB323-73B0-E9B3-8EC6-DF7F51498B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511" y="90809"/>
            <a:ext cx="1130151" cy="73100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9589730-DEF5-69C8-C49C-0CFB0F620F28}"/>
              </a:ext>
            </a:extLst>
          </p:cNvPr>
          <p:cNvSpPr/>
          <p:nvPr/>
        </p:nvSpPr>
        <p:spPr>
          <a:xfrm>
            <a:off x="7401010" y="3466170"/>
            <a:ext cx="2290227" cy="28412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té Text Office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C59D8B5-DC54-C07A-49B9-3FD5E20A6BA9}"/>
              </a:ext>
            </a:extLst>
          </p:cNvPr>
          <p:cNvSpPr/>
          <p:nvPr/>
        </p:nvSpPr>
        <p:spPr>
          <a:xfrm rot="1698442">
            <a:off x="4578834" y="3987073"/>
            <a:ext cx="2900416" cy="21678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té Text Office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ACE6FC6-CBF2-FF9F-35B1-586AC27BEE7C}"/>
              </a:ext>
            </a:extLst>
          </p:cNvPr>
          <p:cNvSpPr/>
          <p:nvPr/>
        </p:nvSpPr>
        <p:spPr>
          <a:xfrm>
            <a:off x="5005137" y="1401457"/>
            <a:ext cx="2733542" cy="23188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té Text Offic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2597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1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1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5AB7A-43C0-CC69-CA8F-028A42D7E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17399A86-C9EA-926A-987F-9FAB3F2A341C}"/>
              </a:ext>
            </a:extLst>
          </p:cNvPr>
          <p:cNvSpPr/>
          <p:nvPr/>
        </p:nvSpPr>
        <p:spPr>
          <a:xfrm>
            <a:off x="235511" y="1162276"/>
            <a:ext cx="11734816" cy="5550703"/>
          </a:xfrm>
          <a:prstGeom prst="round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harité Text Office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6BB09C-7012-8F25-41A8-9D6289E625BA}"/>
              </a:ext>
            </a:extLst>
          </p:cNvPr>
          <p:cNvSpPr txBox="1"/>
          <p:nvPr/>
        </p:nvSpPr>
        <p:spPr>
          <a:xfrm>
            <a:off x="4995359" y="276523"/>
            <a:ext cx="2101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HIV Reservoir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A949739-49CB-3F4A-0CB8-6F0C99877C99}"/>
              </a:ext>
            </a:extLst>
          </p:cNvPr>
          <p:cNvCxnSpPr>
            <a:cxnSpLocks/>
          </p:cNvCxnSpPr>
          <p:nvPr/>
        </p:nvCxnSpPr>
        <p:spPr>
          <a:xfrm>
            <a:off x="0" y="959434"/>
            <a:ext cx="121955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Infection">
            <a:extLst>
              <a:ext uri="{FF2B5EF4-FFF2-40B4-BE49-F238E27FC236}">
                <a16:creationId xmlns:a16="http://schemas.microsoft.com/office/drawing/2014/main" id="{19ABE102-6BCA-9B5C-05A2-FF2167C6D43D}"/>
              </a:ext>
            </a:extLst>
          </p:cNvPr>
          <p:cNvSpPr txBox="1"/>
          <p:nvPr/>
        </p:nvSpPr>
        <p:spPr>
          <a:xfrm>
            <a:off x="1417509" y="6133756"/>
            <a:ext cx="876843" cy="5030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3600" b="0">
                <a:solidFill>
                  <a:srgbClr val="000000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ill Sans Light"/>
              </a:rPr>
              <a:t>Reservoir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ill Sans Light"/>
              </a:rPr>
              <a:t>Formation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Gill Sans Light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0B84B70-9C02-4832-0361-8D4A76E88007}"/>
              </a:ext>
            </a:extLst>
          </p:cNvPr>
          <p:cNvGrpSpPr/>
          <p:nvPr/>
        </p:nvGrpSpPr>
        <p:grpSpPr>
          <a:xfrm>
            <a:off x="1184834" y="1270336"/>
            <a:ext cx="4934396" cy="3217944"/>
            <a:chOff x="2644187" y="376683"/>
            <a:chExt cx="6593408" cy="4496469"/>
          </a:xfrm>
        </p:grpSpPr>
        <p:sp>
          <p:nvSpPr>
            <p:cNvPr id="4" name="Line">
              <a:extLst>
                <a:ext uri="{FF2B5EF4-FFF2-40B4-BE49-F238E27FC236}">
                  <a16:creationId xmlns:a16="http://schemas.microsoft.com/office/drawing/2014/main" id="{BF53B04F-BE55-90BD-3E5A-391EDF603303}"/>
                </a:ext>
              </a:extLst>
            </p:cNvPr>
            <p:cNvSpPr/>
            <p:nvPr/>
          </p:nvSpPr>
          <p:spPr>
            <a:xfrm>
              <a:off x="3118698" y="4298113"/>
              <a:ext cx="5998834" cy="1"/>
            </a:xfrm>
            <a:prstGeom prst="line">
              <a:avLst/>
            </a:prstGeom>
            <a:ln w="381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p:spPr>
          <p:txBody>
            <a:bodyPr lIns="35719" tIns="35719" rIns="35719" bIns="35719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26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Light"/>
                <a:sym typeface="Helvetica Light"/>
              </a:endParaRPr>
            </a:p>
          </p:txBody>
        </p:sp>
        <p:pic>
          <p:nvPicPr>
            <p:cNvPr id="6" name="Line" descr="Line">
              <a:extLst>
                <a:ext uri="{FF2B5EF4-FFF2-40B4-BE49-F238E27FC236}">
                  <a16:creationId xmlns:a16="http://schemas.microsoft.com/office/drawing/2014/main" id="{14023E13-C895-9330-1F0E-786C9A84E776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874006">
              <a:off x="2091663" y="3006774"/>
              <a:ext cx="2656358" cy="53579"/>
            </a:xfrm>
            <a:prstGeom prst="rect">
              <a:avLst/>
            </a:prstGeom>
          </p:spPr>
        </p:pic>
        <p:pic>
          <p:nvPicPr>
            <p:cNvPr id="7" name="Line" descr="Line">
              <a:extLst>
                <a:ext uri="{FF2B5EF4-FFF2-40B4-BE49-F238E27FC236}">
                  <a16:creationId xmlns:a16="http://schemas.microsoft.com/office/drawing/2014/main" id="{7DFACF50-F02E-D457-6858-A96C7F6EFDA5}"/>
                </a:ext>
              </a:extLst>
            </p:cNvPr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2628185">
              <a:off x="3599902" y="1853960"/>
              <a:ext cx="470805" cy="53579"/>
            </a:xfrm>
            <a:prstGeom prst="rect">
              <a:avLst/>
            </a:prstGeom>
          </p:spPr>
        </p:pic>
        <p:pic>
          <p:nvPicPr>
            <p:cNvPr id="8" name="Line" descr="Line">
              <a:extLst>
                <a:ext uri="{FF2B5EF4-FFF2-40B4-BE49-F238E27FC236}">
                  <a16:creationId xmlns:a16="http://schemas.microsoft.com/office/drawing/2014/main" id="{28AB33B8-3D21-CA6C-8AC6-C96AF2745654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8787905">
              <a:off x="3873996" y="1770617"/>
              <a:ext cx="588206" cy="53579"/>
            </a:xfrm>
            <a:prstGeom prst="rect">
              <a:avLst/>
            </a:prstGeom>
          </p:spPr>
        </p:pic>
        <p:pic>
          <p:nvPicPr>
            <p:cNvPr id="9" name="Line" descr="Line">
              <a:extLst>
                <a:ext uri="{FF2B5EF4-FFF2-40B4-BE49-F238E27FC236}">
                  <a16:creationId xmlns:a16="http://schemas.microsoft.com/office/drawing/2014/main" id="{AA4058E2-FC5E-C958-7513-7B92468CCAD0}"/>
                </a:ext>
              </a:extLst>
            </p:cNvPr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3500000">
              <a:off x="4251732" y="1679421"/>
              <a:ext cx="262954" cy="53579"/>
            </a:xfrm>
            <a:prstGeom prst="rect">
              <a:avLst/>
            </a:prstGeom>
          </p:spPr>
        </p:pic>
        <p:pic>
          <p:nvPicPr>
            <p:cNvPr id="10" name="Line" descr="Line">
              <a:extLst>
                <a:ext uri="{FF2B5EF4-FFF2-40B4-BE49-F238E27FC236}">
                  <a16:creationId xmlns:a16="http://schemas.microsoft.com/office/drawing/2014/main" id="{3D4911A9-FFEB-9063-3571-090C73C565C1}"/>
                </a:ext>
              </a:extLst>
            </p:cNvPr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 rot="8100000">
              <a:off x="4338268" y="1594134"/>
              <a:ext cx="444399" cy="53579"/>
            </a:xfrm>
            <a:prstGeom prst="rect">
              <a:avLst/>
            </a:prstGeom>
          </p:spPr>
        </p:pic>
        <p:pic>
          <p:nvPicPr>
            <p:cNvPr id="12" name="Line" descr="Line">
              <a:extLst>
                <a:ext uri="{FF2B5EF4-FFF2-40B4-BE49-F238E27FC236}">
                  <a16:creationId xmlns:a16="http://schemas.microsoft.com/office/drawing/2014/main" id="{592587E2-69A8-C0E4-9166-10D69CB5ADFB}"/>
                </a:ext>
              </a:extLst>
            </p:cNvPr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4906789">
              <a:off x="3685994" y="2861723"/>
              <a:ext cx="3082830" cy="53579"/>
            </a:xfrm>
            <a:prstGeom prst="rect">
              <a:avLst/>
            </a:prstGeom>
          </p:spPr>
        </p:pic>
        <p:pic>
          <p:nvPicPr>
            <p:cNvPr id="13" name="Line" descr="Line">
              <a:extLst>
                <a:ext uri="{FF2B5EF4-FFF2-40B4-BE49-F238E27FC236}">
                  <a16:creationId xmlns:a16="http://schemas.microsoft.com/office/drawing/2014/main" id="{CCA2220B-F423-9B75-A7C8-C20DE153B8CC}"/>
                </a:ext>
              </a:extLst>
            </p:cNvPr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731264" y="4271324"/>
              <a:ext cx="2222692" cy="53579"/>
            </a:xfrm>
            <a:prstGeom prst="rect">
              <a:avLst/>
            </a:prstGeom>
          </p:spPr>
        </p:pic>
        <p:sp>
          <p:nvSpPr>
            <p:cNvPr id="14" name="Line">
              <a:extLst>
                <a:ext uri="{FF2B5EF4-FFF2-40B4-BE49-F238E27FC236}">
                  <a16:creationId xmlns:a16="http://schemas.microsoft.com/office/drawing/2014/main" id="{31BCA494-5C89-A646-22EB-F25D9CE4548E}"/>
                </a:ext>
              </a:extLst>
            </p:cNvPr>
            <p:cNvSpPr/>
            <p:nvPr/>
          </p:nvSpPr>
          <p:spPr>
            <a:xfrm flipV="1">
              <a:off x="7938449" y="3500625"/>
              <a:ext cx="1299146" cy="814065"/>
            </a:xfrm>
            <a:prstGeom prst="line">
              <a:avLst/>
            </a:prstGeom>
            <a:ln w="38100">
              <a:solidFill>
                <a:srgbClr val="C9A0C2"/>
              </a:solidFill>
              <a:custDash>
                <a:ds d="200000" sp="200000"/>
              </a:custDash>
              <a:miter lim="400000"/>
            </a:ln>
          </p:spPr>
          <p:txBody>
            <a:bodyPr lIns="35719" tIns="35719" rIns="35719" bIns="35719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26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Light"/>
                <a:sym typeface="Helvetica Light"/>
              </a:endParaRPr>
            </a:p>
          </p:txBody>
        </p:sp>
        <p:sp>
          <p:nvSpPr>
            <p:cNvPr id="15" name="Line">
              <a:extLst>
                <a:ext uri="{FF2B5EF4-FFF2-40B4-BE49-F238E27FC236}">
                  <a16:creationId xmlns:a16="http://schemas.microsoft.com/office/drawing/2014/main" id="{A8A7A4F6-C79C-7281-3C1B-03D8CA2B65BD}"/>
                </a:ext>
              </a:extLst>
            </p:cNvPr>
            <p:cNvSpPr/>
            <p:nvPr/>
          </p:nvSpPr>
          <p:spPr>
            <a:xfrm flipV="1">
              <a:off x="3171637" y="1123119"/>
              <a:ext cx="1" cy="3266271"/>
            </a:xfrm>
            <a:prstGeom prst="line">
              <a:avLst/>
            </a:prstGeom>
            <a:ln w="381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p:spPr>
          <p:txBody>
            <a:bodyPr lIns="35719" tIns="35719" rIns="35719" bIns="35719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26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Light"/>
                <a:sym typeface="Helvetica Light"/>
              </a:endParaRPr>
            </a:p>
          </p:txBody>
        </p:sp>
        <p:sp>
          <p:nvSpPr>
            <p:cNvPr id="16" name="Line">
              <a:extLst>
                <a:ext uri="{FF2B5EF4-FFF2-40B4-BE49-F238E27FC236}">
                  <a16:creationId xmlns:a16="http://schemas.microsoft.com/office/drawing/2014/main" id="{350B2A5D-798C-A2BB-59CA-2CE5F5714D7B}"/>
                </a:ext>
              </a:extLst>
            </p:cNvPr>
            <p:cNvSpPr/>
            <p:nvPr/>
          </p:nvSpPr>
          <p:spPr>
            <a:xfrm flipV="1">
              <a:off x="4663127" y="1123119"/>
              <a:ext cx="1" cy="3266271"/>
            </a:xfrm>
            <a:prstGeom prst="line">
              <a:avLst/>
            </a:prstGeom>
            <a:ln w="381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p:spPr>
          <p:txBody>
            <a:bodyPr lIns="35719" tIns="35719" rIns="35719" bIns="35719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26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Light"/>
                <a:sym typeface="Helvetica Light"/>
              </a:endParaRPr>
            </a:p>
          </p:txBody>
        </p:sp>
        <p:sp>
          <p:nvSpPr>
            <p:cNvPr id="17" name="Line">
              <a:extLst>
                <a:ext uri="{FF2B5EF4-FFF2-40B4-BE49-F238E27FC236}">
                  <a16:creationId xmlns:a16="http://schemas.microsoft.com/office/drawing/2014/main" id="{DAC043A9-4DA1-92A9-14BA-1B54A047F776}"/>
                </a:ext>
              </a:extLst>
            </p:cNvPr>
            <p:cNvSpPr/>
            <p:nvPr/>
          </p:nvSpPr>
          <p:spPr>
            <a:xfrm flipV="1">
              <a:off x="7928849" y="1140978"/>
              <a:ext cx="1" cy="3266271"/>
            </a:xfrm>
            <a:prstGeom prst="line">
              <a:avLst/>
            </a:prstGeom>
            <a:ln w="38100" cap="rnd">
              <a:solidFill>
                <a:srgbClr val="000000"/>
              </a:solidFill>
              <a:custDash>
                <a:ds d="100000" sp="200000"/>
              </a:custDash>
              <a:miter lim="400000"/>
            </a:ln>
          </p:spPr>
          <p:txBody>
            <a:bodyPr lIns="35719" tIns="35719" rIns="35719" bIns="35719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26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Light"/>
                <a:sym typeface="Helvetica Light"/>
              </a:endParaRPr>
            </a:p>
          </p:txBody>
        </p:sp>
        <p:sp>
          <p:nvSpPr>
            <p:cNvPr id="18" name="Haart">
              <a:extLst>
                <a:ext uri="{FF2B5EF4-FFF2-40B4-BE49-F238E27FC236}">
                  <a16:creationId xmlns:a16="http://schemas.microsoft.com/office/drawing/2014/main" id="{9A6D7FA8-FCA9-563F-D33B-ECB7569DA8AB}"/>
                </a:ext>
              </a:extLst>
            </p:cNvPr>
            <p:cNvSpPr txBox="1"/>
            <p:nvPr/>
          </p:nvSpPr>
          <p:spPr>
            <a:xfrm>
              <a:off x="4660983" y="376683"/>
              <a:ext cx="3380216" cy="40183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anchor="ctr">
              <a:spAutoFit/>
            </a:bodyPr>
            <a:lstStyle>
              <a:lvl1pPr>
                <a:defRPr sz="3600" b="0">
                  <a:solidFill>
                    <a:srgbClr val="000000"/>
                  </a:solidFill>
                  <a:latin typeface="Gill Sans Light"/>
                  <a:ea typeface="Gill Sans Light"/>
                  <a:cs typeface="Gill Sans Light"/>
                  <a:sym typeface="Gill Sans Light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Gill Sans Light"/>
                </a:rPr>
                <a:t>Antiretroviral Therapy (ART)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ill Sans Light"/>
              </a:endParaRPr>
            </a:p>
          </p:txBody>
        </p:sp>
        <p:sp>
          <p:nvSpPr>
            <p:cNvPr id="19" name="Viral Load">
              <a:extLst>
                <a:ext uri="{FF2B5EF4-FFF2-40B4-BE49-F238E27FC236}">
                  <a16:creationId xmlns:a16="http://schemas.microsoft.com/office/drawing/2014/main" id="{8A3E2610-F706-CB03-43E7-3EEE9A2C6B1F}"/>
                </a:ext>
              </a:extLst>
            </p:cNvPr>
            <p:cNvSpPr txBox="1"/>
            <p:nvPr/>
          </p:nvSpPr>
          <p:spPr>
            <a:xfrm rot="16200000">
              <a:off x="1953172" y="2636780"/>
              <a:ext cx="1754856" cy="37282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anchor="ctr">
              <a:spAutoFit/>
            </a:bodyPr>
            <a:lstStyle>
              <a:lvl1pPr>
                <a:defRPr sz="2600" b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828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Helvetica Light"/>
                </a:rPr>
                <a:t>Viral Load</a:t>
              </a:r>
              <a:endParaRPr kumimoji="0" sz="1828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Light"/>
              </a:endParaRPr>
            </a:p>
          </p:txBody>
        </p:sp>
        <p:sp>
          <p:nvSpPr>
            <p:cNvPr id="20" name="Time">
              <a:extLst>
                <a:ext uri="{FF2B5EF4-FFF2-40B4-BE49-F238E27FC236}">
                  <a16:creationId xmlns:a16="http://schemas.microsoft.com/office/drawing/2014/main" id="{8B25FBAF-0EA3-3616-9BC2-69576343F970}"/>
                </a:ext>
              </a:extLst>
            </p:cNvPr>
            <p:cNvSpPr txBox="1"/>
            <p:nvPr/>
          </p:nvSpPr>
          <p:spPr>
            <a:xfrm>
              <a:off x="5569869" y="4428308"/>
              <a:ext cx="731864" cy="44484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35719" tIns="35719" rIns="35719" bIns="35719" anchor="ctr">
              <a:spAutoFit/>
            </a:bodyPr>
            <a:lstStyle>
              <a:lvl1pPr>
                <a:defRPr sz="2000" b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Helvetica Light"/>
                </a:rPr>
                <a:t>Time</a:t>
              </a:r>
            </a:p>
          </p:txBody>
        </p:sp>
        <p:sp>
          <p:nvSpPr>
            <p:cNvPr id="21" name="Line">
              <a:extLst>
                <a:ext uri="{FF2B5EF4-FFF2-40B4-BE49-F238E27FC236}">
                  <a16:creationId xmlns:a16="http://schemas.microsoft.com/office/drawing/2014/main" id="{00CCDCFE-7ACF-5597-4CB1-6A02482FA699}"/>
                </a:ext>
              </a:extLst>
            </p:cNvPr>
            <p:cNvSpPr/>
            <p:nvPr/>
          </p:nvSpPr>
          <p:spPr>
            <a:xfrm flipV="1">
              <a:off x="3039070" y="1095289"/>
              <a:ext cx="1" cy="3321930"/>
            </a:xfrm>
            <a:prstGeom prst="line">
              <a:avLst/>
            </a:prstGeom>
            <a:ln w="25400">
              <a:solidFill>
                <a:srgbClr val="000000"/>
              </a:solidFill>
              <a:miter lim="400000"/>
              <a:tailEnd type="triangle"/>
            </a:ln>
          </p:spPr>
          <p:txBody>
            <a:bodyPr lIns="35719" tIns="35719" rIns="35719" bIns="35719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26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Light"/>
                <a:sym typeface="Helvetica Light"/>
              </a:endParaRPr>
            </a:p>
          </p:txBody>
        </p:sp>
        <p:sp>
          <p:nvSpPr>
            <p:cNvPr id="22" name="Line">
              <a:extLst>
                <a:ext uri="{FF2B5EF4-FFF2-40B4-BE49-F238E27FC236}">
                  <a16:creationId xmlns:a16="http://schemas.microsoft.com/office/drawing/2014/main" id="{64D3FB18-EFD1-85F7-F469-6584AF84DEC8}"/>
                </a:ext>
              </a:extLst>
            </p:cNvPr>
            <p:cNvSpPr/>
            <p:nvPr/>
          </p:nvSpPr>
          <p:spPr>
            <a:xfrm>
              <a:off x="3034121" y="4406460"/>
              <a:ext cx="5707040" cy="1"/>
            </a:xfrm>
            <a:prstGeom prst="line">
              <a:avLst/>
            </a:prstGeom>
            <a:ln w="25400">
              <a:solidFill>
                <a:srgbClr val="000000"/>
              </a:solidFill>
              <a:miter lim="400000"/>
              <a:tailEnd type="triangle"/>
            </a:ln>
          </p:spPr>
          <p:txBody>
            <a:bodyPr lIns="35719" tIns="35719" rIns="35719" bIns="35719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26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Light"/>
                <a:sym typeface="Helvetica Light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7B69A79-AEF3-97B1-E981-E40177FAABED}"/>
              </a:ext>
            </a:extLst>
          </p:cNvPr>
          <p:cNvGrpSpPr/>
          <p:nvPr/>
        </p:nvGrpSpPr>
        <p:grpSpPr>
          <a:xfrm>
            <a:off x="2694170" y="1549231"/>
            <a:ext cx="2452798" cy="146241"/>
            <a:chOff x="2087101" y="1257300"/>
            <a:chExt cx="2820702" cy="124511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ECA69D9-FCE3-0391-C206-1FDBE0FB4EF8}"/>
                </a:ext>
              </a:extLst>
            </p:cNvPr>
            <p:cNvCxnSpPr>
              <a:cxnSpLocks/>
            </p:cNvCxnSpPr>
            <p:nvPr/>
          </p:nvCxnSpPr>
          <p:spPr>
            <a:xfrm>
              <a:off x="2087101" y="1319555"/>
              <a:ext cx="2820702" cy="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A86E760-8182-E383-5076-3CAC212E202E}"/>
                </a:ext>
              </a:extLst>
            </p:cNvPr>
            <p:cNvCxnSpPr>
              <a:cxnSpLocks/>
            </p:cNvCxnSpPr>
            <p:nvPr/>
          </p:nvCxnSpPr>
          <p:spPr>
            <a:xfrm>
              <a:off x="2087101" y="1257300"/>
              <a:ext cx="0" cy="124511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270BDC9-A88B-BF0D-CE58-3718127F2EE7}"/>
                </a:ext>
              </a:extLst>
            </p:cNvPr>
            <p:cNvCxnSpPr>
              <a:cxnSpLocks/>
            </p:cNvCxnSpPr>
            <p:nvPr/>
          </p:nvCxnSpPr>
          <p:spPr>
            <a:xfrm>
              <a:off x="4907803" y="1257300"/>
              <a:ext cx="0" cy="124511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7" name="Picture 26" descr="A group of colorful circles with red lines and a black background&#10;&#10;Description automatically generated">
            <a:extLst>
              <a:ext uri="{FF2B5EF4-FFF2-40B4-BE49-F238E27FC236}">
                <a16:creationId xmlns:a16="http://schemas.microsoft.com/office/drawing/2014/main" id="{0E752973-3682-1D67-8BBC-B02C370FFBE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78947" y="4564081"/>
            <a:ext cx="1353967" cy="1416942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F65FAE5F-B2B2-C90B-DD51-29F93F28CE0E}"/>
              </a:ext>
            </a:extLst>
          </p:cNvPr>
          <p:cNvGrpSpPr/>
          <p:nvPr/>
        </p:nvGrpSpPr>
        <p:grpSpPr>
          <a:xfrm>
            <a:off x="2696604" y="4558833"/>
            <a:ext cx="1829164" cy="2048247"/>
            <a:chOff x="1865256" y="4663171"/>
            <a:chExt cx="1829164" cy="2048247"/>
          </a:xfrm>
        </p:grpSpPr>
        <p:sp>
          <p:nvSpPr>
            <p:cNvPr id="29" name="Infection">
              <a:extLst>
                <a:ext uri="{FF2B5EF4-FFF2-40B4-BE49-F238E27FC236}">
                  <a16:creationId xmlns:a16="http://schemas.microsoft.com/office/drawing/2014/main" id="{C4A40FF5-CF8F-412D-561C-008E19793BD8}"/>
                </a:ext>
              </a:extLst>
            </p:cNvPr>
            <p:cNvSpPr txBox="1"/>
            <p:nvPr/>
          </p:nvSpPr>
          <p:spPr>
            <a:xfrm>
              <a:off x="2479074" y="6208395"/>
              <a:ext cx="1096455" cy="50302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35719" tIns="35719" rIns="35719" bIns="35719" anchor="ctr">
              <a:spAutoFit/>
            </a:bodyPr>
            <a:lstStyle>
              <a:lvl1pPr>
                <a:defRPr sz="3600" b="0">
                  <a:solidFill>
                    <a:srgbClr val="000000"/>
                  </a:solidFill>
                  <a:latin typeface="Gill Sans Light"/>
                  <a:ea typeface="Gill Sans Light"/>
                  <a:cs typeface="Gill Sans Light"/>
                  <a:sym typeface="Gill Sans Light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Gill Sans Light"/>
                </a:rPr>
                <a:t>Reservoir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Gill Sans Light"/>
                </a:rPr>
                <a:t>Maintenance</a:t>
              </a: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ill Sans Light"/>
              </a:endParaRPr>
            </a:p>
          </p:txBody>
        </p:sp>
        <p:pic>
          <p:nvPicPr>
            <p:cNvPr id="30" name="Picture 29" descr="A group of balls with blue lines&#10;&#10;Description automatically generated">
              <a:extLst>
                <a:ext uri="{FF2B5EF4-FFF2-40B4-BE49-F238E27FC236}">
                  <a16:creationId xmlns:a16="http://schemas.microsoft.com/office/drawing/2014/main" id="{DFBDA0D7-EB57-4F30-3477-339877EF2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392933" y="4663171"/>
              <a:ext cx="1301487" cy="1427438"/>
            </a:xfrm>
            <a:prstGeom prst="rect">
              <a:avLst/>
            </a:prstGeom>
          </p:spPr>
        </p:pic>
        <p:sp>
          <p:nvSpPr>
            <p:cNvPr id="31" name="Right Arrow 30">
              <a:extLst>
                <a:ext uri="{FF2B5EF4-FFF2-40B4-BE49-F238E27FC236}">
                  <a16:creationId xmlns:a16="http://schemas.microsoft.com/office/drawing/2014/main" id="{19991DEF-FCDE-2B3A-0E79-CAFD4A7157DC}"/>
                </a:ext>
              </a:extLst>
            </p:cNvPr>
            <p:cNvSpPr/>
            <p:nvPr/>
          </p:nvSpPr>
          <p:spPr>
            <a:xfrm>
              <a:off x="1865256" y="5247879"/>
              <a:ext cx="552377" cy="258023"/>
            </a:xfrm>
            <a:prstGeom prst="rightArrow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harité Text Office"/>
                <a:ea typeface="+mn-ea"/>
                <a:cs typeface="+mn-cs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1A60853-699D-D4B6-9CF1-7081118BE131}"/>
              </a:ext>
            </a:extLst>
          </p:cNvPr>
          <p:cNvGrpSpPr/>
          <p:nvPr/>
        </p:nvGrpSpPr>
        <p:grpSpPr>
          <a:xfrm>
            <a:off x="4663921" y="4527345"/>
            <a:ext cx="2072710" cy="2079735"/>
            <a:chOff x="3832573" y="4631683"/>
            <a:chExt cx="2072710" cy="2079735"/>
          </a:xfrm>
        </p:grpSpPr>
        <p:sp>
          <p:nvSpPr>
            <p:cNvPr id="33" name="Infection">
              <a:extLst>
                <a:ext uri="{FF2B5EF4-FFF2-40B4-BE49-F238E27FC236}">
                  <a16:creationId xmlns:a16="http://schemas.microsoft.com/office/drawing/2014/main" id="{FB165AAE-500D-E36C-0365-699F72F0CFBB}"/>
                </a:ext>
              </a:extLst>
            </p:cNvPr>
            <p:cNvSpPr txBox="1"/>
            <p:nvPr/>
          </p:nvSpPr>
          <p:spPr>
            <a:xfrm>
              <a:off x="4454788" y="6208395"/>
              <a:ext cx="1400081" cy="50302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5719" tIns="35719" rIns="35719" bIns="35719" anchor="ctr">
              <a:spAutoFit/>
            </a:bodyPr>
            <a:lstStyle>
              <a:lvl1pPr>
                <a:defRPr sz="3600" b="0">
                  <a:solidFill>
                    <a:srgbClr val="000000"/>
                  </a:solidFill>
                  <a:latin typeface="Gill Sans Light"/>
                  <a:ea typeface="Gill Sans Light"/>
                  <a:cs typeface="Gill Sans Light"/>
                  <a:sym typeface="Gill Sans Light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Gill Sans Light"/>
                </a:rPr>
                <a:t>Reservoir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Gill Sans Light"/>
                </a:rPr>
                <a:t>Reactivation</a:t>
              </a:r>
              <a:endPara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Gill Sans Light"/>
              </a:endParaRPr>
            </a:p>
          </p:txBody>
        </p:sp>
        <p:pic>
          <p:nvPicPr>
            <p:cNvPr id="34" name="Picture 33" descr="A group of purple circles&#10;&#10;Description automatically generated">
              <a:extLst>
                <a:ext uri="{FF2B5EF4-FFF2-40B4-BE49-F238E27FC236}">
                  <a16:creationId xmlns:a16="http://schemas.microsoft.com/office/drawing/2014/main" id="{AC3FE97A-3DE3-397A-F9F3-1A78399B06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404374" y="4631683"/>
              <a:ext cx="1500909" cy="1490414"/>
            </a:xfrm>
            <a:prstGeom prst="rect">
              <a:avLst/>
            </a:prstGeom>
          </p:spPr>
        </p:pic>
        <p:sp>
          <p:nvSpPr>
            <p:cNvPr id="35" name="Right Arrow 34">
              <a:extLst>
                <a:ext uri="{FF2B5EF4-FFF2-40B4-BE49-F238E27FC236}">
                  <a16:creationId xmlns:a16="http://schemas.microsoft.com/office/drawing/2014/main" id="{CF297C49-A462-4CF0-3E42-04288FB68B18}"/>
                </a:ext>
              </a:extLst>
            </p:cNvPr>
            <p:cNvSpPr/>
            <p:nvPr/>
          </p:nvSpPr>
          <p:spPr>
            <a:xfrm>
              <a:off x="3832573" y="5247879"/>
              <a:ext cx="552377" cy="258023"/>
            </a:xfrm>
            <a:prstGeom prst="rightArrow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D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harité Text Office"/>
                <a:ea typeface="+mn-ea"/>
                <a:cs typeface="+mn-cs"/>
              </a:endParaRPr>
            </a:p>
          </p:txBody>
        </p:sp>
      </p:grp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8DF6996A-088D-CAE9-5E52-1A68A8DDB246}"/>
              </a:ext>
            </a:extLst>
          </p:cNvPr>
          <p:cNvSpPr/>
          <p:nvPr/>
        </p:nvSpPr>
        <p:spPr>
          <a:xfrm>
            <a:off x="5490690" y="2806127"/>
            <a:ext cx="1294442" cy="544512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Viral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Rebound</a:t>
            </a:r>
            <a:endParaRPr kumimoji="0" lang="en-DE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D7014A8-E5BB-69A7-6E75-3222770915B3}"/>
              </a:ext>
            </a:extLst>
          </p:cNvPr>
          <p:cNvSpPr txBox="1"/>
          <p:nvPr/>
        </p:nvSpPr>
        <p:spPr>
          <a:xfrm>
            <a:off x="7148440" y="1481497"/>
            <a:ext cx="4755078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HIV reservoir </a:t>
            </a:r>
            <a:r>
              <a:rPr lang="en-US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is the </a:t>
            </a:r>
            <a:r>
              <a:rPr lang="en-US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primary</a:t>
            </a:r>
            <a:r>
              <a:rPr lang="en-US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obstacle</a:t>
            </a:r>
            <a:r>
              <a:rPr lang="en-US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to an </a:t>
            </a:r>
            <a:r>
              <a:rPr lang="en-US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HIV cure</a:t>
            </a:r>
            <a:endParaRPr lang="en-US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ART inhibits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active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viral replication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but has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little impact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on the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HIV reservoir</a:t>
            </a:r>
          </a:p>
          <a:p>
            <a:pPr marL="285750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Reservoir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established early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infection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Reservoir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is a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dynamic viral archive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(“wax and wane”) </a:t>
            </a:r>
          </a:p>
          <a:p>
            <a:pPr marL="285750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Reservoir formation</a:t>
            </a:r>
            <a:r>
              <a:rPr lang="en-US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maintenance</a:t>
            </a:r>
            <a:r>
              <a:rPr lang="en-US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and </a:t>
            </a:r>
            <a:r>
              <a:rPr lang="en-US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reactivation</a:t>
            </a:r>
            <a:r>
              <a:rPr lang="en-US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are </a:t>
            </a:r>
            <a:r>
              <a:rPr lang="en-US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poorly understood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6D01FB09-BC8B-1689-71EC-6EEF8207745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35511" y="90809"/>
            <a:ext cx="1130151" cy="731002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13E44F27-1A52-E1AB-F76A-908EBF6355B2}"/>
              </a:ext>
            </a:extLst>
          </p:cNvPr>
          <p:cNvSpPr txBox="1"/>
          <p:nvPr/>
        </p:nvSpPr>
        <p:spPr>
          <a:xfrm>
            <a:off x="7560998" y="5742159"/>
            <a:ext cx="3756882" cy="783193"/>
          </a:xfrm>
          <a:prstGeom prst="roundRect">
            <a:avLst/>
          </a:prstGeom>
          <a:solidFill>
            <a:srgbClr val="FFFF00"/>
          </a:solidFill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Today: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Session 3</a:t>
            </a:r>
          </a:p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Friday, 31 July 12:00 - 13:00 </a:t>
            </a:r>
          </a:p>
          <a:p>
            <a:pPr algn="ctr">
              <a:spcAft>
                <a:spcPts val="1200"/>
              </a:spcAft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Reservoir dynamics and latency disruption (OAA38)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005849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6E84AD-AAD0-D89F-0239-60E32F8BF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664430EE-F36D-41F7-29E5-F07D74E40117}"/>
              </a:ext>
            </a:extLst>
          </p:cNvPr>
          <p:cNvSpPr/>
          <p:nvPr/>
        </p:nvSpPr>
        <p:spPr>
          <a:xfrm>
            <a:off x="235511" y="1162276"/>
            <a:ext cx="11734816" cy="5550703"/>
          </a:xfrm>
          <a:prstGeom prst="round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453E0F-904C-81BF-97C8-6B2F66335094}"/>
              </a:ext>
            </a:extLst>
          </p:cNvPr>
          <p:cNvSpPr txBox="1"/>
          <p:nvPr/>
        </p:nvSpPr>
        <p:spPr>
          <a:xfrm>
            <a:off x="5153216" y="265081"/>
            <a:ext cx="1451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HIV Cure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1340AB2-A413-FBCF-2380-D7B5977F6651}"/>
              </a:ext>
            </a:extLst>
          </p:cNvPr>
          <p:cNvCxnSpPr>
            <a:cxnSpLocks/>
          </p:cNvCxnSpPr>
          <p:nvPr/>
        </p:nvCxnSpPr>
        <p:spPr>
          <a:xfrm>
            <a:off x="0" y="959434"/>
            <a:ext cx="121955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303F8BCF-9AF4-BE16-DE82-50D8890B7817}"/>
              </a:ext>
            </a:extLst>
          </p:cNvPr>
          <p:cNvGrpSpPr/>
          <p:nvPr/>
        </p:nvGrpSpPr>
        <p:grpSpPr>
          <a:xfrm>
            <a:off x="2929468" y="1234090"/>
            <a:ext cx="6333063" cy="2440447"/>
            <a:chOff x="699502" y="1320631"/>
            <a:chExt cx="6333063" cy="2440447"/>
          </a:xfrm>
        </p:grpSpPr>
        <p:pic>
          <p:nvPicPr>
            <p:cNvPr id="3" name="Picture 2" descr="A picture containing circle, text, screenshot, diagram&#10;&#10;Description automatically generated">
              <a:extLst>
                <a:ext uri="{FF2B5EF4-FFF2-40B4-BE49-F238E27FC236}">
                  <a16:creationId xmlns:a16="http://schemas.microsoft.com/office/drawing/2014/main" id="{F79333EC-502C-4FD7-4819-5497D0A714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54808"/>
            <a:stretch/>
          </p:blipFill>
          <p:spPr>
            <a:xfrm>
              <a:off x="699502" y="1440080"/>
              <a:ext cx="6333063" cy="2320998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22E425D-78E2-086F-9E58-505E4DE8D079}"/>
                </a:ext>
              </a:extLst>
            </p:cNvPr>
            <p:cNvSpPr/>
            <p:nvPr/>
          </p:nvSpPr>
          <p:spPr>
            <a:xfrm>
              <a:off x="3030256" y="1320631"/>
              <a:ext cx="1234987" cy="56380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pic>
        <p:nvPicPr>
          <p:cNvPr id="8" name="Picture 7" descr="A picture containing circle, text, screenshot, diagram&#10;&#10;Description automatically generated">
            <a:extLst>
              <a:ext uri="{FF2B5EF4-FFF2-40B4-BE49-F238E27FC236}">
                <a16:creationId xmlns:a16="http://schemas.microsoft.com/office/drawing/2014/main" id="{88691903-074F-0126-A6FB-A4A9B946CA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5105" b="45295"/>
          <a:stretch/>
        </p:blipFill>
        <p:spPr>
          <a:xfrm>
            <a:off x="2786906" y="3769351"/>
            <a:ext cx="6471519" cy="50386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1FD7CF0-7051-BAAB-0447-4F234F46F806}"/>
              </a:ext>
            </a:extLst>
          </p:cNvPr>
          <p:cNvSpPr txBox="1"/>
          <p:nvPr/>
        </p:nvSpPr>
        <p:spPr>
          <a:xfrm>
            <a:off x="5117053" y="1230379"/>
            <a:ext cx="16621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Eradication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54CD1CF-1D21-64CD-C26E-91292AD8F044}"/>
              </a:ext>
            </a:extLst>
          </p:cNvPr>
          <p:cNvGrpSpPr/>
          <p:nvPr/>
        </p:nvGrpSpPr>
        <p:grpSpPr>
          <a:xfrm>
            <a:off x="2925362" y="4273216"/>
            <a:ext cx="6333063" cy="2307143"/>
            <a:chOff x="2925362" y="4273216"/>
            <a:chExt cx="6333063" cy="2307143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EB58B20-D56A-DA5F-F0B9-AAB41B044ED9}"/>
                </a:ext>
              </a:extLst>
            </p:cNvPr>
            <p:cNvGrpSpPr/>
            <p:nvPr/>
          </p:nvGrpSpPr>
          <p:grpSpPr>
            <a:xfrm>
              <a:off x="2925362" y="4273216"/>
              <a:ext cx="6333063" cy="2307143"/>
              <a:chOff x="679001" y="989044"/>
              <a:chExt cx="6333063" cy="2307143"/>
            </a:xfrm>
          </p:grpSpPr>
          <p:pic>
            <p:nvPicPr>
              <p:cNvPr id="9" name="Picture 8" descr="A picture containing circle, text, screenshot, diagram&#10;&#10;Description automatically generated">
                <a:extLst>
                  <a:ext uri="{FF2B5EF4-FFF2-40B4-BE49-F238E27FC236}">
                    <a16:creationId xmlns:a16="http://schemas.microsoft.com/office/drawing/2014/main" id="{8C4F3FD6-C892-96C0-F85D-FF4A0544EDA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t="54754" b="324"/>
              <a:stretch/>
            </p:blipFill>
            <p:spPr>
              <a:xfrm>
                <a:off x="679001" y="989044"/>
                <a:ext cx="6333063" cy="2307143"/>
              </a:xfrm>
              <a:prstGeom prst="rect">
                <a:avLst/>
              </a:prstGeom>
            </p:spPr>
          </p:pic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285A857-EE9B-8F22-F9AC-0DCB3341DD9F}"/>
                  </a:ext>
                </a:extLst>
              </p:cNvPr>
              <p:cNvSpPr/>
              <p:nvPr/>
            </p:nvSpPr>
            <p:spPr>
              <a:xfrm>
                <a:off x="3009756" y="2974206"/>
                <a:ext cx="1234986" cy="2716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56BBECE-C0F6-4A70-1D0F-A97D3F80E9A6}"/>
                </a:ext>
              </a:extLst>
            </p:cNvPr>
            <p:cNvSpPr txBox="1"/>
            <p:nvPr/>
          </p:nvSpPr>
          <p:spPr>
            <a:xfrm>
              <a:off x="5117053" y="6180249"/>
              <a:ext cx="166216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Remission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F46BCC60-C984-4732-F3B6-3A0C5C6655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511" y="90809"/>
            <a:ext cx="1130151" cy="73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695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19DE5A-EFD3-E22C-5A26-12AB5E64B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C5110259-8E2C-5842-06DD-F7A2209D7DF1}"/>
              </a:ext>
            </a:extLst>
          </p:cNvPr>
          <p:cNvSpPr/>
          <p:nvPr/>
        </p:nvSpPr>
        <p:spPr>
          <a:xfrm>
            <a:off x="235511" y="1162276"/>
            <a:ext cx="11734816" cy="5550703"/>
          </a:xfrm>
          <a:prstGeom prst="round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974534-DF0E-C0A0-B163-784C5401F20D}"/>
              </a:ext>
            </a:extLst>
          </p:cNvPr>
          <p:cNvSpPr txBox="1"/>
          <p:nvPr/>
        </p:nvSpPr>
        <p:spPr>
          <a:xfrm>
            <a:off x="5153216" y="265081"/>
            <a:ext cx="1451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HIV Cure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848CD80-7336-1A4F-FD15-A4D592DAE9B9}"/>
              </a:ext>
            </a:extLst>
          </p:cNvPr>
          <p:cNvCxnSpPr>
            <a:cxnSpLocks/>
          </p:cNvCxnSpPr>
          <p:nvPr/>
        </p:nvCxnSpPr>
        <p:spPr>
          <a:xfrm>
            <a:off x="0" y="959434"/>
            <a:ext cx="121955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FB3B186C-680F-DAF7-E651-3E399499F07E}"/>
              </a:ext>
            </a:extLst>
          </p:cNvPr>
          <p:cNvGrpSpPr/>
          <p:nvPr/>
        </p:nvGrpSpPr>
        <p:grpSpPr>
          <a:xfrm>
            <a:off x="2929468" y="1234090"/>
            <a:ext cx="6333063" cy="2440447"/>
            <a:chOff x="699502" y="1320631"/>
            <a:chExt cx="6333063" cy="2440447"/>
          </a:xfrm>
        </p:grpSpPr>
        <p:pic>
          <p:nvPicPr>
            <p:cNvPr id="3" name="Picture 2" descr="A picture containing circle, text, screenshot, diagram&#10;&#10;Description automatically generated">
              <a:extLst>
                <a:ext uri="{FF2B5EF4-FFF2-40B4-BE49-F238E27FC236}">
                  <a16:creationId xmlns:a16="http://schemas.microsoft.com/office/drawing/2014/main" id="{606524C2-A65B-256A-F037-C77653373D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54808"/>
            <a:stretch/>
          </p:blipFill>
          <p:spPr>
            <a:xfrm>
              <a:off x="699502" y="1440080"/>
              <a:ext cx="6333063" cy="2320998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165BBA4-C0AF-4AC0-8B47-EA376F7D06EC}"/>
                </a:ext>
              </a:extLst>
            </p:cNvPr>
            <p:cNvSpPr/>
            <p:nvPr/>
          </p:nvSpPr>
          <p:spPr>
            <a:xfrm>
              <a:off x="3030256" y="1320631"/>
              <a:ext cx="1234987" cy="56380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1952BA6-4A63-B664-536E-2CC5373DABB2}"/>
              </a:ext>
            </a:extLst>
          </p:cNvPr>
          <p:cNvGrpSpPr/>
          <p:nvPr/>
        </p:nvGrpSpPr>
        <p:grpSpPr>
          <a:xfrm>
            <a:off x="2786906" y="3769351"/>
            <a:ext cx="6471519" cy="2811008"/>
            <a:chOff x="540545" y="3294852"/>
            <a:chExt cx="6471519" cy="2811008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236F26A-C1BF-27A0-662C-0850373FA142}"/>
                </a:ext>
              </a:extLst>
            </p:cNvPr>
            <p:cNvGrpSpPr/>
            <p:nvPr/>
          </p:nvGrpSpPr>
          <p:grpSpPr>
            <a:xfrm>
              <a:off x="679001" y="3798717"/>
              <a:ext cx="6333063" cy="2307143"/>
              <a:chOff x="679001" y="989044"/>
              <a:chExt cx="6333063" cy="2307143"/>
            </a:xfrm>
          </p:grpSpPr>
          <p:pic>
            <p:nvPicPr>
              <p:cNvPr id="9" name="Picture 8" descr="A picture containing circle, text, screenshot, diagram&#10;&#10;Description automatically generated">
                <a:extLst>
                  <a:ext uri="{FF2B5EF4-FFF2-40B4-BE49-F238E27FC236}">
                    <a16:creationId xmlns:a16="http://schemas.microsoft.com/office/drawing/2014/main" id="{22EA59FC-7D63-F97B-9F50-CB104A3BBCC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alphaModFix amt="28000"/>
              </a:blip>
              <a:srcRect t="54754" b="324"/>
              <a:stretch/>
            </p:blipFill>
            <p:spPr>
              <a:xfrm>
                <a:off x="679001" y="989044"/>
                <a:ext cx="6333063" cy="2307143"/>
              </a:xfrm>
              <a:prstGeom prst="rect">
                <a:avLst/>
              </a:prstGeom>
            </p:spPr>
          </p:pic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7E00C6A-8F61-46EB-45E7-F6B6306231B7}"/>
                  </a:ext>
                </a:extLst>
              </p:cNvPr>
              <p:cNvSpPr/>
              <p:nvPr/>
            </p:nvSpPr>
            <p:spPr>
              <a:xfrm>
                <a:off x="3009756" y="2974206"/>
                <a:ext cx="1234986" cy="2716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pic>
          <p:nvPicPr>
            <p:cNvPr id="8" name="Picture 7" descr="A picture containing circle, text, screenshot, diagram&#10;&#10;Description automatically generated">
              <a:extLst>
                <a:ext uri="{FF2B5EF4-FFF2-40B4-BE49-F238E27FC236}">
                  <a16:creationId xmlns:a16="http://schemas.microsoft.com/office/drawing/2014/main" id="{9FCBFD6F-DA3C-A7B3-4A3B-4541BD2193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45105" b="45295"/>
            <a:stretch/>
          </p:blipFill>
          <p:spPr>
            <a:xfrm>
              <a:off x="540545" y="3294852"/>
              <a:ext cx="6471519" cy="503865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D8B3D3F9-F71C-6DBA-C211-EB1C1D9E4089}"/>
              </a:ext>
            </a:extLst>
          </p:cNvPr>
          <p:cNvSpPr txBox="1"/>
          <p:nvPr/>
        </p:nvSpPr>
        <p:spPr>
          <a:xfrm>
            <a:off x="5117053" y="1230379"/>
            <a:ext cx="16621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Eradication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D410C97-E841-6B61-1D2E-EB8D0A9A76DE}"/>
              </a:ext>
            </a:extLst>
          </p:cNvPr>
          <p:cNvSpPr txBox="1"/>
          <p:nvPr/>
        </p:nvSpPr>
        <p:spPr>
          <a:xfrm>
            <a:off x="5117053" y="6180249"/>
            <a:ext cx="16621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Remission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351D155-93FA-7F0E-A80E-D816839FB6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511" y="90809"/>
            <a:ext cx="1130151" cy="73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997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6E84AD-AAD0-D89F-0239-60E32F8BF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A diagram of a person with blood&#10;&#10;AI-generated content may be incorrect.">
            <a:extLst>
              <a:ext uri="{FF2B5EF4-FFF2-40B4-BE49-F238E27FC236}">
                <a16:creationId xmlns:a16="http://schemas.microsoft.com/office/drawing/2014/main" id="{C44C9370-3B51-5BB4-9173-B961E7E0D5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8166" y="1433818"/>
            <a:ext cx="4171706" cy="4880896"/>
          </a:xfrm>
          <a:prstGeom prst="rect">
            <a:avLst/>
          </a:prstGeom>
        </p:spPr>
      </p:pic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664430EE-F36D-41F7-29E5-F07D74E40117}"/>
              </a:ext>
            </a:extLst>
          </p:cNvPr>
          <p:cNvSpPr/>
          <p:nvPr/>
        </p:nvSpPr>
        <p:spPr>
          <a:xfrm>
            <a:off x="235511" y="1162276"/>
            <a:ext cx="11734816" cy="5550703"/>
          </a:xfrm>
          <a:prstGeom prst="round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453E0F-904C-81BF-97C8-6B2F66335094}"/>
              </a:ext>
            </a:extLst>
          </p:cNvPr>
          <p:cNvSpPr txBox="1"/>
          <p:nvPr/>
        </p:nvSpPr>
        <p:spPr>
          <a:xfrm>
            <a:off x="3443056" y="261490"/>
            <a:ext cx="53197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HIV Cure – Stem Cell Transplantation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1340AB2-A413-FBCF-2380-D7B5977F6651}"/>
              </a:ext>
            </a:extLst>
          </p:cNvPr>
          <p:cNvCxnSpPr>
            <a:cxnSpLocks/>
          </p:cNvCxnSpPr>
          <p:nvPr/>
        </p:nvCxnSpPr>
        <p:spPr>
          <a:xfrm>
            <a:off x="0" y="959434"/>
            <a:ext cx="121955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3BA68C7-1D49-B467-2106-54922D1D9A4F}"/>
              </a:ext>
            </a:extLst>
          </p:cNvPr>
          <p:cNvGrpSpPr/>
          <p:nvPr/>
        </p:nvGrpSpPr>
        <p:grpSpPr>
          <a:xfrm>
            <a:off x="693364" y="1349115"/>
            <a:ext cx="2415009" cy="3458261"/>
            <a:chOff x="4755374" y="3455766"/>
            <a:chExt cx="3194806" cy="4614582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7B9A7F49-E7D5-EF52-7B52-7D2B608E25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-833" b="-2179"/>
            <a:stretch/>
          </p:blipFill>
          <p:spPr>
            <a:xfrm>
              <a:off x="4755374" y="3455766"/>
              <a:ext cx="3194806" cy="4614582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385C36E-95B5-3182-1C52-B3926960A6CF}"/>
                </a:ext>
              </a:extLst>
            </p:cNvPr>
            <p:cNvSpPr txBox="1"/>
            <p:nvPr/>
          </p:nvSpPr>
          <p:spPr>
            <a:xfrm>
              <a:off x="5677423" y="5897410"/>
              <a:ext cx="1350706" cy="11088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16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CCR5 </a:t>
              </a:r>
            </a:p>
            <a:p>
              <a:pPr algn="ctr">
                <a:defRPr/>
              </a:pPr>
              <a:r>
                <a:rPr lang="de-DE" sz="16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WT/WT</a:t>
              </a:r>
            </a:p>
            <a:p>
              <a:pPr algn="ctr">
                <a:defRPr/>
              </a:pPr>
              <a:endParaRPr lang="en-US" sz="1600" b="1" dirty="0">
                <a:solidFill>
                  <a:prstClr val="black"/>
                </a:solidFill>
                <a:latin typeface="Verdana"/>
              </a:endParaRPr>
            </a:p>
          </p:txBody>
        </p:sp>
      </p:grpSp>
      <p:sp>
        <p:nvSpPr>
          <p:cNvPr id="18" name="Down Arrow 17">
            <a:extLst>
              <a:ext uri="{FF2B5EF4-FFF2-40B4-BE49-F238E27FC236}">
                <a16:creationId xmlns:a16="http://schemas.microsoft.com/office/drawing/2014/main" id="{0E3FCB7B-C4E9-EE42-933F-57DE2CEFF1B5}"/>
              </a:ext>
            </a:extLst>
          </p:cNvPr>
          <p:cNvSpPr/>
          <p:nvPr/>
        </p:nvSpPr>
        <p:spPr>
          <a:xfrm>
            <a:off x="1528909" y="5024987"/>
            <a:ext cx="743918" cy="805912"/>
          </a:xfrm>
          <a:prstGeom prst="downArrow">
            <a:avLst/>
          </a:prstGeom>
          <a:solidFill>
            <a:srgbClr val="E7E6E6">
              <a:lumMod val="9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5B68757-ECA7-0019-78BC-B5C4261653EC}"/>
              </a:ext>
            </a:extLst>
          </p:cNvPr>
          <p:cNvSpPr txBox="1"/>
          <p:nvPr/>
        </p:nvSpPr>
        <p:spPr>
          <a:xfrm>
            <a:off x="1148098" y="6107368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  <a:latin typeface="Arial" panose="020B0604020202020204"/>
              </a:rPr>
              <a:t>HIV Infection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786F460-C15C-7EDE-48EF-DFE0B3435E6A}"/>
              </a:ext>
            </a:extLst>
          </p:cNvPr>
          <p:cNvGrpSpPr/>
          <p:nvPr/>
        </p:nvGrpSpPr>
        <p:grpSpPr>
          <a:xfrm>
            <a:off x="3805366" y="1433818"/>
            <a:ext cx="3672800" cy="5042882"/>
            <a:chOff x="3805366" y="1433818"/>
            <a:chExt cx="3672800" cy="5042882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CBC9E7E6-6471-9A18-4DCC-248F4AD97ECE}"/>
                </a:ext>
              </a:extLst>
            </p:cNvPr>
            <p:cNvGrpSpPr/>
            <p:nvPr/>
          </p:nvGrpSpPr>
          <p:grpSpPr>
            <a:xfrm>
              <a:off x="3805366" y="1433818"/>
              <a:ext cx="3672800" cy="5042882"/>
              <a:chOff x="3805366" y="1433818"/>
              <a:chExt cx="3672800" cy="5042882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08F2D9E4-DF1E-8351-6CC6-F7AEFA1BBE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65416" y="1433818"/>
                <a:ext cx="2552700" cy="3314700"/>
              </a:xfrm>
              <a:prstGeom prst="rect">
                <a:avLst/>
              </a:prstGeom>
            </p:spPr>
          </p:pic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5750341-82B0-0E97-20C3-65EC37FADA31}"/>
                  </a:ext>
                </a:extLst>
              </p:cNvPr>
              <p:cNvSpPr txBox="1"/>
              <p:nvPr/>
            </p:nvSpPr>
            <p:spPr>
              <a:xfrm>
                <a:off x="3805366" y="6107368"/>
                <a:ext cx="36728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prstClr val="black"/>
                    </a:solidFill>
                    <a:latin typeface="Arial" panose="020B0604020202020204"/>
                  </a:rPr>
                  <a:t>Protection against HIV Infection</a:t>
                </a:r>
              </a:p>
            </p:txBody>
          </p:sp>
          <p:sp>
            <p:nvSpPr>
              <p:cNvPr id="21" name="Down Arrow 20">
                <a:extLst>
                  <a:ext uri="{FF2B5EF4-FFF2-40B4-BE49-F238E27FC236}">
                    <a16:creationId xmlns:a16="http://schemas.microsoft.com/office/drawing/2014/main" id="{9979A741-B307-2070-308B-374F97D875AE}"/>
                  </a:ext>
                </a:extLst>
              </p:cNvPr>
              <p:cNvSpPr/>
              <p:nvPr/>
            </p:nvSpPr>
            <p:spPr>
              <a:xfrm>
                <a:off x="5269807" y="5024987"/>
                <a:ext cx="743918" cy="805912"/>
              </a:xfrm>
              <a:prstGeom prst="downArrow">
                <a:avLst/>
              </a:prstGeom>
              <a:solidFill>
                <a:srgbClr val="E7E6E6">
                  <a:lumMod val="90000"/>
                </a:srgbClr>
              </a:solidFill>
              <a:ln w="127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70FD6EE-9614-A53E-5052-1B3592E89C2D}"/>
                </a:ext>
              </a:extLst>
            </p:cNvPr>
            <p:cNvSpPr txBox="1"/>
            <p:nvPr/>
          </p:nvSpPr>
          <p:spPr>
            <a:xfrm>
              <a:off x="5063157" y="3178932"/>
              <a:ext cx="102102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16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CCR5 </a:t>
              </a:r>
            </a:p>
            <a:p>
              <a:pPr algn="ctr">
                <a:defRPr/>
              </a:pPr>
              <a:r>
                <a:rPr lang="el-GR" sz="16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Δ32/Δ32 </a:t>
              </a:r>
              <a:endParaRPr lang="en-US" sz="1600" b="1" dirty="0">
                <a:solidFill>
                  <a:prstClr val="black"/>
                </a:solidFill>
                <a:latin typeface="Verdana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7F0D6D5F-0E92-2451-7B4C-682870FAE1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511" y="90809"/>
            <a:ext cx="1130151" cy="73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828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3DB9A-7EE1-BD22-44FE-C99266E94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212DDA85-4EF4-EF0D-8F2C-A187BD0CEF43}"/>
              </a:ext>
            </a:extLst>
          </p:cNvPr>
          <p:cNvSpPr/>
          <p:nvPr/>
        </p:nvSpPr>
        <p:spPr>
          <a:xfrm>
            <a:off x="235511" y="1162276"/>
            <a:ext cx="11734816" cy="5550703"/>
          </a:xfrm>
          <a:prstGeom prst="round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11A690E-E194-8F44-9A7B-85B41A9ABFB4}"/>
              </a:ext>
            </a:extLst>
          </p:cNvPr>
          <p:cNvCxnSpPr>
            <a:cxnSpLocks/>
          </p:cNvCxnSpPr>
          <p:nvPr/>
        </p:nvCxnSpPr>
        <p:spPr>
          <a:xfrm>
            <a:off x="0" y="959434"/>
            <a:ext cx="121955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75FCF835-12D4-5830-8BFA-6709A2E76C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511" y="90809"/>
            <a:ext cx="1130151" cy="73100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DB8D929-1CFC-4B37-F008-25D7629DE6B7}"/>
              </a:ext>
            </a:extLst>
          </p:cNvPr>
          <p:cNvSpPr txBox="1"/>
          <p:nvPr/>
        </p:nvSpPr>
        <p:spPr>
          <a:xfrm>
            <a:off x="8218538" y="5613768"/>
            <a:ext cx="3048305" cy="817245"/>
          </a:xfrm>
          <a:prstGeom prst="roundRect">
            <a:avLst/>
          </a:prstGeom>
          <a:solidFill>
            <a:srgbClr val="FFFF00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Wednesday, 29 July 10:30 - 11:30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Cure and control (OAA15 )</a:t>
            </a:r>
          </a:p>
          <a:p>
            <a:pPr algn="ctr"/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750408-95E1-B555-3CA5-83B8042E4B9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6172"/>
          <a:stretch>
            <a:fillRect/>
          </a:stretch>
        </p:blipFill>
        <p:spPr>
          <a:xfrm>
            <a:off x="354266" y="1829208"/>
            <a:ext cx="11483468" cy="372035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009E23F-A154-9DB3-9A59-07C35866B9B6}"/>
              </a:ext>
            </a:extLst>
          </p:cNvPr>
          <p:cNvSpPr txBox="1"/>
          <p:nvPr/>
        </p:nvSpPr>
        <p:spPr>
          <a:xfrm>
            <a:off x="753286" y="5752403"/>
            <a:ext cx="721736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Hütter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, NEJM 2009 · 2 Gupta, Nature 2019 · 3 Jensen, Nat Med 2023 · 4 Hsu, Cell 2023 · 05 Dickter, NEJM 2024 · 6 Sáez-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Cirión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, Nat Med 2024 · 7 Gaebler, Nature 2026 · 8 Marseille pt (HIV Glasgow 2024) · 9 Rubinstein, CROI 2025  · 10 Myhre, Nat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Microbiol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2026 · 11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Korenkova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, Blood 2025 (ASH) · 12 Essen pt (AIDS 2026) · 13 Kansas City pt (AIDS 2026)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C58072-67F4-9353-2BEA-134DDAD8AF3F}"/>
              </a:ext>
            </a:extLst>
          </p:cNvPr>
          <p:cNvSpPr txBox="1"/>
          <p:nvPr/>
        </p:nvSpPr>
        <p:spPr>
          <a:xfrm>
            <a:off x="3443056" y="261490"/>
            <a:ext cx="53197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HIV Cure – Stem Cell Transplantation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A6B4649-84A9-8DD8-0DCC-8B085306E94B}"/>
              </a:ext>
            </a:extLst>
          </p:cNvPr>
          <p:cNvGrpSpPr/>
          <p:nvPr/>
        </p:nvGrpSpPr>
        <p:grpSpPr>
          <a:xfrm>
            <a:off x="3900361" y="1750395"/>
            <a:ext cx="7937373" cy="4680618"/>
            <a:chOff x="3900361" y="1750395"/>
            <a:chExt cx="7937373" cy="4680618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B4C966D4-D119-8651-B080-010C280F16D9}"/>
                </a:ext>
              </a:extLst>
            </p:cNvPr>
            <p:cNvGrpSpPr/>
            <p:nvPr/>
          </p:nvGrpSpPr>
          <p:grpSpPr>
            <a:xfrm>
              <a:off x="3900361" y="1750395"/>
              <a:ext cx="7937373" cy="4680618"/>
              <a:chOff x="3900361" y="1750395"/>
              <a:chExt cx="7937373" cy="4680618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35E7F8A1-8747-2AD4-A1C4-F2DE165BFF1B}"/>
                  </a:ext>
                </a:extLst>
              </p:cNvPr>
              <p:cNvGrpSpPr/>
              <p:nvPr/>
            </p:nvGrpSpPr>
            <p:grpSpPr>
              <a:xfrm>
                <a:off x="9392323" y="1750395"/>
                <a:ext cx="2445411" cy="3452760"/>
                <a:chOff x="9392323" y="1750395"/>
                <a:chExt cx="2445411" cy="3452760"/>
              </a:xfrm>
            </p:grpSpPr>
            <p:sp>
              <p:nvSpPr>
                <p:cNvPr id="5" name="Snip Same Side Corner Rectangle 4">
                  <a:extLst>
                    <a:ext uri="{FF2B5EF4-FFF2-40B4-BE49-F238E27FC236}">
                      <a16:creationId xmlns:a16="http://schemas.microsoft.com/office/drawing/2014/main" id="{E522D529-BC19-9B58-54D7-AC3A5CC4C269}"/>
                    </a:ext>
                  </a:extLst>
                </p:cNvPr>
                <p:cNvSpPr/>
                <p:nvPr/>
              </p:nvSpPr>
              <p:spPr>
                <a:xfrm>
                  <a:off x="9392323" y="3346923"/>
                  <a:ext cx="1874520" cy="1856232"/>
                </a:xfrm>
                <a:prstGeom prst="snip2Same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26000" tIns="72000" rIns="126000" bIns="72000" rtlCol="0" anchor="t">
                  <a:noAutofit/>
                </a:bodyPr>
                <a:lstStyle/>
                <a:p>
                  <a:pPr algn="l">
                    <a:spcAft>
                      <a:spcPts val="600"/>
                    </a:spcAft>
                  </a:pPr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" name="Snip Same Side Corner Rectangle 6">
                  <a:extLst>
                    <a:ext uri="{FF2B5EF4-FFF2-40B4-BE49-F238E27FC236}">
                      <a16:creationId xmlns:a16="http://schemas.microsoft.com/office/drawing/2014/main" id="{2ED1DE2E-52A5-3ED4-684D-F5277A2E295C}"/>
                    </a:ext>
                  </a:extLst>
                </p:cNvPr>
                <p:cNvSpPr/>
                <p:nvPr/>
              </p:nvSpPr>
              <p:spPr>
                <a:xfrm>
                  <a:off x="9473372" y="2939336"/>
                  <a:ext cx="2129234" cy="1856232"/>
                </a:xfrm>
                <a:prstGeom prst="snip2Same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26000" tIns="72000" rIns="126000" bIns="72000" rtlCol="0" anchor="t">
                  <a:noAutofit/>
                </a:bodyPr>
                <a:lstStyle/>
                <a:p>
                  <a:pPr algn="l">
                    <a:spcAft>
                      <a:spcPts val="600"/>
                    </a:spcAft>
                  </a:pPr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" name="Snip Same Side Corner Rectangle 7">
                  <a:extLst>
                    <a:ext uri="{FF2B5EF4-FFF2-40B4-BE49-F238E27FC236}">
                      <a16:creationId xmlns:a16="http://schemas.microsoft.com/office/drawing/2014/main" id="{30854CFE-EA44-DB53-6718-F7D048F130CC}"/>
                    </a:ext>
                  </a:extLst>
                </p:cNvPr>
                <p:cNvSpPr/>
                <p:nvPr/>
              </p:nvSpPr>
              <p:spPr>
                <a:xfrm>
                  <a:off x="10202226" y="1750395"/>
                  <a:ext cx="1635508" cy="1453509"/>
                </a:xfrm>
                <a:prstGeom prst="snip2SameRect">
                  <a:avLst>
                    <a:gd name="adj1" fmla="val 15351"/>
                    <a:gd name="adj2" fmla="val 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26000" tIns="72000" rIns="126000" bIns="72000" rtlCol="0" anchor="t">
                  <a:noAutofit/>
                </a:bodyPr>
                <a:lstStyle/>
                <a:p>
                  <a:pPr algn="l">
                    <a:spcAft>
                      <a:spcPts val="600"/>
                    </a:spcAft>
                  </a:pPr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5197C27E-2586-60B7-8842-A282DD04AA52}"/>
                  </a:ext>
                </a:extLst>
              </p:cNvPr>
              <p:cNvSpPr/>
              <p:nvPr/>
            </p:nvSpPr>
            <p:spPr>
              <a:xfrm>
                <a:off x="3900361" y="6121101"/>
                <a:ext cx="3332871" cy="3099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6000" tIns="72000" rIns="126000" bIns="72000" rtlCol="0" anchor="t">
                <a:noAutofit/>
              </a:bodyPr>
              <a:lstStyle/>
              <a:p>
                <a:pPr algn="l">
                  <a:spcAft>
                    <a:spcPts val="600"/>
                  </a:spcAft>
                </a:pPr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A00EE4B-8C4E-FE5B-1ECB-16AADEE4D26B}"/>
                </a:ext>
              </a:extLst>
            </p:cNvPr>
            <p:cNvSpPr/>
            <p:nvPr/>
          </p:nvSpPr>
          <p:spPr>
            <a:xfrm>
              <a:off x="7970655" y="5047480"/>
              <a:ext cx="3332871" cy="3099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6000" tIns="72000" rIns="126000" bIns="72000" rtlCol="0" anchor="t">
              <a:noAutofit/>
            </a:bodyPr>
            <a:lstStyle/>
            <a:p>
              <a:pPr algn="l">
                <a:spcAft>
                  <a:spcPts val="600"/>
                </a:spcAft>
              </a:pPr>
              <a:endParaRPr lang="en-US" sz="12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4189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50946-F2DA-A52B-68D4-52FA9D66F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160C24FB-3922-E280-F504-8E15E1160870}"/>
              </a:ext>
            </a:extLst>
          </p:cNvPr>
          <p:cNvSpPr/>
          <p:nvPr/>
        </p:nvSpPr>
        <p:spPr>
          <a:xfrm>
            <a:off x="235511" y="1162276"/>
            <a:ext cx="11734816" cy="5550703"/>
          </a:xfrm>
          <a:prstGeom prst="round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2AE1DD8-2A72-BE52-D6BB-2051D514CF3C}"/>
              </a:ext>
            </a:extLst>
          </p:cNvPr>
          <p:cNvCxnSpPr>
            <a:cxnSpLocks/>
          </p:cNvCxnSpPr>
          <p:nvPr/>
        </p:nvCxnSpPr>
        <p:spPr>
          <a:xfrm>
            <a:off x="0" y="959434"/>
            <a:ext cx="121955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DD7B0C7-371F-228E-B14D-880BB0FA70BF}"/>
              </a:ext>
            </a:extLst>
          </p:cNvPr>
          <p:cNvGrpSpPr/>
          <p:nvPr/>
        </p:nvGrpSpPr>
        <p:grpSpPr>
          <a:xfrm>
            <a:off x="3651651" y="1409525"/>
            <a:ext cx="4888693" cy="2279980"/>
            <a:chOff x="6766403" y="2643002"/>
            <a:chExt cx="4888693" cy="227998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3CF28BB-9592-322C-D463-434C5AAF3660}"/>
                </a:ext>
              </a:extLst>
            </p:cNvPr>
            <p:cNvSpPr txBox="1"/>
            <p:nvPr/>
          </p:nvSpPr>
          <p:spPr>
            <a:xfrm>
              <a:off x="6766403" y="3353322"/>
              <a:ext cx="4888693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333333"/>
                  </a:solidFill>
                  <a:highlight>
                    <a:srgbClr val="FFFFFF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91.4 million </a:t>
              </a:r>
            </a:p>
            <a:p>
              <a:pPr algn="ctr"/>
              <a:r>
                <a:rPr lang="en-US" sz="2400" dirty="0">
                  <a:solidFill>
                    <a:srgbClr val="333333"/>
                  </a:solidFill>
                  <a:highlight>
                    <a:srgbClr val="FFFFFF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[73.4 million–116.4 million] people have been or are living with HIV s</a:t>
              </a:r>
              <a:r>
                <a:rPr lang="en-US" sz="2400" b="0" i="0" dirty="0">
                  <a:solidFill>
                    <a:srgbClr val="333333"/>
                  </a:solidFill>
                  <a:effectLst/>
                  <a:highlight>
                    <a:srgbClr val="FFFFFF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ince the start of the epidemic</a:t>
              </a:r>
              <a:r>
                <a:rPr lang="en-US" sz="2400" dirty="0">
                  <a:solidFill>
                    <a:srgbClr val="333333"/>
                  </a:solidFill>
                  <a:highlight>
                    <a:srgbClr val="FFFFFF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US" sz="2400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1" name="Picture 2">
              <a:extLst>
                <a:ext uri="{FF2B5EF4-FFF2-40B4-BE49-F238E27FC236}">
                  <a16:creationId xmlns:a16="http://schemas.microsoft.com/office/drawing/2014/main" id="{5B93A0C7-E562-43BC-45EA-6042A92AA8F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8730"/>
            <a:stretch/>
          </p:blipFill>
          <p:spPr bwMode="auto">
            <a:xfrm>
              <a:off x="7606805" y="2643002"/>
              <a:ext cx="3207895" cy="5853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2" name="Pfeil nach rechts 5">
            <a:extLst>
              <a:ext uri="{FF2B5EF4-FFF2-40B4-BE49-F238E27FC236}">
                <a16:creationId xmlns:a16="http://schemas.microsoft.com/office/drawing/2014/main" id="{E75FC649-F21C-2B77-71DB-4F6889083345}"/>
              </a:ext>
            </a:extLst>
          </p:cNvPr>
          <p:cNvSpPr/>
          <p:nvPr/>
        </p:nvSpPr>
        <p:spPr>
          <a:xfrm rot="5400000">
            <a:off x="5248164" y="3940400"/>
            <a:ext cx="1695671" cy="1396721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6000" tIns="72000" rIns="126000" bIns="72000" rtlCol="0" anchor="t">
            <a:noAutofit/>
          </a:bodyPr>
          <a:lstStyle/>
          <a:p>
            <a:pPr algn="l">
              <a:spcAft>
                <a:spcPts val="600"/>
              </a:spcAft>
            </a:pPr>
            <a:endParaRPr lang="de-DE" sz="1200" dirty="0">
              <a:solidFill>
                <a:schemeClr val="tx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401B06C-5072-BEC8-0E0E-28F7ABFD6451}"/>
              </a:ext>
            </a:extLst>
          </p:cNvPr>
          <p:cNvSpPr txBox="1"/>
          <p:nvPr/>
        </p:nvSpPr>
        <p:spPr>
          <a:xfrm>
            <a:off x="4496326" y="5761922"/>
            <a:ext cx="321318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333333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13 </a:t>
            </a:r>
            <a:r>
              <a:rPr lang="en-US" sz="2400" dirty="0">
                <a:solidFill>
                  <a:srgbClr val="333333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individuals have been </a:t>
            </a:r>
            <a:r>
              <a:rPr lang="en-US" sz="2400" b="1" dirty="0">
                <a:solidFill>
                  <a:srgbClr val="333333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cured</a:t>
            </a:r>
            <a:r>
              <a:rPr lang="en-US" sz="2400" dirty="0">
                <a:solidFill>
                  <a:srgbClr val="333333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of HIV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5C6BE1F-086D-4478-807C-00B930F862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511" y="90809"/>
            <a:ext cx="1130151" cy="73100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EEE66D9-8FC0-055D-1799-53779EFA9728}"/>
              </a:ext>
            </a:extLst>
          </p:cNvPr>
          <p:cNvSpPr txBox="1"/>
          <p:nvPr/>
        </p:nvSpPr>
        <p:spPr>
          <a:xfrm>
            <a:off x="3443056" y="261490"/>
            <a:ext cx="53197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HIV Cure – Stem Cell Transplantation</a:t>
            </a:r>
          </a:p>
        </p:txBody>
      </p:sp>
    </p:spTree>
    <p:extLst>
      <p:ext uri="{BB962C8B-B14F-4D97-AF65-F5344CB8AC3E}">
        <p14:creationId xmlns:p14="http://schemas.microsoft.com/office/powerpoint/2010/main" val="210578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7BECC-109C-E45B-A0AC-95638CB72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5BBC1D1-D439-2C64-8A05-79FC07777853}"/>
              </a:ext>
            </a:extLst>
          </p:cNvPr>
          <p:cNvCxnSpPr>
            <a:cxnSpLocks/>
          </p:cNvCxnSpPr>
          <p:nvPr/>
        </p:nvCxnSpPr>
        <p:spPr>
          <a:xfrm>
            <a:off x="0" y="959434"/>
            <a:ext cx="121955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50C4A235-C519-C4AE-D5E1-AFFA5CDB89E3}"/>
              </a:ext>
            </a:extLst>
          </p:cNvPr>
          <p:cNvGrpSpPr/>
          <p:nvPr/>
        </p:nvGrpSpPr>
        <p:grpSpPr>
          <a:xfrm>
            <a:off x="427000" y="1162276"/>
            <a:ext cx="5209323" cy="5434219"/>
            <a:chOff x="235511" y="1162276"/>
            <a:chExt cx="5209323" cy="5434219"/>
          </a:xfrm>
        </p:grpSpPr>
        <p:sp>
          <p:nvSpPr>
            <p:cNvPr id="44" name="Rounded Rectangle 43">
              <a:extLst>
                <a:ext uri="{FF2B5EF4-FFF2-40B4-BE49-F238E27FC236}">
                  <a16:creationId xmlns:a16="http://schemas.microsoft.com/office/drawing/2014/main" id="{A586641D-8BD2-6213-C99F-1F5687E7D3A8}"/>
                </a:ext>
              </a:extLst>
            </p:cNvPr>
            <p:cNvSpPr/>
            <p:nvPr/>
          </p:nvSpPr>
          <p:spPr>
            <a:xfrm>
              <a:off x="235511" y="1162276"/>
              <a:ext cx="5209323" cy="5434219"/>
            </a:xfrm>
            <a:prstGeom prst="roundRect">
              <a:avLst/>
            </a:prstGeom>
            <a:noFill/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026" name="Picture 2" descr="Letters from the Director: Remembering Timothy Ray Brown: A Champion for  HIV Cure Research | National Institutes of Health">
              <a:extLst>
                <a:ext uri="{FF2B5EF4-FFF2-40B4-BE49-F238E27FC236}">
                  <a16:creationId xmlns:a16="http://schemas.microsoft.com/office/drawing/2014/main" id="{73B6A4BC-8784-7D11-D0EA-A079A4D288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6754" y="3984167"/>
              <a:ext cx="2428722" cy="2182611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8803C85-C035-CCCD-5207-E664E21903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9530" y="1221797"/>
              <a:ext cx="4538407" cy="2584614"/>
            </a:xfrm>
            <a:prstGeom prst="roundRect">
              <a:avLst/>
            </a:prstGeom>
          </p:spPr>
        </p:pic>
        <p:pic>
          <p:nvPicPr>
            <p:cNvPr id="12" name="Picture 11" descr="Charité - Wikipedia">
              <a:extLst>
                <a:ext uri="{FF2B5EF4-FFF2-40B4-BE49-F238E27FC236}">
                  <a16:creationId xmlns:a16="http://schemas.microsoft.com/office/drawing/2014/main" id="{69FE8766-DECB-34A4-8AD7-2B3C354B12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8900" y="4259604"/>
              <a:ext cx="1454969" cy="5370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1636594-4421-08AA-6642-972FA92B7525}"/>
                </a:ext>
              </a:extLst>
            </p:cNvPr>
            <p:cNvSpPr txBox="1"/>
            <p:nvPr/>
          </p:nvSpPr>
          <p:spPr>
            <a:xfrm>
              <a:off x="4094584" y="4952363"/>
              <a:ext cx="70729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spcAft>
                  <a:spcPts val="1200"/>
                </a:spcAft>
              </a:pP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2009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4C32AC9-641C-FF33-261D-E964E409E19C}"/>
                </a:ext>
              </a:extLst>
            </p:cNvPr>
            <p:cNvSpPr txBox="1"/>
            <p:nvPr/>
          </p:nvSpPr>
          <p:spPr>
            <a:xfrm>
              <a:off x="3483114" y="5292754"/>
              <a:ext cx="1930233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Timothy Ray Brown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 First person cured of HIV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9FD2CA50-27C1-72B0-2165-B2E40B3D05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511" y="90809"/>
            <a:ext cx="1130151" cy="731002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086BF88F-C199-B9C3-72B0-FF679D0F70B0}"/>
              </a:ext>
            </a:extLst>
          </p:cNvPr>
          <p:cNvSpPr txBox="1"/>
          <p:nvPr/>
        </p:nvSpPr>
        <p:spPr>
          <a:xfrm>
            <a:off x="3443056" y="261490"/>
            <a:ext cx="53197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HIV Cure – Stem Cell Transplantation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ED582E3-47AE-E0EF-6E99-C6F69D0B8381}"/>
              </a:ext>
            </a:extLst>
          </p:cNvPr>
          <p:cNvGrpSpPr/>
          <p:nvPr/>
        </p:nvGrpSpPr>
        <p:grpSpPr>
          <a:xfrm>
            <a:off x="6555677" y="1162276"/>
            <a:ext cx="5209323" cy="5434195"/>
            <a:chOff x="6555677" y="1162276"/>
            <a:chExt cx="5209323" cy="5434195"/>
          </a:xfrm>
        </p:grpSpPr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68C44682-203B-C66B-4458-396B114494C3}"/>
                </a:ext>
              </a:extLst>
            </p:cNvPr>
            <p:cNvSpPr/>
            <p:nvPr/>
          </p:nvSpPr>
          <p:spPr>
            <a:xfrm>
              <a:off x="6555677" y="1162276"/>
              <a:ext cx="5209323" cy="5434195"/>
            </a:xfrm>
            <a:prstGeom prst="roundRect">
              <a:avLst/>
            </a:prstGeom>
            <a:noFill/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3C96ACE-8373-1021-E348-68700E719008}"/>
                </a:ext>
              </a:extLst>
            </p:cNvPr>
            <p:cNvGrpSpPr/>
            <p:nvPr/>
          </p:nvGrpSpPr>
          <p:grpSpPr>
            <a:xfrm>
              <a:off x="9520725" y="2471925"/>
              <a:ext cx="1452962" cy="2037306"/>
              <a:chOff x="8928563" y="2098715"/>
              <a:chExt cx="2375905" cy="3331432"/>
            </a:xfrm>
          </p:grpSpPr>
          <p:pic>
            <p:nvPicPr>
              <p:cNvPr id="8" name="Picture 7" descr="A close-up of a cell&#10;&#10;Description automatically generated">
                <a:extLst>
                  <a:ext uri="{FF2B5EF4-FFF2-40B4-BE49-F238E27FC236}">
                    <a16:creationId xmlns:a16="http://schemas.microsoft.com/office/drawing/2014/main" id="{514A96C5-365B-126E-D8F1-2C3CF96F5D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928563" y="2098715"/>
                <a:ext cx="2375905" cy="3331432"/>
              </a:xfrm>
              <a:prstGeom prst="rect">
                <a:avLst/>
              </a:prstGeom>
            </p:spPr>
          </p:pic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E8F4304-C0B8-C983-E673-926BD89F90A5}"/>
                  </a:ext>
                </a:extLst>
              </p:cNvPr>
              <p:cNvSpPr txBox="1"/>
              <p:nvPr/>
            </p:nvSpPr>
            <p:spPr>
              <a:xfrm>
                <a:off x="9380994" y="3809514"/>
                <a:ext cx="1481310" cy="11633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CCR5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WT/</a:t>
                </a:r>
                <a:r>
                  <a:rPr kumimoji="0" lang="el-G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Δ</a:t>
                </a:r>
                <a:r>
                  <a:rPr kumimoji="0" lang="en-GB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32</a:t>
                </a:r>
                <a:r>
                  <a:rPr kumimoji="0" lang="de-DE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kumimoji="0" lang="de-DE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B41402B-2277-214B-6ED2-E4FEA8517999}"/>
                </a:ext>
              </a:extLst>
            </p:cNvPr>
            <p:cNvSpPr txBox="1"/>
            <p:nvPr/>
          </p:nvSpPr>
          <p:spPr>
            <a:xfrm>
              <a:off x="7160940" y="5312699"/>
              <a:ext cx="4092817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HIV cure independent of CCR5 status</a:t>
              </a: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FBA3DE66-3B2E-BD52-FAD7-11C5ABC82C8F}"/>
                </a:ext>
              </a:extLst>
            </p:cNvPr>
            <p:cNvGrpSpPr/>
            <p:nvPr/>
          </p:nvGrpSpPr>
          <p:grpSpPr>
            <a:xfrm>
              <a:off x="7276450" y="2435688"/>
              <a:ext cx="1452963" cy="2080624"/>
              <a:chOff x="4755374" y="3455766"/>
              <a:chExt cx="3194806" cy="4614582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065AB809-99EE-BD66-4824-778E74BB34C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t="-833" b="-2179"/>
              <a:stretch/>
            </p:blipFill>
            <p:spPr>
              <a:xfrm>
                <a:off x="4755374" y="3455766"/>
                <a:ext cx="3194806" cy="4614582"/>
              </a:xfrm>
              <a:prstGeom prst="rect">
                <a:avLst/>
              </a:prstGeom>
            </p:spPr>
          </p:pic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04531E9-DED3-559F-AED6-4F48AE1E7FB3}"/>
                  </a:ext>
                </a:extLst>
              </p:cNvPr>
              <p:cNvSpPr txBox="1"/>
              <p:nvPr/>
            </p:nvSpPr>
            <p:spPr>
              <a:xfrm>
                <a:off x="5216396" y="5857947"/>
                <a:ext cx="2272757" cy="1706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sz="14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CCR5 </a:t>
                </a:r>
              </a:p>
              <a:p>
                <a:pPr algn="ctr">
                  <a:defRPr/>
                </a:pPr>
                <a:r>
                  <a:rPr lang="de-DE" sz="14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WT/WT</a:t>
                </a:r>
              </a:p>
              <a:p>
                <a:pPr algn="ctr">
                  <a:defRPr/>
                </a:pPr>
                <a:endParaRPr lang="en-US" sz="1600" b="1" dirty="0">
                  <a:solidFill>
                    <a:prstClr val="black"/>
                  </a:solidFill>
                  <a:latin typeface="Verdana"/>
                </a:endParaRPr>
              </a:p>
            </p:txBody>
          </p: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F9DD335-D2F4-3C8B-2C98-8992A1D63FF2}"/>
                </a:ext>
              </a:extLst>
            </p:cNvPr>
            <p:cNvSpPr txBox="1"/>
            <p:nvPr/>
          </p:nvSpPr>
          <p:spPr>
            <a:xfrm>
              <a:off x="7098818" y="4615979"/>
              <a:ext cx="1808224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Sáez-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Cirión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Nat Med 2024 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335B13F-1D3E-1D1E-4184-C788418C3126}"/>
                </a:ext>
              </a:extLst>
            </p:cNvPr>
            <p:cNvSpPr txBox="1"/>
            <p:nvPr/>
          </p:nvSpPr>
          <p:spPr>
            <a:xfrm>
              <a:off x="9609540" y="4615978"/>
              <a:ext cx="1452962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Gaebler, Nature 2026 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harité Text Office"/>
                <a:ea typeface="+mn-ea"/>
                <a:cs typeface="+mn-cs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B66BD55-10A9-FBEC-D4E6-76F5CB5A4DDB}"/>
                </a:ext>
              </a:extLst>
            </p:cNvPr>
            <p:cNvSpPr txBox="1"/>
            <p:nvPr/>
          </p:nvSpPr>
          <p:spPr>
            <a:xfrm>
              <a:off x="9249360" y="1409623"/>
              <a:ext cx="2365935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Aft>
                  <a:spcPts val="1200"/>
                </a:spcAft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Second Berlin Patient </a:t>
              </a:r>
              <a:r>
                <a:rPr lang="en-US" sz="1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Seventh person cured of HIV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4E5C7B8-E03D-5308-AB91-99467A4053AB}"/>
                </a:ext>
              </a:extLst>
            </p:cNvPr>
            <p:cNvSpPr txBox="1"/>
            <p:nvPr/>
          </p:nvSpPr>
          <p:spPr>
            <a:xfrm>
              <a:off x="7045923" y="1409623"/>
              <a:ext cx="2040226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14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Geneva Patient</a:t>
              </a:r>
              <a:endPara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Sixth person cured of HIV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9526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B49C8-3FD2-8128-F125-BF0043552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EB1879F1-15B9-66A3-DBEC-1BD7F09FA2BE}"/>
              </a:ext>
            </a:extLst>
          </p:cNvPr>
          <p:cNvSpPr/>
          <p:nvPr/>
        </p:nvSpPr>
        <p:spPr>
          <a:xfrm>
            <a:off x="235511" y="1162276"/>
            <a:ext cx="11734816" cy="5550703"/>
          </a:xfrm>
          <a:prstGeom prst="round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A4E711-ED02-F960-6FEA-FC7C89DF6EFC}"/>
              </a:ext>
            </a:extLst>
          </p:cNvPr>
          <p:cNvSpPr txBox="1"/>
          <p:nvPr/>
        </p:nvSpPr>
        <p:spPr>
          <a:xfrm>
            <a:off x="4436892" y="294928"/>
            <a:ext cx="33182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HIV-specific Antibodies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05D772F-9184-51BF-645F-7C9B31949D61}"/>
              </a:ext>
            </a:extLst>
          </p:cNvPr>
          <p:cNvCxnSpPr>
            <a:cxnSpLocks/>
          </p:cNvCxnSpPr>
          <p:nvPr/>
        </p:nvCxnSpPr>
        <p:spPr>
          <a:xfrm>
            <a:off x="0" y="959434"/>
            <a:ext cx="121955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0F9E5F0F-3241-A3CC-299E-50CD12E18E55}"/>
              </a:ext>
            </a:extLst>
          </p:cNvPr>
          <p:cNvGrpSpPr/>
          <p:nvPr/>
        </p:nvGrpSpPr>
        <p:grpSpPr>
          <a:xfrm>
            <a:off x="698597" y="1439917"/>
            <a:ext cx="11118192" cy="5418083"/>
            <a:chOff x="824459" y="1228573"/>
            <a:chExt cx="11118192" cy="541808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0C60501-04F3-88A0-3EFF-2E5BBF320E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894" b="39878"/>
            <a:stretch>
              <a:fillRect/>
            </a:stretch>
          </p:blipFill>
          <p:spPr>
            <a:xfrm>
              <a:off x="1019212" y="1228573"/>
              <a:ext cx="10923439" cy="5418083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45B1E87-7FD2-D93D-35C1-8D0AE7FADB10}"/>
                </a:ext>
              </a:extLst>
            </p:cNvPr>
            <p:cNvSpPr/>
            <p:nvPr/>
          </p:nvSpPr>
          <p:spPr>
            <a:xfrm>
              <a:off x="824459" y="1409075"/>
              <a:ext cx="524656" cy="2848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6000" tIns="72000" rIns="126000" bIns="72000" rtlCol="0" anchor="t">
              <a:noAutofit/>
            </a:bodyPr>
            <a:lstStyle/>
            <a:p>
              <a:pPr algn="l">
                <a:spcAft>
                  <a:spcPts val="600"/>
                </a:spcAft>
              </a:pPr>
              <a:endParaRPr lang="en-US" sz="12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EF391C69-9985-B327-54F3-A04504719E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511" y="90809"/>
            <a:ext cx="1130151" cy="73100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194AC4E-0B90-9A92-34C6-A5BD07E39166}"/>
              </a:ext>
            </a:extLst>
          </p:cNvPr>
          <p:cNvSpPr txBox="1"/>
          <p:nvPr/>
        </p:nvSpPr>
        <p:spPr>
          <a:xfrm>
            <a:off x="9845688" y="6416158"/>
            <a:ext cx="145296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Gaebler, Nature 2026 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harité Text Offic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24301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32E48-52ED-50CB-C372-AE75A4F16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8D9CAE8-03E5-060F-75E1-B7ACC5F65F9B}"/>
              </a:ext>
            </a:extLst>
          </p:cNvPr>
          <p:cNvCxnSpPr>
            <a:cxnSpLocks/>
          </p:cNvCxnSpPr>
          <p:nvPr/>
        </p:nvCxnSpPr>
        <p:spPr>
          <a:xfrm>
            <a:off x="0" y="959434"/>
            <a:ext cx="13322996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diagram of a cell death&#10;&#10;AI-generated content may be incorrect.">
            <a:extLst>
              <a:ext uri="{FF2B5EF4-FFF2-40B4-BE49-F238E27FC236}">
                <a16:creationId xmlns:a16="http://schemas.microsoft.com/office/drawing/2014/main" id="{C651065A-D55E-1DB6-4E99-194271BB7D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170" y="1958483"/>
            <a:ext cx="4091614" cy="3694850"/>
          </a:xfrm>
          <a:prstGeom prst="rect">
            <a:avLst/>
          </a:prstGeom>
        </p:spPr>
      </p:pic>
      <p:pic>
        <p:nvPicPr>
          <p:cNvPr id="10" name="Picture 9" descr="A graph of different colored bars&#10;&#10;AI-generated content may be incorrect.">
            <a:extLst>
              <a:ext uri="{FF2B5EF4-FFF2-40B4-BE49-F238E27FC236}">
                <a16:creationId xmlns:a16="http://schemas.microsoft.com/office/drawing/2014/main" id="{5EAC0B92-1DC4-340E-8E43-A4FBA3EC45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75" y="1904171"/>
            <a:ext cx="4222130" cy="4658901"/>
          </a:xfrm>
          <a:prstGeom prst="rect">
            <a:avLst/>
          </a:prstGeom>
        </p:spPr>
      </p:pic>
      <p:pic>
        <p:nvPicPr>
          <p:cNvPr id="11" name="Picture 10" descr="A blue and orange squares&#10;&#10;AI-generated content may be incorrect.">
            <a:extLst>
              <a:ext uri="{FF2B5EF4-FFF2-40B4-BE49-F238E27FC236}">
                <a16:creationId xmlns:a16="http://schemas.microsoft.com/office/drawing/2014/main" id="{EF60E005-ED22-1E4D-950C-F8D2A3C0CA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361" y="1190903"/>
            <a:ext cx="3099095" cy="61352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174AFBC-9FA8-351C-D87E-B12F0827AEA6}"/>
              </a:ext>
            </a:extLst>
          </p:cNvPr>
          <p:cNvSpPr txBox="1"/>
          <p:nvPr/>
        </p:nvSpPr>
        <p:spPr>
          <a:xfrm>
            <a:off x="5246719" y="1300787"/>
            <a:ext cx="7364516" cy="376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High ADCC activity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84420E0-8A74-DF87-7A51-3CAD4F7B3250}"/>
              </a:ext>
            </a:extLst>
          </p:cNvPr>
          <p:cNvSpPr txBox="1"/>
          <p:nvPr/>
        </p:nvSpPr>
        <p:spPr>
          <a:xfrm>
            <a:off x="5422803" y="5934559"/>
            <a:ext cx="7364516" cy="376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HIV Reservoir depletion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9872B2F5-CA8F-A92B-751C-CE7A51040A2B}"/>
              </a:ext>
            </a:extLst>
          </p:cNvPr>
          <p:cNvSpPr/>
          <p:nvPr/>
        </p:nvSpPr>
        <p:spPr>
          <a:xfrm>
            <a:off x="323159" y="1071889"/>
            <a:ext cx="5653109" cy="5550703"/>
          </a:xfrm>
          <a:prstGeom prst="round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C36E0C88-03DC-F10B-0B61-8CD5F00C8BDB}"/>
              </a:ext>
            </a:extLst>
          </p:cNvPr>
          <p:cNvSpPr/>
          <p:nvPr/>
        </p:nvSpPr>
        <p:spPr>
          <a:xfrm>
            <a:off x="6278507" y="1071889"/>
            <a:ext cx="5653109" cy="5550703"/>
          </a:xfrm>
          <a:prstGeom prst="round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61AB1F-34F8-3DA6-4475-154CD6C7C83C}"/>
              </a:ext>
            </a:extLst>
          </p:cNvPr>
          <p:cNvSpPr txBox="1"/>
          <p:nvPr/>
        </p:nvSpPr>
        <p:spPr>
          <a:xfrm>
            <a:off x="2646979" y="264943"/>
            <a:ext cx="6898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Antibody-dependent Cellular Cytotoxicity (ADCC)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6C9DAD-C444-DEC9-F1ED-9CF7ED7817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511" y="90809"/>
            <a:ext cx="1130151" cy="73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2528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4773B-49D7-4356-6062-464DB6901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CC97F736-E254-412C-1BEB-09C64EFA08EF}"/>
              </a:ext>
            </a:extLst>
          </p:cNvPr>
          <p:cNvSpPr/>
          <p:nvPr/>
        </p:nvSpPr>
        <p:spPr>
          <a:xfrm>
            <a:off x="235511" y="1162276"/>
            <a:ext cx="11734816" cy="5550703"/>
          </a:xfrm>
          <a:prstGeom prst="round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A08661-46C9-676E-CAC2-5ACBDB487367}"/>
              </a:ext>
            </a:extLst>
          </p:cNvPr>
          <p:cNvSpPr txBox="1"/>
          <p:nvPr/>
        </p:nvSpPr>
        <p:spPr>
          <a:xfrm>
            <a:off x="5153216" y="265081"/>
            <a:ext cx="1451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HIV Cure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3D3466-3DA8-635E-F768-0A6F4E95619D}"/>
              </a:ext>
            </a:extLst>
          </p:cNvPr>
          <p:cNvCxnSpPr>
            <a:cxnSpLocks/>
          </p:cNvCxnSpPr>
          <p:nvPr/>
        </p:nvCxnSpPr>
        <p:spPr>
          <a:xfrm>
            <a:off x="0" y="959434"/>
            <a:ext cx="121955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3F77C5C2-FE77-1001-F313-198732959067}"/>
              </a:ext>
            </a:extLst>
          </p:cNvPr>
          <p:cNvGrpSpPr/>
          <p:nvPr/>
        </p:nvGrpSpPr>
        <p:grpSpPr>
          <a:xfrm>
            <a:off x="2929468" y="1234090"/>
            <a:ext cx="6333063" cy="2440447"/>
            <a:chOff x="699502" y="1320631"/>
            <a:chExt cx="6333063" cy="2440447"/>
          </a:xfrm>
        </p:grpSpPr>
        <p:pic>
          <p:nvPicPr>
            <p:cNvPr id="3" name="Picture 2" descr="A picture containing circle, text, screenshot, diagram&#10;&#10;Description automatically generated">
              <a:extLst>
                <a:ext uri="{FF2B5EF4-FFF2-40B4-BE49-F238E27FC236}">
                  <a16:creationId xmlns:a16="http://schemas.microsoft.com/office/drawing/2014/main" id="{EB95CC28-45FB-7EE5-07FC-C526118703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54808"/>
            <a:stretch/>
          </p:blipFill>
          <p:spPr>
            <a:xfrm>
              <a:off x="699502" y="1440080"/>
              <a:ext cx="6333063" cy="2320998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38A86DF-6D8B-397A-E162-E47DCF3FCDCA}"/>
                </a:ext>
              </a:extLst>
            </p:cNvPr>
            <p:cNvSpPr/>
            <p:nvPr/>
          </p:nvSpPr>
          <p:spPr>
            <a:xfrm>
              <a:off x="3030256" y="1320631"/>
              <a:ext cx="1234987" cy="56380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A6724FC-B759-2518-51CB-1422E9C57D66}"/>
              </a:ext>
            </a:extLst>
          </p:cNvPr>
          <p:cNvGrpSpPr/>
          <p:nvPr/>
        </p:nvGrpSpPr>
        <p:grpSpPr>
          <a:xfrm>
            <a:off x="2786906" y="3769351"/>
            <a:ext cx="6471519" cy="2811008"/>
            <a:chOff x="540545" y="3294852"/>
            <a:chExt cx="6471519" cy="2811008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23095B4-239D-2ACE-C63B-936174F00C18}"/>
                </a:ext>
              </a:extLst>
            </p:cNvPr>
            <p:cNvGrpSpPr/>
            <p:nvPr/>
          </p:nvGrpSpPr>
          <p:grpSpPr>
            <a:xfrm>
              <a:off x="679001" y="3798717"/>
              <a:ext cx="6333063" cy="2307143"/>
              <a:chOff x="679001" y="989044"/>
              <a:chExt cx="6333063" cy="2307143"/>
            </a:xfrm>
          </p:grpSpPr>
          <p:pic>
            <p:nvPicPr>
              <p:cNvPr id="9" name="Picture 8" descr="A picture containing circle, text, screenshot, diagram&#10;&#10;Description automatically generated">
                <a:extLst>
                  <a:ext uri="{FF2B5EF4-FFF2-40B4-BE49-F238E27FC236}">
                    <a16:creationId xmlns:a16="http://schemas.microsoft.com/office/drawing/2014/main" id="{9824B2EA-F0EF-CCCD-6D1F-1824F83FE0F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t="54754" b="324"/>
              <a:stretch/>
            </p:blipFill>
            <p:spPr>
              <a:xfrm>
                <a:off x="679001" y="989044"/>
                <a:ext cx="6333063" cy="2307143"/>
              </a:xfrm>
              <a:prstGeom prst="rect">
                <a:avLst/>
              </a:prstGeom>
            </p:spPr>
          </p:pic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C88D0AB8-C78D-DD9A-F78A-167B1B9E3432}"/>
                  </a:ext>
                </a:extLst>
              </p:cNvPr>
              <p:cNvSpPr/>
              <p:nvPr/>
            </p:nvSpPr>
            <p:spPr>
              <a:xfrm>
                <a:off x="3009756" y="2974206"/>
                <a:ext cx="1234986" cy="2716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pic>
          <p:nvPicPr>
            <p:cNvPr id="8" name="Picture 7" descr="A picture containing circle, text, screenshot, diagram&#10;&#10;Description automatically generated">
              <a:extLst>
                <a:ext uri="{FF2B5EF4-FFF2-40B4-BE49-F238E27FC236}">
                  <a16:creationId xmlns:a16="http://schemas.microsoft.com/office/drawing/2014/main" id="{AE97684D-B679-81E3-291F-9145D390DE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45105" b="45295"/>
            <a:stretch/>
          </p:blipFill>
          <p:spPr>
            <a:xfrm>
              <a:off x="540545" y="3294852"/>
              <a:ext cx="6471519" cy="503865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C410ED79-C25A-1928-1789-BD489057A841}"/>
              </a:ext>
            </a:extLst>
          </p:cNvPr>
          <p:cNvSpPr txBox="1"/>
          <p:nvPr/>
        </p:nvSpPr>
        <p:spPr>
          <a:xfrm>
            <a:off x="5117053" y="1230379"/>
            <a:ext cx="16621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Eradication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B5887A-8680-01FA-BA33-8DDBF3105E18}"/>
              </a:ext>
            </a:extLst>
          </p:cNvPr>
          <p:cNvSpPr txBox="1"/>
          <p:nvPr/>
        </p:nvSpPr>
        <p:spPr>
          <a:xfrm>
            <a:off x="5117053" y="6180249"/>
            <a:ext cx="16621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Remission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9EB43C1-BE98-E019-A3E3-16893D4CFA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511" y="90809"/>
            <a:ext cx="1130151" cy="73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5373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747B77-F362-38D4-24E3-8F286120C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9EB844EA-53E7-769A-4407-C0E5E2A13E5A}"/>
              </a:ext>
            </a:extLst>
          </p:cNvPr>
          <p:cNvSpPr/>
          <p:nvPr/>
        </p:nvSpPr>
        <p:spPr>
          <a:xfrm>
            <a:off x="235511" y="1162276"/>
            <a:ext cx="11734816" cy="5550703"/>
          </a:xfrm>
          <a:prstGeom prst="round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3E2824-7C98-6969-A654-4CCB7890520B}"/>
              </a:ext>
            </a:extLst>
          </p:cNvPr>
          <p:cNvSpPr txBox="1"/>
          <p:nvPr/>
        </p:nvSpPr>
        <p:spPr>
          <a:xfrm>
            <a:off x="5153216" y="265081"/>
            <a:ext cx="1451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HIV Cure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38204EC-7361-A187-3A91-2D8F513818C4}"/>
              </a:ext>
            </a:extLst>
          </p:cNvPr>
          <p:cNvCxnSpPr>
            <a:cxnSpLocks/>
          </p:cNvCxnSpPr>
          <p:nvPr/>
        </p:nvCxnSpPr>
        <p:spPr>
          <a:xfrm>
            <a:off x="0" y="959434"/>
            <a:ext cx="121955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2894E30F-2362-DDD4-0D39-3E84D0794422}"/>
              </a:ext>
            </a:extLst>
          </p:cNvPr>
          <p:cNvGrpSpPr/>
          <p:nvPr/>
        </p:nvGrpSpPr>
        <p:grpSpPr>
          <a:xfrm>
            <a:off x="2929468" y="1234090"/>
            <a:ext cx="6333063" cy="2440447"/>
            <a:chOff x="699502" y="1320631"/>
            <a:chExt cx="6333063" cy="2440447"/>
          </a:xfrm>
        </p:grpSpPr>
        <p:pic>
          <p:nvPicPr>
            <p:cNvPr id="3" name="Picture 2" descr="A picture containing circle, text, screenshot, diagram&#10;&#10;Description automatically generated">
              <a:extLst>
                <a:ext uri="{FF2B5EF4-FFF2-40B4-BE49-F238E27FC236}">
                  <a16:creationId xmlns:a16="http://schemas.microsoft.com/office/drawing/2014/main" id="{9C5BBD61-1F5B-D1EC-9A2A-E89C2D017E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35000"/>
            </a:blip>
            <a:srcRect b="54808"/>
            <a:stretch/>
          </p:blipFill>
          <p:spPr>
            <a:xfrm>
              <a:off x="699502" y="1440080"/>
              <a:ext cx="6333063" cy="2320998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62EC9FE-C5E7-03EE-803B-6472FD5A835D}"/>
                </a:ext>
              </a:extLst>
            </p:cNvPr>
            <p:cNvSpPr/>
            <p:nvPr/>
          </p:nvSpPr>
          <p:spPr>
            <a:xfrm>
              <a:off x="3030256" y="1320631"/>
              <a:ext cx="1234987" cy="56380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5A1EFF1-903E-86AF-FDCB-5B484ECFBEE2}"/>
              </a:ext>
            </a:extLst>
          </p:cNvPr>
          <p:cNvGrpSpPr/>
          <p:nvPr/>
        </p:nvGrpSpPr>
        <p:grpSpPr>
          <a:xfrm>
            <a:off x="2786906" y="3769351"/>
            <a:ext cx="6471519" cy="2811008"/>
            <a:chOff x="540545" y="3294852"/>
            <a:chExt cx="6471519" cy="2811008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452CD37-EF7F-66F3-71D6-16D88C1C8EA1}"/>
                </a:ext>
              </a:extLst>
            </p:cNvPr>
            <p:cNvGrpSpPr/>
            <p:nvPr/>
          </p:nvGrpSpPr>
          <p:grpSpPr>
            <a:xfrm>
              <a:off x="679001" y="3798717"/>
              <a:ext cx="6333063" cy="2307143"/>
              <a:chOff x="679001" y="989044"/>
              <a:chExt cx="6333063" cy="2307143"/>
            </a:xfrm>
          </p:grpSpPr>
          <p:pic>
            <p:nvPicPr>
              <p:cNvPr id="9" name="Picture 8" descr="A picture containing circle, text, screenshot, diagram&#10;&#10;Description automatically generated">
                <a:extLst>
                  <a:ext uri="{FF2B5EF4-FFF2-40B4-BE49-F238E27FC236}">
                    <a16:creationId xmlns:a16="http://schemas.microsoft.com/office/drawing/2014/main" id="{38993E75-AFE4-588E-6D34-E8954F6074A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t="54754" b="324"/>
              <a:stretch/>
            </p:blipFill>
            <p:spPr>
              <a:xfrm>
                <a:off x="679001" y="989044"/>
                <a:ext cx="6333063" cy="2307143"/>
              </a:xfrm>
              <a:prstGeom prst="rect">
                <a:avLst/>
              </a:prstGeom>
            </p:spPr>
          </p:pic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23FA828B-08D6-2BA2-FB17-DC8D6041A03B}"/>
                  </a:ext>
                </a:extLst>
              </p:cNvPr>
              <p:cNvSpPr/>
              <p:nvPr/>
            </p:nvSpPr>
            <p:spPr>
              <a:xfrm>
                <a:off x="3009756" y="2974206"/>
                <a:ext cx="1234986" cy="2716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pic>
          <p:nvPicPr>
            <p:cNvPr id="8" name="Picture 7" descr="A picture containing circle, text, screenshot, diagram&#10;&#10;Description automatically generated">
              <a:extLst>
                <a:ext uri="{FF2B5EF4-FFF2-40B4-BE49-F238E27FC236}">
                  <a16:creationId xmlns:a16="http://schemas.microsoft.com/office/drawing/2014/main" id="{AA3F0F1B-9198-FCAF-C070-5964988266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45105" b="45295"/>
            <a:stretch/>
          </p:blipFill>
          <p:spPr>
            <a:xfrm>
              <a:off x="540545" y="3294852"/>
              <a:ext cx="6471519" cy="503865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7073170B-DB6D-CA69-3175-4AB133468731}"/>
              </a:ext>
            </a:extLst>
          </p:cNvPr>
          <p:cNvSpPr txBox="1"/>
          <p:nvPr/>
        </p:nvSpPr>
        <p:spPr>
          <a:xfrm>
            <a:off x="5117053" y="1230379"/>
            <a:ext cx="16621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Eradication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20000"/>
                  <a:lumOff val="80000"/>
                </a:scheme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51FE25B-2F56-63A8-AC00-8545F11DEE98}"/>
              </a:ext>
            </a:extLst>
          </p:cNvPr>
          <p:cNvSpPr txBox="1"/>
          <p:nvPr/>
        </p:nvSpPr>
        <p:spPr>
          <a:xfrm>
            <a:off x="5117053" y="6180249"/>
            <a:ext cx="16621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Remission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B5EAF86-6807-A045-5BB4-E592403D8C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511" y="90809"/>
            <a:ext cx="1130151" cy="73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5977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B5702-635C-476B-7B00-44E0923C2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CC4A22DF-5F50-45E9-0CEF-D4A941F46120}"/>
              </a:ext>
            </a:extLst>
          </p:cNvPr>
          <p:cNvSpPr/>
          <p:nvPr/>
        </p:nvSpPr>
        <p:spPr>
          <a:xfrm>
            <a:off x="235511" y="1162276"/>
            <a:ext cx="11734816" cy="5550703"/>
          </a:xfrm>
          <a:prstGeom prst="round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65E46C6-7644-8CC3-D031-9C5180794AF2}"/>
              </a:ext>
            </a:extLst>
          </p:cNvPr>
          <p:cNvCxnSpPr>
            <a:cxnSpLocks/>
          </p:cNvCxnSpPr>
          <p:nvPr/>
        </p:nvCxnSpPr>
        <p:spPr>
          <a:xfrm>
            <a:off x="0" y="959434"/>
            <a:ext cx="121955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FFC6BB9D-544D-6756-DEF5-32B9B01EA4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1089" y="1576164"/>
            <a:ext cx="8354410" cy="506857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1328455-310A-9E45-C9F3-56BCB90A161F}"/>
              </a:ext>
            </a:extLst>
          </p:cNvPr>
          <p:cNvSpPr txBox="1"/>
          <p:nvPr/>
        </p:nvSpPr>
        <p:spPr>
          <a:xfrm>
            <a:off x="4436892" y="294928"/>
            <a:ext cx="33182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HIV-specific Antibodies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CB0AC77-54F0-2E4C-592A-4D0C61D4DF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511" y="90809"/>
            <a:ext cx="1130151" cy="73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5239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FC5E36F7-5B2E-7546-B1A4-36E411CE25F8}"/>
              </a:ext>
            </a:extLst>
          </p:cNvPr>
          <p:cNvGrpSpPr/>
          <p:nvPr/>
        </p:nvGrpSpPr>
        <p:grpSpPr>
          <a:xfrm>
            <a:off x="3529419" y="2340082"/>
            <a:ext cx="8343560" cy="2833493"/>
            <a:chOff x="3509903" y="2241764"/>
            <a:chExt cx="8343560" cy="2833493"/>
          </a:xfrm>
        </p:grpSpPr>
        <p:pic>
          <p:nvPicPr>
            <p:cNvPr id="4" name="Picture 3" descr="neutralisation_diagr.jpg">
              <a:extLst>
                <a:ext uri="{FF2B5EF4-FFF2-40B4-BE49-F238E27FC236}">
                  <a16:creationId xmlns:a16="http://schemas.microsoft.com/office/drawing/2014/main" id="{B6F3F82B-5556-4E47-B998-71850C384F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16" b="15726"/>
            <a:stretch/>
          </p:blipFill>
          <p:spPr>
            <a:xfrm>
              <a:off x="3509903" y="2241764"/>
              <a:ext cx="8343560" cy="2522741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6377612-82F2-FA4C-B446-442598286D70}"/>
                </a:ext>
              </a:extLst>
            </p:cNvPr>
            <p:cNvSpPr txBox="1"/>
            <p:nvPr/>
          </p:nvSpPr>
          <p:spPr>
            <a:xfrm>
              <a:off x="4423282" y="4767480"/>
              <a:ext cx="322446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IC50(µg/ml)</a:t>
              </a: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9D38CE6-5B7F-F949-801A-D0E26A5023B6}"/>
                </a:ext>
              </a:extLst>
            </p:cNvPr>
            <p:cNvSpPr/>
            <p:nvPr/>
          </p:nvSpPr>
          <p:spPr>
            <a:xfrm>
              <a:off x="7275459" y="4764504"/>
              <a:ext cx="112402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IC50(µg/ml)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651B776-8B14-4E46-A8AB-89B2F0FA1488}"/>
                </a:ext>
              </a:extLst>
            </p:cNvPr>
            <p:cNvSpPr/>
            <p:nvPr/>
          </p:nvSpPr>
          <p:spPr>
            <a:xfrm>
              <a:off x="10143690" y="4764504"/>
              <a:ext cx="112402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IC50(µg/ml)</a:t>
              </a:r>
            </a:p>
          </p:txBody>
        </p:sp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E248FFF-DD03-37A9-07E4-7AE92BA5D328}"/>
              </a:ext>
            </a:extLst>
          </p:cNvPr>
          <p:cNvCxnSpPr>
            <a:cxnSpLocks/>
          </p:cNvCxnSpPr>
          <p:nvPr/>
        </p:nvCxnSpPr>
        <p:spPr>
          <a:xfrm>
            <a:off x="0" y="959434"/>
            <a:ext cx="121955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AAC4A59-503F-02BF-09FB-A25B0B18ACD7}"/>
              </a:ext>
            </a:extLst>
          </p:cNvPr>
          <p:cNvSpPr txBox="1"/>
          <p:nvPr/>
        </p:nvSpPr>
        <p:spPr>
          <a:xfrm>
            <a:off x="4436892" y="294928"/>
            <a:ext cx="33182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HIV-specific Antibodies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1CCC499-7F86-8E3E-4BED-87759ADFC74E}"/>
              </a:ext>
            </a:extLst>
          </p:cNvPr>
          <p:cNvSpPr txBox="1"/>
          <p:nvPr/>
        </p:nvSpPr>
        <p:spPr>
          <a:xfrm>
            <a:off x="4338619" y="5621567"/>
            <a:ext cx="142212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Muster, J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Virol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1993</a:t>
            </a:r>
            <a:b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Burton, Science 1994</a:t>
            </a:r>
            <a:b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Trkola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, J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Virol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1996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E45B9E9-3A90-B673-CE33-751835D8D725}"/>
              </a:ext>
            </a:extLst>
          </p:cNvPr>
          <p:cNvSpPr txBox="1"/>
          <p:nvPr/>
        </p:nvSpPr>
        <p:spPr>
          <a:xfrm>
            <a:off x="7198521" y="5775455"/>
            <a:ext cx="142212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Walker, Science 2009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A6C774-41E0-58AD-4550-BBC18162411A}"/>
              </a:ext>
            </a:extLst>
          </p:cNvPr>
          <p:cNvSpPr txBox="1"/>
          <p:nvPr/>
        </p:nvSpPr>
        <p:spPr>
          <a:xfrm>
            <a:off x="9990211" y="5467679"/>
            <a:ext cx="1600373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Wu, Science 2010</a:t>
            </a:r>
            <a:b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Scheid, Science 2011</a:t>
            </a:r>
            <a:b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Diskin, Science 2011</a:t>
            </a:r>
            <a:b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Walker, Nature 2011</a:t>
            </a:r>
            <a:b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Mouquet, PNAS 2012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592E620-302D-D6E2-E16B-474EDCB0C449}"/>
              </a:ext>
            </a:extLst>
          </p:cNvPr>
          <p:cNvSpPr/>
          <p:nvPr/>
        </p:nvSpPr>
        <p:spPr>
          <a:xfrm>
            <a:off x="4817844" y="1574012"/>
            <a:ext cx="66712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dirty="0" err="1">
                <a:solidFill>
                  <a:srgbClr val="000000"/>
                </a:solidFill>
                <a:latin typeface="Arial" charset="0"/>
              </a:rPr>
              <a:t>Broadly</a:t>
            </a:r>
            <a:r>
              <a:rPr lang="de-DE" sz="2400" b="1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Arial" charset="0"/>
              </a:rPr>
              <a:t>neutralizing</a:t>
            </a:r>
            <a:r>
              <a:rPr lang="de-DE" sz="2400" b="1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de-DE" sz="2400" b="1" dirty="0" err="1">
                <a:solidFill>
                  <a:srgbClr val="000000"/>
                </a:solidFill>
                <a:latin typeface="Arial" charset="0"/>
              </a:rPr>
              <a:t>antibodies</a:t>
            </a:r>
            <a:r>
              <a:rPr lang="de-DE" sz="2400" b="1" dirty="0">
                <a:solidFill>
                  <a:srgbClr val="000000"/>
                </a:solidFill>
                <a:latin typeface="Arial" charset="0"/>
              </a:rPr>
              <a:t> (</a:t>
            </a:r>
            <a:r>
              <a:rPr lang="de-DE" sz="2400" b="1" dirty="0" err="1">
                <a:solidFill>
                  <a:srgbClr val="000000"/>
                </a:solidFill>
                <a:latin typeface="Arial" charset="0"/>
              </a:rPr>
              <a:t>bNAbs</a:t>
            </a:r>
            <a:r>
              <a:rPr lang="de-DE" sz="2400" b="1" dirty="0">
                <a:solidFill>
                  <a:srgbClr val="000000"/>
                </a:solidFill>
                <a:latin typeface="Arial" charset="0"/>
              </a:rPr>
              <a:t>)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626FE650-0D6A-2C25-39C9-4B96F36452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511" y="90809"/>
            <a:ext cx="1130151" cy="731002"/>
          </a:xfrm>
          <a:prstGeom prst="rect">
            <a:avLst/>
          </a:prstGeom>
        </p:spPr>
      </p:pic>
      <p:pic>
        <p:nvPicPr>
          <p:cNvPr id="6" name="Picture 5" descr="epitope.jpg">
            <a:extLst>
              <a:ext uri="{FF2B5EF4-FFF2-40B4-BE49-F238E27FC236}">
                <a16:creationId xmlns:a16="http://schemas.microsoft.com/office/drawing/2014/main" id="{0CB3C8DB-04A1-974D-9C12-26D5C4AD518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301"/>
          <a:stretch/>
        </p:blipFill>
        <p:spPr>
          <a:xfrm>
            <a:off x="235511" y="2037654"/>
            <a:ext cx="3107239" cy="3207866"/>
          </a:xfrm>
          <a:prstGeom prst="rect">
            <a:avLst/>
          </a:prstGeom>
        </p:spPr>
      </p:pic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B7182A91-E1AD-F08E-9F5C-5B02D2C816C5}"/>
              </a:ext>
            </a:extLst>
          </p:cNvPr>
          <p:cNvSpPr/>
          <p:nvPr/>
        </p:nvSpPr>
        <p:spPr>
          <a:xfrm>
            <a:off x="235511" y="1162276"/>
            <a:ext cx="11734816" cy="5550703"/>
          </a:xfrm>
          <a:prstGeom prst="round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6587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00A96A-E344-70BE-0BAD-BFD9C1F4C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5A24205-95E5-6713-7D07-BB14AA65A3B1}"/>
              </a:ext>
            </a:extLst>
          </p:cNvPr>
          <p:cNvCxnSpPr>
            <a:cxnSpLocks/>
          </p:cNvCxnSpPr>
          <p:nvPr/>
        </p:nvCxnSpPr>
        <p:spPr>
          <a:xfrm>
            <a:off x="0" y="959434"/>
            <a:ext cx="121955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10480A3-8FC1-3E64-96DE-1B8571E15DA3}"/>
              </a:ext>
            </a:extLst>
          </p:cNvPr>
          <p:cNvSpPr txBox="1"/>
          <p:nvPr/>
        </p:nvSpPr>
        <p:spPr>
          <a:xfrm>
            <a:off x="3502215" y="276698"/>
            <a:ext cx="55980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2400" dirty="0" err="1">
                <a:solidFill>
                  <a:srgbClr val="000000"/>
                </a:solidFill>
                <a:latin typeface="Arial" charset="0"/>
              </a:rPr>
              <a:t>Broadly</a:t>
            </a:r>
            <a:r>
              <a:rPr lang="de-DE" sz="24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de-DE" sz="2400" dirty="0" err="1">
                <a:solidFill>
                  <a:srgbClr val="000000"/>
                </a:solidFill>
                <a:latin typeface="Arial" charset="0"/>
              </a:rPr>
              <a:t>neutralizing</a:t>
            </a:r>
            <a:r>
              <a:rPr lang="de-DE" sz="24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de-DE" sz="2400" dirty="0" err="1">
                <a:solidFill>
                  <a:srgbClr val="000000"/>
                </a:solidFill>
                <a:latin typeface="Arial" charset="0"/>
              </a:rPr>
              <a:t>antibodies</a:t>
            </a:r>
            <a:r>
              <a:rPr lang="de-DE" sz="2400" dirty="0">
                <a:solidFill>
                  <a:srgbClr val="000000"/>
                </a:solidFill>
                <a:latin typeface="Arial" charset="0"/>
              </a:rPr>
              <a:t> (</a:t>
            </a:r>
            <a:r>
              <a:rPr lang="de-DE" sz="2400" dirty="0" err="1">
                <a:solidFill>
                  <a:srgbClr val="000000"/>
                </a:solidFill>
                <a:latin typeface="Arial" charset="0"/>
              </a:rPr>
              <a:t>bNAbs</a:t>
            </a:r>
            <a:r>
              <a:rPr lang="de-DE" sz="2400" dirty="0">
                <a:solidFill>
                  <a:srgbClr val="000000"/>
                </a:solidFill>
                <a:latin typeface="Arial" charset="0"/>
              </a:rPr>
              <a:t>)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F8F5E8F-78AD-C7CA-05FD-B86FA14712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511" y="90809"/>
            <a:ext cx="1130151" cy="731002"/>
          </a:xfrm>
          <a:prstGeom prst="rect">
            <a:avLst/>
          </a:prstGeom>
        </p:spPr>
      </p:pic>
      <p:pic>
        <p:nvPicPr>
          <p:cNvPr id="2" name="Graphic 1" descr="Rat">
            <a:extLst>
              <a:ext uri="{FF2B5EF4-FFF2-40B4-BE49-F238E27FC236}">
                <a16:creationId xmlns:a16="http://schemas.microsoft.com/office/drawing/2014/main" id="{79CCE6C9-636A-6BF9-509E-97C2103A69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3531" y="3191456"/>
            <a:ext cx="1180339" cy="1180339"/>
          </a:xfrm>
          <a:prstGeom prst="rect">
            <a:avLst/>
          </a:prstGeom>
        </p:spPr>
      </p:pic>
      <p:pic>
        <p:nvPicPr>
          <p:cNvPr id="3" name="Graphic 2" descr="Man">
            <a:extLst>
              <a:ext uri="{FF2B5EF4-FFF2-40B4-BE49-F238E27FC236}">
                <a16:creationId xmlns:a16="http://schemas.microsoft.com/office/drawing/2014/main" id="{4FD1360B-D226-B03F-190E-D5555B57556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36813" y="2840555"/>
            <a:ext cx="1701077" cy="1701077"/>
          </a:xfrm>
          <a:prstGeom prst="rect">
            <a:avLst/>
          </a:prstGeom>
        </p:spPr>
      </p:pic>
      <p:pic>
        <p:nvPicPr>
          <p:cNvPr id="4" name="Graphic 3" descr="Woman">
            <a:extLst>
              <a:ext uri="{FF2B5EF4-FFF2-40B4-BE49-F238E27FC236}">
                <a16:creationId xmlns:a16="http://schemas.microsoft.com/office/drawing/2014/main" id="{E18DA6C2-994C-4022-FB1C-017AB4E2D21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57907" y="2793085"/>
            <a:ext cx="1701077" cy="17010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EF8496C-576D-B5D2-4458-31B0494752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969968" y="2808877"/>
            <a:ext cx="1394908" cy="149236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4176CF2-7ECC-7D45-62AF-759548A17A05}"/>
              </a:ext>
            </a:extLst>
          </p:cNvPr>
          <p:cNvSpPr txBox="1"/>
          <p:nvPr/>
        </p:nvSpPr>
        <p:spPr>
          <a:xfrm>
            <a:off x="649958" y="4637928"/>
            <a:ext cx="172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/>
                <a:ea typeface="+mn-ea"/>
                <a:cs typeface="+mn-cs"/>
              </a:rPr>
              <a:t>2012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0393BA-9EB3-08E2-7D2D-5278B1BC4366}"/>
              </a:ext>
            </a:extLst>
          </p:cNvPr>
          <p:cNvSpPr txBox="1"/>
          <p:nvPr/>
        </p:nvSpPr>
        <p:spPr>
          <a:xfrm>
            <a:off x="2214862" y="4637928"/>
            <a:ext cx="172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/>
                <a:ea typeface="+mn-ea"/>
                <a:cs typeface="+mn-cs"/>
              </a:rPr>
              <a:t>2013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9D90B8-7C1E-E31E-A713-C1262EDEB96B}"/>
              </a:ext>
            </a:extLst>
          </p:cNvPr>
          <p:cNvSpPr txBox="1"/>
          <p:nvPr/>
        </p:nvSpPr>
        <p:spPr>
          <a:xfrm>
            <a:off x="5636745" y="4615026"/>
            <a:ext cx="3512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/>
                <a:ea typeface="+mn-ea"/>
                <a:cs typeface="+mn-cs"/>
              </a:rPr>
              <a:t>2018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13F2F4C-A65B-05BB-3C59-44F9EBADDBB1}"/>
              </a:ext>
            </a:extLst>
          </p:cNvPr>
          <p:cNvCxnSpPr>
            <a:cxnSpLocks/>
          </p:cNvCxnSpPr>
          <p:nvPr/>
        </p:nvCxnSpPr>
        <p:spPr>
          <a:xfrm flipH="1">
            <a:off x="1459176" y="1588593"/>
            <a:ext cx="3699808" cy="11866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E4C996F6-6871-384F-523E-0263C55D1350}"/>
              </a:ext>
            </a:extLst>
          </p:cNvPr>
          <p:cNvSpPr/>
          <p:nvPr/>
        </p:nvSpPr>
        <p:spPr>
          <a:xfrm>
            <a:off x="3665657" y="4637928"/>
            <a:ext cx="11673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/>
                <a:ea typeface="+mn-ea"/>
                <a:cs typeface="+mn-cs"/>
              </a:rPr>
              <a:t>2015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0BBAABD-B2E7-7EA5-F450-7CFC8CAB71EE}"/>
              </a:ext>
            </a:extLst>
          </p:cNvPr>
          <p:cNvSpPr/>
          <p:nvPr/>
        </p:nvSpPr>
        <p:spPr>
          <a:xfrm>
            <a:off x="5047781" y="4615026"/>
            <a:ext cx="13644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/>
                <a:ea typeface="+mn-ea"/>
                <a:cs typeface="+mn-cs"/>
              </a:rPr>
              <a:t>2017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6" name="Graphic 15" descr="Woman">
            <a:extLst>
              <a:ext uri="{FF2B5EF4-FFF2-40B4-BE49-F238E27FC236}">
                <a16:creationId xmlns:a16="http://schemas.microsoft.com/office/drawing/2014/main" id="{3DA3356C-E386-CBBD-F09B-C633B0129D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88005" y="2859293"/>
            <a:ext cx="1701077" cy="1701077"/>
          </a:xfrm>
          <a:prstGeom prst="rect">
            <a:avLst/>
          </a:prstGeom>
        </p:spPr>
      </p:pic>
      <p:pic>
        <p:nvPicPr>
          <p:cNvPr id="19" name="Picture 1">
            <a:extLst>
              <a:ext uri="{FF2B5EF4-FFF2-40B4-BE49-F238E27FC236}">
                <a16:creationId xmlns:a16="http://schemas.microsoft.com/office/drawing/2014/main" id="{B01ECCE6-DA76-0334-D925-D5074C59B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6709" y="1324855"/>
            <a:ext cx="1572420" cy="1045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Graphic 21" descr="Man">
            <a:extLst>
              <a:ext uri="{FF2B5EF4-FFF2-40B4-BE49-F238E27FC236}">
                <a16:creationId xmlns:a16="http://schemas.microsoft.com/office/drawing/2014/main" id="{1491B1B3-782A-50DA-5D56-879A22DF1E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39899" y="2808877"/>
            <a:ext cx="1701077" cy="170107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69512061-AC30-9570-43C6-088A98503A0C}"/>
              </a:ext>
            </a:extLst>
          </p:cNvPr>
          <p:cNvSpPr txBox="1"/>
          <p:nvPr/>
        </p:nvSpPr>
        <p:spPr>
          <a:xfrm>
            <a:off x="7262056" y="4615026"/>
            <a:ext cx="35126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/>
                <a:ea typeface="+mn-ea"/>
                <a:cs typeface="+mn-cs"/>
              </a:rPr>
              <a:t>2019-2021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/>
              <a:ea typeface="+mn-ea"/>
              <a:cs typeface="+mn-cs"/>
            </a:endParaRPr>
          </a:p>
        </p:txBody>
      </p:sp>
      <p:pic>
        <p:nvPicPr>
          <p:cNvPr id="26" name="Graphic 25" descr="Woman">
            <a:extLst>
              <a:ext uri="{FF2B5EF4-FFF2-40B4-BE49-F238E27FC236}">
                <a16:creationId xmlns:a16="http://schemas.microsoft.com/office/drawing/2014/main" id="{08B66157-D102-3D56-6E63-3390869E7A97}"/>
              </a:ext>
            </a:extLst>
          </p:cNvPr>
          <p:cNvPicPr>
            <a:picLocks noChangeAspect="1"/>
          </p:cNvPicPr>
          <p:nvPr/>
        </p:nvPicPr>
        <p:blipFill>
          <a:blip>
            <a:alphaModFix amt="38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06512" y="2840555"/>
            <a:ext cx="1701077" cy="1701077"/>
          </a:xfrm>
          <a:prstGeom prst="rect">
            <a:avLst/>
          </a:prstGeom>
        </p:spPr>
      </p:pic>
      <p:pic>
        <p:nvPicPr>
          <p:cNvPr id="27" name="Graphic 26" descr="Man">
            <a:extLst>
              <a:ext uri="{FF2B5EF4-FFF2-40B4-BE49-F238E27FC236}">
                <a16:creationId xmlns:a16="http://schemas.microsoft.com/office/drawing/2014/main" id="{7DAD1A32-8028-C118-9118-A5CD9AC3D3D8}"/>
              </a:ext>
            </a:extLst>
          </p:cNvPr>
          <p:cNvPicPr>
            <a:picLocks noChangeAspect="1"/>
          </p:cNvPicPr>
          <p:nvPr/>
        </p:nvPicPr>
        <p:blipFill>
          <a:blip>
            <a:alphaModFix amt="38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581741" y="2840554"/>
            <a:ext cx="1701077" cy="1701077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5E3173E-4BB7-17CB-0617-AE7B5F893C09}"/>
              </a:ext>
            </a:extLst>
          </p:cNvPr>
          <p:cNvCxnSpPr>
            <a:cxnSpLocks/>
          </p:cNvCxnSpPr>
          <p:nvPr/>
        </p:nvCxnSpPr>
        <p:spPr>
          <a:xfrm>
            <a:off x="10103005" y="4776427"/>
            <a:ext cx="554045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78EA7BDB-4AA5-445C-05DC-F232230CF87F}"/>
              </a:ext>
            </a:extLst>
          </p:cNvPr>
          <p:cNvCxnSpPr>
            <a:cxnSpLocks/>
          </p:cNvCxnSpPr>
          <p:nvPr/>
        </p:nvCxnSpPr>
        <p:spPr>
          <a:xfrm>
            <a:off x="11451834" y="4776427"/>
            <a:ext cx="430775" cy="0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DD79901A-333F-DCF1-AB1D-5D41E3AC32BF}"/>
              </a:ext>
            </a:extLst>
          </p:cNvPr>
          <p:cNvSpPr txBox="1"/>
          <p:nvPr/>
        </p:nvSpPr>
        <p:spPr>
          <a:xfrm>
            <a:off x="4552245" y="5070974"/>
            <a:ext cx="3050594" cy="1566386"/>
          </a:xfrm>
          <a:prstGeom prst="roundRect">
            <a:avLst/>
          </a:prstGeom>
          <a:solidFill>
            <a:srgbClr val="FFFF00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Tuesday, 28 July 08:30 – 10:00</a:t>
            </a:r>
          </a:p>
          <a:p>
            <a:pPr algn="ctr">
              <a:spcAft>
                <a:spcPts val="1200"/>
              </a:spcAft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Plenary Talk: Michel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Nussenzweig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Tuesday, 28 July 10:30 - 11:30 </a:t>
            </a:r>
          </a:p>
          <a:p>
            <a:pPr algn="ctr">
              <a:spcAft>
                <a:spcPts val="1200"/>
              </a:spcAft>
            </a:pP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bNAbs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for cure: Hope or hype? (SY19)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Wednesday, 29 July 10:30 - 11:30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Cure and control (OAA15)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harité Text Office"/>
              <a:ea typeface="+mn-ea"/>
              <a:cs typeface="+mn-c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232C6F7-DA5F-303E-EB56-07E79BCF99C4}"/>
              </a:ext>
            </a:extLst>
          </p:cNvPr>
          <p:cNvSpPr txBox="1"/>
          <p:nvPr/>
        </p:nvSpPr>
        <p:spPr>
          <a:xfrm>
            <a:off x="10313114" y="4615026"/>
            <a:ext cx="1472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/>
                <a:ea typeface="+mn-ea"/>
                <a:cs typeface="+mn-cs"/>
              </a:rPr>
              <a:t>2025 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163BD5C-DB95-A00C-2F43-435F1AABD3F1}"/>
              </a:ext>
            </a:extLst>
          </p:cNvPr>
          <p:cNvCxnSpPr>
            <a:cxnSpLocks/>
          </p:cNvCxnSpPr>
          <p:nvPr/>
        </p:nvCxnSpPr>
        <p:spPr>
          <a:xfrm flipH="1" flipV="1">
            <a:off x="7033016" y="1580539"/>
            <a:ext cx="3699808" cy="11866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FD30CBAA-F592-8A8E-1030-0EBD943CC87A}"/>
              </a:ext>
            </a:extLst>
          </p:cNvPr>
          <p:cNvSpPr/>
          <p:nvPr/>
        </p:nvSpPr>
        <p:spPr>
          <a:xfrm>
            <a:off x="235511" y="1162276"/>
            <a:ext cx="11734816" cy="5550703"/>
          </a:xfrm>
          <a:prstGeom prst="round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842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B6D78-23D2-2F28-DC01-C0E26F454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8A56F4E-317E-B110-26FD-0C9BB02C2EC9}"/>
              </a:ext>
            </a:extLst>
          </p:cNvPr>
          <p:cNvCxnSpPr>
            <a:cxnSpLocks/>
          </p:cNvCxnSpPr>
          <p:nvPr/>
        </p:nvCxnSpPr>
        <p:spPr>
          <a:xfrm>
            <a:off x="0" y="959434"/>
            <a:ext cx="121955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AF9831EE-E7E4-5D6A-8FB5-0A0872849A1D}"/>
              </a:ext>
            </a:extLst>
          </p:cNvPr>
          <p:cNvSpPr txBox="1"/>
          <p:nvPr/>
        </p:nvSpPr>
        <p:spPr>
          <a:xfrm>
            <a:off x="4839887" y="232256"/>
            <a:ext cx="25122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sz="2400" dirty="0">
                <a:solidFill>
                  <a:srgbClr val="000000"/>
                </a:solidFill>
                <a:latin typeface="Arial" charset="0"/>
              </a:rPr>
              <a:t>Next-Gen </a:t>
            </a:r>
            <a:r>
              <a:rPr lang="de-DE" sz="2400" dirty="0" err="1">
                <a:solidFill>
                  <a:srgbClr val="000000"/>
                </a:solidFill>
                <a:latin typeface="Arial" charset="0"/>
              </a:rPr>
              <a:t>bNAbs</a:t>
            </a:r>
            <a:endParaRPr lang="de-DE" sz="2400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497938E-910B-EA5A-C547-E4868CE302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511" y="90809"/>
            <a:ext cx="1130151" cy="731002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C74CFA93-80AB-82C0-4CAF-B6E99361770B}"/>
              </a:ext>
            </a:extLst>
          </p:cNvPr>
          <p:cNvGrpSpPr/>
          <p:nvPr/>
        </p:nvGrpSpPr>
        <p:grpSpPr>
          <a:xfrm>
            <a:off x="4407720" y="1367135"/>
            <a:ext cx="4113137" cy="4968249"/>
            <a:chOff x="6269114" y="1367135"/>
            <a:chExt cx="4113137" cy="4968249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B64912DE-7331-69DA-7FC4-4F43AA1949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9114" y="2154968"/>
              <a:ext cx="4113137" cy="3743598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EE02501-B1D9-EF48-81BA-DC430ACD8EDD}"/>
                </a:ext>
              </a:extLst>
            </p:cNvPr>
            <p:cNvSpPr/>
            <p:nvPr/>
          </p:nvSpPr>
          <p:spPr>
            <a:xfrm>
              <a:off x="8325682" y="1367135"/>
              <a:ext cx="107082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2400" dirty="0">
                  <a:solidFill>
                    <a:srgbClr val="000000"/>
                  </a:solidFill>
                  <a:latin typeface="Arial" charset="0"/>
                </a:rPr>
                <a:t>2026</a:t>
              </a:r>
              <a:endParaRPr kumimoji="0" lang="de-DE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0E445EA-8D29-524E-F237-39BCC847C20D}"/>
                </a:ext>
              </a:extLst>
            </p:cNvPr>
            <p:cNvSpPr txBox="1"/>
            <p:nvPr/>
          </p:nvSpPr>
          <p:spPr>
            <a:xfrm>
              <a:off x="7401518" y="6089163"/>
              <a:ext cx="2652021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Gieselmann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Nature Immunology 2026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8296523-3230-B141-D3F3-F0B493FC628D}"/>
              </a:ext>
            </a:extLst>
          </p:cNvPr>
          <p:cNvGrpSpPr/>
          <p:nvPr/>
        </p:nvGrpSpPr>
        <p:grpSpPr>
          <a:xfrm>
            <a:off x="905628" y="1367135"/>
            <a:ext cx="3274660" cy="4968249"/>
            <a:chOff x="1251439" y="1367135"/>
            <a:chExt cx="3274660" cy="496824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3ACECFEA-F40E-6AE0-7E6A-1B32C1F3B739}"/>
                </a:ext>
              </a:extLst>
            </p:cNvPr>
            <p:cNvGrpSpPr/>
            <p:nvPr/>
          </p:nvGrpSpPr>
          <p:grpSpPr>
            <a:xfrm>
              <a:off x="1251439" y="1875101"/>
              <a:ext cx="3218145" cy="4161089"/>
              <a:chOff x="6052490" y="1491420"/>
              <a:chExt cx="3936463" cy="5089882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2076357E-CAD5-8514-E4F2-F7CC82A35A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2564"/>
              <a:stretch>
                <a:fillRect/>
              </a:stretch>
            </p:blipFill>
            <p:spPr>
              <a:xfrm>
                <a:off x="6052490" y="1491420"/>
                <a:ext cx="3802532" cy="5089882"/>
              </a:xfrm>
              <a:prstGeom prst="rect">
                <a:avLst/>
              </a:prstGeom>
            </p:spPr>
          </p:pic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2A3D499-A105-F2C5-FE48-1385194036C0}"/>
                  </a:ext>
                </a:extLst>
              </p:cNvPr>
              <p:cNvSpPr/>
              <p:nvPr/>
            </p:nvSpPr>
            <p:spPr>
              <a:xfrm>
                <a:off x="9653287" y="1491420"/>
                <a:ext cx="335666" cy="41917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6000" tIns="72000" rIns="126000" bIns="72000" rtlCol="0" anchor="t">
                <a:noAutofit/>
              </a:bodyPr>
              <a:lstStyle/>
              <a:p>
                <a:pPr algn="l">
                  <a:spcAft>
                    <a:spcPts val="600"/>
                  </a:spcAft>
                </a:pPr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3D3E2D0-1402-C3DD-1FA2-732A0F2F3ABB}"/>
                </a:ext>
              </a:extLst>
            </p:cNvPr>
            <p:cNvSpPr txBox="1"/>
            <p:nvPr/>
          </p:nvSpPr>
          <p:spPr>
            <a:xfrm>
              <a:off x="1874078" y="6089163"/>
              <a:ext cx="2652021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Gieselmann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Nature Immunology 2025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BB85ACEE-740E-99BC-169B-25BCD4563F7E}"/>
                </a:ext>
              </a:extLst>
            </p:cNvPr>
            <p:cNvSpPr/>
            <p:nvPr/>
          </p:nvSpPr>
          <p:spPr>
            <a:xfrm>
              <a:off x="2564177" y="1367135"/>
              <a:ext cx="107082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2400" dirty="0">
                  <a:solidFill>
                    <a:srgbClr val="000000"/>
                  </a:solidFill>
                  <a:latin typeface="Arial" charset="0"/>
                </a:rPr>
                <a:t>2025</a:t>
              </a:r>
              <a:endParaRPr kumimoji="0" lang="de-DE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6F7EE808-111B-E960-34D2-C3D440F8EB02}"/>
              </a:ext>
            </a:extLst>
          </p:cNvPr>
          <p:cNvSpPr/>
          <p:nvPr/>
        </p:nvSpPr>
        <p:spPr>
          <a:xfrm>
            <a:off x="235511" y="1162276"/>
            <a:ext cx="11734816" cy="5550703"/>
          </a:xfrm>
          <a:prstGeom prst="round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3124FA-4721-FD6E-42F7-764FE4CB3C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64293" y="3734924"/>
            <a:ext cx="2471238" cy="1366264"/>
          </a:xfrm>
          <a:prstGeom prst="roundRect">
            <a:avLst/>
          </a:prstGeom>
        </p:spPr>
      </p:pic>
      <p:pic>
        <p:nvPicPr>
          <p:cNvPr id="7" name="Picture 6" descr="Universität zu Köln – Wikipedia">
            <a:extLst>
              <a:ext uri="{FF2B5EF4-FFF2-40B4-BE49-F238E27FC236}">
                <a16:creationId xmlns:a16="http://schemas.microsoft.com/office/drawing/2014/main" id="{88598424-C697-13B5-1A63-77F4E24373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14296" y="2282091"/>
            <a:ext cx="2771232" cy="1249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5957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C139F24-B950-3D67-6B30-1DDEDB3BF782}"/>
              </a:ext>
            </a:extLst>
          </p:cNvPr>
          <p:cNvCxnSpPr>
            <a:cxnSpLocks/>
          </p:cNvCxnSpPr>
          <p:nvPr/>
        </p:nvCxnSpPr>
        <p:spPr>
          <a:xfrm>
            <a:off x="0" y="959434"/>
            <a:ext cx="121955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BE6E7458-A1D2-D6E2-15A2-03B253548476}"/>
              </a:ext>
            </a:extLst>
          </p:cNvPr>
          <p:cNvSpPr txBox="1"/>
          <p:nvPr/>
        </p:nvSpPr>
        <p:spPr>
          <a:xfrm>
            <a:off x="3727440" y="297838"/>
            <a:ext cx="51331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Antibody-based HIV immunotherapy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304D9F8E-3A95-DB4F-39D5-EEAFC33B513D}"/>
              </a:ext>
            </a:extLst>
          </p:cNvPr>
          <p:cNvSpPr/>
          <p:nvPr/>
        </p:nvSpPr>
        <p:spPr>
          <a:xfrm>
            <a:off x="235511" y="1162276"/>
            <a:ext cx="11734816" cy="5550703"/>
          </a:xfrm>
          <a:prstGeom prst="round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AD5F6D3-ED55-5371-7B30-C107BEB5DD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511" y="90809"/>
            <a:ext cx="1130151" cy="731002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75FAB9E4-374F-EDC6-84EE-1CFAF4533B23}"/>
              </a:ext>
            </a:extLst>
          </p:cNvPr>
          <p:cNvGrpSpPr/>
          <p:nvPr/>
        </p:nvGrpSpPr>
        <p:grpSpPr>
          <a:xfrm>
            <a:off x="1287794" y="1445118"/>
            <a:ext cx="9616412" cy="5029745"/>
            <a:chOff x="1287794" y="1445118"/>
            <a:chExt cx="9616412" cy="5029745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8C55B38D-7906-20AD-D975-B1898052093A}"/>
                </a:ext>
              </a:extLst>
            </p:cNvPr>
            <p:cNvGrpSpPr/>
            <p:nvPr/>
          </p:nvGrpSpPr>
          <p:grpSpPr>
            <a:xfrm>
              <a:off x="1287794" y="1445118"/>
              <a:ext cx="9616412" cy="5029745"/>
              <a:chOff x="235511" y="1317365"/>
              <a:chExt cx="11594748" cy="6064490"/>
            </a:xfrm>
          </p:grpSpPr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75305EF-FD20-7B7D-F334-BF4AA2D88763}"/>
                  </a:ext>
                </a:extLst>
              </p:cNvPr>
              <p:cNvSpPr txBox="1"/>
              <p:nvPr/>
            </p:nvSpPr>
            <p:spPr>
              <a:xfrm>
                <a:off x="929600" y="3982153"/>
                <a:ext cx="710707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RIO </a:t>
                </a:r>
              </a:p>
              <a:p>
                <a:pPr algn="ctr"/>
                <a:r>
                  <a:rPr lang="en-US" sz="2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Trial</a:t>
                </a: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0530BD3-3EE0-C64A-802F-ED8519D40194}"/>
                  </a:ext>
                </a:extLst>
              </p:cNvPr>
              <p:cNvSpPr txBox="1"/>
              <p:nvPr/>
            </p:nvSpPr>
            <p:spPr>
              <a:xfrm>
                <a:off x="721337" y="1940497"/>
                <a:ext cx="1127232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FRESH </a:t>
                </a:r>
              </a:p>
              <a:p>
                <a:pPr algn="ctr"/>
                <a:r>
                  <a:rPr lang="en-US" sz="2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Trial</a:t>
                </a:r>
              </a:p>
            </p:txBody>
          </p: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E68D82C0-5D1B-35DC-67D6-972A08F63820}"/>
                  </a:ext>
                </a:extLst>
              </p:cNvPr>
              <p:cNvGrpSpPr/>
              <p:nvPr/>
            </p:nvGrpSpPr>
            <p:grpSpPr>
              <a:xfrm>
                <a:off x="6102845" y="1317365"/>
                <a:ext cx="4265271" cy="1885730"/>
                <a:chOff x="4524018" y="2317328"/>
                <a:chExt cx="4346108" cy="1921469"/>
              </a:xfrm>
            </p:grpSpPr>
            <p:pic>
              <p:nvPicPr>
                <p:cNvPr id="7" name="Picture 4" descr="Prizes and Awards | Science | AAAS">
                  <a:extLst>
                    <a:ext uri="{FF2B5EF4-FFF2-40B4-BE49-F238E27FC236}">
                      <a16:creationId xmlns:a16="http://schemas.microsoft.com/office/drawing/2014/main" id="{57FB5EC3-0FDD-F268-780A-CA2E97941B1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0586" y="2317328"/>
                  <a:ext cx="1242003" cy="33680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A40EDF4B-39E9-7CC7-AA72-89AD5C2F81EC}"/>
                    </a:ext>
                  </a:extLst>
                </p:cNvPr>
                <p:cNvGrpSpPr/>
                <p:nvPr/>
              </p:nvGrpSpPr>
              <p:grpSpPr>
                <a:xfrm>
                  <a:off x="4524018" y="2700858"/>
                  <a:ext cx="4346108" cy="1537939"/>
                  <a:chOff x="742638" y="2060735"/>
                  <a:chExt cx="7531975" cy="2665309"/>
                </a:xfrm>
              </p:grpSpPr>
              <p:pic>
                <p:nvPicPr>
                  <p:cNvPr id="9" name="Picture 8">
                    <a:extLst>
                      <a:ext uri="{FF2B5EF4-FFF2-40B4-BE49-F238E27FC236}">
                        <a16:creationId xmlns:a16="http://schemas.microsoft.com/office/drawing/2014/main" id="{4F9196F4-F628-9B4D-1CE2-C137D0700CE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rcRect t="12034"/>
                  <a:stretch>
                    <a:fillRect/>
                  </a:stretch>
                </p:blipFill>
                <p:spPr>
                  <a:xfrm>
                    <a:off x="742638" y="2060735"/>
                    <a:ext cx="7531975" cy="2311906"/>
                  </a:xfrm>
                  <a:prstGeom prst="rect">
                    <a:avLst/>
                  </a:prstGeom>
                </p:spPr>
              </p:pic>
              <p:pic>
                <p:nvPicPr>
                  <p:cNvPr id="10" name="Picture 9">
                    <a:extLst>
                      <a:ext uri="{FF2B5EF4-FFF2-40B4-BE49-F238E27FC236}">
                        <a16:creationId xmlns:a16="http://schemas.microsoft.com/office/drawing/2014/main" id="{4F3FCD8C-695F-72ED-5822-0EA43627E30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806012" y="4455927"/>
                    <a:ext cx="5064701" cy="270117"/>
                  </a:xfrm>
                  <a:prstGeom prst="rect">
                    <a:avLst/>
                  </a:prstGeom>
                </p:spPr>
              </p:pic>
            </p:grpSp>
          </p:grpSp>
          <p:pic>
            <p:nvPicPr>
              <p:cNvPr id="11" name="Picture 6">
                <a:extLst>
                  <a:ext uri="{FF2B5EF4-FFF2-40B4-BE49-F238E27FC236}">
                    <a16:creationId xmlns:a16="http://schemas.microsoft.com/office/drawing/2014/main" id="{E4716168-B659-3294-2554-A5DD017118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83" t="9171" b="4167"/>
              <a:stretch>
                <a:fillRect/>
              </a:stretch>
            </p:blipFill>
            <p:spPr bwMode="auto">
              <a:xfrm>
                <a:off x="2421961" y="3388224"/>
                <a:ext cx="3352776" cy="1895744"/>
              </a:xfrm>
              <a:prstGeom prst="round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B6D4047B-D3E0-50D4-6960-83356F079D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421961" y="1327378"/>
                <a:ext cx="3352776" cy="1895744"/>
              </a:xfrm>
              <a:prstGeom prst="roundRect">
                <a:avLst/>
              </a:prstGeom>
            </p:spPr>
          </p:pic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1C798303-1546-9C81-E58C-C747F9644459}"/>
                  </a:ext>
                </a:extLst>
              </p:cNvPr>
              <p:cNvGrpSpPr/>
              <p:nvPr/>
            </p:nvGrpSpPr>
            <p:grpSpPr>
              <a:xfrm>
                <a:off x="6064031" y="3654906"/>
                <a:ext cx="5766228" cy="1309207"/>
                <a:chOff x="2773676" y="3916012"/>
                <a:chExt cx="4528910" cy="1028277"/>
              </a:xfrm>
            </p:grpSpPr>
            <p:pic>
              <p:nvPicPr>
                <p:cNvPr id="14" name="Picture 13">
                  <a:extLst>
                    <a:ext uri="{FF2B5EF4-FFF2-40B4-BE49-F238E27FC236}">
                      <a16:creationId xmlns:a16="http://schemas.microsoft.com/office/drawing/2014/main" id="{0998C46F-15E3-8B94-B1AA-8AC94EEEA9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21952" r="11174" b="38624"/>
                <a:stretch>
                  <a:fillRect/>
                </a:stretch>
              </p:blipFill>
              <p:spPr>
                <a:xfrm>
                  <a:off x="2773676" y="4283277"/>
                  <a:ext cx="4528910" cy="661012"/>
                </a:xfrm>
                <a:prstGeom prst="rect">
                  <a:avLst/>
                </a:prstGeom>
              </p:spPr>
            </p:pic>
            <p:pic>
              <p:nvPicPr>
                <p:cNvPr id="15" name="Picture 14">
                  <a:extLst>
                    <a:ext uri="{FF2B5EF4-FFF2-40B4-BE49-F238E27FC236}">
                      <a16:creationId xmlns:a16="http://schemas.microsoft.com/office/drawing/2014/main" id="{1F20CAC3-0FD1-727C-9DFB-4126026D4DF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9084" b="86519"/>
                <a:stretch>
                  <a:fillRect/>
                </a:stretch>
              </p:blipFill>
              <p:spPr>
                <a:xfrm>
                  <a:off x="2778387" y="3916012"/>
                  <a:ext cx="3116856" cy="322785"/>
                </a:xfrm>
                <a:prstGeom prst="rect">
                  <a:avLst/>
                </a:prstGeom>
              </p:spPr>
            </p:pic>
          </p:grpSp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1C1574E4-9F4C-D294-4A3B-2B2F480151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0154"/>
              <a:stretch>
                <a:fillRect/>
              </a:stretch>
            </p:blipFill>
            <p:spPr>
              <a:xfrm>
                <a:off x="6114918" y="5881665"/>
                <a:ext cx="4805677" cy="1500190"/>
              </a:xfrm>
              <a:prstGeom prst="rect">
                <a:avLst/>
              </a:prstGeom>
            </p:spPr>
          </p:pic>
          <p:pic>
            <p:nvPicPr>
              <p:cNvPr id="25" name="Picture 24" descr="Dr. Rachel Rutishauser outlines the clinical trial at amfAR’s HIV Cure Summit">
                <a:extLst>
                  <a:ext uri="{FF2B5EF4-FFF2-40B4-BE49-F238E27FC236}">
                    <a16:creationId xmlns:a16="http://schemas.microsoft.com/office/drawing/2014/main" id="{68980B75-2F4C-F548-57A1-A1F50AFF64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rcRect l="216" t="11743" r="-216" b="29637"/>
              <a:stretch>
                <a:fillRect/>
              </a:stretch>
            </p:blipFill>
            <p:spPr>
              <a:xfrm>
                <a:off x="2421961" y="5449070"/>
                <a:ext cx="3380948" cy="1878855"/>
              </a:xfrm>
              <a:prstGeom prst="roundRect">
                <a:avLst/>
              </a:prstGeom>
            </p:spPr>
          </p:pic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C61187C-3BE5-831A-63EE-C18FEF808418}"/>
                  </a:ext>
                </a:extLst>
              </p:cNvPr>
              <p:cNvSpPr txBox="1"/>
              <p:nvPr/>
            </p:nvSpPr>
            <p:spPr>
              <a:xfrm>
                <a:off x="235511" y="6098589"/>
                <a:ext cx="2098884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UCSF-amfAR </a:t>
                </a:r>
              </a:p>
              <a:p>
                <a:pPr algn="ctr"/>
                <a:r>
                  <a:rPr lang="en-US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Trial</a:t>
                </a:r>
              </a:p>
            </p:txBody>
          </p:sp>
        </p:grp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A25A473F-9AE6-7304-7A09-73B777A7AAB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176" t="-7641" r="31534" b="77740"/>
            <a:stretch>
              <a:fillRect/>
            </a:stretch>
          </p:blipFill>
          <p:spPr>
            <a:xfrm>
              <a:off x="5949263" y="4728739"/>
              <a:ext cx="1728049" cy="5275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976203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24FF9E7-98E8-04F3-28BD-ABCB4BCF1728}"/>
              </a:ext>
            </a:extLst>
          </p:cNvPr>
          <p:cNvCxnSpPr>
            <a:cxnSpLocks/>
          </p:cNvCxnSpPr>
          <p:nvPr/>
        </p:nvCxnSpPr>
        <p:spPr>
          <a:xfrm>
            <a:off x="0" y="959434"/>
            <a:ext cx="121955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C364914F-E071-AB86-40DB-7A50C623FDBA}"/>
              </a:ext>
            </a:extLst>
          </p:cNvPr>
          <p:cNvSpPr txBox="1"/>
          <p:nvPr/>
        </p:nvSpPr>
        <p:spPr>
          <a:xfrm>
            <a:off x="3727440" y="297838"/>
            <a:ext cx="51331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Antibody-based HIV immunotherapy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0" name="Picture 109">
            <a:extLst>
              <a:ext uri="{FF2B5EF4-FFF2-40B4-BE49-F238E27FC236}">
                <a16:creationId xmlns:a16="http://schemas.microsoft.com/office/drawing/2014/main" id="{826C1236-57D6-4CAC-4D5B-43E3448093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27"/>
          <a:stretch>
            <a:fillRect/>
          </a:stretch>
        </p:blipFill>
        <p:spPr>
          <a:xfrm>
            <a:off x="1197603" y="1425716"/>
            <a:ext cx="9577268" cy="5023821"/>
          </a:xfrm>
          <a:prstGeom prst="rect">
            <a:avLst/>
          </a:prstGeom>
        </p:spPr>
      </p:pic>
      <p:sp>
        <p:nvSpPr>
          <p:cNvPr id="111" name="Rounded Rectangle 110">
            <a:extLst>
              <a:ext uri="{FF2B5EF4-FFF2-40B4-BE49-F238E27FC236}">
                <a16:creationId xmlns:a16="http://schemas.microsoft.com/office/drawing/2014/main" id="{F9166A93-8736-4538-E79F-6540432646DA}"/>
              </a:ext>
            </a:extLst>
          </p:cNvPr>
          <p:cNvSpPr/>
          <p:nvPr/>
        </p:nvSpPr>
        <p:spPr>
          <a:xfrm>
            <a:off x="235511" y="1162276"/>
            <a:ext cx="11734816" cy="5550703"/>
          </a:xfrm>
          <a:prstGeom prst="round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B223EF2-32B4-1F64-B9F1-3FFAE0D324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511" y="90809"/>
            <a:ext cx="1130151" cy="73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9505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D6EA7C-AB51-41ED-678B-9DE20C72F4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CA0B461-6476-25E3-8358-796A6C348B18}"/>
              </a:ext>
            </a:extLst>
          </p:cNvPr>
          <p:cNvCxnSpPr>
            <a:cxnSpLocks/>
          </p:cNvCxnSpPr>
          <p:nvPr/>
        </p:nvCxnSpPr>
        <p:spPr>
          <a:xfrm>
            <a:off x="0" y="959434"/>
            <a:ext cx="121955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FF74B6BC-2E39-0192-7AB2-0696C95BE235}"/>
              </a:ext>
            </a:extLst>
          </p:cNvPr>
          <p:cNvSpPr txBox="1"/>
          <p:nvPr/>
        </p:nvSpPr>
        <p:spPr>
          <a:xfrm>
            <a:off x="3727440" y="297838"/>
            <a:ext cx="51331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Antibody-based HIV immunotherapy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Rounded Rectangle 110">
            <a:extLst>
              <a:ext uri="{FF2B5EF4-FFF2-40B4-BE49-F238E27FC236}">
                <a16:creationId xmlns:a16="http://schemas.microsoft.com/office/drawing/2014/main" id="{E05FAE64-C899-67A5-2E87-197C49D06AFA}"/>
              </a:ext>
            </a:extLst>
          </p:cNvPr>
          <p:cNvSpPr/>
          <p:nvPr/>
        </p:nvSpPr>
        <p:spPr>
          <a:xfrm>
            <a:off x="235511" y="1162276"/>
            <a:ext cx="11734816" cy="5550703"/>
          </a:xfrm>
          <a:prstGeom prst="round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BDAB1DC-533C-629E-22EB-7226E65241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511" y="90809"/>
            <a:ext cx="1130151" cy="73100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C7D43A5-5444-F80A-F9DA-3526BABA888F}"/>
              </a:ext>
            </a:extLst>
          </p:cNvPr>
          <p:cNvSpPr txBox="1"/>
          <p:nvPr/>
        </p:nvSpPr>
        <p:spPr>
          <a:xfrm>
            <a:off x="2671917" y="1286151"/>
            <a:ext cx="61058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UCSF-amfAR study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Combination immunotherapy trial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9525A69-4766-5AFD-3A0B-C5DC2F05AAD5}"/>
              </a:ext>
            </a:extLst>
          </p:cNvPr>
          <p:cNvGrpSpPr/>
          <p:nvPr/>
        </p:nvGrpSpPr>
        <p:grpSpPr>
          <a:xfrm>
            <a:off x="1838633" y="1932482"/>
            <a:ext cx="7772400" cy="4627680"/>
            <a:chOff x="1838633" y="1932482"/>
            <a:chExt cx="7772400" cy="462768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A572E24-3B7C-C5E0-CAF3-5D49D82E35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38633" y="1932482"/>
              <a:ext cx="7772400" cy="4627680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C1531D5-A5B1-2CC7-1DEF-ABB777DE991F}"/>
                </a:ext>
              </a:extLst>
            </p:cNvPr>
            <p:cNvSpPr/>
            <p:nvPr/>
          </p:nvSpPr>
          <p:spPr>
            <a:xfrm>
              <a:off x="1838633" y="1932482"/>
              <a:ext cx="285135" cy="2207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6000" tIns="72000" rIns="126000" bIns="72000" rtlCol="0" anchor="t">
              <a:noAutofit/>
            </a:bodyPr>
            <a:lstStyle/>
            <a:p>
              <a:pPr algn="l">
                <a:spcAft>
                  <a:spcPts val="600"/>
                </a:spcAft>
              </a:pPr>
              <a:endParaRPr lang="en-US" sz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B2139AFE-3CEC-81AC-6FF1-16AFA97DF551}"/>
              </a:ext>
            </a:extLst>
          </p:cNvPr>
          <p:cNvSpPr txBox="1"/>
          <p:nvPr/>
        </p:nvSpPr>
        <p:spPr>
          <a:xfrm>
            <a:off x="9171943" y="6419852"/>
            <a:ext cx="265202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Peluso, Nature 2025</a:t>
            </a:r>
          </a:p>
        </p:txBody>
      </p:sp>
    </p:spTree>
    <p:extLst>
      <p:ext uri="{BB962C8B-B14F-4D97-AF65-F5344CB8AC3E}">
        <p14:creationId xmlns:p14="http://schemas.microsoft.com/office/powerpoint/2010/main" val="75453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3510257-1078-0CE2-F7ED-F8837660B049}"/>
              </a:ext>
            </a:extLst>
          </p:cNvPr>
          <p:cNvSpPr txBox="1"/>
          <p:nvPr/>
        </p:nvSpPr>
        <p:spPr>
          <a:xfrm>
            <a:off x="1994808" y="5764415"/>
            <a:ext cx="82023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itchFamily="2" charset="2"/>
              </a:rPr>
              <a:t> Post-intervention control in 10-20% of individuals across diverse demographics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6735A23-7002-7427-4C17-88018279BCB1}"/>
              </a:ext>
            </a:extLst>
          </p:cNvPr>
          <p:cNvCxnSpPr>
            <a:cxnSpLocks/>
          </p:cNvCxnSpPr>
          <p:nvPr/>
        </p:nvCxnSpPr>
        <p:spPr>
          <a:xfrm>
            <a:off x="0" y="959434"/>
            <a:ext cx="121955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2848946E-5564-D2A8-2FFC-CCC75CE0BCFA}"/>
              </a:ext>
            </a:extLst>
          </p:cNvPr>
          <p:cNvSpPr txBox="1"/>
          <p:nvPr/>
        </p:nvSpPr>
        <p:spPr>
          <a:xfrm>
            <a:off x="3727440" y="297838"/>
            <a:ext cx="51331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Antibody-based HIV immunotherapy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E4EEA6-7243-3DAB-C3CB-7E89D05699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63" y="1347795"/>
            <a:ext cx="10650873" cy="4162409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57D314D-1110-246B-971B-E0FCFA035DEA}"/>
              </a:ext>
            </a:extLst>
          </p:cNvPr>
          <p:cNvSpPr/>
          <p:nvPr/>
        </p:nvSpPr>
        <p:spPr>
          <a:xfrm>
            <a:off x="235511" y="1162276"/>
            <a:ext cx="11734816" cy="5550703"/>
          </a:xfrm>
          <a:prstGeom prst="round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0039A0-21B2-2509-5A2B-C9D4A1906CD0}"/>
              </a:ext>
            </a:extLst>
          </p:cNvPr>
          <p:cNvSpPr txBox="1"/>
          <p:nvPr/>
        </p:nvSpPr>
        <p:spPr>
          <a:xfrm>
            <a:off x="8995446" y="5449502"/>
            <a:ext cx="265202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Magdalena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Schwarzmüller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, Ole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Soogard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1B759BE-C40F-B43F-ED6B-1492A9E5C7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511" y="90809"/>
            <a:ext cx="1130151" cy="73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6397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B29D6-432D-2541-2938-BC42A6EB5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A1D97A44-0D38-59E7-89E9-974C6C35A8A6}"/>
              </a:ext>
            </a:extLst>
          </p:cNvPr>
          <p:cNvSpPr/>
          <p:nvPr/>
        </p:nvSpPr>
        <p:spPr>
          <a:xfrm>
            <a:off x="235511" y="1162276"/>
            <a:ext cx="11734816" cy="5550703"/>
          </a:xfrm>
          <a:prstGeom prst="round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E2F597-3607-2770-54E0-620EAABF67B3}"/>
              </a:ext>
            </a:extLst>
          </p:cNvPr>
          <p:cNvSpPr txBox="1"/>
          <p:nvPr/>
        </p:nvSpPr>
        <p:spPr>
          <a:xfrm>
            <a:off x="5153216" y="265081"/>
            <a:ext cx="1451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HIV Cure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55B0037-FBF4-A2EC-8C56-5FA596EF2D09}"/>
              </a:ext>
            </a:extLst>
          </p:cNvPr>
          <p:cNvCxnSpPr>
            <a:cxnSpLocks/>
          </p:cNvCxnSpPr>
          <p:nvPr/>
        </p:nvCxnSpPr>
        <p:spPr>
          <a:xfrm>
            <a:off x="0" y="959434"/>
            <a:ext cx="121955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2F8A7DA5-E66C-993C-792B-09D23BEFC37F}"/>
              </a:ext>
            </a:extLst>
          </p:cNvPr>
          <p:cNvGrpSpPr/>
          <p:nvPr/>
        </p:nvGrpSpPr>
        <p:grpSpPr>
          <a:xfrm>
            <a:off x="2929468" y="1234090"/>
            <a:ext cx="6333063" cy="2440447"/>
            <a:chOff x="699502" y="1320631"/>
            <a:chExt cx="6333063" cy="2440447"/>
          </a:xfrm>
        </p:grpSpPr>
        <p:pic>
          <p:nvPicPr>
            <p:cNvPr id="3" name="Picture 2" descr="A picture containing circle, text, screenshot, diagram&#10;&#10;Description automatically generated">
              <a:extLst>
                <a:ext uri="{FF2B5EF4-FFF2-40B4-BE49-F238E27FC236}">
                  <a16:creationId xmlns:a16="http://schemas.microsoft.com/office/drawing/2014/main" id="{AFDEAD5B-86C4-B13C-42D8-27C1D613A1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54808"/>
            <a:stretch/>
          </p:blipFill>
          <p:spPr>
            <a:xfrm>
              <a:off x="699502" y="1440080"/>
              <a:ext cx="6333063" cy="2320998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7E7A42B-B2FE-880B-F95B-4B63B517CAF5}"/>
                </a:ext>
              </a:extLst>
            </p:cNvPr>
            <p:cNvSpPr/>
            <p:nvPr/>
          </p:nvSpPr>
          <p:spPr>
            <a:xfrm>
              <a:off x="3030256" y="1320631"/>
              <a:ext cx="1234987" cy="56380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840FD4B-9CAF-113D-EA35-5B838AA309A1}"/>
              </a:ext>
            </a:extLst>
          </p:cNvPr>
          <p:cNvGrpSpPr/>
          <p:nvPr/>
        </p:nvGrpSpPr>
        <p:grpSpPr>
          <a:xfrm>
            <a:off x="2786906" y="3769351"/>
            <a:ext cx="6471519" cy="2811008"/>
            <a:chOff x="540545" y="3294852"/>
            <a:chExt cx="6471519" cy="2811008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B549D88-B6E3-F968-B9B1-212F1561C7DF}"/>
                </a:ext>
              </a:extLst>
            </p:cNvPr>
            <p:cNvGrpSpPr/>
            <p:nvPr/>
          </p:nvGrpSpPr>
          <p:grpSpPr>
            <a:xfrm>
              <a:off x="679001" y="3798717"/>
              <a:ext cx="6333063" cy="2307143"/>
              <a:chOff x="679001" y="989044"/>
              <a:chExt cx="6333063" cy="2307143"/>
            </a:xfrm>
          </p:grpSpPr>
          <p:pic>
            <p:nvPicPr>
              <p:cNvPr id="9" name="Picture 8" descr="A picture containing circle, text, screenshot, diagram&#10;&#10;Description automatically generated">
                <a:extLst>
                  <a:ext uri="{FF2B5EF4-FFF2-40B4-BE49-F238E27FC236}">
                    <a16:creationId xmlns:a16="http://schemas.microsoft.com/office/drawing/2014/main" id="{B0160516-8A63-A2A1-5860-1AD27472CC2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t="54754" b="324"/>
              <a:stretch/>
            </p:blipFill>
            <p:spPr>
              <a:xfrm>
                <a:off x="679001" y="989044"/>
                <a:ext cx="6333063" cy="2307143"/>
              </a:xfrm>
              <a:prstGeom prst="rect">
                <a:avLst/>
              </a:prstGeom>
            </p:spPr>
          </p:pic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3C9070D5-2D31-CDEA-B992-CD8B22265533}"/>
                  </a:ext>
                </a:extLst>
              </p:cNvPr>
              <p:cNvSpPr/>
              <p:nvPr/>
            </p:nvSpPr>
            <p:spPr>
              <a:xfrm>
                <a:off x="3009756" y="2974206"/>
                <a:ext cx="1234986" cy="2716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pic>
          <p:nvPicPr>
            <p:cNvPr id="8" name="Picture 7" descr="A picture containing circle, text, screenshot, diagram&#10;&#10;Description automatically generated">
              <a:extLst>
                <a:ext uri="{FF2B5EF4-FFF2-40B4-BE49-F238E27FC236}">
                  <a16:creationId xmlns:a16="http://schemas.microsoft.com/office/drawing/2014/main" id="{38B1F38C-5A48-47DF-1015-F7342A7D04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45105" b="45295"/>
            <a:stretch/>
          </p:blipFill>
          <p:spPr>
            <a:xfrm>
              <a:off x="540545" y="3294852"/>
              <a:ext cx="6471519" cy="503865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2B3EF0BC-234F-67AB-050B-2D06E479196E}"/>
              </a:ext>
            </a:extLst>
          </p:cNvPr>
          <p:cNvSpPr txBox="1"/>
          <p:nvPr/>
        </p:nvSpPr>
        <p:spPr>
          <a:xfrm>
            <a:off x="5117053" y="1230379"/>
            <a:ext cx="16621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Eradication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96E65D9-CEE8-E45D-9B92-9C829C4B9BFB}"/>
              </a:ext>
            </a:extLst>
          </p:cNvPr>
          <p:cNvSpPr txBox="1"/>
          <p:nvPr/>
        </p:nvSpPr>
        <p:spPr>
          <a:xfrm>
            <a:off x="5117053" y="6180249"/>
            <a:ext cx="16621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Remission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9031804-2A0F-C79F-0F2F-D52C03C0D7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511" y="90809"/>
            <a:ext cx="1130151" cy="73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8476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BA4DF-CB5C-2968-64D2-5C9DE88C2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A61ACDE8-AFFE-4B29-1F0C-0396355D4DE7}"/>
              </a:ext>
            </a:extLst>
          </p:cNvPr>
          <p:cNvSpPr/>
          <p:nvPr/>
        </p:nvSpPr>
        <p:spPr>
          <a:xfrm>
            <a:off x="235511" y="1162276"/>
            <a:ext cx="11734816" cy="5550703"/>
          </a:xfrm>
          <a:prstGeom prst="round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905632-FE3E-7A2C-C420-CC223BABCD11}"/>
              </a:ext>
            </a:extLst>
          </p:cNvPr>
          <p:cNvSpPr txBox="1"/>
          <p:nvPr/>
        </p:nvSpPr>
        <p:spPr>
          <a:xfrm>
            <a:off x="5153216" y="265081"/>
            <a:ext cx="1451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HIV Cure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3406EC7-A782-6FD0-68C7-EB5715E5BF1E}"/>
              </a:ext>
            </a:extLst>
          </p:cNvPr>
          <p:cNvCxnSpPr>
            <a:cxnSpLocks/>
          </p:cNvCxnSpPr>
          <p:nvPr/>
        </p:nvCxnSpPr>
        <p:spPr>
          <a:xfrm>
            <a:off x="0" y="959434"/>
            <a:ext cx="121955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4292ECC7-07F7-C9F7-8352-6F3B93414B92}"/>
              </a:ext>
            </a:extLst>
          </p:cNvPr>
          <p:cNvGrpSpPr/>
          <p:nvPr/>
        </p:nvGrpSpPr>
        <p:grpSpPr>
          <a:xfrm>
            <a:off x="2929468" y="1234090"/>
            <a:ext cx="6333063" cy="2440447"/>
            <a:chOff x="699502" y="1320631"/>
            <a:chExt cx="6333063" cy="2440447"/>
          </a:xfrm>
        </p:grpSpPr>
        <p:pic>
          <p:nvPicPr>
            <p:cNvPr id="3" name="Picture 2" descr="A picture containing circle, text, screenshot, diagram&#10;&#10;Description automatically generated">
              <a:extLst>
                <a:ext uri="{FF2B5EF4-FFF2-40B4-BE49-F238E27FC236}">
                  <a16:creationId xmlns:a16="http://schemas.microsoft.com/office/drawing/2014/main" id="{DD05899B-7B00-2B3C-9FA9-89C04906BB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54808"/>
            <a:stretch/>
          </p:blipFill>
          <p:spPr>
            <a:xfrm>
              <a:off x="699502" y="1440080"/>
              <a:ext cx="6333063" cy="2320998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2C924EE-91E2-1563-528E-481CD5EA12DF}"/>
                </a:ext>
              </a:extLst>
            </p:cNvPr>
            <p:cNvSpPr/>
            <p:nvPr/>
          </p:nvSpPr>
          <p:spPr>
            <a:xfrm>
              <a:off x="3030256" y="1320631"/>
              <a:ext cx="1234987" cy="56380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36ADC9F-A6E0-FD0D-E610-074395E05836}"/>
              </a:ext>
            </a:extLst>
          </p:cNvPr>
          <p:cNvGrpSpPr/>
          <p:nvPr/>
        </p:nvGrpSpPr>
        <p:grpSpPr>
          <a:xfrm>
            <a:off x="2786906" y="3769351"/>
            <a:ext cx="6471519" cy="2811008"/>
            <a:chOff x="540545" y="3294852"/>
            <a:chExt cx="6471519" cy="2811008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F89678B-9765-BC9A-88BB-EDD7016027BB}"/>
                </a:ext>
              </a:extLst>
            </p:cNvPr>
            <p:cNvGrpSpPr/>
            <p:nvPr/>
          </p:nvGrpSpPr>
          <p:grpSpPr>
            <a:xfrm>
              <a:off x="679001" y="3798717"/>
              <a:ext cx="6333063" cy="2307143"/>
              <a:chOff x="679001" y="989044"/>
              <a:chExt cx="6333063" cy="2307143"/>
            </a:xfrm>
          </p:grpSpPr>
          <p:pic>
            <p:nvPicPr>
              <p:cNvPr id="9" name="Picture 8" descr="A picture containing circle, text, screenshot, diagram&#10;&#10;Description automatically generated">
                <a:extLst>
                  <a:ext uri="{FF2B5EF4-FFF2-40B4-BE49-F238E27FC236}">
                    <a16:creationId xmlns:a16="http://schemas.microsoft.com/office/drawing/2014/main" id="{95C3422E-861A-9A99-0366-4200719571A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t="54754" b="324"/>
              <a:stretch/>
            </p:blipFill>
            <p:spPr>
              <a:xfrm>
                <a:off x="679001" y="989044"/>
                <a:ext cx="6333063" cy="2307143"/>
              </a:xfrm>
              <a:prstGeom prst="rect">
                <a:avLst/>
              </a:prstGeom>
            </p:spPr>
          </p:pic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34C54E53-0279-4D5E-8289-DBD1130083A0}"/>
                  </a:ext>
                </a:extLst>
              </p:cNvPr>
              <p:cNvSpPr/>
              <p:nvPr/>
            </p:nvSpPr>
            <p:spPr>
              <a:xfrm>
                <a:off x="3009756" y="2974206"/>
                <a:ext cx="1234986" cy="27163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pic>
          <p:nvPicPr>
            <p:cNvPr id="8" name="Picture 7" descr="A picture containing circle, text, screenshot, diagram&#10;&#10;Description automatically generated">
              <a:extLst>
                <a:ext uri="{FF2B5EF4-FFF2-40B4-BE49-F238E27FC236}">
                  <a16:creationId xmlns:a16="http://schemas.microsoft.com/office/drawing/2014/main" id="{E1DF0B62-8338-0CF6-6341-73B2511E12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45105" b="45295"/>
            <a:stretch/>
          </p:blipFill>
          <p:spPr>
            <a:xfrm>
              <a:off x="540545" y="3294852"/>
              <a:ext cx="6471519" cy="503865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8AC83458-22E4-F714-9E2F-D35AA8D913BE}"/>
              </a:ext>
            </a:extLst>
          </p:cNvPr>
          <p:cNvSpPr txBox="1"/>
          <p:nvPr/>
        </p:nvSpPr>
        <p:spPr>
          <a:xfrm>
            <a:off x="5117053" y="1230379"/>
            <a:ext cx="16621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Eradication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0AB376F-183A-D947-B72B-3D025EDEDEA0}"/>
              </a:ext>
            </a:extLst>
          </p:cNvPr>
          <p:cNvSpPr txBox="1"/>
          <p:nvPr/>
        </p:nvSpPr>
        <p:spPr>
          <a:xfrm>
            <a:off x="5117053" y="6180249"/>
            <a:ext cx="16621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Remission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807594C-07FC-8F08-E83A-19FD7FE0F1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511" y="90809"/>
            <a:ext cx="1130151" cy="731002"/>
          </a:xfrm>
          <a:prstGeom prst="rect">
            <a:avLst/>
          </a:prstGeom>
        </p:spPr>
      </p:pic>
      <p:pic>
        <p:nvPicPr>
          <p:cNvPr id="15" name="Graphic 14" descr="Woman">
            <a:extLst>
              <a:ext uri="{FF2B5EF4-FFF2-40B4-BE49-F238E27FC236}">
                <a16:creationId xmlns:a16="http://schemas.microsoft.com/office/drawing/2014/main" id="{E0ECAA10-12CD-1124-F157-2FB987C6F62E}"/>
              </a:ext>
            </a:extLst>
          </p:cNvPr>
          <p:cNvPicPr>
            <a:picLocks noChangeAspect="1"/>
          </p:cNvPicPr>
          <p:nvPr/>
        </p:nvPicPr>
        <p:blipFill>
          <a:blip>
            <a:alphaModFix amt="38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9056" y="3088649"/>
            <a:ext cx="1701077" cy="1701077"/>
          </a:xfrm>
          <a:prstGeom prst="rect">
            <a:avLst/>
          </a:prstGeom>
        </p:spPr>
      </p:pic>
      <p:pic>
        <p:nvPicPr>
          <p:cNvPr id="16" name="Graphic 15" descr="Man">
            <a:extLst>
              <a:ext uri="{FF2B5EF4-FFF2-40B4-BE49-F238E27FC236}">
                <a16:creationId xmlns:a16="http://schemas.microsoft.com/office/drawing/2014/main" id="{94BA8C10-788C-2A8B-A50A-0CD8D1D4AEE2}"/>
              </a:ext>
            </a:extLst>
          </p:cNvPr>
          <p:cNvPicPr>
            <a:picLocks noChangeAspect="1"/>
          </p:cNvPicPr>
          <p:nvPr/>
        </p:nvPicPr>
        <p:blipFill>
          <a:blip>
            <a:alphaModFix amt="38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24285" y="3088648"/>
            <a:ext cx="1701077" cy="170107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D65DF91-9E87-93F0-1A59-A52C8290C5EC}"/>
              </a:ext>
            </a:extLst>
          </p:cNvPr>
          <p:cNvSpPr txBox="1"/>
          <p:nvPr/>
        </p:nvSpPr>
        <p:spPr>
          <a:xfrm>
            <a:off x="894396" y="4934344"/>
            <a:ext cx="158777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Who gets to control?</a:t>
            </a:r>
          </a:p>
        </p:txBody>
      </p:sp>
    </p:spTree>
    <p:extLst>
      <p:ext uri="{BB962C8B-B14F-4D97-AF65-F5344CB8AC3E}">
        <p14:creationId xmlns:p14="http://schemas.microsoft.com/office/powerpoint/2010/main" val="6681727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F8DA4F-D44F-EDD8-5780-E8A44D71D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313F78D-072B-6F21-2CD3-8D571590F4F2}"/>
              </a:ext>
            </a:extLst>
          </p:cNvPr>
          <p:cNvCxnSpPr>
            <a:cxnSpLocks/>
          </p:cNvCxnSpPr>
          <p:nvPr/>
        </p:nvCxnSpPr>
        <p:spPr>
          <a:xfrm>
            <a:off x="0" y="959434"/>
            <a:ext cx="121955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A318A87D-EAC3-5E16-C541-06DB5E4548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511" y="90809"/>
            <a:ext cx="1130151" cy="731002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E95C266-734E-5ACC-DEC2-ADA9E13A3385}"/>
              </a:ext>
            </a:extLst>
          </p:cNvPr>
          <p:cNvSpPr/>
          <p:nvPr/>
        </p:nvSpPr>
        <p:spPr>
          <a:xfrm>
            <a:off x="235511" y="1162276"/>
            <a:ext cx="11734816" cy="5550703"/>
          </a:xfrm>
          <a:prstGeom prst="round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6BD2D7B-EE1C-52CE-734F-67D5C57BA933}"/>
              </a:ext>
            </a:extLst>
          </p:cNvPr>
          <p:cNvGrpSpPr/>
          <p:nvPr/>
        </p:nvGrpSpPr>
        <p:grpSpPr>
          <a:xfrm>
            <a:off x="6139658" y="1317384"/>
            <a:ext cx="5082186" cy="1963560"/>
            <a:chOff x="781803" y="4355702"/>
            <a:chExt cx="5547375" cy="214329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1D599D1-A5BC-9A78-0853-72068C9072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303" b="-1"/>
            <a:stretch>
              <a:fillRect/>
            </a:stretch>
          </p:blipFill>
          <p:spPr>
            <a:xfrm>
              <a:off x="781803" y="4355702"/>
              <a:ext cx="5547375" cy="109370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69556F8-355A-DC74-06A9-96A6B53C7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0586" y="5273124"/>
              <a:ext cx="5423047" cy="1225868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904E432B-7A24-1E02-7FDC-2E19ABB6393E}"/>
              </a:ext>
            </a:extLst>
          </p:cNvPr>
          <p:cNvSpPr txBox="1"/>
          <p:nvPr/>
        </p:nvSpPr>
        <p:spPr>
          <a:xfrm>
            <a:off x="3442575" y="242617"/>
            <a:ext cx="53206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Correlates of post-intervention control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68EAE15-BD5C-D00A-5832-9C81450A660A}"/>
              </a:ext>
            </a:extLst>
          </p:cNvPr>
          <p:cNvGrpSpPr/>
          <p:nvPr/>
        </p:nvGrpSpPr>
        <p:grpSpPr>
          <a:xfrm>
            <a:off x="800583" y="1317384"/>
            <a:ext cx="5063404" cy="1329191"/>
            <a:chOff x="800583" y="1317384"/>
            <a:chExt cx="5063404" cy="132919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E6624E7-D4AC-6A04-165D-9B1FDE3E5C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738" b="59115"/>
            <a:stretch>
              <a:fillRect/>
            </a:stretch>
          </p:blipFill>
          <p:spPr>
            <a:xfrm>
              <a:off x="800584" y="1317384"/>
              <a:ext cx="5063403" cy="57778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0C1F631-EFAB-F271-11E9-F73F0271A2A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4942" b="8453"/>
            <a:stretch>
              <a:fillRect/>
            </a:stretch>
          </p:blipFill>
          <p:spPr>
            <a:xfrm>
              <a:off x="800583" y="1895164"/>
              <a:ext cx="5063403" cy="751411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1211C50-D6CF-D97F-9E04-9AE08263FB8B}"/>
              </a:ext>
            </a:extLst>
          </p:cNvPr>
          <p:cNvGrpSpPr/>
          <p:nvPr/>
        </p:nvGrpSpPr>
        <p:grpSpPr>
          <a:xfrm>
            <a:off x="800581" y="3119494"/>
            <a:ext cx="5063404" cy="1215815"/>
            <a:chOff x="800581" y="2946958"/>
            <a:chExt cx="5063404" cy="1215815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A8E60CCF-8B0B-E50C-3E1D-59F60422937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226" b="54469"/>
            <a:stretch>
              <a:fillRect/>
            </a:stretch>
          </p:blipFill>
          <p:spPr>
            <a:xfrm>
              <a:off x="800582" y="2946958"/>
              <a:ext cx="5063403" cy="57778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8D2CD72-2ED0-947C-4B97-2F96802C647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699" b="1996"/>
            <a:stretch>
              <a:fillRect/>
            </a:stretch>
          </p:blipFill>
          <p:spPr>
            <a:xfrm>
              <a:off x="800581" y="3584993"/>
              <a:ext cx="5063403" cy="577780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EF5DAB9-278F-F28E-9CB3-0153844B083F}"/>
              </a:ext>
            </a:extLst>
          </p:cNvPr>
          <p:cNvGrpSpPr/>
          <p:nvPr/>
        </p:nvGrpSpPr>
        <p:grpSpPr>
          <a:xfrm>
            <a:off x="6096000" y="3765155"/>
            <a:ext cx="5047633" cy="2887567"/>
            <a:chOff x="6212927" y="3508450"/>
            <a:chExt cx="5047633" cy="288756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1E23725-2231-6448-594E-7CA308C228F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b="85734"/>
            <a:stretch>
              <a:fillRect/>
            </a:stretch>
          </p:blipFill>
          <p:spPr>
            <a:xfrm>
              <a:off x="6212927" y="3508450"/>
              <a:ext cx="5021183" cy="451432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26FBD54-D947-B08E-F4A0-4580A817172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t="26522"/>
            <a:stretch>
              <a:fillRect/>
            </a:stretch>
          </p:blipFill>
          <p:spPr>
            <a:xfrm>
              <a:off x="6239377" y="4070936"/>
              <a:ext cx="5021183" cy="2325081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4F12F07-9862-5BA8-98FB-5190CEA25E83}"/>
              </a:ext>
            </a:extLst>
          </p:cNvPr>
          <p:cNvGrpSpPr/>
          <p:nvPr/>
        </p:nvGrpSpPr>
        <p:grpSpPr>
          <a:xfrm>
            <a:off x="800581" y="4763623"/>
            <a:ext cx="4297546" cy="1819598"/>
            <a:chOff x="800581" y="4735482"/>
            <a:chExt cx="4297546" cy="1819598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A122BE9-4D8E-884F-FE1F-3E928C507E7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t="28651"/>
            <a:stretch>
              <a:fillRect/>
            </a:stretch>
          </p:blipFill>
          <p:spPr>
            <a:xfrm>
              <a:off x="800581" y="5180798"/>
              <a:ext cx="4297546" cy="1374282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14510460-5BA1-01E3-FD92-F0961BB5946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b="76650"/>
            <a:stretch>
              <a:fillRect/>
            </a:stretch>
          </p:blipFill>
          <p:spPr>
            <a:xfrm>
              <a:off x="800581" y="4735482"/>
              <a:ext cx="4297546" cy="4497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524553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B346DF-DEDF-678E-AAD4-776913EF7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9AC408F-2B1D-6A81-6589-412138D2E9A4}"/>
              </a:ext>
            </a:extLst>
          </p:cNvPr>
          <p:cNvCxnSpPr>
            <a:cxnSpLocks/>
          </p:cNvCxnSpPr>
          <p:nvPr/>
        </p:nvCxnSpPr>
        <p:spPr>
          <a:xfrm>
            <a:off x="0" y="959434"/>
            <a:ext cx="121955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98C26CE-8025-4307-58F2-6F5E27421906}"/>
              </a:ext>
            </a:extLst>
          </p:cNvPr>
          <p:cNvSpPr txBox="1"/>
          <p:nvPr/>
        </p:nvSpPr>
        <p:spPr>
          <a:xfrm>
            <a:off x="3536351" y="244161"/>
            <a:ext cx="51331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Correlates of post-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bNAb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remission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F6EA55D-C85D-644D-7F45-8BFE6F7246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" t="9036"/>
          <a:stretch>
            <a:fillRect/>
          </a:stretch>
        </p:blipFill>
        <p:spPr>
          <a:xfrm>
            <a:off x="1485500" y="1361973"/>
            <a:ext cx="9482306" cy="4010678"/>
          </a:xfrm>
          <a:prstGeom prst="round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6325AF5-2D9C-80C6-79DE-29D4E07867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511" y="90809"/>
            <a:ext cx="1130151" cy="731002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712A4BA-A0A9-BC7B-A186-78AB2CB7DF7E}"/>
              </a:ext>
            </a:extLst>
          </p:cNvPr>
          <p:cNvSpPr/>
          <p:nvPr/>
        </p:nvSpPr>
        <p:spPr>
          <a:xfrm>
            <a:off x="235511" y="1162276"/>
            <a:ext cx="11734816" cy="5550703"/>
          </a:xfrm>
          <a:prstGeom prst="round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89AEC5-AFB6-5282-C810-F74BAB2A0735}"/>
              </a:ext>
            </a:extLst>
          </p:cNvPr>
          <p:cNvSpPr txBox="1"/>
          <p:nvPr/>
        </p:nvSpPr>
        <p:spPr>
          <a:xfrm>
            <a:off x="4224478" y="5572347"/>
            <a:ext cx="3756882" cy="1021556"/>
          </a:xfrm>
          <a:prstGeom prst="roundRect">
            <a:avLst/>
          </a:prstGeom>
          <a:solidFill>
            <a:srgbClr val="FFFF00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Thursday, 30 July 10:30 - 11:30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Advances in HIV immunology (OAA27)</a:t>
            </a:r>
          </a:p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Friday, 31 July 10:30 - 11:30 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Unlocking HIV control: Host-virus genetics, immunity and the path to a cure (SY28)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DBC75D-A9D8-18B1-5EEE-C6858AE0CB59}"/>
              </a:ext>
            </a:extLst>
          </p:cNvPr>
          <p:cNvSpPr txBox="1"/>
          <p:nvPr/>
        </p:nvSpPr>
        <p:spPr>
          <a:xfrm>
            <a:off x="9243375" y="5397452"/>
            <a:ext cx="265202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Li, Nature, 2025</a:t>
            </a:r>
          </a:p>
        </p:txBody>
      </p:sp>
    </p:spTree>
    <p:extLst>
      <p:ext uri="{BB962C8B-B14F-4D97-AF65-F5344CB8AC3E}">
        <p14:creationId xmlns:p14="http://schemas.microsoft.com/office/powerpoint/2010/main" val="1764767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A33EF-CCED-106F-CB60-9F2AB6411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10951F6-8E3E-F97A-19E7-DE6788C71CCF}"/>
              </a:ext>
            </a:extLst>
          </p:cNvPr>
          <p:cNvCxnSpPr>
            <a:cxnSpLocks/>
          </p:cNvCxnSpPr>
          <p:nvPr/>
        </p:nvCxnSpPr>
        <p:spPr>
          <a:xfrm>
            <a:off x="0" y="959434"/>
            <a:ext cx="121955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DA9893EF-68AA-A3E4-3474-C2F79FACAC9E}"/>
              </a:ext>
            </a:extLst>
          </p:cNvPr>
          <p:cNvSpPr txBox="1"/>
          <p:nvPr/>
        </p:nvSpPr>
        <p:spPr>
          <a:xfrm>
            <a:off x="3727440" y="297838"/>
            <a:ext cx="51331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Antibody-based HIV immunotherapy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3148C3E-BF3F-7780-4B0D-709F72AA3C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63" y="1347795"/>
            <a:ext cx="10650873" cy="4162409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2208059-1B5B-0D6E-009A-20A9E15F30C6}"/>
              </a:ext>
            </a:extLst>
          </p:cNvPr>
          <p:cNvSpPr/>
          <p:nvPr/>
        </p:nvSpPr>
        <p:spPr>
          <a:xfrm>
            <a:off x="235511" y="1162276"/>
            <a:ext cx="11734816" cy="5550703"/>
          </a:xfrm>
          <a:prstGeom prst="round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5419B45-48F0-85AE-E8E4-E09524CC04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511" y="90809"/>
            <a:ext cx="1130151" cy="73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9322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29238F-70A6-8619-E71C-36DD7DA63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5F06DC-7EFF-09D9-1A42-886EEB96198B}"/>
              </a:ext>
            </a:extLst>
          </p:cNvPr>
          <p:cNvSpPr txBox="1"/>
          <p:nvPr/>
        </p:nvSpPr>
        <p:spPr>
          <a:xfrm>
            <a:off x="3031766" y="5695723"/>
            <a:ext cx="61284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itchFamily="2" charset="2"/>
              </a:rPr>
              <a:t> How to achieve higher levels of of post-treatment control?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DE1AA1C-BBF0-2732-45B4-93C9B31EA4BB}"/>
              </a:ext>
            </a:extLst>
          </p:cNvPr>
          <p:cNvCxnSpPr>
            <a:cxnSpLocks/>
          </p:cNvCxnSpPr>
          <p:nvPr/>
        </p:nvCxnSpPr>
        <p:spPr>
          <a:xfrm>
            <a:off x="0" y="959434"/>
            <a:ext cx="121955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FA0E7712-8E23-B414-23C6-C922D4D628CE}"/>
              </a:ext>
            </a:extLst>
          </p:cNvPr>
          <p:cNvSpPr txBox="1"/>
          <p:nvPr/>
        </p:nvSpPr>
        <p:spPr>
          <a:xfrm>
            <a:off x="3727440" y="297838"/>
            <a:ext cx="51331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Antibody-based HIV immunotherapy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F7F4AA22-AAAB-1390-79CD-BAF87052A79F}"/>
              </a:ext>
            </a:extLst>
          </p:cNvPr>
          <p:cNvSpPr/>
          <p:nvPr/>
        </p:nvSpPr>
        <p:spPr>
          <a:xfrm>
            <a:off x="235511" y="1162276"/>
            <a:ext cx="11734816" cy="5550703"/>
          </a:xfrm>
          <a:prstGeom prst="round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1DAF6E3-CBDC-07A9-F8F3-3D8F6E6083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511" y="90809"/>
            <a:ext cx="1130151" cy="731002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58B81BB-37B9-EF9B-A5D4-5980EA75CAEC}"/>
              </a:ext>
            </a:extLst>
          </p:cNvPr>
          <p:cNvGrpSpPr/>
          <p:nvPr/>
        </p:nvGrpSpPr>
        <p:grpSpPr>
          <a:xfrm>
            <a:off x="802920" y="1364894"/>
            <a:ext cx="10586159" cy="4128211"/>
            <a:chOff x="802920" y="1364894"/>
            <a:chExt cx="10586159" cy="412821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A5B7262-8172-C8AC-CF62-CB542423DB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2920" y="1364894"/>
              <a:ext cx="10586159" cy="4128211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5E864BE-7BBE-DBAE-6076-A235BB7905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36619" y="2432840"/>
              <a:ext cx="1631381" cy="501310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67AE00C7-B084-64AD-6624-DD5555D839A0}"/>
              </a:ext>
            </a:extLst>
          </p:cNvPr>
          <p:cNvSpPr txBox="1"/>
          <p:nvPr/>
        </p:nvSpPr>
        <p:spPr>
          <a:xfrm>
            <a:off x="9050908" y="2447128"/>
            <a:ext cx="1463542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12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Interventions</a:t>
            </a:r>
          </a:p>
        </p:txBody>
      </p:sp>
    </p:spTree>
    <p:extLst>
      <p:ext uri="{BB962C8B-B14F-4D97-AF65-F5344CB8AC3E}">
        <p14:creationId xmlns:p14="http://schemas.microsoft.com/office/powerpoint/2010/main" val="39866107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4ED44-6A7D-B24A-9BEF-705582BD6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86F41781-67E7-CAB2-8C8E-8DC86767CA5F}"/>
              </a:ext>
            </a:extLst>
          </p:cNvPr>
          <p:cNvSpPr/>
          <p:nvPr/>
        </p:nvSpPr>
        <p:spPr>
          <a:xfrm>
            <a:off x="235511" y="1162276"/>
            <a:ext cx="11734816" cy="5550703"/>
          </a:xfrm>
          <a:prstGeom prst="round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8B82FC-7DAB-51A5-3441-476B07C0E506}"/>
              </a:ext>
            </a:extLst>
          </p:cNvPr>
          <p:cNvSpPr txBox="1"/>
          <p:nvPr/>
        </p:nvSpPr>
        <p:spPr>
          <a:xfrm>
            <a:off x="5153216" y="265081"/>
            <a:ext cx="1451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HIV Cure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FF1C04-E161-144E-5E01-FF95DA3EC654}"/>
              </a:ext>
            </a:extLst>
          </p:cNvPr>
          <p:cNvCxnSpPr>
            <a:cxnSpLocks/>
          </p:cNvCxnSpPr>
          <p:nvPr/>
        </p:nvCxnSpPr>
        <p:spPr>
          <a:xfrm>
            <a:off x="0" y="959434"/>
            <a:ext cx="121955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6FA81BCA-B1D1-7FBA-3996-4EC0BA2BCAF6}"/>
              </a:ext>
            </a:extLst>
          </p:cNvPr>
          <p:cNvGrpSpPr/>
          <p:nvPr/>
        </p:nvGrpSpPr>
        <p:grpSpPr>
          <a:xfrm>
            <a:off x="2929468" y="1234090"/>
            <a:ext cx="6333063" cy="2440447"/>
            <a:chOff x="699502" y="1320631"/>
            <a:chExt cx="6333063" cy="2440447"/>
          </a:xfrm>
        </p:grpSpPr>
        <p:pic>
          <p:nvPicPr>
            <p:cNvPr id="3" name="Picture 2" descr="A picture containing circle, text, screenshot, diagram&#10;&#10;Description automatically generated">
              <a:extLst>
                <a:ext uri="{FF2B5EF4-FFF2-40B4-BE49-F238E27FC236}">
                  <a16:creationId xmlns:a16="http://schemas.microsoft.com/office/drawing/2014/main" id="{56760B8F-9ED0-2EF6-6EE8-D98102E21C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54808"/>
            <a:stretch/>
          </p:blipFill>
          <p:spPr>
            <a:xfrm>
              <a:off x="699502" y="1440080"/>
              <a:ext cx="6333063" cy="2320998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E4D82A9-642E-6D1F-4C23-DA142D122881}"/>
                </a:ext>
              </a:extLst>
            </p:cNvPr>
            <p:cNvSpPr/>
            <p:nvPr/>
          </p:nvSpPr>
          <p:spPr>
            <a:xfrm>
              <a:off x="3030256" y="1320631"/>
              <a:ext cx="1234987" cy="56380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2BCFC07A-411A-009B-8848-45792CB23EA5}"/>
              </a:ext>
            </a:extLst>
          </p:cNvPr>
          <p:cNvSpPr txBox="1"/>
          <p:nvPr/>
        </p:nvSpPr>
        <p:spPr>
          <a:xfrm>
            <a:off x="5117053" y="1230379"/>
            <a:ext cx="16621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Eradication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6C51AFB-7F1E-5BD1-A048-1449ACD009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511" y="90809"/>
            <a:ext cx="1130151" cy="731002"/>
          </a:xfrm>
          <a:prstGeom prst="rect">
            <a:avLst/>
          </a:prstGeom>
        </p:spPr>
      </p:pic>
      <p:pic>
        <p:nvPicPr>
          <p:cNvPr id="15" name="Graphic 14" descr="Woman">
            <a:extLst>
              <a:ext uri="{FF2B5EF4-FFF2-40B4-BE49-F238E27FC236}">
                <a16:creationId xmlns:a16="http://schemas.microsoft.com/office/drawing/2014/main" id="{3108E054-E5F4-900A-B9AB-92BA7D707A01}"/>
              </a:ext>
            </a:extLst>
          </p:cNvPr>
          <p:cNvPicPr>
            <a:picLocks noChangeAspect="1"/>
          </p:cNvPicPr>
          <p:nvPr/>
        </p:nvPicPr>
        <p:blipFill>
          <a:blip>
            <a:alphaModFix amt="38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9056" y="3088649"/>
            <a:ext cx="1701077" cy="1701077"/>
          </a:xfrm>
          <a:prstGeom prst="rect">
            <a:avLst/>
          </a:prstGeom>
        </p:spPr>
      </p:pic>
      <p:pic>
        <p:nvPicPr>
          <p:cNvPr id="16" name="Graphic 15" descr="Man">
            <a:extLst>
              <a:ext uri="{FF2B5EF4-FFF2-40B4-BE49-F238E27FC236}">
                <a16:creationId xmlns:a16="http://schemas.microsoft.com/office/drawing/2014/main" id="{4C244AB2-7464-85A6-BAA3-22BA7B1AA4C0}"/>
              </a:ext>
            </a:extLst>
          </p:cNvPr>
          <p:cNvPicPr>
            <a:picLocks noChangeAspect="1"/>
          </p:cNvPicPr>
          <p:nvPr/>
        </p:nvPicPr>
        <p:blipFill>
          <a:blip>
            <a:alphaModFix amt="38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24285" y="3088648"/>
            <a:ext cx="1701077" cy="170107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3E125DF-8091-B8CB-AEF2-25DCFF055C5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33825"/>
          <a:stretch>
            <a:fillRect/>
          </a:stretch>
        </p:blipFill>
        <p:spPr>
          <a:xfrm>
            <a:off x="9771773" y="4211589"/>
            <a:ext cx="1827922" cy="57813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1803837-2179-6A55-7F9F-F91E539DA92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4794" t="28817" r="54085"/>
          <a:stretch>
            <a:fillRect/>
          </a:stretch>
        </p:blipFill>
        <p:spPr>
          <a:xfrm>
            <a:off x="9827815" y="2736352"/>
            <a:ext cx="780263" cy="140647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ADA85EF-3433-9952-09FA-8EF2207900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6" t="35581" r="29755" b="16592"/>
          <a:stretch>
            <a:fillRect/>
          </a:stretch>
        </p:blipFill>
        <p:spPr>
          <a:xfrm>
            <a:off x="9689699" y="1531160"/>
            <a:ext cx="1827923" cy="1084707"/>
          </a:xfrm>
          <a:prstGeom prst="round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C873A2D-D00A-00C1-5A23-772988C63F2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737357" y="2793488"/>
            <a:ext cx="864128" cy="921985"/>
          </a:xfrm>
          <a:prstGeom prst="ellipse">
            <a:avLst/>
          </a:prstGeom>
        </p:spPr>
      </p:pic>
      <p:sp>
        <p:nvSpPr>
          <p:cNvPr id="25" name="Left Bracket 24">
            <a:extLst>
              <a:ext uri="{FF2B5EF4-FFF2-40B4-BE49-F238E27FC236}">
                <a16:creationId xmlns:a16="http://schemas.microsoft.com/office/drawing/2014/main" id="{D7848F1A-AC18-A05E-2BF4-E479B901AE5B}"/>
              </a:ext>
            </a:extLst>
          </p:cNvPr>
          <p:cNvSpPr/>
          <p:nvPr/>
        </p:nvSpPr>
        <p:spPr>
          <a:xfrm>
            <a:off x="9431055" y="1340214"/>
            <a:ext cx="340717" cy="4918164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C7AB9F7-9EBF-D2D8-DDDC-FBEF55472530}"/>
              </a:ext>
            </a:extLst>
          </p:cNvPr>
          <p:cNvGrpSpPr/>
          <p:nvPr/>
        </p:nvGrpSpPr>
        <p:grpSpPr>
          <a:xfrm>
            <a:off x="2786906" y="3769351"/>
            <a:ext cx="6471519" cy="2811008"/>
            <a:chOff x="2786906" y="3769351"/>
            <a:chExt cx="6471519" cy="2811008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8766AAD-9A68-7F90-A4E6-DC616918F28B}"/>
                </a:ext>
              </a:extLst>
            </p:cNvPr>
            <p:cNvGrpSpPr/>
            <p:nvPr/>
          </p:nvGrpSpPr>
          <p:grpSpPr>
            <a:xfrm>
              <a:off x="2786906" y="3769351"/>
              <a:ext cx="6471519" cy="2811008"/>
              <a:chOff x="540545" y="3294852"/>
              <a:chExt cx="6471519" cy="2811008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EDFB75C3-64A6-6D27-6F53-499C8209919B}"/>
                  </a:ext>
                </a:extLst>
              </p:cNvPr>
              <p:cNvGrpSpPr/>
              <p:nvPr/>
            </p:nvGrpSpPr>
            <p:grpSpPr>
              <a:xfrm>
                <a:off x="679001" y="3798717"/>
                <a:ext cx="6333063" cy="2307143"/>
                <a:chOff x="679001" y="989044"/>
                <a:chExt cx="6333063" cy="2307143"/>
              </a:xfrm>
            </p:grpSpPr>
            <p:pic>
              <p:nvPicPr>
                <p:cNvPr id="9" name="Picture 8" descr="A picture containing circle, text, screenshot, diagram&#10;&#10;Description automatically generated">
                  <a:extLst>
                    <a:ext uri="{FF2B5EF4-FFF2-40B4-BE49-F238E27FC236}">
                      <a16:creationId xmlns:a16="http://schemas.microsoft.com/office/drawing/2014/main" id="{CC4345F9-A758-66CC-052C-415C8E09FC5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t="54754" b="324"/>
                <a:stretch/>
              </p:blipFill>
              <p:spPr>
                <a:xfrm>
                  <a:off x="679001" y="989044"/>
                  <a:ext cx="6333063" cy="2307143"/>
                </a:xfrm>
                <a:prstGeom prst="rect">
                  <a:avLst/>
                </a:prstGeom>
              </p:spPr>
            </p:pic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C733447A-C020-1710-4338-A54AE601284E}"/>
                    </a:ext>
                  </a:extLst>
                </p:cNvPr>
                <p:cNvSpPr/>
                <p:nvPr/>
              </p:nvSpPr>
              <p:spPr>
                <a:xfrm>
                  <a:off x="3009756" y="2974206"/>
                  <a:ext cx="1234986" cy="27163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</p:grpSp>
          <p:pic>
            <p:nvPicPr>
              <p:cNvPr id="8" name="Picture 7" descr="A picture containing circle, text, screenshot, diagram&#10;&#10;Description automatically generated">
                <a:extLst>
                  <a:ext uri="{FF2B5EF4-FFF2-40B4-BE49-F238E27FC236}">
                    <a16:creationId xmlns:a16="http://schemas.microsoft.com/office/drawing/2014/main" id="{A5DB0D33-E0B6-F1C9-91EC-FC1A6E28A04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t="45105" b="45295"/>
              <a:stretch/>
            </p:blipFill>
            <p:spPr>
              <a:xfrm>
                <a:off x="540545" y="3294852"/>
                <a:ext cx="6471519" cy="503865"/>
              </a:xfrm>
              <a:prstGeom prst="rect">
                <a:avLst/>
              </a:prstGeom>
            </p:spPr>
          </p:pic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B09E843-0B4F-CEE1-911B-A7CC730E6E99}"/>
                </a:ext>
              </a:extLst>
            </p:cNvPr>
            <p:cNvSpPr txBox="1"/>
            <p:nvPr/>
          </p:nvSpPr>
          <p:spPr>
            <a:xfrm>
              <a:off x="5117053" y="6180249"/>
              <a:ext cx="166216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Remission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6DF63B2-9968-A71C-7D14-B2107DE6D077}"/>
                </a:ext>
              </a:extLst>
            </p:cNvPr>
            <p:cNvSpPr/>
            <p:nvPr/>
          </p:nvSpPr>
          <p:spPr>
            <a:xfrm>
              <a:off x="6260690" y="3819025"/>
              <a:ext cx="175755" cy="4541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6000" tIns="72000" rIns="126000" bIns="72000" rtlCol="0" anchor="t">
              <a:noAutofit/>
            </a:bodyPr>
            <a:lstStyle/>
            <a:p>
              <a:pPr algn="l">
                <a:spcAft>
                  <a:spcPts val="600"/>
                </a:spcAft>
              </a:pP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08D18522-8CB4-35F3-CEAD-183381849B9F}"/>
                </a:ext>
              </a:extLst>
            </p:cNvPr>
            <p:cNvSpPr/>
            <p:nvPr/>
          </p:nvSpPr>
          <p:spPr>
            <a:xfrm>
              <a:off x="5029175" y="3829957"/>
              <a:ext cx="175755" cy="4541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6000" tIns="72000" rIns="126000" bIns="72000" rtlCol="0" anchor="t">
              <a:noAutofit/>
            </a:bodyPr>
            <a:lstStyle/>
            <a:p>
              <a:pPr algn="l">
                <a:spcAft>
                  <a:spcPts val="600"/>
                </a:spcAft>
              </a:pPr>
              <a:endParaRPr lang="en-US" sz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639A6EAC-4C63-1F22-4CB2-EB6A0015B8E9}"/>
              </a:ext>
            </a:extLst>
          </p:cNvPr>
          <p:cNvSpPr txBox="1"/>
          <p:nvPr/>
        </p:nvSpPr>
        <p:spPr>
          <a:xfrm>
            <a:off x="10048278" y="1284939"/>
            <a:ext cx="107240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Intervention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F10DE33-9A90-0159-EE62-3D406BDABE1F}"/>
              </a:ext>
            </a:extLst>
          </p:cNvPr>
          <p:cNvSpPr txBox="1"/>
          <p:nvPr/>
        </p:nvSpPr>
        <p:spPr>
          <a:xfrm>
            <a:off x="9689699" y="5147827"/>
            <a:ext cx="2063430" cy="987504"/>
          </a:xfrm>
          <a:prstGeom prst="roundRect">
            <a:avLst/>
          </a:prstGeom>
          <a:solidFill>
            <a:srgbClr val="FFFF00"/>
          </a:solidFill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Today: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Session 3 &amp; 5 &amp; 6</a:t>
            </a:r>
          </a:p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Wed, 29 July 16:30 - 17:30 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Bioengineering our way to a cure (SY02 )</a:t>
            </a:r>
            <a:endParaRPr lang="en-US" sz="16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3C0A146-5464-0D29-C025-52A731FDF49D}"/>
              </a:ext>
            </a:extLst>
          </p:cNvPr>
          <p:cNvSpPr txBox="1"/>
          <p:nvPr/>
        </p:nvSpPr>
        <p:spPr>
          <a:xfrm>
            <a:off x="894396" y="4934344"/>
            <a:ext cx="158777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Non-controllers</a:t>
            </a:r>
          </a:p>
        </p:txBody>
      </p:sp>
    </p:spTree>
    <p:extLst>
      <p:ext uri="{BB962C8B-B14F-4D97-AF65-F5344CB8AC3E}">
        <p14:creationId xmlns:p14="http://schemas.microsoft.com/office/powerpoint/2010/main" val="1205394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6" grpId="0"/>
      <p:bldP spid="3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990A1-2527-0259-7956-41379B2A0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D16BC43-85B6-5631-C7CE-634BB813B88B}"/>
              </a:ext>
            </a:extLst>
          </p:cNvPr>
          <p:cNvCxnSpPr>
            <a:cxnSpLocks/>
          </p:cNvCxnSpPr>
          <p:nvPr/>
        </p:nvCxnSpPr>
        <p:spPr>
          <a:xfrm>
            <a:off x="0" y="959434"/>
            <a:ext cx="121955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6604E8DD-5A1E-E468-8254-F03AC1E1C0F0}"/>
              </a:ext>
            </a:extLst>
          </p:cNvPr>
          <p:cNvSpPr txBox="1"/>
          <p:nvPr/>
        </p:nvSpPr>
        <p:spPr>
          <a:xfrm>
            <a:off x="3727440" y="297838"/>
            <a:ext cx="44662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Cell-based HIV immunotherapy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87AD5B-50E9-6E67-404B-043A931E46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662" y="1712223"/>
            <a:ext cx="9611843" cy="418634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6F99D1C-AAF2-B3FC-59CE-0EBA869C8E79}"/>
              </a:ext>
            </a:extLst>
          </p:cNvPr>
          <p:cNvSpPr txBox="1"/>
          <p:nvPr/>
        </p:nvSpPr>
        <p:spPr>
          <a:xfrm>
            <a:off x="1365662" y="1888096"/>
            <a:ext cx="1551963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May 11,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2DE6AA-87E9-DC08-0C44-C7FDE2B6E4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511" y="90809"/>
            <a:ext cx="1130151" cy="731002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FB9DA86-BCE6-26D4-A253-B13C360D1B25}"/>
              </a:ext>
            </a:extLst>
          </p:cNvPr>
          <p:cNvSpPr/>
          <p:nvPr/>
        </p:nvSpPr>
        <p:spPr>
          <a:xfrm>
            <a:off x="235511" y="1162276"/>
            <a:ext cx="11734816" cy="5550703"/>
          </a:xfrm>
          <a:prstGeom prst="round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6655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EC3964-9001-F421-6623-A843F1D19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83C67E4-9724-0FD0-35F2-3BBD8872FA55}"/>
              </a:ext>
            </a:extLst>
          </p:cNvPr>
          <p:cNvCxnSpPr>
            <a:cxnSpLocks/>
          </p:cNvCxnSpPr>
          <p:nvPr/>
        </p:nvCxnSpPr>
        <p:spPr>
          <a:xfrm>
            <a:off x="0" y="959434"/>
            <a:ext cx="121955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DC67983-B3C6-6B5D-83D1-DF4D7891F248}"/>
              </a:ext>
            </a:extLst>
          </p:cNvPr>
          <p:cNvSpPr txBox="1"/>
          <p:nvPr/>
        </p:nvSpPr>
        <p:spPr>
          <a:xfrm>
            <a:off x="3727440" y="297838"/>
            <a:ext cx="44662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Cell-based HIV immunotherapy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436A5E-22A4-EFD5-B0CE-761B86EC02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788" y="1442716"/>
            <a:ext cx="10296261" cy="4869700"/>
          </a:xfrm>
          <a:prstGeom prst="round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D2E261E-6C9A-B96B-C221-DE69BC6DCA85}"/>
              </a:ext>
            </a:extLst>
          </p:cNvPr>
          <p:cNvSpPr/>
          <p:nvPr/>
        </p:nvSpPr>
        <p:spPr>
          <a:xfrm>
            <a:off x="9144000" y="6312416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Deeks at al, ASGCT 2026 </a:t>
            </a:r>
            <a:endParaRPr lang="en-US" sz="12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EA13E3C-E9BD-AE28-22CC-A0BB63E4F92C}"/>
              </a:ext>
            </a:extLst>
          </p:cNvPr>
          <p:cNvSpPr/>
          <p:nvPr/>
        </p:nvSpPr>
        <p:spPr>
          <a:xfrm>
            <a:off x="235511" y="1162276"/>
            <a:ext cx="11734816" cy="5550703"/>
          </a:xfrm>
          <a:prstGeom prst="round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F0FF3E9-2CE7-6A04-468E-D9BAB548D9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511" y="90809"/>
            <a:ext cx="1130151" cy="73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8871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6CA9D-1AC2-D559-6A34-C01AFF20D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939B0E1-247B-01B7-938C-B9DAFCBA1388}"/>
              </a:ext>
            </a:extLst>
          </p:cNvPr>
          <p:cNvCxnSpPr>
            <a:cxnSpLocks/>
          </p:cNvCxnSpPr>
          <p:nvPr/>
        </p:nvCxnSpPr>
        <p:spPr>
          <a:xfrm>
            <a:off x="0" y="959434"/>
            <a:ext cx="121955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4A4ABB90-E332-AAB3-AFD2-7D259146621F}"/>
              </a:ext>
            </a:extLst>
          </p:cNvPr>
          <p:cNvSpPr txBox="1"/>
          <p:nvPr/>
        </p:nvSpPr>
        <p:spPr>
          <a:xfrm>
            <a:off x="3727440" y="297838"/>
            <a:ext cx="44662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Cell-based HIV immunotherapy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B292889-EFFB-F99C-2C86-C882D78A5B98}"/>
              </a:ext>
            </a:extLst>
          </p:cNvPr>
          <p:cNvSpPr/>
          <p:nvPr/>
        </p:nvSpPr>
        <p:spPr>
          <a:xfrm>
            <a:off x="235511" y="1162276"/>
            <a:ext cx="11734816" cy="5550703"/>
          </a:xfrm>
          <a:prstGeom prst="round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514B1E-AF05-B452-AECC-036C0E17C8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511" y="90809"/>
            <a:ext cx="1130151" cy="7310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DCEF12-B4A2-9C86-CC5C-560E8A1003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3897" y="1639032"/>
            <a:ext cx="6104206" cy="25865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21DBFDB-7CB4-FDC3-6DA1-412A3ACFA5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2330" y="4354604"/>
            <a:ext cx="6701178" cy="220555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5FB5974-5087-49D8-3527-5AF989F6AC14}"/>
              </a:ext>
            </a:extLst>
          </p:cNvPr>
          <p:cNvSpPr txBox="1"/>
          <p:nvPr/>
        </p:nvSpPr>
        <p:spPr>
          <a:xfrm>
            <a:off x="9807259" y="6103688"/>
            <a:ext cx="61068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Riley et al., Preprint 2026</a:t>
            </a: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NCT03617198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9473C1-70C6-EC4F-4EC7-60574F54315D}"/>
              </a:ext>
            </a:extLst>
          </p:cNvPr>
          <p:cNvSpPr txBox="1"/>
          <p:nvPr/>
        </p:nvSpPr>
        <p:spPr>
          <a:xfrm>
            <a:off x="800586" y="2505670"/>
            <a:ext cx="180940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CCR5 edited, HIV-specific CAR-T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C8D3B40-F79D-A74E-ABCF-6EAF5018FD70}"/>
              </a:ext>
            </a:extLst>
          </p:cNvPr>
          <p:cNvSpPr txBox="1"/>
          <p:nvPr/>
        </p:nvSpPr>
        <p:spPr>
          <a:xfrm>
            <a:off x="800586" y="5134217"/>
            <a:ext cx="18094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Viral control for 90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wks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489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954C4-442A-8C78-FEDE-0BAC25453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0D0418F-74AF-B03A-4643-300B64E1F67C}"/>
              </a:ext>
            </a:extLst>
          </p:cNvPr>
          <p:cNvCxnSpPr>
            <a:cxnSpLocks/>
          </p:cNvCxnSpPr>
          <p:nvPr/>
        </p:nvCxnSpPr>
        <p:spPr>
          <a:xfrm>
            <a:off x="0" y="959434"/>
            <a:ext cx="121955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BDF7C5B5-1E92-7E9C-77C5-A4F41988842F}"/>
              </a:ext>
            </a:extLst>
          </p:cNvPr>
          <p:cNvSpPr txBox="1"/>
          <p:nvPr/>
        </p:nvSpPr>
        <p:spPr>
          <a:xfrm>
            <a:off x="4685197" y="244377"/>
            <a:ext cx="28216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Novel Interventions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279CD5-EA6C-AC78-494A-C69F8C05C2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511" y="90809"/>
            <a:ext cx="1130151" cy="731002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8EEB4C8-C8CD-12FA-003E-25E478420C11}"/>
              </a:ext>
            </a:extLst>
          </p:cNvPr>
          <p:cNvSpPr/>
          <p:nvPr/>
        </p:nvSpPr>
        <p:spPr>
          <a:xfrm>
            <a:off x="235511" y="1162276"/>
            <a:ext cx="11734816" cy="5550703"/>
          </a:xfrm>
          <a:prstGeom prst="round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26CA96-558F-A32B-1A16-CAFBDFA5561E}"/>
              </a:ext>
            </a:extLst>
          </p:cNvPr>
          <p:cNvGrpSpPr/>
          <p:nvPr/>
        </p:nvGrpSpPr>
        <p:grpSpPr>
          <a:xfrm>
            <a:off x="852406" y="1347419"/>
            <a:ext cx="9688273" cy="1507054"/>
            <a:chOff x="852406" y="1347419"/>
            <a:chExt cx="9688273" cy="150705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9F8DBB1-CD79-337C-A867-721F6D3483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2406" y="1352322"/>
              <a:ext cx="3142963" cy="150215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1F95781-334B-A5FA-24E1-5EB774CD27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96264" y="1347419"/>
              <a:ext cx="6244415" cy="1483821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C9A0ED8-9821-456A-E244-72A906F0BB50}"/>
              </a:ext>
            </a:extLst>
          </p:cNvPr>
          <p:cNvGrpSpPr/>
          <p:nvPr/>
        </p:nvGrpSpPr>
        <p:grpSpPr>
          <a:xfrm>
            <a:off x="1013647" y="3051003"/>
            <a:ext cx="9869772" cy="1886377"/>
            <a:chOff x="1013647" y="3051003"/>
            <a:chExt cx="9869772" cy="1886377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5F2E5BA-0DF7-7BFE-82FB-E1B2439953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b="55216"/>
            <a:stretch>
              <a:fillRect/>
            </a:stretch>
          </p:blipFill>
          <p:spPr>
            <a:xfrm>
              <a:off x="4296264" y="3051003"/>
              <a:ext cx="6587155" cy="1365422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0B87864-6554-36C5-871A-8C24D17860C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13647" y="3057314"/>
              <a:ext cx="2385671" cy="1880066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DC36E36-4ABA-50EA-B5E0-45F28DAEFC14}"/>
              </a:ext>
            </a:extLst>
          </p:cNvPr>
          <p:cNvGrpSpPr/>
          <p:nvPr/>
        </p:nvGrpSpPr>
        <p:grpSpPr>
          <a:xfrm>
            <a:off x="852406" y="4855950"/>
            <a:ext cx="8060748" cy="1705609"/>
            <a:chOff x="852406" y="4855950"/>
            <a:chExt cx="8060748" cy="1705609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5207244-1DBF-8E97-386A-C5765B2218D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b="34690"/>
            <a:stretch>
              <a:fillRect/>
            </a:stretch>
          </p:blipFill>
          <p:spPr>
            <a:xfrm>
              <a:off x="4296264" y="4855950"/>
              <a:ext cx="4616890" cy="1705609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B9979E5-B4E4-9B39-2006-1C15D2483E4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b="41688"/>
            <a:stretch>
              <a:fillRect/>
            </a:stretch>
          </p:blipFill>
          <p:spPr>
            <a:xfrm>
              <a:off x="852406" y="5021283"/>
              <a:ext cx="1616242" cy="1503874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1705B1A-831C-2C25-2261-573B59B3699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t="71433"/>
            <a:stretch>
              <a:fillRect/>
            </a:stretch>
          </p:blipFill>
          <p:spPr>
            <a:xfrm>
              <a:off x="2680022" y="5707393"/>
              <a:ext cx="1616242" cy="736742"/>
            </a:xfrm>
            <a:prstGeom prst="rect">
              <a:avLst/>
            </a:prstGeom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684F3C84-DE97-92CD-0633-3BD9A44BC548}"/>
              </a:ext>
            </a:extLst>
          </p:cNvPr>
          <p:cNvSpPr txBox="1"/>
          <p:nvPr/>
        </p:nvSpPr>
        <p:spPr>
          <a:xfrm>
            <a:off x="9497681" y="5127591"/>
            <a:ext cx="2063430" cy="987504"/>
          </a:xfrm>
          <a:prstGeom prst="roundRect">
            <a:avLst/>
          </a:prstGeom>
          <a:solidFill>
            <a:srgbClr val="FFFF00"/>
          </a:solidFill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Today: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Session 3 &amp; 5 &amp; 6</a:t>
            </a:r>
          </a:p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Wed, 29 July 16:30 - 17:30 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Bioengineering our way to a cure (SY02 )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68412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5C63B-5159-2E32-37EC-94C42B3C2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0276002-EA46-86EB-8845-5484504BCD39}"/>
              </a:ext>
            </a:extLst>
          </p:cNvPr>
          <p:cNvCxnSpPr>
            <a:cxnSpLocks/>
          </p:cNvCxnSpPr>
          <p:nvPr/>
        </p:nvCxnSpPr>
        <p:spPr>
          <a:xfrm>
            <a:off x="0" y="959434"/>
            <a:ext cx="121955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36E9BD74-2794-D470-C044-7DCEC4147259}"/>
              </a:ext>
            </a:extLst>
          </p:cNvPr>
          <p:cNvSpPr txBox="1"/>
          <p:nvPr/>
        </p:nvSpPr>
        <p:spPr>
          <a:xfrm>
            <a:off x="4062467" y="271178"/>
            <a:ext cx="3796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 HIV Cure Initiatives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F60269-B7FE-EEC6-24CA-A9E9980E7D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511" y="90809"/>
            <a:ext cx="1130151" cy="7310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2C8D04-558F-E383-BC39-7DCC1EBD78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9836" y="1206148"/>
            <a:ext cx="7232327" cy="3034432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9F66574D-4BB0-6E82-06F8-8A1D957BAF3E}"/>
              </a:ext>
            </a:extLst>
          </p:cNvPr>
          <p:cNvGrpSpPr/>
          <p:nvPr/>
        </p:nvGrpSpPr>
        <p:grpSpPr>
          <a:xfrm>
            <a:off x="1750933" y="4272235"/>
            <a:ext cx="8419299" cy="2314587"/>
            <a:chOff x="1805922" y="4358086"/>
            <a:chExt cx="8419299" cy="231458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634A035-F843-1B1A-AEC4-B2239E7D5551}"/>
                </a:ext>
              </a:extLst>
            </p:cNvPr>
            <p:cNvGrpSpPr/>
            <p:nvPr/>
          </p:nvGrpSpPr>
          <p:grpSpPr>
            <a:xfrm>
              <a:off x="1805922" y="4406212"/>
              <a:ext cx="2414701" cy="2228735"/>
              <a:chOff x="2653450" y="3274540"/>
              <a:chExt cx="2414701" cy="2228735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1D6FFE83-F042-A99F-D99E-7F3F658AE5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t="28535" b="43502"/>
              <a:stretch>
                <a:fillRect/>
              </a:stretch>
            </p:blipFill>
            <p:spPr>
              <a:xfrm>
                <a:off x="3871368" y="3274540"/>
                <a:ext cx="1196783" cy="2228735"/>
              </a:xfrm>
              <a:prstGeom prst="rect">
                <a:avLst/>
              </a:prstGeom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774A7595-4E97-6890-B201-80E4A13D0A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 t="33758" b="33743"/>
              <a:stretch>
                <a:fillRect/>
              </a:stretch>
            </p:blipFill>
            <p:spPr>
              <a:xfrm>
                <a:off x="2653450" y="3274541"/>
                <a:ext cx="1204270" cy="2228732"/>
              </a:xfrm>
              <a:prstGeom prst="rect">
                <a:avLst/>
              </a:prstGeom>
            </p:spPr>
          </p:pic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8926CA7-CAD2-4A1A-7B23-A9F793C827FD}"/>
                </a:ext>
              </a:extLst>
            </p:cNvPr>
            <p:cNvGrpSpPr/>
            <p:nvPr/>
          </p:nvGrpSpPr>
          <p:grpSpPr>
            <a:xfrm>
              <a:off x="4205396" y="4358086"/>
              <a:ext cx="2414701" cy="2273643"/>
              <a:chOff x="2653450" y="959434"/>
              <a:chExt cx="2414701" cy="2273643"/>
            </a:xfrm>
          </p:grpSpPr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36462371-2A0F-95C9-4073-A8D22E34E6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b="71986"/>
              <a:stretch>
                <a:fillRect/>
              </a:stretch>
            </p:blipFill>
            <p:spPr>
              <a:xfrm>
                <a:off x="3871368" y="1000378"/>
                <a:ext cx="1196783" cy="2232699"/>
              </a:xfrm>
              <a:prstGeom prst="rect">
                <a:avLst/>
              </a:prstGeom>
            </p:spPr>
          </p:pic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25FF71C6-01CF-A540-FCA4-C9D7FB16A3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 b="66847"/>
              <a:stretch>
                <a:fillRect/>
              </a:stretch>
            </p:blipFill>
            <p:spPr>
              <a:xfrm>
                <a:off x="2653450" y="959434"/>
                <a:ext cx="1204270" cy="2273643"/>
              </a:xfrm>
              <a:prstGeom prst="rect">
                <a:avLst/>
              </a:prstGeom>
            </p:spPr>
          </p:pic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BF04BF47-932D-E94E-557F-E6400C9BF92D}"/>
                </a:ext>
              </a:extLst>
            </p:cNvPr>
            <p:cNvGrpSpPr/>
            <p:nvPr/>
          </p:nvGrpSpPr>
          <p:grpSpPr>
            <a:xfrm>
              <a:off x="6620097" y="4377005"/>
              <a:ext cx="3605124" cy="2295668"/>
              <a:chOff x="2653450" y="5521765"/>
              <a:chExt cx="3605124" cy="2295668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C6D0C4DA-8E59-A1BC-BFF4-7EED09ED44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t="57006" b="14483"/>
              <a:stretch>
                <a:fillRect/>
              </a:stretch>
            </p:blipFill>
            <p:spPr>
              <a:xfrm>
                <a:off x="3871368" y="5543790"/>
                <a:ext cx="1196783" cy="2272372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8712409D-63AD-25AD-98D1-2C8877E615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 t="66847"/>
              <a:stretch>
                <a:fillRect/>
              </a:stretch>
            </p:blipFill>
            <p:spPr>
              <a:xfrm>
                <a:off x="2653450" y="5543790"/>
                <a:ext cx="1204270" cy="2273643"/>
              </a:xfrm>
              <a:prstGeom prst="rect">
                <a:avLst/>
              </a:prstGeom>
            </p:spPr>
          </p:pic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9DEBE6B6-07CA-A3AD-DE57-BD0C6C61BF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054305" y="5521765"/>
                <a:ext cx="1204269" cy="1178089"/>
              </a:xfrm>
              <a:prstGeom prst="rect">
                <a:avLst/>
              </a:prstGeom>
            </p:spPr>
          </p:pic>
        </p:grp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75D1F6F9-3479-2CD5-3645-B99763BA15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85465"/>
            <a:stretch>
              <a:fillRect/>
            </a:stretch>
          </p:blipFill>
          <p:spPr>
            <a:xfrm>
              <a:off x="9028438" y="5514157"/>
              <a:ext cx="1196783" cy="1158396"/>
            </a:xfrm>
            <a:prstGeom prst="rect">
              <a:avLst/>
            </a:prstGeom>
          </p:spPr>
        </p:pic>
      </p:grp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73824BA0-98F7-A0FF-E45B-7D7A39CA01E1}"/>
              </a:ext>
            </a:extLst>
          </p:cNvPr>
          <p:cNvSpPr/>
          <p:nvPr/>
        </p:nvSpPr>
        <p:spPr>
          <a:xfrm>
            <a:off x="235511" y="1162276"/>
            <a:ext cx="11734816" cy="5550703"/>
          </a:xfrm>
          <a:prstGeom prst="round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0395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2D7C7-602D-75F0-556F-8408D7D0A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6E7B9A0-DBAF-72A6-6A6E-5ABBFC6934AC}"/>
              </a:ext>
            </a:extLst>
          </p:cNvPr>
          <p:cNvCxnSpPr>
            <a:cxnSpLocks/>
          </p:cNvCxnSpPr>
          <p:nvPr/>
        </p:nvCxnSpPr>
        <p:spPr>
          <a:xfrm>
            <a:off x="0" y="959434"/>
            <a:ext cx="121955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ED38360-8900-686C-C95B-F47C3844808B}"/>
              </a:ext>
            </a:extLst>
          </p:cNvPr>
          <p:cNvSpPr txBox="1"/>
          <p:nvPr/>
        </p:nvSpPr>
        <p:spPr>
          <a:xfrm>
            <a:off x="4062467" y="271178"/>
            <a:ext cx="3796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 HIV Cure Initiatives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BF67D3-2405-4D03-A457-54F506BD0C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511" y="90809"/>
            <a:ext cx="1130151" cy="731002"/>
          </a:xfrm>
          <a:prstGeom prst="rect">
            <a:avLst/>
          </a:prstGeom>
        </p:spPr>
      </p:pic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4F137857-AB8F-2F03-2035-97BEEE87F304}"/>
              </a:ext>
            </a:extLst>
          </p:cNvPr>
          <p:cNvSpPr/>
          <p:nvPr/>
        </p:nvSpPr>
        <p:spPr>
          <a:xfrm>
            <a:off x="235511" y="1162276"/>
            <a:ext cx="11734816" cy="5550703"/>
          </a:xfrm>
          <a:prstGeom prst="round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8C2BDD1-D8B0-F044-89EC-05E390C99899}"/>
              </a:ext>
            </a:extLst>
          </p:cNvPr>
          <p:cNvGrpSpPr/>
          <p:nvPr/>
        </p:nvGrpSpPr>
        <p:grpSpPr>
          <a:xfrm>
            <a:off x="1759505" y="1327592"/>
            <a:ext cx="9464040" cy="5259230"/>
            <a:chOff x="1097280" y="1346588"/>
            <a:chExt cx="9464040" cy="525923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B163B5A-F00C-13A7-4198-D3B280CA00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11580" y="1346588"/>
              <a:ext cx="9349740" cy="5259230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05D56B3-D229-A634-C89F-59CD5ECBC0F5}"/>
                </a:ext>
              </a:extLst>
            </p:cNvPr>
            <p:cNvSpPr/>
            <p:nvPr/>
          </p:nvSpPr>
          <p:spPr>
            <a:xfrm>
              <a:off x="1097280" y="1346588"/>
              <a:ext cx="411480" cy="3907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6000" tIns="72000" rIns="126000" bIns="72000" rtlCol="0" anchor="t">
              <a:noAutofit/>
            </a:bodyPr>
            <a:lstStyle/>
            <a:p>
              <a:pPr algn="l">
                <a:spcAft>
                  <a:spcPts val="600"/>
                </a:spcAft>
              </a:pPr>
              <a:endParaRPr lang="en-US" sz="12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36C462B6-07E4-D8C3-9B0A-A500A372F3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850" y="1583285"/>
            <a:ext cx="1878260" cy="600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6121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DA89E-D5D4-C92E-6F54-2D89EDAEC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8B0F12A-D711-8BD6-F46A-452621D7009E}"/>
              </a:ext>
            </a:extLst>
          </p:cNvPr>
          <p:cNvCxnSpPr>
            <a:cxnSpLocks/>
          </p:cNvCxnSpPr>
          <p:nvPr/>
        </p:nvCxnSpPr>
        <p:spPr>
          <a:xfrm>
            <a:off x="0" y="959434"/>
            <a:ext cx="121955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B05D44D2-FA3D-70A5-E830-1F62F343E0E0}"/>
              </a:ext>
            </a:extLst>
          </p:cNvPr>
          <p:cNvSpPr txBox="1"/>
          <p:nvPr/>
        </p:nvSpPr>
        <p:spPr>
          <a:xfrm>
            <a:off x="4201428" y="272615"/>
            <a:ext cx="37785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Berlin Center for HIV Cure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055CC9-C8D8-9CA2-8355-4BDFE8A4A0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511" y="90809"/>
            <a:ext cx="1130151" cy="731002"/>
          </a:xfrm>
          <a:prstGeom prst="rect">
            <a:avLst/>
          </a:prstGeom>
        </p:spPr>
      </p:pic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0F5A3ED-176F-6E7A-7809-6BDEDDDDD9FC}"/>
              </a:ext>
            </a:extLst>
          </p:cNvPr>
          <p:cNvSpPr/>
          <p:nvPr/>
        </p:nvSpPr>
        <p:spPr>
          <a:xfrm>
            <a:off x="235511" y="1162276"/>
            <a:ext cx="11734816" cy="5550703"/>
          </a:xfrm>
          <a:prstGeom prst="round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DFC4CD8-333E-D879-6252-D156AD66CDD7}"/>
              </a:ext>
            </a:extLst>
          </p:cNvPr>
          <p:cNvGrpSpPr/>
          <p:nvPr/>
        </p:nvGrpSpPr>
        <p:grpSpPr>
          <a:xfrm>
            <a:off x="4561500" y="2376814"/>
            <a:ext cx="3072556" cy="2821659"/>
            <a:chOff x="1724931" y="-119550"/>
            <a:chExt cx="3193910" cy="2933102"/>
          </a:xfrm>
        </p:grpSpPr>
        <p:pic>
          <p:nvPicPr>
            <p:cNvPr id="6" name="Picture 7" descr="Charité - Wikipedia">
              <a:extLst>
                <a:ext uri="{FF2B5EF4-FFF2-40B4-BE49-F238E27FC236}">
                  <a16:creationId xmlns:a16="http://schemas.microsoft.com/office/drawing/2014/main" id="{6DD7308E-583D-57F6-A06E-986A851456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7100" y="1709980"/>
              <a:ext cx="2989572" cy="11035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Grafik 2">
              <a:extLst>
                <a:ext uri="{FF2B5EF4-FFF2-40B4-BE49-F238E27FC236}">
                  <a16:creationId xmlns:a16="http://schemas.microsoft.com/office/drawing/2014/main" id="{801A40CD-1ED2-9127-9183-49CC55401B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5787"/>
            <a:stretch>
              <a:fillRect/>
            </a:stretch>
          </p:blipFill>
          <p:spPr bwMode="auto">
            <a:xfrm>
              <a:off x="1724931" y="-119550"/>
              <a:ext cx="3193910" cy="161867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12" name="Google Shape;622;p76" title="Screenshot 2026-04-20 at 15.11.01.png">
            <a:extLst>
              <a:ext uri="{FF2B5EF4-FFF2-40B4-BE49-F238E27FC236}">
                <a16:creationId xmlns:a16="http://schemas.microsoft.com/office/drawing/2014/main" id="{9C3EC164-01E6-C93A-661E-FB5A743068F6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rcRect r="4842"/>
          <a:stretch>
            <a:fillRect/>
          </a:stretch>
        </p:blipFill>
        <p:spPr>
          <a:xfrm>
            <a:off x="8005091" y="1879564"/>
            <a:ext cx="3594200" cy="3816160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8F96965-0D44-C433-8C2C-886981F01D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96" r="18006"/>
          <a:stretch>
            <a:fillRect/>
          </a:stretch>
        </p:blipFill>
        <p:spPr>
          <a:xfrm>
            <a:off x="544142" y="1879564"/>
            <a:ext cx="3743706" cy="381616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6961599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12BF3F-985B-6D4C-69BE-417A312EE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BC07BBC-90A5-1E15-FD95-05BA897B673E}"/>
              </a:ext>
            </a:extLst>
          </p:cNvPr>
          <p:cNvCxnSpPr>
            <a:cxnSpLocks/>
          </p:cNvCxnSpPr>
          <p:nvPr/>
        </p:nvCxnSpPr>
        <p:spPr>
          <a:xfrm>
            <a:off x="0" y="959434"/>
            <a:ext cx="121955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BDECDF4F-0D31-C535-5BE8-60025E3B63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511" y="90809"/>
            <a:ext cx="1130151" cy="731002"/>
          </a:xfrm>
          <a:prstGeom prst="rect">
            <a:avLst/>
          </a:prstGeom>
        </p:spPr>
      </p:pic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3F269858-E409-4721-0AEC-71BB4BE4EB66}"/>
              </a:ext>
            </a:extLst>
          </p:cNvPr>
          <p:cNvSpPr/>
          <p:nvPr/>
        </p:nvSpPr>
        <p:spPr>
          <a:xfrm>
            <a:off x="235511" y="1162276"/>
            <a:ext cx="11734816" cy="5550703"/>
          </a:xfrm>
          <a:prstGeom prst="round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7F167D3-61BF-71FB-35F9-1739B96BA4B6}"/>
              </a:ext>
            </a:extLst>
          </p:cNvPr>
          <p:cNvGrpSpPr/>
          <p:nvPr/>
        </p:nvGrpSpPr>
        <p:grpSpPr>
          <a:xfrm>
            <a:off x="540435" y="1433884"/>
            <a:ext cx="6852462" cy="4964977"/>
            <a:chOff x="2269932" y="500444"/>
            <a:chExt cx="7266700" cy="5265115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1AB9C71-3468-7074-3285-0DD695E4BB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3218" y="500444"/>
              <a:ext cx="3357346" cy="2519171"/>
            </a:xfrm>
            <a:prstGeom prst="round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F55A5B5-BAA9-BBB7-A497-A5E8C723CC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3185085"/>
              <a:ext cx="3440632" cy="2580474"/>
            </a:xfrm>
            <a:prstGeom prst="round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E01B101-AF09-5871-5E44-043D80C60C1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501605"/>
              <a:ext cx="3357346" cy="2518010"/>
            </a:xfrm>
            <a:prstGeom prst="round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914FDD2-1AF5-62B4-F8AE-E75CE43F8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9932" y="3185085"/>
              <a:ext cx="3440632" cy="2580474"/>
            </a:xfrm>
            <a:prstGeom prst="roundRect">
              <a:avLst/>
            </a:prstGeom>
          </p:spPr>
        </p:pic>
      </p:grpSp>
      <p:pic>
        <p:nvPicPr>
          <p:cNvPr id="16" name="Picture 15" descr="No alternative text description for this image">
            <a:extLst>
              <a:ext uri="{FF2B5EF4-FFF2-40B4-BE49-F238E27FC236}">
                <a16:creationId xmlns:a16="http://schemas.microsoft.com/office/drawing/2014/main" id="{AD1B9672-9FC1-9180-AEC2-B794E485CFB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3705" b="14162"/>
          <a:stretch>
            <a:fillRect/>
          </a:stretch>
        </p:blipFill>
        <p:spPr>
          <a:xfrm>
            <a:off x="7677823" y="1433884"/>
            <a:ext cx="3723006" cy="4077940"/>
          </a:xfrm>
          <a:prstGeom prst="round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09EE8ED-3CAF-CC63-54ED-086A2300DC4E}"/>
              </a:ext>
            </a:extLst>
          </p:cNvPr>
          <p:cNvSpPr txBox="1"/>
          <p:nvPr/>
        </p:nvSpPr>
        <p:spPr>
          <a:xfrm>
            <a:off x="4201428" y="272615"/>
            <a:ext cx="37785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Berlin Center for HIV Cure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43834BB-0886-0529-4005-82FE86741918}"/>
              </a:ext>
            </a:extLst>
          </p:cNvPr>
          <p:cNvSpPr txBox="1"/>
          <p:nvPr/>
        </p:nvSpPr>
        <p:spPr>
          <a:xfrm>
            <a:off x="7677823" y="5615668"/>
            <a:ext cx="3723006" cy="783193"/>
          </a:xfrm>
          <a:prstGeom prst="roundRect">
            <a:avLst/>
          </a:prstGeom>
          <a:solidFill>
            <a:srgbClr val="FFFF00"/>
          </a:solidFill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Tomer Einav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: Today, Session 4 and Poster Session</a:t>
            </a:r>
          </a:p>
          <a:p>
            <a:pPr algn="ctr">
              <a:spcAft>
                <a:spcPts val="600"/>
              </a:spcAft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Vanessa Igbokwe/Marion Pardons: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Poster Session</a:t>
            </a:r>
          </a:p>
          <a:p>
            <a:pPr algn="ctr"/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Sherazaan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Ismail: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31 July 10:30-11:30 SY28</a:t>
            </a:r>
          </a:p>
        </p:txBody>
      </p:sp>
    </p:spTree>
    <p:extLst>
      <p:ext uri="{BB962C8B-B14F-4D97-AF65-F5344CB8AC3E}">
        <p14:creationId xmlns:p14="http://schemas.microsoft.com/office/powerpoint/2010/main" val="6998285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EF36C-917E-AC53-B971-354D02254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62DDB-8D43-3D09-847A-C8EDD3FC1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2044" y="1379257"/>
            <a:ext cx="7752493" cy="4277401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3600"/>
              </a:spcAft>
              <a:defRPr/>
            </a:pPr>
            <a:r>
              <a:rPr lang="de-DE" dirty="0"/>
              <a:t>HIV Cure in 2026: State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field</a:t>
            </a:r>
            <a:br>
              <a:rPr lang="de-DE" dirty="0"/>
            </a:br>
            <a:br>
              <a:rPr lang="en-GB" sz="2000" b="0" dirty="0">
                <a:solidFill>
                  <a:srgbClr val="000000"/>
                </a:solidFill>
              </a:rPr>
            </a:br>
            <a:r>
              <a:rPr lang="en-GB" sz="1600" b="0" dirty="0">
                <a:solidFill>
                  <a:srgbClr val="000000"/>
                </a:solidFill>
                <a:latin typeface="Verdana"/>
                <a:ea typeface="+mn-ea"/>
                <a:cs typeface="+mn-cs"/>
              </a:rPr>
              <a:t>Prof. Dr. Christian Gaebler</a:t>
            </a:r>
            <a:br>
              <a:rPr lang="en-GB" sz="1600" b="0" dirty="0">
                <a:solidFill>
                  <a:srgbClr val="000000"/>
                </a:solidFill>
                <a:latin typeface="Verdana"/>
                <a:ea typeface="+mn-ea"/>
                <a:cs typeface="+mn-cs"/>
              </a:rPr>
            </a:br>
            <a:r>
              <a:rPr lang="en-GB" sz="1600" b="0" dirty="0">
                <a:solidFill>
                  <a:srgbClr val="000000"/>
                </a:solidFill>
                <a:latin typeface="Verdana"/>
                <a:ea typeface="+mn-ea"/>
                <a:cs typeface="+mn-cs"/>
              </a:rPr>
              <a:t>Berlin </a:t>
            </a:r>
            <a:r>
              <a:rPr lang="en-GB" sz="1600" b="0" dirty="0" err="1">
                <a:solidFill>
                  <a:srgbClr val="000000"/>
                </a:solidFill>
                <a:latin typeface="Verdana"/>
                <a:ea typeface="+mn-ea"/>
                <a:cs typeface="+mn-cs"/>
              </a:rPr>
              <a:t>Center</a:t>
            </a:r>
            <a:r>
              <a:rPr lang="en-GB" sz="1600" b="0" dirty="0">
                <a:solidFill>
                  <a:srgbClr val="000000"/>
                </a:solidFill>
                <a:latin typeface="Verdana"/>
                <a:ea typeface="+mn-ea"/>
                <a:cs typeface="+mn-cs"/>
              </a:rPr>
              <a:t> for HIV Cure</a:t>
            </a:r>
            <a:br>
              <a:rPr lang="en-GB" sz="1600" b="0" dirty="0">
                <a:solidFill>
                  <a:srgbClr val="000000"/>
                </a:solidFill>
                <a:latin typeface="Verdana"/>
                <a:ea typeface="+mn-ea"/>
                <a:cs typeface="+mn-cs"/>
              </a:rPr>
            </a:br>
            <a:r>
              <a:rPr lang="en-GB" sz="1600" b="0" dirty="0">
                <a:solidFill>
                  <a:srgbClr val="000000"/>
                </a:solidFill>
                <a:latin typeface="Verdana"/>
                <a:ea typeface="+mn-ea"/>
                <a:cs typeface="+mn-cs"/>
              </a:rPr>
              <a:t>Charité – </a:t>
            </a:r>
            <a:r>
              <a:rPr lang="en-GB" sz="1600" b="0" dirty="0" err="1">
                <a:solidFill>
                  <a:srgbClr val="000000"/>
                </a:solidFill>
                <a:latin typeface="Verdana"/>
                <a:ea typeface="+mn-ea"/>
                <a:cs typeface="+mn-cs"/>
              </a:rPr>
              <a:t>Universitätsmedizin</a:t>
            </a:r>
            <a:r>
              <a:rPr lang="en-GB" sz="1600" b="0" dirty="0">
                <a:solidFill>
                  <a:srgbClr val="000000"/>
                </a:solidFill>
                <a:latin typeface="Verdana"/>
                <a:ea typeface="+mn-ea"/>
                <a:cs typeface="+mn-cs"/>
              </a:rPr>
              <a:t> Berlin / Berlin Institute of Health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DD8E93-8011-CD48-345E-52FF5918201F}"/>
              </a:ext>
            </a:extLst>
          </p:cNvPr>
          <p:cNvSpPr txBox="1">
            <a:spLocks/>
          </p:cNvSpPr>
          <p:nvPr/>
        </p:nvSpPr>
        <p:spPr>
          <a:xfrm>
            <a:off x="4116388" y="1162358"/>
            <a:ext cx="7357344" cy="43379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AIDS 2026 – pre-conference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A88E8D-704B-2683-FB10-76DD56EF9180}"/>
              </a:ext>
            </a:extLst>
          </p:cNvPr>
          <p:cNvSpPr txBox="1">
            <a:spLocks/>
          </p:cNvSpPr>
          <p:nvPr/>
        </p:nvSpPr>
        <p:spPr>
          <a:xfrm>
            <a:off x="4116388" y="696043"/>
            <a:ext cx="7357344" cy="385199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6" name="Grafik 3">
            <a:extLst>
              <a:ext uri="{FF2B5EF4-FFF2-40B4-BE49-F238E27FC236}">
                <a16:creationId xmlns:a16="http://schemas.microsoft.com/office/drawing/2014/main" id="{8ED633F0-F8D8-1307-BD43-D474B7E51FAA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5787"/>
          <a:stretch>
            <a:fillRect/>
          </a:stretch>
        </p:blipFill>
        <p:spPr bwMode="auto">
          <a:xfrm>
            <a:off x="3958276" y="5308102"/>
            <a:ext cx="2062457" cy="10452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 descr="Datei:Logo Charite.svg">
            <a:extLst>
              <a:ext uri="{FF2B5EF4-FFF2-40B4-BE49-F238E27FC236}">
                <a16:creationId xmlns:a16="http://schemas.microsoft.com/office/drawing/2014/main" id="{B8E59794-3913-7880-26B9-D9F8EBF232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652" y="5450464"/>
            <a:ext cx="2062457" cy="7605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F923524-583B-9175-5FBC-B398299CDF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3027" y="5450464"/>
            <a:ext cx="2394354" cy="730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050810"/>
      </p:ext>
    </p:extLst>
  </p:cSld>
  <p:clrMapOvr>
    <a:masterClrMapping/>
  </p:clrMapOvr>
</p:sld>
</file>

<file path=ppt/theme/theme1.xml><?xml version="1.0" encoding="utf-8"?>
<a:theme xmlns:a="http://schemas.openxmlformats.org/drawingml/2006/main" name="Charite_potx_en">
  <a:themeElements>
    <a:clrScheme name="Charité 2023">
      <a:dk1>
        <a:srgbClr val="000000"/>
      </a:dk1>
      <a:lt1>
        <a:sysClr val="window" lastClr="FFFFFF"/>
      </a:lt1>
      <a:dk2>
        <a:srgbClr val="5E676C"/>
      </a:dk2>
      <a:lt2>
        <a:srgbClr val="EA5451"/>
      </a:lt2>
      <a:accent1>
        <a:srgbClr val="002552"/>
      </a:accent1>
      <a:accent2>
        <a:srgbClr val="004D9B"/>
      </a:accent2>
      <a:accent3>
        <a:srgbClr val="007BC3"/>
      </a:accent3>
      <a:accent4>
        <a:srgbClr val="5E676C"/>
      </a:accent4>
      <a:accent5>
        <a:srgbClr val="7E898F"/>
      </a:accent5>
      <a:accent6>
        <a:srgbClr val="CBCFD2"/>
      </a:accent6>
      <a:hlink>
        <a:srgbClr val="000000"/>
      </a:hlink>
      <a:folHlink>
        <a:srgbClr val="5E676C"/>
      </a:folHlink>
    </a:clrScheme>
    <a:fontScheme name="Charite Fonts">
      <a:majorFont>
        <a:latin typeface="Charité Headline Office"/>
        <a:ea typeface=""/>
        <a:cs typeface=""/>
      </a:majorFont>
      <a:minorFont>
        <a:latin typeface="Charité Text Offi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5">
            <a:lumMod val="20000"/>
            <a:lumOff val="80000"/>
          </a:schemeClr>
        </a:solidFill>
        <a:ln>
          <a:noFill/>
        </a:ln>
      </a:spPr>
      <a:bodyPr lIns="126000" tIns="72000" rIns="126000" bIns="72000" rtlCol="0" anchor="t">
        <a:noAutofit/>
      </a:bodyPr>
      <a:lstStyle>
        <a:defPPr algn="l">
          <a:spcAft>
            <a:spcPts val="600"/>
          </a:spcAft>
          <a:defRPr sz="12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spcAft>
            <a:spcPts val="1200"/>
          </a:spcAft>
          <a:defRPr sz="1600" dirty="0" err="1" smtClean="0"/>
        </a:defPPr>
      </a:lstStyle>
    </a:txDef>
  </a:objectDefaults>
  <a:extraClrSchemeLst/>
  <a:custClrLst>
    <a:custClr name="FunktionsfarbeRot">
      <a:srgbClr val="D31D19"/>
    </a:custClr>
    <a:custClr name="FunktionsfarbeGruen">
      <a:srgbClr val="78AD6C"/>
    </a:custClr>
  </a:custClrLst>
  <a:extLst>
    <a:ext uri="{05A4C25C-085E-4340-85A3-A5531E510DB2}">
      <thm15:themeFamily xmlns:thm15="http://schemas.microsoft.com/office/thememl/2012/main" name="Charite-Praesentation_Vorlage_EN" id="{4BC1338F-8CF7-164B-8BF4-E5E78AA01B78}" vid="{D6EF5ECD-B031-9E4E-9144-D8C1A72BC191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REACH New" id="{9915FB62-6F04-4949-BD63-3D2054DC2E65}" vid="{DC80CBCA-43CF-A949-9AD8-4787E168ABDE}"/>
    </a:ext>
  </a:extLst>
</a:theme>
</file>

<file path=ppt/theme/theme3.xml><?xml version="1.0" encoding="utf-8"?>
<a:theme xmlns:a="http://schemas.openxmlformats.org/drawingml/2006/main" name="6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REACH New" id="{9915FB62-6F04-4949-BD63-3D2054DC2E65}" vid="{DC80CBCA-43CF-A949-9AD8-4787E168ABDE}"/>
    </a:ext>
  </a:extLst>
</a:theme>
</file>

<file path=ppt/theme/theme4.xml><?xml version="1.0" encoding="utf-8"?>
<a:theme xmlns:a="http://schemas.openxmlformats.org/drawingml/2006/main" name="AIDS2026">
  <a:themeElements>
    <a:clrScheme name="AIDS 2026">
      <a:dk1>
        <a:srgbClr val="000000"/>
      </a:dk1>
      <a:lt1>
        <a:srgbClr val="FFFFFF"/>
      </a:lt1>
      <a:dk2>
        <a:srgbClr val="617F09"/>
      </a:dk2>
      <a:lt2>
        <a:srgbClr val="FFFFFF"/>
      </a:lt2>
      <a:accent1>
        <a:srgbClr val="61800A"/>
      </a:accent1>
      <a:accent2>
        <a:srgbClr val="0A41F3"/>
      </a:accent2>
      <a:accent3>
        <a:srgbClr val="FFA836"/>
      </a:accent3>
      <a:accent4>
        <a:srgbClr val="E0001B"/>
      </a:accent4>
      <a:accent5>
        <a:srgbClr val="105B2F"/>
      </a:accent5>
      <a:accent6>
        <a:srgbClr val="BFED2F"/>
      </a:accent6>
      <a:hlink>
        <a:srgbClr val="E0001B"/>
      </a:hlink>
      <a:folHlink>
        <a:srgbClr val="DF001A"/>
      </a:folHlink>
    </a:clrScheme>
    <a:fontScheme name="Verdana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wrap="square" lIns="288000" tIns="288000" rIns="288000" bIns="288000" rtlCol="0" anchor="t"/>
      <a:lstStyle>
        <a:defPPr algn="l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4" id="{5EF88E32-24B3-D741-BDD6-BEDF2D0A13CC}" vid="{51FFBED4-3697-084F-82A1-217ACB558415}"/>
    </a:ext>
  </a:extLst>
</a:theme>
</file>

<file path=ppt/theme/theme5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6F4B460138144B85EF178886E00BCA" ma:contentTypeVersion="15" ma:contentTypeDescription="Create a new document." ma:contentTypeScope="" ma:versionID="ec3b7cb9f8690e85477ddf0b603ddcec">
  <xsd:schema xmlns:xsd="http://www.w3.org/2001/XMLSchema" xmlns:xs="http://www.w3.org/2001/XMLSchema" xmlns:p="http://schemas.microsoft.com/office/2006/metadata/properties" xmlns:ns2="76f302c9-1bd3-44c4-b521-7a4bdd65582b" xmlns:ns3="aa8b49dd-ed5d-4bb0-9987-19ae3276ca9e" targetNamespace="http://schemas.microsoft.com/office/2006/metadata/properties" ma:root="true" ma:fieldsID="f46c4a4396ea791bdd87dfdf071e719a" ns2:_="" ns3:_="">
    <xsd:import namespace="76f302c9-1bd3-44c4-b521-7a4bdd65582b"/>
    <xsd:import namespace="aa8b49dd-ed5d-4bb0-9987-19ae3276ca9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CR" minOccurs="0"/>
                <xsd:element ref="ns2:MediaServiceSearchProperties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f302c9-1bd3-44c4-b521-7a4bdd6558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2375ea7b-1eef-4e91-915e-32e4cb5a9c3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8b49dd-ed5d-4bb0-9987-19ae3276ca9e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045f7d8f-c8ca-4a9b-840d-195fb47cc8eb}" ma:internalName="TaxCatchAll" ma:showField="CatchAllData" ma:web="aa8b49dd-ed5d-4bb0-9987-19ae3276ca9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a8b49dd-ed5d-4bb0-9987-19ae3276ca9e" xsi:nil="true"/>
    <lcf76f155ced4ddcb4097134ff3c332f xmlns="76f302c9-1bd3-44c4-b521-7a4bdd65582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4E76FC0-ACDA-45D1-BFB0-9856B1338C7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6f302c9-1bd3-44c4-b521-7a4bdd65582b"/>
    <ds:schemaRef ds:uri="aa8b49dd-ed5d-4bb0-9987-19ae3276ca9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3A697FA-3555-4814-913A-5BA8EBE0370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F339523-339C-4014-A48B-5E76035F67CE}">
  <ds:schemaRefs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76f302c9-1bd3-44c4-b521-7a4bdd65582b"/>
    <ds:schemaRef ds:uri="http://purl.org/dc/terms/"/>
    <ds:schemaRef ds:uri="aa8b49dd-ed5d-4bb0-9987-19ae3276ca9e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afe91939-923e-432c-bc66-cbc3ec18d02c}" enabled="0" method="" siteId="{afe91939-923e-432c-bc66-cbc3ec18d02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Charite-Praesentation_Vorlage_EN</Template>
  <TotalTime>11571</TotalTime>
  <Words>1015</Words>
  <Application>Microsoft Macintosh PowerPoint</Application>
  <PresentationFormat>Widescreen</PresentationFormat>
  <Paragraphs>205</Paragraphs>
  <Slides>37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37</vt:i4>
      </vt:variant>
    </vt:vector>
  </HeadingPairs>
  <TitlesOfParts>
    <vt:vector size="54" baseType="lpstr">
      <vt:lpstr>Calibri</vt:lpstr>
      <vt:lpstr>Helvetica Bold Oblique</vt:lpstr>
      <vt:lpstr>Courier New</vt:lpstr>
      <vt:lpstr>Charité Text Office Medium</vt:lpstr>
      <vt:lpstr>Aptos</vt:lpstr>
      <vt:lpstr>Arial</vt:lpstr>
      <vt:lpstr>Charité Headline Office Light</vt:lpstr>
      <vt:lpstr>Verdana</vt:lpstr>
      <vt:lpstr>Helvetica</vt:lpstr>
      <vt:lpstr>Arial Black</vt:lpstr>
      <vt:lpstr>Charité Headline Office</vt:lpstr>
      <vt:lpstr>Charité Text Office</vt:lpstr>
      <vt:lpstr>Helvetica Light</vt:lpstr>
      <vt:lpstr>Charite_potx_en</vt:lpstr>
      <vt:lpstr>1_Custom Design</vt:lpstr>
      <vt:lpstr>6_Custom Design</vt:lpstr>
      <vt:lpstr>AIDS2026</vt:lpstr>
      <vt:lpstr>HIV Cure in 2026: State of the field  Prof. Dr. Christian Gaebler Berlin Center for HIV Cure Charité – Universitätsmedizin Berlin / Berlin Institute of Health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HIV Cure in 2026: State of the field  Prof. Dr. Christian Gaebler Berlin Center for HIV Cure Charité – Universitätsmedizin Berlin / Berlin Institute of Health</vt:lpstr>
    </vt:vector>
  </TitlesOfParts>
  <Company>Charité Universitaetsmedizin Berlin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 First Name Last Name | Month X, 20XX | Location</dc:title>
  <dc:creator>Scheck, Rachel</dc:creator>
  <cp:lastModifiedBy>Christian Gaebler</cp:lastModifiedBy>
  <cp:revision>170</cp:revision>
  <dcterms:created xsi:type="dcterms:W3CDTF">2024-02-01T09:30:53Z</dcterms:created>
  <dcterms:modified xsi:type="dcterms:W3CDTF">2026-07-22T13:31:41Z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0x010100326F4B460138144B85EF178886E00BCA</vt:lpwstr>
  </property>
  <property fmtid="{D5CDD505-2E9C-101B-9397-08002B2CF9AE}" pid="3" name="MediaServiceImageTags">
    <vt:lpwstr/>
  </property>
</Properties>
</file>