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7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i4xc33UKtIzXtqS6YYwvtJxQ7M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f398994412_0_13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g3f398994412_0_13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f398994412_0_50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g3f398994412_0_50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f398994412_0_9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g3f398994412_0_9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0" name="Google Shape;35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5a9bb5fd65feabb3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5a9bb5fd65feabb3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g5a9bb5fd65feabb3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f336093f29_0_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g3f336093f29_0_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f384ad2882_0_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3f384ad2882_0_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g3f384ad2882_0_4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Relationship Id="rId3" Type="http://schemas.openxmlformats.org/officeDocument/2006/relationships/image" Target="../media/image2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/>
          <p:nvPr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" name="Google Shape;15;p16"/>
          <p:cNvSpPr txBox="1"/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" name="Google Shape;17;p16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8" name="Google Shape;18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6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20" name="Google Shape;20;p16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Verdan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4" name="Google Shape;24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4059534" cy="3696086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7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27" name="Google Shape;27;p17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/>
          <p:nvPr>
            <p:ph idx="1" type="body"/>
          </p:nvPr>
        </p:nvSpPr>
        <p:spPr>
          <a:xfrm>
            <a:off x="4116388" y="2097091"/>
            <a:ext cx="7632704" cy="41036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18"/>
          <p:cNvSpPr txBox="1"/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32" name="Google Shape;32;p18"/>
          <p:cNvSpPr txBox="1"/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  <p:pic>
        <p:nvPicPr>
          <p:cNvPr id="33" name="Google Shape;33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097088"/>
            <a:ext cx="3808730" cy="4760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with Caption">
  <p:cSld name="Image with Caption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9"/>
          <p:cNvSpPr txBox="1"/>
          <p:nvPr>
            <p:ph idx="1" type="body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9" name="Google Shape;39;p19"/>
          <p:cNvSpPr/>
          <p:nvPr>
            <p:ph idx="2" type="pic"/>
          </p:nvPr>
        </p:nvSpPr>
        <p:spPr>
          <a:xfrm>
            <a:off x="6483328" y="979714"/>
            <a:ext cx="4734000" cy="4898572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40" name="Google Shape;40;p19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1" name="Google Shape;41;p19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42" name="Google Shape;42;p19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 txBox="1"/>
          <p:nvPr>
            <p:ph idx="1" type="body"/>
          </p:nvPr>
        </p:nvSpPr>
        <p:spPr>
          <a:xfrm>
            <a:off x="442913" y="2997201"/>
            <a:ext cx="5437187" cy="32035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0"/>
          <p:cNvSpPr txBox="1"/>
          <p:nvPr>
            <p:ph idx="2" type="body"/>
          </p:nvPr>
        </p:nvSpPr>
        <p:spPr>
          <a:xfrm>
            <a:off x="6311903" y="3006253"/>
            <a:ext cx="5437188" cy="31945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3" type="body"/>
          </p:nvPr>
        </p:nvSpPr>
        <p:spPr>
          <a:xfrm>
            <a:off x="442913" y="2097088"/>
            <a:ext cx="5437187" cy="647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1" i="0" sz="1800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4" type="body"/>
          </p:nvPr>
        </p:nvSpPr>
        <p:spPr>
          <a:xfrm>
            <a:off x="6311903" y="2097088"/>
            <a:ext cx="5437188" cy="647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1" i="0" sz="1800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0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0" name="Google Shape;50;p20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1" name="Google Shape;51;p20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52" name="Google Shape;52;p20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Text 2">
  <p:cSld name="Content with Text 2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1"/>
          <p:cNvSpPr txBox="1"/>
          <p:nvPr>
            <p:ph idx="1" type="body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21"/>
          <p:cNvSpPr txBox="1"/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7" name="Google Shape;57;p21"/>
          <p:cNvSpPr txBox="1"/>
          <p:nvPr>
            <p:ph idx="2" type="body"/>
          </p:nvPr>
        </p:nvSpPr>
        <p:spPr>
          <a:xfrm>
            <a:off x="442913" y="2097088"/>
            <a:ext cx="3368799" cy="41036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21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9" name="Google Shape;59;p21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60" name="Google Shape;60;p21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Text">
  <p:cSld name="Content with 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/>
          <p:nvPr>
            <p:ph idx="1" type="body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2" type="body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2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6" name="Google Shape;66;p22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7" name="Google Shape;67;p22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68" name="Google Shape;68;p22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3"/>
          <p:cNvSpPr txBox="1"/>
          <p:nvPr>
            <p:ph idx="1" type="body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2" type="body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4" name="Google Shape;74;p23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5" name="Google Shape;75;p23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76" name="Google Shape;76;p23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(no pattern)">
  <p:cSld name="Title and Content (no pattern)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4"/>
          <p:cNvSpPr/>
          <p:nvPr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9" name="Google Shape;79;p24"/>
          <p:cNvSpPr txBox="1"/>
          <p:nvPr>
            <p:ph idx="1" type="body"/>
          </p:nvPr>
        </p:nvSpPr>
        <p:spPr>
          <a:xfrm>
            <a:off x="442917" y="2097091"/>
            <a:ext cx="11306175" cy="41036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24"/>
          <p:cNvSpPr txBox="1"/>
          <p:nvPr>
            <p:ph type="title"/>
          </p:nvPr>
        </p:nvSpPr>
        <p:spPr>
          <a:xfrm>
            <a:off x="442913" y="441325"/>
            <a:ext cx="8891918" cy="12239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4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82" name="Google Shape;82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25891" y="207065"/>
            <a:ext cx="1769829" cy="1318904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24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84" name="Google Shape;8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4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86" name="Google Shape;86;p24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Content - Pattern 2">
  <p:cSld name="Image and Content - Pattern 2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960642"/>
            <a:ext cx="4280598" cy="389735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25"/>
          <p:cNvSpPr txBox="1"/>
          <p:nvPr>
            <p:ph idx="1" type="body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25"/>
          <p:cNvSpPr txBox="1"/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5"/>
          <p:cNvSpPr/>
          <p:nvPr>
            <p:ph idx="2" type="pic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92" name="Google Shape;92;p25"/>
          <p:cNvSpPr txBox="1"/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93" name="Google Shape;93;p25"/>
          <p:cNvSpPr txBox="1"/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slide quote 2">
  <p:cSld name="Full slide quote 2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6"/>
          <p:cNvSpPr/>
          <p:nvPr/>
        </p:nvSpPr>
        <p:spPr>
          <a:xfrm>
            <a:off x="3125036" y="0"/>
            <a:ext cx="906696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88000" lIns="288000" spcFirstLastPara="1" rIns="288000" wrap="square" tIns="288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6" name="Google Shape;96;p26"/>
          <p:cNvSpPr txBox="1"/>
          <p:nvPr>
            <p:ph type="title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Verdana"/>
              <a:buNone/>
              <a:defRPr b="0" i="0" sz="4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6"/>
          <p:cNvSpPr txBox="1"/>
          <p:nvPr>
            <p:ph idx="1" type="body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26"/>
          <p:cNvSpPr txBox="1"/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99" name="Google Shape;99;p26"/>
          <p:cNvSpPr txBox="1"/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  <p:pic>
        <p:nvPicPr>
          <p:cNvPr id="100" name="Google Shape;100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097088"/>
            <a:ext cx="3808730" cy="4760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ubtitle">
  <p:cSld name="Title and Subtitle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8"/>
          <p:cNvSpPr txBox="1"/>
          <p:nvPr>
            <p:ph type="title"/>
          </p:nvPr>
        </p:nvSpPr>
        <p:spPr>
          <a:xfrm>
            <a:off x="1059367" y="1081669"/>
            <a:ext cx="10772968" cy="12154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8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05" name="Google Shape;105;p28"/>
          <p:cNvSpPr txBox="1"/>
          <p:nvPr>
            <p:ph idx="11" type="ftr"/>
          </p:nvPr>
        </p:nvSpPr>
        <p:spPr>
          <a:xfrm>
            <a:off x="4126832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06" name="Google Shape;106;p28"/>
          <p:cNvSpPr txBox="1"/>
          <p:nvPr>
            <p:ph idx="12" type="sldNum"/>
          </p:nvPr>
        </p:nvSpPr>
        <p:spPr>
          <a:xfrm>
            <a:off x="908913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7" name="Google Shape;107;p28"/>
          <p:cNvSpPr txBox="1"/>
          <p:nvPr>
            <p:ph idx="1" type="body"/>
          </p:nvPr>
        </p:nvSpPr>
        <p:spPr>
          <a:xfrm>
            <a:off x="7950993" y="427831"/>
            <a:ext cx="3881342" cy="3294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28"/>
          <p:cNvSpPr txBox="1"/>
          <p:nvPr>
            <p:ph idx="2" type="subTitle"/>
          </p:nvPr>
        </p:nvSpPr>
        <p:spPr>
          <a:xfrm>
            <a:off x="1059366" y="2297152"/>
            <a:ext cx="10772969" cy="573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9"/>
          <p:cNvSpPr txBox="1"/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Verdan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9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2" name="Google Shape;112;p29"/>
          <p:cNvSpPr txBox="1"/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13" name="Google Shape;113;p29"/>
          <p:cNvSpPr txBox="1"/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  <p:pic>
        <p:nvPicPr>
          <p:cNvPr id="114" name="Google Shape;114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097088"/>
            <a:ext cx="3808730" cy="4760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 Header 2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/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Verdan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0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8" name="Google Shape;118;p30"/>
          <p:cNvSpPr txBox="1"/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19" name="Google Shape;119;p30"/>
          <p:cNvSpPr txBox="1"/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  <p:pic>
        <p:nvPicPr>
          <p:cNvPr id="120" name="Google Shape;120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097088"/>
            <a:ext cx="3808730" cy="4760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Text 3">
  <p:cSld name="Content with Text 3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1"/>
          <p:cNvSpPr txBox="1"/>
          <p:nvPr>
            <p:ph idx="1" type="body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1"/>
          <p:cNvSpPr txBox="1"/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31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5" name="Google Shape;125;p31"/>
          <p:cNvSpPr txBox="1"/>
          <p:nvPr>
            <p:ph idx="2" type="body"/>
          </p:nvPr>
        </p:nvSpPr>
        <p:spPr>
          <a:xfrm>
            <a:off x="442913" y="2097088"/>
            <a:ext cx="5437187" cy="41036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p31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7" name="Google Shape;127;p31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28" name="Google Shape;128;p31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Text 4">
  <p:cSld name="Content with Text 4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2"/>
          <p:cNvSpPr txBox="1"/>
          <p:nvPr>
            <p:ph idx="1" type="body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32"/>
          <p:cNvSpPr txBox="1"/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2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3" name="Google Shape;133;p32"/>
          <p:cNvSpPr txBox="1"/>
          <p:nvPr>
            <p:ph idx="2" type="body"/>
          </p:nvPr>
        </p:nvSpPr>
        <p:spPr>
          <a:xfrm>
            <a:off x="442913" y="2097088"/>
            <a:ext cx="7200900" cy="41036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4" name="Google Shape;134;p32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5" name="Google Shape;135;p32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36" name="Google Shape;136;p32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with Caption 2">
  <p:cSld name="Image with Caption 2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33"/>
          <p:cNvSpPr txBox="1"/>
          <p:nvPr>
            <p:ph idx="1" type="body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p33"/>
          <p:cNvSpPr txBox="1"/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33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2" name="Google Shape;142;p33"/>
          <p:cNvSpPr/>
          <p:nvPr>
            <p:ph idx="2" type="pic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43" name="Google Shape;143;p33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" name="Google Shape;144;p33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45" name="Google Shape;145;p33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Content - Pattern 1">
  <p:cSld name="Image and Content - Pattern 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994408"/>
            <a:ext cx="3738959" cy="386359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4"/>
          <p:cNvSpPr txBox="1"/>
          <p:nvPr>
            <p:ph idx="1" type="body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" name="Google Shape;149;p34"/>
          <p:cNvSpPr txBox="1"/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34"/>
          <p:cNvSpPr/>
          <p:nvPr>
            <p:ph idx="2" type="pic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151" name="Google Shape;151;p34"/>
          <p:cNvSpPr txBox="1"/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52" name="Google Shape;152;p34"/>
          <p:cNvSpPr txBox="1"/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Content">
  <p:cSld name="Image and Conten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5"/>
          <p:cNvSpPr txBox="1"/>
          <p:nvPr>
            <p:ph idx="1" type="body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5" name="Google Shape;155;p35"/>
          <p:cNvSpPr txBox="1"/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35"/>
          <p:cNvSpPr/>
          <p:nvPr>
            <p:ph idx="2" type="pic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57" name="Google Shape;157;p35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8" name="Google Shape;158;p35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9" name="Google Shape;159;p35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60" name="Google Shape;160;p35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slide quote">
  <p:cSld name="Full slide quot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6"/>
          <p:cNvSpPr txBox="1"/>
          <p:nvPr>
            <p:ph type="title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Verdana"/>
              <a:buNone/>
              <a:defRPr b="0" i="0" sz="4800"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36"/>
          <p:cNvSpPr txBox="1"/>
          <p:nvPr>
            <p:ph idx="1" type="body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b="0" i="0" sz="2000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4" name="Google Shape;164;p36"/>
          <p:cNvSpPr txBox="1"/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65" name="Google Shape;165;p36"/>
          <p:cNvSpPr txBox="1"/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  <p:pic>
        <p:nvPicPr>
          <p:cNvPr id="166" name="Google Shape;166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097088"/>
            <a:ext cx="3808730" cy="4760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f398994412_0_1335"/>
          <p:cNvSpPr/>
          <p:nvPr/>
        </p:nvSpPr>
        <p:spPr>
          <a:xfrm>
            <a:off x="0" y="0"/>
            <a:ext cx="12192000" cy="166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3" name="Google Shape;173;g3f398994412_0_1335"/>
          <p:cNvSpPr txBox="1"/>
          <p:nvPr>
            <p:ph type="title"/>
          </p:nvPr>
        </p:nvSpPr>
        <p:spPr>
          <a:xfrm>
            <a:off x="442913" y="441325"/>
            <a:ext cx="88920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g3f398994412_0_1335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5" name="Google Shape;175;g3f398994412_0_1335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76" name="Google Shape;176;g3f398994412_0_13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3f398994412_0_1335"/>
          <p:cNvSpPr txBox="1"/>
          <p:nvPr/>
        </p:nvSpPr>
        <p:spPr>
          <a:xfrm>
            <a:off x="442913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78" name="Google Shape;178;g3f398994412_0_1335"/>
          <p:cNvSpPr txBox="1"/>
          <p:nvPr/>
        </p:nvSpPr>
        <p:spPr>
          <a:xfrm>
            <a:off x="4116389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398994412_0_1343"/>
          <p:cNvSpPr txBox="1"/>
          <p:nvPr>
            <p:ph type="title"/>
          </p:nvPr>
        </p:nvSpPr>
        <p:spPr>
          <a:xfrm>
            <a:off x="4116391" y="441325"/>
            <a:ext cx="7357200" cy="575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Verdan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g3f398994412_0_1343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82" name="Google Shape;182;g3f398994412_0_13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7306" y="4037048"/>
            <a:ext cx="3585482" cy="2308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3f398994412_0_13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4059534" cy="369608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3f398994412_0_1343"/>
          <p:cNvSpPr txBox="1"/>
          <p:nvPr/>
        </p:nvSpPr>
        <p:spPr>
          <a:xfrm>
            <a:off x="442913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85" name="Google Shape;185;g3f398994412_0_1343"/>
          <p:cNvSpPr txBox="1"/>
          <p:nvPr/>
        </p:nvSpPr>
        <p:spPr>
          <a:xfrm>
            <a:off x="4116389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f398994412_0_1350"/>
          <p:cNvSpPr txBox="1"/>
          <p:nvPr>
            <p:ph idx="1" type="body"/>
          </p:nvPr>
        </p:nvSpPr>
        <p:spPr>
          <a:xfrm>
            <a:off x="4116388" y="2097091"/>
            <a:ext cx="7632600" cy="4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8" name="Google Shape;188;g3f398994412_0_1350"/>
          <p:cNvSpPr txBox="1"/>
          <p:nvPr>
            <p:ph type="title"/>
          </p:nvPr>
        </p:nvSpPr>
        <p:spPr>
          <a:xfrm>
            <a:off x="4116391" y="441325"/>
            <a:ext cx="76326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g3f398994412_0_1350"/>
          <p:cNvSpPr txBox="1"/>
          <p:nvPr/>
        </p:nvSpPr>
        <p:spPr>
          <a:xfrm>
            <a:off x="4116388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90" name="Google Shape;190;g3f398994412_0_1350"/>
          <p:cNvSpPr txBox="1"/>
          <p:nvPr/>
        </p:nvSpPr>
        <p:spPr>
          <a:xfrm>
            <a:off x="7789864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  <p:pic>
        <p:nvPicPr>
          <p:cNvPr id="191" name="Google Shape;191;g3f398994412_0_13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097088"/>
            <a:ext cx="3808730" cy="4760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with Caption">
  <p:cSld name="Image with Caption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g3f398994412_0_13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g3f398994412_0_1356"/>
          <p:cNvSpPr txBox="1"/>
          <p:nvPr>
            <p:ph idx="1" type="body"/>
          </p:nvPr>
        </p:nvSpPr>
        <p:spPr>
          <a:xfrm>
            <a:off x="442915" y="3256767"/>
            <a:ext cx="5437200" cy="29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5" name="Google Shape;195;g3f398994412_0_1356"/>
          <p:cNvSpPr txBox="1"/>
          <p:nvPr>
            <p:ph type="title"/>
          </p:nvPr>
        </p:nvSpPr>
        <p:spPr>
          <a:xfrm>
            <a:off x="442913" y="1881188"/>
            <a:ext cx="5437200" cy="121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g3f398994412_0_1356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7" name="Google Shape;197;g3f398994412_0_1356"/>
          <p:cNvSpPr/>
          <p:nvPr>
            <p:ph idx="2" type="pic"/>
          </p:nvPr>
        </p:nvSpPr>
        <p:spPr>
          <a:xfrm>
            <a:off x="6483328" y="979714"/>
            <a:ext cx="4734000" cy="48987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198" name="Google Shape;198;g3f398994412_0_1356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9" name="Google Shape;199;g3f398994412_0_1356"/>
          <p:cNvSpPr txBox="1"/>
          <p:nvPr/>
        </p:nvSpPr>
        <p:spPr>
          <a:xfrm>
            <a:off x="442913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200" name="Google Shape;200;g3f398994412_0_1356"/>
          <p:cNvSpPr txBox="1"/>
          <p:nvPr/>
        </p:nvSpPr>
        <p:spPr>
          <a:xfrm>
            <a:off x="4116389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f398994412_0_1365"/>
          <p:cNvSpPr txBox="1"/>
          <p:nvPr>
            <p:ph idx="1" type="body"/>
          </p:nvPr>
        </p:nvSpPr>
        <p:spPr>
          <a:xfrm>
            <a:off x="442913" y="2997201"/>
            <a:ext cx="5437200" cy="32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3" name="Google Shape;203;g3f398994412_0_1365"/>
          <p:cNvSpPr txBox="1"/>
          <p:nvPr>
            <p:ph idx="2" type="body"/>
          </p:nvPr>
        </p:nvSpPr>
        <p:spPr>
          <a:xfrm>
            <a:off x="6311903" y="3006253"/>
            <a:ext cx="5437200" cy="31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4" name="Google Shape;204;g3f398994412_0_1365"/>
          <p:cNvSpPr txBox="1"/>
          <p:nvPr>
            <p:ph idx="3" type="body"/>
          </p:nvPr>
        </p:nvSpPr>
        <p:spPr>
          <a:xfrm>
            <a:off x="442913" y="2097088"/>
            <a:ext cx="54372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1" i="0" sz="1800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5" name="Google Shape;205;g3f398994412_0_1365"/>
          <p:cNvSpPr txBox="1"/>
          <p:nvPr>
            <p:ph idx="4" type="body"/>
          </p:nvPr>
        </p:nvSpPr>
        <p:spPr>
          <a:xfrm>
            <a:off x="6311903" y="2097088"/>
            <a:ext cx="54372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1" i="0" sz="1800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6" name="Google Shape;206;g3f398994412_0_1365"/>
          <p:cNvSpPr txBox="1"/>
          <p:nvPr>
            <p:ph type="title"/>
          </p:nvPr>
        </p:nvSpPr>
        <p:spPr>
          <a:xfrm>
            <a:off x="4116391" y="441325"/>
            <a:ext cx="76326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g3f398994412_0_1365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8" name="Google Shape;208;g3f398994412_0_1365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9" name="Google Shape;209;g3f398994412_0_1365"/>
          <p:cNvSpPr txBox="1"/>
          <p:nvPr/>
        </p:nvSpPr>
        <p:spPr>
          <a:xfrm>
            <a:off x="442913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210" name="Google Shape;210;g3f398994412_0_1365"/>
          <p:cNvSpPr txBox="1"/>
          <p:nvPr/>
        </p:nvSpPr>
        <p:spPr>
          <a:xfrm>
            <a:off x="4116389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Text 2">
  <p:cSld name="Content with Text 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f398994412_0_1375"/>
          <p:cNvSpPr txBox="1"/>
          <p:nvPr>
            <p:ph idx="1" type="body"/>
          </p:nvPr>
        </p:nvSpPr>
        <p:spPr>
          <a:xfrm>
            <a:off x="4116388" y="2097089"/>
            <a:ext cx="7632600" cy="4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3" name="Google Shape;213;g3f398994412_0_1375"/>
          <p:cNvSpPr txBox="1"/>
          <p:nvPr>
            <p:ph type="title"/>
          </p:nvPr>
        </p:nvSpPr>
        <p:spPr>
          <a:xfrm>
            <a:off x="4116391" y="441325"/>
            <a:ext cx="76326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g3f398994412_0_1375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5" name="Google Shape;215;g3f398994412_0_1375"/>
          <p:cNvSpPr txBox="1"/>
          <p:nvPr>
            <p:ph idx="2" type="body"/>
          </p:nvPr>
        </p:nvSpPr>
        <p:spPr>
          <a:xfrm>
            <a:off x="442913" y="2097088"/>
            <a:ext cx="3368700" cy="4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6" name="Google Shape;216;g3f398994412_0_1375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7" name="Google Shape;217;g3f398994412_0_1375"/>
          <p:cNvSpPr txBox="1"/>
          <p:nvPr/>
        </p:nvSpPr>
        <p:spPr>
          <a:xfrm>
            <a:off x="442913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218" name="Google Shape;218;g3f398994412_0_1375"/>
          <p:cNvSpPr txBox="1"/>
          <p:nvPr/>
        </p:nvSpPr>
        <p:spPr>
          <a:xfrm>
            <a:off x="4116389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Text">
  <p:cSld name="Content with Tex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f398994412_0_1383"/>
          <p:cNvSpPr txBox="1"/>
          <p:nvPr>
            <p:ph idx="1" type="body"/>
          </p:nvPr>
        </p:nvSpPr>
        <p:spPr>
          <a:xfrm>
            <a:off x="442915" y="3256767"/>
            <a:ext cx="5437200" cy="29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1" name="Google Shape;221;g3f398994412_0_1383"/>
          <p:cNvSpPr txBox="1"/>
          <p:nvPr>
            <p:ph idx="2" type="body"/>
          </p:nvPr>
        </p:nvSpPr>
        <p:spPr>
          <a:xfrm>
            <a:off x="6311903" y="441325"/>
            <a:ext cx="5437200" cy="57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2" name="Google Shape;222;g3f398994412_0_1383"/>
          <p:cNvSpPr txBox="1"/>
          <p:nvPr>
            <p:ph type="title"/>
          </p:nvPr>
        </p:nvSpPr>
        <p:spPr>
          <a:xfrm>
            <a:off x="442913" y="1881188"/>
            <a:ext cx="5437200" cy="121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g3f398994412_0_1383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4" name="Google Shape;224;g3f398994412_0_1383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5" name="Google Shape;225;g3f398994412_0_1383"/>
          <p:cNvSpPr txBox="1"/>
          <p:nvPr/>
        </p:nvSpPr>
        <p:spPr>
          <a:xfrm>
            <a:off x="442913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226" name="Google Shape;226;g3f398994412_0_1383"/>
          <p:cNvSpPr txBox="1"/>
          <p:nvPr/>
        </p:nvSpPr>
        <p:spPr>
          <a:xfrm>
            <a:off x="4116389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f398994412_0_1391"/>
          <p:cNvSpPr txBox="1"/>
          <p:nvPr>
            <p:ph idx="1" type="body"/>
          </p:nvPr>
        </p:nvSpPr>
        <p:spPr>
          <a:xfrm>
            <a:off x="442913" y="2097089"/>
            <a:ext cx="5437200" cy="4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9" name="Google Shape;229;g3f398994412_0_1391"/>
          <p:cNvSpPr txBox="1"/>
          <p:nvPr>
            <p:ph idx="2" type="body"/>
          </p:nvPr>
        </p:nvSpPr>
        <p:spPr>
          <a:xfrm>
            <a:off x="6311903" y="2097091"/>
            <a:ext cx="5437200" cy="4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0" name="Google Shape;230;g3f398994412_0_1391"/>
          <p:cNvSpPr txBox="1"/>
          <p:nvPr>
            <p:ph type="title"/>
          </p:nvPr>
        </p:nvSpPr>
        <p:spPr>
          <a:xfrm>
            <a:off x="4116391" y="441325"/>
            <a:ext cx="76326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1" name="Google Shape;231;g3f398994412_0_1391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2" name="Google Shape;232;g3f398994412_0_1391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3" name="Google Shape;233;g3f398994412_0_1391"/>
          <p:cNvSpPr txBox="1"/>
          <p:nvPr/>
        </p:nvSpPr>
        <p:spPr>
          <a:xfrm>
            <a:off x="442913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234" name="Google Shape;234;g3f398994412_0_1391"/>
          <p:cNvSpPr txBox="1"/>
          <p:nvPr/>
        </p:nvSpPr>
        <p:spPr>
          <a:xfrm>
            <a:off x="4116389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(no pattern)">
  <p:cSld name="Title and Content (no pattern)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f398994412_0_1399"/>
          <p:cNvSpPr/>
          <p:nvPr/>
        </p:nvSpPr>
        <p:spPr>
          <a:xfrm>
            <a:off x="0" y="0"/>
            <a:ext cx="12192000" cy="166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7" name="Google Shape;237;g3f398994412_0_1399"/>
          <p:cNvSpPr txBox="1"/>
          <p:nvPr>
            <p:ph idx="1" type="body"/>
          </p:nvPr>
        </p:nvSpPr>
        <p:spPr>
          <a:xfrm>
            <a:off x="442917" y="2097091"/>
            <a:ext cx="11306100" cy="4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8" name="Google Shape;238;g3f398994412_0_1399"/>
          <p:cNvSpPr txBox="1"/>
          <p:nvPr>
            <p:ph type="title"/>
          </p:nvPr>
        </p:nvSpPr>
        <p:spPr>
          <a:xfrm>
            <a:off x="442913" y="441325"/>
            <a:ext cx="88920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g3f398994412_0_1399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40" name="Google Shape;240;g3f398994412_0_139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25891" y="207065"/>
            <a:ext cx="1769831" cy="1318904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g3f398994412_0_1399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42" name="Google Shape;242;g3f398994412_0_13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g3f398994412_0_1399"/>
          <p:cNvSpPr txBox="1"/>
          <p:nvPr/>
        </p:nvSpPr>
        <p:spPr>
          <a:xfrm>
            <a:off x="442913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244" name="Google Shape;244;g3f398994412_0_1399"/>
          <p:cNvSpPr txBox="1"/>
          <p:nvPr/>
        </p:nvSpPr>
        <p:spPr>
          <a:xfrm>
            <a:off x="4116389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Content - Pattern 2">
  <p:cSld name="Image and Content - Pattern 2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g3f398994412_0_140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960642"/>
            <a:ext cx="4280599" cy="3897357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g3f398994412_0_1409"/>
          <p:cNvSpPr txBox="1"/>
          <p:nvPr>
            <p:ph idx="1" type="body"/>
          </p:nvPr>
        </p:nvSpPr>
        <p:spPr>
          <a:xfrm>
            <a:off x="6311903" y="2097091"/>
            <a:ext cx="5437200" cy="4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8" name="Google Shape;248;g3f398994412_0_1409"/>
          <p:cNvSpPr txBox="1"/>
          <p:nvPr>
            <p:ph type="title"/>
          </p:nvPr>
        </p:nvSpPr>
        <p:spPr>
          <a:xfrm>
            <a:off x="4116391" y="441325"/>
            <a:ext cx="76326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g3f398994412_0_1409"/>
          <p:cNvSpPr/>
          <p:nvPr>
            <p:ph idx="2" type="pic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50" name="Google Shape;250;g3f398994412_0_1409"/>
          <p:cNvSpPr txBox="1"/>
          <p:nvPr/>
        </p:nvSpPr>
        <p:spPr>
          <a:xfrm>
            <a:off x="4116388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251" name="Google Shape;251;g3f398994412_0_1409"/>
          <p:cNvSpPr txBox="1"/>
          <p:nvPr/>
        </p:nvSpPr>
        <p:spPr>
          <a:xfrm>
            <a:off x="7789864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slide quote 2">
  <p:cSld name="Full slide quote 2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f398994412_0_1416"/>
          <p:cNvSpPr/>
          <p:nvPr/>
        </p:nvSpPr>
        <p:spPr>
          <a:xfrm>
            <a:off x="3125036" y="0"/>
            <a:ext cx="9066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88000" lIns="288000" spcFirstLastPara="1" rIns="288000" wrap="square" tIns="288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4" name="Google Shape;254;g3f398994412_0_1416"/>
          <p:cNvSpPr txBox="1"/>
          <p:nvPr>
            <p:ph type="title"/>
          </p:nvPr>
        </p:nvSpPr>
        <p:spPr>
          <a:xfrm>
            <a:off x="4116391" y="441325"/>
            <a:ext cx="7632600" cy="4609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Verdana"/>
              <a:buNone/>
              <a:defRPr b="0" i="0" sz="4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g3f398994412_0_1416"/>
          <p:cNvSpPr txBox="1"/>
          <p:nvPr>
            <p:ph idx="1" type="body"/>
          </p:nvPr>
        </p:nvSpPr>
        <p:spPr>
          <a:xfrm>
            <a:off x="4116388" y="5364956"/>
            <a:ext cx="7632600" cy="8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6" name="Google Shape;256;g3f398994412_0_1416"/>
          <p:cNvSpPr txBox="1"/>
          <p:nvPr/>
        </p:nvSpPr>
        <p:spPr>
          <a:xfrm>
            <a:off x="4116388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257" name="Google Shape;257;g3f398994412_0_1416"/>
          <p:cNvSpPr txBox="1"/>
          <p:nvPr/>
        </p:nvSpPr>
        <p:spPr>
          <a:xfrm>
            <a:off x="7789864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  <p:pic>
        <p:nvPicPr>
          <p:cNvPr id="258" name="Google Shape;258;g3f398994412_0_14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097088"/>
            <a:ext cx="3808730" cy="4760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ubtitle">
  <p:cSld name="Title and Subtitle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f398994412_0_1424"/>
          <p:cNvSpPr txBox="1"/>
          <p:nvPr>
            <p:ph type="title"/>
          </p:nvPr>
        </p:nvSpPr>
        <p:spPr>
          <a:xfrm>
            <a:off x="1059367" y="1081669"/>
            <a:ext cx="10773000" cy="12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g3f398994412_0_1424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263" name="Google Shape;263;g3f398994412_0_1424"/>
          <p:cNvSpPr txBox="1"/>
          <p:nvPr>
            <p:ph idx="11" type="ftr"/>
          </p:nvPr>
        </p:nvSpPr>
        <p:spPr>
          <a:xfrm>
            <a:off x="4126832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264" name="Google Shape;264;g3f398994412_0_1424"/>
          <p:cNvSpPr txBox="1"/>
          <p:nvPr>
            <p:ph idx="12" type="sldNum"/>
          </p:nvPr>
        </p:nvSpPr>
        <p:spPr>
          <a:xfrm>
            <a:off x="9089135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65" name="Google Shape;265;g3f398994412_0_1424"/>
          <p:cNvSpPr txBox="1"/>
          <p:nvPr>
            <p:ph idx="1" type="body"/>
          </p:nvPr>
        </p:nvSpPr>
        <p:spPr>
          <a:xfrm>
            <a:off x="7950993" y="427831"/>
            <a:ext cx="38814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6" name="Google Shape;266;g3f398994412_0_1424"/>
          <p:cNvSpPr txBox="1"/>
          <p:nvPr>
            <p:ph idx="2" type="subTitle"/>
          </p:nvPr>
        </p:nvSpPr>
        <p:spPr>
          <a:xfrm>
            <a:off x="1059366" y="2297152"/>
            <a:ext cx="10773000" cy="5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f398994412_0_1431"/>
          <p:cNvSpPr txBox="1"/>
          <p:nvPr>
            <p:ph type="title"/>
          </p:nvPr>
        </p:nvSpPr>
        <p:spPr>
          <a:xfrm>
            <a:off x="4116391" y="441325"/>
            <a:ext cx="7632600" cy="575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Verdan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g3f398994412_0_1431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0" name="Google Shape;270;g3f398994412_0_1431"/>
          <p:cNvSpPr txBox="1"/>
          <p:nvPr/>
        </p:nvSpPr>
        <p:spPr>
          <a:xfrm>
            <a:off x="4116388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271" name="Google Shape;271;g3f398994412_0_1431"/>
          <p:cNvSpPr txBox="1"/>
          <p:nvPr/>
        </p:nvSpPr>
        <p:spPr>
          <a:xfrm>
            <a:off x="7789864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  <p:pic>
        <p:nvPicPr>
          <p:cNvPr id="272" name="Google Shape;272;g3f398994412_0_14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097088"/>
            <a:ext cx="3808730" cy="4760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 Header 2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f398994412_0_1437"/>
          <p:cNvSpPr txBox="1"/>
          <p:nvPr>
            <p:ph type="title"/>
          </p:nvPr>
        </p:nvSpPr>
        <p:spPr>
          <a:xfrm>
            <a:off x="4116391" y="441325"/>
            <a:ext cx="7632600" cy="575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Verdan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g3f398994412_0_1437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6" name="Google Shape;276;g3f398994412_0_1437"/>
          <p:cNvSpPr txBox="1"/>
          <p:nvPr/>
        </p:nvSpPr>
        <p:spPr>
          <a:xfrm>
            <a:off x="4116388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277" name="Google Shape;277;g3f398994412_0_1437"/>
          <p:cNvSpPr txBox="1"/>
          <p:nvPr/>
        </p:nvSpPr>
        <p:spPr>
          <a:xfrm>
            <a:off x="7789864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  <p:pic>
        <p:nvPicPr>
          <p:cNvPr id="278" name="Google Shape;278;g3f398994412_0_14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097088"/>
            <a:ext cx="3808730" cy="4760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Text 3">
  <p:cSld name="Content with Text 3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f398994412_0_1443"/>
          <p:cNvSpPr txBox="1"/>
          <p:nvPr>
            <p:ph idx="1" type="body"/>
          </p:nvPr>
        </p:nvSpPr>
        <p:spPr>
          <a:xfrm>
            <a:off x="6311900" y="2097089"/>
            <a:ext cx="5437200" cy="4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1" name="Google Shape;281;g3f398994412_0_1443"/>
          <p:cNvSpPr txBox="1"/>
          <p:nvPr>
            <p:ph type="title"/>
          </p:nvPr>
        </p:nvSpPr>
        <p:spPr>
          <a:xfrm>
            <a:off x="4116391" y="441325"/>
            <a:ext cx="76326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g3f398994412_0_1443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3" name="Google Shape;283;g3f398994412_0_1443"/>
          <p:cNvSpPr txBox="1"/>
          <p:nvPr>
            <p:ph idx="2" type="body"/>
          </p:nvPr>
        </p:nvSpPr>
        <p:spPr>
          <a:xfrm>
            <a:off x="442913" y="2097088"/>
            <a:ext cx="5437200" cy="4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4" name="Google Shape;284;g3f398994412_0_1443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5" name="Google Shape;285;g3f398994412_0_1443"/>
          <p:cNvSpPr txBox="1"/>
          <p:nvPr/>
        </p:nvSpPr>
        <p:spPr>
          <a:xfrm>
            <a:off x="442913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286" name="Google Shape;286;g3f398994412_0_1443"/>
          <p:cNvSpPr txBox="1"/>
          <p:nvPr/>
        </p:nvSpPr>
        <p:spPr>
          <a:xfrm>
            <a:off x="4116389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Text 4">
  <p:cSld name="Content with Text 4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f398994412_0_1451"/>
          <p:cNvSpPr txBox="1"/>
          <p:nvPr>
            <p:ph idx="1" type="body"/>
          </p:nvPr>
        </p:nvSpPr>
        <p:spPr>
          <a:xfrm>
            <a:off x="8075613" y="2097089"/>
            <a:ext cx="3673500" cy="4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9" name="Google Shape;289;g3f398994412_0_1451"/>
          <p:cNvSpPr txBox="1"/>
          <p:nvPr>
            <p:ph type="title"/>
          </p:nvPr>
        </p:nvSpPr>
        <p:spPr>
          <a:xfrm>
            <a:off x="4116391" y="441325"/>
            <a:ext cx="76326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0" name="Google Shape;290;g3f398994412_0_1451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1" name="Google Shape;291;g3f398994412_0_1451"/>
          <p:cNvSpPr txBox="1"/>
          <p:nvPr>
            <p:ph idx="2" type="body"/>
          </p:nvPr>
        </p:nvSpPr>
        <p:spPr>
          <a:xfrm>
            <a:off x="442913" y="2097088"/>
            <a:ext cx="7200900" cy="4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2" name="Google Shape;292;g3f398994412_0_1451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3" name="Google Shape;293;g3f398994412_0_1451"/>
          <p:cNvSpPr txBox="1"/>
          <p:nvPr/>
        </p:nvSpPr>
        <p:spPr>
          <a:xfrm>
            <a:off x="442913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294" name="Google Shape;294;g3f398994412_0_1451"/>
          <p:cNvSpPr txBox="1"/>
          <p:nvPr/>
        </p:nvSpPr>
        <p:spPr>
          <a:xfrm>
            <a:off x="4116389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with Caption 2">
  <p:cSld name="Image with Caption 2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g3f398994412_0_14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g3f398994412_0_1459"/>
          <p:cNvSpPr txBox="1"/>
          <p:nvPr>
            <p:ph idx="1" type="body"/>
          </p:nvPr>
        </p:nvSpPr>
        <p:spPr>
          <a:xfrm>
            <a:off x="442915" y="3256767"/>
            <a:ext cx="5437200" cy="29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8" name="Google Shape;298;g3f398994412_0_1459"/>
          <p:cNvSpPr txBox="1"/>
          <p:nvPr>
            <p:ph type="title"/>
          </p:nvPr>
        </p:nvSpPr>
        <p:spPr>
          <a:xfrm>
            <a:off x="442913" y="1881188"/>
            <a:ext cx="5437200" cy="121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g3f398994412_0_1459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0" name="Google Shape;300;g3f398994412_0_1459"/>
          <p:cNvSpPr/>
          <p:nvPr>
            <p:ph idx="2" type="pic"/>
          </p:nvPr>
        </p:nvSpPr>
        <p:spPr>
          <a:xfrm>
            <a:off x="6474702" y="979714"/>
            <a:ext cx="4734000" cy="4898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301" name="Google Shape;301;g3f398994412_0_1459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2" name="Google Shape;302;g3f398994412_0_1459"/>
          <p:cNvSpPr txBox="1"/>
          <p:nvPr/>
        </p:nvSpPr>
        <p:spPr>
          <a:xfrm>
            <a:off x="442913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303" name="Google Shape;303;g3f398994412_0_1459"/>
          <p:cNvSpPr txBox="1"/>
          <p:nvPr/>
        </p:nvSpPr>
        <p:spPr>
          <a:xfrm>
            <a:off x="4116389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Content - Pattern 1">
  <p:cSld name="Image and Content - Pattern 1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g3f398994412_0_14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994408"/>
            <a:ext cx="3738960" cy="3863592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g3f398994412_0_1468"/>
          <p:cNvSpPr txBox="1"/>
          <p:nvPr>
            <p:ph idx="1" type="body"/>
          </p:nvPr>
        </p:nvSpPr>
        <p:spPr>
          <a:xfrm>
            <a:off x="6311903" y="2097091"/>
            <a:ext cx="5437200" cy="4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7" name="Google Shape;307;g3f398994412_0_1468"/>
          <p:cNvSpPr txBox="1"/>
          <p:nvPr>
            <p:ph type="title"/>
          </p:nvPr>
        </p:nvSpPr>
        <p:spPr>
          <a:xfrm>
            <a:off x="4116391" y="441325"/>
            <a:ext cx="76326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g3f398994412_0_1468"/>
          <p:cNvSpPr/>
          <p:nvPr>
            <p:ph idx="2" type="pic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309" name="Google Shape;309;g3f398994412_0_1468"/>
          <p:cNvSpPr txBox="1"/>
          <p:nvPr/>
        </p:nvSpPr>
        <p:spPr>
          <a:xfrm>
            <a:off x="4116388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310" name="Google Shape;310;g3f398994412_0_1468"/>
          <p:cNvSpPr txBox="1"/>
          <p:nvPr/>
        </p:nvSpPr>
        <p:spPr>
          <a:xfrm>
            <a:off x="7789864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Content">
  <p:cSld name="Image and Content"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f398994412_0_1475"/>
          <p:cNvSpPr txBox="1"/>
          <p:nvPr>
            <p:ph idx="1" type="body"/>
          </p:nvPr>
        </p:nvSpPr>
        <p:spPr>
          <a:xfrm>
            <a:off x="442913" y="2097089"/>
            <a:ext cx="5437200" cy="4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3" name="Google Shape;313;g3f398994412_0_1475"/>
          <p:cNvSpPr txBox="1"/>
          <p:nvPr>
            <p:ph type="title"/>
          </p:nvPr>
        </p:nvSpPr>
        <p:spPr>
          <a:xfrm>
            <a:off x="4116391" y="441325"/>
            <a:ext cx="76326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4" name="Google Shape;314;g3f398994412_0_1475"/>
          <p:cNvSpPr/>
          <p:nvPr>
            <p:ph idx="2" type="pic"/>
          </p:nvPr>
        </p:nvSpPr>
        <p:spPr>
          <a:xfrm>
            <a:off x="6311903" y="2097091"/>
            <a:ext cx="5437200" cy="4103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315" name="Google Shape;315;g3f398994412_0_1475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6" name="Google Shape;316;g3f398994412_0_1475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7" name="Google Shape;317;g3f398994412_0_1475"/>
          <p:cNvSpPr txBox="1"/>
          <p:nvPr/>
        </p:nvSpPr>
        <p:spPr>
          <a:xfrm>
            <a:off x="442913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318" name="Google Shape;318;g3f398994412_0_1475"/>
          <p:cNvSpPr txBox="1"/>
          <p:nvPr/>
        </p:nvSpPr>
        <p:spPr>
          <a:xfrm>
            <a:off x="4116389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slide quote">
  <p:cSld name="Full slide quote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f398994412_0_1483"/>
          <p:cNvSpPr txBox="1"/>
          <p:nvPr>
            <p:ph type="title"/>
          </p:nvPr>
        </p:nvSpPr>
        <p:spPr>
          <a:xfrm>
            <a:off x="4116391" y="441325"/>
            <a:ext cx="7632600" cy="4609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Verdana"/>
              <a:buNone/>
              <a:defRPr b="0" i="0" sz="4800"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g3f398994412_0_1483"/>
          <p:cNvSpPr txBox="1"/>
          <p:nvPr>
            <p:ph idx="1" type="body"/>
          </p:nvPr>
        </p:nvSpPr>
        <p:spPr>
          <a:xfrm>
            <a:off x="4116388" y="5364956"/>
            <a:ext cx="7632600" cy="8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b="0" i="0" sz="2000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2" name="Google Shape;322;g3f398994412_0_1483"/>
          <p:cNvSpPr txBox="1"/>
          <p:nvPr/>
        </p:nvSpPr>
        <p:spPr>
          <a:xfrm>
            <a:off x="4116388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323" name="Google Shape;323;g3f398994412_0_1483"/>
          <p:cNvSpPr txBox="1"/>
          <p:nvPr/>
        </p:nvSpPr>
        <p:spPr>
          <a:xfrm>
            <a:off x="7789864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  <p:pic>
        <p:nvPicPr>
          <p:cNvPr id="324" name="Google Shape;324;g3f398994412_0_148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097088"/>
            <a:ext cx="3808730" cy="4760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10.xml"/><Relationship Id="rId22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23" Type="http://schemas.openxmlformats.org/officeDocument/2006/relationships/theme" Target="../theme/theme1.xml"/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2.xml"/><Relationship Id="rId23" Type="http://schemas.openxmlformats.org/officeDocument/2006/relationships/theme" Target="../theme/theme3.xml"/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9.xml"/><Relationship Id="rId6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  <a:defRPr b="1" i="0" sz="44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175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175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175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175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pic>
        <p:nvPicPr>
          <p:cNvPr id="12" name="Google Shape;12;p1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f398994412_0_1331"/>
          <p:cNvSpPr txBox="1"/>
          <p:nvPr>
            <p:ph type="title"/>
          </p:nvPr>
        </p:nvSpPr>
        <p:spPr>
          <a:xfrm>
            <a:off x="4116390" y="441326"/>
            <a:ext cx="76326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  <a:defRPr b="1" i="0" sz="44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9" name="Google Shape;169;g3f398994412_0_1331"/>
          <p:cNvSpPr txBox="1"/>
          <p:nvPr>
            <p:ph idx="1" type="body"/>
          </p:nvPr>
        </p:nvSpPr>
        <p:spPr>
          <a:xfrm>
            <a:off x="442907" y="2097090"/>
            <a:ext cx="11306100" cy="4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17500" lvl="0" marL="457200" marR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marR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17500" lvl="2" marL="1371600" marR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17500" lvl="3" marL="1828800" marR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17500" lvl="4" marL="2286000" marR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pic>
        <p:nvPicPr>
          <p:cNvPr id="170" name="Google Shape;170;g3f398994412_0_133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9.png"/><Relationship Id="rId4" Type="http://schemas.openxmlformats.org/officeDocument/2006/relationships/image" Target="../media/image2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30.png"/><Relationship Id="rId5" Type="http://schemas.openxmlformats.org/officeDocument/2006/relationships/image" Target="../media/image20.png"/><Relationship Id="rId6" Type="http://schemas.openxmlformats.org/officeDocument/2006/relationships/image" Target="../media/image35.png"/><Relationship Id="rId7" Type="http://schemas.openxmlformats.org/officeDocument/2006/relationships/image" Target="../media/image28.png"/><Relationship Id="rId8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3.jpg"/><Relationship Id="rId4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"/>
          <p:cNvSpPr txBox="1"/>
          <p:nvPr>
            <p:ph type="title"/>
          </p:nvPr>
        </p:nvSpPr>
        <p:spPr>
          <a:xfrm>
            <a:off x="4116391" y="1983179"/>
            <a:ext cx="7521427" cy="417877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GB" sz="4400"/>
              <a:t>Introduction to community aspects of HIV Cure </a:t>
            </a:r>
            <a:endParaRPr/>
          </a:p>
        </p:txBody>
      </p:sp>
      <p:sp>
        <p:nvSpPr>
          <p:cNvPr id="330" name="Google Shape;330;p2"/>
          <p:cNvSpPr txBox="1"/>
          <p:nvPr/>
        </p:nvSpPr>
        <p:spPr>
          <a:xfrm>
            <a:off x="4116400" y="1178200"/>
            <a:ext cx="73785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just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35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HIV cure without borders: Science, community and Latin America and Caribbean perspectives</a:t>
            </a:r>
            <a:endParaRPr b="1" sz="135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35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community and Latin America and Caribbean perspectives</a:t>
            </a:r>
            <a:endParaRPr sz="135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1" name="Google Shape;331;p2"/>
          <p:cNvSpPr txBox="1"/>
          <p:nvPr/>
        </p:nvSpPr>
        <p:spPr>
          <a:xfrm>
            <a:off x="4116400" y="511825"/>
            <a:ext cx="7632600" cy="5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lang="en-GB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Pisci Bruja Garcia de Oliveira</a:t>
            </a:r>
            <a:endParaRPr b="1" sz="16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lang="en-GB" sz="1600">
                <a:solidFill>
                  <a:srgbClr val="222222"/>
                </a:solidFill>
                <a:highlight>
                  <a:srgbClr val="FFFFFF"/>
                </a:highlight>
              </a:rPr>
              <a:t>University of São Paulo Medical School (FMUSP), Brazil </a:t>
            </a:r>
            <a:endParaRPr b="1" sz="16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f398994412_0_1325"/>
          <p:cNvSpPr txBox="1"/>
          <p:nvPr>
            <p:ph type="title"/>
          </p:nvPr>
        </p:nvSpPr>
        <p:spPr>
          <a:xfrm>
            <a:off x="1059367" y="1081669"/>
            <a:ext cx="10773000" cy="12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GB"/>
              <a:t>Summary Slide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g3f398994412_0_501" title="ChatGPT Image 6_07_2026, 21_53_2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6400" y="1050175"/>
            <a:ext cx="7632699" cy="50884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f398994412_0_996"/>
          <p:cNvSpPr txBox="1"/>
          <p:nvPr>
            <p:ph type="title"/>
          </p:nvPr>
        </p:nvSpPr>
        <p:spPr>
          <a:xfrm>
            <a:off x="3944850" y="321400"/>
            <a:ext cx="7632600" cy="177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Verdana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Verdana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Verdana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Verdana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Verdana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Verdana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Verdana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Verdana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Verdana"/>
              <a:buNone/>
            </a:pPr>
            <a:r>
              <a:rPr lang="en-GB"/>
              <a:t>HIV cure research in Brasil   up to 2019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Verdana"/>
              <a:buNone/>
            </a:pPr>
            <a:r>
              <a:t/>
            </a:r>
            <a:endParaRPr/>
          </a:p>
        </p:txBody>
      </p:sp>
      <p:pic>
        <p:nvPicPr>
          <p:cNvPr id="347" name="Google Shape;347;g3f398994412_0_996" title="ChatGPT Image 8_07_2026, 19_11_2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4838" y="1767075"/>
            <a:ext cx="8261574" cy="4649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"/>
          <p:cNvSpPr txBox="1"/>
          <p:nvPr>
            <p:ph type="title"/>
          </p:nvPr>
        </p:nvSpPr>
        <p:spPr>
          <a:xfrm>
            <a:off x="2801600" y="441325"/>
            <a:ext cx="91857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60"/>
              <a:buFont typeface="Verdana"/>
              <a:buNone/>
            </a:pPr>
            <a:r>
              <a:rPr lang="en-GB" sz="3760"/>
              <a:t>Why is HIV cure not a priority in Latin America and the Caribbean? </a:t>
            </a:r>
            <a:endParaRPr sz="376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4" title="ChatGPT Image 6_07_2026, 20_10_5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5625" y="2840187"/>
            <a:ext cx="4116376" cy="2234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4" title="ChatGPT Image 10_07_2026, 00_46_2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924" y="1633787"/>
            <a:ext cx="6966801" cy="464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9"/>
          <p:cNvSpPr txBox="1"/>
          <p:nvPr>
            <p:ph type="title"/>
          </p:nvPr>
        </p:nvSpPr>
        <p:spPr>
          <a:xfrm>
            <a:off x="442926" y="441325"/>
            <a:ext cx="96090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GB"/>
              <a:t>Community engagement on HIV perception of cure  </a:t>
            </a:r>
            <a:endParaRPr/>
          </a:p>
        </p:txBody>
      </p:sp>
      <p:pic>
        <p:nvPicPr>
          <p:cNvPr id="365" name="Google Shape;365;p9"/>
          <p:cNvPicPr preferRelativeResize="0"/>
          <p:nvPr/>
        </p:nvPicPr>
        <p:blipFill rotWithShape="1">
          <a:blip r:embed="rId3">
            <a:alphaModFix/>
          </a:blip>
          <a:srcRect b="0" l="0" r="0" t="17177"/>
          <a:stretch/>
        </p:blipFill>
        <p:spPr>
          <a:xfrm>
            <a:off x="836370" y="3248597"/>
            <a:ext cx="2778752" cy="12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9"/>
          <p:cNvPicPr preferRelativeResize="0"/>
          <p:nvPr/>
        </p:nvPicPr>
        <p:blipFill rotWithShape="1">
          <a:blip r:embed="rId4">
            <a:alphaModFix/>
          </a:blip>
          <a:srcRect b="1037" l="0" r="0" t="20984"/>
          <a:stretch/>
        </p:blipFill>
        <p:spPr>
          <a:xfrm>
            <a:off x="836375" y="4652255"/>
            <a:ext cx="2778749" cy="1222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9"/>
          <p:cNvPicPr preferRelativeResize="0"/>
          <p:nvPr/>
        </p:nvPicPr>
        <p:blipFill rotWithShape="1">
          <a:blip r:embed="rId5">
            <a:alphaModFix/>
          </a:blip>
          <a:srcRect b="11077" l="0" r="0" t="11077"/>
          <a:stretch/>
        </p:blipFill>
        <p:spPr>
          <a:xfrm>
            <a:off x="828150" y="1844975"/>
            <a:ext cx="2795210" cy="12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06881" y="5100400"/>
            <a:ext cx="2400025" cy="153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9" title="ChatGPT Image 8_07_2026, 21_19_55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22400" y="2207313"/>
            <a:ext cx="4753571" cy="3169014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9"/>
          <p:cNvSpPr txBox="1"/>
          <p:nvPr/>
        </p:nvSpPr>
        <p:spPr>
          <a:xfrm>
            <a:off x="5066325" y="5256425"/>
            <a:ext cx="27789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Research Literacy </a:t>
            </a:r>
            <a:endParaRPr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1" name="Google Shape;371;p9"/>
          <p:cNvSpPr txBox="1"/>
          <p:nvPr/>
        </p:nvSpPr>
        <p:spPr>
          <a:xfrm>
            <a:off x="592475" y="5929875"/>
            <a:ext cx="3696300" cy="5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Community-led artistic production </a:t>
            </a:r>
            <a:endParaRPr b="1" sz="13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72" name="Google Shape;372;p9" title="ChatGPT Image 8_07_2026, 21_49_28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45225" y="2513294"/>
            <a:ext cx="4041976" cy="2694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2"/>
          <p:cNvSpPr txBox="1"/>
          <p:nvPr>
            <p:ph type="title"/>
          </p:nvPr>
        </p:nvSpPr>
        <p:spPr>
          <a:xfrm>
            <a:off x="442913" y="441325"/>
            <a:ext cx="8891918" cy="12239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Verdana"/>
              <a:buNone/>
            </a:pPr>
            <a:r>
              <a:rPr lang="en-GB"/>
              <a:t>Beyond Biomedical Cure: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Verdana"/>
              <a:buNone/>
            </a:pPr>
            <a:r>
              <a:rPr lang="en-GB"/>
              <a:t>Art as a Technology of Healing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5a9bb5fd65feabb3_0"/>
          <p:cNvSpPr txBox="1"/>
          <p:nvPr>
            <p:ph type="title"/>
          </p:nvPr>
        </p:nvSpPr>
        <p:spPr>
          <a:xfrm>
            <a:off x="2581875" y="441325"/>
            <a:ext cx="4847400" cy="121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-GB" sz="3084"/>
              <a:t>“Cure must become a process, not merely a product”</a:t>
            </a:r>
            <a:endParaRPr sz="3084"/>
          </a:p>
        </p:txBody>
      </p:sp>
      <p:pic>
        <p:nvPicPr>
          <p:cNvPr id="384" name="Google Shape;384;g5a9bb5fd65feabb3_0" title="M_contagio-5 pagina 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43825" y="399125"/>
            <a:ext cx="4254608" cy="6017551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g5a9bb5fd65feabb3_0"/>
          <p:cNvSpPr txBox="1"/>
          <p:nvPr/>
        </p:nvSpPr>
        <p:spPr>
          <a:xfrm>
            <a:off x="8271125" y="6463975"/>
            <a:ext cx="30000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https://coletivocontagio.com.br/</a:t>
            </a:r>
            <a:endParaRPr sz="100"/>
          </a:p>
        </p:txBody>
      </p:sp>
      <p:pic>
        <p:nvPicPr>
          <p:cNvPr id="386" name="Google Shape;386;g5a9bb5fd65feabb3_0" title="ChatGPT Image 10_07_2026, 19_53_4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300" y="1665300"/>
            <a:ext cx="6981924" cy="4657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f336093f29_0_44"/>
          <p:cNvSpPr txBox="1"/>
          <p:nvPr>
            <p:ph type="title"/>
          </p:nvPr>
        </p:nvSpPr>
        <p:spPr>
          <a:xfrm>
            <a:off x="442926" y="441325"/>
            <a:ext cx="9202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60"/>
              <a:buFont typeface="Verdana"/>
              <a:buNone/>
            </a:pPr>
            <a:r>
              <a:rPr lang="en-GB" sz="3760"/>
              <a:t>Imagining HIV Cure  </a:t>
            </a:r>
            <a:endParaRPr sz="376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g3f384ad2882_0_47" title="ChatGPT Image 14_07_2026, 15_08_5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925" y="811051"/>
            <a:ext cx="8408425" cy="5605624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g3f384ad2882_0_47"/>
          <p:cNvSpPr txBox="1"/>
          <p:nvPr>
            <p:ph type="title"/>
          </p:nvPr>
        </p:nvSpPr>
        <p:spPr>
          <a:xfrm>
            <a:off x="442913" y="441325"/>
            <a:ext cx="8892000" cy="1224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Key Takeaways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1"/>
          <p:cNvSpPr txBox="1"/>
          <p:nvPr>
            <p:ph idx="1" type="body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GB"/>
              <a:t>Quote citation</a:t>
            </a:r>
            <a:endParaRPr/>
          </a:p>
        </p:txBody>
      </p:sp>
      <p:pic>
        <p:nvPicPr>
          <p:cNvPr id="404" name="Google Shape;404;p11" title="ChatGPT Image 9_07_2026, 23_34_1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6400" y="727900"/>
            <a:ext cx="7754323" cy="5169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4"/>
          <p:cNvSpPr txBox="1"/>
          <p:nvPr>
            <p:ph type="title"/>
          </p:nvPr>
        </p:nvSpPr>
        <p:spPr>
          <a:xfrm>
            <a:off x="2988192" y="427819"/>
            <a:ext cx="10773000" cy="12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GB"/>
              <a:t>Summary FOR COMMUNITY</a:t>
            </a:r>
            <a:endParaRPr/>
          </a:p>
        </p:txBody>
      </p:sp>
      <p:sp>
        <p:nvSpPr>
          <p:cNvPr id="410" name="Google Shape;410;p14"/>
          <p:cNvSpPr txBox="1"/>
          <p:nvPr>
            <p:ph idx="1" type="body"/>
          </p:nvPr>
        </p:nvSpPr>
        <p:spPr>
          <a:xfrm>
            <a:off x="7950993" y="427831"/>
            <a:ext cx="3881342" cy="3294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2026-04-07T07:33:23Z</dcterms:created>
  <dc:creator>Cai Morris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