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tags/tag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6" r:id="rId4"/>
  </p:sldMasterIdLst>
  <p:notesMasterIdLst>
    <p:notesMasterId r:id="rId39"/>
  </p:notesMasterIdLst>
  <p:handoutMasterIdLst>
    <p:handoutMasterId r:id="rId40"/>
  </p:handoutMasterIdLst>
  <p:sldIdLst>
    <p:sldId id="2147483120" r:id="rId5"/>
    <p:sldId id="348" r:id="rId6"/>
    <p:sldId id="2147483183" r:id="rId7"/>
    <p:sldId id="2147483190" r:id="rId8"/>
    <p:sldId id="2147483189" r:id="rId9"/>
    <p:sldId id="2147483208" r:id="rId10"/>
    <p:sldId id="2147483184" r:id="rId11"/>
    <p:sldId id="2147483210" r:id="rId12"/>
    <p:sldId id="2147483201" r:id="rId13"/>
    <p:sldId id="2147483141" r:id="rId14"/>
    <p:sldId id="2147483202" r:id="rId15"/>
    <p:sldId id="2147482892" r:id="rId16"/>
    <p:sldId id="2147482830" r:id="rId17"/>
    <p:sldId id="2147483130" r:id="rId18"/>
    <p:sldId id="2147483203" r:id="rId19"/>
    <p:sldId id="2147483424" r:id="rId20"/>
    <p:sldId id="2147483057" r:id="rId21"/>
    <p:sldId id="2147483086" r:id="rId22"/>
    <p:sldId id="2147482764" r:id="rId23"/>
    <p:sldId id="2147483134" r:id="rId24"/>
    <p:sldId id="2147483197" r:id="rId25"/>
    <p:sldId id="2147483206" r:id="rId26"/>
    <p:sldId id="2147483301" r:id="rId27"/>
    <p:sldId id="2147483205" r:id="rId28"/>
    <p:sldId id="2147375803" r:id="rId29"/>
    <p:sldId id="2147483181" r:id="rId30"/>
    <p:sldId id="2147482865" r:id="rId31"/>
    <p:sldId id="2147483137" r:id="rId32"/>
    <p:sldId id="2147483209" r:id="rId33"/>
    <p:sldId id="2147483195" r:id="rId34"/>
    <p:sldId id="2147482878" r:id="rId35"/>
    <p:sldId id="2147483199" r:id="rId36"/>
    <p:sldId id="2147483198" r:id="rId37"/>
    <p:sldId id="2147483157" r:id="rId3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BBBDF81-67DE-5C8A-EBFD-BD560D6FAFFD}" name="Lydie Trautmann" initials="LT" userId="S::LTrautmann@ad.hjf.org::08c81dae-4797-44e4-9afd-516efd5388e0" providerId="AD"/>
  <p188:author id="{CBE5CBB1-1817-F0CA-95F6-ABD69879E7EE}" name="Deeks, Steven" initials="DS" userId="S::Steven.Deeks@ucsf.edu::b26186c4-ceb0-43dd-a2fb-419cda5e473c"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737"/>
    <a:srgbClr val="0D355A"/>
    <a:srgbClr val="FFC629"/>
    <a:srgbClr val="5D5063"/>
    <a:srgbClr val="252B65"/>
    <a:srgbClr val="582931"/>
    <a:srgbClr val="AC6302"/>
    <a:srgbClr val="67151F"/>
    <a:srgbClr val="242B64"/>
    <a:srgbClr val="5A12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D23556-1A0A-4D1F-BE82-91D84512A2E6}" v="110" dt="2026-07-24T23:34:42.524"/>
  </p1510:revLst>
</p1510:revInfo>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40" autoAdjust="0"/>
    <p:restoredTop sz="91233" autoAdjust="0"/>
  </p:normalViewPr>
  <p:slideViewPr>
    <p:cSldViewPr snapToGrid="0" snapToObjects="1">
      <p:cViewPr>
        <p:scale>
          <a:sx n="60" d="100"/>
          <a:sy n="60" d="100"/>
        </p:scale>
        <p:origin x="28" y="160"/>
      </p:cViewPr>
      <p:guideLst>
        <p:guide orient="horz" pos="2184"/>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napToObjects="1">
      <p:cViewPr varScale="1">
        <p:scale>
          <a:sx n="161" d="100"/>
          <a:sy n="161" d="100"/>
        </p:scale>
        <p:origin x="3816"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die Trautmann" userId="08c81dae-4797-44e4-9afd-516efd5388e0" providerId="ADAL" clId="{F9BA0572-4CB5-4675-8B3F-247654A86CE7}"/>
    <pc:docChg chg="undo custSel addSld delSld modSld sldOrd delMainMaster">
      <pc:chgData name="Lydie Trautmann" userId="08c81dae-4797-44e4-9afd-516efd5388e0" providerId="ADAL" clId="{F9BA0572-4CB5-4675-8B3F-247654A86CE7}" dt="2026-07-24T23:34:46.499" v="784" actId="47"/>
      <pc:docMkLst>
        <pc:docMk/>
      </pc:docMkLst>
      <pc:sldChg chg="delSp modSp mod">
        <pc:chgData name="Lydie Trautmann" userId="08c81dae-4797-44e4-9afd-516efd5388e0" providerId="ADAL" clId="{F9BA0572-4CB5-4675-8B3F-247654A86CE7}" dt="2026-07-24T22:42:47.261" v="296" actId="20577"/>
        <pc:sldMkLst>
          <pc:docMk/>
          <pc:sldMk cId="1211042143" sldId="348"/>
        </pc:sldMkLst>
        <pc:spChg chg="mod">
          <ac:chgData name="Lydie Trautmann" userId="08c81dae-4797-44e4-9afd-516efd5388e0" providerId="ADAL" clId="{F9BA0572-4CB5-4675-8B3F-247654A86CE7}" dt="2026-07-24T22:42:47.261" v="296" actId="20577"/>
          <ac:spMkLst>
            <pc:docMk/>
            <pc:sldMk cId="1211042143" sldId="348"/>
            <ac:spMk id="3" creationId="{BD2218C7-BF44-911C-A361-308DAFC152BD}"/>
          </ac:spMkLst>
        </pc:spChg>
      </pc:sldChg>
      <pc:sldChg chg="del">
        <pc:chgData name="Lydie Trautmann" userId="08c81dae-4797-44e4-9afd-516efd5388e0" providerId="ADAL" clId="{F9BA0572-4CB5-4675-8B3F-247654A86CE7}" dt="2026-07-24T22:59:40.283" v="402" actId="47"/>
        <pc:sldMkLst>
          <pc:docMk/>
          <pc:sldMk cId="1203769741" sldId="2147376021"/>
        </pc:sldMkLst>
      </pc:sldChg>
      <pc:sldChg chg="del">
        <pc:chgData name="Lydie Trautmann" userId="08c81dae-4797-44e4-9afd-516efd5388e0" providerId="ADAL" clId="{F9BA0572-4CB5-4675-8B3F-247654A86CE7}" dt="2026-07-24T22:36:27.307" v="237" actId="47"/>
        <pc:sldMkLst>
          <pc:docMk/>
          <pc:sldMk cId="4268508710" sldId="2147376674"/>
        </pc:sldMkLst>
      </pc:sldChg>
      <pc:sldChg chg="modSp mod">
        <pc:chgData name="Lydie Trautmann" userId="08c81dae-4797-44e4-9afd-516efd5388e0" providerId="ADAL" clId="{F9BA0572-4CB5-4675-8B3F-247654A86CE7}" dt="2026-07-24T22:59:17.543" v="401" actId="207"/>
        <pc:sldMkLst>
          <pc:docMk/>
          <pc:sldMk cId="3316707972" sldId="2147482764"/>
        </pc:sldMkLst>
        <pc:spChg chg="mod">
          <ac:chgData name="Lydie Trautmann" userId="08c81dae-4797-44e4-9afd-516efd5388e0" providerId="ADAL" clId="{F9BA0572-4CB5-4675-8B3F-247654A86CE7}" dt="2026-07-24T22:59:12.856" v="400" actId="207"/>
          <ac:spMkLst>
            <pc:docMk/>
            <pc:sldMk cId="3316707972" sldId="2147482764"/>
            <ac:spMk id="4" creationId="{C2D20F56-47D3-2DDE-87F3-79E68B660A1F}"/>
          </ac:spMkLst>
        </pc:spChg>
        <pc:spChg chg="mod">
          <ac:chgData name="Lydie Trautmann" userId="08c81dae-4797-44e4-9afd-516efd5388e0" providerId="ADAL" clId="{F9BA0572-4CB5-4675-8B3F-247654A86CE7}" dt="2026-07-24T22:59:17.543" v="401" actId="207"/>
          <ac:spMkLst>
            <pc:docMk/>
            <pc:sldMk cId="3316707972" sldId="2147482764"/>
            <ac:spMk id="10" creationId="{2AB7BE23-EBFB-28CD-B100-12031F9315A9}"/>
          </ac:spMkLst>
        </pc:spChg>
      </pc:sldChg>
      <pc:sldChg chg="modSp mod">
        <pc:chgData name="Lydie Trautmann" userId="08c81dae-4797-44e4-9afd-516efd5388e0" providerId="ADAL" clId="{F9BA0572-4CB5-4675-8B3F-247654A86CE7}" dt="2026-07-24T22:50:18.469" v="344" actId="20577"/>
        <pc:sldMkLst>
          <pc:docMk/>
          <pc:sldMk cId="4105677381" sldId="2147482865"/>
        </pc:sldMkLst>
        <pc:spChg chg="mod">
          <ac:chgData name="Lydie Trautmann" userId="08c81dae-4797-44e4-9afd-516efd5388e0" providerId="ADAL" clId="{F9BA0572-4CB5-4675-8B3F-247654A86CE7}" dt="2026-07-24T22:37:04.427" v="251" actId="20577"/>
          <ac:spMkLst>
            <pc:docMk/>
            <pc:sldMk cId="4105677381" sldId="2147482865"/>
            <ac:spMk id="13" creationId="{857D2B11-75BD-A3E2-CF56-10EC4931A7C1}"/>
          </ac:spMkLst>
        </pc:spChg>
        <pc:spChg chg="mod">
          <ac:chgData name="Lydie Trautmann" userId="08c81dae-4797-44e4-9afd-516efd5388e0" providerId="ADAL" clId="{F9BA0572-4CB5-4675-8B3F-247654A86CE7}" dt="2026-07-24T22:37:10.354" v="265" actId="20577"/>
          <ac:spMkLst>
            <pc:docMk/>
            <pc:sldMk cId="4105677381" sldId="2147482865"/>
            <ac:spMk id="15" creationId="{9A873C3A-0C5F-B2C1-5B70-F8E1077FA7F6}"/>
          </ac:spMkLst>
        </pc:spChg>
        <pc:spChg chg="mod">
          <ac:chgData name="Lydie Trautmann" userId="08c81dae-4797-44e4-9afd-516efd5388e0" providerId="ADAL" clId="{F9BA0572-4CB5-4675-8B3F-247654A86CE7}" dt="2026-07-24T22:50:18.469" v="344" actId="20577"/>
          <ac:spMkLst>
            <pc:docMk/>
            <pc:sldMk cId="4105677381" sldId="2147482865"/>
            <ac:spMk id="20" creationId="{8764990C-6E0A-B631-D9C9-CF5001059B28}"/>
          </ac:spMkLst>
        </pc:spChg>
      </pc:sldChg>
      <pc:sldChg chg="addSp delSp modSp mod modClrScheme chgLayout">
        <pc:chgData name="Lydie Trautmann" userId="08c81dae-4797-44e4-9afd-516efd5388e0" providerId="ADAL" clId="{F9BA0572-4CB5-4675-8B3F-247654A86CE7}" dt="2026-07-24T23:17:32.428" v="702" actId="20577"/>
        <pc:sldMkLst>
          <pc:docMk/>
          <pc:sldMk cId="3404511324" sldId="2147483057"/>
        </pc:sldMkLst>
        <pc:spChg chg="add del mod ord">
          <ac:chgData name="Lydie Trautmann" userId="08c81dae-4797-44e4-9afd-516efd5388e0" providerId="ADAL" clId="{F9BA0572-4CB5-4675-8B3F-247654A86CE7}" dt="2026-07-24T23:12:29.057" v="648" actId="478"/>
          <ac:spMkLst>
            <pc:docMk/>
            <pc:sldMk cId="3404511324" sldId="2147483057"/>
            <ac:spMk id="3" creationId="{107F5D0A-B74B-668D-19E6-FD80FD8E9C78}"/>
          </ac:spMkLst>
        </pc:spChg>
        <pc:spChg chg="add mod">
          <ac:chgData name="Lydie Trautmann" userId="08c81dae-4797-44e4-9afd-516efd5388e0" providerId="ADAL" clId="{F9BA0572-4CB5-4675-8B3F-247654A86CE7}" dt="2026-07-24T23:13:07.148" v="650"/>
          <ac:spMkLst>
            <pc:docMk/>
            <pc:sldMk cId="3404511324" sldId="2147483057"/>
            <ac:spMk id="4" creationId="{9A1EC468-FD85-00F3-E9C0-BAA2B3F20731}"/>
          </ac:spMkLst>
        </pc:spChg>
        <pc:spChg chg="mod ord">
          <ac:chgData name="Lydie Trautmann" userId="08c81dae-4797-44e4-9afd-516efd5388e0" providerId="ADAL" clId="{F9BA0572-4CB5-4675-8B3F-247654A86CE7}" dt="2026-07-24T23:17:32.428" v="702" actId="20577"/>
          <ac:spMkLst>
            <pc:docMk/>
            <pc:sldMk cId="3404511324" sldId="2147483057"/>
            <ac:spMk id="5" creationId="{C2D4C8F5-456D-F74B-F100-1821C6F3D528}"/>
          </ac:spMkLst>
        </pc:spChg>
        <pc:spChg chg="add mod">
          <ac:chgData name="Lydie Trautmann" userId="08c81dae-4797-44e4-9afd-516efd5388e0" providerId="ADAL" clId="{F9BA0572-4CB5-4675-8B3F-247654A86CE7}" dt="2026-07-24T23:17:04.156" v="684" actId="1076"/>
          <ac:spMkLst>
            <pc:docMk/>
            <pc:sldMk cId="3404511324" sldId="2147483057"/>
            <ac:spMk id="8" creationId="{D639DEF4-1B1C-BFA3-8B8F-F2F27358D57A}"/>
          </ac:spMkLst>
        </pc:spChg>
        <pc:picChg chg="mod">
          <ac:chgData name="Lydie Trautmann" userId="08c81dae-4797-44e4-9afd-516efd5388e0" providerId="ADAL" clId="{F9BA0572-4CB5-4675-8B3F-247654A86CE7}" dt="2026-07-24T23:14:38.225" v="661" actId="1076"/>
          <ac:picMkLst>
            <pc:docMk/>
            <pc:sldMk cId="3404511324" sldId="2147483057"/>
            <ac:picMk id="2" creationId="{EFC55125-11AF-CAB8-C59D-FD7173B35F66}"/>
          </ac:picMkLst>
        </pc:picChg>
        <pc:picChg chg="del">
          <ac:chgData name="Lydie Trautmann" userId="08c81dae-4797-44e4-9afd-516efd5388e0" providerId="ADAL" clId="{F9BA0572-4CB5-4675-8B3F-247654A86CE7}" dt="2026-07-24T23:14:31.017" v="660" actId="478"/>
          <ac:picMkLst>
            <pc:docMk/>
            <pc:sldMk cId="3404511324" sldId="2147483057"/>
            <ac:picMk id="6" creationId="{F7E1E5B9-A5EB-3F81-5F8B-490235050488}"/>
          </ac:picMkLst>
        </pc:picChg>
        <pc:picChg chg="del mod">
          <ac:chgData name="Lydie Trautmann" userId="08c81dae-4797-44e4-9afd-516efd5388e0" providerId="ADAL" clId="{F9BA0572-4CB5-4675-8B3F-247654A86CE7}" dt="2026-07-24T23:14:28.706" v="659" actId="478"/>
          <ac:picMkLst>
            <pc:docMk/>
            <pc:sldMk cId="3404511324" sldId="2147483057"/>
            <ac:picMk id="7" creationId="{7F4F56F1-9BA9-1A58-3DFC-446B8FD359E8}"/>
          </ac:picMkLst>
        </pc:picChg>
      </pc:sldChg>
      <pc:sldChg chg="addSp delSp modSp mod modClrScheme chgLayout">
        <pc:chgData name="Lydie Trautmann" userId="08c81dae-4797-44e4-9afd-516efd5388e0" providerId="ADAL" clId="{F9BA0572-4CB5-4675-8B3F-247654A86CE7}" dt="2026-07-24T23:20:03.664" v="711" actId="1076"/>
        <pc:sldMkLst>
          <pc:docMk/>
          <pc:sldMk cId="3854549608" sldId="2147483086"/>
        </pc:sldMkLst>
        <pc:spChg chg="add del mod ord">
          <ac:chgData name="Lydie Trautmann" userId="08c81dae-4797-44e4-9afd-516efd5388e0" providerId="ADAL" clId="{F9BA0572-4CB5-4675-8B3F-247654A86CE7}" dt="2026-07-24T23:13:25.881" v="654" actId="478"/>
          <ac:spMkLst>
            <pc:docMk/>
            <pc:sldMk cId="3854549608" sldId="2147483086"/>
            <ac:spMk id="2" creationId="{4E13D541-4673-98B2-C389-B5190BAD3626}"/>
          </ac:spMkLst>
        </pc:spChg>
        <pc:spChg chg="mod">
          <ac:chgData name="Lydie Trautmann" userId="08c81dae-4797-44e4-9afd-516efd5388e0" providerId="ADAL" clId="{F9BA0572-4CB5-4675-8B3F-247654A86CE7}" dt="2026-07-24T23:19:44.706" v="709" actId="1076"/>
          <ac:spMkLst>
            <pc:docMk/>
            <pc:sldMk cId="3854549608" sldId="2147483086"/>
            <ac:spMk id="4" creationId="{E759DDC5-5962-3C0C-1007-B3A98650B77A}"/>
          </ac:spMkLst>
        </pc:spChg>
        <pc:spChg chg="add mod">
          <ac:chgData name="Lydie Trautmann" userId="08c81dae-4797-44e4-9afd-516efd5388e0" providerId="ADAL" clId="{F9BA0572-4CB5-4675-8B3F-247654A86CE7}" dt="2026-07-24T23:13:09.446" v="651"/>
          <ac:spMkLst>
            <pc:docMk/>
            <pc:sldMk cId="3854549608" sldId="2147483086"/>
            <ac:spMk id="6" creationId="{361588ED-F2A9-93F3-36DA-82C5955E5788}"/>
          </ac:spMkLst>
        </pc:spChg>
        <pc:spChg chg="add mod">
          <ac:chgData name="Lydie Trautmann" userId="08c81dae-4797-44e4-9afd-516efd5388e0" providerId="ADAL" clId="{F9BA0572-4CB5-4675-8B3F-247654A86CE7}" dt="2026-07-24T23:17:39.075" v="703"/>
          <ac:spMkLst>
            <pc:docMk/>
            <pc:sldMk cId="3854549608" sldId="2147483086"/>
            <ac:spMk id="7" creationId="{02D000C1-DC27-8CBC-3B6F-7E6DFF639FA1}"/>
          </ac:spMkLst>
        </pc:spChg>
        <pc:spChg chg="mod ord">
          <ac:chgData name="Lydie Trautmann" userId="08c81dae-4797-44e4-9afd-516efd5388e0" providerId="ADAL" clId="{F9BA0572-4CB5-4675-8B3F-247654A86CE7}" dt="2026-07-24T23:20:03.664" v="711" actId="1076"/>
          <ac:spMkLst>
            <pc:docMk/>
            <pc:sldMk cId="3854549608" sldId="2147483086"/>
            <ac:spMk id="12" creationId="{02B271EB-414E-541D-C011-0BFCFF2AA429}"/>
          </ac:spMkLst>
        </pc:spChg>
        <pc:picChg chg="mod">
          <ac:chgData name="Lydie Trautmann" userId="08c81dae-4797-44e4-9afd-516efd5388e0" providerId="ADAL" clId="{F9BA0572-4CB5-4675-8B3F-247654A86CE7}" dt="2026-07-24T23:19:23.653" v="705" actId="14100"/>
          <ac:picMkLst>
            <pc:docMk/>
            <pc:sldMk cId="3854549608" sldId="2147483086"/>
            <ac:picMk id="5" creationId="{EA89D985-AECF-E368-AB96-27E44EFFE2DE}"/>
          </ac:picMkLst>
        </pc:picChg>
      </pc:sldChg>
      <pc:sldChg chg="modSp">
        <pc:chgData name="Lydie Trautmann" userId="08c81dae-4797-44e4-9afd-516efd5388e0" providerId="ADAL" clId="{F9BA0572-4CB5-4675-8B3F-247654A86CE7}" dt="2026-07-24T22:45:11.527" v="313" actId="20577"/>
        <pc:sldMkLst>
          <pc:docMk/>
          <pc:sldMk cId="1088141788" sldId="2147483130"/>
        </pc:sldMkLst>
        <pc:spChg chg="mod">
          <ac:chgData name="Lydie Trautmann" userId="08c81dae-4797-44e4-9afd-516efd5388e0" providerId="ADAL" clId="{F9BA0572-4CB5-4675-8B3F-247654A86CE7}" dt="2026-07-24T22:45:11.527" v="313" actId="20577"/>
          <ac:spMkLst>
            <pc:docMk/>
            <pc:sldMk cId="1088141788" sldId="2147483130"/>
            <ac:spMk id="9" creationId="{CDFCB5D7-E933-EF22-DCEE-F803DDCA0818}"/>
          </ac:spMkLst>
        </pc:spChg>
      </pc:sldChg>
      <pc:sldChg chg="del">
        <pc:chgData name="Lydie Trautmann" userId="08c81dae-4797-44e4-9afd-516efd5388e0" providerId="ADAL" clId="{F9BA0572-4CB5-4675-8B3F-247654A86CE7}" dt="2026-07-24T23:02:44.565" v="406" actId="47"/>
        <pc:sldMkLst>
          <pc:docMk/>
          <pc:sldMk cId="374731330" sldId="2147483133"/>
        </pc:sldMkLst>
      </pc:sldChg>
      <pc:sldChg chg="modSp mod">
        <pc:chgData name="Lydie Trautmann" userId="08c81dae-4797-44e4-9afd-516efd5388e0" providerId="ADAL" clId="{F9BA0572-4CB5-4675-8B3F-247654A86CE7}" dt="2026-07-20T22:07:32.787" v="61" actId="1076"/>
        <pc:sldMkLst>
          <pc:docMk/>
          <pc:sldMk cId="919897508" sldId="2147483137"/>
        </pc:sldMkLst>
        <pc:spChg chg="mod">
          <ac:chgData name="Lydie Trautmann" userId="08c81dae-4797-44e4-9afd-516efd5388e0" providerId="ADAL" clId="{F9BA0572-4CB5-4675-8B3F-247654A86CE7}" dt="2026-07-20T22:07:32.787" v="61" actId="1076"/>
          <ac:spMkLst>
            <pc:docMk/>
            <pc:sldMk cId="919897508" sldId="2147483137"/>
            <ac:spMk id="56" creationId="{219821E2-3702-6E16-44BF-EF9BEBE7AD70}"/>
          </ac:spMkLst>
        </pc:spChg>
      </pc:sldChg>
      <pc:sldChg chg="ord">
        <pc:chgData name="Lydie Trautmann" userId="08c81dae-4797-44e4-9afd-516efd5388e0" providerId="ADAL" clId="{F9BA0572-4CB5-4675-8B3F-247654A86CE7}" dt="2026-07-24T22:35:49.904" v="236"/>
        <pc:sldMkLst>
          <pc:docMk/>
          <pc:sldMk cId="1748222694" sldId="2147483141"/>
        </pc:sldMkLst>
      </pc:sldChg>
      <pc:sldChg chg="modNotesTx">
        <pc:chgData name="Lydie Trautmann" userId="08c81dae-4797-44e4-9afd-516efd5388e0" providerId="ADAL" clId="{F9BA0572-4CB5-4675-8B3F-247654A86CE7}" dt="2026-07-24T23:07:38.910" v="589" actId="20577"/>
        <pc:sldMkLst>
          <pc:docMk/>
          <pc:sldMk cId="863699845" sldId="2147483157"/>
        </pc:sldMkLst>
      </pc:sldChg>
      <pc:sldChg chg="delSp mod">
        <pc:chgData name="Lydie Trautmann" userId="08c81dae-4797-44e4-9afd-516efd5388e0" providerId="ADAL" clId="{F9BA0572-4CB5-4675-8B3F-247654A86CE7}" dt="2026-07-20T22:14:48.684" v="106" actId="478"/>
        <pc:sldMkLst>
          <pc:docMk/>
          <pc:sldMk cId="4255715037" sldId="2147483181"/>
        </pc:sldMkLst>
      </pc:sldChg>
      <pc:sldChg chg="modSp mod">
        <pc:chgData name="Lydie Trautmann" userId="08c81dae-4797-44e4-9afd-516efd5388e0" providerId="ADAL" clId="{F9BA0572-4CB5-4675-8B3F-247654A86CE7}" dt="2026-07-24T22:57:06.348" v="391" actId="20577"/>
        <pc:sldMkLst>
          <pc:docMk/>
          <pc:sldMk cId="0" sldId="2147483183"/>
        </pc:sldMkLst>
        <pc:spChg chg="mod">
          <ac:chgData name="Lydie Trautmann" userId="08c81dae-4797-44e4-9afd-516efd5388e0" providerId="ADAL" clId="{F9BA0572-4CB5-4675-8B3F-247654A86CE7}" dt="2026-07-24T22:44:26.056" v="307" actId="20577"/>
          <ac:spMkLst>
            <pc:docMk/>
            <pc:sldMk cId="0" sldId="2147483183"/>
            <ac:spMk id="7" creationId="{05F5B6AF-7640-8578-8E44-60696558A838}"/>
          </ac:spMkLst>
        </pc:spChg>
        <pc:spChg chg="mod">
          <ac:chgData name="Lydie Trautmann" userId="08c81dae-4797-44e4-9afd-516efd5388e0" providerId="ADAL" clId="{F9BA0572-4CB5-4675-8B3F-247654A86CE7}" dt="2026-07-24T22:57:06.348" v="391" actId="20577"/>
          <ac:spMkLst>
            <pc:docMk/>
            <pc:sldMk cId="0" sldId="2147483183"/>
            <ac:spMk id="14" creationId="{9F6362AC-F1B0-F223-5676-57E6521A19C9}"/>
          </ac:spMkLst>
        </pc:spChg>
        <pc:spChg chg="mod">
          <ac:chgData name="Lydie Trautmann" userId="08c81dae-4797-44e4-9afd-516efd5388e0" providerId="ADAL" clId="{F9BA0572-4CB5-4675-8B3F-247654A86CE7}" dt="2026-07-24T22:53:01.602" v="347" actId="20577"/>
          <ac:spMkLst>
            <pc:docMk/>
            <pc:sldMk cId="0" sldId="2147483183"/>
            <ac:spMk id="17" creationId="{9AB384CF-E510-DCAD-31C5-4F08EB7C4433}"/>
          </ac:spMkLst>
        </pc:spChg>
        <pc:spChg chg="mod">
          <ac:chgData name="Lydie Trautmann" userId="08c81dae-4797-44e4-9afd-516efd5388e0" providerId="ADAL" clId="{F9BA0572-4CB5-4675-8B3F-247654A86CE7}" dt="2026-07-24T22:53:52.036" v="353" actId="20577"/>
          <ac:spMkLst>
            <pc:docMk/>
            <pc:sldMk cId="0" sldId="2147483183"/>
            <ac:spMk id="10243" creationId="{00000000-0000-0000-0000-000000000000}"/>
          </ac:spMkLst>
        </pc:spChg>
        <pc:spChg chg="mod">
          <ac:chgData name="Lydie Trautmann" userId="08c81dae-4797-44e4-9afd-516efd5388e0" providerId="ADAL" clId="{F9BA0572-4CB5-4675-8B3F-247654A86CE7}" dt="2026-07-24T22:56:06.312" v="387" actId="20577"/>
          <ac:spMkLst>
            <pc:docMk/>
            <pc:sldMk cId="0" sldId="2147483183"/>
            <ac:spMk id="10244" creationId="{00000000-0000-0000-0000-000000000000}"/>
          </ac:spMkLst>
        </pc:spChg>
        <pc:spChg chg="mod">
          <ac:chgData name="Lydie Trautmann" userId="08c81dae-4797-44e4-9afd-516efd5388e0" providerId="ADAL" clId="{F9BA0572-4CB5-4675-8B3F-247654A86CE7}" dt="2026-07-24T22:56:19.172" v="389" actId="20577"/>
          <ac:spMkLst>
            <pc:docMk/>
            <pc:sldMk cId="0" sldId="2147483183"/>
            <ac:spMk id="10245" creationId="{00000000-0000-0000-0000-000000000000}"/>
          </ac:spMkLst>
        </pc:spChg>
        <pc:spChg chg="mod">
          <ac:chgData name="Lydie Trautmann" userId="08c81dae-4797-44e4-9afd-516efd5388e0" providerId="ADAL" clId="{F9BA0572-4CB5-4675-8B3F-247654A86CE7}" dt="2026-07-24T22:55:37.527" v="375" actId="20577"/>
          <ac:spMkLst>
            <pc:docMk/>
            <pc:sldMk cId="0" sldId="2147483183"/>
            <ac:spMk id="10246" creationId="{00000000-0000-0000-0000-000000000000}"/>
          </ac:spMkLst>
        </pc:spChg>
        <pc:spChg chg="mod">
          <ac:chgData name="Lydie Trautmann" userId="08c81dae-4797-44e4-9afd-516efd5388e0" providerId="ADAL" clId="{F9BA0572-4CB5-4675-8B3F-247654A86CE7}" dt="2026-07-24T22:54:35.359" v="361" actId="20577"/>
          <ac:spMkLst>
            <pc:docMk/>
            <pc:sldMk cId="0" sldId="2147483183"/>
            <ac:spMk id="10247" creationId="{00000000-0000-0000-0000-000000000000}"/>
          </ac:spMkLst>
        </pc:spChg>
        <pc:spChg chg="mod">
          <ac:chgData name="Lydie Trautmann" userId="08c81dae-4797-44e4-9afd-516efd5388e0" providerId="ADAL" clId="{F9BA0572-4CB5-4675-8B3F-247654A86CE7}" dt="2026-07-24T22:55:54.295" v="381" actId="20577"/>
          <ac:spMkLst>
            <pc:docMk/>
            <pc:sldMk cId="0" sldId="2147483183"/>
            <ac:spMk id="10249" creationId="{00000000-0000-0000-0000-000000000000}"/>
          </ac:spMkLst>
        </pc:spChg>
        <pc:spChg chg="mod">
          <ac:chgData name="Lydie Trautmann" userId="08c81dae-4797-44e4-9afd-516efd5388e0" providerId="ADAL" clId="{F9BA0572-4CB5-4675-8B3F-247654A86CE7}" dt="2026-07-24T22:55:16.380" v="365" actId="20577"/>
          <ac:spMkLst>
            <pc:docMk/>
            <pc:sldMk cId="0" sldId="2147483183"/>
            <ac:spMk id="10250" creationId="{00000000-0000-0000-0000-000000000000}"/>
          </ac:spMkLst>
        </pc:spChg>
      </pc:sldChg>
      <pc:sldChg chg="add">
        <pc:chgData name="Lydie Trautmann" userId="08c81dae-4797-44e4-9afd-516efd5388e0" providerId="ADAL" clId="{F9BA0572-4CB5-4675-8B3F-247654A86CE7}" dt="2026-07-24T22:08:26.780" v="113"/>
        <pc:sldMkLst>
          <pc:docMk/>
          <pc:sldMk cId="1970125566" sldId="2147483189"/>
        </pc:sldMkLst>
      </pc:sldChg>
      <pc:sldChg chg="addSp delSp modSp mod modTransition">
        <pc:chgData name="Lydie Trautmann" userId="08c81dae-4797-44e4-9afd-516efd5388e0" providerId="ADAL" clId="{F9BA0572-4CB5-4675-8B3F-247654A86CE7}" dt="2026-07-20T22:13:14.076" v="103"/>
        <pc:sldMkLst>
          <pc:docMk/>
          <pc:sldMk cId="2827854908" sldId="2147483190"/>
        </pc:sldMkLst>
        <pc:spChg chg="mod">
          <ac:chgData name="Lydie Trautmann" userId="08c81dae-4797-44e4-9afd-516efd5388e0" providerId="ADAL" clId="{F9BA0572-4CB5-4675-8B3F-247654A86CE7}" dt="2026-07-20T22:01:58.175" v="26" actId="14100"/>
          <ac:spMkLst>
            <pc:docMk/>
            <pc:sldMk cId="2827854908" sldId="2147483190"/>
            <ac:spMk id="3" creationId="{B51FDD4D-F817-9FE6-8DD5-56EC37DCFB37}"/>
          </ac:spMkLst>
        </pc:spChg>
        <pc:spChg chg="add mod">
          <ac:chgData name="Lydie Trautmann" userId="08c81dae-4797-44e4-9afd-516efd5388e0" providerId="ADAL" clId="{F9BA0572-4CB5-4675-8B3F-247654A86CE7}" dt="2026-07-20T21:47:17.455" v="10" actId="1076"/>
          <ac:spMkLst>
            <pc:docMk/>
            <pc:sldMk cId="2827854908" sldId="2147483190"/>
            <ac:spMk id="4" creationId="{B4A71CF6-37D6-6215-D41C-EFC70C0E7ED7}"/>
          </ac:spMkLst>
        </pc:spChg>
        <pc:spChg chg="mod">
          <ac:chgData name="Lydie Trautmann" userId="08c81dae-4797-44e4-9afd-516efd5388e0" providerId="ADAL" clId="{F9BA0572-4CB5-4675-8B3F-247654A86CE7}" dt="2026-07-20T22:00:33.158" v="19" actId="1076"/>
          <ac:spMkLst>
            <pc:docMk/>
            <pc:sldMk cId="2827854908" sldId="2147483190"/>
            <ac:spMk id="11" creationId="{BA1EEB29-B449-18FB-6B35-7702D1F05FF3}"/>
          </ac:spMkLst>
        </pc:spChg>
        <pc:picChg chg="mod">
          <ac:chgData name="Lydie Trautmann" userId="08c81dae-4797-44e4-9afd-516efd5388e0" providerId="ADAL" clId="{F9BA0572-4CB5-4675-8B3F-247654A86CE7}" dt="2026-07-20T22:00:29.699" v="18" actId="1076"/>
          <ac:picMkLst>
            <pc:docMk/>
            <pc:sldMk cId="2827854908" sldId="2147483190"/>
            <ac:picMk id="7" creationId="{E1A944DB-BA1E-940E-F7ED-55AF67560736}"/>
          </ac:picMkLst>
        </pc:picChg>
        <pc:picChg chg="mod">
          <ac:chgData name="Lydie Trautmann" userId="08c81dae-4797-44e4-9afd-516efd5388e0" providerId="ADAL" clId="{F9BA0572-4CB5-4675-8B3F-247654A86CE7}" dt="2026-07-20T22:00:35.873" v="20" actId="1076"/>
          <ac:picMkLst>
            <pc:docMk/>
            <pc:sldMk cId="2827854908" sldId="2147483190"/>
            <ac:picMk id="12" creationId="{0101A53D-6AD2-D78A-FEA7-B8BE68AC300A}"/>
          </ac:picMkLst>
        </pc:picChg>
      </pc:sldChg>
      <pc:sldChg chg="del">
        <pc:chgData name="Lydie Trautmann" userId="08c81dae-4797-44e4-9afd-516efd5388e0" providerId="ADAL" clId="{F9BA0572-4CB5-4675-8B3F-247654A86CE7}" dt="2026-07-24T22:36:28.502" v="238" actId="47"/>
        <pc:sldMkLst>
          <pc:docMk/>
          <pc:sldMk cId="3919137357" sldId="2147483194"/>
        </pc:sldMkLst>
      </pc:sldChg>
      <pc:sldChg chg="ord">
        <pc:chgData name="Lydie Trautmann" userId="08c81dae-4797-44e4-9afd-516efd5388e0" providerId="ADAL" clId="{F9BA0572-4CB5-4675-8B3F-247654A86CE7}" dt="2026-07-24T23:03:25.425" v="412"/>
        <pc:sldMkLst>
          <pc:docMk/>
          <pc:sldMk cId="949931131" sldId="2147483197"/>
        </pc:sldMkLst>
      </pc:sldChg>
      <pc:sldChg chg="modSp mod">
        <pc:chgData name="Lydie Trautmann" userId="08c81dae-4797-44e4-9afd-516efd5388e0" providerId="ADAL" clId="{F9BA0572-4CB5-4675-8B3F-247654A86CE7}" dt="2026-07-20T21:59:10.112" v="14" actId="20577"/>
        <pc:sldMkLst>
          <pc:docMk/>
          <pc:sldMk cId="1165026934" sldId="2147483198"/>
        </pc:sldMkLst>
        <pc:spChg chg="mod">
          <ac:chgData name="Lydie Trautmann" userId="08c81dae-4797-44e4-9afd-516efd5388e0" providerId="ADAL" clId="{F9BA0572-4CB5-4675-8B3F-247654A86CE7}" dt="2026-07-20T21:59:10.112" v="14" actId="20577"/>
          <ac:spMkLst>
            <pc:docMk/>
            <pc:sldMk cId="1165026934" sldId="2147483198"/>
            <ac:spMk id="6" creationId="{12C5081B-2407-297D-E689-D5628B08FAA5}"/>
          </ac:spMkLst>
        </pc:spChg>
      </pc:sldChg>
      <pc:sldChg chg="delSp modSp mod">
        <pc:chgData name="Lydie Trautmann" userId="08c81dae-4797-44e4-9afd-516efd5388e0" providerId="ADAL" clId="{F9BA0572-4CB5-4675-8B3F-247654A86CE7}" dt="2026-07-24T22:39:45.232" v="275" actId="14100"/>
        <pc:sldMkLst>
          <pc:docMk/>
          <pc:sldMk cId="2355495714" sldId="2147483199"/>
        </pc:sldMkLst>
        <pc:spChg chg="mod">
          <ac:chgData name="Lydie Trautmann" userId="08c81dae-4797-44e4-9afd-516efd5388e0" providerId="ADAL" clId="{F9BA0572-4CB5-4675-8B3F-247654A86CE7}" dt="2026-07-24T22:39:45.232" v="275" actId="14100"/>
          <ac:spMkLst>
            <pc:docMk/>
            <pc:sldMk cId="2355495714" sldId="2147483199"/>
            <ac:spMk id="12" creationId="{9EC3C4E7-7715-C724-D1DB-7F86E3395FA4}"/>
          </ac:spMkLst>
        </pc:spChg>
      </pc:sldChg>
      <pc:sldChg chg="modSp mod">
        <pc:chgData name="Lydie Trautmann" userId="08c81dae-4797-44e4-9afd-516efd5388e0" providerId="ADAL" clId="{F9BA0572-4CB5-4675-8B3F-247654A86CE7}" dt="2026-07-24T22:26:45.314" v="213" actId="1076"/>
        <pc:sldMkLst>
          <pc:docMk/>
          <pc:sldMk cId="1706768927" sldId="2147483201"/>
        </pc:sldMkLst>
        <pc:spChg chg="mod">
          <ac:chgData name="Lydie Trautmann" userId="08c81dae-4797-44e4-9afd-516efd5388e0" providerId="ADAL" clId="{F9BA0572-4CB5-4675-8B3F-247654A86CE7}" dt="2026-07-24T22:26:45.314" v="213" actId="1076"/>
          <ac:spMkLst>
            <pc:docMk/>
            <pc:sldMk cId="1706768927" sldId="2147483201"/>
            <ac:spMk id="5" creationId="{4B44CC7D-5C88-0A9B-1586-784D0FD6DE74}"/>
          </ac:spMkLst>
        </pc:spChg>
      </pc:sldChg>
      <pc:sldChg chg="delSp modSp mod modAnim">
        <pc:chgData name="Lydie Trautmann" userId="08c81dae-4797-44e4-9afd-516efd5388e0" providerId="ADAL" clId="{F9BA0572-4CB5-4675-8B3F-247654A86CE7}" dt="2026-07-24T22:43:15.310" v="297"/>
        <pc:sldMkLst>
          <pc:docMk/>
          <pc:sldMk cId="2620861157" sldId="2147483202"/>
        </pc:sldMkLst>
        <pc:spChg chg="mod">
          <ac:chgData name="Lydie Trautmann" userId="08c81dae-4797-44e4-9afd-516efd5388e0" providerId="ADAL" clId="{F9BA0572-4CB5-4675-8B3F-247654A86CE7}" dt="2026-07-24T22:43:15.310" v="297"/>
          <ac:spMkLst>
            <pc:docMk/>
            <pc:sldMk cId="2620861157" sldId="2147483202"/>
            <ac:spMk id="3" creationId="{61664E44-3603-9B26-CA73-A46D364B394F}"/>
          </ac:spMkLst>
        </pc:spChg>
      </pc:sldChg>
      <pc:sldChg chg="addSp delSp modSp mod modCm">
        <pc:chgData name="Lydie Trautmann" userId="08c81dae-4797-44e4-9afd-516efd5388e0" providerId="ADAL" clId="{F9BA0572-4CB5-4675-8B3F-247654A86CE7}" dt="2026-07-24T22:46:05.321" v="320" actId="20577"/>
        <pc:sldMkLst>
          <pc:docMk/>
          <pc:sldMk cId="23297283" sldId="2147483203"/>
        </pc:sldMkLst>
        <pc:spChg chg="mod">
          <ac:chgData name="Lydie Trautmann" userId="08c81dae-4797-44e4-9afd-516efd5388e0" providerId="ADAL" clId="{F9BA0572-4CB5-4675-8B3F-247654A86CE7}" dt="2026-07-24T22:46:05.321" v="320" actId="20577"/>
          <ac:spMkLst>
            <pc:docMk/>
            <pc:sldMk cId="23297283" sldId="2147483203"/>
            <ac:spMk id="6" creationId="{CB189F87-0ADB-9B75-EE66-6161BD53ECCF}"/>
          </ac:spMkLst>
        </pc:spChg>
        <pc:picChg chg="add del mod">
          <ac:chgData name="Lydie Trautmann" userId="08c81dae-4797-44e4-9afd-516efd5388e0" providerId="ADAL" clId="{F9BA0572-4CB5-4675-8B3F-247654A86CE7}" dt="2026-07-24T22:30:44.796" v="220" actId="22"/>
          <ac:picMkLst>
            <pc:docMk/>
            <pc:sldMk cId="23297283" sldId="2147483203"/>
            <ac:picMk id="3" creationId="{8443D430-9D59-45D5-74CF-DF46C302D497}"/>
          </ac:picMkLst>
        </pc:picChg>
        <pc:picChg chg="add del mod">
          <ac:chgData name="Lydie Trautmann" userId="08c81dae-4797-44e4-9afd-516efd5388e0" providerId="ADAL" clId="{F9BA0572-4CB5-4675-8B3F-247654A86CE7}" dt="2026-07-24T22:30:59.720" v="223" actId="1076"/>
          <ac:picMkLst>
            <pc:docMk/>
            <pc:sldMk cId="23297283" sldId="2147483203"/>
            <ac:picMk id="4" creationId="{CB49DC71-5515-740B-0A37-128B523FC931}"/>
          </ac:picMkLst>
        </pc:picChg>
        <pc:picChg chg="del">
          <ac:chgData name="Lydie Trautmann" userId="08c81dae-4797-44e4-9afd-516efd5388e0" providerId="ADAL" clId="{F9BA0572-4CB5-4675-8B3F-247654A86CE7}" dt="2026-07-24T22:30:54.277" v="222" actId="478"/>
          <ac:picMkLst>
            <pc:docMk/>
            <pc:sldMk cId="23297283" sldId="2147483203"/>
            <ac:picMk id="7" creationId="{60670CC7-C7AE-343D-C36F-F19870048F8D}"/>
          </ac:picMkLst>
        </pc:picChg>
        <pc:picChg chg="add mod">
          <ac:chgData name="Lydie Trautmann" userId="08c81dae-4797-44e4-9afd-516efd5388e0" providerId="ADAL" clId="{F9BA0572-4CB5-4675-8B3F-247654A86CE7}" dt="2026-07-24T22:31:50.800" v="228" actId="1076"/>
          <ac:picMkLst>
            <pc:docMk/>
            <pc:sldMk cId="23297283" sldId="2147483203"/>
            <ac:picMk id="9" creationId="{4277BDB7-60A9-AD36-08C7-18B3D796E300}"/>
          </ac:picMkLst>
        </pc:picChg>
        <pc:picChg chg="add mod">
          <ac:chgData name="Lydie Trautmann" userId="08c81dae-4797-44e4-9afd-516efd5388e0" providerId="ADAL" clId="{F9BA0572-4CB5-4675-8B3F-247654A86CE7}" dt="2026-07-24T22:32:47.562" v="230" actId="1076"/>
          <ac:picMkLst>
            <pc:docMk/>
            <pc:sldMk cId="23297283" sldId="2147483203"/>
            <ac:picMk id="11" creationId="{07E7BD99-77F3-5AE6-97FD-FDCCFC103F2D}"/>
          </ac:picMkLst>
        </pc:picChg>
        <pc:picChg chg="mod">
          <ac:chgData name="Lydie Trautmann" userId="08c81dae-4797-44e4-9afd-516efd5388e0" providerId="ADAL" clId="{F9BA0572-4CB5-4675-8B3F-247654A86CE7}" dt="2026-07-24T22:31:02.516" v="224" actId="1076"/>
          <ac:picMkLst>
            <pc:docMk/>
            <pc:sldMk cId="23297283" sldId="2147483203"/>
            <ac:picMk id="1028" creationId="{3A2C762B-DD91-D099-7E2E-59B04BC41EEE}"/>
          </ac:picMkLst>
        </pc:picChg>
        <pc:extLst>
          <p:ext xmlns:p="http://schemas.openxmlformats.org/presentationml/2006/main" uri="{D6D511B9-2390-475A-947B-AFAB55BFBCF1}">
            <pc226:cmChg xmlns:pc226="http://schemas.microsoft.com/office/powerpoint/2022/06/main/command" chg="mod">
              <pc226:chgData name="Lydie Trautmann" userId="08c81dae-4797-44e4-9afd-516efd5388e0" providerId="ADAL" clId="{F9BA0572-4CB5-4675-8B3F-247654A86CE7}" dt="2026-07-24T22:30:46.793" v="221" actId="478"/>
              <pc2:cmMkLst xmlns:pc2="http://schemas.microsoft.com/office/powerpoint/2019/9/main/command">
                <pc:docMk/>
                <pc:sldMk cId="23297283" sldId="2147483203"/>
                <pc2:cmMk id="{E6C60208-15BA-4E45-942F-CB2FD1283E57}"/>
              </pc2:cmMkLst>
            </pc226:cmChg>
          </p:ext>
        </pc:extLst>
      </pc:sldChg>
      <pc:sldChg chg="del">
        <pc:chgData name="Lydie Trautmann" userId="08c81dae-4797-44e4-9afd-516efd5388e0" providerId="ADAL" clId="{F9BA0572-4CB5-4675-8B3F-247654A86CE7}" dt="2026-07-24T22:33:34.575" v="234" actId="47"/>
        <pc:sldMkLst>
          <pc:docMk/>
          <pc:sldMk cId="594173500" sldId="2147483204"/>
        </pc:sldMkLst>
      </pc:sldChg>
      <pc:sldChg chg="modSp modAnim">
        <pc:chgData name="Lydie Trautmann" userId="08c81dae-4797-44e4-9afd-516efd5388e0" providerId="ADAL" clId="{F9BA0572-4CB5-4675-8B3F-247654A86CE7}" dt="2026-07-24T22:43:26.146" v="298"/>
        <pc:sldMkLst>
          <pc:docMk/>
          <pc:sldMk cId="3975918605" sldId="2147483205"/>
        </pc:sldMkLst>
        <pc:spChg chg="mod">
          <ac:chgData name="Lydie Trautmann" userId="08c81dae-4797-44e4-9afd-516efd5388e0" providerId="ADAL" clId="{F9BA0572-4CB5-4675-8B3F-247654A86CE7}" dt="2026-07-24T22:43:26.146" v="298"/>
          <ac:spMkLst>
            <pc:docMk/>
            <pc:sldMk cId="3975918605" sldId="2147483205"/>
            <ac:spMk id="3" creationId="{21EB3835-B9E8-E61B-2BD2-23B30EFAFA9B}"/>
          </ac:spMkLst>
        </pc:spChg>
      </pc:sldChg>
      <pc:sldChg chg="ord">
        <pc:chgData name="Lydie Trautmann" userId="08c81dae-4797-44e4-9afd-516efd5388e0" providerId="ADAL" clId="{F9BA0572-4CB5-4675-8B3F-247654A86CE7}" dt="2026-07-24T23:03:28.778" v="414"/>
        <pc:sldMkLst>
          <pc:docMk/>
          <pc:sldMk cId="1151604415" sldId="2147483206"/>
        </pc:sldMkLst>
      </pc:sldChg>
      <pc:sldChg chg="del mod modShow">
        <pc:chgData name="Lydie Trautmann" userId="08c81dae-4797-44e4-9afd-516efd5388e0" providerId="ADAL" clId="{F9BA0572-4CB5-4675-8B3F-247654A86CE7}" dt="2026-07-24T23:11:16.980" v="643" actId="47"/>
        <pc:sldMkLst>
          <pc:docMk/>
          <pc:sldMk cId="600080103" sldId="2147483207"/>
        </pc:sldMkLst>
      </pc:sldChg>
      <pc:sldChg chg="modSp add mod ord">
        <pc:chgData name="Lydie Trautmann" userId="08c81dae-4797-44e4-9afd-516efd5388e0" providerId="ADAL" clId="{F9BA0572-4CB5-4675-8B3F-247654A86CE7}" dt="2026-07-24T22:09:28.379" v="125" actId="1076"/>
        <pc:sldMkLst>
          <pc:docMk/>
          <pc:sldMk cId="3149103042" sldId="2147483208"/>
        </pc:sldMkLst>
        <pc:spChg chg="mod">
          <ac:chgData name="Lydie Trautmann" userId="08c81dae-4797-44e4-9afd-516efd5388e0" providerId="ADAL" clId="{F9BA0572-4CB5-4675-8B3F-247654A86CE7}" dt="2026-07-24T22:09:20.542" v="122" actId="1076"/>
          <ac:spMkLst>
            <pc:docMk/>
            <pc:sldMk cId="3149103042" sldId="2147483208"/>
            <ac:spMk id="3" creationId="{455ECC94-E62A-BF63-3532-09CCAEB5C3BE}"/>
          </ac:spMkLst>
        </pc:spChg>
        <pc:picChg chg="mod modCrop">
          <ac:chgData name="Lydie Trautmann" userId="08c81dae-4797-44e4-9afd-516efd5388e0" providerId="ADAL" clId="{F9BA0572-4CB5-4675-8B3F-247654A86CE7}" dt="2026-07-24T22:09:28.379" v="125" actId="1076"/>
          <ac:picMkLst>
            <pc:docMk/>
            <pc:sldMk cId="3149103042" sldId="2147483208"/>
            <ac:picMk id="4" creationId="{1D1E5FDB-AD9B-D6A4-CA26-CB7523CB2189}"/>
          </ac:picMkLst>
        </pc:picChg>
      </pc:sldChg>
      <pc:sldChg chg="addSp delSp modSp add mod">
        <pc:chgData name="Lydie Trautmann" userId="08c81dae-4797-44e4-9afd-516efd5388e0" providerId="ADAL" clId="{F9BA0572-4CB5-4675-8B3F-247654A86CE7}" dt="2026-07-24T22:37:26.234" v="273" actId="20577"/>
        <pc:sldMkLst>
          <pc:docMk/>
          <pc:sldMk cId="4077661732" sldId="2147483209"/>
        </pc:sldMkLst>
        <pc:spChg chg="mod">
          <ac:chgData name="Lydie Trautmann" userId="08c81dae-4797-44e4-9afd-516efd5388e0" providerId="ADAL" clId="{F9BA0572-4CB5-4675-8B3F-247654A86CE7}" dt="2026-07-20T22:08:45.257" v="89" actId="1076"/>
          <ac:spMkLst>
            <pc:docMk/>
            <pc:sldMk cId="4077661732" sldId="2147483209"/>
            <ac:spMk id="3" creationId="{3F1CB9AB-0484-D9B6-BB3C-2D2A633C9A6B}"/>
          </ac:spMkLst>
        </pc:spChg>
        <pc:spChg chg="mod">
          <ac:chgData name="Lydie Trautmann" userId="08c81dae-4797-44e4-9afd-516efd5388e0" providerId="ADAL" clId="{F9BA0572-4CB5-4675-8B3F-247654A86CE7}" dt="2026-07-24T22:37:26.234" v="273" actId="20577"/>
          <ac:spMkLst>
            <pc:docMk/>
            <pc:sldMk cId="4077661732" sldId="2147483209"/>
            <ac:spMk id="7" creationId="{ED4C9597-6FB4-AE7A-CCCB-A1C754807F87}"/>
          </ac:spMkLst>
        </pc:spChg>
        <pc:spChg chg="mod">
          <ac:chgData name="Lydie Trautmann" userId="08c81dae-4797-44e4-9afd-516efd5388e0" providerId="ADAL" clId="{F9BA0572-4CB5-4675-8B3F-247654A86CE7}" dt="2026-07-20T22:09:09.540" v="100" actId="1035"/>
          <ac:spMkLst>
            <pc:docMk/>
            <pc:sldMk cId="4077661732" sldId="2147483209"/>
            <ac:spMk id="105" creationId="{26C8CF0B-2D9E-3D07-A353-CD35C4B3103F}"/>
          </ac:spMkLst>
        </pc:spChg>
        <pc:spChg chg="mod">
          <ac:chgData name="Lydie Trautmann" userId="08c81dae-4797-44e4-9afd-516efd5388e0" providerId="ADAL" clId="{F9BA0572-4CB5-4675-8B3F-247654A86CE7}" dt="2026-07-20T22:09:04.037" v="95" actId="1035"/>
          <ac:spMkLst>
            <pc:docMk/>
            <pc:sldMk cId="4077661732" sldId="2147483209"/>
            <ac:spMk id="106" creationId="{CF4AFE2C-30F3-29CB-03E7-FA8F6DFCDB37}"/>
          </ac:spMkLst>
        </pc:spChg>
        <pc:spChg chg="mod">
          <ac:chgData name="Lydie Trautmann" userId="08c81dae-4797-44e4-9afd-516efd5388e0" providerId="ADAL" clId="{F9BA0572-4CB5-4675-8B3F-247654A86CE7}" dt="2026-07-20T22:08:30.981" v="67"/>
          <ac:spMkLst>
            <pc:docMk/>
            <pc:sldMk cId="4077661732" sldId="2147483209"/>
            <ac:spMk id="108" creationId="{E2CCDBC0-4977-D3E4-0F12-75BE55CB3920}"/>
          </ac:spMkLst>
        </pc:spChg>
        <pc:spChg chg="mod">
          <ac:chgData name="Lydie Trautmann" userId="08c81dae-4797-44e4-9afd-516efd5388e0" providerId="ADAL" clId="{F9BA0572-4CB5-4675-8B3F-247654A86CE7}" dt="2026-07-20T22:08:30.981" v="67"/>
          <ac:spMkLst>
            <pc:docMk/>
            <pc:sldMk cId="4077661732" sldId="2147483209"/>
            <ac:spMk id="109" creationId="{FA973D7D-AF8D-CF18-1E30-800F3B499465}"/>
          </ac:spMkLst>
        </pc:spChg>
        <pc:spChg chg="mod">
          <ac:chgData name="Lydie Trautmann" userId="08c81dae-4797-44e4-9afd-516efd5388e0" providerId="ADAL" clId="{F9BA0572-4CB5-4675-8B3F-247654A86CE7}" dt="2026-07-20T22:08:30.981" v="67"/>
          <ac:spMkLst>
            <pc:docMk/>
            <pc:sldMk cId="4077661732" sldId="2147483209"/>
            <ac:spMk id="110" creationId="{C5C45B5D-8E9B-00B7-4D09-7E7FDB4719B6}"/>
          </ac:spMkLst>
        </pc:spChg>
        <pc:spChg chg="mod">
          <ac:chgData name="Lydie Trautmann" userId="08c81dae-4797-44e4-9afd-516efd5388e0" providerId="ADAL" clId="{F9BA0572-4CB5-4675-8B3F-247654A86CE7}" dt="2026-07-20T22:08:30.981" v="67"/>
          <ac:spMkLst>
            <pc:docMk/>
            <pc:sldMk cId="4077661732" sldId="2147483209"/>
            <ac:spMk id="111" creationId="{CE63B838-0994-D72F-894D-E48FB45E9AE0}"/>
          </ac:spMkLst>
        </pc:spChg>
        <pc:spChg chg="mod">
          <ac:chgData name="Lydie Trautmann" userId="08c81dae-4797-44e4-9afd-516efd5388e0" providerId="ADAL" clId="{F9BA0572-4CB5-4675-8B3F-247654A86CE7}" dt="2026-07-20T22:08:30.981" v="67"/>
          <ac:spMkLst>
            <pc:docMk/>
            <pc:sldMk cId="4077661732" sldId="2147483209"/>
            <ac:spMk id="112" creationId="{8D81DC09-BB1A-54E1-FE7F-F3A018C65DCA}"/>
          </ac:spMkLst>
        </pc:spChg>
        <pc:spChg chg="mod">
          <ac:chgData name="Lydie Trautmann" userId="08c81dae-4797-44e4-9afd-516efd5388e0" providerId="ADAL" clId="{F9BA0572-4CB5-4675-8B3F-247654A86CE7}" dt="2026-07-20T22:08:30.981" v="67"/>
          <ac:spMkLst>
            <pc:docMk/>
            <pc:sldMk cId="4077661732" sldId="2147483209"/>
            <ac:spMk id="113" creationId="{B3BDFA50-237C-FB7A-EE03-959E8846BA18}"/>
          </ac:spMkLst>
        </pc:spChg>
        <pc:spChg chg="mod">
          <ac:chgData name="Lydie Trautmann" userId="08c81dae-4797-44e4-9afd-516efd5388e0" providerId="ADAL" clId="{F9BA0572-4CB5-4675-8B3F-247654A86CE7}" dt="2026-07-20T22:08:30.981" v="67"/>
          <ac:spMkLst>
            <pc:docMk/>
            <pc:sldMk cId="4077661732" sldId="2147483209"/>
            <ac:spMk id="115" creationId="{462D4508-36AF-D465-6DC3-2AD149D4E7AB}"/>
          </ac:spMkLst>
        </pc:spChg>
        <pc:spChg chg="mod">
          <ac:chgData name="Lydie Trautmann" userId="08c81dae-4797-44e4-9afd-516efd5388e0" providerId="ADAL" clId="{F9BA0572-4CB5-4675-8B3F-247654A86CE7}" dt="2026-07-20T22:08:30.981" v="67"/>
          <ac:spMkLst>
            <pc:docMk/>
            <pc:sldMk cId="4077661732" sldId="2147483209"/>
            <ac:spMk id="116" creationId="{D854D082-258C-953C-1F4E-EC48957997EC}"/>
          </ac:spMkLst>
        </pc:spChg>
      </pc:sldChg>
      <pc:sldChg chg="modSp add mod">
        <pc:chgData name="Lydie Trautmann" userId="08c81dae-4797-44e4-9afd-516efd5388e0" providerId="ADAL" clId="{F9BA0572-4CB5-4675-8B3F-247654A86CE7}" dt="2026-07-20T22:03:54.054" v="28" actId="1076"/>
        <pc:sldMkLst>
          <pc:docMk/>
          <pc:sldMk cId="2547398301" sldId="2147483210"/>
        </pc:sldMkLst>
        <pc:spChg chg="mod">
          <ac:chgData name="Lydie Trautmann" userId="08c81dae-4797-44e4-9afd-516efd5388e0" providerId="ADAL" clId="{F9BA0572-4CB5-4675-8B3F-247654A86CE7}" dt="2026-07-20T22:03:54.054" v="28" actId="1076"/>
          <ac:spMkLst>
            <pc:docMk/>
            <pc:sldMk cId="2547398301" sldId="2147483210"/>
            <ac:spMk id="3" creationId="{4356AC04-8F20-750B-8C2F-DE8E38E4A927}"/>
          </ac:spMkLst>
        </pc:spChg>
      </pc:sldChg>
      <pc:sldChg chg="del">
        <pc:chgData name="Lydie Trautmann" userId="08c81dae-4797-44e4-9afd-516efd5388e0" providerId="ADAL" clId="{F9BA0572-4CB5-4675-8B3F-247654A86CE7}" dt="2026-07-24T23:02:42.123" v="405" actId="47"/>
        <pc:sldMkLst>
          <pc:docMk/>
          <pc:sldMk cId="3558699151" sldId="2147483284"/>
        </pc:sldMkLst>
      </pc:sldChg>
      <pc:sldChg chg="addSp delSp modSp mod ord modClrScheme modAnim chgLayout">
        <pc:chgData name="Lydie Trautmann" userId="08c81dae-4797-44e4-9afd-516efd5388e0" providerId="ADAL" clId="{F9BA0572-4CB5-4675-8B3F-247654A86CE7}" dt="2026-07-24T23:08:36.015" v="642" actId="20577"/>
        <pc:sldMkLst>
          <pc:docMk/>
          <pc:sldMk cId="3979873682" sldId="2147483301"/>
        </pc:sldMkLst>
        <pc:spChg chg="add mod ord">
          <ac:chgData name="Lydie Trautmann" userId="08c81dae-4797-44e4-9afd-516efd5388e0" providerId="ADAL" clId="{F9BA0572-4CB5-4675-8B3F-247654A86CE7}" dt="2026-07-24T23:04:48.248" v="424" actId="207"/>
          <ac:spMkLst>
            <pc:docMk/>
            <pc:sldMk cId="3979873682" sldId="2147483301"/>
            <ac:spMk id="2" creationId="{3EC3B4FC-4CF1-40AA-FAB2-59C21E6CFCC7}"/>
          </ac:spMkLst>
        </pc:spChg>
        <pc:spChg chg="mod">
          <ac:chgData name="Lydie Trautmann" userId="08c81dae-4797-44e4-9afd-516efd5388e0" providerId="ADAL" clId="{F9BA0572-4CB5-4675-8B3F-247654A86CE7}" dt="2026-07-24T23:04:35.361" v="419" actId="1076"/>
          <ac:spMkLst>
            <pc:docMk/>
            <pc:sldMk cId="3979873682" sldId="2147483301"/>
            <ac:spMk id="3" creationId="{43C1F536-9E17-FA0E-C588-25193032E45C}"/>
          </ac:spMkLst>
        </pc:spChg>
        <pc:spChg chg="del mod">
          <ac:chgData name="Lydie Trautmann" userId="08c81dae-4797-44e4-9afd-516efd5388e0" providerId="ADAL" clId="{F9BA0572-4CB5-4675-8B3F-247654A86CE7}" dt="2026-07-24T23:04:53.689" v="426"/>
          <ac:spMkLst>
            <pc:docMk/>
            <pc:sldMk cId="3979873682" sldId="2147483301"/>
            <ac:spMk id="5" creationId="{4C75414C-5F80-8B23-D8E3-71B5815BD3B8}"/>
          </ac:spMkLst>
        </pc:spChg>
        <pc:spChg chg="add mod">
          <ac:chgData name="Lydie Trautmann" userId="08c81dae-4797-44e4-9afd-516efd5388e0" providerId="ADAL" clId="{F9BA0572-4CB5-4675-8B3F-247654A86CE7}" dt="2026-07-24T23:05:51.612" v="482" actId="14100"/>
          <ac:spMkLst>
            <pc:docMk/>
            <pc:sldMk cId="3979873682" sldId="2147483301"/>
            <ac:spMk id="6" creationId="{2822B6FB-0141-48E9-0EAB-C1B7E81E2A92}"/>
          </ac:spMkLst>
        </pc:spChg>
        <pc:spChg chg="add mod">
          <ac:chgData name="Lydie Trautmann" userId="08c81dae-4797-44e4-9afd-516efd5388e0" providerId="ADAL" clId="{F9BA0572-4CB5-4675-8B3F-247654A86CE7}" dt="2026-07-24T23:08:36.015" v="642" actId="20577"/>
          <ac:spMkLst>
            <pc:docMk/>
            <pc:sldMk cId="3979873682" sldId="2147483301"/>
            <ac:spMk id="7" creationId="{53755C36-6755-5F33-94A7-A3F5F67284F4}"/>
          </ac:spMkLst>
        </pc:spChg>
      </pc:sldChg>
      <pc:sldChg chg="del">
        <pc:chgData name="Lydie Trautmann" userId="08c81dae-4797-44e4-9afd-516efd5388e0" providerId="ADAL" clId="{F9BA0572-4CB5-4675-8B3F-247654A86CE7}" dt="2026-07-24T23:02:46.084" v="407" actId="47"/>
        <pc:sldMkLst>
          <pc:docMk/>
          <pc:sldMk cId="173243899" sldId="2147483302"/>
        </pc:sldMkLst>
      </pc:sldChg>
      <pc:sldChg chg="del">
        <pc:chgData name="Lydie Trautmann" userId="08c81dae-4797-44e4-9afd-516efd5388e0" providerId="ADAL" clId="{F9BA0572-4CB5-4675-8B3F-247654A86CE7}" dt="2026-07-24T23:02:25.983" v="404" actId="47"/>
        <pc:sldMkLst>
          <pc:docMk/>
          <pc:sldMk cId="2992549142" sldId="2147483373"/>
        </pc:sldMkLst>
      </pc:sldChg>
      <pc:sldChg chg="del">
        <pc:chgData name="Lydie Trautmann" userId="08c81dae-4797-44e4-9afd-516efd5388e0" providerId="ADAL" clId="{F9BA0572-4CB5-4675-8B3F-247654A86CE7}" dt="2026-07-24T23:02:50.174" v="408" actId="47"/>
        <pc:sldMkLst>
          <pc:docMk/>
          <pc:sldMk cId="1949520739" sldId="2147483423"/>
        </pc:sldMkLst>
      </pc:sldChg>
      <pc:sldChg chg="addSp delSp modSp add mod modAnim">
        <pc:chgData name="Lydie Trautmann" userId="08c81dae-4797-44e4-9afd-516efd5388e0" providerId="ADAL" clId="{F9BA0572-4CB5-4675-8B3F-247654A86CE7}" dt="2026-07-24T23:15:26.311" v="667" actId="1076"/>
        <pc:sldMkLst>
          <pc:docMk/>
          <pc:sldMk cId="827966213" sldId="2147483424"/>
        </pc:sldMkLst>
        <pc:spChg chg="add mod">
          <ac:chgData name="Lydie Trautmann" userId="08c81dae-4797-44e4-9afd-516efd5388e0" providerId="ADAL" clId="{F9BA0572-4CB5-4675-8B3F-247654A86CE7}" dt="2026-07-24T22:45:16.848" v="319" actId="20577"/>
          <ac:spMkLst>
            <pc:docMk/>
            <pc:sldMk cId="827966213" sldId="2147483424"/>
            <ac:spMk id="3" creationId="{77F49FDB-5CA5-028C-D0B0-D88A8169FFEC}"/>
          </ac:spMkLst>
        </pc:spChg>
        <pc:spChg chg="del">
          <ac:chgData name="Lydie Trautmann" userId="08c81dae-4797-44e4-9afd-516efd5388e0" providerId="ADAL" clId="{F9BA0572-4CB5-4675-8B3F-247654A86CE7}" dt="2026-07-24T22:33:30.607" v="232" actId="478"/>
          <ac:spMkLst>
            <pc:docMk/>
            <pc:sldMk cId="827966213" sldId="2147483424"/>
            <ac:spMk id="6" creationId="{B17B2F6D-D6A0-E5FB-7689-460257355F8C}"/>
          </ac:spMkLst>
        </pc:spChg>
        <pc:spChg chg="add mod">
          <ac:chgData name="Lydie Trautmann" userId="08c81dae-4797-44e4-9afd-516efd5388e0" providerId="ADAL" clId="{F9BA0572-4CB5-4675-8B3F-247654A86CE7}" dt="2026-07-24T23:15:26.311" v="667" actId="1076"/>
          <ac:spMkLst>
            <pc:docMk/>
            <pc:sldMk cId="827966213" sldId="2147483424"/>
            <ac:spMk id="7" creationId="{533F2B0C-83FC-D80C-4149-F357D296E1B0}"/>
          </ac:spMkLst>
        </pc:spChg>
      </pc:sldChg>
      <pc:sldChg chg="delSp modSp new del mod">
        <pc:chgData name="Lydie Trautmann" userId="08c81dae-4797-44e4-9afd-516efd5388e0" providerId="ADAL" clId="{F9BA0572-4CB5-4675-8B3F-247654A86CE7}" dt="2026-07-24T23:34:46.499" v="784" actId="47"/>
        <pc:sldMkLst>
          <pc:docMk/>
          <pc:sldMk cId="2454293282" sldId="2147483425"/>
        </pc:sldMkLst>
        <pc:spChg chg="mod">
          <ac:chgData name="Lydie Trautmann" userId="08c81dae-4797-44e4-9afd-516efd5388e0" providerId="ADAL" clId="{F9BA0572-4CB5-4675-8B3F-247654A86CE7}" dt="2026-07-24T23:32:52.843" v="783" actId="20577"/>
          <ac:spMkLst>
            <pc:docMk/>
            <pc:sldMk cId="2454293282" sldId="2147483425"/>
            <ac:spMk id="2" creationId="{4571196A-34B9-78B6-BBDE-CAA014D21224}"/>
          </ac:spMkLst>
        </pc:spChg>
        <pc:spChg chg="mod">
          <ac:chgData name="Lydie Trautmann" userId="08c81dae-4797-44e4-9afd-516efd5388e0" providerId="ADAL" clId="{F9BA0572-4CB5-4675-8B3F-247654A86CE7}" dt="2026-07-24T23:24:22.871" v="726" actId="20577"/>
          <ac:spMkLst>
            <pc:docMk/>
            <pc:sldMk cId="2454293282" sldId="2147483425"/>
            <ac:spMk id="3" creationId="{51A98938-2A6C-1645-26DB-803D9A948BC4}"/>
          </ac:spMkLst>
        </pc:spChg>
        <pc:spChg chg="del">
          <ac:chgData name="Lydie Trautmann" userId="08c81dae-4797-44e4-9afd-516efd5388e0" providerId="ADAL" clId="{F9BA0572-4CB5-4675-8B3F-247654A86CE7}" dt="2026-07-24T23:11:32.436" v="644" actId="478"/>
          <ac:spMkLst>
            <pc:docMk/>
            <pc:sldMk cId="2454293282" sldId="2147483425"/>
            <ac:spMk id="4" creationId="{C3B95A0D-BD5C-18EB-A0A5-62E70C126849}"/>
          </ac:spMkLst>
        </pc:spChg>
        <pc:spChg chg="del">
          <ac:chgData name="Lydie Trautmann" userId="08c81dae-4797-44e4-9afd-516efd5388e0" providerId="ADAL" clId="{F9BA0572-4CB5-4675-8B3F-247654A86CE7}" dt="2026-07-24T23:11:35.549" v="645" actId="478"/>
          <ac:spMkLst>
            <pc:docMk/>
            <pc:sldMk cId="2454293282" sldId="2147483425"/>
            <ac:spMk id="5" creationId="{A99DBE41-E6E0-F619-FA19-017642DEBD63}"/>
          </ac:spMkLst>
        </pc:spChg>
        <pc:spChg chg="del">
          <ac:chgData name="Lydie Trautmann" userId="08c81dae-4797-44e4-9afd-516efd5388e0" providerId="ADAL" clId="{F9BA0572-4CB5-4675-8B3F-247654A86CE7}" dt="2026-07-24T23:11:37.997" v="646" actId="478"/>
          <ac:spMkLst>
            <pc:docMk/>
            <pc:sldMk cId="2454293282" sldId="2147483425"/>
            <ac:spMk id="6" creationId="{FE3A2A97-2DCA-8F51-EFFE-51280C26C72B}"/>
          </ac:spMkLst>
        </pc:spChg>
      </pc:sldChg>
      <pc:sldMasterChg chg="del delSldLayout">
        <pc:chgData name="Lydie Trautmann" userId="08c81dae-4797-44e4-9afd-516efd5388e0" providerId="ADAL" clId="{F9BA0572-4CB5-4675-8B3F-247654A86CE7}" dt="2026-07-24T23:12:35.593" v="649" actId="700"/>
        <pc:sldMasterMkLst>
          <pc:docMk/>
          <pc:sldMasterMk cId="1650740590" sldId="2147483677"/>
        </pc:sldMasterMkLst>
        <pc:sldLayoutChg chg="del">
          <pc:chgData name="Lydie Trautmann" userId="08c81dae-4797-44e4-9afd-516efd5388e0" providerId="ADAL" clId="{F9BA0572-4CB5-4675-8B3F-247654A86CE7}" dt="2026-07-24T23:12:35.593" v="649" actId="700"/>
          <pc:sldLayoutMkLst>
            <pc:docMk/>
            <pc:sldMasterMk cId="1650740590" sldId="2147483677"/>
            <pc:sldLayoutMk cId="2700468970" sldId="2147483678"/>
          </pc:sldLayoutMkLst>
        </pc:sldLayoutChg>
        <pc:sldLayoutChg chg="del">
          <pc:chgData name="Lydie Trautmann" userId="08c81dae-4797-44e4-9afd-516efd5388e0" providerId="ADAL" clId="{F9BA0572-4CB5-4675-8B3F-247654A86CE7}" dt="2026-07-24T23:12:35.593" v="649" actId="700"/>
          <pc:sldLayoutMkLst>
            <pc:docMk/>
            <pc:sldMasterMk cId="1650740590" sldId="2147483677"/>
            <pc:sldLayoutMk cId="1501080184" sldId="2147483679"/>
          </pc:sldLayoutMkLst>
        </pc:sldLayoutChg>
        <pc:sldLayoutChg chg="del">
          <pc:chgData name="Lydie Trautmann" userId="08c81dae-4797-44e4-9afd-516efd5388e0" providerId="ADAL" clId="{F9BA0572-4CB5-4675-8B3F-247654A86CE7}" dt="2026-07-24T23:12:35.593" v="649" actId="700"/>
          <pc:sldLayoutMkLst>
            <pc:docMk/>
            <pc:sldMasterMk cId="1650740590" sldId="2147483677"/>
            <pc:sldLayoutMk cId="665319693" sldId="2147483680"/>
          </pc:sldLayoutMkLst>
        </pc:sldLayoutChg>
        <pc:sldLayoutChg chg="del">
          <pc:chgData name="Lydie Trautmann" userId="08c81dae-4797-44e4-9afd-516efd5388e0" providerId="ADAL" clId="{F9BA0572-4CB5-4675-8B3F-247654A86CE7}" dt="2026-07-24T23:12:35.593" v="649" actId="700"/>
          <pc:sldLayoutMkLst>
            <pc:docMk/>
            <pc:sldMasterMk cId="1650740590" sldId="2147483677"/>
            <pc:sldLayoutMk cId="1209202554" sldId="2147483681"/>
          </pc:sldLayoutMkLst>
        </pc:sldLayoutChg>
        <pc:sldLayoutChg chg="del">
          <pc:chgData name="Lydie Trautmann" userId="08c81dae-4797-44e4-9afd-516efd5388e0" providerId="ADAL" clId="{F9BA0572-4CB5-4675-8B3F-247654A86CE7}" dt="2026-07-24T23:12:35.593" v="649" actId="700"/>
          <pc:sldLayoutMkLst>
            <pc:docMk/>
            <pc:sldMasterMk cId="1650740590" sldId="2147483677"/>
            <pc:sldLayoutMk cId="3645925622" sldId="2147483682"/>
          </pc:sldLayoutMkLst>
        </pc:sldLayoutChg>
        <pc:sldLayoutChg chg="del">
          <pc:chgData name="Lydie Trautmann" userId="08c81dae-4797-44e4-9afd-516efd5388e0" providerId="ADAL" clId="{F9BA0572-4CB5-4675-8B3F-247654A86CE7}" dt="2026-07-24T23:12:35.593" v="649" actId="700"/>
          <pc:sldLayoutMkLst>
            <pc:docMk/>
            <pc:sldMasterMk cId="1650740590" sldId="2147483677"/>
            <pc:sldLayoutMk cId="2751145949" sldId="2147483683"/>
          </pc:sldLayoutMkLst>
        </pc:sldLayoutChg>
        <pc:sldLayoutChg chg="del">
          <pc:chgData name="Lydie Trautmann" userId="08c81dae-4797-44e4-9afd-516efd5388e0" providerId="ADAL" clId="{F9BA0572-4CB5-4675-8B3F-247654A86CE7}" dt="2026-07-24T23:12:35.593" v="649" actId="700"/>
          <pc:sldLayoutMkLst>
            <pc:docMk/>
            <pc:sldMasterMk cId="1650740590" sldId="2147483677"/>
            <pc:sldLayoutMk cId="691621567" sldId="2147483684"/>
          </pc:sldLayoutMkLst>
        </pc:sldLayoutChg>
        <pc:sldLayoutChg chg="del">
          <pc:chgData name="Lydie Trautmann" userId="08c81dae-4797-44e4-9afd-516efd5388e0" providerId="ADAL" clId="{F9BA0572-4CB5-4675-8B3F-247654A86CE7}" dt="2026-07-24T23:12:35.593" v="649" actId="700"/>
          <pc:sldLayoutMkLst>
            <pc:docMk/>
            <pc:sldMasterMk cId="1650740590" sldId="2147483677"/>
            <pc:sldLayoutMk cId="59485741" sldId="2147483685"/>
          </pc:sldLayoutMkLst>
        </pc:sldLayoutChg>
        <pc:sldLayoutChg chg="del">
          <pc:chgData name="Lydie Trautmann" userId="08c81dae-4797-44e4-9afd-516efd5388e0" providerId="ADAL" clId="{F9BA0572-4CB5-4675-8B3F-247654A86CE7}" dt="2026-07-24T23:12:35.593" v="649" actId="700"/>
          <pc:sldLayoutMkLst>
            <pc:docMk/>
            <pc:sldMasterMk cId="1650740590" sldId="2147483677"/>
            <pc:sldLayoutMk cId="2803288450" sldId="2147483686"/>
          </pc:sldLayoutMkLst>
        </pc:sldLayoutChg>
        <pc:sldLayoutChg chg="del">
          <pc:chgData name="Lydie Trautmann" userId="08c81dae-4797-44e4-9afd-516efd5388e0" providerId="ADAL" clId="{F9BA0572-4CB5-4675-8B3F-247654A86CE7}" dt="2026-07-24T23:12:35.593" v="649" actId="700"/>
          <pc:sldLayoutMkLst>
            <pc:docMk/>
            <pc:sldMasterMk cId="1650740590" sldId="2147483677"/>
            <pc:sldLayoutMk cId="2773606669" sldId="2147483687"/>
          </pc:sldLayoutMkLst>
        </pc:sldLayoutChg>
        <pc:sldLayoutChg chg="del">
          <pc:chgData name="Lydie Trautmann" userId="08c81dae-4797-44e4-9afd-516efd5388e0" providerId="ADAL" clId="{F9BA0572-4CB5-4675-8B3F-247654A86CE7}" dt="2026-07-24T23:12:35.593" v="649" actId="700"/>
          <pc:sldLayoutMkLst>
            <pc:docMk/>
            <pc:sldMasterMk cId="1650740590" sldId="2147483677"/>
            <pc:sldLayoutMk cId="3669813227" sldId="2147483688"/>
          </pc:sldLayoutMkLst>
        </pc:sldLayoutChg>
      </pc:sldMasterChg>
      <pc:sldMasterChg chg="del delSldLayout">
        <pc:chgData name="Lydie Trautmann" userId="08c81dae-4797-44e4-9afd-516efd5388e0" providerId="ADAL" clId="{F9BA0572-4CB5-4675-8B3F-247654A86CE7}" dt="2026-07-24T23:02:42.123" v="405" actId="47"/>
        <pc:sldMasterMkLst>
          <pc:docMk/>
          <pc:sldMasterMk cId="716900213" sldId="2147483689"/>
        </pc:sldMasterMkLst>
        <pc:sldLayoutChg chg="del">
          <pc:chgData name="Lydie Trautmann" userId="08c81dae-4797-44e4-9afd-516efd5388e0" providerId="ADAL" clId="{F9BA0572-4CB5-4675-8B3F-247654A86CE7}" dt="2026-07-24T23:02:42.123" v="405" actId="47"/>
          <pc:sldLayoutMkLst>
            <pc:docMk/>
            <pc:sldMasterMk cId="716900213" sldId="2147483689"/>
            <pc:sldLayoutMk cId="3937862974" sldId="2147483690"/>
          </pc:sldLayoutMkLst>
        </pc:sldLayoutChg>
        <pc:sldLayoutChg chg="del">
          <pc:chgData name="Lydie Trautmann" userId="08c81dae-4797-44e4-9afd-516efd5388e0" providerId="ADAL" clId="{F9BA0572-4CB5-4675-8B3F-247654A86CE7}" dt="2026-07-24T23:02:42.123" v="405" actId="47"/>
          <pc:sldLayoutMkLst>
            <pc:docMk/>
            <pc:sldMasterMk cId="716900213" sldId="2147483689"/>
            <pc:sldLayoutMk cId="71237604" sldId="2147483691"/>
          </pc:sldLayoutMkLst>
        </pc:sldLayoutChg>
        <pc:sldLayoutChg chg="del">
          <pc:chgData name="Lydie Trautmann" userId="08c81dae-4797-44e4-9afd-516efd5388e0" providerId="ADAL" clId="{F9BA0572-4CB5-4675-8B3F-247654A86CE7}" dt="2026-07-24T23:02:42.123" v="405" actId="47"/>
          <pc:sldLayoutMkLst>
            <pc:docMk/>
            <pc:sldMasterMk cId="716900213" sldId="2147483689"/>
            <pc:sldLayoutMk cId="1466113924" sldId="2147483692"/>
          </pc:sldLayoutMkLst>
        </pc:sldLayoutChg>
        <pc:sldLayoutChg chg="del">
          <pc:chgData name="Lydie Trautmann" userId="08c81dae-4797-44e4-9afd-516efd5388e0" providerId="ADAL" clId="{F9BA0572-4CB5-4675-8B3F-247654A86CE7}" dt="2026-07-24T23:02:42.123" v="405" actId="47"/>
          <pc:sldLayoutMkLst>
            <pc:docMk/>
            <pc:sldMasterMk cId="716900213" sldId="2147483689"/>
            <pc:sldLayoutMk cId="1526041859" sldId="2147483693"/>
          </pc:sldLayoutMkLst>
        </pc:sldLayoutChg>
        <pc:sldLayoutChg chg="del">
          <pc:chgData name="Lydie Trautmann" userId="08c81dae-4797-44e4-9afd-516efd5388e0" providerId="ADAL" clId="{F9BA0572-4CB5-4675-8B3F-247654A86CE7}" dt="2026-07-24T23:02:42.123" v="405" actId="47"/>
          <pc:sldLayoutMkLst>
            <pc:docMk/>
            <pc:sldMasterMk cId="716900213" sldId="2147483689"/>
            <pc:sldLayoutMk cId="2177562446" sldId="2147483694"/>
          </pc:sldLayoutMkLst>
        </pc:sldLayoutChg>
        <pc:sldLayoutChg chg="del">
          <pc:chgData name="Lydie Trautmann" userId="08c81dae-4797-44e4-9afd-516efd5388e0" providerId="ADAL" clId="{F9BA0572-4CB5-4675-8B3F-247654A86CE7}" dt="2026-07-24T23:02:42.123" v="405" actId="47"/>
          <pc:sldLayoutMkLst>
            <pc:docMk/>
            <pc:sldMasterMk cId="716900213" sldId="2147483689"/>
            <pc:sldLayoutMk cId="1089160997" sldId="2147483695"/>
          </pc:sldLayoutMkLst>
        </pc:sldLayoutChg>
        <pc:sldLayoutChg chg="del">
          <pc:chgData name="Lydie Trautmann" userId="08c81dae-4797-44e4-9afd-516efd5388e0" providerId="ADAL" clId="{F9BA0572-4CB5-4675-8B3F-247654A86CE7}" dt="2026-07-24T23:02:42.123" v="405" actId="47"/>
          <pc:sldLayoutMkLst>
            <pc:docMk/>
            <pc:sldMasterMk cId="716900213" sldId="2147483689"/>
            <pc:sldLayoutMk cId="240871134" sldId="2147483696"/>
          </pc:sldLayoutMkLst>
        </pc:sldLayoutChg>
        <pc:sldLayoutChg chg="del">
          <pc:chgData name="Lydie Trautmann" userId="08c81dae-4797-44e4-9afd-516efd5388e0" providerId="ADAL" clId="{F9BA0572-4CB5-4675-8B3F-247654A86CE7}" dt="2026-07-24T23:02:42.123" v="405" actId="47"/>
          <pc:sldLayoutMkLst>
            <pc:docMk/>
            <pc:sldMasterMk cId="716900213" sldId="2147483689"/>
            <pc:sldLayoutMk cId="864248406" sldId="2147483697"/>
          </pc:sldLayoutMkLst>
        </pc:sldLayoutChg>
        <pc:sldLayoutChg chg="del">
          <pc:chgData name="Lydie Trautmann" userId="08c81dae-4797-44e4-9afd-516efd5388e0" providerId="ADAL" clId="{F9BA0572-4CB5-4675-8B3F-247654A86CE7}" dt="2026-07-24T23:02:42.123" v="405" actId="47"/>
          <pc:sldLayoutMkLst>
            <pc:docMk/>
            <pc:sldMasterMk cId="716900213" sldId="2147483689"/>
            <pc:sldLayoutMk cId="1699240417" sldId="2147483698"/>
          </pc:sldLayoutMkLst>
        </pc:sldLayoutChg>
        <pc:sldLayoutChg chg="del">
          <pc:chgData name="Lydie Trautmann" userId="08c81dae-4797-44e4-9afd-516efd5388e0" providerId="ADAL" clId="{F9BA0572-4CB5-4675-8B3F-247654A86CE7}" dt="2026-07-24T23:02:42.123" v="405" actId="47"/>
          <pc:sldLayoutMkLst>
            <pc:docMk/>
            <pc:sldMasterMk cId="716900213" sldId="2147483689"/>
            <pc:sldLayoutMk cId="203666023" sldId="2147483699"/>
          </pc:sldLayoutMkLst>
        </pc:sldLayoutChg>
        <pc:sldLayoutChg chg="del">
          <pc:chgData name="Lydie Trautmann" userId="08c81dae-4797-44e4-9afd-516efd5388e0" providerId="ADAL" clId="{F9BA0572-4CB5-4675-8B3F-247654A86CE7}" dt="2026-07-24T23:02:42.123" v="405" actId="47"/>
          <pc:sldLayoutMkLst>
            <pc:docMk/>
            <pc:sldMasterMk cId="716900213" sldId="2147483689"/>
            <pc:sldLayoutMk cId="881473533" sldId="2147483700"/>
          </pc:sldLayoutMkLst>
        </pc:sldLayoutChg>
        <pc:sldLayoutChg chg="del">
          <pc:chgData name="Lydie Trautmann" userId="08c81dae-4797-44e4-9afd-516efd5388e0" providerId="ADAL" clId="{F9BA0572-4CB5-4675-8B3F-247654A86CE7}" dt="2026-07-24T23:02:42.123" v="405" actId="47"/>
          <pc:sldLayoutMkLst>
            <pc:docMk/>
            <pc:sldMasterMk cId="716900213" sldId="2147483689"/>
            <pc:sldLayoutMk cId="2895191638" sldId="2147483701"/>
          </pc:sldLayoutMkLst>
        </pc:sldLayoutChg>
      </pc:sldMasterChg>
      <pc:sldMasterChg chg="del delSldLayout">
        <pc:chgData name="Lydie Trautmann" userId="08c81dae-4797-44e4-9afd-516efd5388e0" providerId="ADAL" clId="{F9BA0572-4CB5-4675-8B3F-247654A86CE7}" dt="2026-07-24T23:04:28.369" v="418" actId="700"/>
        <pc:sldMasterMkLst>
          <pc:docMk/>
          <pc:sldMasterMk cId="537513464" sldId="2147483702"/>
        </pc:sldMasterMkLst>
        <pc:sldLayoutChg chg="del">
          <pc:chgData name="Lydie Trautmann" userId="08c81dae-4797-44e4-9afd-516efd5388e0" providerId="ADAL" clId="{F9BA0572-4CB5-4675-8B3F-247654A86CE7}" dt="2026-07-24T23:04:28.369" v="418" actId="700"/>
          <pc:sldLayoutMkLst>
            <pc:docMk/>
            <pc:sldMasterMk cId="537513464" sldId="2147483702"/>
            <pc:sldLayoutMk cId="1959878210" sldId="2147483703"/>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3964921730" sldId="2147483704"/>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1992869528" sldId="2147483705"/>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1031381124" sldId="2147483706"/>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1252421169" sldId="2147483707"/>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1247890047" sldId="2147483708"/>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2856148610" sldId="2147483709"/>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326266717" sldId="2147483710"/>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1780510666" sldId="2147483711"/>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4012936012" sldId="2147483712"/>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1474399154" sldId="2147483713"/>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2232374821" sldId="2147483714"/>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3265533118" sldId="2147483715"/>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3232458812" sldId="2147483716"/>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1615633074" sldId="2147483717"/>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2638358122" sldId="2147483718"/>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1939084161" sldId="2147483719"/>
          </pc:sldLayoutMkLst>
        </pc:sldLayoutChg>
        <pc:sldLayoutChg chg="del">
          <pc:chgData name="Lydie Trautmann" userId="08c81dae-4797-44e4-9afd-516efd5388e0" providerId="ADAL" clId="{F9BA0572-4CB5-4675-8B3F-247654A86CE7}" dt="2026-07-24T23:04:28.369" v="418" actId="700"/>
          <pc:sldLayoutMkLst>
            <pc:docMk/>
            <pc:sldMasterMk cId="537513464" sldId="2147483702"/>
            <pc:sldLayoutMk cId="4254432502" sldId="2147483720"/>
          </pc:sldLayoutMkLst>
        </pc:sldLayoutChg>
      </pc:sldMasterChg>
      <pc:sldMasterChg chg="del delSldLayout">
        <pc:chgData name="Lydie Trautmann" userId="08c81dae-4797-44e4-9afd-516efd5388e0" providerId="ADAL" clId="{F9BA0572-4CB5-4675-8B3F-247654A86CE7}" dt="2026-07-24T23:02:25.983" v="404" actId="47"/>
        <pc:sldMasterMkLst>
          <pc:docMk/>
          <pc:sldMasterMk cId="734628709" sldId="2147483721"/>
        </pc:sldMasterMkLst>
        <pc:sldLayoutChg chg="del">
          <pc:chgData name="Lydie Trautmann" userId="08c81dae-4797-44e4-9afd-516efd5388e0" providerId="ADAL" clId="{F9BA0572-4CB5-4675-8B3F-247654A86CE7}" dt="2026-07-24T23:02:25.983" v="404" actId="47"/>
          <pc:sldLayoutMkLst>
            <pc:docMk/>
            <pc:sldMasterMk cId="734628709" sldId="2147483721"/>
            <pc:sldLayoutMk cId="2092932903" sldId="2147483722"/>
          </pc:sldLayoutMkLst>
        </pc:sldLayoutChg>
        <pc:sldLayoutChg chg="del">
          <pc:chgData name="Lydie Trautmann" userId="08c81dae-4797-44e4-9afd-516efd5388e0" providerId="ADAL" clId="{F9BA0572-4CB5-4675-8B3F-247654A86CE7}" dt="2026-07-24T23:02:25.983" v="404" actId="47"/>
          <pc:sldLayoutMkLst>
            <pc:docMk/>
            <pc:sldMasterMk cId="734628709" sldId="2147483721"/>
            <pc:sldLayoutMk cId="1670542107" sldId="2147483723"/>
          </pc:sldLayoutMkLst>
        </pc:sldLayoutChg>
        <pc:sldLayoutChg chg="del">
          <pc:chgData name="Lydie Trautmann" userId="08c81dae-4797-44e4-9afd-516efd5388e0" providerId="ADAL" clId="{F9BA0572-4CB5-4675-8B3F-247654A86CE7}" dt="2026-07-24T23:02:25.983" v="404" actId="47"/>
          <pc:sldLayoutMkLst>
            <pc:docMk/>
            <pc:sldMasterMk cId="734628709" sldId="2147483721"/>
            <pc:sldLayoutMk cId="449991894" sldId="2147483724"/>
          </pc:sldLayoutMkLst>
        </pc:sldLayoutChg>
        <pc:sldLayoutChg chg="del">
          <pc:chgData name="Lydie Trautmann" userId="08c81dae-4797-44e4-9afd-516efd5388e0" providerId="ADAL" clId="{F9BA0572-4CB5-4675-8B3F-247654A86CE7}" dt="2026-07-24T23:02:25.983" v="404" actId="47"/>
          <pc:sldLayoutMkLst>
            <pc:docMk/>
            <pc:sldMasterMk cId="734628709" sldId="2147483721"/>
            <pc:sldLayoutMk cId="3307603316" sldId="2147483725"/>
          </pc:sldLayoutMkLst>
        </pc:sldLayoutChg>
        <pc:sldLayoutChg chg="del">
          <pc:chgData name="Lydie Trautmann" userId="08c81dae-4797-44e4-9afd-516efd5388e0" providerId="ADAL" clId="{F9BA0572-4CB5-4675-8B3F-247654A86CE7}" dt="2026-07-24T23:02:25.983" v="404" actId="47"/>
          <pc:sldLayoutMkLst>
            <pc:docMk/>
            <pc:sldMasterMk cId="734628709" sldId="2147483721"/>
            <pc:sldLayoutMk cId="583423895" sldId="2147483726"/>
          </pc:sldLayoutMkLst>
        </pc:sldLayoutChg>
        <pc:sldLayoutChg chg="del">
          <pc:chgData name="Lydie Trautmann" userId="08c81dae-4797-44e4-9afd-516efd5388e0" providerId="ADAL" clId="{F9BA0572-4CB5-4675-8B3F-247654A86CE7}" dt="2026-07-24T23:02:25.983" v="404" actId="47"/>
          <pc:sldLayoutMkLst>
            <pc:docMk/>
            <pc:sldMasterMk cId="734628709" sldId="2147483721"/>
            <pc:sldLayoutMk cId="2029155360" sldId="2147483727"/>
          </pc:sldLayoutMkLst>
        </pc:sldLayoutChg>
        <pc:sldLayoutChg chg="del">
          <pc:chgData name="Lydie Trautmann" userId="08c81dae-4797-44e4-9afd-516efd5388e0" providerId="ADAL" clId="{F9BA0572-4CB5-4675-8B3F-247654A86CE7}" dt="2026-07-24T23:02:25.983" v="404" actId="47"/>
          <pc:sldLayoutMkLst>
            <pc:docMk/>
            <pc:sldMasterMk cId="734628709" sldId="2147483721"/>
            <pc:sldLayoutMk cId="2845667128" sldId="2147483728"/>
          </pc:sldLayoutMkLst>
        </pc:sldLayoutChg>
        <pc:sldLayoutChg chg="del">
          <pc:chgData name="Lydie Trautmann" userId="08c81dae-4797-44e4-9afd-516efd5388e0" providerId="ADAL" clId="{F9BA0572-4CB5-4675-8B3F-247654A86CE7}" dt="2026-07-24T23:02:25.983" v="404" actId="47"/>
          <pc:sldLayoutMkLst>
            <pc:docMk/>
            <pc:sldMasterMk cId="734628709" sldId="2147483721"/>
            <pc:sldLayoutMk cId="3055641149" sldId="2147483729"/>
          </pc:sldLayoutMkLst>
        </pc:sldLayoutChg>
        <pc:sldLayoutChg chg="del">
          <pc:chgData name="Lydie Trautmann" userId="08c81dae-4797-44e4-9afd-516efd5388e0" providerId="ADAL" clId="{F9BA0572-4CB5-4675-8B3F-247654A86CE7}" dt="2026-07-24T23:02:25.983" v="404" actId="47"/>
          <pc:sldLayoutMkLst>
            <pc:docMk/>
            <pc:sldMasterMk cId="734628709" sldId="2147483721"/>
            <pc:sldLayoutMk cId="3400229268" sldId="2147483730"/>
          </pc:sldLayoutMkLst>
        </pc:sldLayoutChg>
        <pc:sldLayoutChg chg="del">
          <pc:chgData name="Lydie Trautmann" userId="08c81dae-4797-44e4-9afd-516efd5388e0" providerId="ADAL" clId="{F9BA0572-4CB5-4675-8B3F-247654A86CE7}" dt="2026-07-24T23:02:25.983" v="404" actId="47"/>
          <pc:sldLayoutMkLst>
            <pc:docMk/>
            <pc:sldMasterMk cId="734628709" sldId="2147483721"/>
            <pc:sldLayoutMk cId="1955685895" sldId="2147483731"/>
          </pc:sldLayoutMkLst>
        </pc:sldLayoutChg>
        <pc:sldLayoutChg chg="del">
          <pc:chgData name="Lydie Trautmann" userId="08c81dae-4797-44e4-9afd-516efd5388e0" providerId="ADAL" clId="{F9BA0572-4CB5-4675-8B3F-247654A86CE7}" dt="2026-07-24T23:02:25.983" v="404" actId="47"/>
          <pc:sldLayoutMkLst>
            <pc:docMk/>
            <pc:sldMasterMk cId="734628709" sldId="2147483721"/>
            <pc:sldLayoutMk cId="2355225023" sldId="2147483732"/>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4D3356-2330-4669-8E4F-B5DA4C6CB0BC}"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053AAB88-07DC-4A7B-9F21-FDB4192EF455}">
      <dgm:prSet phldrT="[Text]" custT="1"/>
      <dgm:spPr>
        <a:solidFill>
          <a:schemeClr val="accent1">
            <a:lumMod val="75000"/>
          </a:schemeClr>
        </a:solidFill>
      </dgm:spPr>
      <dgm:t>
        <a:bodyPr/>
        <a:lstStyle/>
        <a:p>
          <a:pPr>
            <a:lnSpc>
              <a:spcPct val="100000"/>
            </a:lnSpc>
          </a:pPr>
          <a:r>
            <a:rPr lang="en-US" sz="2400" dirty="0"/>
            <a:t>Viral reservoirs and immune responses</a:t>
          </a:r>
        </a:p>
      </dgm:t>
    </dgm:pt>
    <dgm:pt modelId="{232ED914-567B-4597-BC54-BA97F05AB3ED}" type="parTrans" cxnId="{DCB4E76F-D361-419A-B1CB-F54D45E75EFD}">
      <dgm:prSet/>
      <dgm:spPr/>
      <dgm:t>
        <a:bodyPr/>
        <a:lstStyle/>
        <a:p>
          <a:endParaRPr lang="en-US" sz="2000"/>
        </a:p>
      </dgm:t>
    </dgm:pt>
    <dgm:pt modelId="{7C2275D7-810F-49F4-9188-939871598EE9}" type="sibTrans" cxnId="{DCB4E76F-D361-419A-B1CB-F54D45E75EFD}">
      <dgm:prSet/>
      <dgm:spPr/>
      <dgm:t>
        <a:bodyPr/>
        <a:lstStyle/>
        <a:p>
          <a:endParaRPr lang="en-US" sz="2000"/>
        </a:p>
      </dgm:t>
    </dgm:pt>
    <dgm:pt modelId="{30B1B00D-754B-4035-BB46-2F703D8D5692}">
      <dgm:prSet custT="1"/>
      <dgm:spPr>
        <a:solidFill>
          <a:schemeClr val="accent1">
            <a:lumMod val="75000"/>
          </a:schemeClr>
        </a:solidFill>
      </dgm:spPr>
      <dgm:t>
        <a:bodyPr/>
        <a:lstStyle/>
        <a:p>
          <a:pPr>
            <a:lnSpc>
              <a:spcPct val="100000"/>
            </a:lnSpc>
          </a:pPr>
          <a:r>
            <a:rPr lang="en-US" sz="2400" dirty="0"/>
            <a:t>Co-infection profiles </a:t>
          </a:r>
          <a:r>
            <a:rPr lang="en-US" sz="2400" i="1" dirty="0"/>
            <a:t>(e.g., TB, malaria, and CMV)</a:t>
          </a:r>
        </a:p>
      </dgm:t>
    </dgm:pt>
    <dgm:pt modelId="{4FBE215F-4063-4E53-B09A-00C6DD6C900D}" type="parTrans" cxnId="{9A795D08-311F-4574-B320-8E2A445F7AB3}">
      <dgm:prSet/>
      <dgm:spPr/>
      <dgm:t>
        <a:bodyPr/>
        <a:lstStyle/>
        <a:p>
          <a:endParaRPr lang="en-US" sz="2000"/>
        </a:p>
      </dgm:t>
    </dgm:pt>
    <dgm:pt modelId="{54F330CF-97F2-452E-A929-F011E034673C}" type="sibTrans" cxnId="{9A795D08-311F-4574-B320-8E2A445F7AB3}">
      <dgm:prSet/>
      <dgm:spPr/>
      <dgm:t>
        <a:bodyPr/>
        <a:lstStyle/>
        <a:p>
          <a:endParaRPr lang="en-US" sz="2000"/>
        </a:p>
      </dgm:t>
    </dgm:pt>
    <dgm:pt modelId="{D8A93F19-A1EE-415A-85FF-47B630F9FDE6}">
      <dgm:prSet custT="1"/>
      <dgm:spPr>
        <a:solidFill>
          <a:schemeClr val="accent1">
            <a:lumMod val="75000"/>
          </a:schemeClr>
        </a:solidFill>
      </dgm:spPr>
      <dgm:t>
        <a:bodyPr/>
        <a:lstStyle/>
        <a:p>
          <a:pPr>
            <a:lnSpc>
              <a:spcPct val="100000"/>
            </a:lnSpc>
          </a:pPr>
          <a:r>
            <a:rPr lang="en-US" sz="2400" dirty="0"/>
            <a:t>Timing of ART initiation and treatment duration</a:t>
          </a:r>
        </a:p>
      </dgm:t>
    </dgm:pt>
    <dgm:pt modelId="{E1C18A59-1651-410E-9731-287D20950837}" type="parTrans" cxnId="{D67E98BB-1531-4ABD-B125-ED5D5D3D4E24}">
      <dgm:prSet/>
      <dgm:spPr/>
      <dgm:t>
        <a:bodyPr/>
        <a:lstStyle/>
        <a:p>
          <a:endParaRPr lang="en-US" sz="2000"/>
        </a:p>
      </dgm:t>
    </dgm:pt>
    <dgm:pt modelId="{FDC90731-388C-42BC-B36F-FD999FD83C0D}" type="sibTrans" cxnId="{D67E98BB-1531-4ABD-B125-ED5D5D3D4E24}">
      <dgm:prSet/>
      <dgm:spPr/>
      <dgm:t>
        <a:bodyPr/>
        <a:lstStyle/>
        <a:p>
          <a:endParaRPr lang="en-US" sz="2000"/>
        </a:p>
      </dgm:t>
    </dgm:pt>
    <dgm:pt modelId="{365CE76B-3064-42EE-B680-8B17E46B60E8}">
      <dgm:prSet custT="1"/>
      <dgm:spPr>
        <a:solidFill>
          <a:schemeClr val="accent1">
            <a:lumMod val="75000"/>
          </a:schemeClr>
        </a:solidFill>
      </dgm:spPr>
      <dgm:t>
        <a:bodyPr/>
        <a:lstStyle/>
        <a:p>
          <a:pPr>
            <a:lnSpc>
              <a:spcPct val="100000"/>
            </a:lnSpc>
          </a:pPr>
          <a:r>
            <a:rPr lang="en-US" sz="2400" dirty="0"/>
            <a:t>Antiretroviral (ARV) regimens and treatment histories</a:t>
          </a:r>
        </a:p>
      </dgm:t>
    </dgm:pt>
    <dgm:pt modelId="{366D8185-E389-4613-8F7A-31D28CA97704}" type="parTrans" cxnId="{BF925D29-3233-46B1-BAFB-F447047160C8}">
      <dgm:prSet/>
      <dgm:spPr/>
      <dgm:t>
        <a:bodyPr/>
        <a:lstStyle/>
        <a:p>
          <a:endParaRPr lang="en-US" sz="2000"/>
        </a:p>
      </dgm:t>
    </dgm:pt>
    <dgm:pt modelId="{3A27C3B0-B956-4A4D-BD51-C8E58DE86AE4}" type="sibTrans" cxnId="{BF925D29-3233-46B1-BAFB-F447047160C8}">
      <dgm:prSet/>
      <dgm:spPr/>
      <dgm:t>
        <a:bodyPr/>
        <a:lstStyle/>
        <a:p>
          <a:endParaRPr lang="en-US" sz="2000"/>
        </a:p>
      </dgm:t>
    </dgm:pt>
    <dgm:pt modelId="{7E576093-8CE4-48B9-B414-7530E94D8CDA}" type="pres">
      <dgm:prSet presAssocID="{234D3356-2330-4669-8E4F-B5DA4C6CB0BC}" presName="diagram" presStyleCnt="0">
        <dgm:presLayoutVars>
          <dgm:dir/>
          <dgm:resizeHandles val="exact"/>
        </dgm:presLayoutVars>
      </dgm:prSet>
      <dgm:spPr/>
    </dgm:pt>
    <dgm:pt modelId="{DE03F470-7089-4071-BDC7-0E910121AD1E}" type="pres">
      <dgm:prSet presAssocID="{053AAB88-07DC-4A7B-9F21-FDB4192EF455}" presName="node" presStyleLbl="node1" presStyleIdx="0" presStyleCnt="4" custScaleX="128305" custScaleY="160381">
        <dgm:presLayoutVars>
          <dgm:bulletEnabled val="1"/>
        </dgm:presLayoutVars>
      </dgm:prSet>
      <dgm:spPr>
        <a:prstGeom prst="roundRect">
          <a:avLst/>
        </a:prstGeom>
      </dgm:spPr>
    </dgm:pt>
    <dgm:pt modelId="{00DCEF8A-6696-45C1-A38E-2AF45B1F6309}" type="pres">
      <dgm:prSet presAssocID="{7C2275D7-810F-49F4-9188-939871598EE9}" presName="sibTrans" presStyleCnt="0"/>
      <dgm:spPr/>
    </dgm:pt>
    <dgm:pt modelId="{9368A9CC-6545-4560-A2EB-A45E5BD39882}" type="pres">
      <dgm:prSet presAssocID="{30B1B00D-754B-4035-BB46-2F703D8D5692}" presName="node" presStyleLbl="node1" presStyleIdx="1" presStyleCnt="4" custScaleX="128305" custScaleY="160381">
        <dgm:presLayoutVars>
          <dgm:bulletEnabled val="1"/>
        </dgm:presLayoutVars>
      </dgm:prSet>
      <dgm:spPr>
        <a:prstGeom prst="roundRect">
          <a:avLst/>
        </a:prstGeom>
      </dgm:spPr>
    </dgm:pt>
    <dgm:pt modelId="{D51733F5-8C96-4B0B-B61F-8C75CBCBA505}" type="pres">
      <dgm:prSet presAssocID="{54F330CF-97F2-452E-A929-F011E034673C}" presName="sibTrans" presStyleCnt="0"/>
      <dgm:spPr/>
    </dgm:pt>
    <dgm:pt modelId="{4EB92719-4A06-4D44-8628-68C7A0B5CF45}" type="pres">
      <dgm:prSet presAssocID="{D8A93F19-A1EE-415A-85FF-47B630F9FDE6}" presName="node" presStyleLbl="node1" presStyleIdx="2" presStyleCnt="4" custScaleX="128305" custScaleY="160381">
        <dgm:presLayoutVars>
          <dgm:bulletEnabled val="1"/>
        </dgm:presLayoutVars>
      </dgm:prSet>
      <dgm:spPr>
        <a:prstGeom prst="roundRect">
          <a:avLst/>
        </a:prstGeom>
      </dgm:spPr>
    </dgm:pt>
    <dgm:pt modelId="{476679B1-825B-4E5A-AA4E-5E0DD6CC8D04}" type="pres">
      <dgm:prSet presAssocID="{FDC90731-388C-42BC-B36F-FD999FD83C0D}" presName="sibTrans" presStyleCnt="0"/>
      <dgm:spPr/>
    </dgm:pt>
    <dgm:pt modelId="{8CD861AC-7168-4813-A750-22BA16E704A8}" type="pres">
      <dgm:prSet presAssocID="{365CE76B-3064-42EE-B680-8B17E46B60E8}" presName="node" presStyleLbl="node1" presStyleIdx="3" presStyleCnt="4" custScaleX="128305" custScaleY="160381">
        <dgm:presLayoutVars>
          <dgm:bulletEnabled val="1"/>
        </dgm:presLayoutVars>
      </dgm:prSet>
      <dgm:spPr>
        <a:prstGeom prst="roundRect">
          <a:avLst/>
        </a:prstGeom>
      </dgm:spPr>
    </dgm:pt>
  </dgm:ptLst>
  <dgm:cxnLst>
    <dgm:cxn modelId="{9A795D08-311F-4574-B320-8E2A445F7AB3}" srcId="{234D3356-2330-4669-8E4F-B5DA4C6CB0BC}" destId="{30B1B00D-754B-4035-BB46-2F703D8D5692}" srcOrd="1" destOrd="0" parTransId="{4FBE215F-4063-4E53-B09A-00C6DD6C900D}" sibTransId="{54F330CF-97F2-452E-A929-F011E034673C}"/>
    <dgm:cxn modelId="{BF925D29-3233-46B1-BAFB-F447047160C8}" srcId="{234D3356-2330-4669-8E4F-B5DA4C6CB0BC}" destId="{365CE76B-3064-42EE-B680-8B17E46B60E8}" srcOrd="3" destOrd="0" parTransId="{366D8185-E389-4613-8F7A-31D28CA97704}" sibTransId="{3A27C3B0-B956-4A4D-BD51-C8E58DE86AE4}"/>
    <dgm:cxn modelId="{4E97064B-A0D2-42D7-8BD3-FA751224EC5B}" type="presOf" srcId="{053AAB88-07DC-4A7B-9F21-FDB4192EF455}" destId="{DE03F470-7089-4071-BDC7-0E910121AD1E}" srcOrd="0" destOrd="0" presId="urn:microsoft.com/office/officeart/2005/8/layout/default"/>
    <dgm:cxn modelId="{DCB4E76F-D361-419A-B1CB-F54D45E75EFD}" srcId="{234D3356-2330-4669-8E4F-B5DA4C6CB0BC}" destId="{053AAB88-07DC-4A7B-9F21-FDB4192EF455}" srcOrd="0" destOrd="0" parTransId="{232ED914-567B-4597-BC54-BA97F05AB3ED}" sibTransId="{7C2275D7-810F-49F4-9188-939871598EE9}"/>
    <dgm:cxn modelId="{0435A99B-331B-4180-980E-2B5EA9F0CA53}" type="presOf" srcId="{234D3356-2330-4669-8E4F-B5DA4C6CB0BC}" destId="{7E576093-8CE4-48B9-B414-7530E94D8CDA}" srcOrd="0" destOrd="0" presId="urn:microsoft.com/office/officeart/2005/8/layout/default"/>
    <dgm:cxn modelId="{A73727A2-8093-47F7-99FD-A8F3413B82B9}" type="presOf" srcId="{D8A93F19-A1EE-415A-85FF-47B630F9FDE6}" destId="{4EB92719-4A06-4D44-8628-68C7A0B5CF45}" srcOrd="0" destOrd="0" presId="urn:microsoft.com/office/officeart/2005/8/layout/default"/>
    <dgm:cxn modelId="{33C6EAA7-2F53-44E7-805B-4AAFDA97C137}" type="presOf" srcId="{30B1B00D-754B-4035-BB46-2F703D8D5692}" destId="{9368A9CC-6545-4560-A2EB-A45E5BD39882}" srcOrd="0" destOrd="0" presId="urn:microsoft.com/office/officeart/2005/8/layout/default"/>
    <dgm:cxn modelId="{FB98B6B1-CEF2-426D-AD5A-15A88D6186CF}" type="presOf" srcId="{365CE76B-3064-42EE-B680-8B17E46B60E8}" destId="{8CD861AC-7168-4813-A750-22BA16E704A8}" srcOrd="0" destOrd="0" presId="urn:microsoft.com/office/officeart/2005/8/layout/default"/>
    <dgm:cxn modelId="{D67E98BB-1531-4ABD-B125-ED5D5D3D4E24}" srcId="{234D3356-2330-4669-8E4F-B5DA4C6CB0BC}" destId="{D8A93F19-A1EE-415A-85FF-47B630F9FDE6}" srcOrd="2" destOrd="0" parTransId="{E1C18A59-1651-410E-9731-287D20950837}" sibTransId="{FDC90731-388C-42BC-B36F-FD999FD83C0D}"/>
    <dgm:cxn modelId="{2F947ECF-8CFA-419A-9FA0-1FF839E76471}" type="presParOf" srcId="{7E576093-8CE4-48B9-B414-7530E94D8CDA}" destId="{DE03F470-7089-4071-BDC7-0E910121AD1E}" srcOrd="0" destOrd="0" presId="urn:microsoft.com/office/officeart/2005/8/layout/default"/>
    <dgm:cxn modelId="{74ECC9FC-09C2-4B69-8631-2C8114C4649C}" type="presParOf" srcId="{7E576093-8CE4-48B9-B414-7530E94D8CDA}" destId="{00DCEF8A-6696-45C1-A38E-2AF45B1F6309}" srcOrd="1" destOrd="0" presId="urn:microsoft.com/office/officeart/2005/8/layout/default"/>
    <dgm:cxn modelId="{34E9A50A-E2CE-460F-9F44-0D0380E54638}" type="presParOf" srcId="{7E576093-8CE4-48B9-B414-7530E94D8CDA}" destId="{9368A9CC-6545-4560-A2EB-A45E5BD39882}" srcOrd="2" destOrd="0" presId="urn:microsoft.com/office/officeart/2005/8/layout/default"/>
    <dgm:cxn modelId="{64D58F03-024C-4394-AE4C-51BA003B1A6B}" type="presParOf" srcId="{7E576093-8CE4-48B9-B414-7530E94D8CDA}" destId="{D51733F5-8C96-4B0B-B61F-8C75CBCBA505}" srcOrd="3" destOrd="0" presId="urn:microsoft.com/office/officeart/2005/8/layout/default"/>
    <dgm:cxn modelId="{81B8FF75-D57E-4726-B8DF-28DE05118271}" type="presParOf" srcId="{7E576093-8CE4-48B9-B414-7530E94D8CDA}" destId="{4EB92719-4A06-4D44-8628-68C7A0B5CF45}" srcOrd="4" destOrd="0" presId="urn:microsoft.com/office/officeart/2005/8/layout/default"/>
    <dgm:cxn modelId="{4B8A29F7-8E62-4AF1-A437-DE2F2361654A}" type="presParOf" srcId="{7E576093-8CE4-48B9-B414-7530E94D8CDA}" destId="{476679B1-825B-4E5A-AA4E-5E0DD6CC8D04}" srcOrd="5" destOrd="0" presId="urn:microsoft.com/office/officeart/2005/8/layout/default"/>
    <dgm:cxn modelId="{4AD4D9CA-39E8-48D4-8E48-B91702C96986}" type="presParOf" srcId="{7E576093-8CE4-48B9-B414-7530E94D8CDA}" destId="{8CD861AC-7168-4813-A750-22BA16E704A8}"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0160A93-5F50-E14B-82FA-9F75B7D5A0D1}" type="doc">
      <dgm:prSet loTypeId="urn:microsoft.com/office/officeart/2005/8/layout/venn1" loCatId="relationship" qsTypeId="urn:microsoft.com/office/officeart/2005/8/quickstyle/simple4" qsCatId="simple" csTypeId="urn:microsoft.com/office/officeart/2005/8/colors/colorful1" csCatId="colorful" phldr="1"/>
      <dgm:spPr/>
      <dgm:t>
        <a:bodyPr/>
        <a:lstStyle/>
        <a:p>
          <a:endParaRPr lang="en-US"/>
        </a:p>
      </dgm:t>
    </dgm:pt>
    <dgm:pt modelId="{ADECF770-A8E2-894C-8CAF-03FAB885D298}">
      <dgm:prSet custT="1"/>
      <dgm:spPr>
        <a:solidFill>
          <a:schemeClr val="tx2">
            <a:lumMod val="75000"/>
            <a:lumOff val="25000"/>
          </a:schemeClr>
        </a:solidFill>
        <a:ln w="38100">
          <a:solidFill>
            <a:schemeClr val="bg1"/>
          </a:solidFill>
        </a:ln>
      </dgm:spPr>
      <dgm:t>
        <a:bodyPr rIns="457200"/>
        <a:lstStyle/>
        <a:p>
          <a:pPr algn="l"/>
          <a:r>
            <a:rPr lang="en-US" sz="2000" dirty="0">
              <a:solidFill>
                <a:schemeClr val="bg1"/>
              </a:solidFill>
            </a:rPr>
            <a:t>Targeting the HIV reservoir</a:t>
          </a:r>
        </a:p>
      </dgm:t>
    </dgm:pt>
    <dgm:pt modelId="{EE0B8259-2069-8C44-A574-0DE0344CDE30}" type="parTrans" cxnId="{26503715-46E6-1F42-BB7C-7D344029EFC3}">
      <dgm:prSet/>
      <dgm:spPr/>
      <dgm:t>
        <a:bodyPr/>
        <a:lstStyle/>
        <a:p>
          <a:endParaRPr lang="en-US" sz="4000"/>
        </a:p>
      </dgm:t>
    </dgm:pt>
    <dgm:pt modelId="{D4BFB2B1-ED4D-1F48-A64B-F2895E2256A8}" type="sibTrans" cxnId="{26503715-46E6-1F42-BB7C-7D344029EFC3}">
      <dgm:prSet/>
      <dgm:spPr/>
      <dgm:t>
        <a:bodyPr/>
        <a:lstStyle/>
        <a:p>
          <a:endParaRPr lang="en-US" sz="4000"/>
        </a:p>
      </dgm:t>
    </dgm:pt>
    <dgm:pt modelId="{73D42926-5C41-6A4E-99BA-9D9DDBBC2B69}">
      <dgm:prSet custT="1"/>
      <dgm:spPr>
        <a:solidFill>
          <a:srgbClr val="C95261">
            <a:alpha val="47843"/>
          </a:srgbClr>
        </a:solidFill>
      </dgm:spPr>
      <dgm:t>
        <a:bodyPr lIns="274320"/>
        <a:lstStyle/>
        <a:p>
          <a:pPr algn="r"/>
          <a:r>
            <a:rPr lang="en-US" sz="2000" b="0" dirty="0">
              <a:solidFill>
                <a:srgbClr val="712F2C"/>
              </a:solidFill>
            </a:rPr>
            <a:t>Enhancing Immune Defenses</a:t>
          </a:r>
        </a:p>
      </dgm:t>
    </dgm:pt>
    <dgm:pt modelId="{9AF13B34-7F91-BB4E-B912-471E9EF57EA8}" type="parTrans" cxnId="{E57FAD8F-FE08-D94F-BB4D-07630377E8C6}">
      <dgm:prSet/>
      <dgm:spPr/>
      <dgm:t>
        <a:bodyPr/>
        <a:lstStyle/>
        <a:p>
          <a:endParaRPr lang="en-US" sz="4000"/>
        </a:p>
      </dgm:t>
    </dgm:pt>
    <dgm:pt modelId="{7B1D90C5-0626-1145-AE15-B04B53DBF292}" type="sibTrans" cxnId="{E57FAD8F-FE08-D94F-BB4D-07630377E8C6}">
      <dgm:prSet/>
      <dgm:spPr/>
      <dgm:t>
        <a:bodyPr/>
        <a:lstStyle/>
        <a:p>
          <a:endParaRPr lang="en-US" sz="4000"/>
        </a:p>
      </dgm:t>
    </dgm:pt>
    <dgm:pt modelId="{520D8456-99F2-AE43-87FE-E3B170AF853A}" type="pres">
      <dgm:prSet presAssocID="{50160A93-5F50-E14B-82FA-9F75B7D5A0D1}" presName="compositeShape" presStyleCnt="0">
        <dgm:presLayoutVars>
          <dgm:chMax val="7"/>
          <dgm:dir/>
          <dgm:resizeHandles val="exact"/>
        </dgm:presLayoutVars>
      </dgm:prSet>
      <dgm:spPr/>
    </dgm:pt>
    <dgm:pt modelId="{2B764261-C04A-074F-8BF4-E6A0C21613BA}" type="pres">
      <dgm:prSet presAssocID="{ADECF770-A8E2-894C-8CAF-03FAB885D298}" presName="circ1" presStyleLbl="vennNode1" presStyleIdx="0" presStyleCnt="2" custLinFactNeighborX="-691" custLinFactNeighborY="92"/>
      <dgm:spPr/>
    </dgm:pt>
    <dgm:pt modelId="{827A42F5-C04C-424C-8C19-6A0FFF2E48C6}" type="pres">
      <dgm:prSet presAssocID="{ADECF770-A8E2-894C-8CAF-03FAB885D298}" presName="circ1Tx" presStyleLbl="revTx" presStyleIdx="0" presStyleCnt="0">
        <dgm:presLayoutVars>
          <dgm:chMax val="0"/>
          <dgm:chPref val="0"/>
          <dgm:bulletEnabled val="1"/>
        </dgm:presLayoutVars>
      </dgm:prSet>
      <dgm:spPr/>
    </dgm:pt>
    <dgm:pt modelId="{33704C79-A169-4F0C-9A59-6255B4D45D7E}" type="pres">
      <dgm:prSet presAssocID="{73D42926-5C41-6A4E-99BA-9D9DDBBC2B69}" presName="circ2" presStyleLbl="vennNode1" presStyleIdx="1" presStyleCnt="2" custLinFactNeighborX="5607" custLinFactNeighborY="-136"/>
      <dgm:spPr/>
    </dgm:pt>
    <dgm:pt modelId="{844C266E-F964-4621-8A7A-E332482B0E3E}" type="pres">
      <dgm:prSet presAssocID="{73D42926-5C41-6A4E-99BA-9D9DDBBC2B69}" presName="circ2Tx" presStyleLbl="revTx" presStyleIdx="0" presStyleCnt="0">
        <dgm:presLayoutVars>
          <dgm:chMax val="0"/>
          <dgm:chPref val="0"/>
          <dgm:bulletEnabled val="1"/>
        </dgm:presLayoutVars>
      </dgm:prSet>
      <dgm:spPr/>
    </dgm:pt>
  </dgm:ptLst>
  <dgm:cxnLst>
    <dgm:cxn modelId="{26503715-46E6-1F42-BB7C-7D344029EFC3}" srcId="{50160A93-5F50-E14B-82FA-9F75B7D5A0D1}" destId="{ADECF770-A8E2-894C-8CAF-03FAB885D298}" srcOrd="0" destOrd="0" parTransId="{EE0B8259-2069-8C44-A574-0DE0344CDE30}" sibTransId="{D4BFB2B1-ED4D-1F48-A64B-F2895E2256A8}"/>
    <dgm:cxn modelId="{8EFD362F-F5EA-FE42-A805-D5FCDF07A8AA}" type="presOf" srcId="{50160A93-5F50-E14B-82FA-9F75B7D5A0D1}" destId="{520D8456-99F2-AE43-87FE-E3B170AF853A}" srcOrd="0" destOrd="0" presId="urn:microsoft.com/office/officeart/2005/8/layout/venn1"/>
    <dgm:cxn modelId="{C7E58031-46B1-4034-A452-F626DF3128C5}" type="presOf" srcId="{73D42926-5C41-6A4E-99BA-9D9DDBBC2B69}" destId="{844C266E-F964-4621-8A7A-E332482B0E3E}" srcOrd="1" destOrd="0" presId="urn:microsoft.com/office/officeart/2005/8/layout/venn1"/>
    <dgm:cxn modelId="{33B81867-7EE5-4C47-902D-C7617BA8EED7}" type="presOf" srcId="{73D42926-5C41-6A4E-99BA-9D9DDBBC2B69}" destId="{33704C79-A169-4F0C-9A59-6255B4D45D7E}" srcOrd="0" destOrd="0" presId="urn:microsoft.com/office/officeart/2005/8/layout/venn1"/>
    <dgm:cxn modelId="{1D9DFD4F-CD6A-A64F-B3EB-8B24BB4FBB2B}" type="presOf" srcId="{ADECF770-A8E2-894C-8CAF-03FAB885D298}" destId="{2B764261-C04A-074F-8BF4-E6A0C21613BA}" srcOrd="0" destOrd="0" presId="urn:microsoft.com/office/officeart/2005/8/layout/venn1"/>
    <dgm:cxn modelId="{E57FAD8F-FE08-D94F-BB4D-07630377E8C6}" srcId="{50160A93-5F50-E14B-82FA-9F75B7D5A0D1}" destId="{73D42926-5C41-6A4E-99BA-9D9DDBBC2B69}" srcOrd="1" destOrd="0" parTransId="{9AF13B34-7F91-BB4E-B912-471E9EF57EA8}" sibTransId="{7B1D90C5-0626-1145-AE15-B04B53DBF292}"/>
    <dgm:cxn modelId="{426519E6-04E0-3341-AD1E-1931F70090D3}" type="presOf" srcId="{ADECF770-A8E2-894C-8CAF-03FAB885D298}" destId="{827A42F5-C04C-424C-8C19-6A0FFF2E48C6}" srcOrd="1" destOrd="0" presId="urn:microsoft.com/office/officeart/2005/8/layout/venn1"/>
    <dgm:cxn modelId="{66C528C0-D859-B340-94E4-CBFA21A6D853}" type="presParOf" srcId="{520D8456-99F2-AE43-87FE-E3B170AF853A}" destId="{2B764261-C04A-074F-8BF4-E6A0C21613BA}" srcOrd="0" destOrd="0" presId="urn:microsoft.com/office/officeart/2005/8/layout/venn1"/>
    <dgm:cxn modelId="{E3F97556-F011-9A45-A61B-6939357BA731}" type="presParOf" srcId="{520D8456-99F2-AE43-87FE-E3B170AF853A}" destId="{827A42F5-C04C-424C-8C19-6A0FFF2E48C6}" srcOrd="1" destOrd="0" presId="urn:microsoft.com/office/officeart/2005/8/layout/venn1"/>
    <dgm:cxn modelId="{86761812-1A2B-4EF0-B0FF-4AD9F764766D}" type="presParOf" srcId="{520D8456-99F2-AE43-87FE-E3B170AF853A}" destId="{33704C79-A169-4F0C-9A59-6255B4D45D7E}" srcOrd="2" destOrd="0" presId="urn:microsoft.com/office/officeart/2005/8/layout/venn1"/>
    <dgm:cxn modelId="{B14D0868-A454-4BCB-BB55-3B72C525515A}" type="presParOf" srcId="{520D8456-99F2-AE43-87FE-E3B170AF853A}" destId="{844C266E-F964-4621-8A7A-E332482B0E3E}" srcOrd="3"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03F470-7089-4071-BDC7-0E910121AD1E}">
      <dsp:nvSpPr>
        <dsp:cNvPr id="0" name=""/>
        <dsp:cNvSpPr/>
      </dsp:nvSpPr>
      <dsp:spPr>
        <a:xfrm>
          <a:off x="160" y="237257"/>
          <a:ext cx="2560326" cy="1920242"/>
        </a:xfrm>
        <a:prstGeom prst="round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100000"/>
            </a:lnSpc>
            <a:spcBef>
              <a:spcPct val="0"/>
            </a:spcBef>
            <a:spcAft>
              <a:spcPct val="35000"/>
            </a:spcAft>
            <a:buNone/>
          </a:pPr>
          <a:r>
            <a:rPr lang="en-US" sz="2400" kern="1200" dirty="0"/>
            <a:t>Viral reservoirs and immune responses</a:t>
          </a:r>
        </a:p>
      </dsp:txBody>
      <dsp:txXfrm>
        <a:off x="93898" y="330995"/>
        <a:ext cx="2372850" cy="1732766"/>
      </dsp:txXfrm>
    </dsp:sp>
    <dsp:sp modelId="{9368A9CC-6545-4560-A2EB-A45E5BD39882}">
      <dsp:nvSpPr>
        <dsp:cNvPr id="0" name=""/>
        <dsp:cNvSpPr/>
      </dsp:nvSpPr>
      <dsp:spPr>
        <a:xfrm>
          <a:off x="2760037" y="237257"/>
          <a:ext cx="2560326" cy="1920242"/>
        </a:xfrm>
        <a:prstGeom prst="round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100000"/>
            </a:lnSpc>
            <a:spcBef>
              <a:spcPct val="0"/>
            </a:spcBef>
            <a:spcAft>
              <a:spcPct val="35000"/>
            </a:spcAft>
            <a:buNone/>
          </a:pPr>
          <a:r>
            <a:rPr lang="en-US" sz="2400" kern="1200" dirty="0"/>
            <a:t>Co-infection profiles </a:t>
          </a:r>
          <a:r>
            <a:rPr lang="en-US" sz="2400" i="1" kern="1200" dirty="0"/>
            <a:t>(e.g., TB, malaria, and CMV)</a:t>
          </a:r>
        </a:p>
      </dsp:txBody>
      <dsp:txXfrm>
        <a:off x="2853775" y="330995"/>
        <a:ext cx="2372850" cy="1732766"/>
      </dsp:txXfrm>
    </dsp:sp>
    <dsp:sp modelId="{4EB92719-4A06-4D44-8628-68C7A0B5CF45}">
      <dsp:nvSpPr>
        <dsp:cNvPr id="0" name=""/>
        <dsp:cNvSpPr/>
      </dsp:nvSpPr>
      <dsp:spPr>
        <a:xfrm>
          <a:off x="5519914" y="237257"/>
          <a:ext cx="2560326" cy="1920242"/>
        </a:xfrm>
        <a:prstGeom prst="round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100000"/>
            </a:lnSpc>
            <a:spcBef>
              <a:spcPct val="0"/>
            </a:spcBef>
            <a:spcAft>
              <a:spcPct val="35000"/>
            </a:spcAft>
            <a:buNone/>
          </a:pPr>
          <a:r>
            <a:rPr lang="en-US" sz="2400" kern="1200" dirty="0"/>
            <a:t>Timing of ART initiation and treatment duration</a:t>
          </a:r>
        </a:p>
      </dsp:txBody>
      <dsp:txXfrm>
        <a:off x="5613652" y="330995"/>
        <a:ext cx="2372850" cy="1732766"/>
      </dsp:txXfrm>
    </dsp:sp>
    <dsp:sp modelId="{8CD861AC-7168-4813-A750-22BA16E704A8}">
      <dsp:nvSpPr>
        <dsp:cNvPr id="0" name=""/>
        <dsp:cNvSpPr/>
      </dsp:nvSpPr>
      <dsp:spPr>
        <a:xfrm>
          <a:off x="8279790" y="237257"/>
          <a:ext cx="2560326" cy="1920242"/>
        </a:xfrm>
        <a:prstGeom prst="roundRect">
          <a:avLst/>
        </a:prstGeom>
        <a:solidFill>
          <a:schemeClr val="accent1">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100000"/>
            </a:lnSpc>
            <a:spcBef>
              <a:spcPct val="0"/>
            </a:spcBef>
            <a:spcAft>
              <a:spcPct val="35000"/>
            </a:spcAft>
            <a:buNone/>
          </a:pPr>
          <a:r>
            <a:rPr lang="en-US" sz="2400" kern="1200" dirty="0"/>
            <a:t>Antiretroviral (ARV) regimens and treatment histories</a:t>
          </a:r>
        </a:p>
      </dsp:txBody>
      <dsp:txXfrm>
        <a:off x="8373528" y="330995"/>
        <a:ext cx="2372850" cy="173276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764261-C04A-074F-8BF4-E6A0C21613BA}">
      <dsp:nvSpPr>
        <dsp:cNvPr id="0" name=""/>
        <dsp:cNvSpPr/>
      </dsp:nvSpPr>
      <dsp:spPr>
        <a:xfrm>
          <a:off x="321824" y="11277"/>
          <a:ext cx="3085656" cy="3085656"/>
        </a:xfrm>
        <a:prstGeom prst="ellipse">
          <a:avLst/>
        </a:prstGeom>
        <a:solidFill>
          <a:schemeClr val="tx2">
            <a:lumMod val="75000"/>
            <a:lumOff val="25000"/>
          </a:schemeClr>
        </a:solidFill>
        <a:ln w="38100">
          <a:solidFill>
            <a:schemeClr val="bg1"/>
          </a:solidFill>
        </a:ln>
        <a:effectLst/>
      </dsp:spPr>
      <dsp:style>
        <a:lnRef idx="0">
          <a:scrgbClr r="0" g="0" b="0"/>
        </a:lnRef>
        <a:fillRef idx="3">
          <a:scrgbClr r="0" g="0" b="0"/>
        </a:fillRef>
        <a:effectRef idx="0">
          <a:scrgbClr r="0" g="0" b="0"/>
        </a:effectRef>
        <a:fontRef idx="minor">
          <a:schemeClr val="tx1"/>
        </a:fontRef>
      </dsp:style>
      <dsp:txBody>
        <a:bodyPr spcFirstLastPara="0" vert="horz" wrap="square" lIns="0" tIns="0" rIns="457200" bIns="0" numCol="1" spcCol="1270" anchor="ctr" anchorCtr="0">
          <a:noAutofit/>
        </a:bodyPr>
        <a:lstStyle/>
        <a:p>
          <a:pPr marL="0" lvl="0" indent="0" algn="l" defTabSz="889000">
            <a:lnSpc>
              <a:spcPct val="90000"/>
            </a:lnSpc>
            <a:spcBef>
              <a:spcPct val="0"/>
            </a:spcBef>
            <a:spcAft>
              <a:spcPct val="35000"/>
            </a:spcAft>
            <a:buNone/>
          </a:pPr>
          <a:r>
            <a:rPr lang="en-US" sz="2000" kern="1200" dirty="0">
              <a:solidFill>
                <a:schemeClr val="bg1"/>
              </a:solidFill>
            </a:rPr>
            <a:t>Targeting the HIV reservoir</a:t>
          </a:r>
        </a:p>
      </dsp:txBody>
      <dsp:txXfrm>
        <a:off x="752704" y="375142"/>
        <a:ext cx="1779117" cy="2357925"/>
      </dsp:txXfrm>
    </dsp:sp>
    <dsp:sp modelId="{33704C79-A169-4F0C-9A59-6255B4D45D7E}">
      <dsp:nvSpPr>
        <dsp:cNvPr id="0" name=""/>
        <dsp:cNvSpPr/>
      </dsp:nvSpPr>
      <dsp:spPr>
        <a:xfrm>
          <a:off x="2740055" y="4242"/>
          <a:ext cx="3085656" cy="3085656"/>
        </a:xfrm>
        <a:prstGeom prst="ellipse">
          <a:avLst/>
        </a:prstGeom>
        <a:solidFill>
          <a:srgbClr val="C95261">
            <a:alpha val="47843"/>
          </a:srgb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74320" tIns="0" rIns="0" bIns="0" numCol="1" spcCol="1270" anchor="ctr" anchorCtr="0">
          <a:noAutofit/>
        </a:bodyPr>
        <a:lstStyle/>
        <a:p>
          <a:pPr marL="0" lvl="0" indent="0" algn="r" defTabSz="889000">
            <a:lnSpc>
              <a:spcPct val="90000"/>
            </a:lnSpc>
            <a:spcBef>
              <a:spcPct val="0"/>
            </a:spcBef>
            <a:spcAft>
              <a:spcPct val="35000"/>
            </a:spcAft>
            <a:buNone/>
          </a:pPr>
          <a:r>
            <a:rPr lang="en-US" sz="2000" b="0" kern="1200" dirty="0">
              <a:solidFill>
                <a:srgbClr val="712F2C"/>
              </a:solidFill>
            </a:rPr>
            <a:t>Enhancing Immune Defenses</a:t>
          </a:r>
        </a:p>
      </dsp:txBody>
      <dsp:txXfrm>
        <a:off x="3615714" y="368107"/>
        <a:ext cx="1779117" cy="235792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1F143D2-B6FF-3C4A-B109-18C45843BD1D}" type="datetimeFigureOut">
              <a:rPr lang="en-US" smtClean="0"/>
              <a:t>7/24/2026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715B8868-EF51-CA4B-9BD5-B99DD1FB840F}" type="slidenum">
              <a:rPr lang="en-US" smtClean="0"/>
              <a:t>‹#›</a:t>
            </a:fld>
            <a:endParaRPr lang="en-US"/>
          </a:p>
        </p:txBody>
      </p:sp>
    </p:spTree>
    <p:extLst>
      <p:ext uri="{BB962C8B-B14F-4D97-AF65-F5344CB8AC3E}">
        <p14:creationId xmlns:p14="http://schemas.microsoft.com/office/powerpoint/2010/main" val="390566308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15EF71C2-2358-394D-B9C0-422540A7EDCD}" type="datetimeFigureOut">
              <a:rPr lang="en-US" smtClean="0"/>
              <a:t>7/24/2026</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54C1C953-2046-5A49-A76D-8EB5E9244F5E}" type="slidenum">
              <a:rPr lang="en-US" smtClean="0"/>
              <a:t>‹#›</a:t>
            </a:fld>
            <a:endParaRPr lang="en-US"/>
          </a:p>
        </p:txBody>
      </p:sp>
    </p:spTree>
    <p:extLst>
      <p:ext uri="{BB962C8B-B14F-4D97-AF65-F5344CB8AC3E}">
        <p14:creationId xmlns:p14="http://schemas.microsoft.com/office/powerpoint/2010/main" val="107831955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C1C953-2046-5A49-A76D-8EB5E9244F5E}" type="slidenum">
              <a:rPr lang="en-US" smtClean="0"/>
              <a:t>1</a:t>
            </a:fld>
            <a:endParaRPr lang="en-US"/>
          </a:p>
        </p:txBody>
      </p:sp>
    </p:spTree>
    <p:extLst>
      <p:ext uri="{BB962C8B-B14F-4D97-AF65-F5344CB8AC3E}">
        <p14:creationId xmlns:p14="http://schemas.microsoft.com/office/powerpoint/2010/main" val="4228220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H"/>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4C83B7-A9B0-4095-9749-5A4D6DC31BAF}"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2237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C1C953-2046-5A49-A76D-8EB5E9244F5E}" type="slidenum">
              <a:rPr lang="en-US" smtClean="0"/>
              <a:t>3</a:t>
            </a:fld>
            <a:endParaRPr lang="en-US"/>
          </a:p>
        </p:txBody>
      </p:sp>
    </p:spTree>
    <p:extLst>
      <p:ext uri="{BB962C8B-B14F-4D97-AF65-F5344CB8AC3E}">
        <p14:creationId xmlns:p14="http://schemas.microsoft.com/office/powerpoint/2010/main" val="3011402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Biologic sex has had the most consistent effect on cure outcomes (reservoirs, set-point). Most of trials in the North are in older men, Most of the </a:t>
            </a:r>
            <a:r>
              <a:rPr lang="en-US" dirty="0" err="1"/>
              <a:t>epdemic</a:t>
            </a:r>
            <a:r>
              <a:rPr lang="en-US" dirty="0"/>
              <a:t> in the south is in younger women. The best story here is the lack of any real insights into the </a:t>
            </a:r>
            <a:r>
              <a:rPr lang="en-US" dirty="0" err="1"/>
              <a:t>Africal</a:t>
            </a:r>
            <a:r>
              <a:rPr lang="en-US" dirty="0"/>
              <a:t> population most likely to enroll in clinical trials.</a:t>
            </a:r>
          </a:p>
          <a:p>
            <a:endParaRPr lang="en-US" dirty="0"/>
          </a:p>
        </p:txBody>
      </p:sp>
      <p:sp>
        <p:nvSpPr>
          <p:cNvPr id="4" name="Slide Number Placeholder 3"/>
          <p:cNvSpPr>
            <a:spLocks noGrp="1"/>
          </p:cNvSpPr>
          <p:nvPr>
            <p:ph type="sldNum" sz="quarter" idx="5"/>
          </p:nvPr>
        </p:nvSpPr>
        <p:spPr/>
        <p:txBody>
          <a:bodyPr/>
          <a:lstStyle/>
          <a:p>
            <a:fld id="{54C1C953-2046-5A49-A76D-8EB5E9244F5E}" type="slidenum">
              <a:rPr lang="en-US" smtClean="0"/>
              <a:t>7</a:t>
            </a:fld>
            <a:endParaRPr lang="en-US"/>
          </a:p>
        </p:txBody>
      </p:sp>
    </p:spTree>
    <p:extLst>
      <p:ext uri="{BB962C8B-B14F-4D97-AF65-F5344CB8AC3E}">
        <p14:creationId xmlns:p14="http://schemas.microsoft.com/office/powerpoint/2010/main" val="19497570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Full-length HLA sequencing of 1,023 individuals from five African countries revealed extensive population-specific diversity across 11 loci and identified 24 novel alleles, including variants encoding amino acid changes within peptide-binding regions. </a:t>
            </a:r>
          </a:p>
        </p:txBody>
      </p:sp>
      <p:sp>
        <p:nvSpPr>
          <p:cNvPr id="4" name="Slide Number Placeholder 3"/>
          <p:cNvSpPr>
            <a:spLocks noGrp="1"/>
          </p:cNvSpPr>
          <p:nvPr>
            <p:ph type="sldNum" sz="quarter" idx="5"/>
          </p:nvPr>
        </p:nvSpPr>
        <p:spPr/>
        <p:txBody>
          <a:bodyPr/>
          <a:lstStyle/>
          <a:p>
            <a:fld id="{54C1C953-2046-5A49-A76D-8EB5E9244F5E}" type="slidenum">
              <a:rPr lang="en-US" smtClean="0"/>
              <a:t>8</a:t>
            </a:fld>
            <a:endParaRPr lang="en-US"/>
          </a:p>
        </p:txBody>
      </p:sp>
    </p:spTree>
    <p:extLst>
      <p:ext uri="{BB962C8B-B14F-4D97-AF65-F5344CB8AC3E}">
        <p14:creationId xmlns:p14="http://schemas.microsoft.com/office/powerpoint/2010/main" val="30954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BFDD6-1E0C-9D82-F9B7-43DFF50732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5B201B-BF6F-E2F5-048D-0EB90DE304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4893A5-221E-8161-7DA2-BC736A7DA883}"/>
              </a:ext>
            </a:extLst>
          </p:cNvPr>
          <p:cNvSpPr>
            <a:spLocks noGrp="1"/>
          </p:cNvSpPr>
          <p:nvPr>
            <p:ph type="body" idx="1"/>
          </p:nvPr>
        </p:nvSpPr>
        <p:spPr/>
        <p:txBody>
          <a:bodyPr/>
          <a:lstStyle/>
          <a:p>
            <a:endParaRPr lang="en-TH"/>
          </a:p>
        </p:txBody>
      </p:sp>
      <p:sp>
        <p:nvSpPr>
          <p:cNvPr id="4" name="Slide Number Placeholder 3">
            <a:extLst>
              <a:ext uri="{FF2B5EF4-FFF2-40B4-BE49-F238E27FC236}">
                <a16:creationId xmlns:a16="http://schemas.microsoft.com/office/drawing/2014/main" id="{862EC8E4-CB9E-D1E6-286F-C5E358BA5B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4C83B7-A9B0-4095-9749-5A4D6DC31BAF}"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90249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DD00E-6880-F323-148B-37D41C2C54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CD15FC-5D65-CD7B-724B-C943706E220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853C6D5-44EB-E3ED-F25B-9A982102C13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160322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CDFF8-521A-4FBB-059A-6806C021EA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12AB81-F6B8-A3E8-5CF9-9C5A9006083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01FA2C9-D836-D251-2B0F-EF2DDB513CE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99432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a:extLst>
            <a:ext uri="{FF2B5EF4-FFF2-40B4-BE49-F238E27FC236}">
              <a16:creationId xmlns:a16="http://schemas.microsoft.com/office/drawing/2014/main" id="{D492F75E-6550-10F1-6C2B-132363EE8D22}"/>
            </a:ext>
          </a:extLst>
        </p:cNvPr>
        <p:cNvGrpSpPr/>
        <p:nvPr/>
      </p:nvGrpSpPr>
      <p:grpSpPr>
        <a:xfrm>
          <a:off x="0" y="0"/>
          <a:ext cx="0" cy="0"/>
          <a:chOff x="0" y="0"/>
          <a:chExt cx="0" cy="0"/>
        </a:xfrm>
      </p:grpSpPr>
      <p:sp>
        <p:nvSpPr>
          <p:cNvPr id="710" name="Google Shape;710;p5:notes">
            <a:extLst>
              <a:ext uri="{FF2B5EF4-FFF2-40B4-BE49-F238E27FC236}">
                <a16:creationId xmlns:a16="http://schemas.microsoft.com/office/drawing/2014/main" id="{3E09913A-69D3-85D9-715C-F0F09FFF6E1D}"/>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11" name="Google Shape;711;p5:notes">
            <a:extLst>
              <a:ext uri="{FF2B5EF4-FFF2-40B4-BE49-F238E27FC236}">
                <a16:creationId xmlns:a16="http://schemas.microsoft.com/office/drawing/2014/main" id="{1A8A4F8B-1076-021C-8F6A-8A455F990E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610024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a:extLst>
            <a:ext uri="{FF2B5EF4-FFF2-40B4-BE49-F238E27FC236}">
              <a16:creationId xmlns:a16="http://schemas.microsoft.com/office/drawing/2014/main" id="{C3B9EDC5-4295-62E4-0BAE-2118B9E68562}"/>
            </a:ext>
          </a:extLst>
        </p:cNvPr>
        <p:cNvGrpSpPr/>
        <p:nvPr/>
      </p:nvGrpSpPr>
      <p:grpSpPr>
        <a:xfrm>
          <a:off x="0" y="0"/>
          <a:ext cx="0" cy="0"/>
          <a:chOff x="0" y="0"/>
          <a:chExt cx="0" cy="0"/>
        </a:xfrm>
      </p:grpSpPr>
      <p:sp>
        <p:nvSpPr>
          <p:cNvPr id="710" name="Google Shape;710;p5:notes">
            <a:extLst>
              <a:ext uri="{FF2B5EF4-FFF2-40B4-BE49-F238E27FC236}">
                <a16:creationId xmlns:a16="http://schemas.microsoft.com/office/drawing/2014/main" id="{5B54B36E-0753-EB01-BF74-5D0F046CC283}"/>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711" name="Google Shape;711;p5:notes">
            <a:extLst>
              <a:ext uri="{FF2B5EF4-FFF2-40B4-BE49-F238E27FC236}">
                <a16:creationId xmlns:a16="http://schemas.microsoft.com/office/drawing/2014/main" id="{3BFB98D9-FAC1-255E-FE82-6A34A000743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84299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1B4E5-AA8D-9D1A-A77F-31EF7AE722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73E633-F247-BFF3-3A9B-C7F060DE73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2460FE-B784-E611-0A88-F7E9B898F77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324230-4FAE-26A2-B0CA-4C0CB3E520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D4777-EEE0-DF4F-946E-18F8328E987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836314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23D23-EDB2-8F46-BF8B-FEC3BA0F50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A829B3-4B34-7944-DD98-82700B4814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363E94-26D8-5AEA-00BA-F49335F99125}"/>
              </a:ext>
            </a:extLst>
          </p:cNvPr>
          <p:cNvSpPr>
            <a:spLocks noGrp="1"/>
          </p:cNvSpPr>
          <p:nvPr>
            <p:ph type="body" idx="1"/>
          </p:nvPr>
        </p:nvSpPr>
        <p:spPr/>
        <p:txBody>
          <a:bodyPr/>
          <a:lstStyle/>
          <a:p>
            <a:endParaRPr lang="en-TH"/>
          </a:p>
        </p:txBody>
      </p:sp>
      <p:sp>
        <p:nvSpPr>
          <p:cNvPr id="4" name="Slide Number Placeholder 3">
            <a:extLst>
              <a:ext uri="{FF2B5EF4-FFF2-40B4-BE49-F238E27FC236}">
                <a16:creationId xmlns:a16="http://schemas.microsoft.com/office/drawing/2014/main" id="{2789A905-BD1C-54E6-40D8-4D9283F42C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4C83B7-A9B0-4095-9749-5A4D6DC31BAF}"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9696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Deliver initiative stands for developing leadership and innovation in viral eradication research and spans the global sites shown here . A major goal of the deliver initiative is to tech transfer different assay platforms to these sites.</a:t>
            </a:r>
          </a:p>
          <a:p>
            <a:endParaRPr lang="en-US" dirty="0"/>
          </a:p>
          <a:p>
            <a:r>
              <a:rPr lang="en-US" dirty="0"/>
              <a:t>FUNDED BY NIH</a:t>
            </a:r>
          </a:p>
        </p:txBody>
      </p:sp>
      <p:sp>
        <p:nvSpPr>
          <p:cNvPr id="4" name="Slide Number Placeholder 3"/>
          <p:cNvSpPr>
            <a:spLocks noGrp="1"/>
          </p:cNvSpPr>
          <p:nvPr>
            <p:ph type="sldNum" sz="quarter" idx="5"/>
          </p:nvPr>
        </p:nvSpPr>
        <p:spPr/>
        <p:txBody>
          <a:bodyPr/>
          <a:lstStyle/>
          <a:p>
            <a:fld id="{C64C83B7-A9B0-4095-9749-5A4D6DC31BAF}" type="slidenum">
              <a:rPr lang="en-US" smtClean="0"/>
              <a:t>25</a:t>
            </a:fld>
            <a:endParaRPr lang="en-US"/>
          </a:p>
        </p:txBody>
      </p:sp>
    </p:spTree>
    <p:extLst>
      <p:ext uri="{BB962C8B-B14F-4D97-AF65-F5344CB8AC3E}">
        <p14:creationId xmlns:p14="http://schemas.microsoft.com/office/powerpoint/2010/main" val="7810123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64C83B7-A9B0-4095-9749-5A4D6DC31BAF}" type="slidenum">
              <a:rPr lang="en-US" smtClean="0"/>
              <a:t>26</a:t>
            </a:fld>
            <a:endParaRPr lang="en-US"/>
          </a:p>
        </p:txBody>
      </p:sp>
    </p:spTree>
    <p:extLst>
      <p:ext uri="{BB962C8B-B14F-4D97-AF65-F5344CB8AC3E}">
        <p14:creationId xmlns:p14="http://schemas.microsoft.com/office/powerpoint/2010/main" val="3012463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64C83B7-A9B0-4095-9749-5A4D6DC31BAF}" type="slidenum">
              <a:rPr lang="en-US" smtClean="0"/>
              <a:t>27</a:t>
            </a:fld>
            <a:endParaRPr lang="en-US"/>
          </a:p>
        </p:txBody>
      </p:sp>
    </p:spTree>
    <p:extLst>
      <p:ext uri="{BB962C8B-B14F-4D97-AF65-F5344CB8AC3E}">
        <p14:creationId xmlns:p14="http://schemas.microsoft.com/office/powerpoint/2010/main" val="2854923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2C3D0-4499-FAC9-2DCA-37F33D021E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596DBF-0348-1A7F-48AF-194E2559D6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15A0D4-A3CA-7E8C-0150-8ABA64FDA7B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7F82ADD1-4810-30D9-3CEE-92B1CF0135C4}"/>
              </a:ext>
            </a:extLst>
          </p:cNvPr>
          <p:cNvSpPr>
            <a:spLocks noGrp="1"/>
          </p:cNvSpPr>
          <p:nvPr>
            <p:ph type="sldNum" sz="quarter" idx="5"/>
          </p:nvPr>
        </p:nvSpPr>
        <p:spPr/>
        <p:txBody>
          <a:bodyPr/>
          <a:lstStyle/>
          <a:p>
            <a:fld id="{C64C83B7-A9B0-4095-9749-5A4D6DC31BAF}" type="slidenum">
              <a:rPr lang="en-US" smtClean="0"/>
              <a:t>30</a:t>
            </a:fld>
            <a:endParaRPr lang="en-US"/>
          </a:p>
        </p:txBody>
      </p:sp>
    </p:spTree>
    <p:extLst>
      <p:ext uri="{BB962C8B-B14F-4D97-AF65-F5344CB8AC3E}">
        <p14:creationId xmlns:p14="http://schemas.microsoft.com/office/powerpoint/2010/main" val="17042070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4C1C953-2046-5A49-A76D-8EB5E9244F5E}" type="slidenum">
              <a:rPr lang="en-US" smtClean="0"/>
              <a:t>31</a:t>
            </a:fld>
            <a:endParaRPr lang="en-US"/>
          </a:p>
        </p:txBody>
      </p:sp>
    </p:spTree>
    <p:extLst>
      <p:ext uri="{BB962C8B-B14F-4D97-AF65-F5344CB8AC3E}">
        <p14:creationId xmlns:p14="http://schemas.microsoft.com/office/powerpoint/2010/main" val="22554296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7FBED3-D444-1BAF-AF4B-7508A4DA22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419EC0-78E9-1601-FDC7-CC2788EB1A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5FB0A8-1A40-CB25-058D-797B3EDE1406}"/>
              </a:ext>
            </a:extLst>
          </p:cNvPr>
          <p:cNvSpPr>
            <a:spLocks noGrp="1"/>
          </p:cNvSpPr>
          <p:nvPr>
            <p:ph type="body" idx="1"/>
          </p:nvPr>
        </p:nvSpPr>
        <p:spPr/>
        <p:txBody>
          <a:bodyPr/>
          <a:lstStyle/>
          <a:p>
            <a:r>
              <a:rPr lang="en-US" dirty="0"/>
              <a:t>The Deliver initiative stands for developing leadership and innovation in viral eradication research and spans the global sites shown here . A major goal of the deliver initiative is to tech transfer different assay platforms to these sites.</a:t>
            </a:r>
          </a:p>
          <a:p>
            <a:endParaRPr lang="en-US" dirty="0"/>
          </a:p>
          <a:p>
            <a:r>
              <a:rPr lang="en-US" dirty="0"/>
              <a:t>FUNDED BY NIH</a:t>
            </a:r>
          </a:p>
        </p:txBody>
      </p:sp>
      <p:sp>
        <p:nvSpPr>
          <p:cNvPr id="4" name="Slide Number Placeholder 3">
            <a:extLst>
              <a:ext uri="{FF2B5EF4-FFF2-40B4-BE49-F238E27FC236}">
                <a16:creationId xmlns:a16="http://schemas.microsoft.com/office/drawing/2014/main" id="{D9AF2202-0844-8D24-0555-ADEA03CA6995}"/>
              </a:ext>
            </a:extLst>
          </p:cNvPr>
          <p:cNvSpPr>
            <a:spLocks noGrp="1"/>
          </p:cNvSpPr>
          <p:nvPr>
            <p:ph type="sldNum" sz="quarter" idx="5"/>
          </p:nvPr>
        </p:nvSpPr>
        <p:spPr/>
        <p:txBody>
          <a:bodyPr/>
          <a:lstStyle/>
          <a:p>
            <a:fld id="{C64C83B7-A9B0-4095-9749-5A4D6DC31BAF}" type="slidenum">
              <a:rPr lang="en-US" smtClean="0"/>
              <a:t>32</a:t>
            </a:fld>
            <a:endParaRPr lang="en-US"/>
          </a:p>
        </p:txBody>
      </p:sp>
    </p:spTree>
    <p:extLst>
      <p:ext uri="{BB962C8B-B14F-4D97-AF65-F5344CB8AC3E}">
        <p14:creationId xmlns:p14="http://schemas.microsoft.com/office/powerpoint/2010/main" val="3908548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0EED8-6EB3-E8DD-50F9-4BAEF781CB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55A9A9-2D02-382C-CB59-FFBBF69A9D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CD6BB3-6298-F535-A1AD-E8138C08F9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C84311-B421-F26D-21DF-110E31AC7697}"/>
              </a:ext>
            </a:extLst>
          </p:cNvPr>
          <p:cNvSpPr>
            <a:spLocks noGrp="1"/>
          </p:cNvSpPr>
          <p:nvPr>
            <p:ph type="sldNum" sz="quarter" idx="5"/>
          </p:nvPr>
        </p:nvSpPr>
        <p:spPr/>
        <p:txBody>
          <a:bodyPr/>
          <a:lstStyle/>
          <a:p>
            <a:fld id="{54C1C953-2046-5A49-A76D-8EB5E9244F5E}" type="slidenum">
              <a:rPr lang="en-US" smtClean="0"/>
              <a:t>33</a:t>
            </a:fld>
            <a:endParaRPr lang="en-US"/>
          </a:p>
        </p:txBody>
      </p:sp>
    </p:spTree>
    <p:extLst>
      <p:ext uri="{BB962C8B-B14F-4D97-AF65-F5344CB8AC3E}">
        <p14:creationId xmlns:p14="http://schemas.microsoft.com/office/powerpoint/2010/main" val="509923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 Ake, Peter Kim, Karl Salzwedel, Randy Tressler and Adriana Andala, Steve Deeks, Jason </a:t>
            </a:r>
            <a:r>
              <a:rPr lang="en-US" dirty="0" err="1"/>
              <a:t>TikOy</a:t>
            </a:r>
            <a:endParaRPr lang="en-US" dirty="0"/>
          </a:p>
        </p:txBody>
      </p:sp>
      <p:sp>
        <p:nvSpPr>
          <p:cNvPr id="4" name="Slide Number Placeholder 3"/>
          <p:cNvSpPr>
            <a:spLocks noGrp="1"/>
          </p:cNvSpPr>
          <p:nvPr>
            <p:ph type="sldNum" sz="quarter" idx="5"/>
          </p:nvPr>
        </p:nvSpPr>
        <p:spPr/>
        <p:txBody>
          <a:bodyPr/>
          <a:lstStyle/>
          <a:p>
            <a:fld id="{54C1C953-2046-5A49-A76D-8EB5E9244F5E}" type="slidenum">
              <a:rPr lang="en-US" smtClean="0"/>
              <a:t>34</a:t>
            </a:fld>
            <a:endParaRPr lang="en-US"/>
          </a:p>
        </p:txBody>
      </p:sp>
    </p:spTree>
    <p:extLst>
      <p:ext uri="{BB962C8B-B14F-4D97-AF65-F5344CB8AC3E}">
        <p14:creationId xmlns:p14="http://schemas.microsoft.com/office/powerpoint/2010/main" val="10878580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6" name="Picture 5" descr="Chemists in the laboratory">
            <a:extLst>
              <a:ext uri="{FF2B5EF4-FFF2-40B4-BE49-F238E27FC236}">
                <a16:creationId xmlns:a16="http://schemas.microsoft.com/office/drawing/2014/main" id="{5552DB66-BCEE-8729-E736-AAD3A3576F66}"/>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aturation sat="0"/>
                    </a14:imgEffect>
                    <a14:imgEffect>
                      <a14:brightnessContrast bright="-20000" contrast="40000"/>
                    </a14:imgEffect>
                  </a14:imgLayer>
                </a14:imgProps>
              </a:ext>
              <a:ext uri="{28A0092B-C50C-407E-A947-70E740481C1C}">
                <a14:useLocalDpi xmlns:a14="http://schemas.microsoft.com/office/drawing/2010/main"/>
              </a:ext>
            </a:extLst>
          </a:blip>
          <a:srcRect t="17469"/>
          <a:stretch>
            <a:fillRect/>
          </a:stretch>
        </p:blipFill>
        <p:spPr>
          <a:xfrm>
            <a:off x="0" y="-2605"/>
            <a:ext cx="12192000" cy="6708205"/>
          </a:xfrm>
          <a:prstGeom prst="rect">
            <a:avLst/>
          </a:prstGeom>
        </p:spPr>
      </p:pic>
      <p:sp>
        <p:nvSpPr>
          <p:cNvPr id="10" name="Rectangle 9">
            <a:extLst>
              <a:ext uri="{FF2B5EF4-FFF2-40B4-BE49-F238E27FC236}">
                <a16:creationId xmlns:a16="http://schemas.microsoft.com/office/drawing/2014/main" id="{B966708E-A1E9-2DA0-581B-4C55B8E636FF}"/>
              </a:ext>
            </a:extLst>
          </p:cNvPr>
          <p:cNvSpPr/>
          <p:nvPr userDrawn="1"/>
        </p:nvSpPr>
        <p:spPr>
          <a:xfrm>
            <a:off x="0" y="6496609"/>
            <a:ext cx="12192000" cy="361392"/>
          </a:xfrm>
          <a:prstGeom prst="rect">
            <a:avLst/>
          </a:prstGeom>
          <a:solidFill>
            <a:srgbClr val="5829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7156B28-A28A-E7F0-D212-8275DDF6D16A}"/>
              </a:ext>
            </a:extLst>
          </p:cNvPr>
          <p:cNvSpPr/>
          <p:nvPr userDrawn="1"/>
        </p:nvSpPr>
        <p:spPr>
          <a:xfrm>
            <a:off x="2126974" y="228599"/>
            <a:ext cx="7938052" cy="6268009"/>
          </a:xfrm>
          <a:prstGeom prst="rect">
            <a:avLst/>
          </a:prstGeom>
          <a:solidFill>
            <a:schemeClr val="bg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Footer Placeholder 4"/>
          <p:cNvSpPr>
            <a:spLocks noGrp="1"/>
          </p:cNvSpPr>
          <p:nvPr>
            <p:ph type="ftr" sz="quarter" idx="3"/>
          </p:nvPr>
        </p:nvSpPr>
        <p:spPr>
          <a:xfrm>
            <a:off x="4165600" y="6496609"/>
            <a:ext cx="3860800" cy="361392"/>
          </a:xfrm>
          <a:prstGeom prst="rect">
            <a:avLst/>
          </a:prstGeom>
        </p:spPr>
        <p:txBody>
          <a:bodyPr vert="horz" lIns="91440" tIns="45720" rIns="91440" bIns="45720" rtlCol="0" anchor="ctr"/>
          <a:lstStyle>
            <a:lvl1pPr algn="ctr">
              <a:defRPr sz="1200">
                <a:solidFill>
                  <a:schemeClr val="bg1"/>
                </a:solidFill>
                <a:latin typeface="+mn-lt"/>
                <a:cs typeface="Arial" panose="020B0604020202020204" pitchFamily="34" charset="0"/>
              </a:defRPr>
            </a:lvl1pPr>
          </a:lstStyle>
          <a:p>
            <a:r>
              <a:rPr lang="en-US" dirty="0"/>
              <a:t>UNCLASSIFIED</a:t>
            </a:r>
          </a:p>
        </p:txBody>
      </p:sp>
      <p:sp>
        <p:nvSpPr>
          <p:cNvPr id="2" name="Title 1"/>
          <p:cNvSpPr>
            <a:spLocks noGrp="1"/>
          </p:cNvSpPr>
          <p:nvPr>
            <p:ph type="ctrTitle"/>
          </p:nvPr>
        </p:nvSpPr>
        <p:spPr>
          <a:xfrm>
            <a:off x="2431774" y="1805200"/>
            <a:ext cx="7328452" cy="1210704"/>
          </a:xfrm>
          <a:effectLst/>
        </p:spPr>
        <p:txBody>
          <a:bodyPr>
            <a:normAutofit/>
          </a:bodyPr>
          <a:lstStyle>
            <a:lvl1pPr algn="ctr">
              <a:defRPr sz="3500">
                <a:solidFill>
                  <a:srgbClr val="242B64"/>
                </a:solidFill>
                <a:effectLst/>
              </a:defRPr>
            </a:lvl1pPr>
          </a:lstStyle>
          <a:p>
            <a:r>
              <a:rPr lang="en-US" dirty="0"/>
              <a:t>Click to edit Master title style</a:t>
            </a:r>
          </a:p>
        </p:txBody>
      </p:sp>
      <p:sp>
        <p:nvSpPr>
          <p:cNvPr id="3" name="Subtitle 2"/>
          <p:cNvSpPr>
            <a:spLocks noGrp="1"/>
          </p:cNvSpPr>
          <p:nvPr>
            <p:ph type="subTitle" idx="1"/>
          </p:nvPr>
        </p:nvSpPr>
        <p:spPr>
          <a:xfrm>
            <a:off x="2431774" y="3090068"/>
            <a:ext cx="7328452" cy="545071"/>
          </a:xfrm>
        </p:spPr>
        <p:txBody>
          <a:bodyPr/>
          <a:lstStyle>
            <a:lvl1pPr marL="0" indent="0" algn="ctr">
              <a:buNone/>
              <a:defRPr>
                <a:solidFill>
                  <a:srgbClr val="242B64"/>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7" name="Rectangle 6">
            <a:extLst>
              <a:ext uri="{FF2B5EF4-FFF2-40B4-BE49-F238E27FC236}">
                <a16:creationId xmlns:a16="http://schemas.microsoft.com/office/drawing/2014/main" id="{5F2872F2-049C-0A20-F6C9-E302D8224960}"/>
              </a:ext>
            </a:extLst>
          </p:cNvPr>
          <p:cNvSpPr/>
          <p:nvPr userDrawn="1"/>
        </p:nvSpPr>
        <p:spPr>
          <a:xfrm>
            <a:off x="0" y="-2605"/>
            <a:ext cx="12192000" cy="231205"/>
          </a:xfrm>
          <a:prstGeom prst="rect">
            <a:avLst/>
          </a:prstGeom>
          <a:solidFill>
            <a:srgbClr val="252B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Graphic 13">
            <a:extLst>
              <a:ext uri="{FF2B5EF4-FFF2-40B4-BE49-F238E27FC236}">
                <a16:creationId xmlns:a16="http://schemas.microsoft.com/office/drawing/2014/main" id="{5B729F6F-37CC-DF6A-42B7-D522F1DBE0F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4735793" y="4672016"/>
            <a:ext cx="2720414" cy="1440218"/>
          </a:xfrm>
          <a:prstGeom prst="rect">
            <a:avLst/>
          </a:prstGeom>
        </p:spPr>
      </p:pic>
    </p:spTree>
    <p:extLst>
      <p:ext uri="{BB962C8B-B14F-4D97-AF65-F5344CB8AC3E}">
        <p14:creationId xmlns:p14="http://schemas.microsoft.com/office/powerpoint/2010/main" val="32732683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456568"/>
            <a:ext cx="10972800" cy="4717404"/>
          </a:xfrm>
        </p:spPr>
        <p:txBody>
          <a:bodyPr/>
          <a:lstStyle>
            <a:lvl1pPr>
              <a:defRPr>
                <a:solidFill>
                  <a:srgbClr val="373737"/>
                </a:solidFill>
              </a:defRPr>
            </a:lvl1pPr>
            <a:lvl2pPr>
              <a:defRPr>
                <a:solidFill>
                  <a:srgbClr val="373737"/>
                </a:solidFill>
              </a:defRPr>
            </a:lvl2pPr>
            <a:lvl3pPr>
              <a:defRPr>
                <a:solidFill>
                  <a:srgbClr val="373737"/>
                </a:solidFill>
              </a:defRPr>
            </a:lvl3pPr>
            <a:lvl4pPr>
              <a:defRPr>
                <a:solidFill>
                  <a:srgbClr val="373737"/>
                </a:solidFill>
              </a:defRPr>
            </a:lvl4pPr>
            <a:lvl5pPr>
              <a:defRPr>
                <a:solidFill>
                  <a:srgbClr val="373737"/>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a:extLst>
              <a:ext uri="{FF2B5EF4-FFF2-40B4-BE49-F238E27FC236}">
                <a16:creationId xmlns:a16="http://schemas.microsoft.com/office/drawing/2014/main" id="{0C4F1A33-92AE-B6A5-9C89-75E4B1FC13D3}"/>
              </a:ext>
            </a:extLst>
          </p:cNvPr>
          <p:cNvSpPr>
            <a:spLocks noGrp="1"/>
          </p:cNvSpPr>
          <p:nvPr>
            <p:ph type="title"/>
          </p:nvPr>
        </p:nvSpPr>
        <p:spPr>
          <a:xfrm>
            <a:off x="2721935" y="73891"/>
            <a:ext cx="6748130" cy="975187"/>
          </a:xfrm>
          <a:prstGeom prst="rect">
            <a:avLst/>
          </a:prstGeom>
        </p:spPr>
        <p:txBody>
          <a:bodyPr vert="horz" lIns="91440" tIns="45720" rIns="91440" bIns="45720" rtlCol="0" anchor="ctr">
            <a:normAutofit/>
          </a:bodyPr>
          <a:lstStyle/>
          <a:p>
            <a:r>
              <a:rPr lang="en-US" dirty="0"/>
              <a:t>Click to edit Master title style</a:t>
            </a:r>
          </a:p>
        </p:txBody>
      </p:sp>
      <p:sp>
        <p:nvSpPr>
          <p:cNvPr id="8" name="Date Placeholder 7">
            <a:extLst>
              <a:ext uri="{FF2B5EF4-FFF2-40B4-BE49-F238E27FC236}">
                <a16:creationId xmlns:a16="http://schemas.microsoft.com/office/drawing/2014/main" id="{A41A49D4-00D8-3B1B-D37A-EE8C7D7E7BAD}"/>
              </a:ext>
            </a:extLst>
          </p:cNvPr>
          <p:cNvSpPr>
            <a:spLocks noGrp="1"/>
          </p:cNvSpPr>
          <p:nvPr>
            <p:ph type="dt" sz="half" idx="10"/>
          </p:nvPr>
        </p:nvSpPr>
        <p:spPr/>
        <p:txBody>
          <a:bodyPr/>
          <a:lstStyle/>
          <a:p>
            <a:r>
              <a:rPr lang="en-US"/>
              <a:t>Name, Email</a:t>
            </a:r>
            <a:endParaRPr lang="en-US" dirty="0"/>
          </a:p>
        </p:txBody>
      </p:sp>
      <p:sp>
        <p:nvSpPr>
          <p:cNvPr id="9" name="Footer Placeholder 8">
            <a:extLst>
              <a:ext uri="{FF2B5EF4-FFF2-40B4-BE49-F238E27FC236}">
                <a16:creationId xmlns:a16="http://schemas.microsoft.com/office/drawing/2014/main" id="{B89DFA7F-06E9-7193-6E13-8E8B58598F02}"/>
              </a:ext>
            </a:extLst>
          </p:cNvPr>
          <p:cNvSpPr>
            <a:spLocks noGrp="1"/>
          </p:cNvSpPr>
          <p:nvPr>
            <p:ph type="ftr" sz="quarter" idx="11"/>
          </p:nvPr>
        </p:nvSpPr>
        <p:spPr/>
        <p:txBody>
          <a:bodyPr/>
          <a:lstStyle/>
          <a:p>
            <a:r>
              <a:rPr lang="en-US"/>
              <a:t>UNCLASSIFIED</a:t>
            </a:r>
            <a:endParaRPr lang="en-US" dirty="0"/>
          </a:p>
        </p:txBody>
      </p:sp>
      <p:sp>
        <p:nvSpPr>
          <p:cNvPr id="10" name="Slide Number Placeholder 9">
            <a:extLst>
              <a:ext uri="{FF2B5EF4-FFF2-40B4-BE49-F238E27FC236}">
                <a16:creationId xmlns:a16="http://schemas.microsoft.com/office/drawing/2014/main" id="{9303862A-DF64-B089-5EA7-A1F1D0CFB01D}"/>
              </a:ext>
            </a:extLst>
          </p:cNvPr>
          <p:cNvSpPr>
            <a:spLocks noGrp="1"/>
          </p:cNvSpPr>
          <p:nvPr>
            <p:ph type="sldNum" sz="quarter" idx="12"/>
          </p:nvPr>
        </p:nvSpPr>
        <p:spPr/>
        <p:txBody>
          <a:bodyPr/>
          <a:lstStyle/>
          <a:p>
            <a:fld id="{22009E32-0316-A64C-BBE6-76331A90034E}" type="slidenum">
              <a:rPr lang="en-US" smtClean="0"/>
              <a:pPr/>
              <a:t>‹#›</a:t>
            </a:fld>
            <a:endParaRPr lang="en-US" dirty="0"/>
          </a:p>
        </p:txBody>
      </p:sp>
    </p:spTree>
    <p:extLst>
      <p:ext uri="{BB962C8B-B14F-4D97-AF65-F5344CB8AC3E}">
        <p14:creationId xmlns:p14="http://schemas.microsoft.com/office/powerpoint/2010/main" val="238162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24763"/>
            <a:ext cx="5384800" cy="4701401"/>
          </a:xfrm>
        </p:spPr>
        <p:txBody>
          <a:bodyPr/>
          <a:lstStyle>
            <a:lvl1pPr marL="342900" indent="-342900">
              <a:buFont typeface="Arial" panose="020B0604020202020204" pitchFamily="34" charset="0"/>
              <a:buChar char="•"/>
              <a:defRPr sz="2800">
                <a:solidFill>
                  <a:srgbClr val="373737"/>
                </a:solidFill>
              </a:defRPr>
            </a:lvl1pPr>
            <a:lvl2pPr marL="742950" indent="-285750">
              <a:buFont typeface="Arial" panose="020B0604020202020204" pitchFamily="34" charset="0"/>
              <a:buChar char="•"/>
              <a:defRPr sz="2400">
                <a:solidFill>
                  <a:srgbClr val="373737"/>
                </a:solidFill>
              </a:defRPr>
            </a:lvl2pPr>
            <a:lvl3pPr marL="1143000" indent="-228600">
              <a:buFont typeface="Arial" panose="020B0604020202020204" pitchFamily="34" charset="0"/>
              <a:buChar char="•"/>
              <a:defRPr sz="2000">
                <a:solidFill>
                  <a:srgbClr val="373737"/>
                </a:solidFill>
              </a:defRPr>
            </a:lvl3pPr>
            <a:lvl4pPr marL="1600200" indent="-228600">
              <a:buFont typeface="Arial" panose="020B0604020202020204" pitchFamily="34" charset="0"/>
              <a:buChar char="•"/>
              <a:defRPr sz="1800">
                <a:solidFill>
                  <a:srgbClr val="373737"/>
                </a:solidFill>
              </a:defRPr>
            </a:lvl4pPr>
            <a:lvl5pPr marL="2057400" indent="-228600">
              <a:buFont typeface="Arial" panose="020B0604020202020204" pitchFamily="34" charset="0"/>
              <a:buChar char="•"/>
              <a:defRPr sz="1800">
                <a:solidFill>
                  <a:srgbClr val="373737"/>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424763"/>
            <a:ext cx="5384800" cy="4701401"/>
          </a:xfrm>
          <a:ln w="28575" cmpd="sng">
            <a:noFill/>
          </a:ln>
        </p:spPr>
        <p:txBody>
          <a:bodyPr/>
          <a:lstStyle>
            <a:lvl1pPr marL="0" indent="0">
              <a:buNone/>
              <a:defRPr sz="2800">
                <a:solidFill>
                  <a:srgbClr val="373737"/>
                </a:solidFill>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9" name="Title 8">
            <a:extLst>
              <a:ext uri="{FF2B5EF4-FFF2-40B4-BE49-F238E27FC236}">
                <a16:creationId xmlns:a16="http://schemas.microsoft.com/office/drawing/2014/main" id="{F36EB79C-73E5-1F2D-BD19-83171475BB16}"/>
              </a:ext>
            </a:extLst>
          </p:cNvPr>
          <p:cNvSpPr>
            <a:spLocks noGrp="1"/>
          </p:cNvSpPr>
          <p:nvPr>
            <p:ph type="title"/>
          </p:nvPr>
        </p:nvSpPr>
        <p:spPr/>
        <p:txBody>
          <a:bodyPr/>
          <a:lstStyle/>
          <a:p>
            <a:r>
              <a:rPr lang="en-US"/>
              <a:t>Click to edit Master title style</a:t>
            </a:r>
          </a:p>
        </p:txBody>
      </p:sp>
      <p:sp>
        <p:nvSpPr>
          <p:cNvPr id="10" name="Date Placeholder 9">
            <a:extLst>
              <a:ext uri="{FF2B5EF4-FFF2-40B4-BE49-F238E27FC236}">
                <a16:creationId xmlns:a16="http://schemas.microsoft.com/office/drawing/2014/main" id="{8CF2583E-83F6-FFFC-F258-3799400886F9}"/>
              </a:ext>
            </a:extLst>
          </p:cNvPr>
          <p:cNvSpPr>
            <a:spLocks noGrp="1"/>
          </p:cNvSpPr>
          <p:nvPr>
            <p:ph type="dt" sz="half" idx="10"/>
          </p:nvPr>
        </p:nvSpPr>
        <p:spPr/>
        <p:txBody>
          <a:bodyPr/>
          <a:lstStyle/>
          <a:p>
            <a:r>
              <a:rPr lang="en-US"/>
              <a:t>Name, Email</a:t>
            </a:r>
            <a:endParaRPr lang="en-US" dirty="0"/>
          </a:p>
        </p:txBody>
      </p:sp>
      <p:sp>
        <p:nvSpPr>
          <p:cNvPr id="11" name="Footer Placeholder 10">
            <a:extLst>
              <a:ext uri="{FF2B5EF4-FFF2-40B4-BE49-F238E27FC236}">
                <a16:creationId xmlns:a16="http://schemas.microsoft.com/office/drawing/2014/main" id="{BD37708B-FDB3-C4D8-3B95-42F2F4826784}"/>
              </a:ext>
            </a:extLst>
          </p:cNvPr>
          <p:cNvSpPr>
            <a:spLocks noGrp="1"/>
          </p:cNvSpPr>
          <p:nvPr>
            <p:ph type="ftr" sz="quarter" idx="11"/>
          </p:nvPr>
        </p:nvSpPr>
        <p:spPr/>
        <p:txBody>
          <a:bodyPr/>
          <a:lstStyle/>
          <a:p>
            <a:r>
              <a:rPr lang="en-US"/>
              <a:t>UNCLASSIFIED</a:t>
            </a:r>
            <a:endParaRPr lang="en-US" dirty="0"/>
          </a:p>
        </p:txBody>
      </p:sp>
      <p:sp>
        <p:nvSpPr>
          <p:cNvPr id="12" name="Slide Number Placeholder 11">
            <a:extLst>
              <a:ext uri="{FF2B5EF4-FFF2-40B4-BE49-F238E27FC236}">
                <a16:creationId xmlns:a16="http://schemas.microsoft.com/office/drawing/2014/main" id="{FB3AD09A-09D5-7BC6-EE95-0AA47809E54B}"/>
              </a:ext>
            </a:extLst>
          </p:cNvPr>
          <p:cNvSpPr>
            <a:spLocks noGrp="1"/>
          </p:cNvSpPr>
          <p:nvPr>
            <p:ph type="sldNum" sz="quarter" idx="12"/>
          </p:nvPr>
        </p:nvSpPr>
        <p:spPr/>
        <p:txBody>
          <a:bodyPr/>
          <a:lstStyle/>
          <a:p>
            <a:fld id="{22009E32-0316-A64C-BBE6-76331A90034E}" type="slidenum">
              <a:rPr lang="en-US" smtClean="0"/>
              <a:pPr/>
              <a:t>‹#›</a:t>
            </a:fld>
            <a:endParaRPr lang="en-US" dirty="0"/>
          </a:p>
        </p:txBody>
      </p:sp>
    </p:spTree>
    <p:extLst>
      <p:ext uri="{BB962C8B-B14F-4D97-AF65-F5344CB8AC3E}">
        <p14:creationId xmlns:p14="http://schemas.microsoft.com/office/powerpoint/2010/main" val="1515716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421699"/>
            <a:ext cx="5386917" cy="639762"/>
          </a:xfrm>
        </p:spPr>
        <p:txBody>
          <a:bodyPr anchor="b"/>
          <a:lstStyle>
            <a:lvl1pPr marL="0" indent="0">
              <a:buNone/>
              <a:defRPr sz="2400" b="1">
                <a:solidFill>
                  <a:srgbClr val="37373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061461"/>
            <a:ext cx="5386917" cy="3951288"/>
          </a:xfrm>
        </p:spPr>
        <p:txBody>
          <a:bodyPr/>
          <a:lstStyle>
            <a:lvl1pPr>
              <a:defRPr sz="2400">
                <a:solidFill>
                  <a:srgbClr val="373737"/>
                </a:solidFill>
              </a:defRPr>
            </a:lvl1pPr>
            <a:lvl2pPr>
              <a:defRPr sz="2000">
                <a:solidFill>
                  <a:srgbClr val="373737"/>
                </a:solidFill>
              </a:defRPr>
            </a:lvl2pPr>
            <a:lvl3pPr>
              <a:defRPr sz="1800">
                <a:solidFill>
                  <a:srgbClr val="373737"/>
                </a:solidFill>
              </a:defRPr>
            </a:lvl3pPr>
            <a:lvl4pPr>
              <a:defRPr sz="1600">
                <a:solidFill>
                  <a:srgbClr val="373737"/>
                </a:solidFill>
              </a:defRPr>
            </a:lvl4pPr>
            <a:lvl5pPr>
              <a:defRPr sz="1600">
                <a:solidFill>
                  <a:srgbClr val="373737"/>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421699"/>
            <a:ext cx="5389033" cy="639762"/>
          </a:xfrm>
        </p:spPr>
        <p:txBody>
          <a:bodyPr anchor="b"/>
          <a:lstStyle>
            <a:lvl1pPr marL="0" indent="0">
              <a:buNone/>
              <a:defRPr sz="2400" b="1">
                <a:solidFill>
                  <a:srgbClr val="373737"/>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061461"/>
            <a:ext cx="5389033" cy="3951288"/>
          </a:xfrm>
        </p:spPr>
        <p:txBody>
          <a:bodyPr/>
          <a:lstStyle>
            <a:lvl1pPr>
              <a:defRPr sz="2400">
                <a:solidFill>
                  <a:srgbClr val="373737"/>
                </a:solidFill>
              </a:defRPr>
            </a:lvl1pPr>
            <a:lvl2pPr>
              <a:defRPr sz="2000">
                <a:solidFill>
                  <a:srgbClr val="373737"/>
                </a:solidFill>
              </a:defRPr>
            </a:lvl2pPr>
            <a:lvl3pPr>
              <a:defRPr sz="1800">
                <a:solidFill>
                  <a:srgbClr val="373737"/>
                </a:solidFill>
              </a:defRPr>
            </a:lvl3pPr>
            <a:lvl4pPr>
              <a:defRPr sz="1600">
                <a:solidFill>
                  <a:srgbClr val="373737"/>
                </a:solidFill>
              </a:defRPr>
            </a:lvl4pPr>
            <a:lvl5pPr>
              <a:defRPr sz="1600">
                <a:solidFill>
                  <a:srgbClr val="373737"/>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60F6CEB8-2337-17D1-F760-61601BAF2D65}"/>
              </a:ext>
            </a:extLst>
          </p:cNvPr>
          <p:cNvSpPr>
            <a:spLocks noGrp="1"/>
          </p:cNvSpPr>
          <p:nvPr>
            <p:ph type="title"/>
          </p:nvPr>
        </p:nvSpPr>
        <p:spPr/>
        <p:txBody>
          <a:bodyPr/>
          <a:lstStyle/>
          <a:p>
            <a:r>
              <a:rPr lang="en-US"/>
              <a:t>Click to edit Master title style</a:t>
            </a:r>
          </a:p>
        </p:txBody>
      </p:sp>
      <p:sp>
        <p:nvSpPr>
          <p:cNvPr id="11" name="Date Placeholder 10">
            <a:extLst>
              <a:ext uri="{FF2B5EF4-FFF2-40B4-BE49-F238E27FC236}">
                <a16:creationId xmlns:a16="http://schemas.microsoft.com/office/drawing/2014/main" id="{62CC2357-C14A-998E-3360-813C2DA74D37}"/>
              </a:ext>
            </a:extLst>
          </p:cNvPr>
          <p:cNvSpPr>
            <a:spLocks noGrp="1"/>
          </p:cNvSpPr>
          <p:nvPr>
            <p:ph type="dt" sz="half" idx="10"/>
          </p:nvPr>
        </p:nvSpPr>
        <p:spPr/>
        <p:txBody>
          <a:bodyPr/>
          <a:lstStyle/>
          <a:p>
            <a:r>
              <a:rPr lang="en-US"/>
              <a:t>Name, Email</a:t>
            </a:r>
            <a:endParaRPr lang="en-US" dirty="0"/>
          </a:p>
        </p:txBody>
      </p:sp>
      <p:sp>
        <p:nvSpPr>
          <p:cNvPr id="12" name="Footer Placeholder 11">
            <a:extLst>
              <a:ext uri="{FF2B5EF4-FFF2-40B4-BE49-F238E27FC236}">
                <a16:creationId xmlns:a16="http://schemas.microsoft.com/office/drawing/2014/main" id="{A5273DE6-CAC9-3B90-F88A-16059E064903}"/>
              </a:ext>
            </a:extLst>
          </p:cNvPr>
          <p:cNvSpPr>
            <a:spLocks noGrp="1"/>
          </p:cNvSpPr>
          <p:nvPr>
            <p:ph type="ftr" sz="quarter" idx="11"/>
          </p:nvPr>
        </p:nvSpPr>
        <p:spPr/>
        <p:txBody>
          <a:bodyPr/>
          <a:lstStyle/>
          <a:p>
            <a:r>
              <a:rPr lang="en-US"/>
              <a:t>UNCLASSIFIED</a:t>
            </a:r>
            <a:endParaRPr lang="en-US" dirty="0"/>
          </a:p>
        </p:txBody>
      </p:sp>
      <p:sp>
        <p:nvSpPr>
          <p:cNvPr id="13" name="Slide Number Placeholder 12">
            <a:extLst>
              <a:ext uri="{FF2B5EF4-FFF2-40B4-BE49-F238E27FC236}">
                <a16:creationId xmlns:a16="http://schemas.microsoft.com/office/drawing/2014/main" id="{FD8AC71B-757B-62FC-5C00-D052C5C89E78}"/>
              </a:ext>
            </a:extLst>
          </p:cNvPr>
          <p:cNvSpPr>
            <a:spLocks noGrp="1"/>
          </p:cNvSpPr>
          <p:nvPr>
            <p:ph type="sldNum" sz="quarter" idx="12"/>
          </p:nvPr>
        </p:nvSpPr>
        <p:spPr/>
        <p:txBody>
          <a:bodyPr/>
          <a:lstStyle/>
          <a:p>
            <a:fld id="{22009E32-0316-A64C-BBE6-76331A90034E}" type="slidenum">
              <a:rPr lang="en-US" smtClean="0"/>
              <a:pPr/>
              <a:t>‹#›</a:t>
            </a:fld>
            <a:endParaRPr lang="en-US" dirty="0"/>
          </a:p>
        </p:txBody>
      </p:sp>
    </p:spTree>
    <p:extLst>
      <p:ext uri="{BB962C8B-B14F-4D97-AF65-F5344CB8AC3E}">
        <p14:creationId xmlns:p14="http://schemas.microsoft.com/office/powerpoint/2010/main" val="36551292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Date Placeholder 8">
            <a:extLst>
              <a:ext uri="{FF2B5EF4-FFF2-40B4-BE49-F238E27FC236}">
                <a16:creationId xmlns:a16="http://schemas.microsoft.com/office/drawing/2014/main" id="{5BF1F137-02F2-A2CA-A7ED-B8BA28C78F3B}"/>
              </a:ext>
            </a:extLst>
          </p:cNvPr>
          <p:cNvSpPr>
            <a:spLocks noGrp="1"/>
          </p:cNvSpPr>
          <p:nvPr>
            <p:ph type="dt" sz="half" idx="10"/>
          </p:nvPr>
        </p:nvSpPr>
        <p:spPr/>
        <p:txBody>
          <a:bodyPr/>
          <a:lstStyle/>
          <a:p>
            <a:r>
              <a:rPr lang="en-US"/>
              <a:t>Name, Email</a:t>
            </a:r>
            <a:endParaRPr lang="en-US" dirty="0"/>
          </a:p>
        </p:txBody>
      </p:sp>
      <p:sp>
        <p:nvSpPr>
          <p:cNvPr id="10" name="Footer Placeholder 9">
            <a:extLst>
              <a:ext uri="{FF2B5EF4-FFF2-40B4-BE49-F238E27FC236}">
                <a16:creationId xmlns:a16="http://schemas.microsoft.com/office/drawing/2014/main" id="{E5120232-0ADD-A33A-96C1-0DF420C42A1A}"/>
              </a:ext>
            </a:extLst>
          </p:cNvPr>
          <p:cNvSpPr>
            <a:spLocks noGrp="1"/>
          </p:cNvSpPr>
          <p:nvPr>
            <p:ph type="ftr" sz="quarter" idx="11"/>
          </p:nvPr>
        </p:nvSpPr>
        <p:spPr/>
        <p:txBody>
          <a:bodyPr/>
          <a:lstStyle/>
          <a:p>
            <a:r>
              <a:rPr lang="en-US"/>
              <a:t>UNCLASSIFIED</a:t>
            </a:r>
            <a:endParaRPr lang="en-US" dirty="0"/>
          </a:p>
        </p:txBody>
      </p:sp>
      <p:sp>
        <p:nvSpPr>
          <p:cNvPr id="11" name="Slide Number Placeholder 10">
            <a:extLst>
              <a:ext uri="{FF2B5EF4-FFF2-40B4-BE49-F238E27FC236}">
                <a16:creationId xmlns:a16="http://schemas.microsoft.com/office/drawing/2014/main" id="{E48F558F-6835-C0DC-CCA8-90FE71315F83}"/>
              </a:ext>
            </a:extLst>
          </p:cNvPr>
          <p:cNvSpPr>
            <a:spLocks noGrp="1"/>
          </p:cNvSpPr>
          <p:nvPr>
            <p:ph type="sldNum" sz="quarter" idx="12"/>
          </p:nvPr>
        </p:nvSpPr>
        <p:spPr/>
        <p:txBody>
          <a:bodyPr/>
          <a:lstStyle/>
          <a:p>
            <a:fld id="{22009E32-0316-A64C-BBE6-76331A90034E}" type="slidenum">
              <a:rPr lang="en-US" smtClean="0"/>
              <a:pPr/>
              <a:t>‹#›</a:t>
            </a:fld>
            <a:endParaRPr lang="en-US" dirty="0"/>
          </a:p>
        </p:txBody>
      </p:sp>
      <p:sp>
        <p:nvSpPr>
          <p:cNvPr id="12" name="Title 11">
            <a:extLst>
              <a:ext uri="{FF2B5EF4-FFF2-40B4-BE49-F238E27FC236}">
                <a16:creationId xmlns:a16="http://schemas.microsoft.com/office/drawing/2014/main" id="{41D49538-2525-4AFB-23E4-87F6F73E0DA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342402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378510"/>
            <a:ext cx="4011084" cy="758727"/>
          </a:xfrm>
        </p:spPr>
        <p:txBody>
          <a:bodyPr anchor="b"/>
          <a:lstStyle>
            <a:lvl1pPr algn="l">
              <a:defRPr sz="2000" b="1">
                <a:solidFill>
                  <a:schemeClr val="tx1"/>
                </a:solidFill>
              </a:defRPr>
            </a:lvl1pPr>
          </a:lstStyle>
          <a:p>
            <a:r>
              <a:rPr lang="en-US"/>
              <a:t>Click to edit Master title style</a:t>
            </a:r>
            <a:endParaRPr lang="en-US" dirty="0"/>
          </a:p>
        </p:txBody>
      </p:sp>
      <p:sp>
        <p:nvSpPr>
          <p:cNvPr id="3" name="Content Placeholder 2"/>
          <p:cNvSpPr>
            <a:spLocks noGrp="1"/>
          </p:cNvSpPr>
          <p:nvPr>
            <p:ph idx="1"/>
          </p:nvPr>
        </p:nvSpPr>
        <p:spPr>
          <a:xfrm>
            <a:off x="4766732" y="1378511"/>
            <a:ext cx="6815667" cy="4802549"/>
          </a:xfrm>
        </p:spPr>
        <p:txBody>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0" y="2297189"/>
            <a:ext cx="4011084" cy="3928084"/>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Title 1">
            <a:extLst>
              <a:ext uri="{FF2B5EF4-FFF2-40B4-BE49-F238E27FC236}">
                <a16:creationId xmlns:a16="http://schemas.microsoft.com/office/drawing/2014/main" id="{FFE266B4-FC60-7C86-63B7-C9FDF5948071}"/>
              </a:ext>
            </a:extLst>
          </p:cNvPr>
          <p:cNvSpPr txBox="1">
            <a:spLocks/>
          </p:cNvSpPr>
          <p:nvPr userDrawn="1"/>
        </p:nvSpPr>
        <p:spPr>
          <a:xfrm>
            <a:off x="2262909" y="27708"/>
            <a:ext cx="8599055" cy="104908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3200" b="1" i="0" kern="1200">
                <a:solidFill>
                  <a:schemeClr val="bg1"/>
                </a:solidFill>
                <a:latin typeface="Helvetica"/>
                <a:ea typeface="+mj-ea"/>
                <a:cs typeface="Helvetica"/>
              </a:defRPr>
            </a:lvl1pPr>
          </a:lstStyle>
          <a:p>
            <a:r>
              <a:rPr lang="en-US"/>
              <a:t>Click to edit Master title style</a:t>
            </a:r>
            <a:endParaRPr lang="en-US" dirty="0"/>
          </a:p>
        </p:txBody>
      </p:sp>
      <p:sp>
        <p:nvSpPr>
          <p:cNvPr id="9" name="Date Placeholder 8">
            <a:extLst>
              <a:ext uri="{FF2B5EF4-FFF2-40B4-BE49-F238E27FC236}">
                <a16:creationId xmlns:a16="http://schemas.microsoft.com/office/drawing/2014/main" id="{86660357-1CC1-5CEB-EAB0-0586341F4F3B}"/>
              </a:ext>
            </a:extLst>
          </p:cNvPr>
          <p:cNvSpPr>
            <a:spLocks noGrp="1"/>
          </p:cNvSpPr>
          <p:nvPr>
            <p:ph type="dt" sz="half" idx="10"/>
          </p:nvPr>
        </p:nvSpPr>
        <p:spPr/>
        <p:txBody>
          <a:bodyPr/>
          <a:lstStyle/>
          <a:p>
            <a:r>
              <a:rPr lang="en-US"/>
              <a:t>Name, Email</a:t>
            </a:r>
            <a:endParaRPr lang="en-US" dirty="0"/>
          </a:p>
        </p:txBody>
      </p:sp>
      <p:sp>
        <p:nvSpPr>
          <p:cNvPr id="10" name="Footer Placeholder 9">
            <a:extLst>
              <a:ext uri="{FF2B5EF4-FFF2-40B4-BE49-F238E27FC236}">
                <a16:creationId xmlns:a16="http://schemas.microsoft.com/office/drawing/2014/main" id="{4CF9FD2B-1B6A-CA63-9645-E29FE1E0F4AB}"/>
              </a:ext>
            </a:extLst>
          </p:cNvPr>
          <p:cNvSpPr>
            <a:spLocks noGrp="1"/>
          </p:cNvSpPr>
          <p:nvPr>
            <p:ph type="ftr" sz="quarter" idx="11"/>
          </p:nvPr>
        </p:nvSpPr>
        <p:spPr/>
        <p:txBody>
          <a:bodyPr/>
          <a:lstStyle/>
          <a:p>
            <a:r>
              <a:rPr lang="en-US"/>
              <a:t>UNCLASSIFIED</a:t>
            </a:r>
            <a:endParaRPr lang="en-US" dirty="0"/>
          </a:p>
        </p:txBody>
      </p:sp>
      <p:sp>
        <p:nvSpPr>
          <p:cNvPr id="11" name="Slide Number Placeholder 10">
            <a:extLst>
              <a:ext uri="{FF2B5EF4-FFF2-40B4-BE49-F238E27FC236}">
                <a16:creationId xmlns:a16="http://schemas.microsoft.com/office/drawing/2014/main" id="{DFC32828-0906-49F0-816B-D28FF9C565C1}"/>
              </a:ext>
            </a:extLst>
          </p:cNvPr>
          <p:cNvSpPr>
            <a:spLocks noGrp="1"/>
          </p:cNvSpPr>
          <p:nvPr>
            <p:ph type="sldNum" sz="quarter" idx="12"/>
          </p:nvPr>
        </p:nvSpPr>
        <p:spPr/>
        <p:txBody>
          <a:bodyPr/>
          <a:lstStyle/>
          <a:p>
            <a:fld id="{22009E32-0316-A64C-BBE6-76331A90034E}" type="slidenum">
              <a:rPr lang="en-US" smtClean="0"/>
              <a:pPr/>
              <a:t>‹#›</a:t>
            </a:fld>
            <a:endParaRPr lang="en-US" dirty="0"/>
          </a:p>
        </p:txBody>
      </p:sp>
    </p:spTree>
    <p:extLst>
      <p:ext uri="{BB962C8B-B14F-4D97-AF65-F5344CB8AC3E}">
        <p14:creationId xmlns:p14="http://schemas.microsoft.com/office/powerpoint/2010/main" val="3032792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47186" y="1400880"/>
            <a:ext cx="7315200" cy="4161072"/>
          </a:xfrm>
          <a:ln w="19050" cmpd="sng">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47186" y="5673911"/>
            <a:ext cx="7315200" cy="508058"/>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Title 7">
            <a:extLst>
              <a:ext uri="{FF2B5EF4-FFF2-40B4-BE49-F238E27FC236}">
                <a16:creationId xmlns:a16="http://schemas.microsoft.com/office/drawing/2014/main" id="{E0337B6C-5F89-F14A-C526-95C6F3159F58}"/>
              </a:ext>
            </a:extLst>
          </p:cNvPr>
          <p:cNvSpPr>
            <a:spLocks noGrp="1"/>
          </p:cNvSpPr>
          <p:nvPr>
            <p:ph type="title"/>
          </p:nvPr>
        </p:nvSpPr>
        <p:spPr/>
        <p:txBody>
          <a:bodyPr/>
          <a:lstStyle/>
          <a:p>
            <a:r>
              <a:rPr lang="en-US"/>
              <a:t>Click to edit Master title style</a:t>
            </a:r>
          </a:p>
        </p:txBody>
      </p:sp>
      <p:sp>
        <p:nvSpPr>
          <p:cNvPr id="9" name="Date Placeholder 8">
            <a:extLst>
              <a:ext uri="{FF2B5EF4-FFF2-40B4-BE49-F238E27FC236}">
                <a16:creationId xmlns:a16="http://schemas.microsoft.com/office/drawing/2014/main" id="{0FBAF758-F59D-E900-9EE3-AC52AE48A980}"/>
              </a:ext>
            </a:extLst>
          </p:cNvPr>
          <p:cNvSpPr>
            <a:spLocks noGrp="1"/>
          </p:cNvSpPr>
          <p:nvPr>
            <p:ph type="dt" sz="half" idx="10"/>
          </p:nvPr>
        </p:nvSpPr>
        <p:spPr/>
        <p:txBody>
          <a:bodyPr/>
          <a:lstStyle/>
          <a:p>
            <a:r>
              <a:rPr lang="en-US"/>
              <a:t>Name, Email</a:t>
            </a:r>
            <a:endParaRPr lang="en-US" dirty="0"/>
          </a:p>
        </p:txBody>
      </p:sp>
      <p:sp>
        <p:nvSpPr>
          <p:cNvPr id="10" name="Footer Placeholder 9">
            <a:extLst>
              <a:ext uri="{FF2B5EF4-FFF2-40B4-BE49-F238E27FC236}">
                <a16:creationId xmlns:a16="http://schemas.microsoft.com/office/drawing/2014/main" id="{15CD0429-2963-8581-5C85-2F8D01952CED}"/>
              </a:ext>
            </a:extLst>
          </p:cNvPr>
          <p:cNvSpPr>
            <a:spLocks noGrp="1"/>
          </p:cNvSpPr>
          <p:nvPr>
            <p:ph type="ftr" sz="quarter" idx="11"/>
          </p:nvPr>
        </p:nvSpPr>
        <p:spPr/>
        <p:txBody>
          <a:bodyPr/>
          <a:lstStyle/>
          <a:p>
            <a:r>
              <a:rPr lang="en-US"/>
              <a:t>UNCLASSIFIED</a:t>
            </a:r>
            <a:endParaRPr lang="en-US" dirty="0"/>
          </a:p>
        </p:txBody>
      </p:sp>
      <p:sp>
        <p:nvSpPr>
          <p:cNvPr id="11" name="Slide Number Placeholder 10">
            <a:extLst>
              <a:ext uri="{FF2B5EF4-FFF2-40B4-BE49-F238E27FC236}">
                <a16:creationId xmlns:a16="http://schemas.microsoft.com/office/drawing/2014/main" id="{E4E50E70-536E-5EF7-91C2-9DCAEFD16785}"/>
              </a:ext>
            </a:extLst>
          </p:cNvPr>
          <p:cNvSpPr>
            <a:spLocks noGrp="1"/>
          </p:cNvSpPr>
          <p:nvPr>
            <p:ph type="sldNum" sz="quarter" idx="12"/>
          </p:nvPr>
        </p:nvSpPr>
        <p:spPr/>
        <p:txBody>
          <a:bodyPr/>
          <a:lstStyle/>
          <a:p>
            <a:fld id="{22009E32-0316-A64C-BBE6-76331A90034E}" type="slidenum">
              <a:rPr lang="en-US" smtClean="0"/>
              <a:pPr/>
              <a:t>‹#›</a:t>
            </a:fld>
            <a:endParaRPr lang="en-US" dirty="0"/>
          </a:p>
        </p:txBody>
      </p:sp>
    </p:spTree>
    <p:extLst>
      <p:ext uri="{BB962C8B-B14F-4D97-AF65-F5344CB8AC3E}">
        <p14:creationId xmlns:p14="http://schemas.microsoft.com/office/powerpoint/2010/main" val="2072784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collage">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609601" y="1377950"/>
            <a:ext cx="4434417" cy="4768850"/>
          </a:xfrm>
          <a:ln w="19050" cmpd="sng">
            <a:noFill/>
          </a:ln>
        </p:spPr>
        <p:txBody>
          <a:bodyPr/>
          <a:lstStyle/>
          <a:p>
            <a:r>
              <a:rPr lang="en-US"/>
              <a:t>Click icon to add picture</a:t>
            </a:r>
          </a:p>
        </p:txBody>
      </p:sp>
      <p:sp>
        <p:nvSpPr>
          <p:cNvPr id="9" name="Picture Placeholder 8"/>
          <p:cNvSpPr>
            <a:spLocks noGrp="1"/>
          </p:cNvSpPr>
          <p:nvPr>
            <p:ph type="pic" sz="quarter" idx="14"/>
          </p:nvPr>
        </p:nvSpPr>
        <p:spPr>
          <a:xfrm>
            <a:off x="5295901" y="1377951"/>
            <a:ext cx="6286500" cy="2270125"/>
          </a:xfrm>
          <a:ln w="19050" cmpd="sng">
            <a:noFill/>
          </a:ln>
        </p:spPr>
        <p:txBody>
          <a:bodyPr/>
          <a:lstStyle/>
          <a:p>
            <a:r>
              <a:rPr lang="en-US"/>
              <a:t>Click icon to add picture</a:t>
            </a:r>
          </a:p>
        </p:txBody>
      </p:sp>
      <p:sp>
        <p:nvSpPr>
          <p:cNvPr id="11" name="Picture Placeholder 10"/>
          <p:cNvSpPr>
            <a:spLocks noGrp="1"/>
          </p:cNvSpPr>
          <p:nvPr>
            <p:ph type="pic" sz="quarter" idx="15"/>
          </p:nvPr>
        </p:nvSpPr>
        <p:spPr>
          <a:xfrm>
            <a:off x="5295901" y="3836988"/>
            <a:ext cx="6286500" cy="2309812"/>
          </a:xfrm>
          <a:ln w="19050" cmpd="sng">
            <a:noFill/>
          </a:ln>
        </p:spPr>
        <p:txBody>
          <a:bodyPr/>
          <a:lstStyle/>
          <a:p>
            <a:r>
              <a:rPr lang="en-US"/>
              <a:t>Click icon to add picture</a:t>
            </a:r>
          </a:p>
        </p:txBody>
      </p:sp>
      <p:sp>
        <p:nvSpPr>
          <p:cNvPr id="6" name="Title 1">
            <a:extLst>
              <a:ext uri="{FF2B5EF4-FFF2-40B4-BE49-F238E27FC236}">
                <a16:creationId xmlns:a16="http://schemas.microsoft.com/office/drawing/2014/main" id="{6984EDDD-14E9-0A86-8CCF-79C13D147178}"/>
              </a:ext>
            </a:extLst>
          </p:cNvPr>
          <p:cNvSpPr>
            <a:spLocks noGrp="1"/>
          </p:cNvSpPr>
          <p:nvPr>
            <p:ph type="title"/>
          </p:nvPr>
        </p:nvSpPr>
        <p:spPr>
          <a:xfrm>
            <a:off x="2262909" y="27708"/>
            <a:ext cx="8599055" cy="1049080"/>
          </a:xfrm>
        </p:spPr>
        <p:txBody>
          <a:bodyPr>
            <a:normAutofit/>
          </a:bodyPr>
          <a:lstStyle>
            <a:lvl1pPr algn="ctr">
              <a:defRPr sz="3200"/>
            </a:lvl1pPr>
          </a:lstStyle>
          <a:p>
            <a:r>
              <a:rPr lang="en-US"/>
              <a:t>Click to edit Master title style</a:t>
            </a:r>
            <a:endParaRPr lang="en-US" dirty="0"/>
          </a:p>
        </p:txBody>
      </p:sp>
      <p:sp>
        <p:nvSpPr>
          <p:cNvPr id="2" name="Date Placeholder 1">
            <a:extLst>
              <a:ext uri="{FF2B5EF4-FFF2-40B4-BE49-F238E27FC236}">
                <a16:creationId xmlns:a16="http://schemas.microsoft.com/office/drawing/2014/main" id="{9D992A30-43C7-2846-941E-C511CFA9E635}"/>
              </a:ext>
            </a:extLst>
          </p:cNvPr>
          <p:cNvSpPr>
            <a:spLocks noGrp="1"/>
          </p:cNvSpPr>
          <p:nvPr>
            <p:ph type="dt" sz="half" idx="16"/>
          </p:nvPr>
        </p:nvSpPr>
        <p:spPr/>
        <p:txBody>
          <a:bodyPr/>
          <a:lstStyle/>
          <a:p>
            <a:r>
              <a:rPr lang="en-US"/>
              <a:t>Name, Email</a:t>
            </a:r>
            <a:endParaRPr lang="en-US" dirty="0"/>
          </a:p>
        </p:txBody>
      </p:sp>
      <p:sp>
        <p:nvSpPr>
          <p:cNvPr id="8" name="Footer Placeholder 7">
            <a:extLst>
              <a:ext uri="{FF2B5EF4-FFF2-40B4-BE49-F238E27FC236}">
                <a16:creationId xmlns:a16="http://schemas.microsoft.com/office/drawing/2014/main" id="{03A0BE10-C0E8-77D0-6035-20C8CD4E4C59}"/>
              </a:ext>
            </a:extLst>
          </p:cNvPr>
          <p:cNvSpPr>
            <a:spLocks noGrp="1"/>
          </p:cNvSpPr>
          <p:nvPr>
            <p:ph type="ftr" sz="quarter" idx="17"/>
          </p:nvPr>
        </p:nvSpPr>
        <p:spPr/>
        <p:txBody>
          <a:bodyPr/>
          <a:lstStyle/>
          <a:p>
            <a:r>
              <a:rPr lang="en-US"/>
              <a:t>UNCLASSIFIED</a:t>
            </a:r>
            <a:endParaRPr lang="en-US" dirty="0"/>
          </a:p>
        </p:txBody>
      </p:sp>
      <p:sp>
        <p:nvSpPr>
          <p:cNvPr id="10" name="Slide Number Placeholder 9">
            <a:extLst>
              <a:ext uri="{FF2B5EF4-FFF2-40B4-BE49-F238E27FC236}">
                <a16:creationId xmlns:a16="http://schemas.microsoft.com/office/drawing/2014/main" id="{2D5C7855-FADA-F84F-6921-0E36BA8AAF8F}"/>
              </a:ext>
            </a:extLst>
          </p:cNvPr>
          <p:cNvSpPr>
            <a:spLocks noGrp="1"/>
          </p:cNvSpPr>
          <p:nvPr>
            <p:ph type="sldNum" sz="quarter" idx="18"/>
          </p:nvPr>
        </p:nvSpPr>
        <p:spPr/>
        <p:txBody>
          <a:bodyPr/>
          <a:lstStyle/>
          <a:p>
            <a:fld id="{22009E32-0316-A64C-BBE6-76331A90034E}" type="slidenum">
              <a:rPr lang="en-US" smtClean="0"/>
              <a:pPr/>
              <a:t>‹#›</a:t>
            </a:fld>
            <a:endParaRPr lang="en-US" dirty="0"/>
          </a:p>
        </p:txBody>
      </p:sp>
    </p:spTree>
    <p:extLst>
      <p:ext uri="{BB962C8B-B14F-4D97-AF65-F5344CB8AC3E}">
        <p14:creationId xmlns:p14="http://schemas.microsoft.com/office/powerpoint/2010/main" val="3327108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7" name="Table Placeholder 6"/>
          <p:cNvSpPr>
            <a:spLocks noGrp="1"/>
          </p:cNvSpPr>
          <p:nvPr>
            <p:ph type="tbl" sz="quarter" idx="13"/>
          </p:nvPr>
        </p:nvSpPr>
        <p:spPr>
          <a:xfrm>
            <a:off x="865718" y="1424583"/>
            <a:ext cx="10394949" cy="3892170"/>
          </a:xfrm>
        </p:spPr>
        <p:txBody>
          <a:bodyPr/>
          <a:lstStyle/>
          <a:p>
            <a:r>
              <a:rPr lang="en-US"/>
              <a:t>Click icon to add table</a:t>
            </a:r>
          </a:p>
        </p:txBody>
      </p:sp>
      <p:sp>
        <p:nvSpPr>
          <p:cNvPr id="11" name="Text Placeholder 10"/>
          <p:cNvSpPr>
            <a:spLocks noGrp="1"/>
          </p:cNvSpPr>
          <p:nvPr>
            <p:ph type="body" sz="quarter" idx="14"/>
          </p:nvPr>
        </p:nvSpPr>
        <p:spPr>
          <a:xfrm>
            <a:off x="865718" y="5532549"/>
            <a:ext cx="10394949" cy="715962"/>
          </a:xfrm>
        </p:spPr>
        <p:txBody>
          <a:bodyPr>
            <a:normAutofit/>
          </a:bodyPr>
          <a:lstStyle>
            <a:lvl1pPr marL="0" indent="0">
              <a:buNone/>
              <a:defRPr sz="1600"/>
            </a:lvl1pPr>
          </a:lstStyle>
          <a:p>
            <a:pPr lvl="0"/>
            <a:r>
              <a:rPr lang="en-US"/>
              <a:t>Click to edit Master text styles</a:t>
            </a:r>
          </a:p>
        </p:txBody>
      </p:sp>
      <p:sp>
        <p:nvSpPr>
          <p:cNvPr id="2" name="Title 1">
            <a:extLst>
              <a:ext uri="{FF2B5EF4-FFF2-40B4-BE49-F238E27FC236}">
                <a16:creationId xmlns:a16="http://schemas.microsoft.com/office/drawing/2014/main" id="{4C2E2E93-E241-DACC-A8F5-D8AFD533B6AC}"/>
              </a:ext>
            </a:extLst>
          </p:cNvPr>
          <p:cNvSpPr>
            <a:spLocks noGrp="1"/>
          </p:cNvSpPr>
          <p:nvPr>
            <p:ph type="title"/>
          </p:nvPr>
        </p:nvSpPr>
        <p:spPr/>
        <p:txBody>
          <a:bodyPr/>
          <a:lstStyle/>
          <a:p>
            <a:r>
              <a:rPr lang="en-US"/>
              <a:t>Click to edit Master title style</a:t>
            </a:r>
          </a:p>
        </p:txBody>
      </p:sp>
      <p:sp>
        <p:nvSpPr>
          <p:cNvPr id="8" name="Date Placeholder 7">
            <a:extLst>
              <a:ext uri="{FF2B5EF4-FFF2-40B4-BE49-F238E27FC236}">
                <a16:creationId xmlns:a16="http://schemas.microsoft.com/office/drawing/2014/main" id="{0B651AA3-C277-01D8-0C87-C6FD5B98E38A}"/>
              </a:ext>
            </a:extLst>
          </p:cNvPr>
          <p:cNvSpPr>
            <a:spLocks noGrp="1"/>
          </p:cNvSpPr>
          <p:nvPr>
            <p:ph type="dt" sz="half" idx="15"/>
          </p:nvPr>
        </p:nvSpPr>
        <p:spPr/>
        <p:txBody>
          <a:bodyPr/>
          <a:lstStyle/>
          <a:p>
            <a:r>
              <a:rPr lang="en-US"/>
              <a:t>Name, Email</a:t>
            </a:r>
            <a:endParaRPr lang="en-US" dirty="0"/>
          </a:p>
        </p:txBody>
      </p:sp>
      <p:sp>
        <p:nvSpPr>
          <p:cNvPr id="9" name="Footer Placeholder 8">
            <a:extLst>
              <a:ext uri="{FF2B5EF4-FFF2-40B4-BE49-F238E27FC236}">
                <a16:creationId xmlns:a16="http://schemas.microsoft.com/office/drawing/2014/main" id="{D6FDF627-DB2C-E5F3-40B9-146B980E921A}"/>
              </a:ext>
            </a:extLst>
          </p:cNvPr>
          <p:cNvSpPr>
            <a:spLocks noGrp="1"/>
          </p:cNvSpPr>
          <p:nvPr>
            <p:ph type="ftr" sz="quarter" idx="16"/>
          </p:nvPr>
        </p:nvSpPr>
        <p:spPr/>
        <p:txBody>
          <a:bodyPr/>
          <a:lstStyle/>
          <a:p>
            <a:r>
              <a:rPr lang="en-US"/>
              <a:t>UNCLASSIFIED</a:t>
            </a:r>
            <a:endParaRPr lang="en-US" dirty="0"/>
          </a:p>
        </p:txBody>
      </p:sp>
      <p:sp>
        <p:nvSpPr>
          <p:cNvPr id="10" name="Slide Number Placeholder 9">
            <a:extLst>
              <a:ext uri="{FF2B5EF4-FFF2-40B4-BE49-F238E27FC236}">
                <a16:creationId xmlns:a16="http://schemas.microsoft.com/office/drawing/2014/main" id="{55B54604-B106-CAFF-483D-7499CDBDFD44}"/>
              </a:ext>
            </a:extLst>
          </p:cNvPr>
          <p:cNvSpPr>
            <a:spLocks noGrp="1"/>
          </p:cNvSpPr>
          <p:nvPr>
            <p:ph type="sldNum" sz="quarter" idx="17"/>
          </p:nvPr>
        </p:nvSpPr>
        <p:spPr/>
        <p:txBody>
          <a:bodyPr/>
          <a:lstStyle/>
          <a:p>
            <a:fld id="{22009E32-0316-A64C-BBE6-76331A90034E}" type="slidenum">
              <a:rPr lang="en-US" smtClean="0"/>
              <a:pPr/>
              <a:t>‹#›</a:t>
            </a:fld>
            <a:endParaRPr lang="en-US" dirty="0"/>
          </a:p>
        </p:txBody>
      </p:sp>
    </p:spTree>
    <p:extLst>
      <p:ext uri="{BB962C8B-B14F-4D97-AF65-F5344CB8AC3E}">
        <p14:creationId xmlns:p14="http://schemas.microsoft.com/office/powerpoint/2010/main" val="2510464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1" cstate="email">
            <a:extLst>
              <a:ext uri="{28A0092B-C50C-407E-A947-70E740481C1C}">
                <a14:useLocalDpi xmlns:a14="http://schemas.microsoft.com/office/drawing/2010/main"/>
              </a:ext>
            </a:extLst>
          </a:blip>
          <a:srcRect/>
          <a:stretch/>
        </p:blipFill>
        <p:spPr>
          <a:xfrm>
            <a:off x="0" y="0"/>
            <a:ext cx="12192000" cy="6869692"/>
          </a:xfrm>
          <a:prstGeom prst="rect">
            <a:avLst/>
          </a:prstGeom>
        </p:spPr>
      </p:pic>
      <p:sp>
        <p:nvSpPr>
          <p:cNvPr id="10" name="Rectangle 9">
            <a:extLst>
              <a:ext uri="{FF2B5EF4-FFF2-40B4-BE49-F238E27FC236}">
                <a16:creationId xmlns:a16="http://schemas.microsoft.com/office/drawing/2014/main" id="{C8FDEFB2-45B9-902F-585F-48A94E404294}"/>
              </a:ext>
            </a:extLst>
          </p:cNvPr>
          <p:cNvSpPr/>
          <p:nvPr userDrawn="1"/>
        </p:nvSpPr>
        <p:spPr>
          <a:xfrm>
            <a:off x="285750" y="73891"/>
            <a:ext cx="1913174" cy="9751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2721935" y="73891"/>
            <a:ext cx="6748130" cy="97518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453116"/>
            <a:ext cx="10972800" cy="480952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5">
            <a:extLst>
              <a:ext uri="{FF2B5EF4-FFF2-40B4-BE49-F238E27FC236}">
                <a16:creationId xmlns:a16="http://schemas.microsoft.com/office/drawing/2014/main" id="{FC7DC5DC-8C2F-5BED-46DC-96B4E6F3338F}"/>
              </a:ext>
            </a:extLst>
          </p:cNvPr>
          <p:cNvSpPr>
            <a:spLocks noGrp="1"/>
          </p:cNvSpPr>
          <p:nvPr>
            <p:ph type="sldNum" sz="quarter" idx="4"/>
          </p:nvPr>
        </p:nvSpPr>
        <p:spPr>
          <a:xfrm>
            <a:off x="9944100" y="6494328"/>
            <a:ext cx="1962150" cy="372139"/>
          </a:xfrm>
          <a:prstGeom prst="rect">
            <a:avLst/>
          </a:prstGeom>
        </p:spPr>
        <p:txBody>
          <a:bodyPr anchor="ctr"/>
          <a:lstStyle>
            <a:lvl1pPr algn="r">
              <a:defRPr sz="1200">
                <a:solidFill>
                  <a:schemeClr val="bg1"/>
                </a:solidFill>
              </a:defRPr>
            </a:lvl1pPr>
          </a:lstStyle>
          <a:p>
            <a:fld id="{22009E32-0316-A64C-BBE6-76331A90034E}" type="slidenum">
              <a:rPr lang="en-US" smtClean="0"/>
              <a:pPr/>
              <a:t>‹#›</a:t>
            </a:fld>
            <a:endParaRPr lang="en-US" dirty="0"/>
          </a:p>
        </p:txBody>
      </p:sp>
      <p:pic>
        <p:nvPicPr>
          <p:cNvPr id="4" name="Picture 3">
            <a:extLst>
              <a:ext uri="{FF2B5EF4-FFF2-40B4-BE49-F238E27FC236}">
                <a16:creationId xmlns:a16="http://schemas.microsoft.com/office/drawing/2014/main" id="{4117A4ED-C0F8-F16E-7699-B58AA03BE31B}"/>
              </a:ext>
            </a:extLst>
          </p:cNvPr>
          <p:cNvPicPr>
            <a:picLocks noChangeAspect="1"/>
          </p:cNvPicPr>
          <p:nvPr userDrawn="1"/>
        </p:nvPicPr>
        <p:blipFill>
          <a:blip r:embed="rId12"/>
          <a:srcRect/>
          <a:stretch/>
        </p:blipFill>
        <p:spPr>
          <a:xfrm>
            <a:off x="10029707" y="222421"/>
            <a:ext cx="1804254" cy="671119"/>
          </a:xfrm>
          <a:prstGeom prst="rect">
            <a:avLst/>
          </a:prstGeom>
        </p:spPr>
      </p:pic>
      <p:sp>
        <p:nvSpPr>
          <p:cNvPr id="5" name="Footer Placeholder 4">
            <a:extLst>
              <a:ext uri="{FF2B5EF4-FFF2-40B4-BE49-F238E27FC236}">
                <a16:creationId xmlns:a16="http://schemas.microsoft.com/office/drawing/2014/main" id="{E024E51C-C44C-339F-3479-768964034691}"/>
              </a:ext>
            </a:extLst>
          </p:cNvPr>
          <p:cNvSpPr>
            <a:spLocks noGrp="1"/>
          </p:cNvSpPr>
          <p:nvPr>
            <p:ph type="ftr" sz="quarter" idx="3"/>
          </p:nvPr>
        </p:nvSpPr>
        <p:spPr>
          <a:xfrm>
            <a:off x="2500841" y="6496609"/>
            <a:ext cx="7324726" cy="361392"/>
          </a:xfrm>
          <a:prstGeom prst="rect">
            <a:avLst/>
          </a:prstGeom>
        </p:spPr>
        <p:txBody>
          <a:bodyPr vert="horz" lIns="91440" tIns="45720" rIns="91440" bIns="45720" rtlCol="0" anchor="ctr"/>
          <a:lstStyle>
            <a:lvl1pPr algn="ctr">
              <a:defRPr sz="1200">
                <a:solidFill>
                  <a:schemeClr val="bg1"/>
                </a:solidFill>
                <a:latin typeface="+mn-lt"/>
                <a:cs typeface="Arial" panose="020B0604020202020204" pitchFamily="34" charset="0"/>
              </a:defRPr>
            </a:lvl1pPr>
          </a:lstStyle>
          <a:p>
            <a:r>
              <a:rPr lang="en-US" dirty="0"/>
              <a:t>UNCLASSIFIED</a:t>
            </a:r>
          </a:p>
        </p:txBody>
      </p:sp>
      <p:sp>
        <p:nvSpPr>
          <p:cNvPr id="6" name="Date Placeholder 3">
            <a:extLst>
              <a:ext uri="{FF2B5EF4-FFF2-40B4-BE49-F238E27FC236}">
                <a16:creationId xmlns:a16="http://schemas.microsoft.com/office/drawing/2014/main" id="{8E6A0A55-7F73-7EAC-D667-B27F4F3C6335}"/>
              </a:ext>
            </a:extLst>
          </p:cNvPr>
          <p:cNvSpPr>
            <a:spLocks noGrp="1"/>
          </p:cNvSpPr>
          <p:nvPr>
            <p:ph type="dt" sz="half" idx="2"/>
          </p:nvPr>
        </p:nvSpPr>
        <p:spPr>
          <a:xfrm>
            <a:off x="285750" y="6494328"/>
            <a:ext cx="4430183" cy="372139"/>
          </a:xfrm>
          <a:prstGeom prst="rect">
            <a:avLst/>
          </a:prstGeom>
        </p:spPr>
        <p:txBody>
          <a:bodyPr anchor="ctr"/>
          <a:lstStyle>
            <a:lvl1pPr>
              <a:defRPr sz="1200">
                <a:solidFill>
                  <a:schemeClr val="bg1"/>
                </a:solidFill>
              </a:defRPr>
            </a:lvl1pPr>
          </a:lstStyle>
          <a:p>
            <a:r>
              <a:rPr lang="en-US" dirty="0"/>
              <a:t>Name, Email</a:t>
            </a:r>
          </a:p>
        </p:txBody>
      </p:sp>
      <p:pic>
        <p:nvPicPr>
          <p:cNvPr id="9" name="Graphic 8">
            <a:extLst>
              <a:ext uri="{FF2B5EF4-FFF2-40B4-BE49-F238E27FC236}">
                <a16:creationId xmlns:a16="http://schemas.microsoft.com/office/drawing/2014/main" id="{8742F537-D103-1CE3-B958-673619AE6437}"/>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299002" y="73891"/>
            <a:ext cx="1899922" cy="1005840"/>
          </a:xfrm>
          <a:prstGeom prst="rect">
            <a:avLst/>
          </a:prstGeom>
        </p:spPr>
      </p:pic>
    </p:spTree>
    <p:extLst>
      <p:ext uri="{BB962C8B-B14F-4D97-AF65-F5344CB8AC3E}">
        <p14:creationId xmlns:p14="http://schemas.microsoft.com/office/powerpoint/2010/main" val="1692693420"/>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3" r:id="rId6"/>
    <p:sldLayoutId id="2147483674" r:id="rId7"/>
    <p:sldLayoutId id="2147483675" r:id="rId8"/>
    <p:sldLayoutId id="2147483676" r:id="rId9"/>
  </p:sldLayoutIdLst>
  <p:hf hdr="0"/>
  <p:txStyles>
    <p:titleStyle>
      <a:lvl1pPr algn="ctr" defTabSz="457200" rtl="0" eaLnBrk="1" latinLnBrk="0" hangingPunct="1">
        <a:spcBef>
          <a:spcPct val="0"/>
        </a:spcBef>
        <a:buNone/>
        <a:defRPr sz="3200" b="1" i="0" kern="1200">
          <a:solidFill>
            <a:schemeClr val="bg1"/>
          </a:solidFill>
          <a:latin typeface="Helvetica"/>
          <a:ea typeface="+mj-ea"/>
          <a:cs typeface="Helvetica"/>
        </a:defRPr>
      </a:lvl1pPr>
    </p:titleStyle>
    <p:bodyStyle>
      <a:lvl1pPr marL="342900" indent="-342900" algn="l" defTabSz="457200" rtl="0" eaLnBrk="1" latinLnBrk="0" hangingPunct="1">
        <a:spcBef>
          <a:spcPts val="0"/>
        </a:spcBef>
        <a:spcAft>
          <a:spcPts val="600"/>
        </a:spcAft>
        <a:buFont typeface="Lucida Grande"/>
        <a:buChar char="»"/>
        <a:defRPr sz="2400" kern="1200">
          <a:solidFill>
            <a:srgbClr val="373737"/>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0"/>
        </a:spcBef>
        <a:spcAft>
          <a:spcPts val="600"/>
        </a:spcAft>
        <a:buFont typeface="Lucida Grande"/>
        <a:buChar char="»"/>
        <a:defRPr sz="2000" kern="1200">
          <a:solidFill>
            <a:srgbClr val="373737"/>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0"/>
        </a:spcBef>
        <a:spcAft>
          <a:spcPts val="600"/>
        </a:spcAft>
        <a:buFont typeface="Lucida Grande"/>
        <a:buChar char="»"/>
        <a:defRPr sz="1800" kern="1200">
          <a:solidFill>
            <a:srgbClr val="373737"/>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0"/>
        </a:spcBef>
        <a:spcAft>
          <a:spcPts val="600"/>
        </a:spcAft>
        <a:buFont typeface="Lucida Grande"/>
        <a:buChar char="»"/>
        <a:defRPr sz="1600" kern="1200">
          <a:solidFill>
            <a:srgbClr val="373737"/>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0"/>
        </a:spcBef>
        <a:spcAft>
          <a:spcPts val="600"/>
        </a:spcAft>
        <a:buFont typeface="Lucida Grande"/>
        <a:buChar char="»"/>
        <a:defRPr sz="1600" i="1" kern="1200">
          <a:solidFill>
            <a:srgbClr val="373737"/>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9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 Id="rId9" Type="http://schemas.openxmlformats.org/officeDocument/2006/relationships/image" Target="../media/image18.sv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diagramLayout" Target="../diagrams/layout2.xml"/><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11" Type="http://schemas.openxmlformats.org/officeDocument/2006/relationships/image" Target="../media/image28.png"/><Relationship Id="rId5" Type="http://schemas.openxmlformats.org/officeDocument/2006/relationships/diagramColors" Target="../diagrams/colors2.xml"/><Relationship Id="rId10" Type="http://schemas.openxmlformats.org/officeDocument/2006/relationships/image" Target="../media/image27.png"/><Relationship Id="rId4" Type="http://schemas.openxmlformats.org/officeDocument/2006/relationships/diagramQuickStyle" Target="../diagrams/quickStyle2.xml"/><Relationship Id="rId9" Type="http://schemas.openxmlformats.org/officeDocument/2006/relationships/image" Target="../media/image26.png"/><Relationship Id="rId14" Type="http://schemas.openxmlformats.org/officeDocument/2006/relationships/image" Target="../media/image31.png"/></Relationships>
</file>

<file path=ppt/slides/_rels/slide1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emf"/></Relationships>
</file>

<file path=ppt/slides/_rels/slide16.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40.png"/><Relationship Id="rId7" Type="http://schemas.openxmlformats.org/officeDocument/2006/relationships/image" Target="../media/image38.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37.png"/><Relationship Id="rId5" Type="http://schemas.openxmlformats.org/officeDocument/2006/relationships/image" Target="../media/image42.png"/><Relationship Id="rId4" Type="http://schemas.openxmlformats.org/officeDocument/2006/relationships/image" Target="../media/image41.em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45.png"/><Relationship Id="rId4" Type="http://schemas.openxmlformats.org/officeDocument/2006/relationships/image" Target="../media/image4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svg"/><Relationship Id="rId2" Type="http://schemas.openxmlformats.org/officeDocument/2006/relationships/image" Target="../media/image53.png"/><Relationship Id="rId1" Type="http://schemas.openxmlformats.org/officeDocument/2006/relationships/slideLayout" Target="../slideLayouts/slideLayout5.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 Id="rId9" Type="http://schemas.openxmlformats.org/officeDocument/2006/relationships/image" Target="../media/image60.svg"/></Relationships>
</file>

<file path=ppt/slides/_rels/slide29.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61.svg"/><Relationship Id="rId1" Type="http://schemas.openxmlformats.org/officeDocument/2006/relationships/slideLayout" Target="../slideLayouts/slideLayout2.xml"/><Relationship Id="rId4" Type="http://schemas.openxmlformats.org/officeDocument/2006/relationships/image" Target="../media/image63.sv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6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a:extLst>
            <a:ext uri="{FF2B5EF4-FFF2-40B4-BE49-F238E27FC236}">
              <a16:creationId xmlns:a16="http://schemas.microsoft.com/office/drawing/2014/main" id="{D33003C7-667A-9AB1-F606-A5B615890ABB}"/>
            </a:ext>
          </a:extLst>
        </p:cNvPr>
        <p:cNvGrpSpPr/>
        <p:nvPr/>
      </p:nvGrpSpPr>
      <p:grpSpPr>
        <a:xfrm>
          <a:off x="0" y="0"/>
          <a:ext cx="0" cy="0"/>
          <a:chOff x="0" y="0"/>
          <a:chExt cx="0" cy="0"/>
        </a:xfrm>
      </p:grpSpPr>
      <p:sp>
        <p:nvSpPr>
          <p:cNvPr id="5" name="Footer Placeholder 4">
            <a:extLst>
              <a:ext uri="{FF2B5EF4-FFF2-40B4-BE49-F238E27FC236}">
                <a16:creationId xmlns:a16="http://schemas.microsoft.com/office/drawing/2014/main" id="{24A5E198-9EF8-37C7-2FEF-02EE187EDCDA}"/>
              </a:ext>
            </a:extLst>
          </p:cNvPr>
          <p:cNvSpPr>
            <a:spLocks noGrp="1"/>
          </p:cNvSpPr>
          <p:nvPr>
            <p:ph type="ftr" sz="quarter" idx="3"/>
          </p:nvPr>
        </p:nvSpPr>
        <p:spPr>
          <a:xfrm>
            <a:off x="4165600" y="6496609"/>
            <a:ext cx="3860800" cy="361392"/>
          </a:xfrm>
        </p:spPr>
        <p:txBody>
          <a:bodyPr/>
          <a:lstStyle/>
          <a:p>
            <a:r>
              <a:rPr lang="en-US" dirty="0"/>
              <a:t>UNCLASSIFIED</a:t>
            </a:r>
          </a:p>
        </p:txBody>
      </p:sp>
      <p:sp>
        <p:nvSpPr>
          <p:cNvPr id="7" name="Title 6">
            <a:extLst>
              <a:ext uri="{FF2B5EF4-FFF2-40B4-BE49-F238E27FC236}">
                <a16:creationId xmlns:a16="http://schemas.microsoft.com/office/drawing/2014/main" id="{1FF406B3-5B4B-95E7-5829-B810F2AB6C21}"/>
              </a:ext>
            </a:extLst>
          </p:cNvPr>
          <p:cNvSpPr>
            <a:spLocks noGrp="1"/>
          </p:cNvSpPr>
          <p:nvPr>
            <p:ph type="ctrTitle"/>
          </p:nvPr>
        </p:nvSpPr>
        <p:spPr>
          <a:xfrm>
            <a:off x="2181225" y="1808901"/>
            <a:ext cx="7829550" cy="1211262"/>
          </a:xfrm>
        </p:spPr>
        <p:txBody>
          <a:bodyPr>
            <a:noAutofit/>
          </a:bodyPr>
          <a:lstStyle/>
          <a:p>
            <a:r>
              <a:rPr lang="en-US" dirty="0"/>
              <a:t>Building capabilities in clinical trials in different settings</a:t>
            </a:r>
          </a:p>
        </p:txBody>
      </p:sp>
      <p:sp>
        <p:nvSpPr>
          <p:cNvPr id="9" name="Subtitle 2">
            <a:extLst>
              <a:ext uri="{FF2B5EF4-FFF2-40B4-BE49-F238E27FC236}">
                <a16:creationId xmlns:a16="http://schemas.microsoft.com/office/drawing/2014/main" id="{59F2E1A9-03F8-9B50-69C7-63E85A4A33DE}"/>
              </a:ext>
            </a:extLst>
          </p:cNvPr>
          <p:cNvSpPr txBox="1"/>
          <p:nvPr/>
        </p:nvSpPr>
        <p:spPr>
          <a:xfrm>
            <a:off x="2745392" y="3245390"/>
            <a:ext cx="6282116" cy="112524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Lucida Grande"/>
              <a:buChar char="»"/>
              <a:defRPr sz="2400" kern="1200">
                <a:solidFill>
                  <a:srgbClr val="67151F"/>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Lucida Grande"/>
              <a:buChar char="»"/>
              <a:defRPr sz="2000" kern="1200">
                <a:solidFill>
                  <a:srgbClr val="67151F"/>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Lucida Grande"/>
              <a:buChar char="»"/>
              <a:defRPr sz="1800" kern="1200">
                <a:solidFill>
                  <a:srgbClr val="67151F"/>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Lucida Grande"/>
              <a:buChar char="»"/>
              <a:defRPr sz="1600" kern="1200">
                <a:solidFill>
                  <a:srgbClr val="67151F"/>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Lucida Grande"/>
              <a:buChar char="»"/>
              <a:defRPr sz="1600" i="1" kern="1200">
                <a:solidFill>
                  <a:srgbClr val="67151F"/>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spcBef>
                <a:spcPts val="0"/>
              </a:spcBef>
              <a:spcAft>
                <a:spcPts val="1200"/>
              </a:spcAft>
              <a:buNone/>
            </a:pPr>
            <a:r>
              <a:rPr lang="en-US" b="1" dirty="0"/>
              <a:t>Lydie Trautmann, PhD, </a:t>
            </a:r>
            <a:r>
              <a:rPr lang="en-US" b="1" dirty="0" err="1"/>
              <a:t>EngD</a:t>
            </a:r>
            <a:br>
              <a:rPr lang="en-US" dirty="0"/>
            </a:br>
            <a:r>
              <a:rPr lang="en-US" sz="1800" i="1" dirty="0"/>
              <a:t>Director Translational Research | HJF</a:t>
            </a:r>
            <a:br>
              <a:rPr lang="en-US" sz="1800" i="1" dirty="0"/>
            </a:br>
            <a:r>
              <a:rPr lang="en-US" sz="1800" i="1" dirty="0"/>
              <a:t>Military HIV Research Program</a:t>
            </a:r>
          </a:p>
        </p:txBody>
      </p:sp>
    </p:spTree>
    <p:extLst>
      <p:ext uri="{BB962C8B-B14F-4D97-AF65-F5344CB8AC3E}">
        <p14:creationId xmlns:p14="http://schemas.microsoft.com/office/powerpoint/2010/main" val="780984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10B90-09F0-6C2E-3B6A-45A27F4299A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2218C7-BF44-911C-A361-308DAFC152BD}"/>
              </a:ext>
            </a:extLst>
          </p:cNvPr>
          <p:cNvSpPr>
            <a:spLocks noGrp="1"/>
          </p:cNvSpPr>
          <p:nvPr>
            <p:ph idx="1"/>
          </p:nvPr>
        </p:nvSpPr>
        <p:spPr>
          <a:xfrm>
            <a:off x="609600" y="1457325"/>
            <a:ext cx="10972800" cy="4716463"/>
          </a:xfrm>
        </p:spPr>
        <p:txBody>
          <a:bodyPr anchor="ctr">
            <a:normAutofit/>
          </a:bodyPr>
          <a:lstStyle/>
          <a:p>
            <a:r>
              <a:rPr lang="en-TH" b="1" dirty="0">
                <a:solidFill>
                  <a:srgbClr val="582931"/>
                </a:solidFill>
              </a:rPr>
              <a:t>Wh</a:t>
            </a:r>
            <a:r>
              <a:rPr lang="en-US" b="1" dirty="0">
                <a:solidFill>
                  <a:srgbClr val="582931"/>
                </a:solidFill>
              </a:rPr>
              <a:t>y should we build clinical trial capacities worldwide</a:t>
            </a:r>
            <a:r>
              <a:rPr lang="en-TH" b="1" dirty="0">
                <a:solidFill>
                  <a:srgbClr val="582931"/>
                </a:solidFill>
              </a:rPr>
              <a:t>?</a:t>
            </a:r>
            <a:br>
              <a:rPr lang="en-US" b="1" dirty="0"/>
            </a:br>
            <a:r>
              <a:rPr lang="en-US" dirty="0"/>
              <a:t>Therapies to induce an HIV cure need to address HIV diversity, different populations, and need to be tested globally </a:t>
            </a:r>
          </a:p>
          <a:p>
            <a:endParaRPr lang="en-TH" dirty="0"/>
          </a:p>
          <a:p>
            <a:r>
              <a:rPr lang="en-TH" b="1" dirty="0">
                <a:solidFill>
                  <a:srgbClr val="582931"/>
                </a:solidFill>
              </a:rPr>
              <a:t>What </a:t>
            </a:r>
            <a:r>
              <a:rPr lang="en-US" b="1" dirty="0">
                <a:solidFill>
                  <a:srgbClr val="582931"/>
                </a:solidFill>
              </a:rPr>
              <a:t>are the current HIV cure strategies</a:t>
            </a:r>
            <a:r>
              <a:rPr lang="en-TH" b="1" dirty="0">
                <a:solidFill>
                  <a:srgbClr val="582931"/>
                </a:solidFill>
              </a:rPr>
              <a:t>?</a:t>
            </a:r>
            <a:br>
              <a:rPr lang="en-US" dirty="0"/>
            </a:br>
            <a:r>
              <a:rPr lang="en-US" dirty="0"/>
              <a:t>Combination immunotherapies tested mainly in early-treated people</a:t>
            </a:r>
          </a:p>
          <a:p>
            <a:endParaRPr lang="en-US" dirty="0"/>
          </a:p>
          <a:p>
            <a:r>
              <a:rPr lang="en-US" b="1" dirty="0">
                <a:solidFill>
                  <a:srgbClr val="582931"/>
                </a:solidFill>
              </a:rPr>
              <a:t>How is MHRP contributing to building capacities and conducting HIV cure clinical research in different settings</a:t>
            </a:r>
            <a:r>
              <a:rPr lang="en-TH" b="1" dirty="0">
                <a:solidFill>
                  <a:srgbClr val="582931"/>
                </a:solidFill>
              </a:rPr>
              <a:t>?</a:t>
            </a:r>
            <a:br>
              <a:rPr lang="en-US" dirty="0"/>
            </a:br>
            <a:r>
              <a:rPr lang="en-US" dirty="0"/>
              <a:t>The DELIVER initiative provides the opportunity to test interventions in areas most affected by HIV in a collaborative and integrated network</a:t>
            </a:r>
          </a:p>
        </p:txBody>
      </p:sp>
      <p:sp>
        <p:nvSpPr>
          <p:cNvPr id="2" name="Title 1">
            <a:extLst>
              <a:ext uri="{FF2B5EF4-FFF2-40B4-BE49-F238E27FC236}">
                <a16:creationId xmlns:a16="http://schemas.microsoft.com/office/drawing/2014/main" id="{20B86963-4241-DD29-6D7E-3290E3B6EA18}"/>
              </a:ext>
            </a:extLst>
          </p:cNvPr>
          <p:cNvSpPr>
            <a:spLocks noGrp="1"/>
          </p:cNvSpPr>
          <p:nvPr>
            <p:ph type="title"/>
          </p:nvPr>
        </p:nvSpPr>
        <p:spPr>
          <a:xfrm>
            <a:off x="2721935" y="73891"/>
            <a:ext cx="6748130" cy="975187"/>
          </a:xfrm>
        </p:spPr>
        <p:txBody>
          <a:bodyPr>
            <a:normAutofit/>
          </a:bodyPr>
          <a:lstStyle/>
          <a:p>
            <a:r>
              <a:rPr lang="en-TH" dirty="0"/>
              <a:t>Summary</a:t>
            </a:r>
          </a:p>
        </p:txBody>
      </p:sp>
    </p:spTree>
    <p:extLst>
      <p:ext uri="{BB962C8B-B14F-4D97-AF65-F5344CB8AC3E}">
        <p14:creationId xmlns:p14="http://schemas.microsoft.com/office/powerpoint/2010/main" val="121104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p:cTn id="6" dur="indefinite"/>
                                        <p:tgtEl>
                                          <p:spTgt spid="3">
                                            <p:txEl>
                                              <p:pRg st="2" end="2"/>
                                            </p:txEl>
                                          </p:spTgt>
                                        </p:tgtEl>
                                        <p:attrNameLst>
                                          <p:attrName>style.opacity</p:attrName>
                                        </p:attrNameLst>
                                      </p:cBhvr>
                                      <p:to>
                                        <p:strVal val="0.25"/>
                                      </p:to>
                                    </p:set>
                                    <p:animEffect filter="image" prLst="opacity: 0.25">
                                      <p:cBhvr rctx="IE">
                                        <p:cTn id="7" dur="indefinite"/>
                                        <p:tgtEl>
                                          <p:spTgt spid="3">
                                            <p:txEl>
                                              <p:pRg st="2" end="2"/>
                                            </p:txEl>
                                          </p:spTgt>
                                        </p:tgtEl>
                                      </p:cBhvr>
                                    </p:animEffect>
                                  </p:childTnLst>
                                </p:cTn>
                              </p:par>
                              <p:par>
                                <p:cTn id="8" presetID="9" presetClass="emph" presetSubtype="0" nodeType="withEffect">
                                  <p:stCondLst>
                                    <p:cond delay="0"/>
                                  </p:stCondLst>
                                  <p:childTnLst>
                                    <p:set>
                                      <p:cBhvr>
                                        <p:cTn id="9" dur="indefinite"/>
                                        <p:tgtEl>
                                          <p:spTgt spid="3">
                                            <p:txEl>
                                              <p:pRg st="4" end="4"/>
                                            </p:txEl>
                                          </p:spTgt>
                                        </p:tgtEl>
                                        <p:attrNameLst>
                                          <p:attrName>style.opacity</p:attrName>
                                        </p:attrNameLst>
                                      </p:cBhvr>
                                      <p:to>
                                        <p:strVal val="0.25"/>
                                      </p:to>
                                    </p:set>
                                    <p:animEffect filter="image" prLst="opacity: 0.25">
                                      <p:cBhvr rctx="IE">
                                        <p:cTn id="10" dur="indefinite"/>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DAA2F22E-E3E7-321C-0FAB-7F49BA27EAA1}"/>
              </a:ext>
            </a:extLst>
          </p:cNvPr>
          <p:cNvGrpSpPr/>
          <p:nvPr/>
        </p:nvGrpSpPr>
        <p:grpSpPr>
          <a:xfrm>
            <a:off x="1383958" y="1673893"/>
            <a:ext cx="9123455" cy="4254532"/>
            <a:chOff x="1383958" y="1673893"/>
            <a:chExt cx="9123455" cy="4254532"/>
          </a:xfrm>
        </p:grpSpPr>
        <p:pic>
          <p:nvPicPr>
            <p:cNvPr id="19" name="Picture 18">
              <a:extLst>
                <a:ext uri="{FF2B5EF4-FFF2-40B4-BE49-F238E27FC236}">
                  <a16:creationId xmlns:a16="http://schemas.microsoft.com/office/drawing/2014/main" id="{0C6C6149-595D-7A46-9DD6-67B8F7A0D952}"/>
                </a:ext>
              </a:extLst>
            </p:cNvPr>
            <p:cNvPicPr>
              <a:picLocks noChangeAspect="1"/>
            </p:cNvPicPr>
            <p:nvPr/>
          </p:nvPicPr>
          <p:blipFill>
            <a:blip r:embed="rId3"/>
            <a:srcRect t="17028" b="17028"/>
            <a:stretch/>
          </p:blipFill>
          <p:spPr>
            <a:xfrm>
              <a:off x="1383958" y="1673893"/>
              <a:ext cx="9123455" cy="4254532"/>
            </a:xfrm>
            <a:prstGeom prst="rect">
              <a:avLst/>
            </a:prstGeom>
          </p:spPr>
        </p:pic>
        <p:sp>
          <p:nvSpPr>
            <p:cNvPr id="10244" name="Rectangle 27"/>
            <p:cNvSpPr>
              <a:spLocks noChangeArrowheads="1"/>
            </p:cNvSpPr>
            <p:nvPr/>
          </p:nvSpPr>
          <p:spPr bwMode="auto">
            <a:xfrm>
              <a:off x="4746077" y="2839996"/>
              <a:ext cx="2699848" cy="7999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defTabSz="935038" eaLnBrk="0" hangingPunct="0">
                <a:defRPr>
                  <a:solidFill>
                    <a:schemeClr val="tx1"/>
                  </a:solidFill>
                  <a:latin typeface="Arial" charset="0"/>
                  <a:ea typeface="ＭＳ Ｐゴシック" pitchFamily="34" charset="-128"/>
                </a:defRPr>
              </a:lvl1pPr>
              <a:lvl2pPr marL="37931725" indent="-37474525" defTabSz="935038" eaLnBrk="0" hangingPunct="0">
                <a:defRPr>
                  <a:solidFill>
                    <a:schemeClr val="tx1"/>
                  </a:solidFill>
                  <a:latin typeface="Arial" charset="0"/>
                  <a:ea typeface="ＭＳ Ｐゴシック" pitchFamily="34" charset="-128"/>
                </a:defRPr>
              </a:lvl2pPr>
              <a:lvl3pPr marL="1143000" indent="-228600" defTabSz="935038" eaLnBrk="0" hangingPunct="0">
                <a:defRPr>
                  <a:solidFill>
                    <a:schemeClr val="tx1"/>
                  </a:solidFill>
                  <a:latin typeface="Arial" charset="0"/>
                  <a:ea typeface="ＭＳ Ｐゴシック" pitchFamily="34" charset="-128"/>
                </a:defRPr>
              </a:lvl3pPr>
              <a:lvl4pPr marL="1600200" indent="-228600" defTabSz="935038" eaLnBrk="0" hangingPunct="0">
                <a:defRPr>
                  <a:solidFill>
                    <a:schemeClr val="tx1"/>
                  </a:solidFill>
                  <a:latin typeface="Arial" charset="0"/>
                  <a:ea typeface="ＭＳ Ｐゴシック" pitchFamily="34" charset="-128"/>
                </a:defRPr>
              </a:lvl4pPr>
              <a:lvl5pPr marL="2057400" indent="-228600" defTabSz="935038" eaLnBrk="0" hangingPunct="0">
                <a:defRPr>
                  <a:solidFill>
                    <a:schemeClr val="tx1"/>
                  </a:solidFill>
                  <a:latin typeface="Arial" charset="0"/>
                  <a:ea typeface="ＭＳ Ｐゴシック" pitchFamily="34" charset="-128"/>
                </a:defRPr>
              </a:lvl5pPr>
              <a:lvl6pPr marL="2514600" indent="-228600" defTabSz="935038"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35038"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35038"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35038" eaLnBrk="0" fontAlgn="base" hangingPunct="0">
                <a:spcBef>
                  <a:spcPct val="0"/>
                </a:spcBef>
                <a:spcAft>
                  <a:spcPct val="0"/>
                </a:spcAft>
                <a:defRPr>
                  <a:solidFill>
                    <a:schemeClr val="tx1"/>
                  </a:solidFill>
                  <a:latin typeface="Arial" charset="0"/>
                  <a:ea typeface="ＭＳ Ｐゴシック" pitchFamily="34" charset="-128"/>
                </a:defRPr>
              </a:lvl9pPr>
            </a:lstStyle>
            <a:p>
              <a:pPr algn="ctr">
                <a:lnSpc>
                  <a:spcPct val="75000"/>
                </a:lnSpc>
                <a:spcAft>
                  <a:spcPts val="0"/>
                </a:spcAft>
              </a:pPr>
              <a:r>
                <a:rPr lang="en-US" altLang="en-US" sz="1422" b="1" dirty="0">
                  <a:solidFill>
                    <a:srgbClr val="373737"/>
                  </a:solidFill>
                  <a:effectLst>
                    <a:glow rad="139700">
                      <a:schemeClr val="bg1">
                        <a:alpha val="40000"/>
                      </a:schemeClr>
                    </a:glow>
                  </a:effectLst>
                </a:rPr>
                <a:t>Middle East and North Africa</a:t>
              </a:r>
            </a:p>
            <a:p>
              <a:pPr algn="ctr">
                <a:lnSpc>
                  <a:spcPct val="75000"/>
                </a:lnSpc>
                <a:spcBef>
                  <a:spcPts val="237"/>
                </a:spcBef>
                <a:spcAft>
                  <a:spcPts val="119"/>
                </a:spcAft>
              </a:pPr>
              <a:r>
                <a:rPr lang="en-US" altLang="en-US" sz="1659" b="1" dirty="0">
                  <a:solidFill>
                    <a:srgbClr val="373737"/>
                  </a:solidFill>
                  <a:effectLst>
                    <a:glow rad="139700">
                      <a:schemeClr val="bg1">
                        <a:alpha val="40000"/>
                      </a:schemeClr>
                    </a:glow>
                  </a:effectLst>
                </a:rPr>
                <a:t>240 000</a:t>
              </a:r>
            </a:p>
            <a:p>
              <a:pPr algn="ctr">
                <a:lnSpc>
                  <a:spcPct val="60000"/>
                </a:lnSpc>
              </a:pPr>
              <a:r>
                <a:rPr lang="en-US" altLang="en-US" sz="1185" b="1" dirty="0">
                  <a:solidFill>
                    <a:srgbClr val="5F5F5F"/>
                  </a:solidFill>
                  <a:effectLst>
                    <a:glow rad="139700">
                      <a:schemeClr val="bg1">
                        <a:alpha val="40000"/>
                      </a:schemeClr>
                    </a:glow>
                  </a:effectLst>
                  <a:latin typeface="Arial Narrow" pitchFamily="34" charset="0"/>
                </a:rPr>
                <a:t>[200 000–320 000]</a:t>
              </a:r>
            </a:p>
          </p:txBody>
        </p:sp>
        <p:sp>
          <p:nvSpPr>
            <p:cNvPr id="10245" name="Rectangle 28"/>
            <p:cNvSpPr>
              <a:spLocks noChangeArrowheads="1"/>
            </p:cNvSpPr>
            <p:nvPr/>
          </p:nvSpPr>
          <p:spPr bwMode="auto">
            <a:xfrm>
              <a:off x="3998822" y="3807072"/>
              <a:ext cx="2699848" cy="7999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defTabSz="935038" eaLnBrk="0" hangingPunct="0">
                <a:defRPr>
                  <a:solidFill>
                    <a:schemeClr val="tx1"/>
                  </a:solidFill>
                  <a:latin typeface="Arial" charset="0"/>
                  <a:ea typeface="ＭＳ Ｐゴシック" pitchFamily="34" charset="-128"/>
                </a:defRPr>
              </a:lvl1pPr>
              <a:lvl2pPr marL="37931725" indent="-37474525" defTabSz="935038" eaLnBrk="0" hangingPunct="0">
                <a:defRPr>
                  <a:solidFill>
                    <a:schemeClr val="tx1"/>
                  </a:solidFill>
                  <a:latin typeface="Arial" charset="0"/>
                  <a:ea typeface="ＭＳ Ｐゴシック" pitchFamily="34" charset="-128"/>
                </a:defRPr>
              </a:lvl2pPr>
              <a:lvl3pPr marL="1143000" indent="-228600" defTabSz="935038" eaLnBrk="0" hangingPunct="0">
                <a:defRPr>
                  <a:solidFill>
                    <a:schemeClr val="tx1"/>
                  </a:solidFill>
                  <a:latin typeface="Arial" charset="0"/>
                  <a:ea typeface="ＭＳ Ｐゴシック" pitchFamily="34" charset="-128"/>
                </a:defRPr>
              </a:lvl3pPr>
              <a:lvl4pPr marL="1600200" indent="-228600" defTabSz="935038" eaLnBrk="0" hangingPunct="0">
                <a:defRPr>
                  <a:solidFill>
                    <a:schemeClr val="tx1"/>
                  </a:solidFill>
                  <a:latin typeface="Arial" charset="0"/>
                  <a:ea typeface="ＭＳ Ｐゴシック" pitchFamily="34" charset="-128"/>
                </a:defRPr>
              </a:lvl4pPr>
              <a:lvl5pPr marL="2057400" indent="-228600" defTabSz="935038" eaLnBrk="0" hangingPunct="0">
                <a:defRPr>
                  <a:solidFill>
                    <a:schemeClr val="tx1"/>
                  </a:solidFill>
                  <a:latin typeface="Arial" charset="0"/>
                  <a:ea typeface="ＭＳ Ｐゴシック" pitchFamily="34" charset="-128"/>
                </a:defRPr>
              </a:lvl5pPr>
              <a:lvl6pPr marL="2514600" indent="-228600" defTabSz="935038"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35038"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35038"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35038" eaLnBrk="0" fontAlgn="base" hangingPunct="0">
                <a:spcBef>
                  <a:spcPct val="0"/>
                </a:spcBef>
                <a:spcAft>
                  <a:spcPct val="0"/>
                </a:spcAft>
                <a:defRPr>
                  <a:solidFill>
                    <a:schemeClr val="tx1"/>
                  </a:solidFill>
                  <a:latin typeface="Arial" charset="0"/>
                  <a:ea typeface="ＭＳ Ｐゴシック" pitchFamily="34" charset="-128"/>
                </a:defRPr>
              </a:lvl9pPr>
            </a:lstStyle>
            <a:p>
              <a:pPr algn="ctr">
                <a:lnSpc>
                  <a:spcPct val="75000"/>
                </a:lnSpc>
                <a:spcAft>
                  <a:spcPts val="0"/>
                </a:spcAft>
              </a:pPr>
              <a:r>
                <a:rPr lang="en-US" altLang="en-US" sz="1422" b="1" dirty="0">
                  <a:solidFill>
                    <a:srgbClr val="373737"/>
                  </a:solidFill>
                  <a:effectLst>
                    <a:glow rad="139700">
                      <a:schemeClr val="bg1">
                        <a:alpha val="40000"/>
                      </a:schemeClr>
                    </a:glow>
                  </a:effectLst>
                </a:rPr>
                <a:t>Western and central Africa</a:t>
              </a:r>
            </a:p>
            <a:p>
              <a:pPr algn="ctr">
                <a:lnSpc>
                  <a:spcPct val="75000"/>
                </a:lnSpc>
                <a:spcBef>
                  <a:spcPts val="237"/>
                </a:spcBef>
                <a:spcAft>
                  <a:spcPts val="119"/>
                </a:spcAft>
              </a:pPr>
              <a:r>
                <a:rPr lang="en-US" altLang="en-US" sz="1659" b="1" dirty="0">
                  <a:solidFill>
                    <a:srgbClr val="373737"/>
                  </a:solidFill>
                  <a:effectLst>
                    <a:glow rad="139700">
                      <a:schemeClr val="bg1">
                        <a:alpha val="40000"/>
                      </a:schemeClr>
                    </a:glow>
                  </a:effectLst>
                </a:rPr>
                <a:t>5.2 million</a:t>
              </a:r>
            </a:p>
            <a:p>
              <a:pPr algn="ctr">
                <a:lnSpc>
                  <a:spcPct val="60000"/>
                </a:lnSpc>
              </a:pPr>
              <a:r>
                <a:rPr lang="en-US" altLang="en-US" sz="1185" b="1" dirty="0">
                  <a:solidFill>
                    <a:srgbClr val="5F5F5F"/>
                  </a:solidFill>
                  <a:effectLst>
                    <a:glow rad="139700">
                      <a:schemeClr val="bg1">
                        <a:alpha val="40000"/>
                      </a:schemeClr>
                    </a:glow>
                  </a:effectLst>
                  <a:latin typeface="Arial Narrow" pitchFamily="34" charset="0"/>
                </a:rPr>
                <a:t>[4.6 million–6.0 million]</a:t>
              </a:r>
            </a:p>
          </p:txBody>
        </p:sp>
        <p:sp>
          <p:nvSpPr>
            <p:cNvPr id="10246" name="Rectangle 29"/>
            <p:cNvSpPr>
              <a:spLocks noChangeArrowheads="1"/>
            </p:cNvSpPr>
            <p:nvPr/>
          </p:nvSpPr>
          <p:spPr bwMode="auto">
            <a:xfrm>
              <a:off x="6163204" y="1796788"/>
              <a:ext cx="2699848" cy="7999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defTabSz="935038" eaLnBrk="0" hangingPunct="0">
                <a:defRPr>
                  <a:solidFill>
                    <a:schemeClr val="tx1"/>
                  </a:solidFill>
                  <a:latin typeface="Arial" charset="0"/>
                  <a:ea typeface="ＭＳ Ｐゴシック" pitchFamily="34" charset="-128"/>
                </a:defRPr>
              </a:lvl1pPr>
              <a:lvl2pPr marL="37931725" indent="-37474525" defTabSz="935038" eaLnBrk="0" hangingPunct="0">
                <a:defRPr>
                  <a:solidFill>
                    <a:schemeClr val="tx1"/>
                  </a:solidFill>
                  <a:latin typeface="Arial" charset="0"/>
                  <a:ea typeface="ＭＳ Ｐゴシック" pitchFamily="34" charset="-128"/>
                </a:defRPr>
              </a:lvl2pPr>
              <a:lvl3pPr marL="1143000" indent="-228600" defTabSz="935038" eaLnBrk="0" hangingPunct="0">
                <a:defRPr>
                  <a:solidFill>
                    <a:schemeClr val="tx1"/>
                  </a:solidFill>
                  <a:latin typeface="Arial" charset="0"/>
                  <a:ea typeface="ＭＳ Ｐゴシック" pitchFamily="34" charset="-128"/>
                </a:defRPr>
              </a:lvl3pPr>
              <a:lvl4pPr marL="1600200" indent="-228600" defTabSz="935038" eaLnBrk="0" hangingPunct="0">
                <a:defRPr>
                  <a:solidFill>
                    <a:schemeClr val="tx1"/>
                  </a:solidFill>
                  <a:latin typeface="Arial" charset="0"/>
                  <a:ea typeface="ＭＳ Ｐゴシック" pitchFamily="34" charset="-128"/>
                </a:defRPr>
              </a:lvl4pPr>
              <a:lvl5pPr marL="2057400" indent="-228600" defTabSz="935038" eaLnBrk="0" hangingPunct="0">
                <a:defRPr>
                  <a:solidFill>
                    <a:schemeClr val="tx1"/>
                  </a:solidFill>
                  <a:latin typeface="Arial" charset="0"/>
                  <a:ea typeface="ＭＳ Ｐゴシック" pitchFamily="34" charset="-128"/>
                </a:defRPr>
              </a:lvl5pPr>
              <a:lvl6pPr marL="2514600" indent="-228600" defTabSz="935038"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35038"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35038"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35038" eaLnBrk="0" fontAlgn="base" hangingPunct="0">
                <a:spcBef>
                  <a:spcPct val="0"/>
                </a:spcBef>
                <a:spcAft>
                  <a:spcPct val="0"/>
                </a:spcAft>
                <a:defRPr>
                  <a:solidFill>
                    <a:schemeClr val="tx1"/>
                  </a:solidFill>
                  <a:latin typeface="Arial" charset="0"/>
                  <a:ea typeface="ＭＳ Ｐゴシック" pitchFamily="34" charset="-128"/>
                </a:defRPr>
              </a:lvl9pPr>
            </a:lstStyle>
            <a:p>
              <a:pPr algn="ctr">
                <a:lnSpc>
                  <a:spcPct val="75000"/>
                </a:lnSpc>
                <a:spcAft>
                  <a:spcPts val="0"/>
                </a:spcAft>
              </a:pPr>
              <a:r>
                <a:rPr lang="en-US" altLang="en-US" sz="1422" b="1" dirty="0">
                  <a:solidFill>
                    <a:srgbClr val="373737"/>
                  </a:solidFill>
                  <a:effectLst>
                    <a:glow rad="139700">
                      <a:schemeClr val="bg1">
                        <a:alpha val="40000"/>
                      </a:schemeClr>
                    </a:glow>
                  </a:effectLst>
                  <a:latin typeface="Arial"/>
                  <a:ea typeface="ＭＳ Ｐゴシック"/>
                  <a:cs typeface="Arial"/>
                </a:rPr>
                <a:t>E</a:t>
              </a:r>
              <a:r>
                <a:rPr lang="en-US" altLang="en-US" sz="1422" b="1" dirty="0">
                  <a:solidFill>
                    <a:srgbClr val="373737"/>
                  </a:solidFill>
                  <a:effectLst>
                    <a:glow rad="139700">
                      <a:schemeClr val="bg1">
                        <a:alpha val="40000"/>
                      </a:schemeClr>
                    </a:glow>
                  </a:effectLst>
                  <a:latin typeface="Arial Bold"/>
                  <a:ea typeface="ＭＳ Ｐゴシック"/>
                  <a:cs typeface="Arial Bold"/>
                </a:rPr>
                <a:t>astern Europe </a:t>
              </a:r>
              <a:br>
                <a:rPr lang="en-US" altLang="en-US" sz="1422" b="1" dirty="0">
                  <a:solidFill>
                    <a:srgbClr val="373737"/>
                  </a:solidFill>
                  <a:effectLst>
                    <a:glow rad="139700">
                      <a:schemeClr val="bg1">
                        <a:alpha val="40000"/>
                      </a:schemeClr>
                    </a:glow>
                  </a:effectLst>
                  <a:latin typeface="Arial Bold"/>
                </a:rPr>
              </a:br>
              <a:r>
                <a:rPr lang="en-US" altLang="en-US" sz="1422" b="1" dirty="0">
                  <a:solidFill>
                    <a:srgbClr val="373737"/>
                  </a:solidFill>
                  <a:effectLst>
                    <a:glow rad="139700">
                      <a:schemeClr val="bg1">
                        <a:alpha val="40000"/>
                      </a:schemeClr>
                    </a:glow>
                  </a:effectLst>
                  <a:latin typeface="Arial Bold"/>
                  <a:ea typeface="ＭＳ Ｐゴシック"/>
                  <a:cs typeface="Arial Bold"/>
                </a:rPr>
                <a:t>and central Asia</a:t>
              </a:r>
            </a:p>
            <a:p>
              <a:pPr algn="ctr">
                <a:lnSpc>
                  <a:spcPct val="75000"/>
                </a:lnSpc>
                <a:spcBef>
                  <a:spcPts val="237"/>
                </a:spcBef>
                <a:spcAft>
                  <a:spcPts val="119"/>
                </a:spcAft>
              </a:pPr>
              <a:r>
                <a:rPr lang="en-US" altLang="en-US" sz="1659" b="1" dirty="0">
                  <a:solidFill>
                    <a:srgbClr val="373737"/>
                  </a:solidFill>
                  <a:effectLst>
                    <a:glow rad="139700">
                      <a:schemeClr val="bg1">
                        <a:alpha val="40000"/>
                      </a:schemeClr>
                    </a:glow>
                  </a:effectLst>
                  <a:latin typeface="Arial Bold"/>
                  <a:ea typeface="ＭＳ Ｐゴシック"/>
                  <a:cs typeface="Arial Bold"/>
                </a:rPr>
                <a:t>2 million </a:t>
              </a:r>
            </a:p>
            <a:p>
              <a:pPr algn="ctr">
                <a:lnSpc>
                  <a:spcPct val="60000"/>
                </a:lnSpc>
              </a:pPr>
              <a:r>
                <a:rPr lang="en-US" altLang="en-US" sz="1185" b="1" dirty="0">
                  <a:solidFill>
                    <a:srgbClr val="5F5F5F"/>
                  </a:solidFill>
                  <a:effectLst>
                    <a:glow rad="139700">
                      <a:schemeClr val="bg1">
                        <a:alpha val="40000"/>
                      </a:schemeClr>
                    </a:glow>
                  </a:effectLst>
                  <a:latin typeface="Arial Narrow"/>
                  <a:ea typeface="ＭＳ Ｐゴシック"/>
                </a:rPr>
                <a:t>[1.8 million–2.1 million]</a:t>
              </a:r>
            </a:p>
          </p:txBody>
        </p:sp>
        <p:sp>
          <p:nvSpPr>
            <p:cNvPr id="10247" name="Rectangle 30"/>
            <p:cNvSpPr>
              <a:spLocks noChangeArrowheads="1"/>
            </p:cNvSpPr>
            <p:nvPr/>
          </p:nvSpPr>
          <p:spPr bwMode="auto">
            <a:xfrm>
              <a:off x="7298580" y="3676888"/>
              <a:ext cx="2699848" cy="7999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defTabSz="935038" eaLnBrk="0" hangingPunct="0">
                <a:tabLst>
                  <a:tab pos="285750" algn="l"/>
                </a:tabLst>
                <a:defRPr>
                  <a:solidFill>
                    <a:schemeClr val="tx1"/>
                  </a:solidFill>
                  <a:latin typeface="Arial" charset="0"/>
                  <a:ea typeface="ＭＳ Ｐゴシック" pitchFamily="34" charset="-128"/>
                </a:defRPr>
              </a:lvl1pPr>
              <a:lvl2pPr marL="37931725" indent="-37474525" defTabSz="935038" eaLnBrk="0" hangingPunct="0">
                <a:tabLst>
                  <a:tab pos="285750" algn="l"/>
                </a:tabLst>
                <a:defRPr>
                  <a:solidFill>
                    <a:schemeClr val="tx1"/>
                  </a:solidFill>
                  <a:latin typeface="Arial" charset="0"/>
                  <a:ea typeface="ＭＳ Ｐゴシック" pitchFamily="34" charset="-128"/>
                </a:defRPr>
              </a:lvl2pPr>
              <a:lvl3pPr marL="1143000" indent="-228600" defTabSz="935038" eaLnBrk="0" hangingPunct="0">
                <a:tabLst>
                  <a:tab pos="285750" algn="l"/>
                </a:tabLst>
                <a:defRPr>
                  <a:solidFill>
                    <a:schemeClr val="tx1"/>
                  </a:solidFill>
                  <a:latin typeface="Arial" charset="0"/>
                  <a:ea typeface="ＭＳ Ｐゴシック" pitchFamily="34" charset="-128"/>
                </a:defRPr>
              </a:lvl3pPr>
              <a:lvl4pPr marL="1600200" indent="-228600" defTabSz="935038" eaLnBrk="0" hangingPunct="0">
                <a:tabLst>
                  <a:tab pos="285750" algn="l"/>
                </a:tabLst>
                <a:defRPr>
                  <a:solidFill>
                    <a:schemeClr val="tx1"/>
                  </a:solidFill>
                  <a:latin typeface="Arial" charset="0"/>
                  <a:ea typeface="ＭＳ Ｐゴシック" pitchFamily="34" charset="-128"/>
                </a:defRPr>
              </a:lvl4pPr>
              <a:lvl5pPr marL="2057400" indent="-228600" defTabSz="935038" eaLnBrk="0" hangingPunct="0">
                <a:tabLst>
                  <a:tab pos="285750" algn="l"/>
                </a:tabLst>
                <a:defRPr>
                  <a:solidFill>
                    <a:schemeClr val="tx1"/>
                  </a:solidFill>
                  <a:latin typeface="Arial" charset="0"/>
                  <a:ea typeface="ＭＳ Ｐゴシック" pitchFamily="34" charset="-128"/>
                </a:defRPr>
              </a:lvl5pPr>
              <a:lvl6pPr marL="2514600" indent="-228600" defTabSz="935038" eaLnBrk="0" fontAlgn="base" hangingPunct="0">
                <a:spcBef>
                  <a:spcPct val="0"/>
                </a:spcBef>
                <a:spcAft>
                  <a:spcPct val="0"/>
                </a:spcAft>
                <a:tabLst>
                  <a:tab pos="285750" algn="l"/>
                </a:tabLst>
                <a:defRPr>
                  <a:solidFill>
                    <a:schemeClr val="tx1"/>
                  </a:solidFill>
                  <a:latin typeface="Arial" charset="0"/>
                  <a:ea typeface="ＭＳ Ｐゴシック" pitchFamily="34" charset="-128"/>
                </a:defRPr>
              </a:lvl6pPr>
              <a:lvl7pPr marL="2971800" indent="-228600" defTabSz="935038" eaLnBrk="0" fontAlgn="base" hangingPunct="0">
                <a:spcBef>
                  <a:spcPct val="0"/>
                </a:spcBef>
                <a:spcAft>
                  <a:spcPct val="0"/>
                </a:spcAft>
                <a:tabLst>
                  <a:tab pos="285750" algn="l"/>
                </a:tabLst>
                <a:defRPr>
                  <a:solidFill>
                    <a:schemeClr val="tx1"/>
                  </a:solidFill>
                  <a:latin typeface="Arial" charset="0"/>
                  <a:ea typeface="ＭＳ Ｐゴシック" pitchFamily="34" charset="-128"/>
                </a:defRPr>
              </a:lvl7pPr>
              <a:lvl8pPr marL="3429000" indent="-228600" defTabSz="935038" eaLnBrk="0" fontAlgn="base" hangingPunct="0">
                <a:spcBef>
                  <a:spcPct val="0"/>
                </a:spcBef>
                <a:spcAft>
                  <a:spcPct val="0"/>
                </a:spcAft>
                <a:tabLst>
                  <a:tab pos="285750" algn="l"/>
                </a:tabLst>
                <a:defRPr>
                  <a:solidFill>
                    <a:schemeClr val="tx1"/>
                  </a:solidFill>
                  <a:latin typeface="Arial" charset="0"/>
                  <a:ea typeface="ＭＳ Ｐゴシック" pitchFamily="34" charset="-128"/>
                </a:defRPr>
              </a:lvl8pPr>
              <a:lvl9pPr marL="3886200" indent="-228600" defTabSz="935038" eaLnBrk="0" fontAlgn="base" hangingPunct="0">
                <a:spcBef>
                  <a:spcPct val="0"/>
                </a:spcBef>
                <a:spcAft>
                  <a:spcPct val="0"/>
                </a:spcAft>
                <a:tabLst>
                  <a:tab pos="285750" algn="l"/>
                </a:tabLst>
                <a:defRPr>
                  <a:solidFill>
                    <a:schemeClr val="tx1"/>
                  </a:solidFill>
                  <a:latin typeface="Arial" charset="0"/>
                  <a:ea typeface="ＭＳ Ｐゴシック" pitchFamily="34" charset="-128"/>
                </a:defRPr>
              </a:lvl9pPr>
            </a:lstStyle>
            <a:p>
              <a:pPr algn="ctr">
                <a:lnSpc>
                  <a:spcPct val="75000"/>
                </a:lnSpc>
                <a:spcAft>
                  <a:spcPts val="0"/>
                </a:spcAft>
              </a:pPr>
              <a:r>
                <a:rPr lang="en-US" altLang="en-US" sz="1422" b="1" dirty="0">
                  <a:solidFill>
                    <a:srgbClr val="373737"/>
                  </a:solidFill>
                  <a:effectLst>
                    <a:glow rad="139700">
                      <a:schemeClr val="bg1">
                        <a:alpha val="40000"/>
                      </a:schemeClr>
                    </a:glow>
                  </a:effectLst>
                  <a:latin typeface="Arial"/>
                  <a:ea typeface="ＭＳ Ｐゴシック"/>
                  <a:cs typeface="Arial"/>
                </a:rPr>
                <a:t>Asia and the Pacific</a:t>
              </a:r>
            </a:p>
            <a:p>
              <a:pPr algn="ctr">
                <a:lnSpc>
                  <a:spcPct val="75000"/>
                </a:lnSpc>
                <a:spcBef>
                  <a:spcPts val="237"/>
                </a:spcBef>
                <a:spcAft>
                  <a:spcPts val="119"/>
                </a:spcAft>
              </a:pPr>
              <a:r>
                <a:rPr lang="en-US" altLang="en-US" sz="1659" b="1" dirty="0">
                  <a:solidFill>
                    <a:srgbClr val="373737"/>
                  </a:solidFill>
                  <a:effectLst>
                    <a:glow rad="139700">
                      <a:schemeClr val="bg1">
                        <a:alpha val="40000"/>
                      </a:schemeClr>
                    </a:glow>
                  </a:effectLst>
                  <a:latin typeface="Arial"/>
                  <a:ea typeface="ＭＳ Ｐゴシック"/>
                  <a:cs typeface="Arial"/>
                </a:rPr>
                <a:t>7.1 million</a:t>
              </a:r>
            </a:p>
            <a:p>
              <a:pPr algn="ctr">
                <a:lnSpc>
                  <a:spcPct val="60000"/>
                </a:lnSpc>
              </a:pPr>
              <a:r>
                <a:rPr lang="en-US" altLang="en-US" sz="1185" b="1" dirty="0">
                  <a:solidFill>
                    <a:srgbClr val="5F5F5F"/>
                  </a:solidFill>
                  <a:effectLst>
                    <a:glow rad="139700">
                      <a:schemeClr val="bg1">
                        <a:alpha val="40000"/>
                      </a:schemeClr>
                    </a:glow>
                  </a:effectLst>
                  <a:latin typeface="Arial"/>
                  <a:ea typeface="ＭＳ Ｐゴシック"/>
                  <a:cs typeface="Arial"/>
                </a:rPr>
                <a:t>[6.4 million–8 million]</a:t>
              </a:r>
            </a:p>
          </p:txBody>
        </p:sp>
        <p:sp>
          <p:nvSpPr>
            <p:cNvPr id="10248" name="Rectangle 32"/>
            <p:cNvSpPr>
              <a:spLocks noChangeArrowheads="1"/>
            </p:cNvSpPr>
            <p:nvPr/>
          </p:nvSpPr>
          <p:spPr bwMode="auto">
            <a:xfrm>
              <a:off x="2936306" y="1907264"/>
              <a:ext cx="2699848" cy="7999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defTabSz="935038" eaLnBrk="0" hangingPunct="0">
                <a:defRPr>
                  <a:solidFill>
                    <a:schemeClr val="tx1"/>
                  </a:solidFill>
                  <a:latin typeface="Arial" charset="0"/>
                  <a:ea typeface="ＭＳ Ｐゴシック" pitchFamily="34" charset="-128"/>
                </a:defRPr>
              </a:lvl1pPr>
              <a:lvl2pPr marL="37931725" indent="-37474525" defTabSz="935038" eaLnBrk="0" hangingPunct="0">
                <a:defRPr>
                  <a:solidFill>
                    <a:schemeClr val="tx1"/>
                  </a:solidFill>
                  <a:latin typeface="Arial" charset="0"/>
                  <a:ea typeface="ＭＳ Ｐゴシック" pitchFamily="34" charset="-128"/>
                </a:defRPr>
              </a:lvl2pPr>
              <a:lvl3pPr marL="1143000" indent="-228600" defTabSz="935038" eaLnBrk="0" hangingPunct="0">
                <a:defRPr>
                  <a:solidFill>
                    <a:schemeClr val="tx1"/>
                  </a:solidFill>
                  <a:latin typeface="Arial" charset="0"/>
                  <a:ea typeface="ＭＳ Ｐゴシック" pitchFamily="34" charset="-128"/>
                </a:defRPr>
              </a:lvl3pPr>
              <a:lvl4pPr marL="1600200" indent="-228600" defTabSz="935038" eaLnBrk="0" hangingPunct="0">
                <a:defRPr>
                  <a:solidFill>
                    <a:schemeClr val="tx1"/>
                  </a:solidFill>
                  <a:latin typeface="Arial" charset="0"/>
                  <a:ea typeface="ＭＳ Ｐゴシック" pitchFamily="34" charset="-128"/>
                </a:defRPr>
              </a:lvl4pPr>
              <a:lvl5pPr marL="2057400" indent="-228600" defTabSz="935038" eaLnBrk="0" hangingPunct="0">
                <a:defRPr>
                  <a:solidFill>
                    <a:schemeClr val="tx1"/>
                  </a:solidFill>
                  <a:latin typeface="Arial" charset="0"/>
                  <a:ea typeface="ＭＳ Ｐゴシック" pitchFamily="34" charset="-128"/>
                </a:defRPr>
              </a:lvl5pPr>
              <a:lvl6pPr marL="2514600" indent="-228600" defTabSz="935038"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35038"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35038"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35038" eaLnBrk="0" fontAlgn="base" hangingPunct="0">
                <a:spcBef>
                  <a:spcPct val="0"/>
                </a:spcBef>
                <a:spcAft>
                  <a:spcPct val="0"/>
                </a:spcAft>
                <a:defRPr>
                  <a:solidFill>
                    <a:schemeClr val="tx1"/>
                  </a:solidFill>
                  <a:latin typeface="Arial" charset="0"/>
                  <a:ea typeface="ＭＳ Ｐゴシック" pitchFamily="34" charset="-128"/>
                </a:defRPr>
              </a:lvl9pPr>
            </a:lstStyle>
            <a:p>
              <a:pPr algn="ctr">
                <a:lnSpc>
                  <a:spcPct val="75000"/>
                </a:lnSpc>
                <a:spcAft>
                  <a:spcPts val="0"/>
                </a:spcAft>
              </a:pPr>
              <a:r>
                <a:rPr lang="en-US" altLang="en-US" sz="1422" b="1" dirty="0">
                  <a:solidFill>
                    <a:srgbClr val="373737"/>
                  </a:solidFill>
                  <a:effectLst>
                    <a:glow rad="139700">
                      <a:schemeClr val="bg1">
                        <a:alpha val="40000"/>
                      </a:schemeClr>
                    </a:glow>
                  </a:effectLst>
                  <a:latin typeface="+mn-lt"/>
                </a:rPr>
                <a:t>Western and central Europe and North America</a:t>
              </a:r>
            </a:p>
            <a:p>
              <a:pPr algn="ctr" eaLnBrk="1" hangingPunct="1">
                <a:lnSpc>
                  <a:spcPct val="75000"/>
                </a:lnSpc>
                <a:spcBef>
                  <a:spcPts val="237"/>
                </a:spcBef>
                <a:spcAft>
                  <a:spcPts val="119"/>
                </a:spcAft>
              </a:pPr>
              <a:r>
                <a:rPr lang="en-US" altLang="en-US" sz="1659" b="1" dirty="0">
                  <a:solidFill>
                    <a:srgbClr val="373737"/>
                  </a:solidFill>
                  <a:effectLst>
                    <a:glow rad="139700">
                      <a:schemeClr val="bg1">
                        <a:alpha val="40000"/>
                      </a:schemeClr>
                    </a:glow>
                  </a:effectLst>
                  <a:latin typeface="+mn-lt"/>
                </a:rPr>
                <a:t>2.4 million </a:t>
              </a:r>
            </a:p>
            <a:p>
              <a:pPr algn="ctr" eaLnBrk="1" hangingPunct="1">
                <a:lnSpc>
                  <a:spcPct val="60000"/>
                </a:lnSpc>
              </a:pPr>
              <a:r>
                <a:rPr lang="en-US" altLang="en-US" sz="1185" b="1" dirty="0">
                  <a:solidFill>
                    <a:srgbClr val="5F5F5F"/>
                  </a:solidFill>
                  <a:effectLst>
                    <a:glow rad="139700">
                      <a:schemeClr val="bg1">
                        <a:alpha val="40000"/>
                      </a:schemeClr>
                    </a:glow>
                  </a:effectLst>
                  <a:latin typeface="Arial Narrow" pitchFamily="34" charset="0"/>
                </a:rPr>
                <a:t>[2.1 million–2.6 million]</a:t>
              </a:r>
            </a:p>
          </p:txBody>
        </p:sp>
        <p:sp>
          <p:nvSpPr>
            <p:cNvPr id="10249" name="Rectangle 33"/>
            <p:cNvSpPr>
              <a:spLocks noChangeArrowheads="1"/>
            </p:cNvSpPr>
            <p:nvPr/>
          </p:nvSpPr>
          <p:spPr bwMode="auto">
            <a:xfrm>
              <a:off x="2805255" y="4533385"/>
              <a:ext cx="2699848" cy="7999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defTabSz="935038" eaLnBrk="0" hangingPunct="0">
                <a:defRPr>
                  <a:solidFill>
                    <a:schemeClr val="tx1"/>
                  </a:solidFill>
                  <a:latin typeface="Arial" charset="0"/>
                  <a:ea typeface="ＭＳ Ｐゴシック" pitchFamily="34" charset="-128"/>
                </a:defRPr>
              </a:lvl1pPr>
              <a:lvl2pPr marL="37931725" indent="-37474525" defTabSz="935038" eaLnBrk="0" hangingPunct="0">
                <a:defRPr>
                  <a:solidFill>
                    <a:schemeClr val="tx1"/>
                  </a:solidFill>
                  <a:latin typeface="Arial" charset="0"/>
                  <a:ea typeface="ＭＳ Ｐゴシック" pitchFamily="34" charset="-128"/>
                </a:defRPr>
              </a:lvl2pPr>
              <a:lvl3pPr marL="1143000" indent="-228600" defTabSz="935038" eaLnBrk="0" hangingPunct="0">
                <a:defRPr>
                  <a:solidFill>
                    <a:schemeClr val="tx1"/>
                  </a:solidFill>
                  <a:latin typeface="Arial" charset="0"/>
                  <a:ea typeface="ＭＳ Ｐゴシック" pitchFamily="34" charset="-128"/>
                </a:defRPr>
              </a:lvl3pPr>
              <a:lvl4pPr marL="1600200" indent="-228600" defTabSz="935038" eaLnBrk="0" hangingPunct="0">
                <a:defRPr>
                  <a:solidFill>
                    <a:schemeClr val="tx1"/>
                  </a:solidFill>
                  <a:latin typeface="Arial" charset="0"/>
                  <a:ea typeface="ＭＳ Ｐゴシック" pitchFamily="34" charset="-128"/>
                </a:defRPr>
              </a:lvl4pPr>
              <a:lvl5pPr marL="2057400" indent="-228600" defTabSz="935038" eaLnBrk="0" hangingPunct="0">
                <a:defRPr>
                  <a:solidFill>
                    <a:schemeClr val="tx1"/>
                  </a:solidFill>
                  <a:latin typeface="Arial" charset="0"/>
                  <a:ea typeface="ＭＳ Ｐゴシック" pitchFamily="34" charset="-128"/>
                </a:defRPr>
              </a:lvl5pPr>
              <a:lvl6pPr marL="2514600" indent="-228600" defTabSz="935038"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35038"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35038"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35038" eaLnBrk="0" fontAlgn="base" hangingPunct="0">
                <a:spcBef>
                  <a:spcPct val="0"/>
                </a:spcBef>
                <a:spcAft>
                  <a:spcPct val="0"/>
                </a:spcAft>
                <a:defRPr>
                  <a:solidFill>
                    <a:schemeClr val="tx1"/>
                  </a:solidFill>
                  <a:latin typeface="Arial" charset="0"/>
                  <a:ea typeface="ＭＳ Ｐゴシック" pitchFamily="34" charset="-128"/>
                </a:defRPr>
              </a:lvl9pPr>
            </a:lstStyle>
            <a:p>
              <a:pPr algn="ctr">
                <a:lnSpc>
                  <a:spcPct val="75000"/>
                </a:lnSpc>
              </a:pPr>
              <a:r>
                <a:rPr lang="en-US" altLang="en-US" sz="1422" b="1" dirty="0">
                  <a:solidFill>
                    <a:srgbClr val="373737"/>
                  </a:solidFill>
                  <a:effectLst>
                    <a:glow rad="139700">
                      <a:schemeClr val="bg1">
                        <a:alpha val="40000"/>
                      </a:schemeClr>
                    </a:glow>
                  </a:effectLst>
                </a:rPr>
                <a:t>Latin America </a:t>
              </a:r>
            </a:p>
            <a:p>
              <a:pPr algn="ctr">
                <a:lnSpc>
                  <a:spcPct val="75000"/>
                </a:lnSpc>
                <a:spcBef>
                  <a:spcPts val="237"/>
                </a:spcBef>
                <a:spcAft>
                  <a:spcPts val="119"/>
                </a:spcAft>
              </a:pPr>
              <a:r>
                <a:rPr lang="en-US" altLang="en-US" sz="1659" b="1" dirty="0">
                  <a:solidFill>
                    <a:srgbClr val="373737"/>
                  </a:solidFill>
                  <a:effectLst>
                    <a:glow rad="139700">
                      <a:schemeClr val="bg1">
                        <a:alpha val="40000"/>
                      </a:schemeClr>
                    </a:glow>
                  </a:effectLst>
                </a:rPr>
                <a:t>2.6 million</a:t>
              </a:r>
            </a:p>
            <a:p>
              <a:pPr algn="ctr">
                <a:lnSpc>
                  <a:spcPct val="60000"/>
                </a:lnSpc>
              </a:pPr>
              <a:r>
                <a:rPr lang="en-US" altLang="en-US" sz="1185" b="1" dirty="0">
                  <a:solidFill>
                    <a:srgbClr val="5F5F5F"/>
                  </a:solidFill>
                  <a:effectLst>
                    <a:glow rad="139700">
                      <a:schemeClr val="bg1">
                        <a:alpha val="40000"/>
                      </a:schemeClr>
                    </a:glow>
                  </a:effectLst>
                  <a:latin typeface="Arial Narrow" pitchFamily="34" charset="0"/>
                </a:rPr>
                <a:t>[2.3 million–2.9 million]</a:t>
              </a:r>
            </a:p>
          </p:txBody>
        </p:sp>
        <p:sp>
          <p:nvSpPr>
            <p:cNvPr id="10250" name="Rectangle 28"/>
            <p:cNvSpPr>
              <a:spLocks noChangeArrowheads="1"/>
            </p:cNvSpPr>
            <p:nvPr/>
          </p:nvSpPr>
          <p:spPr bwMode="auto">
            <a:xfrm>
              <a:off x="5636154" y="4668113"/>
              <a:ext cx="2699848" cy="7999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defTabSz="935038" eaLnBrk="0" hangingPunct="0">
                <a:defRPr>
                  <a:solidFill>
                    <a:schemeClr val="tx1"/>
                  </a:solidFill>
                  <a:latin typeface="Arial" charset="0"/>
                  <a:ea typeface="ＭＳ Ｐゴシック" pitchFamily="34" charset="-128"/>
                </a:defRPr>
              </a:lvl1pPr>
              <a:lvl2pPr marL="37931725" indent="-37474525" defTabSz="935038" eaLnBrk="0" hangingPunct="0">
                <a:defRPr>
                  <a:solidFill>
                    <a:schemeClr val="tx1"/>
                  </a:solidFill>
                  <a:latin typeface="Arial" charset="0"/>
                  <a:ea typeface="ＭＳ Ｐゴシック" pitchFamily="34" charset="-128"/>
                </a:defRPr>
              </a:lvl2pPr>
              <a:lvl3pPr marL="1143000" indent="-228600" defTabSz="935038" eaLnBrk="0" hangingPunct="0">
                <a:defRPr>
                  <a:solidFill>
                    <a:schemeClr val="tx1"/>
                  </a:solidFill>
                  <a:latin typeface="Arial" charset="0"/>
                  <a:ea typeface="ＭＳ Ｐゴシック" pitchFamily="34" charset="-128"/>
                </a:defRPr>
              </a:lvl3pPr>
              <a:lvl4pPr marL="1600200" indent="-228600" defTabSz="935038" eaLnBrk="0" hangingPunct="0">
                <a:defRPr>
                  <a:solidFill>
                    <a:schemeClr val="tx1"/>
                  </a:solidFill>
                  <a:latin typeface="Arial" charset="0"/>
                  <a:ea typeface="ＭＳ Ｐゴシック" pitchFamily="34" charset="-128"/>
                </a:defRPr>
              </a:lvl4pPr>
              <a:lvl5pPr marL="2057400" indent="-228600" defTabSz="935038" eaLnBrk="0" hangingPunct="0">
                <a:defRPr>
                  <a:solidFill>
                    <a:schemeClr val="tx1"/>
                  </a:solidFill>
                  <a:latin typeface="Arial" charset="0"/>
                  <a:ea typeface="ＭＳ Ｐゴシック" pitchFamily="34" charset="-128"/>
                </a:defRPr>
              </a:lvl5pPr>
              <a:lvl6pPr marL="2514600" indent="-228600" defTabSz="935038"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35038"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35038"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35038" eaLnBrk="0" fontAlgn="base" hangingPunct="0">
                <a:spcBef>
                  <a:spcPct val="0"/>
                </a:spcBef>
                <a:spcAft>
                  <a:spcPct val="0"/>
                </a:spcAft>
                <a:defRPr>
                  <a:solidFill>
                    <a:schemeClr val="tx1"/>
                  </a:solidFill>
                  <a:latin typeface="Arial" charset="0"/>
                  <a:ea typeface="ＭＳ Ｐゴシック" pitchFamily="34" charset="-128"/>
                </a:defRPr>
              </a:lvl9pPr>
            </a:lstStyle>
            <a:p>
              <a:pPr algn="ctr">
                <a:lnSpc>
                  <a:spcPct val="75000"/>
                </a:lnSpc>
                <a:spcAft>
                  <a:spcPts val="0"/>
                </a:spcAft>
              </a:pPr>
              <a:r>
                <a:rPr lang="en-US" altLang="en-US" sz="1422" b="1" dirty="0">
                  <a:solidFill>
                    <a:srgbClr val="373737"/>
                  </a:solidFill>
                  <a:effectLst>
                    <a:glow rad="139700">
                      <a:schemeClr val="bg1">
                        <a:alpha val="40000"/>
                      </a:schemeClr>
                    </a:glow>
                  </a:effectLst>
                </a:rPr>
                <a:t>Eastern and southern Africa</a:t>
              </a:r>
            </a:p>
            <a:p>
              <a:pPr algn="ctr">
                <a:lnSpc>
                  <a:spcPct val="75000"/>
                </a:lnSpc>
                <a:spcBef>
                  <a:spcPts val="237"/>
                </a:spcBef>
                <a:spcAft>
                  <a:spcPts val="119"/>
                </a:spcAft>
              </a:pPr>
              <a:r>
                <a:rPr lang="en-US" altLang="en-US" sz="1659" b="1" dirty="0">
                  <a:solidFill>
                    <a:srgbClr val="373737"/>
                  </a:solidFill>
                  <a:effectLst>
                    <a:glow rad="139700">
                      <a:schemeClr val="bg1">
                        <a:alpha val="40000"/>
                      </a:schemeClr>
                    </a:glow>
                  </a:effectLst>
                </a:rPr>
                <a:t>21.1 million</a:t>
              </a:r>
            </a:p>
            <a:p>
              <a:pPr algn="ctr">
                <a:lnSpc>
                  <a:spcPct val="60000"/>
                </a:lnSpc>
              </a:pPr>
              <a:r>
                <a:rPr lang="en-US" altLang="en-US" sz="1185" b="1" dirty="0">
                  <a:solidFill>
                    <a:srgbClr val="5F5F5F"/>
                  </a:solidFill>
                  <a:effectLst>
                    <a:glow rad="139700">
                      <a:schemeClr val="bg1">
                        <a:alpha val="40000"/>
                      </a:schemeClr>
                    </a:glow>
                  </a:effectLst>
                  <a:latin typeface="Arial Narrow" pitchFamily="34" charset="0"/>
                </a:rPr>
                <a:t>[19.4 million–23.4 million]</a:t>
              </a:r>
            </a:p>
          </p:txBody>
        </p:sp>
        <p:sp>
          <p:nvSpPr>
            <p:cNvPr id="12" name="Rectangle 33"/>
            <p:cNvSpPr>
              <a:spLocks noChangeArrowheads="1"/>
            </p:cNvSpPr>
            <p:nvPr/>
          </p:nvSpPr>
          <p:spPr bwMode="auto">
            <a:xfrm>
              <a:off x="2793484" y="3042640"/>
              <a:ext cx="2699848" cy="7999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Autofit/>
            </a:bodyPr>
            <a:lstStyle>
              <a:lvl1pPr defTabSz="935038" eaLnBrk="0" hangingPunct="0">
                <a:defRPr>
                  <a:solidFill>
                    <a:schemeClr val="tx1"/>
                  </a:solidFill>
                  <a:latin typeface="Arial" charset="0"/>
                  <a:ea typeface="ＭＳ Ｐゴシック" pitchFamily="34" charset="-128"/>
                </a:defRPr>
              </a:lvl1pPr>
              <a:lvl2pPr marL="37931725" indent="-37474525" defTabSz="935038" eaLnBrk="0" hangingPunct="0">
                <a:defRPr>
                  <a:solidFill>
                    <a:schemeClr val="tx1"/>
                  </a:solidFill>
                  <a:latin typeface="Arial" charset="0"/>
                  <a:ea typeface="ＭＳ Ｐゴシック" pitchFamily="34" charset="-128"/>
                </a:defRPr>
              </a:lvl2pPr>
              <a:lvl3pPr marL="1143000" indent="-228600" defTabSz="935038" eaLnBrk="0" hangingPunct="0">
                <a:defRPr>
                  <a:solidFill>
                    <a:schemeClr val="tx1"/>
                  </a:solidFill>
                  <a:latin typeface="Arial" charset="0"/>
                  <a:ea typeface="ＭＳ Ｐゴシック" pitchFamily="34" charset="-128"/>
                </a:defRPr>
              </a:lvl3pPr>
              <a:lvl4pPr marL="1600200" indent="-228600" defTabSz="935038" eaLnBrk="0" hangingPunct="0">
                <a:defRPr>
                  <a:solidFill>
                    <a:schemeClr val="tx1"/>
                  </a:solidFill>
                  <a:latin typeface="Arial" charset="0"/>
                  <a:ea typeface="ＭＳ Ｐゴシック" pitchFamily="34" charset="-128"/>
                </a:defRPr>
              </a:lvl4pPr>
              <a:lvl5pPr marL="2057400" indent="-228600" defTabSz="935038" eaLnBrk="0" hangingPunct="0">
                <a:defRPr>
                  <a:solidFill>
                    <a:schemeClr val="tx1"/>
                  </a:solidFill>
                  <a:latin typeface="Arial" charset="0"/>
                  <a:ea typeface="ＭＳ Ｐゴシック" pitchFamily="34" charset="-128"/>
                </a:defRPr>
              </a:lvl5pPr>
              <a:lvl6pPr marL="2514600" indent="-228600" defTabSz="935038"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935038"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935038"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935038" eaLnBrk="0" fontAlgn="base" hangingPunct="0">
                <a:spcBef>
                  <a:spcPct val="0"/>
                </a:spcBef>
                <a:spcAft>
                  <a:spcPct val="0"/>
                </a:spcAft>
                <a:defRPr>
                  <a:solidFill>
                    <a:schemeClr val="tx1"/>
                  </a:solidFill>
                  <a:latin typeface="Arial" charset="0"/>
                  <a:ea typeface="ＭＳ Ｐゴシック" pitchFamily="34" charset="-128"/>
                </a:defRPr>
              </a:lvl9pPr>
            </a:lstStyle>
            <a:p>
              <a:pPr algn="ctr">
                <a:lnSpc>
                  <a:spcPct val="75000"/>
                </a:lnSpc>
              </a:pPr>
              <a:r>
                <a:rPr lang="en-US" altLang="en-US" sz="1422" b="1" dirty="0">
                  <a:solidFill>
                    <a:srgbClr val="373737"/>
                  </a:solidFill>
                  <a:effectLst>
                    <a:glow rad="139700">
                      <a:schemeClr val="bg1">
                        <a:alpha val="40000"/>
                      </a:schemeClr>
                    </a:glow>
                  </a:effectLst>
                </a:rPr>
                <a:t>Caribbean</a:t>
              </a:r>
            </a:p>
            <a:p>
              <a:pPr algn="ctr">
                <a:lnSpc>
                  <a:spcPct val="75000"/>
                </a:lnSpc>
                <a:spcBef>
                  <a:spcPts val="237"/>
                </a:spcBef>
                <a:spcAft>
                  <a:spcPts val="119"/>
                </a:spcAft>
              </a:pPr>
              <a:r>
                <a:rPr lang="en-GB" altLang="en-US" sz="1659" b="1" dirty="0">
                  <a:solidFill>
                    <a:srgbClr val="373737"/>
                  </a:solidFill>
                  <a:effectLst>
                    <a:glow rad="139700">
                      <a:schemeClr val="bg1">
                        <a:alpha val="40000"/>
                      </a:schemeClr>
                    </a:glow>
                  </a:effectLst>
                </a:rPr>
                <a:t>340 000</a:t>
              </a:r>
              <a:endParaRPr lang="en-US" altLang="en-US" sz="1659" b="1" dirty="0">
                <a:solidFill>
                  <a:srgbClr val="373737"/>
                </a:solidFill>
                <a:effectLst>
                  <a:glow rad="139700">
                    <a:schemeClr val="bg1">
                      <a:alpha val="40000"/>
                    </a:schemeClr>
                  </a:glow>
                </a:effectLst>
              </a:endParaRPr>
            </a:p>
            <a:p>
              <a:pPr algn="ctr">
                <a:lnSpc>
                  <a:spcPct val="60000"/>
                </a:lnSpc>
              </a:pPr>
              <a:r>
                <a:rPr lang="en-US" altLang="en-US" sz="1185" b="1" dirty="0">
                  <a:solidFill>
                    <a:srgbClr val="5F5F5F"/>
                  </a:solidFill>
                  <a:effectLst>
                    <a:glow rad="139700">
                      <a:schemeClr val="bg1">
                        <a:alpha val="40000"/>
                      </a:schemeClr>
                    </a:glow>
                  </a:effectLst>
                  <a:latin typeface="Arial Narrow" pitchFamily="34" charset="0"/>
                </a:rPr>
                <a:t>[290 000–400 000]</a:t>
              </a:r>
            </a:p>
          </p:txBody>
        </p:sp>
      </p:grpSp>
      <p:sp>
        <p:nvSpPr>
          <p:cNvPr id="6" name="Title 5">
            <a:extLst>
              <a:ext uri="{FF2B5EF4-FFF2-40B4-BE49-F238E27FC236}">
                <a16:creationId xmlns:a16="http://schemas.microsoft.com/office/drawing/2014/main" id="{371A7489-508F-DF2B-E34C-D1FAA46CF161}"/>
              </a:ext>
            </a:extLst>
          </p:cNvPr>
          <p:cNvSpPr>
            <a:spLocks noGrp="1"/>
          </p:cNvSpPr>
          <p:nvPr>
            <p:ph type="title"/>
          </p:nvPr>
        </p:nvSpPr>
        <p:spPr/>
        <p:txBody>
          <a:bodyPr>
            <a:normAutofit/>
          </a:bodyPr>
          <a:lstStyle/>
          <a:p>
            <a:r>
              <a:rPr lang="en-US" dirty="0"/>
              <a:t>Epidemiology (obviously)</a:t>
            </a:r>
          </a:p>
        </p:txBody>
      </p:sp>
      <p:sp>
        <p:nvSpPr>
          <p:cNvPr id="14" name="Footer Placeholder 13">
            <a:extLst>
              <a:ext uri="{FF2B5EF4-FFF2-40B4-BE49-F238E27FC236}">
                <a16:creationId xmlns:a16="http://schemas.microsoft.com/office/drawing/2014/main" id="{9F6362AC-F1B0-F223-5676-57E6521A19C9}"/>
              </a:ext>
            </a:extLst>
          </p:cNvPr>
          <p:cNvSpPr>
            <a:spLocks noGrp="1"/>
          </p:cNvSpPr>
          <p:nvPr>
            <p:ph type="ftr" sz="quarter" idx="11"/>
          </p:nvPr>
        </p:nvSpPr>
        <p:spPr/>
        <p:txBody>
          <a:bodyPr/>
          <a:lstStyle/>
          <a:p>
            <a:r>
              <a:rPr lang="en-US" dirty="0"/>
              <a:t>Source: UNAIDS 2026 epidemiological estimates</a:t>
            </a:r>
          </a:p>
        </p:txBody>
      </p:sp>
      <p:sp>
        <p:nvSpPr>
          <p:cNvPr id="7" name="TextBox 6">
            <a:extLst>
              <a:ext uri="{FF2B5EF4-FFF2-40B4-BE49-F238E27FC236}">
                <a16:creationId xmlns:a16="http://schemas.microsoft.com/office/drawing/2014/main" id="{05F5B6AF-7640-8578-8E44-60696558A838}"/>
              </a:ext>
            </a:extLst>
          </p:cNvPr>
          <p:cNvSpPr txBox="1"/>
          <p:nvPr/>
        </p:nvSpPr>
        <p:spPr>
          <a:xfrm>
            <a:off x="965200" y="5751785"/>
            <a:ext cx="10261600" cy="707886"/>
          </a:xfrm>
          <a:prstGeom prst="rect">
            <a:avLst/>
          </a:prstGeom>
          <a:noFill/>
          <a:ln w="19050">
            <a:noFill/>
          </a:ln>
        </p:spPr>
        <p:txBody>
          <a:bodyPr wrap="square" rtlCol="0">
            <a:spAutoFit/>
          </a:bodyPr>
          <a:lstStyle/>
          <a:p>
            <a:pPr algn="ctr"/>
            <a:r>
              <a:rPr lang="en-US" sz="2000" b="1" dirty="0">
                <a:solidFill>
                  <a:srgbClr val="C00000"/>
                </a:solidFill>
              </a:rPr>
              <a:t>If cure strategies are developed only in high-income countries, they may be less applicable to the populations most affected by HIV</a:t>
            </a:r>
          </a:p>
        </p:txBody>
      </p:sp>
      <p:sp>
        <p:nvSpPr>
          <p:cNvPr id="10243" name="Rectangle 2"/>
          <p:cNvSpPr>
            <a:spLocks noChangeArrowheads="1"/>
          </p:cNvSpPr>
          <p:nvPr/>
        </p:nvSpPr>
        <p:spPr bwMode="auto">
          <a:xfrm>
            <a:off x="9065891" y="2688135"/>
            <a:ext cx="2632375" cy="863941"/>
          </a:xfrm>
          <a:prstGeom prst="roundRect">
            <a:avLst/>
          </a:prstGeom>
          <a:solidFill>
            <a:schemeClr val="bg1">
              <a:alpha val="69000"/>
            </a:schemeClr>
          </a:solidFill>
          <a:ln w="9525">
            <a:solidFill>
              <a:schemeClr val="bg1">
                <a:lumMod val="75000"/>
              </a:schemeClr>
            </a:solidFill>
            <a:miter lim="800000"/>
            <a:headEnd/>
            <a:tailEnd/>
          </a:ln>
        </p:spPr>
        <p:txBody>
          <a:bodyPr wrap="square" anchor="ctr">
            <a:noAutofit/>
          </a:bodyPr>
          <a:lstStyle>
            <a:lvl1pPr defTabSz="457200" eaLnBrk="0" hangingPunct="0">
              <a:defRPr>
                <a:solidFill>
                  <a:schemeClr val="tx1"/>
                </a:solidFill>
                <a:latin typeface="Arial" charset="0"/>
                <a:ea typeface="ＭＳ Ｐゴシック" pitchFamily="34" charset="-128"/>
              </a:defRPr>
            </a:lvl1pPr>
            <a:lvl2pPr marL="37931725" indent="-37474525" defTabSz="457200" eaLnBrk="0" hangingPunct="0">
              <a:defRPr>
                <a:solidFill>
                  <a:schemeClr val="tx1"/>
                </a:solidFill>
                <a:latin typeface="Arial" charset="0"/>
                <a:ea typeface="ＭＳ Ｐゴシック" pitchFamily="34" charset="-128"/>
              </a:defRPr>
            </a:lvl2pPr>
            <a:lvl3pPr marL="1143000" indent="-228600" defTabSz="457200" eaLnBrk="0" hangingPunct="0">
              <a:defRPr>
                <a:solidFill>
                  <a:schemeClr val="tx1"/>
                </a:solidFill>
                <a:latin typeface="Arial" charset="0"/>
                <a:ea typeface="ＭＳ Ｐゴシック" pitchFamily="34" charset="-128"/>
              </a:defRPr>
            </a:lvl3pPr>
            <a:lvl4pPr marL="1600200" indent="-228600" defTabSz="457200" eaLnBrk="0" hangingPunct="0">
              <a:defRPr>
                <a:solidFill>
                  <a:schemeClr val="tx1"/>
                </a:solidFill>
                <a:latin typeface="Arial" charset="0"/>
                <a:ea typeface="ＭＳ Ｐゴシック" pitchFamily="34" charset="-128"/>
              </a:defRPr>
            </a:lvl4pPr>
            <a:lvl5pPr marL="2057400" indent="-228600" defTabSz="457200" eaLnBrk="0" hangingPunct="0">
              <a:defRPr>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34" charset="-128"/>
              </a:defRPr>
            </a:lvl9pPr>
          </a:lstStyle>
          <a:p>
            <a:pPr algn="ctr" eaLnBrk="1" hangingPunct="1"/>
            <a:r>
              <a:rPr lang="en-US" altLang="en-US" sz="2000" b="1" dirty="0">
                <a:solidFill>
                  <a:srgbClr val="373737"/>
                </a:solidFill>
              </a:rPr>
              <a:t>Total: 40.9 million</a:t>
            </a:r>
            <a:br>
              <a:rPr lang="en-US" altLang="en-US" sz="2000" b="1" dirty="0">
                <a:solidFill>
                  <a:srgbClr val="373737"/>
                </a:solidFill>
              </a:rPr>
            </a:br>
            <a:r>
              <a:rPr lang="en-US" altLang="en-US" sz="1600" dirty="0">
                <a:solidFill>
                  <a:srgbClr val="4D4D4D"/>
                </a:solidFill>
              </a:rPr>
              <a:t>[37.1 million–45.7 million]</a:t>
            </a:r>
            <a:endParaRPr lang="en-US" altLang="en-US" sz="2000" dirty="0">
              <a:solidFill>
                <a:srgbClr val="7F7F7F"/>
              </a:solidFill>
            </a:endParaRPr>
          </a:p>
        </p:txBody>
      </p:sp>
      <p:sp>
        <p:nvSpPr>
          <p:cNvPr id="17" name="Rectangle 37">
            <a:extLst>
              <a:ext uri="{FF2B5EF4-FFF2-40B4-BE49-F238E27FC236}">
                <a16:creationId xmlns:a16="http://schemas.microsoft.com/office/drawing/2014/main" id="{9AB384CF-E510-DCAD-31C5-4F08EB7C4433}"/>
              </a:ext>
            </a:extLst>
          </p:cNvPr>
          <p:cNvSpPr>
            <a:spLocks noGrp="1" noChangeArrowheads="1"/>
          </p:cNvSpPr>
          <p:nvPr>
            <p:ph idx="1"/>
          </p:nvPr>
        </p:nvSpPr>
        <p:spPr bwMode="auto">
          <a:xfrm>
            <a:off x="609600" y="1126167"/>
            <a:ext cx="10972800" cy="417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373" tIns="54187" rIns="108373" bIns="54187" anchor="t">
            <a:spAutoFit/>
          </a:bodyPr>
          <a:lstStyle>
            <a:lvl1pPr defTabSz="457200" eaLnBrk="0" hangingPunct="0">
              <a:defRPr>
                <a:solidFill>
                  <a:schemeClr val="tx1"/>
                </a:solidFill>
                <a:latin typeface="Arial" charset="0"/>
                <a:ea typeface="ＭＳ Ｐゴシック" pitchFamily="34" charset="-128"/>
              </a:defRPr>
            </a:lvl1pPr>
            <a:lvl2pPr marL="37931725" indent="-37474525" defTabSz="457200" eaLnBrk="0" hangingPunct="0">
              <a:defRPr>
                <a:solidFill>
                  <a:schemeClr val="tx1"/>
                </a:solidFill>
                <a:latin typeface="Arial" charset="0"/>
                <a:ea typeface="ＭＳ Ｐゴシック" pitchFamily="34" charset="-128"/>
              </a:defRPr>
            </a:lvl2pPr>
            <a:lvl3pPr marL="1143000" indent="-228600" defTabSz="457200" eaLnBrk="0" hangingPunct="0">
              <a:defRPr>
                <a:solidFill>
                  <a:schemeClr val="tx1"/>
                </a:solidFill>
                <a:latin typeface="Arial" charset="0"/>
                <a:ea typeface="ＭＳ Ｐゴシック" pitchFamily="34" charset="-128"/>
              </a:defRPr>
            </a:lvl3pPr>
            <a:lvl4pPr marL="1600200" indent="-228600" defTabSz="457200" eaLnBrk="0" hangingPunct="0">
              <a:defRPr>
                <a:solidFill>
                  <a:schemeClr val="tx1"/>
                </a:solidFill>
                <a:latin typeface="Arial" charset="0"/>
                <a:ea typeface="ＭＳ Ｐゴシック" pitchFamily="34" charset="-128"/>
              </a:defRPr>
            </a:lvl4pPr>
            <a:lvl5pPr marL="2057400" indent="-228600" defTabSz="457200" eaLnBrk="0" hangingPunct="0">
              <a:defRPr>
                <a:solidFill>
                  <a:schemeClr val="tx1"/>
                </a:solidFill>
                <a:latin typeface="Arial"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pitchFamily="34" charset="-128"/>
              </a:defRPr>
            </a:lvl9pPr>
          </a:lstStyle>
          <a:p>
            <a:pPr marL="0" indent="0" algn="ctr" eaLnBrk="1" hangingPunct="1">
              <a:buNone/>
            </a:pPr>
            <a:r>
              <a:rPr lang="en-US" altLang="en-US" sz="2000" b="1" dirty="0">
                <a:latin typeface="Arial Bold" panose="020B0704020202020204" pitchFamily="34" charset="0"/>
                <a:ea typeface="ＭＳ Ｐゴシック"/>
                <a:cs typeface="Arial Bold" panose="020B0704020202020204" pitchFamily="34" charset="0"/>
              </a:rPr>
              <a:t>Adults and children estimated to be living with HIV </a:t>
            </a:r>
            <a:r>
              <a:rPr lang="en-US" altLang="en-US" sz="2000" b="1" dirty="0">
                <a:solidFill>
                  <a:srgbClr val="00A99A"/>
                </a:solidFill>
                <a:latin typeface="Arial Bold" panose="020B0704020202020204" pitchFamily="34" charset="0"/>
                <a:ea typeface="ＭＳ Ｐゴシック"/>
                <a:cs typeface="Arial Bold" panose="020B0704020202020204" pitchFamily="34" charset="0"/>
                <a:sym typeface="Webdings" pitchFamily="18" charset="2"/>
              </a:rPr>
              <a:t></a:t>
            </a:r>
            <a:r>
              <a:rPr lang="en-US" altLang="en-US" sz="2000" b="1" dirty="0">
                <a:latin typeface="Arial Bold" panose="020B0704020202020204" pitchFamily="34" charset="0"/>
                <a:ea typeface="ＭＳ Ｐゴシック"/>
                <a:cs typeface="Arial Bold" panose="020B0704020202020204" pitchFamily="34" charset="0"/>
              </a:rPr>
              <a:t> 2025</a:t>
            </a:r>
            <a:endParaRPr lang="en-US" altLang="en-US" sz="2000" b="1" dirty="0">
              <a:latin typeface="Arial Bold" panose="020B0704020202020204" pitchFamily="34" charset="0"/>
              <a:cs typeface="Arial Bold" panose="020B07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7CFEB-3554-F531-DE99-34C4251ECAB0}"/>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0101A53D-6AD2-D78A-FEA7-B8BE68AC300A}"/>
              </a:ext>
            </a:extLst>
          </p:cNvPr>
          <p:cNvPicPr>
            <a:picLocks noChangeAspect="1"/>
          </p:cNvPicPr>
          <p:nvPr/>
        </p:nvPicPr>
        <p:blipFill>
          <a:blip r:embed="rId2"/>
          <a:srcRect t="17028" b="17028"/>
          <a:stretch/>
        </p:blipFill>
        <p:spPr>
          <a:xfrm>
            <a:off x="1534272" y="1472896"/>
            <a:ext cx="9123455" cy="4254532"/>
          </a:xfrm>
          <a:prstGeom prst="rect">
            <a:avLst/>
          </a:prstGeom>
        </p:spPr>
      </p:pic>
      <p:sp>
        <p:nvSpPr>
          <p:cNvPr id="3" name="Content Placeholder 2">
            <a:extLst>
              <a:ext uri="{FF2B5EF4-FFF2-40B4-BE49-F238E27FC236}">
                <a16:creationId xmlns:a16="http://schemas.microsoft.com/office/drawing/2014/main" id="{B51FDD4D-F817-9FE6-8DD5-56EC37DCFB37}"/>
              </a:ext>
            </a:extLst>
          </p:cNvPr>
          <p:cNvSpPr>
            <a:spLocks noGrp="1"/>
          </p:cNvSpPr>
          <p:nvPr>
            <p:ph idx="1"/>
          </p:nvPr>
        </p:nvSpPr>
        <p:spPr>
          <a:xfrm>
            <a:off x="267073" y="2319688"/>
            <a:ext cx="2454862" cy="3236983"/>
          </a:xfrm>
          <a:solidFill>
            <a:schemeClr val="bg1"/>
          </a:solidFill>
        </p:spPr>
        <p:txBody>
          <a:bodyPr anchor="ctr">
            <a:normAutofit/>
          </a:bodyPr>
          <a:lstStyle/>
          <a:p>
            <a:pPr marL="0" indent="0">
              <a:spcBef>
                <a:spcPts val="0"/>
              </a:spcBef>
              <a:spcAft>
                <a:spcPts val="1200"/>
              </a:spcAft>
              <a:buNone/>
            </a:pPr>
            <a:r>
              <a:rPr lang="en-US" sz="1800" b="1" dirty="0"/>
              <a:t>1,352,271 HIV-1 sequences </a:t>
            </a:r>
            <a:r>
              <a:rPr lang="en-US" sz="1800" dirty="0"/>
              <a:t>available in GenBank as of July 7, 2026, but: </a:t>
            </a:r>
          </a:p>
          <a:p>
            <a:pPr lvl="0">
              <a:spcBef>
                <a:spcPts val="0"/>
              </a:spcBef>
              <a:spcAft>
                <a:spcPts val="1200"/>
              </a:spcAft>
            </a:pPr>
            <a:r>
              <a:rPr lang="en-US" sz="1800" dirty="0"/>
              <a:t>Extreme pathogen variability</a:t>
            </a:r>
          </a:p>
          <a:p>
            <a:pPr lvl="0">
              <a:spcBef>
                <a:spcPts val="0"/>
              </a:spcBef>
              <a:spcAft>
                <a:spcPts val="1200"/>
              </a:spcAft>
            </a:pPr>
            <a:r>
              <a:rPr lang="en-US" sz="1800" b="1" dirty="0">
                <a:solidFill>
                  <a:srgbClr val="FF0000"/>
                </a:solidFill>
              </a:rPr>
              <a:t>Limited data from specific regions</a:t>
            </a:r>
          </a:p>
        </p:txBody>
      </p:sp>
      <p:sp>
        <p:nvSpPr>
          <p:cNvPr id="2" name="Title 1">
            <a:extLst>
              <a:ext uri="{FF2B5EF4-FFF2-40B4-BE49-F238E27FC236}">
                <a16:creationId xmlns:a16="http://schemas.microsoft.com/office/drawing/2014/main" id="{C79814A8-B798-8748-4C7C-64CAF0975F6B}"/>
              </a:ext>
            </a:extLst>
          </p:cNvPr>
          <p:cNvSpPr>
            <a:spLocks noGrp="1"/>
          </p:cNvSpPr>
          <p:nvPr>
            <p:ph type="title"/>
          </p:nvPr>
        </p:nvSpPr>
        <p:spPr>
          <a:xfrm>
            <a:off x="2721935" y="73891"/>
            <a:ext cx="6748130" cy="975187"/>
          </a:xfrm>
        </p:spPr>
        <p:txBody>
          <a:bodyPr/>
          <a:lstStyle/>
          <a:p>
            <a:r>
              <a:rPr lang="en-US"/>
              <a:t>HIV Diversity</a:t>
            </a:r>
            <a:endParaRPr lang="en-US" dirty="0"/>
          </a:p>
        </p:txBody>
      </p:sp>
      <p:sp>
        <p:nvSpPr>
          <p:cNvPr id="10" name="Content Placeholder 1">
            <a:extLst>
              <a:ext uri="{FF2B5EF4-FFF2-40B4-BE49-F238E27FC236}">
                <a16:creationId xmlns:a16="http://schemas.microsoft.com/office/drawing/2014/main" id="{24CC5669-7EAB-AFBE-3078-A4EFA0F980D1}"/>
              </a:ext>
            </a:extLst>
          </p:cNvPr>
          <p:cNvSpPr txBox="1">
            <a:spLocks/>
          </p:cNvSpPr>
          <p:nvPr/>
        </p:nvSpPr>
        <p:spPr>
          <a:xfrm>
            <a:off x="1174752" y="2145538"/>
            <a:ext cx="9842497" cy="2566924"/>
          </a:xfrm>
          <a:prstGeom prst="rect">
            <a:avLst/>
          </a:prstGeom>
        </p:spPr>
        <p:txBody>
          <a:bodyPr vert="horz" lIns="91440" tIns="45720" rIns="91440" bIns="45720" rtlCol="0">
            <a:normAutofit/>
          </a:bodyPr>
          <a:lstStyle>
            <a:defPPr>
              <a:defRPr lang="en-US"/>
            </a:defPPr>
            <a:lvl1pPr marL="342900" indent="-342900" algn="l" defTabSz="457200" rtl="0" eaLnBrk="1" latinLnBrk="0" hangingPunct="1">
              <a:spcBef>
                <a:spcPct val="20000"/>
              </a:spcBef>
              <a:buFont typeface="Lucida Grande"/>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Lucida Grande"/>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Lucida Grande"/>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Lucida Grande"/>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Lucida Grande"/>
              <a:buChar char="»"/>
              <a:defRPr sz="1600" i="1"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Lucida Grande"/>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BA1EEB29-B449-18FB-6B35-7702D1F05FF3}"/>
              </a:ext>
            </a:extLst>
          </p:cNvPr>
          <p:cNvSpPr txBox="1"/>
          <p:nvPr/>
        </p:nvSpPr>
        <p:spPr>
          <a:xfrm>
            <a:off x="2883767" y="1165119"/>
            <a:ext cx="6713222" cy="307777"/>
          </a:xfrm>
          <a:prstGeom prst="rect">
            <a:avLst/>
          </a:prstGeom>
          <a:noFill/>
        </p:spPr>
        <p:txBody>
          <a:bodyPr wrap="square" anchor="ctr">
            <a:spAutoFit/>
          </a:bodyPr>
          <a:lstStyle/>
          <a:p>
            <a:pPr algn="ctr"/>
            <a:r>
              <a:rPr lang="en-US" altLang="en-US" sz="1400" b="0" i="1" dirty="0"/>
              <a:t>Global map of HIV-1 subtype distributions</a:t>
            </a:r>
            <a:endParaRPr lang="en-US" sz="1600" i="1" dirty="0"/>
          </a:p>
        </p:txBody>
      </p:sp>
      <p:pic>
        <p:nvPicPr>
          <p:cNvPr id="7" name="Picture 6">
            <a:extLst>
              <a:ext uri="{FF2B5EF4-FFF2-40B4-BE49-F238E27FC236}">
                <a16:creationId xmlns:a16="http://schemas.microsoft.com/office/drawing/2014/main" id="{E1A944DB-BA1E-940E-F7ED-55AF67560736}"/>
              </a:ext>
            </a:extLst>
          </p:cNvPr>
          <p:cNvPicPr>
            <a:picLocks noChangeAspect="1"/>
          </p:cNvPicPr>
          <p:nvPr/>
        </p:nvPicPr>
        <p:blipFill>
          <a:blip r:embed="rId3"/>
          <a:srcRect r="15296"/>
          <a:stretch>
            <a:fillRect/>
          </a:stretch>
        </p:blipFill>
        <p:spPr>
          <a:xfrm>
            <a:off x="10513721" y="1947124"/>
            <a:ext cx="1247006" cy="3236983"/>
          </a:xfrm>
          <a:prstGeom prst="rect">
            <a:avLst/>
          </a:prstGeom>
        </p:spPr>
      </p:pic>
      <p:sp>
        <p:nvSpPr>
          <p:cNvPr id="17" name="Footer Placeholder 16">
            <a:extLst>
              <a:ext uri="{FF2B5EF4-FFF2-40B4-BE49-F238E27FC236}">
                <a16:creationId xmlns:a16="http://schemas.microsoft.com/office/drawing/2014/main" id="{6FBD0C7C-C2E2-D914-5E20-2DA2F93A062D}"/>
              </a:ext>
            </a:extLst>
          </p:cNvPr>
          <p:cNvSpPr>
            <a:spLocks noGrp="1"/>
          </p:cNvSpPr>
          <p:nvPr>
            <p:ph type="ftr" sz="quarter" idx="11"/>
          </p:nvPr>
        </p:nvSpPr>
        <p:spPr/>
        <p:txBody>
          <a:bodyPr/>
          <a:lstStyle/>
          <a:p>
            <a:r>
              <a:rPr lang="en-US"/>
              <a:t>M Rolland, HJF/MHRP, adapted from Hemelaar et al.</a:t>
            </a:r>
            <a:endParaRPr lang="en-US" dirty="0"/>
          </a:p>
        </p:txBody>
      </p:sp>
      <p:sp>
        <p:nvSpPr>
          <p:cNvPr id="4" name="Content Placeholder 2">
            <a:extLst>
              <a:ext uri="{FF2B5EF4-FFF2-40B4-BE49-F238E27FC236}">
                <a16:creationId xmlns:a16="http://schemas.microsoft.com/office/drawing/2014/main" id="{B4A71CF6-37D6-6215-D41C-EFC70C0E7ED7}"/>
              </a:ext>
            </a:extLst>
          </p:cNvPr>
          <p:cNvSpPr txBox="1">
            <a:spLocks/>
          </p:cNvSpPr>
          <p:nvPr/>
        </p:nvSpPr>
        <p:spPr>
          <a:xfrm>
            <a:off x="439553" y="6009042"/>
            <a:ext cx="11752447" cy="775067"/>
          </a:xfrm>
          <a:prstGeom prst="rect">
            <a:avLst/>
          </a:prstGeom>
        </p:spPr>
        <p:txBody>
          <a:bodyPr vert="horz" lIns="91440" tIns="45720" rIns="91440" bIns="45720" rtlCol="0">
            <a:noAutofit/>
          </a:bodyPr>
          <a:lstStyle>
            <a:lvl1pPr marL="342900" indent="-342900" algn="l" defTabSz="457200" rtl="0" eaLnBrk="1" latinLnBrk="0" hangingPunct="1">
              <a:spcBef>
                <a:spcPts val="0"/>
              </a:spcBef>
              <a:spcAft>
                <a:spcPts val="600"/>
              </a:spcAft>
              <a:buFont typeface="Lucida Grande"/>
              <a:buChar char="»"/>
              <a:defRPr sz="2400" kern="1200">
                <a:solidFill>
                  <a:srgbClr val="373737"/>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0"/>
              </a:spcBef>
              <a:spcAft>
                <a:spcPts val="600"/>
              </a:spcAft>
              <a:buFont typeface="Lucida Grande"/>
              <a:buChar char="»"/>
              <a:defRPr sz="2000" kern="1200">
                <a:solidFill>
                  <a:srgbClr val="373737"/>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0"/>
              </a:spcBef>
              <a:spcAft>
                <a:spcPts val="600"/>
              </a:spcAft>
              <a:buFont typeface="Lucida Grande"/>
              <a:buChar char="»"/>
              <a:defRPr sz="1800" kern="1200">
                <a:solidFill>
                  <a:srgbClr val="373737"/>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0"/>
              </a:spcBef>
              <a:spcAft>
                <a:spcPts val="600"/>
              </a:spcAft>
              <a:buFont typeface="Lucida Grande"/>
              <a:buChar char="»"/>
              <a:defRPr sz="1600" kern="1200">
                <a:solidFill>
                  <a:srgbClr val="373737"/>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0"/>
              </a:spcBef>
              <a:spcAft>
                <a:spcPts val="600"/>
              </a:spcAft>
              <a:buFont typeface="Lucida Grande"/>
              <a:buChar char="»"/>
              <a:defRPr sz="1600" i="1" kern="1200">
                <a:solidFill>
                  <a:srgbClr val="373737"/>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defRPr/>
            </a:pPr>
            <a:r>
              <a:rPr lang="en-US" sz="1800" dirty="0">
                <a:solidFill>
                  <a:prstClr val="black"/>
                </a:solidFill>
              </a:rPr>
              <a:t>9 HIV-1 subtypes, 205 HIV-1 circulating recombinant forms (CRF) and countless unique recombinant forms (URF)</a:t>
            </a:r>
            <a:endParaRPr lang="en-US" sz="1800" dirty="0"/>
          </a:p>
          <a:p>
            <a:pPr marL="0" indent="0">
              <a:buFont typeface="Lucida Grande"/>
              <a:buNone/>
            </a:pPr>
            <a:endParaRPr lang="en-US" sz="1800" dirty="0"/>
          </a:p>
          <a:p>
            <a:pPr marL="0" indent="0">
              <a:buFont typeface="Lucida Grande"/>
              <a:buNone/>
            </a:pPr>
            <a:endParaRPr lang="en-US" sz="1800" dirty="0"/>
          </a:p>
        </p:txBody>
      </p:sp>
    </p:spTree>
    <p:extLst>
      <p:ext uri="{BB962C8B-B14F-4D97-AF65-F5344CB8AC3E}">
        <p14:creationId xmlns:p14="http://schemas.microsoft.com/office/powerpoint/2010/main" val="2827854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F4F604-F201-E1CF-1738-7B4CD67C17F0}"/>
              </a:ext>
            </a:extLst>
          </p:cNvPr>
          <p:cNvSpPr>
            <a:spLocks noGrp="1"/>
          </p:cNvSpPr>
          <p:nvPr>
            <p:ph idx="1"/>
          </p:nvPr>
        </p:nvSpPr>
        <p:spPr>
          <a:xfrm>
            <a:off x="469002" y="5556487"/>
            <a:ext cx="11538403" cy="4776096"/>
          </a:xfrm>
        </p:spPr>
        <p:txBody>
          <a:bodyPr>
            <a:normAutofit/>
          </a:bodyPr>
          <a:lstStyle/>
          <a:p>
            <a:r>
              <a:rPr lang="en-US" sz="2000" dirty="0"/>
              <a:t>HIV diversity continues to increase at the pandemic level</a:t>
            </a:r>
          </a:p>
          <a:p>
            <a:r>
              <a:rPr lang="en-US" sz="2000" dirty="0"/>
              <a:t>Recombinant HIV strains account for approximately 20% to nearly 30% of global HIV-1 infections</a:t>
            </a:r>
          </a:p>
          <a:p>
            <a:endParaRPr lang="en-US" sz="2000" dirty="0"/>
          </a:p>
        </p:txBody>
      </p:sp>
      <p:sp>
        <p:nvSpPr>
          <p:cNvPr id="4" name="Title 3">
            <a:extLst>
              <a:ext uri="{FF2B5EF4-FFF2-40B4-BE49-F238E27FC236}">
                <a16:creationId xmlns:a16="http://schemas.microsoft.com/office/drawing/2014/main" id="{386B24E0-8227-13B3-F052-164485A1691F}"/>
              </a:ext>
            </a:extLst>
          </p:cNvPr>
          <p:cNvSpPr>
            <a:spLocks noGrp="1"/>
          </p:cNvSpPr>
          <p:nvPr>
            <p:ph type="title"/>
          </p:nvPr>
        </p:nvSpPr>
        <p:spPr/>
        <p:txBody>
          <a:bodyPr/>
          <a:lstStyle/>
          <a:p>
            <a:r>
              <a:rPr lang="en-US" dirty="0"/>
              <a:t>HIV Diversity</a:t>
            </a:r>
          </a:p>
        </p:txBody>
      </p:sp>
      <p:pic>
        <p:nvPicPr>
          <p:cNvPr id="6" name="Picture 5">
            <a:extLst>
              <a:ext uri="{FF2B5EF4-FFF2-40B4-BE49-F238E27FC236}">
                <a16:creationId xmlns:a16="http://schemas.microsoft.com/office/drawing/2014/main" id="{A82D3E63-8E10-D72F-D0E2-E73BC54B7017}"/>
              </a:ext>
            </a:extLst>
          </p:cNvPr>
          <p:cNvPicPr>
            <a:picLocks noChangeAspect="1"/>
          </p:cNvPicPr>
          <p:nvPr/>
        </p:nvPicPr>
        <p:blipFill>
          <a:blip r:embed="rId2"/>
          <a:stretch>
            <a:fillRect/>
          </a:stretch>
        </p:blipFill>
        <p:spPr>
          <a:xfrm>
            <a:off x="767411" y="1677073"/>
            <a:ext cx="4938504" cy="3503854"/>
          </a:xfrm>
          <a:prstGeom prst="rect">
            <a:avLst/>
          </a:prstGeom>
        </p:spPr>
      </p:pic>
      <p:pic>
        <p:nvPicPr>
          <p:cNvPr id="8" name="Picture 7">
            <a:extLst>
              <a:ext uri="{FF2B5EF4-FFF2-40B4-BE49-F238E27FC236}">
                <a16:creationId xmlns:a16="http://schemas.microsoft.com/office/drawing/2014/main" id="{A5113306-C458-896B-6A20-A53093747F7B}"/>
              </a:ext>
            </a:extLst>
          </p:cNvPr>
          <p:cNvPicPr>
            <a:picLocks noChangeAspect="1"/>
          </p:cNvPicPr>
          <p:nvPr/>
        </p:nvPicPr>
        <p:blipFill>
          <a:blip r:embed="rId3"/>
          <a:stretch>
            <a:fillRect/>
          </a:stretch>
        </p:blipFill>
        <p:spPr>
          <a:xfrm>
            <a:off x="6219068" y="1677073"/>
            <a:ext cx="5788337" cy="3503854"/>
          </a:xfrm>
          <a:prstGeom prst="rect">
            <a:avLst/>
          </a:prstGeom>
        </p:spPr>
      </p:pic>
      <p:sp>
        <p:nvSpPr>
          <p:cNvPr id="10" name="TextBox 9">
            <a:extLst>
              <a:ext uri="{FF2B5EF4-FFF2-40B4-BE49-F238E27FC236}">
                <a16:creationId xmlns:a16="http://schemas.microsoft.com/office/drawing/2014/main" id="{958442CE-40F1-AA2B-5AF1-BBC1916F421C}"/>
              </a:ext>
            </a:extLst>
          </p:cNvPr>
          <p:cNvSpPr txBox="1"/>
          <p:nvPr/>
        </p:nvSpPr>
        <p:spPr>
          <a:xfrm>
            <a:off x="8678488" y="6522515"/>
            <a:ext cx="2852063" cy="307777"/>
          </a:xfrm>
          <a:prstGeom prst="rect">
            <a:avLst/>
          </a:prstGeom>
          <a:noFill/>
          <a:ln w="12700">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chemeClr val="bg1"/>
                </a:solidFill>
                <a:effectLst/>
                <a:uLnTx/>
                <a:uFillTx/>
                <a:latin typeface="Arial"/>
                <a:ea typeface="+mn-ea"/>
                <a:cs typeface="+mn-cs"/>
              </a:rPr>
              <a:t>Lewitus, Li, Rolland, </a:t>
            </a:r>
            <a:r>
              <a:rPr kumimoji="0" lang="en-US" sz="1400" b="0" i="1" u="none" strike="noStrike" kern="1200" cap="none" spc="0" normalizeH="0" baseline="0" noProof="0" dirty="0">
                <a:ln>
                  <a:noFill/>
                </a:ln>
                <a:solidFill>
                  <a:schemeClr val="bg1"/>
                </a:solidFill>
                <a:effectLst/>
                <a:uLnTx/>
                <a:uFillTx/>
                <a:latin typeface="Arial"/>
                <a:ea typeface="+mn-ea"/>
                <a:cs typeface="+mn-cs"/>
              </a:rPr>
              <a:t>mBio</a:t>
            </a:r>
            <a:r>
              <a:rPr kumimoji="0" lang="en-US" sz="1400" b="0" i="0" u="none" strike="noStrike" kern="1200" cap="none" spc="0" normalizeH="0" baseline="0" noProof="0" dirty="0">
                <a:ln>
                  <a:noFill/>
                </a:ln>
                <a:solidFill>
                  <a:schemeClr val="bg1"/>
                </a:solidFill>
                <a:effectLst/>
                <a:uLnTx/>
                <a:uFillTx/>
                <a:latin typeface="Arial"/>
                <a:ea typeface="+mn-ea"/>
                <a:cs typeface="+mn-cs"/>
              </a:rPr>
              <a:t>, 2024</a:t>
            </a:r>
          </a:p>
        </p:txBody>
      </p:sp>
    </p:spTree>
    <p:extLst>
      <p:ext uri="{BB962C8B-B14F-4D97-AF65-F5344CB8AC3E}">
        <p14:creationId xmlns:p14="http://schemas.microsoft.com/office/powerpoint/2010/main" val="19701255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82023-A184-A058-DAE8-A083AF8F6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3FA597-D433-75AA-9A14-26C3171F5297}"/>
              </a:ext>
            </a:extLst>
          </p:cNvPr>
          <p:cNvSpPr>
            <a:spLocks noGrp="1"/>
          </p:cNvSpPr>
          <p:nvPr>
            <p:ph type="title"/>
          </p:nvPr>
        </p:nvSpPr>
        <p:spPr/>
        <p:txBody>
          <a:bodyPr/>
          <a:lstStyle/>
          <a:p>
            <a:r>
              <a:rPr lang="en-US" dirty="0"/>
              <a:t>HIV Diversity</a:t>
            </a:r>
          </a:p>
        </p:txBody>
      </p:sp>
      <p:sp>
        <p:nvSpPr>
          <p:cNvPr id="9" name="TextBox 8">
            <a:extLst>
              <a:ext uri="{FF2B5EF4-FFF2-40B4-BE49-F238E27FC236}">
                <a16:creationId xmlns:a16="http://schemas.microsoft.com/office/drawing/2014/main" id="{4E41653B-DCD9-799D-9F70-1B9C1E5B85E1}"/>
              </a:ext>
            </a:extLst>
          </p:cNvPr>
          <p:cNvSpPr txBox="1"/>
          <p:nvPr/>
        </p:nvSpPr>
        <p:spPr>
          <a:xfrm>
            <a:off x="9924642" y="6523756"/>
            <a:ext cx="2234907" cy="307777"/>
          </a:xfrm>
          <a:prstGeom prst="rect">
            <a:avLst/>
          </a:prstGeom>
          <a:noFill/>
        </p:spPr>
        <p:txBody>
          <a:bodyPr wrap="none" rtlCol="0">
            <a:spAutoFit/>
          </a:bodyPr>
          <a:lstStyle/>
          <a:p>
            <a:r>
              <a:rPr lang="en-US" sz="1400" dirty="0" err="1">
                <a:solidFill>
                  <a:schemeClr val="bg1"/>
                </a:solidFill>
              </a:rPr>
              <a:t>Lewitus</a:t>
            </a:r>
            <a:r>
              <a:rPr lang="en-US" sz="1400" dirty="0">
                <a:solidFill>
                  <a:schemeClr val="bg1"/>
                </a:solidFill>
              </a:rPr>
              <a:t> et al., mBio, 2004</a:t>
            </a:r>
          </a:p>
        </p:txBody>
      </p:sp>
      <p:sp>
        <p:nvSpPr>
          <p:cNvPr id="10" name="Content Placeholder 1">
            <a:extLst>
              <a:ext uri="{FF2B5EF4-FFF2-40B4-BE49-F238E27FC236}">
                <a16:creationId xmlns:a16="http://schemas.microsoft.com/office/drawing/2014/main" id="{C35021A2-517F-D541-2928-085882D4EBB2}"/>
              </a:ext>
            </a:extLst>
          </p:cNvPr>
          <p:cNvSpPr txBox="1">
            <a:spLocks/>
          </p:cNvSpPr>
          <p:nvPr/>
        </p:nvSpPr>
        <p:spPr>
          <a:xfrm>
            <a:off x="1174752" y="2145538"/>
            <a:ext cx="9842497" cy="2566924"/>
          </a:xfrm>
          <a:prstGeom prst="rect">
            <a:avLst/>
          </a:prstGeom>
        </p:spPr>
        <p:txBody>
          <a:bodyPr vert="horz" lIns="91440" tIns="45720" rIns="91440" bIns="45720" rtlCol="0">
            <a:normAutofit/>
          </a:bodyPr>
          <a:lstStyle>
            <a:defPPr>
              <a:defRPr lang="en-US"/>
            </a:defPPr>
            <a:lvl1pPr marL="342900" indent="-342900" algn="l" defTabSz="457200" rtl="0" eaLnBrk="1" latinLnBrk="0" hangingPunct="1">
              <a:spcBef>
                <a:spcPct val="20000"/>
              </a:spcBef>
              <a:buFont typeface="Lucida Grande"/>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Lucida Grande"/>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Lucida Grande"/>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Lucida Grande"/>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Lucida Grande"/>
              <a:buChar char="»"/>
              <a:defRPr sz="1600" i="1"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Lucida Grande"/>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1D1E5FDB-AD9B-D6A4-CA26-CB7523CB2189}"/>
              </a:ext>
            </a:extLst>
          </p:cNvPr>
          <p:cNvPicPr>
            <a:picLocks noChangeAspect="1"/>
          </p:cNvPicPr>
          <p:nvPr/>
        </p:nvPicPr>
        <p:blipFill>
          <a:blip r:embed="rId2"/>
          <a:srcRect l="53756"/>
          <a:stretch>
            <a:fillRect/>
          </a:stretch>
        </p:blipFill>
        <p:spPr>
          <a:xfrm>
            <a:off x="854342" y="1366066"/>
            <a:ext cx="5926238" cy="5031704"/>
          </a:xfrm>
          <a:prstGeom prst="rect">
            <a:avLst/>
          </a:prstGeom>
        </p:spPr>
      </p:pic>
      <p:sp>
        <p:nvSpPr>
          <p:cNvPr id="3" name="Content Placeholder 2">
            <a:extLst>
              <a:ext uri="{FF2B5EF4-FFF2-40B4-BE49-F238E27FC236}">
                <a16:creationId xmlns:a16="http://schemas.microsoft.com/office/drawing/2014/main" id="{455ECC94-E62A-BF63-3532-09CCAEB5C3BE}"/>
              </a:ext>
            </a:extLst>
          </p:cNvPr>
          <p:cNvSpPr>
            <a:spLocks noGrp="1"/>
          </p:cNvSpPr>
          <p:nvPr>
            <p:ph idx="1"/>
          </p:nvPr>
        </p:nvSpPr>
        <p:spPr>
          <a:xfrm>
            <a:off x="7048142" y="2012573"/>
            <a:ext cx="4843845" cy="4845427"/>
          </a:xfrm>
        </p:spPr>
        <p:txBody>
          <a:bodyPr>
            <a:noAutofit/>
          </a:bodyPr>
          <a:lstStyle/>
          <a:p>
            <a:pPr lvl="0">
              <a:buFont typeface="Arial" panose="020B0604020202020204" pitchFamily="34" charset="0"/>
              <a:buChar char="•"/>
              <a:defRPr/>
            </a:pPr>
            <a:r>
              <a:rPr lang="en-US" dirty="0">
                <a:solidFill>
                  <a:prstClr val="black"/>
                </a:solidFill>
              </a:rPr>
              <a:t>Analysis of 4,830 Env sequences sampled since 1980</a:t>
            </a:r>
          </a:p>
          <a:p>
            <a:pPr lvl="0">
              <a:buFont typeface="Arial" panose="020B0604020202020204" pitchFamily="34" charset="0"/>
              <a:buChar char="•"/>
              <a:defRPr/>
            </a:pPr>
            <a:r>
              <a:rPr lang="en-US" dirty="0">
                <a:solidFill>
                  <a:prstClr val="black"/>
                </a:solidFill>
              </a:rPr>
              <a:t>Most clades are under-represented among published sequences compared to the frequency of that clade among people living with HIV-1 (while HIV-1 subtype B is over-represented)</a:t>
            </a:r>
            <a:endParaRPr lang="en-US"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149103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8EFC9-0681-DA12-070D-8093E5DEABD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EB1D67-17C2-BAFE-AA4A-03F80CD2D8FC}"/>
              </a:ext>
            </a:extLst>
          </p:cNvPr>
          <p:cNvSpPr>
            <a:spLocks noGrp="1"/>
          </p:cNvSpPr>
          <p:nvPr>
            <p:ph idx="1"/>
          </p:nvPr>
        </p:nvSpPr>
        <p:spPr>
          <a:xfrm>
            <a:off x="339365" y="1457325"/>
            <a:ext cx="3110391" cy="4716463"/>
          </a:xfrm>
        </p:spPr>
        <p:txBody>
          <a:bodyPr>
            <a:normAutofit/>
          </a:bodyPr>
          <a:lstStyle/>
          <a:p>
            <a:pPr marL="0" indent="0">
              <a:spcAft>
                <a:spcPts val="1200"/>
              </a:spcAft>
              <a:buNone/>
            </a:pPr>
            <a:r>
              <a:rPr lang="en-US" dirty="0"/>
              <a:t>HIV cure trials will be conducted in people:</a:t>
            </a:r>
          </a:p>
          <a:p>
            <a:pPr>
              <a:spcAft>
                <a:spcPts val="1200"/>
              </a:spcAft>
            </a:pPr>
            <a:r>
              <a:rPr lang="en-US" dirty="0"/>
              <a:t>With diverse genetic backgrounds</a:t>
            </a:r>
          </a:p>
          <a:p>
            <a:pPr>
              <a:spcAft>
                <a:spcPts val="1200"/>
              </a:spcAft>
            </a:pPr>
            <a:r>
              <a:rPr lang="en-US" dirty="0"/>
              <a:t>Across sexes</a:t>
            </a:r>
          </a:p>
          <a:p>
            <a:pPr>
              <a:spcAft>
                <a:spcPts val="1200"/>
              </a:spcAft>
            </a:pPr>
            <a:r>
              <a:rPr lang="en-US" dirty="0"/>
              <a:t>Across all stages of life</a:t>
            </a:r>
          </a:p>
          <a:p>
            <a:pPr>
              <a:spcAft>
                <a:spcPts val="1200"/>
              </a:spcAft>
            </a:pPr>
            <a:r>
              <a:rPr lang="en-US" dirty="0"/>
              <a:t>Across all major HIV subtypes</a:t>
            </a:r>
          </a:p>
        </p:txBody>
      </p:sp>
      <p:sp>
        <p:nvSpPr>
          <p:cNvPr id="2" name="Title 1">
            <a:extLst>
              <a:ext uri="{FF2B5EF4-FFF2-40B4-BE49-F238E27FC236}">
                <a16:creationId xmlns:a16="http://schemas.microsoft.com/office/drawing/2014/main" id="{E4098434-7A99-B0A8-70B5-4A6968FCC69B}"/>
              </a:ext>
            </a:extLst>
          </p:cNvPr>
          <p:cNvSpPr>
            <a:spLocks noGrp="1"/>
          </p:cNvSpPr>
          <p:nvPr>
            <p:ph type="title"/>
          </p:nvPr>
        </p:nvSpPr>
        <p:spPr>
          <a:xfrm>
            <a:off x="2721935" y="73891"/>
            <a:ext cx="6748130" cy="975187"/>
          </a:xfrm>
        </p:spPr>
        <p:txBody>
          <a:bodyPr/>
          <a:lstStyle/>
          <a:p>
            <a:r>
              <a:rPr lang="en-US"/>
              <a:t>Host Diversity</a:t>
            </a:r>
            <a:endParaRPr lang="en-US" dirty="0"/>
          </a:p>
        </p:txBody>
      </p:sp>
      <p:sp>
        <p:nvSpPr>
          <p:cNvPr id="11" name="Footer Placeholder 10">
            <a:extLst>
              <a:ext uri="{FF2B5EF4-FFF2-40B4-BE49-F238E27FC236}">
                <a16:creationId xmlns:a16="http://schemas.microsoft.com/office/drawing/2014/main" id="{BB954A47-8DC8-1EA3-5170-EF8B8A886B11}"/>
              </a:ext>
            </a:extLst>
          </p:cNvPr>
          <p:cNvSpPr>
            <a:spLocks noGrp="1"/>
          </p:cNvSpPr>
          <p:nvPr>
            <p:ph type="ftr" sz="quarter" idx="11"/>
          </p:nvPr>
        </p:nvSpPr>
        <p:spPr>
          <a:xfrm>
            <a:off x="2500841" y="6496609"/>
            <a:ext cx="7324726" cy="361392"/>
          </a:xfrm>
        </p:spPr>
        <p:txBody>
          <a:bodyPr/>
          <a:lstStyle/>
          <a:p>
            <a:r>
              <a:rPr lang="en-US"/>
              <a:t>Goulder &amp; Watkins Nature Reviews Immunology, 2008</a:t>
            </a:r>
            <a:endParaRPr lang="en-US" dirty="0"/>
          </a:p>
        </p:txBody>
      </p:sp>
      <p:pic>
        <p:nvPicPr>
          <p:cNvPr id="8" name="Picture 7">
            <a:extLst>
              <a:ext uri="{FF2B5EF4-FFF2-40B4-BE49-F238E27FC236}">
                <a16:creationId xmlns:a16="http://schemas.microsoft.com/office/drawing/2014/main" id="{8D354D10-4580-893F-3D29-02F386ACE93B}"/>
              </a:ext>
            </a:extLst>
          </p:cNvPr>
          <p:cNvPicPr>
            <a:picLocks noChangeAspect="1"/>
          </p:cNvPicPr>
          <p:nvPr/>
        </p:nvPicPr>
        <p:blipFill>
          <a:blip r:embed="rId3"/>
          <a:stretch>
            <a:fillRect/>
          </a:stretch>
        </p:blipFill>
        <p:spPr>
          <a:xfrm>
            <a:off x="3639921" y="1472624"/>
            <a:ext cx="8328299" cy="4600140"/>
          </a:xfrm>
          <a:prstGeom prst="rect">
            <a:avLst/>
          </a:prstGeom>
        </p:spPr>
      </p:pic>
      <p:grpSp>
        <p:nvGrpSpPr>
          <p:cNvPr id="28" name="Group 27">
            <a:extLst>
              <a:ext uri="{FF2B5EF4-FFF2-40B4-BE49-F238E27FC236}">
                <a16:creationId xmlns:a16="http://schemas.microsoft.com/office/drawing/2014/main" id="{4248A485-EB4F-D118-2FD1-98318AEE248A}"/>
              </a:ext>
            </a:extLst>
          </p:cNvPr>
          <p:cNvGrpSpPr/>
          <p:nvPr/>
        </p:nvGrpSpPr>
        <p:grpSpPr>
          <a:xfrm>
            <a:off x="4505069" y="2106662"/>
            <a:ext cx="4052067" cy="3579293"/>
            <a:chOff x="4505069" y="2106662"/>
            <a:chExt cx="4052067" cy="3579293"/>
          </a:xfrm>
        </p:grpSpPr>
        <p:pic>
          <p:nvPicPr>
            <p:cNvPr id="16" name="Graphic 15" descr="Woman with baby with solid fill">
              <a:extLst>
                <a:ext uri="{FF2B5EF4-FFF2-40B4-BE49-F238E27FC236}">
                  <a16:creationId xmlns:a16="http://schemas.microsoft.com/office/drawing/2014/main" id="{C6F0237A-FC78-7975-733E-5E2F9A7F622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804070" y="4932889"/>
              <a:ext cx="753066" cy="753066"/>
            </a:xfrm>
            <a:prstGeom prst="rect">
              <a:avLst/>
            </a:prstGeom>
          </p:spPr>
        </p:pic>
        <p:pic>
          <p:nvPicPr>
            <p:cNvPr id="18" name="Graphic 17" descr="Man with cane with solid fill">
              <a:extLst>
                <a:ext uri="{FF2B5EF4-FFF2-40B4-BE49-F238E27FC236}">
                  <a16:creationId xmlns:a16="http://schemas.microsoft.com/office/drawing/2014/main" id="{6562CD03-CB2B-C094-F20D-7D6B7F21200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05069" y="2106663"/>
              <a:ext cx="705775" cy="705775"/>
            </a:xfrm>
            <a:prstGeom prst="rect">
              <a:avLst/>
            </a:prstGeom>
          </p:spPr>
        </p:pic>
        <p:pic>
          <p:nvPicPr>
            <p:cNvPr id="20" name="Graphic 19" descr="Woman with cane with solid fill">
              <a:extLst>
                <a:ext uri="{FF2B5EF4-FFF2-40B4-BE49-F238E27FC236}">
                  <a16:creationId xmlns:a16="http://schemas.microsoft.com/office/drawing/2014/main" id="{C5CF05FE-DE46-97F8-3D0A-A64D03953B7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959905" y="2106662"/>
              <a:ext cx="705775" cy="705775"/>
            </a:xfrm>
            <a:prstGeom prst="rect">
              <a:avLst/>
            </a:prstGeom>
          </p:spPr>
        </p:pic>
      </p:grpSp>
      <p:grpSp>
        <p:nvGrpSpPr>
          <p:cNvPr id="27" name="Group 26">
            <a:extLst>
              <a:ext uri="{FF2B5EF4-FFF2-40B4-BE49-F238E27FC236}">
                <a16:creationId xmlns:a16="http://schemas.microsoft.com/office/drawing/2014/main" id="{655C6842-60E1-5B5B-2706-E2F35B2BD870}"/>
              </a:ext>
            </a:extLst>
          </p:cNvPr>
          <p:cNvGrpSpPr/>
          <p:nvPr/>
        </p:nvGrpSpPr>
        <p:grpSpPr>
          <a:xfrm>
            <a:off x="4934160" y="2384140"/>
            <a:ext cx="5477103" cy="2425247"/>
            <a:chOff x="4934160" y="2384140"/>
            <a:chExt cx="5477103" cy="2425247"/>
          </a:xfrm>
        </p:grpSpPr>
        <p:pic>
          <p:nvPicPr>
            <p:cNvPr id="10" name="Graphic 9" descr="Group of women with solid fill">
              <a:extLst>
                <a:ext uri="{FF2B5EF4-FFF2-40B4-BE49-F238E27FC236}">
                  <a16:creationId xmlns:a16="http://schemas.microsoft.com/office/drawing/2014/main" id="{87262078-5B8C-7453-0A65-2265F1EC44B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771515" y="4056321"/>
              <a:ext cx="753066" cy="753066"/>
            </a:xfrm>
            <a:prstGeom prst="rect">
              <a:avLst/>
            </a:prstGeom>
          </p:spPr>
        </p:pic>
        <p:pic>
          <p:nvPicPr>
            <p:cNvPr id="12" name="Graphic 11" descr="Group of men with solid fill">
              <a:extLst>
                <a:ext uri="{FF2B5EF4-FFF2-40B4-BE49-F238E27FC236}">
                  <a16:creationId xmlns:a16="http://schemas.microsoft.com/office/drawing/2014/main" id="{7B49A809-63C9-15A6-B34D-D9FEB45628D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934160" y="2867602"/>
              <a:ext cx="731520" cy="731520"/>
            </a:xfrm>
            <a:prstGeom prst="rect">
              <a:avLst/>
            </a:prstGeom>
          </p:spPr>
        </p:pic>
        <p:pic>
          <p:nvPicPr>
            <p:cNvPr id="14" name="Graphic 13" descr="Group of men with solid fill">
              <a:extLst>
                <a:ext uri="{FF2B5EF4-FFF2-40B4-BE49-F238E27FC236}">
                  <a16:creationId xmlns:a16="http://schemas.microsoft.com/office/drawing/2014/main" id="{4F074999-9CA7-B527-5D45-0BD252AC6B6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658197" y="3599121"/>
              <a:ext cx="753066" cy="753066"/>
            </a:xfrm>
            <a:prstGeom prst="rect">
              <a:avLst/>
            </a:prstGeom>
          </p:spPr>
        </p:pic>
        <p:pic>
          <p:nvPicPr>
            <p:cNvPr id="22" name="Graphic 21" descr="Group with solid fill">
              <a:extLst>
                <a:ext uri="{FF2B5EF4-FFF2-40B4-BE49-F238E27FC236}">
                  <a16:creationId xmlns:a16="http://schemas.microsoft.com/office/drawing/2014/main" id="{56E7037F-2F56-0CC4-E787-507348C8273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233648" y="2891904"/>
              <a:ext cx="914400" cy="914400"/>
            </a:xfrm>
            <a:prstGeom prst="rect">
              <a:avLst/>
            </a:prstGeom>
          </p:spPr>
        </p:pic>
        <p:pic>
          <p:nvPicPr>
            <p:cNvPr id="24" name="Graphic 23" descr="Group with solid fill">
              <a:extLst>
                <a:ext uri="{FF2B5EF4-FFF2-40B4-BE49-F238E27FC236}">
                  <a16:creationId xmlns:a16="http://schemas.microsoft.com/office/drawing/2014/main" id="{E685B0C7-B1D7-9A28-56D3-DECDDA6B2E6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5852192" y="3772694"/>
              <a:ext cx="914400" cy="914400"/>
            </a:xfrm>
            <a:prstGeom prst="rect">
              <a:avLst/>
            </a:prstGeom>
          </p:spPr>
        </p:pic>
        <p:pic>
          <p:nvPicPr>
            <p:cNvPr id="26" name="Graphic 25" descr="Group with solid fill">
              <a:extLst>
                <a:ext uri="{FF2B5EF4-FFF2-40B4-BE49-F238E27FC236}">
                  <a16:creationId xmlns:a16="http://schemas.microsoft.com/office/drawing/2014/main" id="{E55D588A-9AC8-8C4D-E887-4B68A289CD7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16027" y="2384140"/>
              <a:ext cx="914400" cy="914400"/>
            </a:xfrm>
            <a:prstGeom prst="rect">
              <a:avLst/>
            </a:prstGeom>
          </p:spPr>
        </p:pic>
      </p:grpSp>
    </p:spTree>
    <p:extLst>
      <p:ext uri="{BB962C8B-B14F-4D97-AF65-F5344CB8AC3E}">
        <p14:creationId xmlns:p14="http://schemas.microsoft.com/office/powerpoint/2010/main" val="38039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00E9C01-42B2-4BD6-4E3C-2D8D8CFECBC7}"/>
              </a:ext>
            </a:extLst>
          </p:cNvPr>
          <p:cNvPicPr>
            <a:picLocks noGrp="1" noChangeAspect="1"/>
          </p:cNvPicPr>
          <p:nvPr>
            <p:ph idx="1"/>
          </p:nvPr>
        </p:nvPicPr>
        <p:blipFill>
          <a:blip r:embed="rId3"/>
          <a:stretch>
            <a:fillRect/>
          </a:stretch>
        </p:blipFill>
        <p:spPr>
          <a:xfrm>
            <a:off x="1763410" y="1168284"/>
            <a:ext cx="8655495" cy="4521432"/>
          </a:xfrm>
          <a:prstGeom prst="rect">
            <a:avLst/>
          </a:prstGeom>
        </p:spPr>
      </p:pic>
      <p:sp>
        <p:nvSpPr>
          <p:cNvPr id="4" name="Title 3">
            <a:extLst>
              <a:ext uri="{FF2B5EF4-FFF2-40B4-BE49-F238E27FC236}">
                <a16:creationId xmlns:a16="http://schemas.microsoft.com/office/drawing/2014/main" id="{FA13063B-E24A-308F-C46F-60CCC8D7608E}"/>
              </a:ext>
            </a:extLst>
          </p:cNvPr>
          <p:cNvSpPr>
            <a:spLocks noGrp="1"/>
          </p:cNvSpPr>
          <p:nvPr>
            <p:ph type="title"/>
          </p:nvPr>
        </p:nvSpPr>
        <p:spPr/>
        <p:txBody>
          <a:bodyPr/>
          <a:lstStyle/>
          <a:p>
            <a:r>
              <a:rPr lang="en-US" dirty="0"/>
              <a:t>HLA Diversity in Africa</a:t>
            </a:r>
          </a:p>
        </p:txBody>
      </p:sp>
      <p:sp>
        <p:nvSpPr>
          <p:cNvPr id="8" name="TextBox 7">
            <a:extLst>
              <a:ext uri="{FF2B5EF4-FFF2-40B4-BE49-F238E27FC236}">
                <a16:creationId xmlns:a16="http://schemas.microsoft.com/office/drawing/2014/main" id="{9C5E185C-7969-982D-2C70-F193FAB6E056}"/>
              </a:ext>
            </a:extLst>
          </p:cNvPr>
          <p:cNvSpPr txBox="1"/>
          <p:nvPr/>
        </p:nvSpPr>
        <p:spPr>
          <a:xfrm>
            <a:off x="9799012" y="6522515"/>
            <a:ext cx="2125903" cy="307777"/>
          </a:xfrm>
          <a:prstGeom prst="rect">
            <a:avLst/>
          </a:prstGeom>
          <a:noFill/>
        </p:spPr>
        <p:txBody>
          <a:bodyPr wrap="none" rtlCol="0">
            <a:spAutoFit/>
          </a:bodyPr>
          <a:lstStyle/>
          <a:p>
            <a:r>
              <a:rPr lang="en-US" sz="1400" dirty="0">
                <a:solidFill>
                  <a:schemeClr val="bg1"/>
                </a:solidFill>
              </a:rPr>
              <a:t>Rosario et al. HLA, 2026</a:t>
            </a:r>
          </a:p>
        </p:txBody>
      </p:sp>
      <p:sp>
        <p:nvSpPr>
          <p:cNvPr id="3" name="TextBox 2">
            <a:extLst>
              <a:ext uri="{FF2B5EF4-FFF2-40B4-BE49-F238E27FC236}">
                <a16:creationId xmlns:a16="http://schemas.microsoft.com/office/drawing/2014/main" id="{4356AC04-8F20-750B-8C2F-DE8E38E4A927}"/>
              </a:ext>
            </a:extLst>
          </p:cNvPr>
          <p:cNvSpPr txBox="1"/>
          <p:nvPr/>
        </p:nvSpPr>
        <p:spPr>
          <a:xfrm>
            <a:off x="-4843" y="5949342"/>
            <a:ext cx="12192000" cy="313547"/>
          </a:xfrm>
          <a:prstGeom prst="rect">
            <a:avLst/>
          </a:prstGeom>
          <a:noFill/>
        </p:spPr>
        <p:txBody>
          <a:bodyPr wrap="square">
            <a:spAutoFit/>
          </a:bodyPr>
          <a:lstStyle/>
          <a:p>
            <a:pPr algn="ctr" fontAlgn="t">
              <a:lnSpc>
                <a:spcPts val="1500"/>
              </a:lnSpc>
              <a:buNone/>
            </a:pPr>
            <a:r>
              <a:rPr lang="en-US" sz="2000" dirty="0">
                <a:latin typeface="Arial" panose="020B0604020202020204" pitchFamily="34" charset="0"/>
                <a:cs typeface="Arial" panose="020B0604020202020204" pitchFamily="34" charset="0"/>
              </a:rPr>
              <a:t>Distinct intra-continental variation across five African countries, including 24 novel alleles</a:t>
            </a:r>
          </a:p>
        </p:txBody>
      </p:sp>
    </p:spTree>
    <p:extLst>
      <p:ext uri="{BB962C8B-B14F-4D97-AF65-F5344CB8AC3E}">
        <p14:creationId xmlns:p14="http://schemas.microsoft.com/office/powerpoint/2010/main" val="2547398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C59B8E-9B22-CA70-3384-55D32092DC26}"/>
              </a:ext>
            </a:extLst>
          </p:cNvPr>
          <p:cNvSpPr>
            <a:spLocks noGrp="1"/>
          </p:cNvSpPr>
          <p:nvPr>
            <p:ph type="title"/>
          </p:nvPr>
        </p:nvSpPr>
        <p:spPr>
          <a:xfrm>
            <a:off x="2721935" y="73891"/>
            <a:ext cx="6748130" cy="975187"/>
          </a:xfrm>
        </p:spPr>
        <p:txBody>
          <a:bodyPr/>
          <a:lstStyle/>
          <a:p>
            <a:r>
              <a:rPr lang="en-US" dirty="0"/>
              <a:t>Additional Differences</a:t>
            </a:r>
          </a:p>
        </p:txBody>
      </p:sp>
      <p:sp>
        <p:nvSpPr>
          <p:cNvPr id="5" name="TextBox 4">
            <a:extLst>
              <a:ext uri="{FF2B5EF4-FFF2-40B4-BE49-F238E27FC236}">
                <a16:creationId xmlns:a16="http://schemas.microsoft.com/office/drawing/2014/main" id="{4B44CC7D-5C88-0A9B-1586-784D0FD6DE74}"/>
              </a:ext>
            </a:extLst>
          </p:cNvPr>
          <p:cNvSpPr txBox="1"/>
          <p:nvPr/>
        </p:nvSpPr>
        <p:spPr>
          <a:xfrm>
            <a:off x="675861" y="4991319"/>
            <a:ext cx="10840278" cy="1323439"/>
          </a:xfrm>
          <a:prstGeom prst="rect">
            <a:avLst/>
          </a:prstGeom>
          <a:noFill/>
        </p:spPr>
        <p:txBody>
          <a:bodyPr wrap="square" rtlCol="0">
            <a:spAutoFit/>
          </a:bodyPr>
          <a:lstStyle/>
          <a:p>
            <a:r>
              <a:rPr lang="en-US" sz="2000" b="1" dirty="0">
                <a:solidFill>
                  <a:srgbClr val="C00000"/>
                </a:solidFill>
              </a:rPr>
              <a:t>Prime example of multisite cure trial is IMPAACT P1115: </a:t>
            </a:r>
          </a:p>
          <a:p>
            <a:r>
              <a:rPr lang="en-US" sz="2000" dirty="0">
                <a:solidFill>
                  <a:srgbClr val="C00000"/>
                </a:solidFill>
              </a:rPr>
              <a:t>Argentina, Brazil, Haiti, Kenya, Malawi, Puerto Rico, South Africa, Tanzania, Thailand, Uganda, United States, Zambia, Zimbabwe</a:t>
            </a:r>
          </a:p>
          <a:p>
            <a:r>
              <a:rPr lang="en-US" sz="2000" dirty="0"/>
              <a:t>Age at study entry: few hours to 8 days of birth, Gender: 61% female, 39% male</a:t>
            </a:r>
          </a:p>
        </p:txBody>
      </p:sp>
      <p:sp>
        <p:nvSpPr>
          <p:cNvPr id="12" name="Content Placeholder 11">
            <a:extLst>
              <a:ext uri="{FF2B5EF4-FFF2-40B4-BE49-F238E27FC236}">
                <a16:creationId xmlns:a16="http://schemas.microsoft.com/office/drawing/2014/main" id="{D3ED47EF-71CA-79A0-E381-D92DFE89CACC}"/>
              </a:ext>
            </a:extLst>
          </p:cNvPr>
          <p:cNvSpPr>
            <a:spLocks noGrp="1"/>
          </p:cNvSpPr>
          <p:nvPr>
            <p:ph idx="1"/>
          </p:nvPr>
        </p:nvSpPr>
        <p:spPr>
          <a:xfrm>
            <a:off x="675861" y="1500755"/>
            <a:ext cx="10840278" cy="1021213"/>
          </a:xfrm>
        </p:spPr>
        <p:txBody>
          <a:bodyPr>
            <a:normAutofit/>
          </a:bodyPr>
          <a:lstStyle/>
          <a:p>
            <a:pPr marL="0" indent="0">
              <a:buNone/>
            </a:pPr>
            <a:r>
              <a:rPr lang="en-US" dirty="0"/>
              <a:t>Different populations may respond differently to HIV cure strategies due to variations in:</a:t>
            </a:r>
          </a:p>
        </p:txBody>
      </p:sp>
      <p:graphicFrame>
        <p:nvGraphicFramePr>
          <p:cNvPr id="13" name="Diagram 12">
            <a:extLst>
              <a:ext uri="{FF2B5EF4-FFF2-40B4-BE49-F238E27FC236}">
                <a16:creationId xmlns:a16="http://schemas.microsoft.com/office/drawing/2014/main" id="{71FDBAC2-339A-992D-FD5A-A328DD1F5CC3}"/>
              </a:ext>
            </a:extLst>
          </p:cNvPr>
          <p:cNvGraphicFramePr/>
          <p:nvPr>
            <p:extLst>
              <p:ext uri="{D42A27DB-BD31-4B8C-83A1-F6EECF244321}">
                <p14:modId xmlns:p14="http://schemas.microsoft.com/office/powerpoint/2010/main" val="1800161234"/>
              </p:ext>
            </p:extLst>
          </p:nvPr>
        </p:nvGraphicFramePr>
        <p:xfrm>
          <a:off x="675861" y="2434515"/>
          <a:ext cx="10840278" cy="23947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676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CA7443-1F42-DE8A-9003-0675892CFCAE}"/>
              </a:ext>
            </a:extLst>
          </p:cNvPr>
          <p:cNvSpPr>
            <a:spLocks noGrp="1"/>
          </p:cNvSpPr>
          <p:nvPr>
            <p:ph type="title"/>
          </p:nvPr>
        </p:nvSpPr>
        <p:spPr>
          <a:xfrm>
            <a:off x="2038052" y="44598"/>
            <a:ext cx="8599055" cy="1049080"/>
          </a:xfrm>
        </p:spPr>
        <p:txBody>
          <a:bodyPr/>
          <a:lstStyle/>
          <a:p>
            <a:r>
              <a:rPr lang="en-US" dirty="0"/>
              <a:t>New Recommendations for ATI Trials</a:t>
            </a:r>
          </a:p>
        </p:txBody>
      </p:sp>
      <p:pic>
        <p:nvPicPr>
          <p:cNvPr id="10" name="Picture 9">
            <a:extLst>
              <a:ext uri="{FF2B5EF4-FFF2-40B4-BE49-F238E27FC236}">
                <a16:creationId xmlns:a16="http://schemas.microsoft.com/office/drawing/2014/main" id="{05DF8D8A-035A-F907-B3DD-03829B5B3157}"/>
              </a:ext>
            </a:extLst>
          </p:cNvPr>
          <p:cNvPicPr>
            <a:picLocks noChangeAspect="1"/>
          </p:cNvPicPr>
          <p:nvPr/>
        </p:nvPicPr>
        <p:blipFill>
          <a:blip r:embed="rId2"/>
          <a:stretch>
            <a:fillRect/>
          </a:stretch>
        </p:blipFill>
        <p:spPr>
          <a:xfrm>
            <a:off x="619518" y="1881386"/>
            <a:ext cx="8312043" cy="2237545"/>
          </a:xfrm>
          <a:prstGeom prst="rect">
            <a:avLst/>
          </a:prstGeom>
        </p:spPr>
      </p:pic>
      <p:pic>
        <p:nvPicPr>
          <p:cNvPr id="11" name="Picture 10">
            <a:extLst>
              <a:ext uri="{FF2B5EF4-FFF2-40B4-BE49-F238E27FC236}">
                <a16:creationId xmlns:a16="http://schemas.microsoft.com/office/drawing/2014/main" id="{8270ED1F-EC0A-C9DE-FBB1-ACBA4E9919A8}"/>
              </a:ext>
            </a:extLst>
          </p:cNvPr>
          <p:cNvPicPr>
            <a:picLocks noChangeAspect="1"/>
          </p:cNvPicPr>
          <p:nvPr/>
        </p:nvPicPr>
        <p:blipFill>
          <a:blip r:embed="rId3"/>
          <a:stretch>
            <a:fillRect/>
          </a:stretch>
        </p:blipFill>
        <p:spPr>
          <a:xfrm>
            <a:off x="628114" y="1639234"/>
            <a:ext cx="1666625" cy="468308"/>
          </a:xfrm>
          <a:prstGeom prst="rect">
            <a:avLst/>
          </a:prstGeom>
        </p:spPr>
      </p:pic>
      <p:sp>
        <p:nvSpPr>
          <p:cNvPr id="12" name="Title 1">
            <a:extLst>
              <a:ext uri="{FF2B5EF4-FFF2-40B4-BE49-F238E27FC236}">
                <a16:creationId xmlns:a16="http://schemas.microsoft.com/office/drawing/2014/main" id="{5075D25C-8DDB-BEDF-4D07-51CAF9686B52}"/>
              </a:ext>
            </a:extLst>
          </p:cNvPr>
          <p:cNvSpPr txBox="1">
            <a:spLocks/>
          </p:cNvSpPr>
          <p:nvPr/>
        </p:nvSpPr>
        <p:spPr>
          <a:xfrm>
            <a:off x="503124" y="1335831"/>
            <a:ext cx="8428437" cy="55469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000" b="1" dirty="0">
                <a:solidFill>
                  <a:srgbClr val="67151F"/>
                </a:solidFill>
                <a:latin typeface="Poppins" panose="00000500000000000000" pitchFamily="2" charset="0"/>
                <a:cs typeface="Poppins" panose="00000500000000000000" pitchFamily="2" charset="0"/>
              </a:rPr>
              <a:t>2nd Consensus Workshop on ATI in HIV Cure Trials (2024)</a:t>
            </a:r>
          </a:p>
        </p:txBody>
      </p:sp>
      <p:pic>
        <p:nvPicPr>
          <p:cNvPr id="13" name="Image 5">
            <a:extLst>
              <a:ext uri="{FF2B5EF4-FFF2-40B4-BE49-F238E27FC236}">
                <a16:creationId xmlns:a16="http://schemas.microsoft.com/office/drawing/2014/main" id="{AC72D7A9-F87D-51C9-F3FD-330FD9D4182D}"/>
              </a:ext>
            </a:extLst>
          </p:cNvPr>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275403" y="1868916"/>
            <a:ext cx="2391392" cy="856906"/>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6">
            <a:extLst>
              <a:ext uri="{FF2B5EF4-FFF2-40B4-BE49-F238E27FC236}">
                <a16:creationId xmlns:a16="http://schemas.microsoft.com/office/drawing/2014/main" id="{CA653AD0-CB4D-1E81-FDD4-B0F89A20304C}"/>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27597" y="3104049"/>
            <a:ext cx="2287005" cy="860091"/>
          </a:xfrm>
          <a:prstGeom prst="rect">
            <a:avLst/>
          </a:prstGeom>
          <a:noFill/>
          <a:extLst>
            <a:ext uri="{909E8E84-426E-40DD-AFC4-6F175D3DCCD1}">
              <a14:hiddenFill xmlns:a14="http://schemas.microsoft.com/office/drawing/2010/main">
                <a:solidFill>
                  <a:srgbClr val="FFFFFF"/>
                </a:solidFill>
              </a14:hiddenFill>
            </a:ext>
          </a:extLst>
        </p:spPr>
      </p:pic>
      <p:sp>
        <p:nvSpPr>
          <p:cNvPr id="16" name="Content Placeholder 2">
            <a:extLst>
              <a:ext uri="{FF2B5EF4-FFF2-40B4-BE49-F238E27FC236}">
                <a16:creationId xmlns:a16="http://schemas.microsoft.com/office/drawing/2014/main" id="{D3D6BC49-713B-97B2-344F-1385B5594147}"/>
              </a:ext>
            </a:extLst>
          </p:cNvPr>
          <p:cNvSpPr txBox="1">
            <a:spLocks noGrp="1"/>
          </p:cNvSpPr>
          <p:nvPr>
            <p:ph idx="1"/>
          </p:nvPr>
        </p:nvSpPr>
        <p:spPr>
          <a:xfrm>
            <a:off x="609600" y="4342367"/>
            <a:ext cx="10972800" cy="1935342"/>
          </a:xfrm>
          <a:prstGeom prst="rect">
            <a:avLst/>
          </a:prstGeom>
        </p:spPr>
        <p:txBody>
          <a:bodyPr vert="horz" lIns="91440" tIns="45720" rIns="91440" bIns="45720" rtlCol="0" anchor="ctr">
            <a:normAutofit fontScale="85000" lnSpcReduction="20000"/>
          </a:bodyPr>
          <a:lstStyle>
            <a:lvl1pPr marL="342900" indent="-342900">
              <a:spcBef>
                <a:spcPct val="20000"/>
              </a:spcBef>
              <a:buFont typeface="Lucida Grande"/>
              <a:buChar char="»"/>
              <a:defRPr sz="2400">
                <a:latin typeface="Arial" panose="020B0604020202020204" pitchFamily="34" charset="0"/>
                <a:cs typeface="Arial" panose="020B0604020202020204" pitchFamily="34" charset="0"/>
              </a:defRPr>
            </a:lvl1pPr>
            <a:lvl2pPr marL="342900" lvl="1" indent="-342900">
              <a:spcBef>
                <a:spcPts val="0"/>
              </a:spcBef>
              <a:spcAft>
                <a:spcPts val="2000"/>
              </a:spcAft>
              <a:buFont typeface="Lucida Grande"/>
              <a:buChar char="»"/>
              <a:defRPr sz="2400">
                <a:latin typeface="Arial" panose="020B0604020202020204" pitchFamily="34" charset="0"/>
                <a:cs typeface="Arial" panose="020B0604020202020204" pitchFamily="34" charset="0"/>
              </a:defRPr>
            </a:lvl2pPr>
            <a:lvl3pPr marL="1143000" indent="-228600">
              <a:spcBef>
                <a:spcPct val="20000"/>
              </a:spcBef>
              <a:buFont typeface="Lucida Grande"/>
              <a:buChar char="»"/>
              <a:defRPr>
                <a:latin typeface="Arial" panose="020B0604020202020204" pitchFamily="34" charset="0"/>
                <a:cs typeface="Arial" panose="020B0604020202020204" pitchFamily="34" charset="0"/>
              </a:defRPr>
            </a:lvl3pPr>
            <a:lvl4pPr marL="1600200" indent="-228600">
              <a:spcBef>
                <a:spcPct val="20000"/>
              </a:spcBef>
              <a:buFont typeface="Lucida Grande"/>
              <a:buChar char="»"/>
              <a:defRPr sz="1600">
                <a:latin typeface="Arial" panose="020B0604020202020204" pitchFamily="34" charset="0"/>
                <a:cs typeface="Arial" panose="020B0604020202020204" pitchFamily="34" charset="0"/>
              </a:defRPr>
            </a:lvl4pPr>
            <a:lvl5pPr marL="2057400" indent="-228600">
              <a:spcBef>
                <a:spcPct val="20000"/>
              </a:spcBef>
              <a:buFont typeface="Lucida Grande"/>
              <a:buChar char="»"/>
              <a:defRPr sz="1600" i="1">
                <a:latin typeface="Arial" panose="020B0604020202020204" pitchFamily="34" charset="0"/>
                <a:cs typeface="Arial" panose="020B0604020202020204" pitchFamily="34" charset="0"/>
              </a:defRPr>
            </a:lvl5pPr>
            <a:lvl6pPr marL="2514600" indent="-228600">
              <a:spcBef>
                <a:spcPct val="20000"/>
              </a:spcBef>
              <a:buFont typeface="Arial" panose="020B0604020202020204"/>
              <a:buChar char="•"/>
              <a:defRPr sz="2000"/>
            </a:lvl6pPr>
            <a:lvl7pPr marL="2971800" indent="-228600">
              <a:spcBef>
                <a:spcPct val="20000"/>
              </a:spcBef>
              <a:buFont typeface="Arial" panose="020B0604020202020204"/>
              <a:buChar char="•"/>
              <a:defRPr sz="2000"/>
            </a:lvl7pPr>
            <a:lvl8pPr marL="3429000" indent="-228600">
              <a:spcBef>
                <a:spcPct val="20000"/>
              </a:spcBef>
              <a:buFont typeface="Arial" panose="020B0604020202020204"/>
              <a:buChar char="•"/>
              <a:defRPr sz="2000"/>
            </a:lvl8pPr>
            <a:lvl9pPr marL="3886200" indent="-228600">
              <a:spcBef>
                <a:spcPct val="20000"/>
              </a:spcBef>
              <a:buFont typeface="Arial" panose="020B0604020202020204"/>
              <a:buChar char="•"/>
              <a:defRPr sz="2000"/>
            </a:lvl9pPr>
          </a:lstStyle>
          <a:p>
            <a:pPr>
              <a:lnSpc>
                <a:spcPct val="120000"/>
              </a:lnSpc>
              <a:spcBef>
                <a:spcPts val="0"/>
              </a:spcBef>
              <a:spcAft>
                <a:spcPts val="1000"/>
              </a:spcAft>
            </a:pPr>
            <a:r>
              <a:rPr lang="en-US" dirty="0"/>
              <a:t>More regional considerations, including guidance on ATI studies in LMICs</a:t>
            </a:r>
          </a:p>
          <a:p>
            <a:pPr>
              <a:lnSpc>
                <a:spcPct val="120000"/>
              </a:lnSpc>
              <a:spcBef>
                <a:spcPts val="0"/>
              </a:spcBef>
              <a:spcAft>
                <a:spcPts val="1000"/>
              </a:spcAft>
            </a:pPr>
            <a:r>
              <a:rPr lang="en-US" dirty="0"/>
              <a:t>Less restrictive recommendations in some areas based on current knowledge but may also depend on product being tested. In such cases more conservative monitoring is needed</a:t>
            </a:r>
          </a:p>
          <a:p>
            <a:pPr>
              <a:lnSpc>
                <a:spcPct val="120000"/>
              </a:lnSpc>
              <a:spcBef>
                <a:spcPts val="0"/>
              </a:spcBef>
              <a:spcAft>
                <a:spcPts val="1000"/>
              </a:spcAft>
            </a:pPr>
            <a:r>
              <a:rPr lang="en-US" dirty="0"/>
              <a:t>Inclusion of new recommendations e.g., TB co-infection, pediatrics and adolescents; more participant protection considerations</a:t>
            </a:r>
          </a:p>
        </p:txBody>
      </p:sp>
    </p:spTree>
    <p:extLst>
      <p:ext uri="{BB962C8B-B14F-4D97-AF65-F5344CB8AC3E}">
        <p14:creationId xmlns:p14="http://schemas.microsoft.com/office/powerpoint/2010/main" val="17482226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A601B-BE7F-FB87-8611-B6E243242E6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664E44-3603-9B26-CA73-A46D364B394F}"/>
              </a:ext>
            </a:extLst>
          </p:cNvPr>
          <p:cNvSpPr>
            <a:spLocks noGrp="1"/>
          </p:cNvSpPr>
          <p:nvPr>
            <p:ph idx="1"/>
          </p:nvPr>
        </p:nvSpPr>
        <p:spPr>
          <a:xfrm>
            <a:off x="609600" y="1457325"/>
            <a:ext cx="10972800" cy="4716463"/>
          </a:xfrm>
        </p:spPr>
        <p:txBody>
          <a:bodyPr anchor="ctr">
            <a:normAutofit lnSpcReduction="10000"/>
          </a:bodyPr>
          <a:lstStyle/>
          <a:p>
            <a:r>
              <a:rPr lang="en-TH" b="1" dirty="0">
                <a:solidFill>
                  <a:srgbClr val="582931"/>
                </a:solidFill>
              </a:rPr>
              <a:t>Wh</a:t>
            </a:r>
            <a:r>
              <a:rPr lang="en-US" b="1" dirty="0">
                <a:solidFill>
                  <a:srgbClr val="582931"/>
                </a:solidFill>
              </a:rPr>
              <a:t>y should we build clinical trial capacities worldwide</a:t>
            </a:r>
            <a:r>
              <a:rPr lang="en-TH" b="1" dirty="0">
                <a:solidFill>
                  <a:srgbClr val="582931"/>
                </a:solidFill>
              </a:rPr>
              <a:t>?</a:t>
            </a:r>
            <a:br>
              <a:rPr lang="en-US" b="1" dirty="0"/>
            </a:br>
            <a:r>
              <a:rPr lang="en-US" dirty="0"/>
              <a:t>Therapies to induce an HIV cure need to address HIV diversity, different populations, and need to be tested globally </a:t>
            </a:r>
          </a:p>
          <a:p>
            <a:endParaRPr lang="en-TH" dirty="0"/>
          </a:p>
          <a:p>
            <a:r>
              <a:rPr lang="en-TH" b="1" dirty="0">
                <a:solidFill>
                  <a:srgbClr val="582931"/>
                </a:solidFill>
              </a:rPr>
              <a:t>What </a:t>
            </a:r>
            <a:r>
              <a:rPr lang="en-US" b="1" dirty="0">
                <a:solidFill>
                  <a:srgbClr val="582931"/>
                </a:solidFill>
              </a:rPr>
              <a:t>are the current HIV cure strategies</a:t>
            </a:r>
            <a:r>
              <a:rPr lang="en-TH" b="1" dirty="0">
                <a:solidFill>
                  <a:srgbClr val="582931"/>
                </a:solidFill>
              </a:rPr>
              <a:t>?</a:t>
            </a:r>
            <a:br>
              <a:rPr lang="en-US" dirty="0"/>
            </a:br>
            <a:r>
              <a:rPr lang="en-US" dirty="0"/>
              <a:t>Combination immunotherapies tested mainly in early-treated people with HIV in cure trials with viral set-point ATI</a:t>
            </a:r>
          </a:p>
          <a:p>
            <a:endParaRPr lang="en-US" dirty="0"/>
          </a:p>
          <a:p>
            <a:r>
              <a:rPr lang="en-US" b="1" dirty="0">
                <a:solidFill>
                  <a:srgbClr val="582931"/>
                </a:solidFill>
              </a:rPr>
              <a:t>How is MHRP contributing to building capacities and conducting HIV cure clinical research in different settings</a:t>
            </a:r>
            <a:r>
              <a:rPr lang="en-TH" b="1" dirty="0">
                <a:solidFill>
                  <a:srgbClr val="582931"/>
                </a:solidFill>
              </a:rPr>
              <a:t>?</a:t>
            </a:r>
            <a:br>
              <a:rPr lang="en-US" dirty="0"/>
            </a:br>
            <a:r>
              <a:rPr lang="en-US" dirty="0"/>
              <a:t>The DELIVER initiative provides the opportunity to test interventions in areas most affected by HIV in a collaborative and integrated network</a:t>
            </a:r>
          </a:p>
        </p:txBody>
      </p:sp>
      <p:sp>
        <p:nvSpPr>
          <p:cNvPr id="2" name="Title 1">
            <a:extLst>
              <a:ext uri="{FF2B5EF4-FFF2-40B4-BE49-F238E27FC236}">
                <a16:creationId xmlns:a16="http://schemas.microsoft.com/office/drawing/2014/main" id="{3130FA24-1A21-61B4-D050-89D45B1B9849}"/>
              </a:ext>
            </a:extLst>
          </p:cNvPr>
          <p:cNvSpPr>
            <a:spLocks noGrp="1"/>
          </p:cNvSpPr>
          <p:nvPr>
            <p:ph type="title"/>
          </p:nvPr>
        </p:nvSpPr>
        <p:spPr>
          <a:xfrm>
            <a:off x="2721935" y="73891"/>
            <a:ext cx="6748130" cy="975187"/>
          </a:xfrm>
        </p:spPr>
        <p:txBody>
          <a:bodyPr>
            <a:normAutofit/>
          </a:bodyPr>
          <a:lstStyle/>
          <a:p>
            <a:r>
              <a:rPr lang="en-TH" dirty="0"/>
              <a:t>Summary</a:t>
            </a:r>
          </a:p>
        </p:txBody>
      </p:sp>
    </p:spTree>
    <p:extLst>
      <p:ext uri="{BB962C8B-B14F-4D97-AF65-F5344CB8AC3E}">
        <p14:creationId xmlns:p14="http://schemas.microsoft.com/office/powerpoint/2010/main" val="2620861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3">
                                            <p:txEl>
                                              <p:pRg st="0" end="0"/>
                                            </p:txEl>
                                          </p:spTgt>
                                        </p:tgtEl>
                                        <p:attrNameLst>
                                          <p:attrName>style.opacity</p:attrName>
                                        </p:attrNameLst>
                                      </p:cBhvr>
                                      <p:to>
                                        <p:strVal val="0.25"/>
                                      </p:to>
                                    </p:set>
                                    <p:animEffect filter="image" prLst="opacity: 0.25">
                                      <p:cBhvr rctx="IE">
                                        <p:cTn id="7" dur="indefinite"/>
                                        <p:tgtEl>
                                          <p:spTgt spid="3">
                                            <p:txEl>
                                              <p:pRg st="0" end="0"/>
                                            </p:txEl>
                                          </p:spTgt>
                                        </p:tgtEl>
                                      </p:cBhvr>
                                    </p:animEffect>
                                  </p:childTnLst>
                                </p:cTn>
                              </p:par>
                              <p:par>
                                <p:cTn id="8" presetID="9" presetClass="emph" presetSubtype="0" nodeType="withEffect">
                                  <p:stCondLst>
                                    <p:cond delay="0"/>
                                  </p:stCondLst>
                                  <p:childTnLst>
                                    <p:set>
                                      <p:cBhvr>
                                        <p:cTn id="9" dur="indefinite"/>
                                        <p:tgtEl>
                                          <p:spTgt spid="3">
                                            <p:txEl>
                                              <p:pRg st="4" end="4"/>
                                            </p:txEl>
                                          </p:spTgt>
                                        </p:tgtEl>
                                        <p:attrNameLst>
                                          <p:attrName>style.opacity</p:attrName>
                                        </p:attrNameLst>
                                      </p:cBhvr>
                                      <p:to>
                                        <p:strVal val="0.25"/>
                                      </p:to>
                                    </p:set>
                                    <p:animEffect filter="image" prLst="opacity: 0.25">
                                      <p:cBhvr rctx="IE">
                                        <p:cTn id="10" dur="indefinite"/>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323B4-1AB4-83CB-B1CE-D21F8C36B6DE}"/>
            </a:ext>
          </a:extLst>
        </p:cNvPr>
        <p:cNvGrpSpPr/>
        <p:nvPr/>
      </p:nvGrpSpPr>
      <p:grpSpPr>
        <a:xfrm>
          <a:off x="0" y="0"/>
          <a:ext cx="0" cy="0"/>
          <a:chOff x="0" y="0"/>
          <a:chExt cx="0" cy="0"/>
        </a:xfrm>
      </p:grpSpPr>
      <p:sp>
        <p:nvSpPr>
          <p:cNvPr id="11" name="Rectangle: Rounded Corners 4">
            <a:extLst>
              <a:ext uri="{FF2B5EF4-FFF2-40B4-BE49-F238E27FC236}">
                <a16:creationId xmlns:a16="http://schemas.microsoft.com/office/drawing/2014/main" id="{38CB904F-571B-7804-9C77-618656DFD0A9}"/>
              </a:ext>
            </a:extLst>
          </p:cNvPr>
          <p:cNvSpPr/>
          <p:nvPr/>
        </p:nvSpPr>
        <p:spPr>
          <a:xfrm>
            <a:off x="9416434" y="5861393"/>
            <a:ext cx="2207449" cy="66304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0" name="Rectangle: Rounded Corners 2">
            <a:extLst>
              <a:ext uri="{FF2B5EF4-FFF2-40B4-BE49-F238E27FC236}">
                <a16:creationId xmlns:a16="http://schemas.microsoft.com/office/drawing/2014/main" id="{59D75FC9-0B69-1F72-0C1D-E79255C35C42}"/>
              </a:ext>
            </a:extLst>
          </p:cNvPr>
          <p:cNvSpPr/>
          <p:nvPr/>
        </p:nvSpPr>
        <p:spPr>
          <a:xfrm>
            <a:off x="1368901" y="5929807"/>
            <a:ext cx="1622476" cy="59463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 name="Rectangle: Rounded Corners 2">
            <a:extLst>
              <a:ext uri="{FF2B5EF4-FFF2-40B4-BE49-F238E27FC236}">
                <a16:creationId xmlns:a16="http://schemas.microsoft.com/office/drawing/2014/main" id="{54B4ADD1-0530-8D47-4CFC-62E1B494D9E6}"/>
              </a:ext>
            </a:extLst>
          </p:cNvPr>
          <p:cNvSpPr/>
          <p:nvPr/>
        </p:nvSpPr>
        <p:spPr>
          <a:xfrm>
            <a:off x="1163515" y="1422661"/>
            <a:ext cx="1465457" cy="564627"/>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 name="Rectangle: Rounded Corners 3">
            <a:extLst>
              <a:ext uri="{FF2B5EF4-FFF2-40B4-BE49-F238E27FC236}">
                <a16:creationId xmlns:a16="http://schemas.microsoft.com/office/drawing/2014/main" id="{79E9AB2B-37EE-393D-8684-C37FB43AA077}"/>
              </a:ext>
            </a:extLst>
          </p:cNvPr>
          <p:cNvSpPr/>
          <p:nvPr/>
        </p:nvSpPr>
        <p:spPr>
          <a:xfrm>
            <a:off x="9642131" y="1316900"/>
            <a:ext cx="2349835" cy="106589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Rectangle: Rounded Corners 4">
            <a:extLst>
              <a:ext uri="{FF2B5EF4-FFF2-40B4-BE49-F238E27FC236}">
                <a16:creationId xmlns:a16="http://schemas.microsoft.com/office/drawing/2014/main" id="{0D2F9AA1-19C8-C055-094A-996D55DF64CF}"/>
              </a:ext>
            </a:extLst>
          </p:cNvPr>
          <p:cNvSpPr/>
          <p:nvPr/>
        </p:nvSpPr>
        <p:spPr>
          <a:xfrm>
            <a:off x="10271549" y="4495260"/>
            <a:ext cx="1499546" cy="66304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Rectangle: Rounded Corners 5">
            <a:extLst>
              <a:ext uri="{FF2B5EF4-FFF2-40B4-BE49-F238E27FC236}">
                <a16:creationId xmlns:a16="http://schemas.microsoft.com/office/drawing/2014/main" id="{2EDF26AA-9C72-AD09-76A2-5C15D38E8148}"/>
              </a:ext>
            </a:extLst>
          </p:cNvPr>
          <p:cNvSpPr/>
          <p:nvPr/>
        </p:nvSpPr>
        <p:spPr>
          <a:xfrm>
            <a:off x="10325545" y="2777279"/>
            <a:ext cx="1499546" cy="66304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graphicFrame>
        <p:nvGraphicFramePr>
          <p:cNvPr id="25" name="Content Placeholder 7">
            <a:extLst>
              <a:ext uri="{FF2B5EF4-FFF2-40B4-BE49-F238E27FC236}">
                <a16:creationId xmlns:a16="http://schemas.microsoft.com/office/drawing/2014/main" id="{86A7A6EC-ADFF-B977-4B88-E3295CB238D3}"/>
              </a:ext>
            </a:extLst>
          </p:cNvPr>
          <p:cNvGraphicFramePr>
            <a:graphicFrameLocks/>
          </p:cNvGraphicFramePr>
          <p:nvPr/>
        </p:nvGraphicFramePr>
        <p:xfrm>
          <a:off x="3098078" y="2343365"/>
          <a:ext cx="5995845" cy="31025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 name="Rounded Rectangle 25">
            <a:extLst>
              <a:ext uri="{FF2B5EF4-FFF2-40B4-BE49-F238E27FC236}">
                <a16:creationId xmlns:a16="http://schemas.microsoft.com/office/drawing/2014/main" id="{B83A1051-87AC-6A9A-73EC-B8ABBC07D611}"/>
              </a:ext>
            </a:extLst>
          </p:cNvPr>
          <p:cNvSpPr/>
          <p:nvPr/>
        </p:nvSpPr>
        <p:spPr>
          <a:xfrm>
            <a:off x="5103799" y="3576997"/>
            <a:ext cx="1984404" cy="600250"/>
          </a:xfrm>
          <a:prstGeom prst="roundRect">
            <a:avLst>
              <a:gd name="adj" fmla="val 50000"/>
            </a:avLst>
          </a:prstGeom>
          <a:solidFill>
            <a:srgbClr val="72597F"/>
          </a:solidFill>
          <a:ln w="19050">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solidFill>
                  <a:schemeClr val="bg1"/>
                </a:solidFill>
              </a:rPr>
              <a:t>Combination</a:t>
            </a:r>
          </a:p>
        </p:txBody>
      </p:sp>
      <p:grpSp>
        <p:nvGrpSpPr>
          <p:cNvPr id="13" name="Group 12">
            <a:extLst>
              <a:ext uri="{FF2B5EF4-FFF2-40B4-BE49-F238E27FC236}">
                <a16:creationId xmlns:a16="http://schemas.microsoft.com/office/drawing/2014/main" id="{6DD34CFF-C3F5-11E9-B780-07054089436F}"/>
              </a:ext>
            </a:extLst>
          </p:cNvPr>
          <p:cNvGrpSpPr/>
          <p:nvPr/>
        </p:nvGrpSpPr>
        <p:grpSpPr>
          <a:xfrm>
            <a:off x="-381394" y="2750246"/>
            <a:ext cx="12954789" cy="731520"/>
            <a:chOff x="-285033" y="2740873"/>
            <a:chExt cx="12954789" cy="731520"/>
          </a:xfrm>
        </p:grpSpPr>
        <p:sp>
          <p:nvSpPr>
            <p:cNvPr id="27" name="TextBox 26">
              <a:extLst>
                <a:ext uri="{FF2B5EF4-FFF2-40B4-BE49-F238E27FC236}">
                  <a16:creationId xmlns:a16="http://schemas.microsoft.com/office/drawing/2014/main" id="{44FD504E-D321-0120-B1C5-19F33DA5D633}"/>
                </a:ext>
              </a:extLst>
            </p:cNvPr>
            <p:cNvSpPr txBox="1"/>
            <p:nvPr/>
          </p:nvSpPr>
          <p:spPr>
            <a:xfrm>
              <a:off x="10200876" y="2740873"/>
              <a:ext cx="2468880" cy="731520"/>
            </a:xfrm>
            <a:prstGeom prst="rect">
              <a:avLst/>
            </a:prstGeom>
            <a:noFill/>
          </p:spPr>
          <p:txBody>
            <a:bodyPr wrap="square" rtlCol="0" anchor="ctr">
              <a:noAutofit/>
            </a:bodyPr>
            <a:lstStyle/>
            <a:p>
              <a:r>
                <a:rPr lang="en-US" sz="1600" b="1" dirty="0">
                  <a:solidFill>
                    <a:srgbClr val="854A4A"/>
                  </a:solidFill>
                </a:rPr>
                <a:t>Vaccines</a:t>
              </a:r>
            </a:p>
          </p:txBody>
        </p:sp>
        <p:sp>
          <p:nvSpPr>
            <p:cNvPr id="29" name="TextBox 28">
              <a:extLst>
                <a:ext uri="{FF2B5EF4-FFF2-40B4-BE49-F238E27FC236}">
                  <a16:creationId xmlns:a16="http://schemas.microsoft.com/office/drawing/2014/main" id="{FC5E7125-65BB-4D25-D621-2A2EC58C652E}"/>
                </a:ext>
              </a:extLst>
            </p:cNvPr>
            <p:cNvSpPr txBox="1"/>
            <p:nvPr/>
          </p:nvSpPr>
          <p:spPr>
            <a:xfrm>
              <a:off x="-285033" y="2740873"/>
              <a:ext cx="2468880" cy="731520"/>
            </a:xfrm>
            <a:prstGeom prst="rect">
              <a:avLst/>
            </a:prstGeom>
            <a:noFill/>
          </p:spPr>
          <p:txBody>
            <a:bodyPr wrap="square" rtlCol="0" anchor="ctr">
              <a:noAutofit/>
            </a:bodyPr>
            <a:lstStyle/>
            <a:p>
              <a:pPr algn="r"/>
              <a:r>
                <a:rPr lang="en-US" sz="1600" b="1" dirty="0">
                  <a:solidFill>
                    <a:schemeClr val="accent1">
                      <a:lumMod val="50000"/>
                    </a:schemeClr>
                  </a:solidFill>
                </a:rPr>
                <a:t>Latency-reversal</a:t>
              </a:r>
            </a:p>
            <a:p>
              <a:pPr algn="r"/>
              <a:r>
                <a:rPr lang="en-US" sz="1600" b="1" dirty="0">
                  <a:solidFill>
                    <a:schemeClr val="accent1">
                      <a:lumMod val="50000"/>
                    </a:schemeClr>
                  </a:solidFill>
                </a:rPr>
                <a:t>“shock &amp; kill”</a:t>
              </a:r>
            </a:p>
          </p:txBody>
        </p:sp>
      </p:grpSp>
      <p:grpSp>
        <p:nvGrpSpPr>
          <p:cNvPr id="14" name="Group 13">
            <a:extLst>
              <a:ext uri="{FF2B5EF4-FFF2-40B4-BE49-F238E27FC236}">
                <a16:creationId xmlns:a16="http://schemas.microsoft.com/office/drawing/2014/main" id="{9F690499-29BA-7E66-0700-2EE722A07270}"/>
              </a:ext>
            </a:extLst>
          </p:cNvPr>
          <p:cNvGrpSpPr/>
          <p:nvPr/>
        </p:nvGrpSpPr>
        <p:grpSpPr>
          <a:xfrm>
            <a:off x="-404535" y="4074512"/>
            <a:ext cx="13001070" cy="731520"/>
            <a:chOff x="151594" y="4241045"/>
            <a:chExt cx="13001070" cy="731520"/>
          </a:xfrm>
        </p:grpSpPr>
        <p:sp>
          <p:nvSpPr>
            <p:cNvPr id="35" name="TextBox 34">
              <a:extLst>
                <a:ext uri="{FF2B5EF4-FFF2-40B4-BE49-F238E27FC236}">
                  <a16:creationId xmlns:a16="http://schemas.microsoft.com/office/drawing/2014/main" id="{F139D3FB-DBED-C040-4F13-DE06935C7CF4}"/>
                </a:ext>
              </a:extLst>
            </p:cNvPr>
            <p:cNvSpPr txBox="1"/>
            <p:nvPr/>
          </p:nvSpPr>
          <p:spPr>
            <a:xfrm>
              <a:off x="10683784" y="4241045"/>
              <a:ext cx="2468880" cy="731520"/>
            </a:xfrm>
            <a:prstGeom prst="rect">
              <a:avLst/>
            </a:prstGeom>
            <a:noFill/>
          </p:spPr>
          <p:txBody>
            <a:bodyPr wrap="square" rtlCol="0" anchor="ctr">
              <a:noAutofit/>
            </a:bodyPr>
            <a:lstStyle/>
            <a:p>
              <a:r>
                <a:rPr lang="en-US" sz="1600" b="1" dirty="0">
                  <a:solidFill>
                    <a:srgbClr val="854A4A"/>
                  </a:solidFill>
                </a:rPr>
                <a:t>Antibodies</a:t>
              </a:r>
            </a:p>
          </p:txBody>
        </p:sp>
        <p:sp>
          <p:nvSpPr>
            <p:cNvPr id="37" name="TextBox 36">
              <a:extLst>
                <a:ext uri="{FF2B5EF4-FFF2-40B4-BE49-F238E27FC236}">
                  <a16:creationId xmlns:a16="http://schemas.microsoft.com/office/drawing/2014/main" id="{9A19368D-E7EB-0B70-3E5E-FEB7A4EE15C5}"/>
                </a:ext>
              </a:extLst>
            </p:cNvPr>
            <p:cNvSpPr txBox="1"/>
            <p:nvPr/>
          </p:nvSpPr>
          <p:spPr>
            <a:xfrm>
              <a:off x="151594" y="4241045"/>
              <a:ext cx="2468880" cy="731520"/>
            </a:xfrm>
            <a:prstGeom prst="rect">
              <a:avLst/>
            </a:prstGeom>
            <a:noFill/>
          </p:spPr>
          <p:txBody>
            <a:bodyPr wrap="square" rtlCol="0" anchor="ctr">
              <a:noAutofit/>
            </a:bodyPr>
            <a:lstStyle/>
            <a:p>
              <a:pPr algn="r"/>
              <a:r>
                <a:rPr lang="en-US" sz="1600" b="1" dirty="0">
                  <a:solidFill>
                    <a:schemeClr val="accent1">
                      <a:lumMod val="50000"/>
                    </a:schemeClr>
                  </a:solidFill>
                </a:rPr>
                <a:t>Latency silencing </a:t>
              </a:r>
            </a:p>
            <a:p>
              <a:pPr algn="r"/>
              <a:r>
                <a:rPr lang="en-US" sz="1600" b="1" dirty="0">
                  <a:solidFill>
                    <a:schemeClr val="accent1">
                      <a:lumMod val="50000"/>
                    </a:schemeClr>
                  </a:solidFill>
                </a:rPr>
                <a:t>“block &amp; lock”</a:t>
              </a:r>
            </a:p>
          </p:txBody>
        </p:sp>
      </p:grpSp>
      <p:grpSp>
        <p:nvGrpSpPr>
          <p:cNvPr id="15" name="Group 14">
            <a:extLst>
              <a:ext uri="{FF2B5EF4-FFF2-40B4-BE49-F238E27FC236}">
                <a16:creationId xmlns:a16="http://schemas.microsoft.com/office/drawing/2014/main" id="{F1C631E1-DC17-CAAA-C1A8-261FE9847B77}"/>
              </a:ext>
            </a:extLst>
          </p:cNvPr>
          <p:cNvGrpSpPr/>
          <p:nvPr/>
        </p:nvGrpSpPr>
        <p:grpSpPr>
          <a:xfrm>
            <a:off x="182627" y="5398777"/>
            <a:ext cx="11826747" cy="731520"/>
            <a:chOff x="160092" y="5539539"/>
            <a:chExt cx="11826747" cy="731520"/>
          </a:xfrm>
        </p:grpSpPr>
        <p:sp>
          <p:nvSpPr>
            <p:cNvPr id="30" name="TextBox 29">
              <a:extLst>
                <a:ext uri="{FF2B5EF4-FFF2-40B4-BE49-F238E27FC236}">
                  <a16:creationId xmlns:a16="http://schemas.microsoft.com/office/drawing/2014/main" id="{E884C17A-085B-B4FD-E7AA-8DF819BA897E}"/>
                </a:ext>
              </a:extLst>
            </p:cNvPr>
            <p:cNvSpPr txBox="1"/>
            <p:nvPr/>
          </p:nvSpPr>
          <p:spPr>
            <a:xfrm>
              <a:off x="160092" y="5539539"/>
              <a:ext cx="2468880" cy="731520"/>
            </a:xfrm>
            <a:prstGeom prst="rect">
              <a:avLst/>
            </a:prstGeom>
            <a:noFill/>
          </p:spPr>
          <p:txBody>
            <a:bodyPr wrap="square" rtlCol="0" anchor="ctr">
              <a:noAutofit/>
            </a:bodyPr>
            <a:lstStyle/>
            <a:p>
              <a:pPr algn="r"/>
              <a:r>
                <a:rPr lang="en-US" sz="1600" b="1" dirty="0">
                  <a:solidFill>
                    <a:schemeClr val="accent1">
                      <a:lumMod val="50000"/>
                    </a:schemeClr>
                  </a:solidFill>
                </a:rPr>
                <a:t>Gene editing</a:t>
              </a:r>
            </a:p>
          </p:txBody>
        </p:sp>
        <p:sp>
          <p:nvSpPr>
            <p:cNvPr id="39" name="TextBox 38">
              <a:extLst>
                <a:ext uri="{FF2B5EF4-FFF2-40B4-BE49-F238E27FC236}">
                  <a16:creationId xmlns:a16="http://schemas.microsoft.com/office/drawing/2014/main" id="{5031A6EE-46F6-88B3-1979-A1690FC98BCB}"/>
                </a:ext>
              </a:extLst>
            </p:cNvPr>
            <p:cNvSpPr txBox="1"/>
            <p:nvPr/>
          </p:nvSpPr>
          <p:spPr>
            <a:xfrm>
              <a:off x="9517959" y="5539539"/>
              <a:ext cx="2468880" cy="731520"/>
            </a:xfrm>
            <a:prstGeom prst="rect">
              <a:avLst/>
            </a:prstGeom>
            <a:noFill/>
          </p:spPr>
          <p:txBody>
            <a:bodyPr wrap="square" rtlCol="0" anchor="ctr">
              <a:noAutofit/>
            </a:bodyPr>
            <a:lstStyle/>
            <a:p>
              <a:r>
                <a:rPr lang="en-US" sz="1600" b="1" dirty="0">
                  <a:solidFill>
                    <a:srgbClr val="854A4A"/>
                  </a:solidFill>
                </a:rPr>
                <a:t>Engineered T &amp; B cells</a:t>
              </a:r>
            </a:p>
          </p:txBody>
        </p:sp>
      </p:grpSp>
      <p:grpSp>
        <p:nvGrpSpPr>
          <p:cNvPr id="12" name="Group 11">
            <a:extLst>
              <a:ext uri="{FF2B5EF4-FFF2-40B4-BE49-F238E27FC236}">
                <a16:creationId xmlns:a16="http://schemas.microsoft.com/office/drawing/2014/main" id="{C7A983EC-CF3F-257A-B486-1AFEA3A03BCA}"/>
              </a:ext>
            </a:extLst>
          </p:cNvPr>
          <p:cNvGrpSpPr/>
          <p:nvPr/>
        </p:nvGrpSpPr>
        <p:grpSpPr>
          <a:xfrm>
            <a:off x="698808" y="1425980"/>
            <a:ext cx="10794385" cy="731520"/>
            <a:chOff x="1519013" y="1404365"/>
            <a:chExt cx="10794385" cy="731520"/>
          </a:xfrm>
        </p:grpSpPr>
        <p:sp>
          <p:nvSpPr>
            <p:cNvPr id="38" name="TextBox 37">
              <a:extLst>
                <a:ext uri="{FF2B5EF4-FFF2-40B4-BE49-F238E27FC236}">
                  <a16:creationId xmlns:a16="http://schemas.microsoft.com/office/drawing/2014/main" id="{98A45FA1-76B8-911E-EB01-E240DB50C823}"/>
                </a:ext>
              </a:extLst>
            </p:cNvPr>
            <p:cNvSpPr txBox="1"/>
            <p:nvPr/>
          </p:nvSpPr>
          <p:spPr>
            <a:xfrm>
              <a:off x="9844518" y="1404365"/>
              <a:ext cx="2468880" cy="731520"/>
            </a:xfrm>
            <a:prstGeom prst="rect">
              <a:avLst/>
            </a:prstGeom>
            <a:noFill/>
            <a:ln>
              <a:noFill/>
            </a:ln>
          </p:spPr>
          <p:txBody>
            <a:bodyPr wrap="square" rtlCol="0" anchor="ctr">
              <a:noAutofit/>
            </a:bodyPr>
            <a:lstStyle/>
            <a:p>
              <a:r>
                <a:rPr lang="en-US" sz="1600" b="1" dirty="0">
                  <a:solidFill>
                    <a:srgbClr val="854A4A"/>
                  </a:solidFill>
                </a:rPr>
                <a:t>Immunotherapy</a:t>
              </a:r>
            </a:p>
            <a:p>
              <a:r>
                <a:rPr lang="en-US" sz="1400" i="1" dirty="0">
                  <a:solidFill>
                    <a:srgbClr val="854A4A"/>
                  </a:solidFill>
                </a:rPr>
                <a:t>(Cytokines, TLR agonists, PD-1 blockade)</a:t>
              </a:r>
            </a:p>
          </p:txBody>
        </p:sp>
        <p:sp>
          <p:nvSpPr>
            <p:cNvPr id="41" name="TextBox 40">
              <a:extLst>
                <a:ext uri="{FF2B5EF4-FFF2-40B4-BE49-F238E27FC236}">
                  <a16:creationId xmlns:a16="http://schemas.microsoft.com/office/drawing/2014/main" id="{C7D45765-039C-E085-B175-FE99E7652CA8}"/>
                </a:ext>
              </a:extLst>
            </p:cNvPr>
            <p:cNvSpPr txBox="1"/>
            <p:nvPr/>
          </p:nvSpPr>
          <p:spPr>
            <a:xfrm>
              <a:off x="1519013" y="1404365"/>
              <a:ext cx="2468880" cy="731520"/>
            </a:xfrm>
            <a:prstGeom prst="rect">
              <a:avLst/>
            </a:prstGeom>
            <a:noFill/>
          </p:spPr>
          <p:txBody>
            <a:bodyPr wrap="square" rtlCol="0" anchor="ctr">
              <a:noAutofit/>
            </a:bodyPr>
            <a:lstStyle/>
            <a:p>
              <a:pPr algn="r"/>
              <a:r>
                <a:rPr lang="en-US" sz="1600" b="1" dirty="0">
                  <a:solidFill>
                    <a:schemeClr val="accent1">
                      <a:lumMod val="50000"/>
                    </a:schemeClr>
                  </a:solidFill>
                </a:rPr>
                <a:t>Early ART</a:t>
              </a:r>
            </a:p>
          </p:txBody>
        </p:sp>
      </p:grpSp>
      <p:sp>
        <p:nvSpPr>
          <p:cNvPr id="8" name="Footer Placeholder 7">
            <a:extLst>
              <a:ext uri="{FF2B5EF4-FFF2-40B4-BE49-F238E27FC236}">
                <a16:creationId xmlns:a16="http://schemas.microsoft.com/office/drawing/2014/main" id="{0F7CBF0C-6006-8A84-33C4-0C9A319BF981}"/>
              </a:ext>
            </a:extLst>
          </p:cNvPr>
          <p:cNvSpPr>
            <a:spLocks noGrp="1"/>
          </p:cNvSpPr>
          <p:nvPr>
            <p:ph type="ftr" sz="quarter" idx="11"/>
          </p:nvPr>
        </p:nvSpPr>
        <p:spPr>
          <a:xfrm>
            <a:off x="2500841" y="6496609"/>
            <a:ext cx="7324726" cy="361392"/>
          </a:xfrm>
        </p:spPr>
        <p:txBody>
          <a:bodyPr/>
          <a:lstStyle/>
          <a:p>
            <a:r>
              <a:rPr lang="en-US" dirty="0"/>
              <a:t>Adapted from Afam Okoye</a:t>
            </a:r>
          </a:p>
        </p:txBody>
      </p:sp>
      <p:sp>
        <p:nvSpPr>
          <p:cNvPr id="7" name="Title 3">
            <a:extLst>
              <a:ext uri="{FF2B5EF4-FFF2-40B4-BE49-F238E27FC236}">
                <a16:creationId xmlns:a16="http://schemas.microsoft.com/office/drawing/2014/main" id="{2C2E0AC7-76AE-D149-36B5-0BDCDD51143E}"/>
              </a:ext>
            </a:extLst>
          </p:cNvPr>
          <p:cNvSpPr>
            <a:spLocks noGrp="1"/>
          </p:cNvSpPr>
          <p:nvPr>
            <p:ph type="title"/>
          </p:nvPr>
        </p:nvSpPr>
        <p:spPr>
          <a:xfrm>
            <a:off x="2721935" y="73891"/>
            <a:ext cx="6748130" cy="975187"/>
          </a:xfrm>
        </p:spPr>
        <p:txBody>
          <a:bodyPr>
            <a:normAutofit/>
          </a:bodyPr>
          <a:lstStyle/>
          <a:p>
            <a:r>
              <a:rPr lang="en-US" dirty="0"/>
              <a:t>HIV Cure Research Strategies</a:t>
            </a:r>
          </a:p>
        </p:txBody>
      </p:sp>
      <p:grpSp>
        <p:nvGrpSpPr>
          <p:cNvPr id="16" name="Group 15">
            <a:extLst>
              <a:ext uri="{FF2B5EF4-FFF2-40B4-BE49-F238E27FC236}">
                <a16:creationId xmlns:a16="http://schemas.microsoft.com/office/drawing/2014/main" id="{13A98E62-CACF-5E8B-7AEC-5B7B88E91A49}"/>
              </a:ext>
            </a:extLst>
          </p:cNvPr>
          <p:cNvGrpSpPr/>
          <p:nvPr/>
        </p:nvGrpSpPr>
        <p:grpSpPr>
          <a:xfrm>
            <a:off x="3199643" y="1207773"/>
            <a:ext cx="5792715" cy="1167935"/>
            <a:chOff x="3416510" y="1044615"/>
            <a:chExt cx="5644989" cy="1167935"/>
          </a:xfrm>
        </p:grpSpPr>
        <p:pic>
          <p:nvPicPr>
            <p:cNvPr id="17" name="Picture 16" descr="A circular image of a group of objects&#10;&#10;AI-generated content may be incorrect.">
              <a:extLst>
                <a:ext uri="{FF2B5EF4-FFF2-40B4-BE49-F238E27FC236}">
                  <a16:creationId xmlns:a16="http://schemas.microsoft.com/office/drawing/2014/main" id="{631DC7A2-9F31-AD68-2BE2-03E78FDA889A}"/>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7965833" y="1044615"/>
              <a:ext cx="1095666" cy="1095666"/>
            </a:xfrm>
            <a:prstGeom prst="rect">
              <a:avLst/>
            </a:prstGeom>
          </p:spPr>
        </p:pic>
        <p:pic>
          <p:nvPicPr>
            <p:cNvPr id="18" name="Picture 17" descr="A blue pills in a circle&#10;&#10;AI-generated content may be incorrect.">
              <a:extLst>
                <a:ext uri="{FF2B5EF4-FFF2-40B4-BE49-F238E27FC236}">
                  <a16:creationId xmlns:a16="http://schemas.microsoft.com/office/drawing/2014/main" id="{C9ADD197-1A56-029C-2937-85E3BE147023}"/>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3416510" y="1101562"/>
              <a:ext cx="1110988" cy="1110988"/>
            </a:xfrm>
            <a:prstGeom prst="rect">
              <a:avLst/>
            </a:prstGeom>
          </p:spPr>
        </p:pic>
      </p:grpSp>
      <p:grpSp>
        <p:nvGrpSpPr>
          <p:cNvPr id="19" name="Group 18">
            <a:extLst>
              <a:ext uri="{FF2B5EF4-FFF2-40B4-BE49-F238E27FC236}">
                <a16:creationId xmlns:a16="http://schemas.microsoft.com/office/drawing/2014/main" id="{8A0BECF3-DB50-64B4-CA08-AE3A38DE10C4}"/>
              </a:ext>
            </a:extLst>
          </p:cNvPr>
          <p:cNvGrpSpPr/>
          <p:nvPr/>
        </p:nvGrpSpPr>
        <p:grpSpPr>
          <a:xfrm>
            <a:off x="2180139" y="2560055"/>
            <a:ext cx="7890644" cy="1140062"/>
            <a:chOff x="2131213" y="2439158"/>
            <a:chExt cx="7890644" cy="1140062"/>
          </a:xfrm>
        </p:grpSpPr>
        <p:pic>
          <p:nvPicPr>
            <p:cNvPr id="20" name="Picture 19" descr="A syringe with a needle&#10;&#10;AI-generated content may be incorrect.">
              <a:extLst>
                <a:ext uri="{FF2B5EF4-FFF2-40B4-BE49-F238E27FC236}">
                  <a16:creationId xmlns:a16="http://schemas.microsoft.com/office/drawing/2014/main" id="{209F91E9-807B-759B-62EE-46A06E933758}"/>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8994194" y="2494176"/>
              <a:ext cx="1027663" cy="1027663"/>
            </a:xfrm>
            <a:prstGeom prst="rect">
              <a:avLst/>
            </a:prstGeom>
          </p:spPr>
        </p:pic>
        <p:pic>
          <p:nvPicPr>
            <p:cNvPr id="21" name="Picture 20" descr="A blue circle with lightning bolt and blue circles&#10;&#10;AI-generated content may be incorrect.">
              <a:extLst>
                <a:ext uri="{FF2B5EF4-FFF2-40B4-BE49-F238E27FC236}">
                  <a16:creationId xmlns:a16="http://schemas.microsoft.com/office/drawing/2014/main" id="{0DB187FB-9386-84D5-7D81-D714E95D9134}"/>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2131213" y="2439158"/>
              <a:ext cx="1140062" cy="1140062"/>
            </a:xfrm>
            <a:prstGeom prst="rect">
              <a:avLst/>
            </a:prstGeom>
          </p:spPr>
        </p:pic>
      </p:grpSp>
      <p:grpSp>
        <p:nvGrpSpPr>
          <p:cNvPr id="22" name="Group 21">
            <a:extLst>
              <a:ext uri="{FF2B5EF4-FFF2-40B4-BE49-F238E27FC236}">
                <a16:creationId xmlns:a16="http://schemas.microsoft.com/office/drawing/2014/main" id="{EBBC2826-B236-5C47-A3BA-6CB60D593B69}"/>
              </a:ext>
            </a:extLst>
          </p:cNvPr>
          <p:cNvGrpSpPr/>
          <p:nvPr/>
        </p:nvGrpSpPr>
        <p:grpSpPr>
          <a:xfrm>
            <a:off x="2100162" y="3884464"/>
            <a:ext cx="7991676" cy="1154733"/>
            <a:chOff x="2613942" y="4243343"/>
            <a:chExt cx="7991676" cy="1154733"/>
          </a:xfrm>
        </p:grpSpPr>
        <p:pic>
          <p:nvPicPr>
            <p:cNvPr id="23" name="Picture 22" descr="A logo of a necklace&#10;&#10;AI-generated content may be incorrect.">
              <a:extLst>
                <a:ext uri="{FF2B5EF4-FFF2-40B4-BE49-F238E27FC236}">
                  <a16:creationId xmlns:a16="http://schemas.microsoft.com/office/drawing/2014/main" id="{59055787-C160-D83C-F2C7-7BA821607A7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599058" y="4243343"/>
              <a:ext cx="1006560" cy="1006560"/>
            </a:xfrm>
            <a:prstGeom prst="rect">
              <a:avLst/>
            </a:prstGeom>
          </p:spPr>
        </p:pic>
        <p:pic>
          <p:nvPicPr>
            <p:cNvPr id="24" name="Picture 23" descr="A blue circle with a lock on it&#10;&#10;AI-generated content may be incorrect.">
              <a:extLst>
                <a:ext uri="{FF2B5EF4-FFF2-40B4-BE49-F238E27FC236}">
                  <a16:creationId xmlns:a16="http://schemas.microsoft.com/office/drawing/2014/main" id="{1A36BDDE-E119-0213-C3DD-E992A515E508}"/>
                </a:ext>
              </a:extLst>
            </p:cNvPr>
            <p:cNvPicPr>
              <a:picLocks noChangeAspect="1"/>
            </p:cNvPicPr>
            <p:nvPr/>
          </p:nvPicPr>
          <p:blipFill>
            <a:blip r:embed="rId12" cstate="hqprint">
              <a:extLst>
                <a:ext uri="{28A0092B-C50C-407E-A947-70E740481C1C}">
                  <a14:useLocalDpi xmlns:a14="http://schemas.microsoft.com/office/drawing/2010/main"/>
                </a:ext>
              </a:extLst>
            </a:blip>
            <a:stretch>
              <a:fillRect/>
            </a:stretch>
          </p:blipFill>
          <p:spPr>
            <a:xfrm>
              <a:off x="2613942" y="4282984"/>
              <a:ext cx="1115092" cy="1115092"/>
            </a:xfrm>
            <a:prstGeom prst="rect">
              <a:avLst/>
            </a:prstGeom>
          </p:spPr>
        </p:pic>
      </p:grpSp>
      <p:grpSp>
        <p:nvGrpSpPr>
          <p:cNvPr id="28" name="Group 27">
            <a:extLst>
              <a:ext uri="{FF2B5EF4-FFF2-40B4-BE49-F238E27FC236}">
                <a16:creationId xmlns:a16="http://schemas.microsoft.com/office/drawing/2014/main" id="{4EA1A5C2-73CA-FED3-CA31-441C602108D7}"/>
              </a:ext>
            </a:extLst>
          </p:cNvPr>
          <p:cNvGrpSpPr/>
          <p:nvPr/>
        </p:nvGrpSpPr>
        <p:grpSpPr>
          <a:xfrm>
            <a:off x="2850406" y="5223545"/>
            <a:ext cx="6491188" cy="1081985"/>
            <a:chOff x="2928328" y="5615506"/>
            <a:chExt cx="6491188" cy="1081985"/>
          </a:xfrm>
        </p:grpSpPr>
        <p:pic>
          <p:nvPicPr>
            <p:cNvPr id="31" name="Picture 30" descr="A close-up of a cell&#10;&#10;AI-generated content may be incorrect.">
              <a:extLst>
                <a:ext uri="{FF2B5EF4-FFF2-40B4-BE49-F238E27FC236}">
                  <a16:creationId xmlns:a16="http://schemas.microsoft.com/office/drawing/2014/main" id="{3BEA5180-E11E-C69B-D4C7-8AA61C69967F}"/>
                </a:ext>
              </a:extLst>
            </p:cNvPr>
            <p:cNvPicPr>
              <a:picLocks noChangeAspect="1"/>
            </p:cNvPicPr>
            <p:nvPr/>
          </p:nvPicPr>
          <p:blipFill>
            <a:blip r:embed="rId13" cstate="hqprint">
              <a:extLst>
                <a:ext uri="{28A0092B-C50C-407E-A947-70E740481C1C}">
                  <a14:useLocalDpi xmlns:a14="http://schemas.microsoft.com/office/drawing/2010/main"/>
                </a:ext>
              </a:extLst>
            </a:blip>
            <a:stretch>
              <a:fillRect/>
            </a:stretch>
          </p:blipFill>
          <p:spPr>
            <a:xfrm>
              <a:off x="8387495" y="5615506"/>
              <a:ext cx="1032021" cy="1032021"/>
            </a:xfrm>
            <a:prstGeom prst="rect">
              <a:avLst/>
            </a:prstGeom>
          </p:spPr>
        </p:pic>
        <p:pic>
          <p:nvPicPr>
            <p:cNvPr id="32" name="Picture 31" descr="A blue and white scissor logo&#10;&#10;AI-generated content may be incorrect.">
              <a:extLst>
                <a:ext uri="{FF2B5EF4-FFF2-40B4-BE49-F238E27FC236}">
                  <a16:creationId xmlns:a16="http://schemas.microsoft.com/office/drawing/2014/main" id="{0D9B097D-537D-0F69-71A7-59D98C539CE0}"/>
                </a:ext>
              </a:extLst>
            </p:cNvPr>
            <p:cNvPicPr>
              <a:picLocks noChangeAspect="1"/>
            </p:cNvPicPr>
            <p:nvPr/>
          </p:nvPicPr>
          <p:blipFill>
            <a:blip r:embed="rId14" cstate="hqprint">
              <a:extLst>
                <a:ext uri="{28A0092B-C50C-407E-A947-70E740481C1C}">
                  <a14:useLocalDpi xmlns:a14="http://schemas.microsoft.com/office/drawing/2010/main"/>
                </a:ext>
              </a:extLst>
            </a:blip>
            <a:stretch>
              <a:fillRect/>
            </a:stretch>
          </p:blipFill>
          <p:spPr>
            <a:xfrm>
              <a:off x="2928328" y="5665470"/>
              <a:ext cx="1032021" cy="1032021"/>
            </a:xfrm>
            <a:prstGeom prst="rect">
              <a:avLst/>
            </a:prstGeom>
          </p:spPr>
        </p:pic>
      </p:grpSp>
    </p:spTree>
    <p:extLst>
      <p:ext uri="{BB962C8B-B14F-4D97-AF65-F5344CB8AC3E}">
        <p14:creationId xmlns:p14="http://schemas.microsoft.com/office/powerpoint/2010/main" val="2290182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2E00D5E7-9E64-EC6F-9361-C9C85F9217D2}"/>
              </a:ext>
            </a:extLst>
          </p:cNvPr>
          <p:cNvSpPr>
            <a:spLocks noGrp="1"/>
          </p:cNvSpPr>
          <p:nvPr>
            <p:ph idx="1"/>
          </p:nvPr>
        </p:nvSpPr>
        <p:spPr>
          <a:xfrm>
            <a:off x="609600" y="1197661"/>
            <a:ext cx="11139932" cy="1120530"/>
          </a:xfrm>
        </p:spPr>
        <p:txBody>
          <a:bodyPr>
            <a:noAutofit/>
          </a:bodyPr>
          <a:lstStyle/>
          <a:p>
            <a:pPr>
              <a:spcAft>
                <a:spcPts val="1200"/>
              </a:spcAft>
            </a:pPr>
            <a:r>
              <a:rPr lang="en-US" sz="1600" dirty="0"/>
              <a:t>Is associated with faster decay of the HIV reservoir</a:t>
            </a:r>
            <a:br>
              <a:rPr lang="en-US" sz="1600" dirty="0"/>
            </a:br>
            <a:r>
              <a:rPr lang="en-US" sz="1600" i="1" dirty="0"/>
              <a:t>(</a:t>
            </a:r>
            <a:r>
              <a:rPr lang="en-US" sz="1600" i="1" dirty="0" err="1"/>
              <a:t>Massanella</a:t>
            </a:r>
            <a:r>
              <a:rPr lang="en-US" sz="1600" i="1" dirty="0"/>
              <a:t> ….</a:t>
            </a:r>
            <a:r>
              <a:rPr lang="en-US" sz="1600" i="1" dirty="0" err="1"/>
              <a:t>Chomont</a:t>
            </a:r>
            <a:r>
              <a:rPr lang="en-US" sz="1600" i="1" dirty="0"/>
              <a:t>, Lancet Microbes 2021; Janssens… </a:t>
            </a:r>
            <a:r>
              <a:rPr lang="en-US" sz="1600" i="1" dirty="0" err="1"/>
              <a:t>Yulk</a:t>
            </a:r>
            <a:r>
              <a:rPr lang="en-US" sz="1600" i="1" dirty="0"/>
              <a:t>, Poster 560, CROI2025)</a:t>
            </a:r>
          </a:p>
          <a:p>
            <a:pPr>
              <a:spcAft>
                <a:spcPts val="1200"/>
              </a:spcAft>
            </a:pPr>
            <a:r>
              <a:rPr lang="en-US" sz="1600" dirty="0"/>
              <a:t>Is associated with higher frequency of post-treatment control </a:t>
            </a:r>
            <a:r>
              <a:rPr lang="en-US" sz="1600" i="1" dirty="0"/>
              <a:t>(Gunst … Sogaard, Nat Comm 2025)</a:t>
            </a:r>
            <a:endParaRPr lang="en-US" sz="1600" dirty="0"/>
          </a:p>
          <a:p>
            <a:pPr>
              <a:spcAft>
                <a:spcPts val="1200"/>
              </a:spcAft>
            </a:pPr>
            <a:endParaRPr lang="en-US" sz="1600" dirty="0"/>
          </a:p>
        </p:txBody>
      </p:sp>
      <p:sp>
        <p:nvSpPr>
          <p:cNvPr id="2" name="Title 1">
            <a:extLst>
              <a:ext uri="{FF2B5EF4-FFF2-40B4-BE49-F238E27FC236}">
                <a16:creationId xmlns:a16="http://schemas.microsoft.com/office/drawing/2014/main" id="{0AE57AC9-B4BE-220B-84A9-57362A79B42D}"/>
              </a:ext>
            </a:extLst>
          </p:cNvPr>
          <p:cNvSpPr>
            <a:spLocks noGrp="1"/>
          </p:cNvSpPr>
          <p:nvPr>
            <p:ph type="title"/>
          </p:nvPr>
        </p:nvSpPr>
        <p:spPr/>
        <p:txBody>
          <a:bodyPr>
            <a:normAutofit/>
          </a:bodyPr>
          <a:lstStyle/>
          <a:p>
            <a:r>
              <a:rPr lang="en-US" dirty="0"/>
              <a:t>Early ART Initiation</a:t>
            </a:r>
          </a:p>
        </p:txBody>
      </p:sp>
      <p:pic>
        <p:nvPicPr>
          <p:cNvPr id="6" name="Picture 5">
            <a:extLst>
              <a:ext uri="{FF2B5EF4-FFF2-40B4-BE49-F238E27FC236}">
                <a16:creationId xmlns:a16="http://schemas.microsoft.com/office/drawing/2014/main" id="{B8A117AA-FE40-DAD0-50F3-F48EEF5AD1D3}"/>
              </a:ext>
            </a:extLst>
          </p:cNvPr>
          <p:cNvPicPr>
            <a:picLocks noChangeAspect="1"/>
          </p:cNvPicPr>
          <p:nvPr/>
        </p:nvPicPr>
        <p:blipFill>
          <a:blip r:embed="rId2"/>
          <a:srcRect l="2377" b="826"/>
          <a:stretch/>
        </p:blipFill>
        <p:spPr>
          <a:xfrm>
            <a:off x="1024580" y="2307408"/>
            <a:ext cx="7449486" cy="4064974"/>
          </a:xfrm>
          <a:prstGeom prst="rect">
            <a:avLst/>
          </a:prstGeom>
        </p:spPr>
      </p:pic>
      <p:grpSp>
        <p:nvGrpSpPr>
          <p:cNvPr id="17" name="Group 16">
            <a:extLst>
              <a:ext uri="{FF2B5EF4-FFF2-40B4-BE49-F238E27FC236}">
                <a16:creationId xmlns:a16="http://schemas.microsoft.com/office/drawing/2014/main" id="{EC58E73A-E293-4F37-A85D-97103277D8CA}"/>
              </a:ext>
            </a:extLst>
          </p:cNvPr>
          <p:cNvGrpSpPr/>
          <p:nvPr/>
        </p:nvGrpSpPr>
        <p:grpSpPr>
          <a:xfrm>
            <a:off x="8274869" y="5502474"/>
            <a:ext cx="670906" cy="369332"/>
            <a:chOff x="8321251" y="5497503"/>
            <a:chExt cx="670906" cy="369332"/>
          </a:xfrm>
        </p:grpSpPr>
        <p:sp>
          <p:nvSpPr>
            <p:cNvPr id="8" name="Right Brace 7">
              <a:extLst>
                <a:ext uri="{FF2B5EF4-FFF2-40B4-BE49-F238E27FC236}">
                  <a16:creationId xmlns:a16="http://schemas.microsoft.com/office/drawing/2014/main" id="{3D3C3CA8-5BAC-E676-A3EB-2FF6FD288357}"/>
                </a:ext>
              </a:extLst>
            </p:cNvPr>
            <p:cNvSpPr/>
            <p:nvPr/>
          </p:nvSpPr>
          <p:spPr>
            <a:xfrm>
              <a:off x="8321251" y="5527996"/>
              <a:ext cx="152815" cy="308346"/>
            </a:xfrm>
            <a:prstGeom prst="rightBrace">
              <a:avLst>
                <a:gd name="adj1" fmla="val 28770"/>
                <a:gd name="adj2" fmla="val 50000"/>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sp>
          <p:nvSpPr>
            <p:cNvPr id="15" name="TextBox 14">
              <a:extLst>
                <a:ext uri="{FF2B5EF4-FFF2-40B4-BE49-F238E27FC236}">
                  <a16:creationId xmlns:a16="http://schemas.microsoft.com/office/drawing/2014/main" id="{3F9ADE22-3F8E-EDBD-AB94-ED748570DC20}"/>
                </a:ext>
              </a:extLst>
            </p:cNvPr>
            <p:cNvSpPr txBox="1"/>
            <p:nvPr/>
          </p:nvSpPr>
          <p:spPr>
            <a:xfrm>
              <a:off x="8474066" y="5497503"/>
              <a:ext cx="518091" cy="369332"/>
            </a:xfrm>
            <a:prstGeom prst="rect">
              <a:avLst/>
            </a:prstGeom>
            <a:noFill/>
          </p:spPr>
          <p:txBody>
            <a:bodyPr wrap="none" rtlCol="0">
              <a:spAutoFit/>
            </a:bodyPr>
            <a:lstStyle/>
            <a:p>
              <a:r>
                <a:rPr lang="en-US" dirty="0"/>
                <a:t>4%</a:t>
              </a:r>
            </a:p>
          </p:txBody>
        </p:sp>
      </p:grpSp>
      <p:grpSp>
        <p:nvGrpSpPr>
          <p:cNvPr id="14" name="Group 13">
            <a:extLst>
              <a:ext uri="{FF2B5EF4-FFF2-40B4-BE49-F238E27FC236}">
                <a16:creationId xmlns:a16="http://schemas.microsoft.com/office/drawing/2014/main" id="{2E67B8E9-685E-95D1-5C72-DCD5E49D7124}"/>
              </a:ext>
            </a:extLst>
          </p:cNvPr>
          <p:cNvGrpSpPr/>
          <p:nvPr/>
        </p:nvGrpSpPr>
        <p:grpSpPr>
          <a:xfrm>
            <a:off x="8945775" y="5114541"/>
            <a:ext cx="2084395" cy="1145199"/>
            <a:chOff x="8992157" y="5147671"/>
            <a:chExt cx="2084395" cy="1145199"/>
          </a:xfrm>
        </p:grpSpPr>
        <p:sp>
          <p:nvSpPr>
            <p:cNvPr id="10" name="TextBox 9">
              <a:extLst>
                <a:ext uri="{FF2B5EF4-FFF2-40B4-BE49-F238E27FC236}">
                  <a16:creationId xmlns:a16="http://schemas.microsoft.com/office/drawing/2014/main" id="{64B18F84-944A-C244-EB0E-FD024AFE0870}"/>
                </a:ext>
              </a:extLst>
            </p:cNvPr>
            <p:cNvSpPr txBox="1"/>
            <p:nvPr/>
          </p:nvSpPr>
          <p:spPr>
            <a:xfrm>
              <a:off x="9463866" y="5147671"/>
              <a:ext cx="1612686" cy="369332"/>
            </a:xfrm>
            <a:prstGeom prst="rect">
              <a:avLst/>
            </a:prstGeom>
            <a:noFill/>
            <a:ln w="38100">
              <a:solidFill>
                <a:srgbClr val="C00000"/>
              </a:solidFill>
            </a:ln>
          </p:spPr>
          <p:txBody>
            <a:bodyPr wrap="none" rtlCol="0">
              <a:spAutoFit/>
            </a:bodyPr>
            <a:lstStyle/>
            <a:p>
              <a:r>
                <a:rPr lang="en-US" dirty="0"/>
                <a:t>Early ART 6%</a:t>
              </a:r>
            </a:p>
          </p:txBody>
        </p:sp>
        <p:cxnSp>
          <p:nvCxnSpPr>
            <p:cNvPr id="12" name="Straight Arrow Connector 11">
              <a:extLst>
                <a:ext uri="{FF2B5EF4-FFF2-40B4-BE49-F238E27FC236}">
                  <a16:creationId xmlns:a16="http://schemas.microsoft.com/office/drawing/2014/main" id="{FD43C244-78CA-1040-DF61-760607A4F87B}"/>
                </a:ext>
              </a:extLst>
            </p:cNvPr>
            <p:cNvCxnSpPr>
              <a:cxnSpLocks/>
            </p:cNvCxnSpPr>
            <p:nvPr/>
          </p:nvCxnSpPr>
          <p:spPr>
            <a:xfrm flipV="1">
              <a:off x="8992157" y="5332337"/>
              <a:ext cx="361998" cy="30834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758AC37E-1706-2E37-37EC-3CAC7FDE64E5}"/>
                </a:ext>
              </a:extLst>
            </p:cNvPr>
            <p:cNvCxnSpPr>
              <a:cxnSpLocks/>
            </p:cNvCxnSpPr>
            <p:nvPr/>
          </p:nvCxnSpPr>
          <p:spPr>
            <a:xfrm>
              <a:off x="8992157" y="5789266"/>
              <a:ext cx="361998" cy="31893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E9D06329-59AD-A169-36AE-F77DA6C3ED7D}"/>
                </a:ext>
              </a:extLst>
            </p:cNvPr>
            <p:cNvSpPr txBox="1"/>
            <p:nvPr/>
          </p:nvSpPr>
          <p:spPr>
            <a:xfrm>
              <a:off x="9463866" y="5923538"/>
              <a:ext cx="1535741" cy="369332"/>
            </a:xfrm>
            <a:prstGeom prst="rect">
              <a:avLst/>
            </a:prstGeom>
            <a:noFill/>
          </p:spPr>
          <p:txBody>
            <a:bodyPr wrap="none" rtlCol="0">
              <a:spAutoFit/>
            </a:bodyPr>
            <a:lstStyle/>
            <a:p>
              <a:r>
                <a:rPr lang="en-US" dirty="0"/>
                <a:t>Late ART 1%</a:t>
              </a:r>
            </a:p>
          </p:txBody>
        </p:sp>
      </p:grpSp>
      <p:sp>
        <p:nvSpPr>
          <p:cNvPr id="5" name="TextBox 4">
            <a:extLst>
              <a:ext uri="{FF2B5EF4-FFF2-40B4-BE49-F238E27FC236}">
                <a16:creationId xmlns:a16="http://schemas.microsoft.com/office/drawing/2014/main" id="{22396704-E3B9-2D7D-9E66-FE64B5CE3B32}"/>
              </a:ext>
            </a:extLst>
          </p:cNvPr>
          <p:cNvSpPr txBox="1"/>
          <p:nvPr/>
        </p:nvSpPr>
        <p:spPr>
          <a:xfrm>
            <a:off x="8841753" y="3183708"/>
            <a:ext cx="2687202" cy="1323439"/>
          </a:xfrm>
          <a:prstGeom prst="rect">
            <a:avLst/>
          </a:prstGeom>
          <a:noFill/>
        </p:spPr>
        <p:txBody>
          <a:bodyPr wrap="square">
            <a:spAutoFit/>
          </a:bodyPr>
          <a:lstStyle/>
          <a:p>
            <a:pPr algn="ctr"/>
            <a:r>
              <a:rPr lang="en-US" sz="2000" b="1" dirty="0">
                <a:solidFill>
                  <a:srgbClr val="C00000"/>
                </a:solidFill>
              </a:rPr>
              <a:t>Most studies focus on people who initiated ART early after infection</a:t>
            </a:r>
          </a:p>
        </p:txBody>
      </p:sp>
    </p:spTree>
    <p:extLst>
      <p:ext uri="{BB962C8B-B14F-4D97-AF65-F5344CB8AC3E}">
        <p14:creationId xmlns:p14="http://schemas.microsoft.com/office/powerpoint/2010/main" val="2837490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F780D96A-224C-8AF7-533F-964C6FC8EFD6}"/>
              </a:ext>
            </a:extLst>
          </p:cNvPr>
          <p:cNvSpPr>
            <a:spLocks noGrp="1"/>
          </p:cNvSpPr>
          <p:nvPr>
            <p:ph idx="1"/>
          </p:nvPr>
        </p:nvSpPr>
        <p:spPr>
          <a:xfrm>
            <a:off x="457199" y="1476431"/>
            <a:ext cx="5289644" cy="3935871"/>
          </a:xfrm>
        </p:spPr>
        <p:txBody>
          <a:bodyPr vert="horz" lIns="91440" tIns="45720" rIns="91440" bIns="45720" rtlCol="0" anchor="ctr">
            <a:normAutofit fontScale="85000" lnSpcReduction="10000"/>
          </a:bodyPr>
          <a:lstStyle/>
          <a:p>
            <a:pPr>
              <a:lnSpc>
                <a:spcPct val="120000"/>
              </a:lnSpc>
              <a:spcBef>
                <a:spcPts val="0"/>
              </a:spcBef>
              <a:spcAft>
                <a:spcPts val="1800"/>
              </a:spcAft>
            </a:pPr>
            <a:r>
              <a:rPr lang="en-US" dirty="0"/>
              <a:t>Therapeutic vaccines have not shown efficacy in decreasing the viral reservoir</a:t>
            </a:r>
            <a:br>
              <a:rPr lang="en-US" dirty="0"/>
            </a:br>
            <a:r>
              <a:rPr lang="en-US" sz="1600" i="1" dirty="0"/>
              <a:t>RIVER trial (ChadV63/MVA) Fidler Lancet 2020</a:t>
            </a:r>
          </a:p>
          <a:p>
            <a:pPr>
              <a:lnSpc>
                <a:spcPct val="120000"/>
              </a:lnSpc>
              <a:spcBef>
                <a:spcPts val="0"/>
              </a:spcBef>
              <a:spcAft>
                <a:spcPts val="1800"/>
              </a:spcAft>
            </a:pPr>
            <a:r>
              <a:rPr lang="en-US" dirty="0"/>
              <a:t>Therapeutic vaccines have not shown efficacy in impacting viral load set-point after ATI</a:t>
            </a:r>
            <a:br>
              <a:rPr lang="en-US" dirty="0"/>
            </a:br>
            <a:r>
              <a:rPr lang="en-US" sz="1600" i="1" dirty="0"/>
              <a:t>Vacc-4x trial Carlsen et al. Lancet Inf Dis 2014    </a:t>
            </a:r>
            <a:br>
              <a:rPr lang="en-US" sz="1600" i="1" dirty="0"/>
            </a:br>
            <a:r>
              <a:rPr lang="en-US" sz="1600" i="1" dirty="0"/>
              <a:t>DNA vaccine Sneller et al. Sci </a:t>
            </a:r>
            <a:r>
              <a:rPr lang="en-US" sz="1600" i="1" dirty="0" err="1"/>
              <a:t>Transl</a:t>
            </a:r>
            <a:r>
              <a:rPr lang="en-US" sz="1600" i="1" dirty="0"/>
              <a:t> Med 2017</a:t>
            </a:r>
            <a:br>
              <a:rPr lang="en-US" sz="1600" i="1" dirty="0"/>
            </a:br>
            <a:r>
              <a:rPr lang="en-US" sz="1600" i="1" dirty="0"/>
              <a:t>BNC01 trial Mothe et al. </a:t>
            </a:r>
            <a:r>
              <a:rPr lang="en-US" sz="1600" i="1" dirty="0" err="1"/>
              <a:t>EclinicalMedicine</a:t>
            </a:r>
            <a:r>
              <a:rPr lang="en-US" sz="1600" i="1" dirty="0"/>
              <a:t> 2019</a:t>
            </a:r>
            <a:br>
              <a:rPr lang="en-US" sz="1600" i="1" dirty="0"/>
            </a:br>
            <a:r>
              <a:rPr lang="en-US" sz="1600" i="1" dirty="0"/>
              <a:t>BNC02 trial Mother et al. Frontiers in Immunol 2020</a:t>
            </a:r>
            <a:br>
              <a:rPr lang="en-US" sz="1600" i="1" dirty="0"/>
            </a:br>
            <a:r>
              <a:rPr lang="en-US" sz="1600" i="1" dirty="0"/>
              <a:t>RV405 trial (MosaicAd26MVA)Colby et al. Nat Med 2020</a:t>
            </a:r>
            <a:br>
              <a:rPr lang="en-US" sz="1600" i="1" dirty="0"/>
            </a:br>
            <a:r>
              <a:rPr lang="en-US" sz="1600" i="1" dirty="0"/>
              <a:t>AELIX-002 trial (HTI vaccine) Bailon et al. Nat Med 2022</a:t>
            </a:r>
          </a:p>
        </p:txBody>
      </p:sp>
      <p:sp>
        <p:nvSpPr>
          <p:cNvPr id="6" name="Title 5">
            <a:extLst>
              <a:ext uri="{FF2B5EF4-FFF2-40B4-BE49-F238E27FC236}">
                <a16:creationId xmlns:a16="http://schemas.microsoft.com/office/drawing/2014/main" id="{C0948706-C78A-0B15-63BC-ABFED1E6A901}"/>
              </a:ext>
            </a:extLst>
          </p:cNvPr>
          <p:cNvSpPr>
            <a:spLocks noGrp="1"/>
          </p:cNvSpPr>
          <p:nvPr>
            <p:ph type="title"/>
          </p:nvPr>
        </p:nvSpPr>
        <p:spPr/>
        <p:txBody>
          <a:bodyPr>
            <a:normAutofit fontScale="90000"/>
          </a:bodyPr>
          <a:lstStyle/>
          <a:p>
            <a:r>
              <a:rPr lang="en-US" dirty="0"/>
              <a:t>Previous Therapeutic Vaccine Trials</a:t>
            </a:r>
          </a:p>
        </p:txBody>
      </p:sp>
      <p:pic>
        <p:nvPicPr>
          <p:cNvPr id="17" name="Picture 16">
            <a:extLst>
              <a:ext uri="{FF2B5EF4-FFF2-40B4-BE49-F238E27FC236}">
                <a16:creationId xmlns:a16="http://schemas.microsoft.com/office/drawing/2014/main" id="{ED646485-8A92-D9C7-7BFE-29A834B622E2}"/>
              </a:ext>
            </a:extLst>
          </p:cNvPr>
          <p:cNvPicPr>
            <a:picLocks noChangeAspect="1"/>
          </p:cNvPicPr>
          <p:nvPr/>
        </p:nvPicPr>
        <p:blipFill>
          <a:blip r:embed="rId2"/>
          <a:stretch>
            <a:fillRect/>
          </a:stretch>
        </p:blipFill>
        <p:spPr>
          <a:xfrm>
            <a:off x="5805832" y="2278422"/>
            <a:ext cx="6200561" cy="2247285"/>
          </a:xfrm>
          <a:prstGeom prst="rect">
            <a:avLst/>
          </a:prstGeom>
        </p:spPr>
      </p:pic>
      <p:sp>
        <p:nvSpPr>
          <p:cNvPr id="7" name="Content Placeholder 8">
            <a:extLst>
              <a:ext uri="{FF2B5EF4-FFF2-40B4-BE49-F238E27FC236}">
                <a16:creationId xmlns:a16="http://schemas.microsoft.com/office/drawing/2014/main" id="{23DC8CC2-454F-F9B7-4E16-14A8A8A863C7}"/>
              </a:ext>
            </a:extLst>
          </p:cNvPr>
          <p:cNvSpPr txBox="1">
            <a:spLocks/>
          </p:cNvSpPr>
          <p:nvPr/>
        </p:nvSpPr>
        <p:spPr>
          <a:xfrm>
            <a:off x="6445158" y="4641327"/>
            <a:ext cx="4921909" cy="388854"/>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Lucida Grande"/>
              <a:buChar char="»"/>
              <a:defRPr sz="24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Lucida Grande"/>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Lucida Grande"/>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Lucida Grande"/>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Lucida Grande"/>
              <a:buChar char="»"/>
              <a:defRPr sz="1600" i="1"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200" i="1" dirty="0"/>
              <a:t>Sneller Sci </a:t>
            </a:r>
            <a:r>
              <a:rPr lang="en-US" sz="1200" i="1" dirty="0" err="1"/>
              <a:t>Transl</a:t>
            </a:r>
            <a:r>
              <a:rPr lang="en-US" sz="1200" i="1" dirty="0"/>
              <a:t> Med 2017</a:t>
            </a:r>
            <a:endParaRPr lang="en-US" sz="1800" dirty="0"/>
          </a:p>
        </p:txBody>
      </p:sp>
      <p:sp>
        <p:nvSpPr>
          <p:cNvPr id="9" name="TextBox 8">
            <a:extLst>
              <a:ext uri="{FF2B5EF4-FFF2-40B4-BE49-F238E27FC236}">
                <a16:creationId xmlns:a16="http://schemas.microsoft.com/office/drawing/2014/main" id="{CDFCB5D7-E933-EF22-DCEE-F803DDCA0818}"/>
              </a:ext>
            </a:extLst>
          </p:cNvPr>
          <p:cNvSpPr txBox="1"/>
          <p:nvPr/>
        </p:nvSpPr>
        <p:spPr>
          <a:xfrm>
            <a:off x="371892" y="5599996"/>
            <a:ext cx="11448216" cy="707886"/>
          </a:xfrm>
          <a:prstGeom prst="rect">
            <a:avLst/>
          </a:prstGeom>
          <a:noFill/>
        </p:spPr>
        <p:txBody>
          <a:bodyPr wrap="square">
            <a:spAutoFit/>
          </a:bodyPr>
          <a:lstStyle/>
          <a:p>
            <a:pPr algn="ctr"/>
            <a:r>
              <a:rPr lang="en-US" sz="2000" b="1" dirty="0">
                <a:solidFill>
                  <a:srgbClr val="C00000"/>
                </a:solidFill>
              </a:rPr>
              <a:t>Studies performed mainly in the global North on early treated MSM</a:t>
            </a:r>
          </a:p>
          <a:p>
            <a:pPr algn="ctr"/>
            <a:r>
              <a:rPr lang="en-US" sz="2000" b="1" dirty="0">
                <a:solidFill>
                  <a:srgbClr val="C00000"/>
                </a:solidFill>
              </a:rPr>
              <a:t>Limited available data from Brazilians or other people living with HIV</a:t>
            </a:r>
          </a:p>
        </p:txBody>
      </p:sp>
    </p:spTree>
    <p:extLst>
      <p:ext uri="{BB962C8B-B14F-4D97-AF65-F5344CB8AC3E}">
        <p14:creationId xmlns:p14="http://schemas.microsoft.com/office/powerpoint/2010/main" val="1088141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C6064-30B4-2B62-3029-046353D6CFF0}"/>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303FB992-2669-4D6C-5108-DCFF98B92BCC}"/>
              </a:ext>
            </a:extLst>
          </p:cNvPr>
          <p:cNvPicPr>
            <a:picLocks noChangeAspect="1"/>
          </p:cNvPicPr>
          <p:nvPr/>
        </p:nvPicPr>
        <p:blipFill>
          <a:blip r:embed="rId3"/>
          <a:stretch>
            <a:fillRect/>
          </a:stretch>
        </p:blipFill>
        <p:spPr>
          <a:xfrm>
            <a:off x="869822" y="1533959"/>
            <a:ext cx="3835156" cy="1749544"/>
          </a:xfrm>
          <a:prstGeom prst="rect">
            <a:avLst/>
          </a:prstGeom>
        </p:spPr>
      </p:pic>
      <p:pic>
        <p:nvPicPr>
          <p:cNvPr id="17" name="Picture 16">
            <a:extLst>
              <a:ext uri="{FF2B5EF4-FFF2-40B4-BE49-F238E27FC236}">
                <a16:creationId xmlns:a16="http://schemas.microsoft.com/office/drawing/2014/main" id="{A3253FDC-94DB-9467-0E4B-DB2082CF1C5C}"/>
              </a:ext>
            </a:extLst>
          </p:cNvPr>
          <p:cNvPicPr>
            <a:picLocks noChangeAspect="1"/>
          </p:cNvPicPr>
          <p:nvPr/>
        </p:nvPicPr>
        <p:blipFill>
          <a:blip r:embed="rId4"/>
          <a:stretch>
            <a:fillRect/>
          </a:stretch>
        </p:blipFill>
        <p:spPr>
          <a:xfrm>
            <a:off x="869822" y="3496659"/>
            <a:ext cx="4383581" cy="1749545"/>
          </a:xfrm>
          <a:prstGeom prst="rect">
            <a:avLst/>
          </a:prstGeom>
        </p:spPr>
      </p:pic>
      <p:sp>
        <p:nvSpPr>
          <p:cNvPr id="5" name="Title 3">
            <a:extLst>
              <a:ext uri="{FF2B5EF4-FFF2-40B4-BE49-F238E27FC236}">
                <a16:creationId xmlns:a16="http://schemas.microsoft.com/office/drawing/2014/main" id="{44D2E2EC-A5CB-C820-F0A0-2939C4DB7286}"/>
              </a:ext>
            </a:extLst>
          </p:cNvPr>
          <p:cNvSpPr>
            <a:spLocks noGrp="1"/>
          </p:cNvSpPr>
          <p:nvPr>
            <p:ph type="title"/>
          </p:nvPr>
        </p:nvSpPr>
        <p:spPr>
          <a:xfrm>
            <a:off x="2721935" y="73891"/>
            <a:ext cx="6748130" cy="975187"/>
          </a:xfrm>
        </p:spPr>
        <p:txBody>
          <a:bodyPr>
            <a:noAutofit/>
          </a:bodyPr>
          <a:lstStyle/>
          <a:p>
            <a:r>
              <a:rPr lang="en-US" altLang="en-US" dirty="0"/>
              <a:t>Broadly Neutralizing Antibodies in ATI Trials</a:t>
            </a:r>
          </a:p>
        </p:txBody>
      </p:sp>
      <p:pic>
        <p:nvPicPr>
          <p:cNvPr id="4" name="Picture 3">
            <a:extLst>
              <a:ext uri="{FF2B5EF4-FFF2-40B4-BE49-F238E27FC236}">
                <a16:creationId xmlns:a16="http://schemas.microsoft.com/office/drawing/2014/main" id="{CB49DC71-5515-740B-0A37-128B523FC931}"/>
              </a:ext>
            </a:extLst>
          </p:cNvPr>
          <p:cNvPicPr>
            <a:picLocks noChangeAspect="1"/>
          </p:cNvPicPr>
          <p:nvPr/>
        </p:nvPicPr>
        <p:blipFill>
          <a:blip r:embed="rId5"/>
          <a:srcRect b="69742"/>
          <a:stretch/>
        </p:blipFill>
        <p:spPr>
          <a:xfrm>
            <a:off x="5471698" y="3624961"/>
            <a:ext cx="5343525" cy="1492940"/>
          </a:xfrm>
          <a:prstGeom prst="rect">
            <a:avLst/>
          </a:prstGeom>
        </p:spPr>
      </p:pic>
      <p:pic>
        <p:nvPicPr>
          <p:cNvPr id="1028" name="Picture 4" descr="CROI 2025 on the App Store">
            <a:extLst>
              <a:ext uri="{FF2B5EF4-FFF2-40B4-BE49-F238E27FC236}">
                <a16:creationId xmlns:a16="http://schemas.microsoft.com/office/drawing/2014/main" id="{3A2C762B-DD91-D099-7E2E-59B04BC41EE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171" t="15471" r="31734" b="12592"/>
          <a:stretch/>
        </p:blipFill>
        <p:spPr bwMode="auto">
          <a:xfrm>
            <a:off x="10775526" y="3775976"/>
            <a:ext cx="1093304" cy="108946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B189F87-0ADB-9B75-EE66-6161BD53ECCF}"/>
              </a:ext>
            </a:extLst>
          </p:cNvPr>
          <p:cNvSpPr txBox="1"/>
          <p:nvPr/>
        </p:nvSpPr>
        <p:spPr>
          <a:xfrm>
            <a:off x="260733" y="5574133"/>
            <a:ext cx="11670534" cy="707886"/>
          </a:xfrm>
          <a:prstGeom prst="rect">
            <a:avLst/>
          </a:prstGeom>
          <a:noFill/>
        </p:spPr>
        <p:txBody>
          <a:bodyPr wrap="square">
            <a:spAutoFit/>
          </a:bodyPr>
          <a:lstStyle/>
          <a:p>
            <a:pPr lvl="0" algn="ctr" defTabSz="914400">
              <a:spcBef>
                <a:spcPct val="0"/>
              </a:spcBef>
              <a:defRPr/>
            </a:pPr>
            <a:r>
              <a:rPr lang="en-US" sz="2000" dirty="0">
                <a:solidFill>
                  <a:srgbClr val="5D5063"/>
                </a:solidFill>
                <a:cs typeface="Helvetica" panose="020B0604020202020204" pitchFamily="34" charset="0"/>
                <a:sym typeface="Arial"/>
              </a:rPr>
              <a:t>Broadly neutralizing antibodies during states of antigenemia (early ART, post-ART) alter the time-to-rebound, first phase rate of increase, peak viral load and in some cases the set-point</a:t>
            </a:r>
          </a:p>
        </p:txBody>
      </p:sp>
      <p:pic>
        <p:nvPicPr>
          <p:cNvPr id="9" name="Picture 8">
            <a:extLst>
              <a:ext uri="{FF2B5EF4-FFF2-40B4-BE49-F238E27FC236}">
                <a16:creationId xmlns:a16="http://schemas.microsoft.com/office/drawing/2014/main" id="{4277BDB7-60A9-AD36-08C7-18B3D796E300}"/>
              </a:ext>
            </a:extLst>
          </p:cNvPr>
          <p:cNvPicPr>
            <a:picLocks noChangeAspect="1"/>
          </p:cNvPicPr>
          <p:nvPr/>
        </p:nvPicPr>
        <p:blipFill>
          <a:blip r:embed="rId7"/>
          <a:stretch>
            <a:fillRect/>
          </a:stretch>
        </p:blipFill>
        <p:spPr>
          <a:xfrm>
            <a:off x="6303754" y="1592234"/>
            <a:ext cx="4626966" cy="1836766"/>
          </a:xfrm>
          <a:prstGeom prst="rect">
            <a:avLst/>
          </a:prstGeom>
        </p:spPr>
      </p:pic>
      <p:pic>
        <p:nvPicPr>
          <p:cNvPr id="11" name="Picture 10">
            <a:extLst>
              <a:ext uri="{FF2B5EF4-FFF2-40B4-BE49-F238E27FC236}">
                <a16:creationId xmlns:a16="http://schemas.microsoft.com/office/drawing/2014/main" id="{07E7BD99-77F3-5AE6-97FD-FDCCFC103F2D}"/>
              </a:ext>
            </a:extLst>
          </p:cNvPr>
          <p:cNvPicPr>
            <a:picLocks noChangeAspect="1"/>
          </p:cNvPicPr>
          <p:nvPr/>
        </p:nvPicPr>
        <p:blipFill>
          <a:blip r:embed="rId8"/>
          <a:stretch>
            <a:fillRect/>
          </a:stretch>
        </p:blipFill>
        <p:spPr>
          <a:xfrm>
            <a:off x="6190802" y="1255375"/>
            <a:ext cx="1778091" cy="387370"/>
          </a:xfrm>
          <a:prstGeom prst="rect">
            <a:avLst/>
          </a:prstGeom>
        </p:spPr>
      </p:pic>
    </p:spTree>
    <p:extLst>
      <p:ext uri="{BB962C8B-B14F-4D97-AF65-F5344CB8AC3E}">
        <p14:creationId xmlns:p14="http://schemas.microsoft.com/office/powerpoint/2010/main" val="23297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61962-615F-0329-F23E-89C6F7D4631C}"/>
            </a:ext>
          </a:extLst>
        </p:cNvPr>
        <p:cNvGrpSpPr/>
        <p:nvPr/>
      </p:nvGrpSpPr>
      <p:grpSpPr>
        <a:xfrm>
          <a:off x="0" y="0"/>
          <a:ext cx="0" cy="0"/>
          <a:chOff x="0" y="0"/>
          <a:chExt cx="0" cy="0"/>
        </a:xfrm>
      </p:grpSpPr>
      <p:pic>
        <p:nvPicPr>
          <p:cNvPr id="15" name="Picture 14">
            <a:extLst>
              <a:ext uri="{FF2B5EF4-FFF2-40B4-BE49-F238E27FC236}">
                <a16:creationId xmlns:a16="http://schemas.microsoft.com/office/drawing/2014/main" id="{19B9C8BE-FA5B-198A-3D6F-6371ADBF5E39}"/>
              </a:ext>
            </a:extLst>
          </p:cNvPr>
          <p:cNvPicPr>
            <a:picLocks noChangeAspect="1"/>
          </p:cNvPicPr>
          <p:nvPr/>
        </p:nvPicPr>
        <p:blipFill>
          <a:blip r:embed="rId3"/>
          <a:stretch>
            <a:fillRect/>
          </a:stretch>
        </p:blipFill>
        <p:spPr>
          <a:xfrm>
            <a:off x="869822" y="1533959"/>
            <a:ext cx="3835156" cy="1749544"/>
          </a:xfrm>
          <a:prstGeom prst="rect">
            <a:avLst/>
          </a:prstGeom>
        </p:spPr>
      </p:pic>
      <p:pic>
        <p:nvPicPr>
          <p:cNvPr id="17" name="Picture 16">
            <a:extLst>
              <a:ext uri="{FF2B5EF4-FFF2-40B4-BE49-F238E27FC236}">
                <a16:creationId xmlns:a16="http://schemas.microsoft.com/office/drawing/2014/main" id="{527302D3-4497-2CB7-D8B0-F9DF4FC53E73}"/>
              </a:ext>
            </a:extLst>
          </p:cNvPr>
          <p:cNvPicPr>
            <a:picLocks noChangeAspect="1"/>
          </p:cNvPicPr>
          <p:nvPr/>
        </p:nvPicPr>
        <p:blipFill>
          <a:blip r:embed="rId4"/>
          <a:stretch>
            <a:fillRect/>
          </a:stretch>
        </p:blipFill>
        <p:spPr>
          <a:xfrm>
            <a:off x="869822" y="3496659"/>
            <a:ext cx="4383581" cy="1749545"/>
          </a:xfrm>
          <a:prstGeom prst="rect">
            <a:avLst/>
          </a:prstGeom>
        </p:spPr>
      </p:pic>
      <p:sp>
        <p:nvSpPr>
          <p:cNvPr id="5" name="Title 3">
            <a:extLst>
              <a:ext uri="{FF2B5EF4-FFF2-40B4-BE49-F238E27FC236}">
                <a16:creationId xmlns:a16="http://schemas.microsoft.com/office/drawing/2014/main" id="{C2A9DB48-58B4-C2BB-E0CC-064AA705B3D6}"/>
              </a:ext>
            </a:extLst>
          </p:cNvPr>
          <p:cNvSpPr>
            <a:spLocks noGrp="1"/>
          </p:cNvSpPr>
          <p:nvPr>
            <p:ph type="title"/>
          </p:nvPr>
        </p:nvSpPr>
        <p:spPr>
          <a:xfrm>
            <a:off x="2721935" y="73891"/>
            <a:ext cx="6748130" cy="975187"/>
          </a:xfrm>
        </p:spPr>
        <p:txBody>
          <a:bodyPr>
            <a:noAutofit/>
          </a:bodyPr>
          <a:lstStyle/>
          <a:p>
            <a:r>
              <a:rPr lang="en-US" altLang="en-US" dirty="0"/>
              <a:t>Broadly Neutralizing Antibodies in ATI Trials</a:t>
            </a:r>
          </a:p>
        </p:txBody>
      </p:sp>
      <p:pic>
        <p:nvPicPr>
          <p:cNvPr id="4" name="Picture 3">
            <a:extLst>
              <a:ext uri="{FF2B5EF4-FFF2-40B4-BE49-F238E27FC236}">
                <a16:creationId xmlns:a16="http://schemas.microsoft.com/office/drawing/2014/main" id="{D0A9F358-CAB3-D82C-5E3F-C88988613B5A}"/>
              </a:ext>
            </a:extLst>
          </p:cNvPr>
          <p:cNvPicPr>
            <a:picLocks noChangeAspect="1"/>
          </p:cNvPicPr>
          <p:nvPr/>
        </p:nvPicPr>
        <p:blipFill>
          <a:blip r:embed="rId5"/>
          <a:srcRect b="69742"/>
          <a:stretch/>
        </p:blipFill>
        <p:spPr>
          <a:xfrm>
            <a:off x="5471698" y="3624961"/>
            <a:ext cx="5343525" cy="1492940"/>
          </a:xfrm>
          <a:prstGeom prst="rect">
            <a:avLst/>
          </a:prstGeom>
        </p:spPr>
      </p:pic>
      <p:pic>
        <p:nvPicPr>
          <p:cNvPr id="1028" name="Picture 4" descr="CROI 2025 on the App Store">
            <a:extLst>
              <a:ext uri="{FF2B5EF4-FFF2-40B4-BE49-F238E27FC236}">
                <a16:creationId xmlns:a16="http://schemas.microsoft.com/office/drawing/2014/main" id="{6E975142-E69F-FF2A-C054-070E3F924F5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171" t="15471" r="31734" b="12592"/>
          <a:stretch/>
        </p:blipFill>
        <p:spPr bwMode="auto">
          <a:xfrm>
            <a:off x="10775526" y="3775976"/>
            <a:ext cx="1093304" cy="108946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03B45D1-5DCA-FBB5-FD5E-4F038920FD91}"/>
              </a:ext>
            </a:extLst>
          </p:cNvPr>
          <p:cNvPicPr>
            <a:picLocks noChangeAspect="1"/>
          </p:cNvPicPr>
          <p:nvPr/>
        </p:nvPicPr>
        <p:blipFill>
          <a:blip r:embed="rId7"/>
          <a:stretch>
            <a:fillRect/>
          </a:stretch>
        </p:blipFill>
        <p:spPr>
          <a:xfrm>
            <a:off x="6303754" y="1592234"/>
            <a:ext cx="4626966" cy="1836766"/>
          </a:xfrm>
          <a:prstGeom prst="rect">
            <a:avLst/>
          </a:prstGeom>
        </p:spPr>
      </p:pic>
      <p:pic>
        <p:nvPicPr>
          <p:cNvPr id="11" name="Picture 10">
            <a:extLst>
              <a:ext uri="{FF2B5EF4-FFF2-40B4-BE49-F238E27FC236}">
                <a16:creationId xmlns:a16="http://schemas.microsoft.com/office/drawing/2014/main" id="{C347360F-286C-76A5-D1A5-1BB41216CB55}"/>
              </a:ext>
            </a:extLst>
          </p:cNvPr>
          <p:cNvPicPr>
            <a:picLocks noChangeAspect="1"/>
          </p:cNvPicPr>
          <p:nvPr/>
        </p:nvPicPr>
        <p:blipFill>
          <a:blip r:embed="rId8"/>
          <a:stretch>
            <a:fillRect/>
          </a:stretch>
        </p:blipFill>
        <p:spPr>
          <a:xfrm>
            <a:off x="6190802" y="1255375"/>
            <a:ext cx="1778091" cy="387370"/>
          </a:xfrm>
          <a:prstGeom prst="rect">
            <a:avLst/>
          </a:prstGeom>
        </p:spPr>
      </p:pic>
      <p:sp>
        <p:nvSpPr>
          <p:cNvPr id="3" name="TextBox 2">
            <a:extLst>
              <a:ext uri="{FF2B5EF4-FFF2-40B4-BE49-F238E27FC236}">
                <a16:creationId xmlns:a16="http://schemas.microsoft.com/office/drawing/2014/main" id="{77F49FDB-5CA5-028C-D0B0-D88A8169FFEC}"/>
              </a:ext>
            </a:extLst>
          </p:cNvPr>
          <p:cNvSpPr txBox="1"/>
          <p:nvPr/>
        </p:nvSpPr>
        <p:spPr>
          <a:xfrm>
            <a:off x="260733" y="5574133"/>
            <a:ext cx="11670534" cy="707886"/>
          </a:xfrm>
          <a:prstGeom prst="rect">
            <a:avLst/>
          </a:prstGeom>
          <a:noFill/>
        </p:spPr>
        <p:txBody>
          <a:bodyPr wrap="square">
            <a:spAutoFit/>
          </a:bodyPr>
          <a:lstStyle/>
          <a:p>
            <a:pPr algn="ctr"/>
            <a:r>
              <a:rPr lang="en-US" sz="2000" b="1" dirty="0">
                <a:solidFill>
                  <a:srgbClr val="C00000"/>
                </a:solidFill>
              </a:rPr>
              <a:t>Studies performed mainly in the global North on early treated MSM</a:t>
            </a:r>
          </a:p>
          <a:p>
            <a:pPr algn="ctr"/>
            <a:r>
              <a:rPr lang="en-US" sz="2000" b="1" dirty="0">
                <a:solidFill>
                  <a:srgbClr val="C00000"/>
                </a:solidFill>
              </a:rPr>
              <a:t>Limited available data from Brazilians or other people living with HIV</a:t>
            </a:r>
          </a:p>
        </p:txBody>
      </p:sp>
      <p:sp>
        <p:nvSpPr>
          <p:cNvPr id="7" name="Rectangle: Rounded Corners 6">
            <a:extLst>
              <a:ext uri="{FF2B5EF4-FFF2-40B4-BE49-F238E27FC236}">
                <a16:creationId xmlns:a16="http://schemas.microsoft.com/office/drawing/2014/main" id="{533F2B0C-83FC-D80C-4149-F357D296E1B0}"/>
              </a:ext>
            </a:extLst>
          </p:cNvPr>
          <p:cNvSpPr/>
          <p:nvPr/>
        </p:nvSpPr>
        <p:spPr>
          <a:xfrm>
            <a:off x="5796228" y="3489641"/>
            <a:ext cx="6072602" cy="1920527"/>
          </a:xfrm>
          <a:prstGeom prst="roundRect">
            <a:avLst>
              <a:gd name="adj" fmla="val 11310"/>
            </a:avLst>
          </a:prstGeom>
          <a:noFill/>
          <a:ln w="44450">
            <a:solidFill>
              <a:srgbClr val="C00000"/>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27966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12">
          <a:extLst>
            <a:ext uri="{FF2B5EF4-FFF2-40B4-BE49-F238E27FC236}">
              <a16:creationId xmlns:a16="http://schemas.microsoft.com/office/drawing/2014/main" id="{4CC6B562-8659-8EBD-FB55-657B2FA1DFC2}"/>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C2D4C8F5-456D-F74B-F100-1821C6F3D528}"/>
              </a:ext>
            </a:extLst>
          </p:cNvPr>
          <p:cNvSpPr>
            <a:spLocks noGrp="1"/>
          </p:cNvSpPr>
          <p:nvPr>
            <p:ph type="title"/>
          </p:nvPr>
        </p:nvSpPr>
        <p:spPr/>
        <p:txBody>
          <a:bodyPr>
            <a:noAutofit/>
          </a:bodyPr>
          <a:lstStyle/>
          <a:p>
            <a:r>
              <a:rPr lang="en-US" sz="2800" b="1" dirty="0">
                <a:latin typeface="Helvetica" panose="020B0604020202020204" pitchFamily="34" charset="0"/>
                <a:ea typeface="Verdana" panose="020B0604030504040204" pitchFamily="34" charset="0"/>
                <a:cs typeface="Helvetica" panose="020B0604020202020204" pitchFamily="34" charset="0"/>
              </a:rPr>
              <a:t>FRESH</a:t>
            </a:r>
            <a:r>
              <a:rPr lang="en-US" sz="2800" dirty="0">
                <a:latin typeface="Helvetica" panose="020B0604020202020204" pitchFamily="34" charset="0"/>
                <a:ea typeface="Verdana" panose="020B0604030504040204" pitchFamily="34" charset="0"/>
                <a:cs typeface="Helvetica" panose="020B0604020202020204" pitchFamily="34" charset="0"/>
              </a:rPr>
              <a:t> S</a:t>
            </a:r>
            <a:r>
              <a:rPr lang="en-US" sz="2800" b="1" dirty="0">
                <a:latin typeface="Helvetica" panose="020B0604020202020204" pitchFamily="34" charset="0"/>
                <a:ea typeface="Verdana" panose="020B0604030504040204" pitchFamily="34" charset="0"/>
                <a:cs typeface="Helvetica" panose="020B0604020202020204" pitchFamily="34" charset="0"/>
              </a:rPr>
              <a:t>tudy</a:t>
            </a:r>
            <a:endParaRPr lang="en-CH" sz="2400" b="1" i="1" dirty="0">
              <a:latin typeface="Helvetica" panose="020B0604020202020204" pitchFamily="34" charset="0"/>
              <a:ea typeface="Verdana" panose="020B0604030504040204" pitchFamily="34" charset="0"/>
              <a:cs typeface="Helvetica" panose="020B0604020202020204" pitchFamily="34" charset="0"/>
            </a:endParaRPr>
          </a:p>
        </p:txBody>
      </p:sp>
      <p:pic>
        <p:nvPicPr>
          <p:cNvPr id="2" name="Picture 1">
            <a:extLst>
              <a:ext uri="{FF2B5EF4-FFF2-40B4-BE49-F238E27FC236}">
                <a16:creationId xmlns:a16="http://schemas.microsoft.com/office/drawing/2014/main" id="{EFC55125-11AF-CAB8-C59D-FD7173B35F66}"/>
              </a:ext>
            </a:extLst>
          </p:cNvPr>
          <p:cNvPicPr>
            <a:picLocks noChangeAspect="1"/>
          </p:cNvPicPr>
          <p:nvPr/>
        </p:nvPicPr>
        <p:blipFill>
          <a:blip r:embed="rId4"/>
          <a:stretch>
            <a:fillRect/>
          </a:stretch>
        </p:blipFill>
        <p:spPr>
          <a:xfrm>
            <a:off x="1515729" y="1479169"/>
            <a:ext cx="9294949" cy="4740993"/>
          </a:xfrm>
          <a:prstGeom prst="rect">
            <a:avLst/>
          </a:prstGeom>
        </p:spPr>
      </p:pic>
      <p:sp>
        <p:nvSpPr>
          <p:cNvPr id="4" name="Footer Placeholder 7">
            <a:extLst>
              <a:ext uri="{FF2B5EF4-FFF2-40B4-BE49-F238E27FC236}">
                <a16:creationId xmlns:a16="http://schemas.microsoft.com/office/drawing/2014/main" id="{9A1EC468-FD85-00F3-E9C0-BAA2B3F20731}"/>
              </a:ext>
            </a:extLst>
          </p:cNvPr>
          <p:cNvSpPr>
            <a:spLocks noGrp="1"/>
          </p:cNvSpPr>
          <p:nvPr>
            <p:ph type="ftr" sz="quarter" idx="11"/>
          </p:nvPr>
        </p:nvSpPr>
        <p:spPr>
          <a:xfrm>
            <a:off x="2500841" y="6496609"/>
            <a:ext cx="7324726" cy="361392"/>
          </a:xfrm>
        </p:spPr>
        <p:txBody>
          <a:bodyPr/>
          <a:lstStyle/>
          <a:p>
            <a:r>
              <a:rPr lang="en-US" dirty="0"/>
              <a:t>Courtesy of Steve Deeks</a:t>
            </a:r>
          </a:p>
        </p:txBody>
      </p:sp>
      <p:sp>
        <p:nvSpPr>
          <p:cNvPr id="8" name="TextBox 7">
            <a:extLst>
              <a:ext uri="{FF2B5EF4-FFF2-40B4-BE49-F238E27FC236}">
                <a16:creationId xmlns:a16="http://schemas.microsoft.com/office/drawing/2014/main" id="{D639DEF4-1B1C-BFA3-8B8F-F2F27358D57A}"/>
              </a:ext>
            </a:extLst>
          </p:cNvPr>
          <p:cNvSpPr txBox="1"/>
          <p:nvPr/>
        </p:nvSpPr>
        <p:spPr>
          <a:xfrm>
            <a:off x="3338624" y="1294503"/>
            <a:ext cx="5203156" cy="369332"/>
          </a:xfrm>
          <a:prstGeom prst="rect">
            <a:avLst/>
          </a:prstGeom>
          <a:noFill/>
        </p:spPr>
        <p:txBody>
          <a:bodyPr wrap="none" rtlCol="0">
            <a:spAutoFit/>
          </a:bodyPr>
          <a:lstStyle/>
          <a:p>
            <a:r>
              <a:rPr lang="en-US" b="1" i="1" dirty="0">
                <a:latin typeface="Helvetica" panose="020B0604020202020204" pitchFamily="34" charset="0"/>
                <a:ea typeface="Verdana" panose="020B0604030504040204" pitchFamily="34" charset="0"/>
                <a:cs typeface="Helvetica" panose="020B0604020202020204" pitchFamily="34" charset="0"/>
              </a:rPr>
              <a:t>Young females, started ART in acute infection</a:t>
            </a:r>
            <a:endParaRPr lang="en-US" dirty="0"/>
          </a:p>
        </p:txBody>
      </p:sp>
    </p:spTree>
    <p:custDataLst>
      <p:tags r:id="rId1"/>
    </p:custDataLst>
    <p:extLst>
      <p:ext uri="{BB962C8B-B14F-4D97-AF65-F5344CB8AC3E}">
        <p14:creationId xmlns:p14="http://schemas.microsoft.com/office/powerpoint/2010/main" val="3404511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12">
          <a:extLst>
            <a:ext uri="{FF2B5EF4-FFF2-40B4-BE49-F238E27FC236}">
              <a16:creationId xmlns:a16="http://schemas.microsoft.com/office/drawing/2014/main" id="{0111D494-F514-0783-0414-8828F8BC5087}"/>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02B271EB-414E-541D-C011-0BFCFF2AA429}"/>
              </a:ext>
            </a:extLst>
          </p:cNvPr>
          <p:cNvSpPr>
            <a:spLocks noGrp="1"/>
          </p:cNvSpPr>
          <p:nvPr>
            <p:ph type="title"/>
          </p:nvPr>
        </p:nvSpPr>
        <p:spPr>
          <a:xfrm>
            <a:off x="8016949" y="4278654"/>
            <a:ext cx="3857095" cy="1605254"/>
          </a:xfrm>
        </p:spPr>
        <p:txBody>
          <a:bodyPr>
            <a:noAutofit/>
          </a:bodyPr>
          <a:lstStyle/>
          <a:p>
            <a:r>
              <a:rPr lang="en-US" sz="2400" b="1" dirty="0">
                <a:solidFill>
                  <a:schemeClr val="tx1"/>
                </a:solidFill>
                <a:latin typeface="Helvetica" panose="020B0604020202020204" pitchFamily="34" charset="0"/>
                <a:ea typeface="Verdana" panose="020B0604030504040204" pitchFamily="34" charset="0"/>
                <a:cs typeface="Helvetica" panose="020B0604020202020204" pitchFamily="34" charset="0"/>
              </a:rPr>
              <a:t>~40% of young women who started ART early and who received </a:t>
            </a:r>
            <a:r>
              <a:rPr lang="en-US" sz="2400" b="1" dirty="0" err="1">
                <a:solidFill>
                  <a:schemeClr val="tx1"/>
                </a:solidFill>
                <a:latin typeface="Helvetica" panose="020B0604020202020204" pitchFamily="34" charset="0"/>
                <a:ea typeface="Verdana" panose="020B0604030504040204" pitchFamily="34" charset="0"/>
                <a:cs typeface="Helvetica" panose="020B0604020202020204" pitchFamily="34" charset="0"/>
              </a:rPr>
              <a:t>bNAbs</a:t>
            </a:r>
            <a:r>
              <a:rPr lang="en-US" sz="2400" b="1" dirty="0">
                <a:solidFill>
                  <a:schemeClr val="tx1"/>
                </a:solidFill>
                <a:latin typeface="Helvetica" panose="020B0604020202020204" pitchFamily="34" charset="0"/>
                <a:ea typeface="Verdana" panose="020B0604030504040204" pitchFamily="34" charset="0"/>
                <a:cs typeface="Helvetica" panose="020B0604020202020204" pitchFamily="34" charset="0"/>
              </a:rPr>
              <a:t> and a TLR agonist had partial control</a:t>
            </a:r>
            <a:endParaRPr lang="en-CH" sz="2000" b="1" dirty="0">
              <a:solidFill>
                <a:schemeClr val="tx1"/>
              </a:solidFill>
              <a:latin typeface="Helvetica" panose="020B0604020202020204" pitchFamily="34" charset="0"/>
              <a:ea typeface="Verdana" panose="020B0604030504040204" pitchFamily="34" charset="0"/>
              <a:cs typeface="Helvetica" panose="020B0604020202020204" pitchFamily="34" charset="0"/>
            </a:endParaRPr>
          </a:p>
        </p:txBody>
      </p:sp>
      <p:pic>
        <p:nvPicPr>
          <p:cNvPr id="3" name="Picture 2">
            <a:extLst>
              <a:ext uri="{FF2B5EF4-FFF2-40B4-BE49-F238E27FC236}">
                <a16:creationId xmlns:a16="http://schemas.microsoft.com/office/drawing/2014/main" id="{1BE42E57-A522-055D-D104-BC35272DF658}"/>
              </a:ext>
            </a:extLst>
          </p:cNvPr>
          <p:cNvPicPr>
            <a:picLocks noChangeAspect="1"/>
          </p:cNvPicPr>
          <p:nvPr/>
        </p:nvPicPr>
        <p:blipFill>
          <a:blip r:embed="rId4"/>
          <a:stretch>
            <a:fillRect/>
          </a:stretch>
        </p:blipFill>
        <p:spPr>
          <a:xfrm>
            <a:off x="1143141" y="1163133"/>
            <a:ext cx="6434138" cy="5202965"/>
          </a:xfrm>
          <a:prstGeom prst="rect">
            <a:avLst/>
          </a:prstGeom>
        </p:spPr>
      </p:pic>
      <p:sp>
        <p:nvSpPr>
          <p:cNvPr id="4" name="TextBox 3">
            <a:extLst>
              <a:ext uri="{FF2B5EF4-FFF2-40B4-BE49-F238E27FC236}">
                <a16:creationId xmlns:a16="http://schemas.microsoft.com/office/drawing/2014/main" id="{E759DDC5-5962-3C0C-1007-B3A98650B77A}"/>
              </a:ext>
            </a:extLst>
          </p:cNvPr>
          <p:cNvSpPr txBox="1"/>
          <p:nvPr/>
        </p:nvSpPr>
        <p:spPr>
          <a:xfrm>
            <a:off x="7052348" y="3095763"/>
            <a:ext cx="4835434" cy="36933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effectLst/>
                <a:uLnTx/>
                <a:uFillTx/>
                <a:latin typeface="Helvetica" pitchFamily="2" charset="0"/>
                <a:ea typeface="+mn-ea"/>
                <a:cs typeface="+mn-cs"/>
              </a:rPr>
              <a:t>Krista Dong, </a:t>
            </a:r>
            <a:r>
              <a:rPr kumimoji="0" lang="en-US" sz="1800" b="0" i="1" u="none" strike="noStrike" kern="1200" cap="none" spc="0" normalizeH="0" baseline="0" noProof="0" dirty="0" err="1">
                <a:ln>
                  <a:noFill/>
                </a:ln>
                <a:effectLst/>
                <a:uLnTx/>
                <a:uFillTx/>
                <a:latin typeface="Helvetica" pitchFamily="2" charset="0"/>
                <a:ea typeface="+mn-ea"/>
                <a:cs typeface="+mn-cs"/>
              </a:rPr>
              <a:t>Thumbi</a:t>
            </a:r>
            <a:r>
              <a:rPr kumimoji="0" lang="en-US" sz="1800" b="0" i="1" u="none" strike="noStrike" kern="1200" cap="none" spc="0" normalizeH="0" baseline="0" noProof="0" dirty="0">
                <a:ln>
                  <a:noFill/>
                </a:ln>
                <a:effectLst/>
                <a:uLnTx/>
                <a:uFillTx/>
                <a:latin typeface="Helvetica" pitchFamily="2" charset="0"/>
                <a:ea typeface="+mn-ea"/>
                <a:cs typeface="+mn-cs"/>
              </a:rPr>
              <a:t> Ndung’u, others</a:t>
            </a:r>
          </a:p>
        </p:txBody>
      </p:sp>
      <p:pic>
        <p:nvPicPr>
          <p:cNvPr id="5" name="Picture 4">
            <a:extLst>
              <a:ext uri="{FF2B5EF4-FFF2-40B4-BE49-F238E27FC236}">
                <a16:creationId xmlns:a16="http://schemas.microsoft.com/office/drawing/2014/main" id="{EA89D985-AECF-E368-AB96-27E44EFFE2DE}"/>
              </a:ext>
            </a:extLst>
          </p:cNvPr>
          <p:cNvPicPr>
            <a:picLocks noChangeAspect="1"/>
          </p:cNvPicPr>
          <p:nvPr/>
        </p:nvPicPr>
        <p:blipFill>
          <a:blip r:embed="rId5"/>
          <a:stretch>
            <a:fillRect/>
          </a:stretch>
        </p:blipFill>
        <p:spPr>
          <a:xfrm>
            <a:off x="9750056" y="166610"/>
            <a:ext cx="2230313" cy="2787890"/>
          </a:xfrm>
          <a:prstGeom prst="rect">
            <a:avLst/>
          </a:prstGeom>
          <a:ln w="28575">
            <a:solidFill>
              <a:schemeClr val="tx1"/>
            </a:solidFill>
          </a:ln>
        </p:spPr>
      </p:pic>
      <p:sp>
        <p:nvSpPr>
          <p:cNvPr id="6" name="Footer Placeholder 7">
            <a:extLst>
              <a:ext uri="{FF2B5EF4-FFF2-40B4-BE49-F238E27FC236}">
                <a16:creationId xmlns:a16="http://schemas.microsoft.com/office/drawing/2014/main" id="{361588ED-F2A9-93F3-36DA-82C5955E5788}"/>
              </a:ext>
            </a:extLst>
          </p:cNvPr>
          <p:cNvSpPr>
            <a:spLocks noGrp="1"/>
          </p:cNvSpPr>
          <p:nvPr>
            <p:ph type="ftr" sz="quarter" idx="11"/>
          </p:nvPr>
        </p:nvSpPr>
        <p:spPr>
          <a:xfrm>
            <a:off x="2500841" y="6496609"/>
            <a:ext cx="7324726" cy="361392"/>
          </a:xfrm>
        </p:spPr>
        <p:txBody>
          <a:bodyPr/>
          <a:lstStyle/>
          <a:p>
            <a:r>
              <a:rPr lang="en-US" dirty="0"/>
              <a:t>Courtesy of Steve Deeks</a:t>
            </a:r>
          </a:p>
        </p:txBody>
      </p:sp>
      <p:sp>
        <p:nvSpPr>
          <p:cNvPr id="7" name="Title 2">
            <a:extLst>
              <a:ext uri="{FF2B5EF4-FFF2-40B4-BE49-F238E27FC236}">
                <a16:creationId xmlns:a16="http://schemas.microsoft.com/office/drawing/2014/main" id="{02D000C1-DC27-8CBC-3B6F-7E6DFF639FA1}"/>
              </a:ext>
            </a:extLst>
          </p:cNvPr>
          <p:cNvSpPr txBox="1">
            <a:spLocks/>
          </p:cNvSpPr>
          <p:nvPr/>
        </p:nvSpPr>
        <p:spPr>
          <a:xfrm>
            <a:off x="2721935" y="73891"/>
            <a:ext cx="6748130" cy="975187"/>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3200" b="1" i="0" kern="1200">
                <a:solidFill>
                  <a:schemeClr val="bg1"/>
                </a:solidFill>
                <a:latin typeface="Helvetica"/>
                <a:ea typeface="+mj-ea"/>
                <a:cs typeface="Helvetica"/>
              </a:defRPr>
            </a:lvl1pPr>
          </a:lstStyle>
          <a:p>
            <a:r>
              <a:rPr lang="en-US" sz="2800">
                <a:latin typeface="Helvetica" panose="020B0604020202020204" pitchFamily="34" charset="0"/>
                <a:ea typeface="Verdana" panose="020B0604030504040204" pitchFamily="34" charset="0"/>
                <a:cs typeface="Helvetica" panose="020B0604020202020204" pitchFamily="34" charset="0"/>
              </a:rPr>
              <a:t>FRESH Study</a:t>
            </a:r>
            <a:endParaRPr lang="en-CH" sz="2400" i="1" dirty="0">
              <a:latin typeface="Helvetica" panose="020B0604020202020204" pitchFamily="34" charset="0"/>
              <a:ea typeface="Verdana" panose="020B0604030504040204" pitchFamily="34" charset="0"/>
              <a:cs typeface="Helvetica" panose="020B0604020202020204" pitchFamily="34" charset="0"/>
            </a:endParaRPr>
          </a:p>
        </p:txBody>
      </p:sp>
    </p:spTree>
    <p:custDataLst>
      <p:tags r:id="rId1"/>
    </p:custDataLst>
    <p:extLst>
      <p:ext uri="{BB962C8B-B14F-4D97-AF65-F5344CB8AC3E}">
        <p14:creationId xmlns:p14="http://schemas.microsoft.com/office/powerpoint/2010/main" val="3854549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D20F56-47D3-2DDE-87F3-79E68B660A1F}"/>
              </a:ext>
            </a:extLst>
          </p:cNvPr>
          <p:cNvSpPr txBox="1"/>
          <p:nvPr/>
        </p:nvSpPr>
        <p:spPr>
          <a:xfrm>
            <a:off x="1506315" y="4991008"/>
            <a:ext cx="8893608" cy="954107"/>
          </a:xfrm>
          <a:prstGeom prst="rect">
            <a:avLst/>
          </a:prstGeom>
          <a:noFill/>
        </p:spPr>
        <p:txBody>
          <a:bodyPr wrap="square">
            <a:spAutoFit/>
          </a:bodyPr>
          <a:lstStyle/>
          <a:p>
            <a:pPr lvl="1" algn="ctr">
              <a:spcAft>
                <a:spcPts val="2400"/>
              </a:spcAft>
              <a:defRPr/>
            </a:pPr>
            <a:r>
              <a:rPr lang="en-US" sz="2800" b="1" dirty="0"/>
              <a:t>None of these single interventions have yielded sustained, stringent control</a:t>
            </a:r>
          </a:p>
        </p:txBody>
      </p:sp>
      <p:sp>
        <p:nvSpPr>
          <p:cNvPr id="10" name="Content Placeholder 9">
            <a:extLst>
              <a:ext uri="{FF2B5EF4-FFF2-40B4-BE49-F238E27FC236}">
                <a16:creationId xmlns:a16="http://schemas.microsoft.com/office/drawing/2014/main" id="{2AB7BE23-EBFB-28CD-B100-12031F9315A9}"/>
              </a:ext>
            </a:extLst>
          </p:cNvPr>
          <p:cNvSpPr>
            <a:spLocks noGrp="1"/>
          </p:cNvSpPr>
          <p:nvPr>
            <p:ph idx="1"/>
          </p:nvPr>
        </p:nvSpPr>
        <p:spPr>
          <a:xfrm>
            <a:off x="756492" y="1550711"/>
            <a:ext cx="10679016" cy="3067215"/>
          </a:xfrm>
        </p:spPr>
        <p:txBody>
          <a:bodyPr anchor="ctr">
            <a:normAutofit/>
          </a:bodyPr>
          <a:lstStyle/>
          <a:p>
            <a:pPr>
              <a:spcAft>
                <a:spcPts val="1800"/>
              </a:spcAft>
            </a:pPr>
            <a:r>
              <a:rPr lang="en-US" dirty="0"/>
              <a:t>Initiating ART </a:t>
            </a:r>
            <a:r>
              <a:rPr lang="en-US" dirty="0">
                <a:solidFill>
                  <a:schemeClr val="tx1"/>
                </a:solidFill>
              </a:rPr>
              <a:t>as early as possible alone does not induce post-ART viral control in a consistent and predictable manner
Therapeutic vaccination alone does not work</a:t>
            </a:r>
            <a:r>
              <a:rPr lang="en-US" strike="sngStrike" dirty="0">
                <a:solidFill>
                  <a:schemeClr val="tx1"/>
                </a:solidFill>
              </a:rPr>
              <a:t> </a:t>
            </a:r>
            <a:r>
              <a:rPr lang="en-US" dirty="0">
                <a:solidFill>
                  <a:schemeClr val="tx1"/>
                </a:solidFill>
              </a:rPr>
              <a:t>
bNAbs alone can induce control is some, but the effect is not consistent, may not be sustained, and is typically associated with levels of viremia that are associated with excess transmission</a:t>
            </a:r>
            <a:endParaRPr lang="en-US" strike="sngStrike" dirty="0">
              <a:solidFill>
                <a:schemeClr val="tx1"/>
              </a:solidFill>
            </a:endParaRPr>
          </a:p>
        </p:txBody>
      </p:sp>
      <p:sp>
        <p:nvSpPr>
          <p:cNvPr id="3" name="Title 2">
            <a:extLst>
              <a:ext uri="{FF2B5EF4-FFF2-40B4-BE49-F238E27FC236}">
                <a16:creationId xmlns:a16="http://schemas.microsoft.com/office/drawing/2014/main" id="{FF1E645D-7A11-DD4E-F1AF-34A756B448EC}"/>
              </a:ext>
            </a:extLst>
          </p:cNvPr>
          <p:cNvSpPr>
            <a:spLocks noGrp="1"/>
          </p:cNvSpPr>
          <p:nvPr>
            <p:ph type="title"/>
          </p:nvPr>
        </p:nvSpPr>
        <p:spPr/>
        <p:txBody>
          <a:bodyPr>
            <a:normAutofit/>
          </a:bodyPr>
          <a:lstStyle/>
          <a:p>
            <a:r>
              <a:rPr lang="en-US" dirty="0"/>
              <a:t>Summary from ATI Trials 1.0</a:t>
            </a:r>
          </a:p>
        </p:txBody>
      </p:sp>
    </p:spTree>
    <p:extLst>
      <p:ext uri="{BB962C8B-B14F-4D97-AF65-F5344CB8AC3E}">
        <p14:creationId xmlns:p14="http://schemas.microsoft.com/office/powerpoint/2010/main" val="33167079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83E70CB2-911A-11CC-B131-FB1C16EF603A}"/>
              </a:ext>
            </a:extLst>
          </p:cNvPr>
          <p:cNvSpPr>
            <a:spLocks noGrp="1"/>
          </p:cNvSpPr>
          <p:nvPr>
            <p:ph idx="1"/>
          </p:nvPr>
        </p:nvSpPr>
        <p:spPr>
          <a:xfrm>
            <a:off x="609600" y="5281761"/>
            <a:ext cx="10972800" cy="681214"/>
          </a:xfrm>
        </p:spPr>
        <p:txBody>
          <a:bodyPr>
            <a:normAutofit/>
          </a:bodyPr>
          <a:lstStyle/>
          <a:p>
            <a:r>
              <a:rPr lang="en-US" dirty="0">
                <a:solidFill>
                  <a:srgbClr val="5D5063"/>
                </a:solidFill>
              </a:rPr>
              <a:t>Altered viral kinetics and viral load set point in 7 out of 10 participants</a:t>
            </a:r>
          </a:p>
        </p:txBody>
      </p:sp>
      <p:sp>
        <p:nvSpPr>
          <p:cNvPr id="6" name="Title 5">
            <a:extLst>
              <a:ext uri="{FF2B5EF4-FFF2-40B4-BE49-F238E27FC236}">
                <a16:creationId xmlns:a16="http://schemas.microsoft.com/office/drawing/2014/main" id="{966C6DF3-9667-D2E9-B317-81D5B01561A0}"/>
              </a:ext>
            </a:extLst>
          </p:cNvPr>
          <p:cNvSpPr>
            <a:spLocks noGrp="1"/>
          </p:cNvSpPr>
          <p:nvPr>
            <p:ph type="title"/>
          </p:nvPr>
        </p:nvSpPr>
        <p:spPr/>
        <p:txBody>
          <a:bodyPr>
            <a:normAutofit/>
          </a:bodyPr>
          <a:lstStyle/>
          <a:p>
            <a:r>
              <a:rPr lang="en-US" dirty="0"/>
              <a:t>First Combination ATI Trial</a:t>
            </a:r>
          </a:p>
        </p:txBody>
      </p:sp>
      <p:grpSp>
        <p:nvGrpSpPr>
          <p:cNvPr id="2" name="Group 1">
            <a:extLst>
              <a:ext uri="{FF2B5EF4-FFF2-40B4-BE49-F238E27FC236}">
                <a16:creationId xmlns:a16="http://schemas.microsoft.com/office/drawing/2014/main" id="{80C449B0-52A2-2A45-6DED-B6934E807D1C}"/>
              </a:ext>
            </a:extLst>
          </p:cNvPr>
          <p:cNvGrpSpPr/>
          <p:nvPr/>
        </p:nvGrpSpPr>
        <p:grpSpPr>
          <a:xfrm>
            <a:off x="836902" y="1664170"/>
            <a:ext cx="4858435" cy="3398500"/>
            <a:chOff x="594510" y="1559635"/>
            <a:chExt cx="4858435" cy="3398500"/>
          </a:xfrm>
        </p:grpSpPr>
        <p:pic>
          <p:nvPicPr>
            <p:cNvPr id="20" name="Picture 19">
              <a:extLst>
                <a:ext uri="{FF2B5EF4-FFF2-40B4-BE49-F238E27FC236}">
                  <a16:creationId xmlns:a16="http://schemas.microsoft.com/office/drawing/2014/main" id="{D37EF1BB-B391-22F5-240B-A3EFA815FE5A}"/>
                </a:ext>
              </a:extLst>
            </p:cNvPr>
            <p:cNvPicPr>
              <a:picLocks noChangeAspect="1"/>
            </p:cNvPicPr>
            <p:nvPr/>
          </p:nvPicPr>
          <p:blipFill rotWithShape="1">
            <a:blip r:embed="rId2"/>
            <a:srcRect l="14042" t="7388" b="43974"/>
            <a:stretch/>
          </p:blipFill>
          <p:spPr>
            <a:xfrm>
              <a:off x="594511" y="1905821"/>
              <a:ext cx="4396200" cy="2194487"/>
            </a:xfrm>
            <a:prstGeom prst="rect">
              <a:avLst/>
            </a:prstGeom>
          </p:spPr>
        </p:pic>
        <p:sp>
          <p:nvSpPr>
            <p:cNvPr id="3" name="TextBox 2">
              <a:extLst>
                <a:ext uri="{FF2B5EF4-FFF2-40B4-BE49-F238E27FC236}">
                  <a16:creationId xmlns:a16="http://schemas.microsoft.com/office/drawing/2014/main" id="{D3F0581F-0EC5-4210-1B9C-DE64A087CD16}"/>
                </a:ext>
              </a:extLst>
            </p:cNvPr>
            <p:cNvSpPr txBox="1"/>
            <p:nvPr/>
          </p:nvSpPr>
          <p:spPr>
            <a:xfrm>
              <a:off x="594510" y="4073277"/>
              <a:ext cx="4858435" cy="884858"/>
            </a:xfrm>
            <a:prstGeom prst="rect">
              <a:avLst/>
            </a:prstGeom>
            <a:noFill/>
          </p:spPr>
          <p:txBody>
            <a:bodyPr wrap="square">
              <a:spAutoFit/>
            </a:bodyPr>
            <a:lstStyle/>
            <a:p>
              <a:pPr algn="l">
                <a:spcAft>
                  <a:spcPts val="300"/>
                </a:spcAft>
              </a:pPr>
              <a:r>
                <a:rPr lang="en-US" sz="1100" b="1" i="0" dirty="0">
                  <a:solidFill>
                    <a:srgbClr val="171716"/>
                  </a:solidFill>
                  <a:effectLst/>
                  <a:latin typeface="Roboto" panose="02000000000000000000" pitchFamily="2" charset="0"/>
                </a:rPr>
                <a:t>Therapeutic vaccine:</a:t>
              </a:r>
            </a:p>
            <a:p>
              <a:pPr algn="l">
                <a:spcAft>
                  <a:spcPts val="300"/>
                </a:spcAft>
              </a:pPr>
              <a:r>
                <a:rPr lang="en-US" sz="1100" b="0" i="0" dirty="0">
                  <a:solidFill>
                    <a:srgbClr val="171716"/>
                  </a:solidFill>
                  <a:effectLst/>
                  <a:latin typeface="Roboto" panose="02000000000000000000" pitchFamily="2" charset="0"/>
                </a:rPr>
                <a:t>IL-12 adjuvanted p24CE DNA prime (p24CE/IL-12) at Weeks 0 and 4</a:t>
              </a:r>
            </a:p>
            <a:p>
              <a:pPr algn="l">
                <a:spcAft>
                  <a:spcPts val="300"/>
                </a:spcAft>
              </a:pPr>
              <a:r>
                <a:rPr lang="en-US" sz="1100" b="0" i="0" dirty="0">
                  <a:solidFill>
                    <a:srgbClr val="171716"/>
                  </a:solidFill>
                  <a:effectLst/>
                  <a:latin typeface="Roboto" panose="02000000000000000000" pitchFamily="2" charset="0"/>
                </a:rPr>
                <a:t>IL-12 adjuvanted DNA boost (p24CE plus p55gag) at Week 12</a:t>
              </a:r>
            </a:p>
            <a:p>
              <a:pPr algn="l">
                <a:spcAft>
                  <a:spcPts val="300"/>
                </a:spcAft>
              </a:pPr>
              <a:r>
                <a:rPr lang="en-US" sz="1100" b="0" i="0" dirty="0">
                  <a:solidFill>
                    <a:srgbClr val="171716"/>
                  </a:solidFill>
                  <a:effectLst/>
                  <a:latin typeface="Roboto" panose="02000000000000000000" pitchFamily="2" charset="0"/>
                </a:rPr>
                <a:t>MVA/HIV62B (MVA62B) boost at Week 20</a:t>
              </a:r>
            </a:p>
          </p:txBody>
        </p:sp>
        <p:sp>
          <p:nvSpPr>
            <p:cNvPr id="8" name="TextBox 7">
              <a:extLst>
                <a:ext uri="{FF2B5EF4-FFF2-40B4-BE49-F238E27FC236}">
                  <a16:creationId xmlns:a16="http://schemas.microsoft.com/office/drawing/2014/main" id="{0BB22C8C-6126-AAEE-B29D-002A2AD6B9DF}"/>
                </a:ext>
              </a:extLst>
            </p:cNvPr>
            <p:cNvSpPr txBox="1"/>
            <p:nvPr/>
          </p:nvSpPr>
          <p:spPr>
            <a:xfrm>
              <a:off x="594511" y="1559635"/>
              <a:ext cx="4858434" cy="369332"/>
            </a:xfrm>
            <a:prstGeom prst="rect">
              <a:avLst/>
            </a:prstGeom>
            <a:noFill/>
          </p:spPr>
          <p:txBody>
            <a:bodyPr wrap="square">
              <a:spAutoFit/>
            </a:bodyPr>
            <a:lstStyle/>
            <a:p>
              <a:r>
                <a:rPr lang="en-US" b="0" i="0" dirty="0">
                  <a:solidFill>
                    <a:srgbClr val="1B1B1B"/>
                  </a:solidFill>
                  <a:effectLst/>
                  <a:latin typeface="Roboto" panose="02000000000000000000" pitchFamily="2" charset="0"/>
                </a:rPr>
                <a:t>NCT04357821</a:t>
              </a:r>
              <a:endParaRPr lang="en-US" dirty="0"/>
            </a:p>
          </p:txBody>
        </p:sp>
      </p:grpSp>
      <p:grpSp>
        <p:nvGrpSpPr>
          <p:cNvPr id="12" name="Group 11">
            <a:extLst>
              <a:ext uri="{FF2B5EF4-FFF2-40B4-BE49-F238E27FC236}">
                <a16:creationId xmlns:a16="http://schemas.microsoft.com/office/drawing/2014/main" id="{5A1F8FB8-C97C-02B1-6124-C28972D55714}"/>
              </a:ext>
            </a:extLst>
          </p:cNvPr>
          <p:cNvGrpSpPr/>
          <p:nvPr/>
        </p:nvGrpSpPr>
        <p:grpSpPr>
          <a:xfrm>
            <a:off x="5754029" y="1559635"/>
            <a:ext cx="5828371" cy="3375940"/>
            <a:chOff x="5754029" y="1340560"/>
            <a:chExt cx="5828371" cy="3375940"/>
          </a:xfrm>
        </p:grpSpPr>
        <p:pic>
          <p:nvPicPr>
            <p:cNvPr id="24" name="Picture 23">
              <a:extLst>
                <a:ext uri="{FF2B5EF4-FFF2-40B4-BE49-F238E27FC236}">
                  <a16:creationId xmlns:a16="http://schemas.microsoft.com/office/drawing/2014/main" id="{053AAD39-25E6-CA60-4671-321A53B08843}"/>
                </a:ext>
              </a:extLst>
            </p:cNvPr>
            <p:cNvPicPr>
              <a:picLocks noChangeAspect="1"/>
            </p:cNvPicPr>
            <p:nvPr/>
          </p:nvPicPr>
          <p:blipFill>
            <a:blip r:embed="rId3"/>
            <a:stretch>
              <a:fillRect/>
            </a:stretch>
          </p:blipFill>
          <p:spPr>
            <a:xfrm>
              <a:off x="5871412" y="1387186"/>
              <a:ext cx="5710988" cy="3329314"/>
            </a:xfrm>
            <a:prstGeom prst="rect">
              <a:avLst/>
            </a:prstGeom>
          </p:spPr>
        </p:pic>
        <p:sp>
          <p:nvSpPr>
            <p:cNvPr id="11" name="Rectangle 10">
              <a:extLst>
                <a:ext uri="{FF2B5EF4-FFF2-40B4-BE49-F238E27FC236}">
                  <a16:creationId xmlns:a16="http://schemas.microsoft.com/office/drawing/2014/main" id="{8EB4B8EA-DFC3-9D38-F0AA-F0B2D6BB4718}"/>
                </a:ext>
              </a:extLst>
            </p:cNvPr>
            <p:cNvSpPr/>
            <p:nvPr/>
          </p:nvSpPr>
          <p:spPr>
            <a:xfrm>
              <a:off x="5754029" y="1340560"/>
              <a:ext cx="341971" cy="34618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 name="Footer Placeholder 3">
            <a:extLst>
              <a:ext uri="{FF2B5EF4-FFF2-40B4-BE49-F238E27FC236}">
                <a16:creationId xmlns:a16="http://schemas.microsoft.com/office/drawing/2014/main" id="{66C4FF07-63DC-8035-2AB7-85AFE66CB146}"/>
              </a:ext>
            </a:extLst>
          </p:cNvPr>
          <p:cNvSpPr>
            <a:spLocks noGrp="1"/>
          </p:cNvSpPr>
          <p:nvPr>
            <p:ph type="ftr" sz="quarter" idx="11"/>
          </p:nvPr>
        </p:nvSpPr>
        <p:spPr/>
        <p:txBody>
          <a:bodyPr/>
          <a:lstStyle/>
          <a:p>
            <a:r>
              <a:rPr lang="en-US"/>
              <a:t>Peluso et al., Nature 2026</a:t>
            </a:r>
            <a:endParaRPr lang="en-US" dirty="0"/>
          </a:p>
        </p:txBody>
      </p:sp>
    </p:spTree>
    <p:extLst>
      <p:ext uri="{BB962C8B-B14F-4D97-AF65-F5344CB8AC3E}">
        <p14:creationId xmlns:p14="http://schemas.microsoft.com/office/powerpoint/2010/main" val="489784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C4503-4265-09CC-53D7-E5A7596FDC1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012A0BF-61D9-755F-3543-FF9B71256461}"/>
              </a:ext>
            </a:extLst>
          </p:cNvPr>
          <p:cNvSpPr>
            <a:spLocks noGrp="1"/>
          </p:cNvSpPr>
          <p:nvPr>
            <p:ph idx="1"/>
          </p:nvPr>
        </p:nvSpPr>
        <p:spPr>
          <a:xfrm>
            <a:off x="609600" y="1457326"/>
            <a:ext cx="10972800" cy="4611999"/>
          </a:xfrm>
        </p:spPr>
        <p:txBody>
          <a:bodyPr vert="horz" lIns="91440" tIns="45720" rIns="91440" bIns="45720" rtlCol="0">
            <a:normAutofit fontScale="92500" lnSpcReduction="10000"/>
          </a:bodyPr>
          <a:lstStyle/>
          <a:p>
            <a:pPr>
              <a:spcAft>
                <a:spcPts val="1200"/>
              </a:spcAft>
            </a:pPr>
            <a:r>
              <a:rPr lang="en-US" sz="1700" b="1" dirty="0"/>
              <a:t>A5374: </a:t>
            </a:r>
            <a:r>
              <a:rPr lang="en-US" sz="1700" dirty="0"/>
              <a:t>Combination regimen with a therapeutic vaccine (ChAdOx1-MVA/</a:t>
            </a:r>
            <a:r>
              <a:rPr lang="en-US" sz="1700" dirty="0" err="1"/>
              <a:t>HIVconsvX</a:t>
            </a:r>
            <a:r>
              <a:rPr lang="en-US" sz="1700" dirty="0"/>
              <a:t>), TLR agonist (</a:t>
            </a:r>
            <a:r>
              <a:rPr lang="en-US" sz="1700" dirty="0" err="1"/>
              <a:t>vesatolimod</a:t>
            </a:r>
            <a:r>
              <a:rPr lang="en-US" sz="1700" dirty="0"/>
              <a:t>) and </a:t>
            </a:r>
            <a:r>
              <a:rPr lang="en-US" sz="1700" dirty="0" err="1"/>
              <a:t>bNAbs</a:t>
            </a:r>
            <a:r>
              <a:rPr lang="en-US" sz="1700" dirty="0"/>
              <a:t>  3BNC117LS + 101074LS </a:t>
            </a:r>
          </a:p>
          <a:p>
            <a:pPr lvl="1">
              <a:spcAft>
                <a:spcPts val="1800"/>
              </a:spcAft>
            </a:pPr>
            <a:r>
              <a:rPr lang="en-US" sz="1700" dirty="0"/>
              <a:t>45 ppts </a:t>
            </a:r>
            <a:r>
              <a:rPr lang="en-US" sz="1700" i="1" dirty="0"/>
              <a:t>(30 experimental, 15 placebo)</a:t>
            </a:r>
            <a:r>
              <a:rPr lang="en-US" sz="1700" dirty="0"/>
              <a:t> who initiated ART within 28 days of acute HIV diagnosis</a:t>
            </a:r>
          </a:p>
          <a:p>
            <a:pPr>
              <a:spcAft>
                <a:spcPts val="1200"/>
              </a:spcAft>
            </a:pPr>
            <a:r>
              <a:rPr lang="en-US" sz="1700" b="1" dirty="0"/>
              <a:t>NCT04983030: </a:t>
            </a:r>
            <a:r>
              <a:rPr lang="en-US" sz="1700" dirty="0"/>
              <a:t>Safety, Immunogenicity, Efficacy of Ad26.Mos4.HIV, MVA-BN-HIV and PGT121, PGDM1400, and VRC07-523LS in HIV-1-Infected Adults</a:t>
            </a:r>
          </a:p>
          <a:p>
            <a:pPr lvl="1">
              <a:spcAft>
                <a:spcPts val="1800"/>
              </a:spcAft>
            </a:pPr>
            <a:r>
              <a:rPr lang="en-US" sz="1700" dirty="0"/>
              <a:t>36 ppts randomized in a 1:1:1 ratio to 3 groups</a:t>
            </a:r>
            <a:r>
              <a:rPr lang="en-US" sz="1700" i="1" dirty="0"/>
              <a:t> (vaccines+ </a:t>
            </a:r>
            <a:r>
              <a:rPr lang="en-US" sz="1700" i="1" dirty="0" err="1"/>
              <a:t>bnAbs</a:t>
            </a:r>
            <a:r>
              <a:rPr lang="en-US" sz="1700" i="1" dirty="0"/>
              <a:t>, </a:t>
            </a:r>
            <a:r>
              <a:rPr lang="en-US" sz="1700" i="1" dirty="0" err="1"/>
              <a:t>vaccine+placebo</a:t>
            </a:r>
            <a:r>
              <a:rPr lang="en-US" sz="1700" i="1" dirty="0"/>
              <a:t>, </a:t>
            </a:r>
            <a:r>
              <a:rPr lang="en-US" sz="1700" i="1" dirty="0" err="1"/>
              <a:t>placebo+bnAbs</a:t>
            </a:r>
            <a:r>
              <a:rPr lang="en-US" sz="1700" i="1" dirty="0"/>
              <a:t>)</a:t>
            </a:r>
          </a:p>
          <a:p>
            <a:pPr>
              <a:spcAft>
                <a:spcPts val="1200"/>
              </a:spcAft>
            </a:pPr>
            <a:r>
              <a:rPr lang="en-US" sz="1700" b="1" dirty="0"/>
              <a:t>NCT07054931: </a:t>
            </a:r>
            <a:r>
              <a:rPr lang="en-US" sz="1700" dirty="0"/>
              <a:t>Combination Vaccination (ChAdOx1.tHIVconsv1 and ChAdOx2.HIVconsv62/MVA.tHIVconsv4) and Broadly Neutralizing Antibody Therapy (GS-5423 and GS-2872)</a:t>
            </a:r>
          </a:p>
          <a:p>
            <a:pPr lvl="1">
              <a:spcAft>
                <a:spcPts val="1800"/>
              </a:spcAft>
            </a:pPr>
            <a:r>
              <a:rPr lang="en-US" sz="1700" dirty="0"/>
              <a:t>48 ppts randomized 1:1:1 to 3 groups </a:t>
            </a:r>
            <a:r>
              <a:rPr lang="en-US" sz="1700" i="1" dirty="0"/>
              <a:t>(TI + </a:t>
            </a:r>
            <a:r>
              <a:rPr lang="en-US" sz="1700" i="1" dirty="0" err="1"/>
              <a:t>bnAbs</a:t>
            </a:r>
            <a:r>
              <a:rPr lang="en-US" sz="1700" i="1" dirty="0"/>
              <a:t>, vaccine + </a:t>
            </a:r>
            <a:r>
              <a:rPr lang="en-US" sz="1700" i="1" dirty="0" err="1"/>
              <a:t>bnAbs</a:t>
            </a:r>
            <a:r>
              <a:rPr lang="en-US" sz="1700" i="1" dirty="0"/>
              <a:t>, TI + vaccine + </a:t>
            </a:r>
            <a:r>
              <a:rPr lang="en-US" sz="1700" i="1" dirty="0" err="1"/>
              <a:t>bnAbs</a:t>
            </a:r>
            <a:r>
              <a:rPr lang="en-US" sz="1700" i="1" dirty="0"/>
              <a:t>)</a:t>
            </a:r>
          </a:p>
          <a:p>
            <a:pPr>
              <a:spcAft>
                <a:spcPts val="1200"/>
              </a:spcAft>
            </a:pPr>
            <a:r>
              <a:rPr lang="en-US" sz="1700" b="1" dirty="0"/>
              <a:t>DELIVER-01/RV630: </a:t>
            </a:r>
            <a:r>
              <a:rPr lang="en-US" sz="1700" dirty="0"/>
              <a:t>Safety and Efficacy of Broadly Neutralizing Antibodies Combined with Therapeutic Vaccination (PGDM1400LS and VRC07-523LS) Combined with Therapeutic Vaccination (ChAdOx1.tHIVconsv1 and ChAdOx2.HIVconsv62/MVA.tHIVconsv4, A244/ALF-Q)</a:t>
            </a:r>
          </a:p>
          <a:p>
            <a:pPr lvl="1">
              <a:spcAft>
                <a:spcPts val="1200"/>
              </a:spcAft>
            </a:pPr>
            <a:r>
              <a:rPr lang="en-US" sz="1700" dirty="0"/>
              <a:t>48 ppts, 40 ppts randomized to 2 groups </a:t>
            </a:r>
            <a:r>
              <a:rPr lang="en-US" sz="1700" i="1" dirty="0"/>
              <a:t>(TI + </a:t>
            </a:r>
            <a:r>
              <a:rPr lang="en-US" sz="1700" i="1" dirty="0" err="1"/>
              <a:t>bnAbs</a:t>
            </a:r>
            <a:r>
              <a:rPr lang="en-US" sz="1700" i="1" dirty="0"/>
              <a:t>+ vaccine, TI + </a:t>
            </a:r>
            <a:r>
              <a:rPr lang="en-US" sz="1700" i="1" dirty="0" err="1"/>
              <a:t>bnAbs</a:t>
            </a:r>
            <a:r>
              <a:rPr lang="en-US" sz="1700" i="1" dirty="0"/>
              <a:t> + placebo), 8 </a:t>
            </a:r>
            <a:r>
              <a:rPr lang="en-US" sz="1700" i="1" dirty="0" err="1"/>
              <a:t>ptts</a:t>
            </a:r>
            <a:r>
              <a:rPr lang="en-US" sz="1700" i="1" dirty="0"/>
              <a:t> in acute infection (</a:t>
            </a:r>
            <a:r>
              <a:rPr lang="en-US" sz="1700" i="1" dirty="0" err="1"/>
              <a:t>bnAbs</a:t>
            </a:r>
            <a:r>
              <a:rPr lang="en-US" sz="1700" i="1" dirty="0"/>
              <a:t>+ vaccine)</a:t>
            </a:r>
          </a:p>
        </p:txBody>
      </p:sp>
      <p:sp>
        <p:nvSpPr>
          <p:cNvPr id="6" name="Title 5">
            <a:extLst>
              <a:ext uri="{FF2B5EF4-FFF2-40B4-BE49-F238E27FC236}">
                <a16:creationId xmlns:a16="http://schemas.microsoft.com/office/drawing/2014/main" id="{F691F3EF-E1E6-4FB7-0442-FB8EC9FCF542}"/>
              </a:ext>
            </a:extLst>
          </p:cNvPr>
          <p:cNvSpPr>
            <a:spLocks noGrp="1"/>
          </p:cNvSpPr>
          <p:nvPr>
            <p:ph type="title"/>
          </p:nvPr>
        </p:nvSpPr>
        <p:spPr>
          <a:xfrm>
            <a:off x="2721935" y="73891"/>
            <a:ext cx="6748130" cy="975187"/>
          </a:xfrm>
        </p:spPr>
        <p:txBody>
          <a:bodyPr/>
          <a:lstStyle/>
          <a:p>
            <a:r>
              <a:rPr lang="en-US"/>
              <a:t>Current Combination Trials</a:t>
            </a:r>
            <a:endParaRPr lang="en-US" dirty="0"/>
          </a:p>
        </p:txBody>
      </p:sp>
      <p:sp>
        <p:nvSpPr>
          <p:cNvPr id="7" name="Rectangle: Rounded Corners 6">
            <a:extLst>
              <a:ext uri="{FF2B5EF4-FFF2-40B4-BE49-F238E27FC236}">
                <a16:creationId xmlns:a16="http://schemas.microsoft.com/office/drawing/2014/main" id="{D036908D-690C-6B5E-5E0F-3270B24E7B24}"/>
              </a:ext>
            </a:extLst>
          </p:cNvPr>
          <p:cNvSpPr/>
          <p:nvPr/>
        </p:nvSpPr>
        <p:spPr>
          <a:xfrm>
            <a:off x="609599" y="4530436"/>
            <a:ext cx="10972801" cy="1427019"/>
          </a:xfrm>
          <a:prstGeom prst="roundRect">
            <a:avLst>
              <a:gd name="adj" fmla="val 11310"/>
            </a:avLst>
          </a:prstGeom>
          <a:noFill/>
          <a:ln w="44450">
            <a:solidFill>
              <a:srgbClr val="C00000"/>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9931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CF7D9-F685-9741-3406-AA49951D91CF}"/>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D888D9-C1D6-9EE5-E84A-52E48AC3F716}"/>
              </a:ext>
            </a:extLst>
          </p:cNvPr>
          <p:cNvSpPr>
            <a:spLocks noGrp="1"/>
          </p:cNvSpPr>
          <p:nvPr>
            <p:ph idx="1"/>
          </p:nvPr>
        </p:nvSpPr>
        <p:spPr>
          <a:xfrm>
            <a:off x="609600" y="1457326"/>
            <a:ext cx="10972800" cy="4611999"/>
          </a:xfrm>
        </p:spPr>
        <p:txBody>
          <a:bodyPr vert="horz" lIns="91440" tIns="45720" rIns="91440" bIns="45720" rtlCol="0">
            <a:normAutofit fontScale="92500" lnSpcReduction="10000"/>
          </a:bodyPr>
          <a:lstStyle/>
          <a:p>
            <a:pPr>
              <a:spcAft>
                <a:spcPts val="1200"/>
              </a:spcAft>
            </a:pPr>
            <a:r>
              <a:rPr lang="en-US" sz="1700" b="1" dirty="0"/>
              <a:t>A5374: </a:t>
            </a:r>
            <a:r>
              <a:rPr lang="en-US" sz="1700" dirty="0"/>
              <a:t>Combination regimen with a therapeutic vaccine (ChAdOx1-MVA/</a:t>
            </a:r>
            <a:r>
              <a:rPr lang="en-US" sz="1700" dirty="0" err="1"/>
              <a:t>HIVconsvX</a:t>
            </a:r>
            <a:r>
              <a:rPr lang="en-US" sz="1700" dirty="0"/>
              <a:t>), TLR agonist (</a:t>
            </a:r>
            <a:r>
              <a:rPr lang="en-US" sz="1700" dirty="0" err="1"/>
              <a:t>vesatolimod</a:t>
            </a:r>
            <a:r>
              <a:rPr lang="en-US" sz="1700" dirty="0"/>
              <a:t>) and </a:t>
            </a:r>
            <a:r>
              <a:rPr lang="en-US" sz="1700" dirty="0" err="1"/>
              <a:t>bNAbs</a:t>
            </a:r>
            <a:r>
              <a:rPr lang="en-US" sz="1700" dirty="0"/>
              <a:t>  3BNC117LS + 101074LS </a:t>
            </a:r>
          </a:p>
          <a:p>
            <a:pPr lvl="1">
              <a:spcAft>
                <a:spcPts val="1800"/>
              </a:spcAft>
            </a:pPr>
            <a:r>
              <a:rPr lang="en-US" sz="1700" dirty="0"/>
              <a:t>45 ppts </a:t>
            </a:r>
            <a:r>
              <a:rPr lang="en-US" sz="1700" i="1" dirty="0"/>
              <a:t>(30 experimental, 15 placebo) </a:t>
            </a:r>
            <a:r>
              <a:rPr lang="en-US" sz="1700" dirty="0"/>
              <a:t>who initiated ART within 28 days of acute HIV diagnosis</a:t>
            </a:r>
          </a:p>
          <a:p>
            <a:pPr>
              <a:spcAft>
                <a:spcPts val="1200"/>
              </a:spcAft>
            </a:pPr>
            <a:r>
              <a:rPr lang="en-US" sz="1700" b="1" dirty="0"/>
              <a:t>NCT04983030: </a:t>
            </a:r>
            <a:r>
              <a:rPr lang="en-US" sz="1700" dirty="0"/>
              <a:t>Safety, Immunogenicity, Efficacy of Ad26.Mos4.HIV, MVA-BN-HIV and PGT121, </a:t>
            </a:r>
            <a:r>
              <a:rPr lang="en-US" sz="1700" dirty="0">
                <a:highlight>
                  <a:srgbClr val="FFC629"/>
                </a:highlight>
              </a:rPr>
              <a:t>PGDM1400, and VRC07-523LS </a:t>
            </a:r>
            <a:r>
              <a:rPr lang="en-US" sz="1700" dirty="0"/>
              <a:t>in HIV-1-Infected Adults</a:t>
            </a:r>
          </a:p>
          <a:p>
            <a:pPr lvl="1">
              <a:spcAft>
                <a:spcPts val="1800"/>
              </a:spcAft>
            </a:pPr>
            <a:r>
              <a:rPr lang="en-US" sz="1700" dirty="0"/>
              <a:t>36 ppts randomized in a 1:1:1 ratio to 3 groups </a:t>
            </a:r>
            <a:r>
              <a:rPr lang="en-US" sz="1700" i="1" dirty="0"/>
              <a:t>(vaccines+ </a:t>
            </a:r>
            <a:r>
              <a:rPr lang="en-US" sz="1700" i="1" dirty="0" err="1"/>
              <a:t>bnAbs</a:t>
            </a:r>
            <a:r>
              <a:rPr lang="en-US" sz="1700" i="1" dirty="0"/>
              <a:t>, </a:t>
            </a:r>
            <a:r>
              <a:rPr lang="en-US" sz="1700" i="1" dirty="0" err="1"/>
              <a:t>vaccine+placebo</a:t>
            </a:r>
            <a:r>
              <a:rPr lang="en-US" sz="1700" i="1" dirty="0"/>
              <a:t>, </a:t>
            </a:r>
            <a:r>
              <a:rPr lang="en-US" sz="1700" i="1" dirty="0" err="1"/>
              <a:t>placebo+bnAbs</a:t>
            </a:r>
            <a:r>
              <a:rPr lang="en-US" sz="1700" i="1" dirty="0"/>
              <a:t>)</a:t>
            </a:r>
          </a:p>
          <a:p>
            <a:pPr>
              <a:spcAft>
                <a:spcPts val="1200"/>
              </a:spcAft>
            </a:pPr>
            <a:r>
              <a:rPr lang="en-US" sz="1700" b="1" dirty="0"/>
              <a:t>NCT07054931: </a:t>
            </a:r>
            <a:r>
              <a:rPr lang="en-US" sz="1700" dirty="0"/>
              <a:t>Combination Vaccination (</a:t>
            </a:r>
            <a:r>
              <a:rPr lang="en-US" sz="1700" dirty="0">
                <a:highlight>
                  <a:srgbClr val="00FF00"/>
                </a:highlight>
              </a:rPr>
              <a:t>ChAdOx1.tHIVconsv1 and ChAdOx2.HIVconsv62/MVA.tHIVconsv4</a:t>
            </a:r>
            <a:r>
              <a:rPr lang="en-US" sz="1700" dirty="0"/>
              <a:t>) and Broadly Neutralizing Antibody Therapy (GS-5423 and GS-2872)</a:t>
            </a:r>
          </a:p>
          <a:p>
            <a:pPr lvl="1">
              <a:spcAft>
                <a:spcPts val="1800"/>
              </a:spcAft>
            </a:pPr>
            <a:r>
              <a:rPr lang="en-US" sz="1700" dirty="0"/>
              <a:t>48 ppts randomized 1:1:1 to 3 groups </a:t>
            </a:r>
            <a:r>
              <a:rPr lang="en-US" sz="1700" i="1" dirty="0"/>
              <a:t>(</a:t>
            </a:r>
            <a:r>
              <a:rPr lang="en-US" sz="1700" i="1" dirty="0">
                <a:highlight>
                  <a:srgbClr val="00FFFF"/>
                </a:highlight>
              </a:rPr>
              <a:t>TI</a:t>
            </a:r>
            <a:r>
              <a:rPr lang="en-US" sz="1700" i="1" dirty="0"/>
              <a:t> + </a:t>
            </a:r>
            <a:r>
              <a:rPr lang="en-US" sz="1700" i="1" dirty="0" err="1"/>
              <a:t>bnAbs</a:t>
            </a:r>
            <a:r>
              <a:rPr lang="en-US" sz="1700" i="1" dirty="0"/>
              <a:t>, vaccine + </a:t>
            </a:r>
            <a:r>
              <a:rPr lang="en-US" sz="1700" i="1" dirty="0" err="1"/>
              <a:t>bnAbs</a:t>
            </a:r>
            <a:r>
              <a:rPr lang="en-US" sz="1700" i="1" dirty="0"/>
              <a:t>, </a:t>
            </a:r>
            <a:r>
              <a:rPr lang="en-US" sz="1700" i="1" dirty="0">
                <a:highlight>
                  <a:srgbClr val="00FFFF"/>
                </a:highlight>
              </a:rPr>
              <a:t>TI</a:t>
            </a:r>
            <a:r>
              <a:rPr lang="en-US" sz="1700" i="1" dirty="0"/>
              <a:t> + vaccine + </a:t>
            </a:r>
            <a:r>
              <a:rPr lang="en-US" sz="1700" i="1" dirty="0" err="1"/>
              <a:t>bnAbs</a:t>
            </a:r>
            <a:r>
              <a:rPr lang="en-US" sz="1700" i="1" dirty="0"/>
              <a:t>)</a:t>
            </a:r>
          </a:p>
          <a:p>
            <a:pPr>
              <a:spcAft>
                <a:spcPts val="1200"/>
              </a:spcAft>
            </a:pPr>
            <a:r>
              <a:rPr lang="en-US" sz="1700" b="1" dirty="0"/>
              <a:t>DELIVER-01/RV630: </a:t>
            </a:r>
            <a:r>
              <a:rPr lang="en-US" sz="1700" dirty="0"/>
              <a:t>Safety and Efficacy of Broadly Neutralizing Antibodies Combined with Therapeutic Vaccination (</a:t>
            </a:r>
            <a:r>
              <a:rPr lang="en-US" sz="1700" dirty="0">
                <a:highlight>
                  <a:srgbClr val="FFC629"/>
                </a:highlight>
              </a:rPr>
              <a:t>PGDM1400LS and VRC07-523LS</a:t>
            </a:r>
            <a:r>
              <a:rPr lang="en-US" sz="1700" dirty="0"/>
              <a:t>) Combined with Therapeutic Vaccination (</a:t>
            </a:r>
            <a:r>
              <a:rPr lang="en-US" sz="1700" dirty="0">
                <a:highlight>
                  <a:srgbClr val="00FF00"/>
                </a:highlight>
              </a:rPr>
              <a:t>ChAdOx1.tHIVconsv1 and ChAdOx2.HIVconsv62/MVA.tHIVconsv4</a:t>
            </a:r>
            <a:r>
              <a:rPr lang="en-US" sz="1700" dirty="0"/>
              <a:t>, A244/ALF-Q)</a:t>
            </a:r>
          </a:p>
          <a:p>
            <a:pPr lvl="1">
              <a:spcAft>
                <a:spcPts val="1200"/>
              </a:spcAft>
            </a:pPr>
            <a:r>
              <a:rPr lang="en-US" sz="1700" dirty="0"/>
              <a:t>48 ppts, 40 ppts randomized to 2 groups </a:t>
            </a:r>
            <a:r>
              <a:rPr lang="en-US" sz="1700" i="1" dirty="0"/>
              <a:t>(</a:t>
            </a:r>
            <a:r>
              <a:rPr lang="en-US" sz="1700" i="1" dirty="0">
                <a:highlight>
                  <a:srgbClr val="00FFFF"/>
                </a:highlight>
              </a:rPr>
              <a:t>TI</a:t>
            </a:r>
            <a:r>
              <a:rPr lang="en-US" sz="1700" i="1" dirty="0"/>
              <a:t> + </a:t>
            </a:r>
            <a:r>
              <a:rPr lang="en-US" sz="1700" i="1" dirty="0" err="1"/>
              <a:t>bnAbs</a:t>
            </a:r>
            <a:r>
              <a:rPr lang="en-US" sz="1700" i="1" dirty="0"/>
              <a:t>+ vaccine, </a:t>
            </a:r>
            <a:r>
              <a:rPr lang="en-US" sz="1700" i="1" dirty="0">
                <a:highlight>
                  <a:srgbClr val="00FFFF"/>
                </a:highlight>
              </a:rPr>
              <a:t>TI</a:t>
            </a:r>
            <a:r>
              <a:rPr lang="en-US" sz="1700" i="1" dirty="0"/>
              <a:t> + </a:t>
            </a:r>
            <a:r>
              <a:rPr lang="en-US" sz="1700" i="1" dirty="0" err="1"/>
              <a:t>bnAbs</a:t>
            </a:r>
            <a:r>
              <a:rPr lang="en-US" sz="1700" i="1" dirty="0"/>
              <a:t> + placebo), 8 </a:t>
            </a:r>
            <a:r>
              <a:rPr lang="en-US" sz="1700" i="1" dirty="0" err="1"/>
              <a:t>ptts</a:t>
            </a:r>
            <a:r>
              <a:rPr lang="en-US" sz="1700" i="1" dirty="0"/>
              <a:t> in acute infection (</a:t>
            </a:r>
            <a:r>
              <a:rPr lang="en-US" sz="1700" i="1" dirty="0" err="1"/>
              <a:t>bnAbs</a:t>
            </a:r>
            <a:r>
              <a:rPr lang="en-US" sz="1700" i="1" dirty="0"/>
              <a:t>+ vaccine)</a:t>
            </a:r>
          </a:p>
        </p:txBody>
      </p:sp>
      <p:sp>
        <p:nvSpPr>
          <p:cNvPr id="6" name="Title 5">
            <a:extLst>
              <a:ext uri="{FF2B5EF4-FFF2-40B4-BE49-F238E27FC236}">
                <a16:creationId xmlns:a16="http://schemas.microsoft.com/office/drawing/2014/main" id="{1DE6C585-F139-9262-7CBC-DC03EF275437}"/>
              </a:ext>
            </a:extLst>
          </p:cNvPr>
          <p:cNvSpPr>
            <a:spLocks noGrp="1"/>
          </p:cNvSpPr>
          <p:nvPr>
            <p:ph type="title"/>
          </p:nvPr>
        </p:nvSpPr>
        <p:spPr>
          <a:xfrm>
            <a:off x="2721935" y="73891"/>
            <a:ext cx="6748130" cy="975187"/>
          </a:xfrm>
        </p:spPr>
        <p:txBody>
          <a:bodyPr/>
          <a:lstStyle/>
          <a:p>
            <a:r>
              <a:rPr lang="en-US"/>
              <a:t>Current Combination Trials</a:t>
            </a:r>
            <a:endParaRPr lang="en-US" dirty="0"/>
          </a:p>
        </p:txBody>
      </p:sp>
      <p:sp>
        <p:nvSpPr>
          <p:cNvPr id="7" name="Rectangle: Rounded Corners 6">
            <a:extLst>
              <a:ext uri="{FF2B5EF4-FFF2-40B4-BE49-F238E27FC236}">
                <a16:creationId xmlns:a16="http://schemas.microsoft.com/office/drawing/2014/main" id="{B0B7ED9F-2AC2-D440-BBC9-920A2DF75644}"/>
              </a:ext>
            </a:extLst>
          </p:cNvPr>
          <p:cNvSpPr/>
          <p:nvPr/>
        </p:nvSpPr>
        <p:spPr>
          <a:xfrm>
            <a:off x="609599" y="4530436"/>
            <a:ext cx="10972801" cy="1427019"/>
          </a:xfrm>
          <a:prstGeom prst="roundRect">
            <a:avLst>
              <a:gd name="adj" fmla="val 11310"/>
            </a:avLst>
          </a:prstGeom>
          <a:noFill/>
          <a:ln w="44450">
            <a:solidFill>
              <a:srgbClr val="C00000"/>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16044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1C68C-BD44-9819-E5D2-CBCC97FA9CE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3C1F536-9E17-FA0E-C588-25193032E45C}"/>
              </a:ext>
            </a:extLst>
          </p:cNvPr>
          <p:cNvSpPr txBox="1"/>
          <p:nvPr/>
        </p:nvSpPr>
        <p:spPr>
          <a:xfrm>
            <a:off x="571499" y="1437782"/>
            <a:ext cx="10983684" cy="492442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Helvetica" pitchFamily="2" charset="0"/>
                <a:ea typeface="+mn-ea"/>
                <a:cs typeface="+mn-cs"/>
              </a:rPr>
              <a:t>NIAID/NIH</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Helvetica" pitchFamily="2" charset="0"/>
                <a:ea typeface="+mn-ea"/>
                <a:cs typeface="+mn-cs"/>
              </a:rPr>
              <a:t>A5417 (Acacia; Gates): RCT of 2 </a:t>
            </a:r>
            <a:r>
              <a:rPr kumimoji="0" lang="en-US" sz="2400" b="0" i="0" u="none" strike="noStrike" kern="1200" cap="none" spc="0" normalizeH="0" baseline="0" noProof="0" dirty="0" err="1">
                <a:ln>
                  <a:noFill/>
                </a:ln>
                <a:solidFill>
                  <a:prstClr val="black"/>
                </a:solidFill>
                <a:effectLst/>
                <a:uLnTx/>
                <a:uFillTx/>
                <a:latin typeface="Helvetica" pitchFamily="2" charset="0"/>
                <a:ea typeface="+mn-ea"/>
                <a:cs typeface="+mn-cs"/>
              </a:rPr>
              <a:t>bNABs</a:t>
            </a:r>
            <a:r>
              <a:rPr kumimoji="0" lang="en-US" sz="2400" b="0" i="0" u="none" strike="noStrike" kern="1200" cap="none" spc="0" normalizeH="0" baseline="0" noProof="0" dirty="0">
                <a:ln>
                  <a:noFill/>
                </a:ln>
                <a:solidFill>
                  <a:prstClr val="black"/>
                </a:solidFill>
                <a:effectLst/>
                <a:uLnTx/>
                <a:uFillTx/>
                <a:latin typeface="Helvetica" pitchFamily="2" charset="0"/>
                <a:ea typeface="+mn-ea"/>
                <a:cs typeface="+mn-cs"/>
              </a:rPr>
              <a:t> at ART initiation with an ATI</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Helvetica" pitchFamily="2" charset="0"/>
                <a:ea typeface="+mn-ea"/>
                <a:cs typeface="+mn-cs"/>
              </a:rPr>
              <a:t>A5416:  RCT of bNAbs at interruption</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Helvetica" pitchFamily="2" charset="0"/>
                <a:ea typeface="+mn-ea"/>
                <a:cs typeface="+mn-cs"/>
              </a:rPr>
              <a:t>P1115: Early ART in infants</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Helvetica" pitchFamily="2" charset="0"/>
                <a:ea typeface="+mn-ea"/>
                <a:cs typeface="+mn-cs"/>
              </a:rPr>
              <a:t>DELIVER 02: DART with an LRA (three arm trial, n=24)</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Helvetica" pitchFamily="2" charset="0"/>
                <a:ea typeface="+mn-ea"/>
                <a:cs typeface="+mn-cs"/>
              </a:rPr>
              <a:t>HVNT germline targeting (e.g. 426c.Mod.Core-C4b CD4 binding site)</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Helvetica" pitchFamily="2" charset="0"/>
                <a:ea typeface="+mn-ea"/>
                <a:cs typeface="+mn-cs"/>
              </a:rPr>
              <a:t>Brilliant Consortium</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Helvetica" pitchFamily="2" charset="0"/>
                <a:ea typeface="+mn-ea"/>
                <a:cs typeface="+mn-cs"/>
              </a:rPr>
              <a:t>bNAb induction (BG505 SOSIP.GT1.1 gp140 trimer), no ATI</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Helvetica" pitchFamily="2" charset="0"/>
                <a:ea typeface="+mn-ea"/>
                <a:cs typeface="+mn-cs"/>
              </a:rPr>
              <a:t>Gates Foundation: Networked epitope therapeutic vaccine (</a:t>
            </a:r>
            <a:r>
              <a:rPr kumimoji="0" lang="en-US" sz="2400" b="0" i="0" u="none" strike="noStrike" kern="1200" cap="none" spc="0" normalizeH="0" baseline="0" noProof="0" dirty="0" err="1">
                <a:ln>
                  <a:noFill/>
                </a:ln>
                <a:solidFill>
                  <a:prstClr val="black"/>
                </a:solidFill>
                <a:effectLst/>
                <a:uLnTx/>
                <a:uFillTx/>
                <a:latin typeface="Helvetica" pitchFamily="2" charset="0"/>
                <a:ea typeface="+mn-ea"/>
                <a:cs typeface="+mn-cs"/>
              </a:rPr>
              <a:t>Gahia</a:t>
            </a:r>
            <a:r>
              <a:rPr kumimoji="0" lang="en-US" sz="2400" b="0" i="0" u="none" strike="noStrike" kern="1200" cap="none" spc="0" normalizeH="0" baseline="0" noProof="0" dirty="0">
                <a:ln>
                  <a:noFill/>
                </a:ln>
                <a:solidFill>
                  <a:prstClr val="black"/>
                </a:solidFill>
                <a:effectLst/>
                <a:uLnTx/>
                <a:uFillTx/>
                <a:latin typeface="Helvetica" pitchFamily="2" charset="0"/>
                <a:ea typeface="+mn-ea"/>
                <a:cs typeface="+mn-cs"/>
              </a:rPr>
              <a:t>, Ragon)</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Helvetica" pitchFamily="2" charset="0"/>
                <a:ea typeface="+mn-ea"/>
                <a:cs typeface="+mn-cs"/>
              </a:rPr>
              <a:t>GRAdHIVNE1 vector: Enrolling</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Helvetica" pitchFamily="2" charset="0"/>
                <a:ea typeface="+mn-ea"/>
                <a:cs typeface="+mn-cs"/>
              </a:rPr>
              <a:t>mRNA (</a:t>
            </a:r>
            <a:r>
              <a:rPr kumimoji="0" lang="en-US" sz="2400" b="0" i="0" u="none" strike="noStrike" kern="1200" cap="none" spc="0" normalizeH="0" baseline="0" noProof="0" dirty="0" err="1">
                <a:ln>
                  <a:noFill/>
                </a:ln>
                <a:solidFill>
                  <a:prstClr val="black"/>
                </a:solidFill>
                <a:effectLst/>
                <a:uLnTx/>
                <a:uFillTx/>
                <a:latin typeface="Helvetica" pitchFamily="2" charset="0"/>
                <a:ea typeface="+mn-ea"/>
                <a:cs typeface="+mn-cs"/>
              </a:rPr>
              <a:t>Biontech</a:t>
            </a:r>
            <a:r>
              <a:rPr kumimoji="0" lang="en-US" sz="2400" b="0" i="0" u="none" strike="noStrike" kern="1200" cap="none" spc="0" normalizeH="0" baseline="0" noProof="0" dirty="0">
                <a:ln>
                  <a:noFill/>
                </a:ln>
                <a:solidFill>
                  <a:prstClr val="black"/>
                </a:solidFill>
                <a:effectLst/>
                <a:uLnTx/>
                <a:uFillTx/>
                <a:latin typeface="Helvetica" pitchFamily="2" charset="0"/>
                <a:ea typeface="+mn-ea"/>
                <a:cs typeface="+mn-cs"/>
              </a:rPr>
              <a:t>): Enrolling</a:t>
            </a:r>
          </a:p>
        </p:txBody>
      </p:sp>
      <p:sp>
        <p:nvSpPr>
          <p:cNvPr id="2" name="Title 1">
            <a:extLst>
              <a:ext uri="{FF2B5EF4-FFF2-40B4-BE49-F238E27FC236}">
                <a16:creationId xmlns:a16="http://schemas.microsoft.com/office/drawing/2014/main" id="{3EC3B4FC-4CF1-40AA-FAB2-59C21E6CFCC7}"/>
              </a:ext>
            </a:extLst>
          </p:cNvPr>
          <p:cNvSpPr>
            <a:spLocks noGrp="1"/>
          </p:cNvSpPr>
          <p:nvPr>
            <p:ph type="title"/>
          </p:nvPr>
        </p:nvSpPr>
        <p:spPr/>
        <p:txBody>
          <a:bodyPr>
            <a:normAutofit fontScale="90000"/>
          </a:bodyPr>
          <a:lstStyle/>
          <a:p>
            <a:r>
              <a:rPr lang="en-CA" dirty="0"/>
              <a:t>Ongoing or planned clinical trials in sub-Saharan Africa</a:t>
            </a:r>
            <a:endParaRPr lang="en-US" dirty="0"/>
          </a:p>
        </p:txBody>
      </p:sp>
      <p:sp>
        <p:nvSpPr>
          <p:cNvPr id="6" name="Rectangle: Rounded Corners 5">
            <a:extLst>
              <a:ext uri="{FF2B5EF4-FFF2-40B4-BE49-F238E27FC236}">
                <a16:creationId xmlns:a16="http://schemas.microsoft.com/office/drawing/2014/main" id="{2822B6FB-0141-48E9-0EAB-C1B7E81E2A92}"/>
              </a:ext>
            </a:extLst>
          </p:cNvPr>
          <p:cNvSpPr/>
          <p:nvPr/>
        </p:nvSpPr>
        <p:spPr>
          <a:xfrm>
            <a:off x="571499" y="3186484"/>
            <a:ext cx="10972801" cy="548640"/>
          </a:xfrm>
          <a:prstGeom prst="roundRect">
            <a:avLst>
              <a:gd name="adj" fmla="val 11310"/>
            </a:avLst>
          </a:prstGeom>
          <a:noFill/>
          <a:ln w="44450">
            <a:solidFill>
              <a:srgbClr val="C00000"/>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Footer Placeholder 7">
            <a:extLst>
              <a:ext uri="{FF2B5EF4-FFF2-40B4-BE49-F238E27FC236}">
                <a16:creationId xmlns:a16="http://schemas.microsoft.com/office/drawing/2014/main" id="{53755C36-6755-5F33-94A7-A3F5F67284F4}"/>
              </a:ext>
            </a:extLst>
          </p:cNvPr>
          <p:cNvSpPr>
            <a:spLocks noGrp="1"/>
          </p:cNvSpPr>
          <p:nvPr>
            <p:ph type="ftr" sz="quarter" idx="11"/>
          </p:nvPr>
        </p:nvSpPr>
        <p:spPr>
          <a:xfrm>
            <a:off x="2500841" y="6496609"/>
            <a:ext cx="7324726" cy="361392"/>
          </a:xfrm>
        </p:spPr>
        <p:txBody>
          <a:bodyPr/>
          <a:lstStyle/>
          <a:p>
            <a:r>
              <a:rPr lang="en-US" dirty="0"/>
              <a:t>Courtesy of Steve Deeks</a:t>
            </a:r>
          </a:p>
        </p:txBody>
      </p:sp>
    </p:spTree>
    <p:extLst>
      <p:ext uri="{BB962C8B-B14F-4D97-AF65-F5344CB8AC3E}">
        <p14:creationId xmlns:p14="http://schemas.microsoft.com/office/powerpoint/2010/main" val="3979873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70204-4367-6B91-3196-39DF2C5C6E3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EB3835-B9E8-E61B-2BD2-23B30EFAFA9B}"/>
              </a:ext>
            </a:extLst>
          </p:cNvPr>
          <p:cNvSpPr>
            <a:spLocks noGrp="1"/>
          </p:cNvSpPr>
          <p:nvPr>
            <p:ph idx="1"/>
          </p:nvPr>
        </p:nvSpPr>
        <p:spPr>
          <a:xfrm>
            <a:off x="609600" y="1457325"/>
            <a:ext cx="10972800" cy="4716463"/>
          </a:xfrm>
        </p:spPr>
        <p:txBody>
          <a:bodyPr anchor="ctr">
            <a:normAutofit lnSpcReduction="10000"/>
          </a:bodyPr>
          <a:lstStyle/>
          <a:p>
            <a:r>
              <a:rPr lang="en-TH" b="1" dirty="0">
                <a:solidFill>
                  <a:srgbClr val="582931"/>
                </a:solidFill>
              </a:rPr>
              <a:t>Wh</a:t>
            </a:r>
            <a:r>
              <a:rPr lang="en-US" b="1" dirty="0">
                <a:solidFill>
                  <a:srgbClr val="582931"/>
                </a:solidFill>
              </a:rPr>
              <a:t>y should we build clinical trial capacities worldwide</a:t>
            </a:r>
            <a:r>
              <a:rPr lang="en-TH" b="1" dirty="0">
                <a:solidFill>
                  <a:srgbClr val="582931"/>
                </a:solidFill>
              </a:rPr>
              <a:t>?</a:t>
            </a:r>
            <a:br>
              <a:rPr lang="en-US" b="1" dirty="0"/>
            </a:br>
            <a:r>
              <a:rPr lang="en-US" dirty="0"/>
              <a:t>Therapies to induce an HIV cure need to address HIV diversity, different populations, and need to be tested globally </a:t>
            </a:r>
          </a:p>
          <a:p>
            <a:endParaRPr lang="en-TH" dirty="0"/>
          </a:p>
          <a:p>
            <a:r>
              <a:rPr lang="en-TH" b="1" dirty="0">
                <a:solidFill>
                  <a:srgbClr val="582931"/>
                </a:solidFill>
              </a:rPr>
              <a:t>What </a:t>
            </a:r>
            <a:r>
              <a:rPr lang="en-US" b="1" dirty="0">
                <a:solidFill>
                  <a:srgbClr val="582931"/>
                </a:solidFill>
              </a:rPr>
              <a:t>are the current HIV cure strategies</a:t>
            </a:r>
            <a:r>
              <a:rPr lang="en-TH" b="1" dirty="0">
                <a:solidFill>
                  <a:srgbClr val="582931"/>
                </a:solidFill>
              </a:rPr>
              <a:t>?</a:t>
            </a:r>
            <a:br>
              <a:rPr lang="en-US" dirty="0"/>
            </a:br>
            <a:r>
              <a:rPr lang="en-US" dirty="0"/>
              <a:t>Combination immunotherapies tested mainly in early-treated people with HIV in cure trials with viral set-point ATI</a:t>
            </a:r>
          </a:p>
          <a:p>
            <a:endParaRPr lang="en-US" dirty="0"/>
          </a:p>
          <a:p>
            <a:r>
              <a:rPr lang="en-US" b="1" dirty="0">
                <a:solidFill>
                  <a:srgbClr val="582931"/>
                </a:solidFill>
              </a:rPr>
              <a:t>How is MHRP contributing to building capacities and conducting HIV cure clinical research in different settings</a:t>
            </a:r>
            <a:r>
              <a:rPr lang="en-TH" b="1" dirty="0">
                <a:solidFill>
                  <a:srgbClr val="582931"/>
                </a:solidFill>
              </a:rPr>
              <a:t>?</a:t>
            </a:r>
            <a:br>
              <a:rPr lang="en-US" dirty="0"/>
            </a:br>
            <a:r>
              <a:rPr lang="en-US" dirty="0"/>
              <a:t>The DELIVER initiative provides the opportunity to test interventions in areas most affected by HIV in a collaborative and integrated network</a:t>
            </a:r>
          </a:p>
        </p:txBody>
      </p:sp>
      <p:sp>
        <p:nvSpPr>
          <p:cNvPr id="2" name="Title 1">
            <a:extLst>
              <a:ext uri="{FF2B5EF4-FFF2-40B4-BE49-F238E27FC236}">
                <a16:creationId xmlns:a16="http://schemas.microsoft.com/office/drawing/2014/main" id="{59127FE2-4E07-E2A0-D787-BC0511D678A5}"/>
              </a:ext>
            </a:extLst>
          </p:cNvPr>
          <p:cNvSpPr>
            <a:spLocks noGrp="1"/>
          </p:cNvSpPr>
          <p:nvPr>
            <p:ph type="title"/>
          </p:nvPr>
        </p:nvSpPr>
        <p:spPr>
          <a:xfrm>
            <a:off x="2721935" y="73891"/>
            <a:ext cx="6748130" cy="975187"/>
          </a:xfrm>
        </p:spPr>
        <p:txBody>
          <a:bodyPr>
            <a:normAutofit/>
          </a:bodyPr>
          <a:lstStyle/>
          <a:p>
            <a:r>
              <a:rPr lang="en-TH" dirty="0"/>
              <a:t>Summary</a:t>
            </a:r>
          </a:p>
        </p:txBody>
      </p:sp>
    </p:spTree>
    <p:extLst>
      <p:ext uri="{BB962C8B-B14F-4D97-AF65-F5344CB8AC3E}">
        <p14:creationId xmlns:p14="http://schemas.microsoft.com/office/powerpoint/2010/main" val="397591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3">
                                            <p:txEl>
                                              <p:pRg st="0" end="0"/>
                                            </p:txEl>
                                          </p:spTgt>
                                        </p:tgtEl>
                                        <p:attrNameLst>
                                          <p:attrName>style.opacity</p:attrName>
                                        </p:attrNameLst>
                                      </p:cBhvr>
                                      <p:to>
                                        <p:strVal val="0.25"/>
                                      </p:to>
                                    </p:set>
                                    <p:animEffect filter="image" prLst="opacity: 0.25">
                                      <p:cBhvr rctx="IE">
                                        <p:cTn id="7" dur="indefinite"/>
                                        <p:tgtEl>
                                          <p:spTgt spid="3">
                                            <p:txEl>
                                              <p:pRg st="0" end="0"/>
                                            </p:txEl>
                                          </p:spTgt>
                                        </p:tgtEl>
                                      </p:cBhvr>
                                    </p:animEffect>
                                  </p:childTnLst>
                                </p:cTn>
                              </p:par>
                              <p:par>
                                <p:cTn id="8" presetID="9" presetClass="emph" presetSubtype="0" nodeType="withEffect">
                                  <p:stCondLst>
                                    <p:cond delay="0"/>
                                  </p:stCondLst>
                                  <p:childTnLst>
                                    <p:set>
                                      <p:cBhvr>
                                        <p:cTn id="9" dur="indefinite"/>
                                        <p:tgtEl>
                                          <p:spTgt spid="3">
                                            <p:txEl>
                                              <p:pRg st="2" end="2"/>
                                            </p:txEl>
                                          </p:spTgt>
                                        </p:tgtEl>
                                        <p:attrNameLst>
                                          <p:attrName>style.opacity</p:attrName>
                                        </p:attrNameLst>
                                      </p:cBhvr>
                                      <p:to>
                                        <p:strVal val="0.25"/>
                                      </p:to>
                                    </p:set>
                                    <p:animEffect filter="image" prLst="opacity: 0.25">
                                      <p:cBhvr rctx="IE">
                                        <p:cTn id="10" dur="indefinite"/>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E564969-E594-EA43-B9C8-2747179DF1CD}"/>
              </a:ext>
            </a:extLst>
          </p:cNvPr>
          <p:cNvSpPr>
            <a:spLocks noGrp="1"/>
          </p:cNvSpPr>
          <p:nvPr>
            <p:ph idx="1"/>
          </p:nvPr>
        </p:nvSpPr>
        <p:spPr>
          <a:xfrm>
            <a:off x="609600" y="5417126"/>
            <a:ext cx="10972800" cy="756845"/>
          </a:xfrm>
        </p:spPr>
        <p:txBody>
          <a:bodyPr vert="horz" lIns="91440" tIns="45720" rIns="91440" bIns="45720" rtlCol="0" anchor="t">
            <a:normAutofit/>
          </a:bodyPr>
          <a:lstStyle/>
          <a:p>
            <a:pPr marL="0" indent="0" algn="ctr">
              <a:buNone/>
            </a:pPr>
            <a:r>
              <a:rPr lang="en-US" b="1" dirty="0">
                <a:solidFill>
                  <a:srgbClr val="C00000"/>
                </a:solidFill>
                <a:latin typeface="Arial"/>
                <a:cs typeface="Arial"/>
              </a:rPr>
              <a:t>Deliver an HIV cure to people living with HIV in the USA and globally</a:t>
            </a:r>
          </a:p>
        </p:txBody>
      </p:sp>
      <p:sp>
        <p:nvSpPr>
          <p:cNvPr id="21" name="Title 1">
            <a:extLst>
              <a:ext uri="{FF2B5EF4-FFF2-40B4-BE49-F238E27FC236}">
                <a16:creationId xmlns:a16="http://schemas.microsoft.com/office/drawing/2014/main" id="{D8EC0561-CA92-DC44-A294-113F315EAF55}"/>
              </a:ext>
            </a:extLst>
          </p:cNvPr>
          <p:cNvSpPr>
            <a:spLocks noGrp="1"/>
          </p:cNvSpPr>
          <p:nvPr>
            <p:ph type="title"/>
          </p:nvPr>
        </p:nvSpPr>
        <p:spPr/>
        <p:txBody>
          <a:bodyPr>
            <a:noAutofit/>
          </a:bodyPr>
          <a:lstStyle/>
          <a:p>
            <a:pPr algn="ctr"/>
            <a:r>
              <a:rPr lang="en-US" sz="3600" dirty="0">
                <a:latin typeface="+mn-lt"/>
              </a:rPr>
              <a:t>The </a:t>
            </a:r>
            <a:r>
              <a:rPr lang="en-US" sz="3600" b="1" dirty="0">
                <a:latin typeface="+mn-lt"/>
              </a:rPr>
              <a:t>DELIVER Initiative</a:t>
            </a:r>
            <a:endParaRPr lang="en-US" sz="2800" i="1" dirty="0">
              <a:latin typeface="+mn-lt"/>
            </a:endParaRPr>
          </a:p>
        </p:txBody>
      </p:sp>
      <p:sp>
        <p:nvSpPr>
          <p:cNvPr id="4" name="Footer Placeholder 3">
            <a:extLst>
              <a:ext uri="{FF2B5EF4-FFF2-40B4-BE49-F238E27FC236}">
                <a16:creationId xmlns:a16="http://schemas.microsoft.com/office/drawing/2014/main" id="{CE6C0AAE-9551-EDE9-768D-E26C83A8EDEB}"/>
              </a:ext>
            </a:extLst>
          </p:cNvPr>
          <p:cNvSpPr>
            <a:spLocks noGrp="1"/>
          </p:cNvSpPr>
          <p:nvPr>
            <p:ph type="ftr" sz="quarter" idx="11"/>
          </p:nvPr>
        </p:nvSpPr>
        <p:spPr/>
        <p:txBody>
          <a:bodyPr/>
          <a:lstStyle/>
          <a:p>
            <a:r>
              <a:rPr lang="en-US"/>
              <a:t>Funding: Division of AIDS, NIAID/NIH</a:t>
            </a:r>
            <a:endParaRPr lang="en-US" dirty="0"/>
          </a:p>
        </p:txBody>
      </p:sp>
      <p:pic>
        <p:nvPicPr>
          <p:cNvPr id="62" name="Picture 61">
            <a:extLst>
              <a:ext uri="{FF2B5EF4-FFF2-40B4-BE49-F238E27FC236}">
                <a16:creationId xmlns:a16="http://schemas.microsoft.com/office/drawing/2014/main" id="{B6D6783D-19D0-FDB7-0B6B-720F3029893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114367" y="2065559"/>
            <a:ext cx="8998713" cy="2726882"/>
          </a:xfrm>
          <a:prstGeom prst="rect">
            <a:avLst/>
          </a:prstGeom>
        </p:spPr>
      </p:pic>
      <p:pic>
        <p:nvPicPr>
          <p:cNvPr id="7" name="Picture 6" descr="A blue arrow with white text&#10;&#10;Description automatically generated">
            <a:extLst>
              <a:ext uri="{FF2B5EF4-FFF2-40B4-BE49-F238E27FC236}">
                <a16:creationId xmlns:a16="http://schemas.microsoft.com/office/drawing/2014/main" id="{0673A84D-DFB7-764F-AB29-FB6A5EC034F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0" y="2414266"/>
            <a:ext cx="2542562" cy="1435800"/>
          </a:xfrm>
          <a:prstGeom prst="rect">
            <a:avLst/>
          </a:prstGeom>
        </p:spPr>
      </p:pic>
    </p:spTree>
    <p:extLst>
      <p:ext uri="{BB962C8B-B14F-4D97-AF65-F5344CB8AC3E}">
        <p14:creationId xmlns:p14="http://schemas.microsoft.com/office/powerpoint/2010/main" val="4151045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map of the world with different colored continents&#10;&#10;AI-generated content may be incorrect.">
            <a:extLst>
              <a:ext uri="{FF2B5EF4-FFF2-40B4-BE49-F238E27FC236}">
                <a16:creationId xmlns:a16="http://schemas.microsoft.com/office/drawing/2014/main" id="{B902A1FA-FD77-7A7B-D44A-CF2F58E4D0F3}"/>
              </a:ext>
            </a:extLst>
          </p:cNvPr>
          <p:cNvPicPr>
            <a:picLocks noChangeAspect="1"/>
          </p:cNvPicPr>
          <p:nvPr/>
        </p:nvPicPr>
        <p:blipFill>
          <a:blip r:embed="rId3"/>
          <a:srcRect l="10287" t="23333" b="-588"/>
          <a:stretch>
            <a:fillRect/>
          </a:stretch>
        </p:blipFill>
        <p:spPr>
          <a:xfrm>
            <a:off x="446081" y="1100321"/>
            <a:ext cx="11029664" cy="5212098"/>
          </a:xfrm>
          <a:prstGeom prst="rect">
            <a:avLst/>
          </a:prstGeom>
        </p:spPr>
      </p:pic>
      <p:sp>
        <p:nvSpPr>
          <p:cNvPr id="2" name="Title 1">
            <a:extLst>
              <a:ext uri="{FF2B5EF4-FFF2-40B4-BE49-F238E27FC236}">
                <a16:creationId xmlns:a16="http://schemas.microsoft.com/office/drawing/2014/main" id="{022EC066-7403-C509-67BB-EA273A5C19C5}"/>
              </a:ext>
            </a:extLst>
          </p:cNvPr>
          <p:cNvSpPr>
            <a:spLocks noGrp="1"/>
          </p:cNvSpPr>
          <p:nvPr>
            <p:ph type="title"/>
          </p:nvPr>
        </p:nvSpPr>
        <p:spPr/>
        <p:txBody>
          <a:bodyPr>
            <a:normAutofit/>
          </a:bodyPr>
          <a:lstStyle/>
          <a:p>
            <a:r>
              <a:rPr lang="en-US" dirty="0"/>
              <a:t>The DELIVER Initiative</a:t>
            </a:r>
          </a:p>
        </p:txBody>
      </p:sp>
    </p:spTree>
    <p:extLst>
      <p:ext uri="{BB962C8B-B14F-4D97-AF65-F5344CB8AC3E}">
        <p14:creationId xmlns:p14="http://schemas.microsoft.com/office/powerpoint/2010/main" val="4255715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857D2B11-75BD-A3E2-CF56-10EC4931A7C1}"/>
              </a:ext>
            </a:extLst>
          </p:cNvPr>
          <p:cNvSpPr>
            <a:spLocks noGrp="1"/>
          </p:cNvSpPr>
          <p:nvPr>
            <p:ph idx="1"/>
          </p:nvPr>
        </p:nvSpPr>
        <p:spPr>
          <a:xfrm>
            <a:off x="713874" y="1457325"/>
            <a:ext cx="10764252" cy="1879950"/>
          </a:xfrm>
        </p:spPr>
        <p:txBody>
          <a:bodyPr>
            <a:noAutofit/>
          </a:bodyPr>
          <a:lstStyle/>
          <a:p>
            <a:pPr marL="0" indent="0" algn="ctr">
              <a:buNone/>
            </a:pPr>
            <a:r>
              <a:rPr lang="en-US" sz="2800" b="1" dirty="0"/>
              <a:t>Approach to Control HIV with Immune Enhancement and Vaccination (ACHIEV): </a:t>
            </a:r>
          </a:p>
          <a:p>
            <a:pPr marL="0" indent="0" algn="ctr">
              <a:buNone/>
            </a:pPr>
            <a:r>
              <a:rPr lang="en-US" sz="2800" dirty="0"/>
              <a:t>Safety and Efficacy of Broadly Neutralizing Antibodies Combined with Therapeutic Vaccination for the Induction of HIV Remission</a:t>
            </a:r>
          </a:p>
        </p:txBody>
      </p:sp>
      <p:sp>
        <p:nvSpPr>
          <p:cNvPr id="15" name="Title 14">
            <a:extLst>
              <a:ext uri="{FF2B5EF4-FFF2-40B4-BE49-F238E27FC236}">
                <a16:creationId xmlns:a16="http://schemas.microsoft.com/office/drawing/2014/main" id="{9A873C3A-0C5F-B2C1-5B70-F8E1077FA7F6}"/>
              </a:ext>
            </a:extLst>
          </p:cNvPr>
          <p:cNvSpPr>
            <a:spLocks noGrp="1"/>
          </p:cNvSpPr>
          <p:nvPr>
            <p:ph type="title"/>
          </p:nvPr>
        </p:nvSpPr>
        <p:spPr>
          <a:xfrm>
            <a:off x="2721935" y="73891"/>
            <a:ext cx="6748130" cy="975187"/>
          </a:xfrm>
        </p:spPr>
        <p:txBody>
          <a:bodyPr>
            <a:normAutofit/>
          </a:bodyPr>
          <a:lstStyle/>
          <a:p>
            <a:r>
              <a:rPr lang="en-US" dirty="0"/>
              <a:t>DELIVER-01/RV630 </a:t>
            </a:r>
          </a:p>
        </p:txBody>
      </p:sp>
      <p:grpSp>
        <p:nvGrpSpPr>
          <p:cNvPr id="19" name="Group 18">
            <a:extLst>
              <a:ext uri="{FF2B5EF4-FFF2-40B4-BE49-F238E27FC236}">
                <a16:creationId xmlns:a16="http://schemas.microsoft.com/office/drawing/2014/main" id="{9B89E83C-D774-445C-920E-EC62B1B1E318}"/>
              </a:ext>
            </a:extLst>
          </p:cNvPr>
          <p:cNvGrpSpPr/>
          <p:nvPr/>
        </p:nvGrpSpPr>
        <p:grpSpPr>
          <a:xfrm>
            <a:off x="2010534" y="3615338"/>
            <a:ext cx="8170932" cy="2611228"/>
            <a:chOff x="1808163" y="3520725"/>
            <a:chExt cx="8170932" cy="2611228"/>
          </a:xfrm>
        </p:grpSpPr>
        <p:pic>
          <p:nvPicPr>
            <p:cNvPr id="7" name="Picture 6" descr="A group of people posing for a photo&#10;&#10;AI-generated content may be incorrect.">
              <a:extLst>
                <a:ext uri="{FF2B5EF4-FFF2-40B4-BE49-F238E27FC236}">
                  <a16:creationId xmlns:a16="http://schemas.microsoft.com/office/drawing/2014/main" id="{27E0608D-F014-834C-6B38-156AC1BE4FC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808163" y="3894162"/>
              <a:ext cx="4572000" cy="2237791"/>
            </a:xfrm>
            <a:prstGeom prst="roundRect">
              <a:avLst>
                <a:gd name="adj" fmla="val 7697"/>
              </a:avLst>
            </a:prstGeom>
          </p:spPr>
        </p:pic>
        <p:pic>
          <p:nvPicPr>
            <p:cNvPr id="8" name="Picture 7" descr="May be an image of 10 people and text">
              <a:extLst>
                <a:ext uri="{FF2B5EF4-FFF2-40B4-BE49-F238E27FC236}">
                  <a16:creationId xmlns:a16="http://schemas.microsoft.com/office/drawing/2014/main" id="{C56D5746-F97A-E468-B6E8-55939C4851AC}"/>
                </a:ext>
              </a:extLst>
            </p:cNvPr>
            <p:cNvPicPr>
              <a:picLocks noChangeAspect="1" noChangeArrowheads="1"/>
            </p:cNvPicPr>
            <p:nvPr/>
          </p:nvPicPr>
          <p:blipFill rotWithShape="1">
            <a:blip r:embed="rId4" cstate="screen">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p:blipFill>
          <p:spPr bwMode="auto">
            <a:xfrm>
              <a:off x="6672538" y="3898048"/>
              <a:ext cx="3294283" cy="2193699"/>
            </a:xfrm>
            <a:prstGeom prst="roundRect">
              <a:avLst>
                <a:gd name="adj" fmla="val 5484"/>
              </a:avLst>
            </a:prstGeom>
            <a:ln>
              <a:noFill/>
            </a:ln>
            <a:effectLst/>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6586EB4-5E45-9AC6-73CF-87952F3A38C7}"/>
                </a:ext>
              </a:extLst>
            </p:cNvPr>
            <p:cNvSpPr txBox="1"/>
            <p:nvPr/>
          </p:nvSpPr>
          <p:spPr>
            <a:xfrm>
              <a:off x="1808163" y="3520725"/>
              <a:ext cx="4571999" cy="369332"/>
            </a:xfrm>
            <a:prstGeom prst="rect">
              <a:avLst/>
            </a:prstGeom>
            <a:noFill/>
          </p:spPr>
          <p:txBody>
            <a:bodyPr wrap="square" rtlCol="0">
              <a:spAutoFit/>
            </a:bodyPr>
            <a:lstStyle/>
            <a:p>
              <a:pPr algn="ctr"/>
              <a:r>
                <a:rPr lang="en-US" dirty="0"/>
                <a:t>The RV630 team</a:t>
              </a:r>
            </a:p>
          </p:txBody>
        </p:sp>
        <p:sp>
          <p:nvSpPr>
            <p:cNvPr id="10" name="TextBox 9">
              <a:extLst>
                <a:ext uri="{FF2B5EF4-FFF2-40B4-BE49-F238E27FC236}">
                  <a16:creationId xmlns:a16="http://schemas.microsoft.com/office/drawing/2014/main" id="{615FB6E7-895D-3930-61E8-3C920C6969F6}"/>
                </a:ext>
              </a:extLst>
            </p:cNvPr>
            <p:cNvSpPr txBox="1"/>
            <p:nvPr/>
          </p:nvSpPr>
          <p:spPr>
            <a:xfrm>
              <a:off x="6660264" y="3520725"/>
              <a:ext cx="3318831" cy="369332"/>
            </a:xfrm>
            <a:prstGeom prst="rect">
              <a:avLst/>
            </a:prstGeom>
            <a:noFill/>
          </p:spPr>
          <p:txBody>
            <a:bodyPr wrap="square" rtlCol="0">
              <a:spAutoFit/>
            </a:bodyPr>
            <a:lstStyle/>
            <a:p>
              <a:pPr algn="ctr"/>
              <a:r>
                <a:rPr lang="en-US" dirty="0"/>
                <a:t>SEARCH CAB</a:t>
              </a:r>
            </a:p>
          </p:txBody>
        </p:sp>
      </p:grpSp>
      <p:sp>
        <p:nvSpPr>
          <p:cNvPr id="20" name="Footer Placeholder 19">
            <a:extLst>
              <a:ext uri="{FF2B5EF4-FFF2-40B4-BE49-F238E27FC236}">
                <a16:creationId xmlns:a16="http://schemas.microsoft.com/office/drawing/2014/main" id="{8764990C-6E0A-B631-D9C9-CF5001059B28}"/>
              </a:ext>
            </a:extLst>
          </p:cNvPr>
          <p:cNvSpPr>
            <a:spLocks noGrp="1"/>
          </p:cNvSpPr>
          <p:nvPr>
            <p:ph type="ftr" sz="quarter" idx="11"/>
          </p:nvPr>
        </p:nvSpPr>
        <p:spPr/>
        <p:txBody>
          <a:bodyPr/>
          <a:lstStyle/>
          <a:p>
            <a:r>
              <a:rPr lang="en-US" dirty="0"/>
              <a:t>DAIDS-funded study, Trial Sponsor: HJF </a:t>
            </a:r>
          </a:p>
        </p:txBody>
      </p:sp>
    </p:spTree>
    <p:extLst>
      <p:ext uri="{BB962C8B-B14F-4D97-AF65-F5344CB8AC3E}">
        <p14:creationId xmlns:p14="http://schemas.microsoft.com/office/powerpoint/2010/main" val="4105677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39ADFAF7-07C4-C445-C93E-25FFF75E78B5}"/>
              </a:ext>
            </a:extLst>
          </p:cNvPr>
          <p:cNvSpPr>
            <a:spLocks noGrp="1"/>
          </p:cNvSpPr>
          <p:nvPr>
            <p:ph type="title"/>
          </p:nvPr>
        </p:nvSpPr>
        <p:spPr/>
        <p:txBody>
          <a:bodyPr/>
          <a:lstStyle/>
          <a:p>
            <a:r>
              <a:rPr lang="en-US" dirty="0"/>
              <a:t>DELIVER-01/RV630: ACHIEV Trial</a:t>
            </a:r>
          </a:p>
        </p:txBody>
      </p:sp>
      <p:sp>
        <p:nvSpPr>
          <p:cNvPr id="17" name="ART Box2">
            <a:extLst>
              <a:ext uri="{FF2B5EF4-FFF2-40B4-BE49-F238E27FC236}">
                <a16:creationId xmlns:a16="http://schemas.microsoft.com/office/drawing/2014/main" id="{5CBB6915-23E7-165E-3061-53F4C8226345}"/>
              </a:ext>
            </a:extLst>
          </p:cNvPr>
          <p:cNvSpPr/>
          <p:nvPr/>
        </p:nvSpPr>
        <p:spPr>
          <a:xfrm>
            <a:off x="5982072" y="2344431"/>
            <a:ext cx="1972317" cy="3200400"/>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sp>
        <p:nvSpPr>
          <p:cNvPr id="18" name="ART Box1">
            <a:extLst>
              <a:ext uri="{FF2B5EF4-FFF2-40B4-BE49-F238E27FC236}">
                <a16:creationId xmlns:a16="http://schemas.microsoft.com/office/drawing/2014/main" id="{AC687C09-0E9D-9ECF-B662-5C8CB67538D7}"/>
              </a:ext>
            </a:extLst>
          </p:cNvPr>
          <p:cNvSpPr/>
          <p:nvPr/>
        </p:nvSpPr>
        <p:spPr>
          <a:xfrm>
            <a:off x="1829814" y="2344431"/>
            <a:ext cx="3282834" cy="3200400"/>
          </a:xfrm>
          <a:prstGeom prst="rect">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dirty="0"/>
          </a:p>
        </p:txBody>
      </p:sp>
      <p:pic>
        <p:nvPicPr>
          <p:cNvPr id="19" name="Picture 18">
            <a:extLst>
              <a:ext uri="{FF2B5EF4-FFF2-40B4-BE49-F238E27FC236}">
                <a16:creationId xmlns:a16="http://schemas.microsoft.com/office/drawing/2014/main" id="{6A40BCEF-BFA7-CC9C-754E-F36C0B36B6C2}"/>
              </a:ext>
            </a:extLst>
          </p:cNvPr>
          <p:cNvPicPr>
            <a:picLocks noChangeAspect="1"/>
          </p:cNvPicPr>
          <p:nvPr/>
        </p:nvPicPr>
        <p:blipFill>
          <a:blip r:embed="rId2"/>
          <a:srcRect/>
          <a:stretch/>
        </p:blipFill>
        <p:spPr>
          <a:xfrm>
            <a:off x="563797" y="2549213"/>
            <a:ext cx="10792990" cy="3352807"/>
          </a:xfrm>
          <a:prstGeom prst="rect">
            <a:avLst/>
          </a:prstGeom>
        </p:spPr>
      </p:pic>
      <p:pic>
        <p:nvPicPr>
          <p:cNvPr id="20" name="Picture 19" descr="A blue and black line&#10;&#10;AI-generated content may be incorrect.">
            <a:extLst>
              <a:ext uri="{FF2B5EF4-FFF2-40B4-BE49-F238E27FC236}">
                <a16:creationId xmlns:a16="http://schemas.microsoft.com/office/drawing/2014/main" id="{4B77A6BC-8E36-A514-54DB-0D6F9FCBBE77}"/>
              </a:ext>
            </a:extLst>
          </p:cNvPr>
          <p:cNvPicPr>
            <a:picLocks noChangeAspect="1"/>
          </p:cNvPicPr>
          <p:nvPr/>
        </p:nvPicPr>
        <p:blipFill>
          <a:blip r:embed="rId3"/>
          <a:srcRect l="68467"/>
          <a:stretch/>
        </p:blipFill>
        <p:spPr>
          <a:xfrm>
            <a:off x="7954386" y="2551631"/>
            <a:ext cx="3403405" cy="3352807"/>
          </a:xfrm>
          <a:prstGeom prst="rect">
            <a:avLst/>
          </a:prstGeom>
        </p:spPr>
      </p:pic>
      <p:pic>
        <p:nvPicPr>
          <p:cNvPr id="21" name="Picture 20" descr="A line of orange lines&#10;&#10;AI-generated content may be incorrect.">
            <a:extLst>
              <a:ext uri="{FF2B5EF4-FFF2-40B4-BE49-F238E27FC236}">
                <a16:creationId xmlns:a16="http://schemas.microsoft.com/office/drawing/2014/main" id="{E53B0099-7DE1-24CD-1342-70182716E851}"/>
              </a:ext>
            </a:extLst>
          </p:cNvPr>
          <p:cNvPicPr>
            <a:picLocks noChangeAspect="1"/>
          </p:cNvPicPr>
          <p:nvPr/>
        </p:nvPicPr>
        <p:blipFill>
          <a:blip r:embed="rId4"/>
          <a:srcRect l="68476"/>
          <a:stretch/>
        </p:blipFill>
        <p:spPr>
          <a:xfrm>
            <a:off x="7947053" y="2561535"/>
            <a:ext cx="3402399" cy="3352807"/>
          </a:xfrm>
          <a:prstGeom prst="rect">
            <a:avLst/>
          </a:prstGeom>
        </p:spPr>
      </p:pic>
      <p:pic>
        <p:nvPicPr>
          <p:cNvPr id="22" name="Picture 21" descr="A red line on a black background&#10;&#10;AI-generated content may be incorrect.">
            <a:extLst>
              <a:ext uri="{FF2B5EF4-FFF2-40B4-BE49-F238E27FC236}">
                <a16:creationId xmlns:a16="http://schemas.microsoft.com/office/drawing/2014/main" id="{AC319DB2-F71A-50C6-B5BD-A7036A72AA63}"/>
              </a:ext>
            </a:extLst>
          </p:cNvPr>
          <p:cNvPicPr>
            <a:picLocks noChangeAspect="1"/>
          </p:cNvPicPr>
          <p:nvPr/>
        </p:nvPicPr>
        <p:blipFill>
          <a:blip r:embed="rId5"/>
          <a:srcRect l="68604"/>
          <a:stretch/>
        </p:blipFill>
        <p:spPr>
          <a:xfrm>
            <a:off x="7969240" y="2560929"/>
            <a:ext cx="3388551" cy="3352807"/>
          </a:xfrm>
          <a:prstGeom prst="rect">
            <a:avLst/>
          </a:prstGeom>
        </p:spPr>
      </p:pic>
      <p:pic>
        <p:nvPicPr>
          <p:cNvPr id="23" name="Graphline 1">
            <a:extLst>
              <a:ext uri="{FF2B5EF4-FFF2-40B4-BE49-F238E27FC236}">
                <a16:creationId xmlns:a16="http://schemas.microsoft.com/office/drawing/2014/main" id="{D110871A-444B-CBD2-234C-EA6F127949F2}"/>
              </a:ext>
            </a:extLst>
          </p:cNvPr>
          <p:cNvPicPr>
            <a:picLocks noChangeAspect="1"/>
          </p:cNvPicPr>
          <p:nvPr/>
        </p:nvPicPr>
        <p:blipFill>
          <a:blip r:embed="rId6" cstate="print">
            <a:extLst>
              <a:ext uri="{28A0092B-C50C-407E-A947-70E740481C1C}">
                <a14:useLocalDpi xmlns:a14="http://schemas.microsoft.com/office/drawing/2010/main" val="0"/>
              </a:ext>
            </a:extLst>
          </a:blip>
          <a:srcRect r="53365"/>
          <a:stretch/>
        </p:blipFill>
        <p:spPr>
          <a:xfrm>
            <a:off x="562979" y="2559117"/>
            <a:ext cx="4548612" cy="3352807"/>
          </a:xfrm>
          <a:prstGeom prst="rect">
            <a:avLst/>
          </a:prstGeom>
        </p:spPr>
      </p:pic>
      <p:sp>
        <p:nvSpPr>
          <p:cNvPr id="24" name="TextBox 23">
            <a:extLst>
              <a:ext uri="{FF2B5EF4-FFF2-40B4-BE49-F238E27FC236}">
                <a16:creationId xmlns:a16="http://schemas.microsoft.com/office/drawing/2014/main" id="{14547D20-EB2D-7C66-EA97-135D7F3E788B}"/>
              </a:ext>
            </a:extLst>
          </p:cNvPr>
          <p:cNvSpPr txBox="1"/>
          <p:nvPr/>
        </p:nvSpPr>
        <p:spPr>
          <a:xfrm rot="16200000">
            <a:off x="-41572" y="4064033"/>
            <a:ext cx="1209101" cy="323165"/>
          </a:xfrm>
          <a:prstGeom prst="rect">
            <a:avLst/>
          </a:prstGeom>
          <a:noFill/>
        </p:spPr>
        <p:txBody>
          <a:bodyPr wrap="square" rtlCol="0">
            <a:spAutoFit/>
          </a:bodyPr>
          <a:lstStyle/>
          <a:p>
            <a:pPr algn="ctr"/>
            <a:r>
              <a:rPr lang="en-US" sz="1500" b="1" dirty="0"/>
              <a:t>Viral Load</a:t>
            </a:r>
          </a:p>
        </p:txBody>
      </p:sp>
      <p:sp>
        <p:nvSpPr>
          <p:cNvPr id="25" name="TextBox 24">
            <a:extLst>
              <a:ext uri="{FF2B5EF4-FFF2-40B4-BE49-F238E27FC236}">
                <a16:creationId xmlns:a16="http://schemas.microsoft.com/office/drawing/2014/main" id="{A4B9A177-97D0-7279-7D86-56D13EDD866E}"/>
              </a:ext>
            </a:extLst>
          </p:cNvPr>
          <p:cNvSpPr txBox="1"/>
          <p:nvPr/>
        </p:nvSpPr>
        <p:spPr>
          <a:xfrm>
            <a:off x="11091575" y="5383248"/>
            <a:ext cx="1333501" cy="323165"/>
          </a:xfrm>
          <a:prstGeom prst="rect">
            <a:avLst/>
          </a:prstGeom>
          <a:noFill/>
        </p:spPr>
        <p:txBody>
          <a:bodyPr wrap="square" rtlCol="0">
            <a:spAutoFit/>
          </a:bodyPr>
          <a:lstStyle/>
          <a:p>
            <a:r>
              <a:rPr lang="en-US" sz="1500" b="1" dirty="0"/>
              <a:t>Time</a:t>
            </a:r>
          </a:p>
        </p:txBody>
      </p:sp>
      <p:pic>
        <p:nvPicPr>
          <p:cNvPr id="26" name="Graphline 2">
            <a:extLst>
              <a:ext uri="{FF2B5EF4-FFF2-40B4-BE49-F238E27FC236}">
                <a16:creationId xmlns:a16="http://schemas.microsoft.com/office/drawing/2014/main" id="{4662E1DB-5A0A-97CC-F62F-86FE14FA367F}"/>
              </a:ext>
            </a:extLst>
          </p:cNvPr>
          <p:cNvPicPr>
            <a:picLocks noChangeAspect="1"/>
          </p:cNvPicPr>
          <p:nvPr/>
        </p:nvPicPr>
        <p:blipFill>
          <a:blip r:embed="rId6" cstate="print">
            <a:extLst>
              <a:ext uri="{28A0092B-C50C-407E-A947-70E740481C1C}">
                <a14:useLocalDpi xmlns:a14="http://schemas.microsoft.com/office/drawing/2010/main" val="0"/>
              </a:ext>
            </a:extLst>
          </a:blip>
          <a:srcRect l="46707" r="44440"/>
          <a:stretch/>
        </p:blipFill>
        <p:spPr>
          <a:xfrm>
            <a:off x="5118107" y="2559117"/>
            <a:ext cx="863491" cy="3352807"/>
          </a:xfrm>
          <a:prstGeom prst="rect">
            <a:avLst/>
          </a:prstGeom>
        </p:spPr>
      </p:pic>
      <p:pic>
        <p:nvPicPr>
          <p:cNvPr id="27" name="Graphline 3">
            <a:extLst>
              <a:ext uri="{FF2B5EF4-FFF2-40B4-BE49-F238E27FC236}">
                <a16:creationId xmlns:a16="http://schemas.microsoft.com/office/drawing/2014/main" id="{6F6B5AF1-6CC9-EA41-58BB-08C708F04CCB}"/>
              </a:ext>
            </a:extLst>
          </p:cNvPr>
          <p:cNvPicPr>
            <a:picLocks noChangeAspect="1"/>
          </p:cNvPicPr>
          <p:nvPr/>
        </p:nvPicPr>
        <p:blipFill>
          <a:blip r:embed="rId6" cstate="print">
            <a:extLst>
              <a:ext uri="{28A0092B-C50C-407E-A947-70E740481C1C}">
                <a14:useLocalDpi xmlns:a14="http://schemas.microsoft.com/office/drawing/2010/main" val="0"/>
              </a:ext>
            </a:extLst>
          </a:blip>
          <a:srcRect l="55631" r="24210"/>
          <a:stretch/>
        </p:blipFill>
        <p:spPr>
          <a:xfrm>
            <a:off x="5988114" y="2559117"/>
            <a:ext cx="1966273" cy="3352807"/>
          </a:xfrm>
          <a:prstGeom prst="rect">
            <a:avLst/>
          </a:prstGeom>
        </p:spPr>
      </p:pic>
      <p:grpSp>
        <p:nvGrpSpPr>
          <p:cNvPr id="28" name="bnAbs">
            <a:extLst>
              <a:ext uri="{FF2B5EF4-FFF2-40B4-BE49-F238E27FC236}">
                <a16:creationId xmlns:a16="http://schemas.microsoft.com/office/drawing/2014/main" id="{AAD0F716-5891-809E-AC06-66E36C5C4EB7}"/>
              </a:ext>
            </a:extLst>
          </p:cNvPr>
          <p:cNvGrpSpPr/>
          <p:nvPr/>
        </p:nvGrpSpPr>
        <p:grpSpPr>
          <a:xfrm>
            <a:off x="5208395" y="1587060"/>
            <a:ext cx="887605" cy="4318506"/>
            <a:chOff x="6578662" y="1310769"/>
            <a:chExt cx="887605" cy="4318506"/>
          </a:xfrm>
        </p:grpSpPr>
        <p:pic>
          <p:nvPicPr>
            <p:cNvPr id="29" name="Graphic 28" descr="Needle">
              <a:extLst>
                <a:ext uri="{FF2B5EF4-FFF2-40B4-BE49-F238E27FC236}">
                  <a16:creationId xmlns:a16="http://schemas.microsoft.com/office/drawing/2014/main" id="{FEFB6A14-3FC9-3C55-4768-1F3223ACD29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8900000">
              <a:off x="6789209" y="1694444"/>
              <a:ext cx="466512" cy="466512"/>
            </a:xfrm>
            <a:prstGeom prst="rect">
              <a:avLst/>
            </a:prstGeom>
          </p:spPr>
        </p:pic>
        <p:cxnSp>
          <p:nvCxnSpPr>
            <p:cNvPr id="30" name="Straight Connector 29">
              <a:extLst>
                <a:ext uri="{FF2B5EF4-FFF2-40B4-BE49-F238E27FC236}">
                  <a16:creationId xmlns:a16="http://schemas.microsoft.com/office/drawing/2014/main" id="{BA95991F-16F3-7791-2736-B8FD5A827A00}"/>
                </a:ext>
              </a:extLst>
            </p:cNvPr>
            <p:cNvCxnSpPr>
              <a:cxnSpLocks/>
            </p:cNvCxnSpPr>
            <p:nvPr/>
          </p:nvCxnSpPr>
          <p:spPr>
            <a:xfrm>
              <a:off x="7022465" y="2285725"/>
              <a:ext cx="0" cy="334355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311ED0EF-2C64-D152-A3C7-C939082D2F0E}"/>
                </a:ext>
              </a:extLst>
            </p:cNvPr>
            <p:cNvSpPr txBox="1"/>
            <p:nvPr/>
          </p:nvSpPr>
          <p:spPr>
            <a:xfrm>
              <a:off x="6578662" y="1310769"/>
              <a:ext cx="887605" cy="307777"/>
            </a:xfrm>
            <a:prstGeom prst="rect">
              <a:avLst/>
            </a:prstGeom>
            <a:noFill/>
          </p:spPr>
          <p:txBody>
            <a:bodyPr wrap="square" rtlCol="0">
              <a:spAutoFit/>
            </a:bodyPr>
            <a:lstStyle/>
            <a:p>
              <a:pPr algn="ctr"/>
              <a:r>
                <a:rPr lang="en-US" sz="1400" dirty="0" err="1"/>
                <a:t>bnAbs</a:t>
              </a:r>
              <a:endParaRPr lang="en-US" sz="1400" dirty="0"/>
            </a:p>
          </p:txBody>
        </p:sp>
      </p:grpSp>
      <p:grpSp>
        <p:nvGrpSpPr>
          <p:cNvPr id="32" name="Vaccines">
            <a:extLst>
              <a:ext uri="{FF2B5EF4-FFF2-40B4-BE49-F238E27FC236}">
                <a16:creationId xmlns:a16="http://schemas.microsoft.com/office/drawing/2014/main" id="{D581386F-5143-EA2D-AC97-31A52CC65954}"/>
              </a:ext>
            </a:extLst>
          </p:cNvPr>
          <p:cNvGrpSpPr/>
          <p:nvPr/>
        </p:nvGrpSpPr>
        <p:grpSpPr>
          <a:xfrm>
            <a:off x="6227498" y="1396224"/>
            <a:ext cx="1332234" cy="4509342"/>
            <a:chOff x="6883709" y="1119933"/>
            <a:chExt cx="1332234" cy="4509342"/>
          </a:xfrm>
        </p:grpSpPr>
        <p:grpSp>
          <p:nvGrpSpPr>
            <p:cNvPr id="33" name="Vaccine">
              <a:extLst>
                <a:ext uri="{FF2B5EF4-FFF2-40B4-BE49-F238E27FC236}">
                  <a16:creationId xmlns:a16="http://schemas.microsoft.com/office/drawing/2014/main" id="{2AA6FD6F-F3AF-9116-385A-99091D67DD73}"/>
                </a:ext>
              </a:extLst>
            </p:cNvPr>
            <p:cNvGrpSpPr/>
            <p:nvPr/>
          </p:nvGrpSpPr>
          <p:grpSpPr>
            <a:xfrm>
              <a:off x="6883709" y="1694444"/>
              <a:ext cx="466512" cy="3934831"/>
              <a:chOff x="6710469" y="1561369"/>
              <a:chExt cx="466512" cy="3934831"/>
            </a:xfrm>
          </p:grpSpPr>
          <p:pic>
            <p:nvPicPr>
              <p:cNvPr id="41" name="Graphic 40" descr="Needle">
                <a:extLst>
                  <a:ext uri="{FF2B5EF4-FFF2-40B4-BE49-F238E27FC236}">
                    <a16:creationId xmlns:a16="http://schemas.microsoft.com/office/drawing/2014/main" id="{CF7A1FD1-2C01-D6D9-B71A-BF494529DDD3}"/>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18900000">
                <a:off x="6710469" y="1561369"/>
                <a:ext cx="466512" cy="466512"/>
              </a:xfrm>
              <a:prstGeom prst="rect">
                <a:avLst/>
              </a:prstGeom>
            </p:spPr>
          </p:pic>
          <p:cxnSp>
            <p:nvCxnSpPr>
              <p:cNvPr id="42" name="Straight Connector 41">
                <a:extLst>
                  <a:ext uri="{FF2B5EF4-FFF2-40B4-BE49-F238E27FC236}">
                    <a16:creationId xmlns:a16="http://schemas.microsoft.com/office/drawing/2014/main" id="{9420F744-6E03-F06A-6E07-6964ACA345FE}"/>
                  </a:ext>
                </a:extLst>
              </p:cNvPr>
              <p:cNvCxnSpPr>
                <a:cxnSpLocks/>
              </p:cNvCxnSpPr>
              <p:nvPr/>
            </p:nvCxnSpPr>
            <p:spPr>
              <a:xfrm>
                <a:off x="6943725" y="2152650"/>
                <a:ext cx="0" cy="334355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34" name="Vaccine">
              <a:extLst>
                <a:ext uri="{FF2B5EF4-FFF2-40B4-BE49-F238E27FC236}">
                  <a16:creationId xmlns:a16="http://schemas.microsoft.com/office/drawing/2014/main" id="{EE8DB650-C7AA-36DB-6E94-5F2BAA3E6329}"/>
                </a:ext>
              </a:extLst>
            </p:cNvPr>
            <p:cNvGrpSpPr/>
            <p:nvPr/>
          </p:nvGrpSpPr>
          <p:grpSpPr>
            <a:xfrm>
              <a:off x="7316570" y="1694444"/>
              <a:ext cx="466512" cy="3934831"/>
              <a:chOff x="6710469" y="1561369"/>
              <a:chExt cx="466512" cy="3934831"/>
            </a:xfrm>
          </p:grpSpPr>
          <p:pic>
            <p:nvPicPr>
              <p:cNvPr id="39" name="Graphic 38" descr="Needle">
                <a:extLst>
                  <a:ext uri="{FF2B5EF4-FFF2-40B4-BE49-F238E27FC236}">
                    <a16:creationId xmlns:a16="http://schemas.microsoft.com/office/drawing/2014/main" id="{5F3F791C-B3A2-CEA4-813F-8F989F24847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8900000">
                <a:off x="6710469" y="1561369"/>
                <a:ext cx="466512" cy="466512"/>
              </a:xfrm>
              <a:prstGeom prst="rect">
                <a:avLst/>
              </a:prstGeom>
            </p:spPr>
          </p:pic>
          <p:cxnSp>
            <p:nvCxnSpPr>
              <p:cNvPr id="40" name="Straight Connector 39">
                <a:extLst>
                  <a:ext uri="{FF2B5EF4-FFF2-40B4-BE49-F238E27FC236}">
                    <a16:creationId xmlns:a16="http://schemas.microsoft.com/office/drawing/2014/main" id="{428518A3-E3D9-192D-C5D9-0D74F986168D}"/>
                  </a:ext>
                </a:extLst>
              </p:cNvPr>
              <p:cNvCxnSpPr>
                <a:cxnSpLocks/>
              </p:cNvCxnSpPr>
              <p:nvPr/>
            </p:nvCxnSpPr>
            <p:spPr>
              <a:xfrm>
                <a:off x="6943725" y="2152650"/>
                <a:ext cx="0" cy="334355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grpSp>
          <p:nvGrpSpPr>
            <p:cNvPr id="35" name="Vaccine">
              <a:extLst>
                <a:ext uri="{FF2B5EF4-FFF2-40B4-BE49-F238E27FC236}">
                  <a16:creationId xmlns:a16="http://schemas.microsoft.com/office/drawing/2014/main" id="{ABF83FCA-3BFD-CAAE-5EA9-477E15E6B181}"/>
                </a:ext>
              </a:extLst>
            </p:cNvPr>
            <p:cNvGrpSpPr/>
            <p:nvPr/>
          </p:nvGrpSpPr>
          <p:grpSpPr>
            <a:xfrm>
              <a:off x="7749431" y="1694444"/>
              <a:ext cx="466512" cy="3934831"/>
              <a:chOff x="6710469" y="1561369"/>
              <a:chExt cx="466512" cy="3934831"/>
            </a:xfrm>
          </p:grpSpPr>
          <p:pic>
            <p:nvPicPr>
              <p:cNvPr id="37" name="Graphic 36" descr="Needle">
                <a:extLst>
                  <a:ext uri="{FF2B5EF4-FFF2-40B4-BE49-F238E27FC236}">
                    <a16:creationId xmlns:a16="http://schemas.microsoft.com/office/drawing/2014/main" id="{3F76EB44-29C9-E9E0-9475-C6689D99C58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8900000">
                <a:off x="6710469" y="1561369"/>
                <a:ext cx="466512" cy="466512"/>
              </a:xfrm>
              <a:prstGeom prst="rect">
                <a:avLst/>
              </a:prstGeom>
            </p:spPr>
          </p:pic>
          <p:cxnSp>
            <p:nvCxnSpPr>
              <p:cNvPr id="38" name="Straight Connector 37">
                <a:extLst>
                  <a:ext uri="{FF2B5EF4-FFF2-40B4-BE49-F238E27FC236}">
                    <a16:creationId xmlns:a16="http://schemas.microsoft.com/office/drawing/2014/main" id="{80498A1B-6D2B-3B66-F338-EDF5BBA96F43}"/>
                  </a:ext>
                </a:extLst>
              </p:cNvPr>
              <p:cNvCxnSpPr>
                <a:cxnSpLocks/>
              </p:cNvCxnSpPr>
              <p:nvPr/>
            </p:nvCxnSpPr>
            <p:spPr>
              <a:xfrm>
                <a:off x="6943725" y="2152650"/>
                <a:ext cx="0" cy="334355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6" name="TextBox 35">
              <a:extLst>
                <a:ext uri="{FF2B5EF4-FFF2-40B4-BE49-F238E27FC236}">
                  <a16:creationId xmlns:a16="http://schemas.microsoft.com/office/drawing/2014/main" id="{DEE9398F-6ECF-0C8A-26D7-81474F4388EC}"/>
                </a:ext>
              </a:extLst>
            </p:cNvPr>
            <p:cNvSpPr txBox="1"/>
            <p:nvPr/>
          </p:nvSpPr>
          <p:spPr>
            <a:xfrm>
              <a:off x="6935171" y="1119933"/>
              <a:ext cx="1145042" cy="523220"/>
            </a:xfrm>
            <a:prstGeom prst="rect">
              <a:avLst/>
            </a:prstGeom>
            <a:noFill/>
          </p:spPr>
          <p:txBody>
            <a:bodyPr wrap="square" rtlCol="0">
              <a:spAutoFit/>
            </a:bodyPr>
            <a:lstStyle/>
            <a:p>
              <a:pPr algn="ctr"/>
              <a:r>
                <a:rPr lang="en-US" sz="1400" dirty="0"/>
                <a:t>T and B cell Vaccines</a:t>
              </a:r>
            </a:p>
          </p:txBody>
        </p:sp>
      </p:grpSp>
      <p:grpSp>
        <p:nvGrpSpPr>
          <p:cNvPr id="43" name="bnAbs">
            <a:extLst>
              <a:ext uri="{FF2B5EF4-FFF2-40B4-BE49-F238E27FC236}">
                <a16:creationId xmlns:a16="http://schemas.microsoft.com/office/drawing/2014/main" id="{E4A75CDA-DB0A-76FB-7169-1E40E28A1DCB}"/>
              </a:ext>
            </a:extLst>
          </p:cNvPr>
          <p:cNvGrpSpPr/>
          <p:nvPr/>
        </p:nvGrpSpPr>
        <p:grpSpPr>
          <a:xfrm>
            <a:off x="7510586" y="1580017"/>
            <a:ext cx="887605" cy="4318506"/>
            <a:chOff x="6578662" y="1310769"/>
            <a:chExt cx="887605" cy="4318506"/>
          </a:xfrm>
        </p:grpSpPr>
        <p:pic>
          <p:nvPicPr>
            <p:cNvPr id="44" name="Graphic 43" descr="Needle">
              <a:extLst>
                <a:ext uri="{FF2B5EF4-FFF2-40B4-BE49-F238E27FC236}">
                  <a16:creationId xmlns:a16="http://schemas.microsoft.com/office/drawing/2014/main" id="{B3A6AA10-B895-9ED5-857C-14847B79CFC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18900000">
              <a:off x="6789209" y="1694444"/>
              <a:ext cx="466512" cy="466512"/>
            </a:xfrm>
            <a:prstGeom prst="rect">
              <a:avLst/>
            </a:prstGeom>
          </p:spPr>
        </p:pic>
        <p:cxnSp>
          <p:nvCxnSpPr>
            <p:cNvPr id="45" name="Straight Connector 44">
              <a:extLst>
                <a:ext uri="{FF2B5EF4-FFF2-40B4-BE49-F238E27FC236}">
                  <a16:creationId xmlns:a16="http://schemas.microsoft.com/office/drawing/2014/main" id="{322FC72F-E29B-FB43-5E50-CDD425F2D31B}"/>
                </a:ext>
              </a:extLst>
            </p:cNvPr>
            <p:cNvCxnSpPr>
              <a:cxnSpLocks/>
            </p:cNvCxnSpPr>
            <p:nvPr/>
          </p:nvCxnSpPr>
          <p:spPr>
            <a:xfrm>
              <a:off x="7022465" y="2285725"/>
              <a:ext cx="0" cy="3343550"/>
            </a:xfrm>
            <a:prstGeom prst="line">
              <a:avLst/>
            </a:prstGeom>
            <a:ln w="19050">
              <a:solidFill>
                <a:schemeClr val="bg1">
                  <a:lumMod val="85000"/>
                </a:schemeClr>
              </a:solidFill>
              <a:prstDash val="sysDot"/>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6E42ACA1-F477-3B43-92CA-2F80E376AC84}"/>
                </a:ext>
              </a:extLst>
            </p:cNvPr>
            <p:cNvSpPr txBox="1"/>
            <p:nvPr/>
          </p:nvSpPr>
          <p:spPr>
            <a:xfrm>
              <a:off x="6578662" y="1310769"/>
              <a:ext cx="887605" cy="307777"/>
            </a:xfrm>
            <a:prstGeom prst="rect">
              <a:avLst/>
            </a:prstGeom>
            <a:noFill/>
          </p:spPr>
          <p:txBody>
            <a:bodyPr wrap="square" rtlCol="0">
              <a:spAutoFit/>
            </a:bodyPr>
            <a:lstStyle/>
            <a:p>
              <a:pPr algn="ctr"/>
              <a:r>
                <a:rPr lang="en-US" sz="1400" dirty="0" err="1"/>
                <a:t>bnAbs</a:t>
              </a:r>
              <a:endParaRPr lang="en-US" sz="1400" dirty="0"/>
            </a:p>
          </p:txBody>
        </p:sp>
      </p:grpSp>
      <p:grpSp>
        <p:nvGrpSpPr>
          <p:cNvPr id="47" name="ATI Arrow">
            <a:extLst>
              <a:ext uri="{FF2B5EF4-FFF2-40B4-BE49-F238E27FC236}">
                <a16:creationId xmlns:a16="http://schemas.microsoft.com/office/drawing/2014/main" id="{209942F1-F407-1E73-79D6-88ECC7663AA3}"/>
              </a:ext>
            </a:extLst>
          </p:cNvPr>
          <p:cNvGrpSpPr/>
          <p:nvPr/>
        </p:nvGrpSpPr>
        <p:grpSpPr>
          <a:xfrm>
            <a:off x="7954388" y="2744859"/>
            <a:ext cx="869424" cy="276999"/>
            <a:chOff x="8610599" y="3528917"/>
            <a:chExt cx="869424" cy="276999"/>
          </a:xfrm>
        </p:grpSpPr>
        <p:cxnSp>
          <p:nvCxnSpPr>
            <p:cNvPr id="48" name="Straight Arrow Connector 47">
              <a:extLst>
                <a:ext uri="{FF2B5EF4-FFF2-40B4-BE49-F238E27FC236}">
                  <a16:creationId xmlns:a16="http://schemas.microsoft.com/office/drawing/2014/main" id="{6FBC5DDE-803F-7EC5-6D2E-41B2BA8B17D1}"/>
                </a:ext>
              </a:extLst>
            </p:cNvPr>
            <p:cNvCxnSpPr>
              <a:cxnSpLocks/>
            </p:cNvCxnSpPr>
            <p:nvPr/>
          </p:nvCxnSpPr>
          <p:spPr>
            <a:xfrm>
              <a:off x="8610599" y="3667416"/>
              <a:ext cx="869424" cy="0"/>
            </a:xfrm>
            <a:prstGeom prst="straightConnector1">
              <a:avLst/>
            </a:prstGeom>
            <a:ln>
              <a:solidFill>
                <a:schemeClr val="tx1">
                  <a:lumMod val="50000"/>
                  <a:lumOff val="50000"/>
                </a:schemeClr>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9C0BFEF6-2DDE-FEF3-86E3-D5EA9A894480}"/>
                </a:ext>
              </a:extLst>
            </p:cNvPr>
            <p:cNvSpPr txBox="1"/>
            <p:nvPr/>
          </p:nvSpPr>
          <p:spPr>
            <a:xfrm>
              <a:off x="8722299" y="3528917"/>
              <a:ext cx="536653" cy="276999"/>
            </a:xfrm>
            <a:prstGeom prst="rect">
              <a:avLst/>
            </a:prstGeom>
            <a:solidFill>
              <a:schemeClr val="bg1"/>
            </a:solidFill>
          </p:spPr>
          <p:txBody>
            <a:bodyPr wrap="square" lIns="0" tIns="0" rIns="0" bIns="0" rtlCol="0">
              <a:spAutoFit/>
            </a:bodyPr>
            <a:lstStyle>
              <a:defPPr>
                <a:defRPr lang="en-US"/>
              </a:defPPr>
              <a:lvl1pPr algn="ctr">
                <a:defRPr b="1">
                  <a:solidFill>
                    <a:schemeClr val="accent1"/>
                  </a:solidFill>
                </a:defRPr>
              </a:lvl1pPr>
            </a:lstStyle>
            <a:p>
              <a:r>
                <a:rPr lang="en-US" dirty="0">
                  <a:solidFill>
                    <a:schemeClr val="tx1"/>
                  </a:solidFill>
                </a:rPr>
                <a:t>ATI</a:t>
              </a:r>
            </a:p>
          </p:txBody>
        </p:sp>
      </p:grpSp>
      <p:grpSp>
        <p:nvGrpSpPr>
          <p:cNvPr id="50" name="TTI Arrow">
            <a:extLst>
              <a:ext uri="{FF2B5EF4-FFF2-40B4-BE49-F238E27FC236}">
                <a16:creationId xmlns:a16="http://schemas.microsoft.com/office/drawing/2014/main" id="{843246B7-AB9F-FE59-7ED9-747B43D98157}"/>
              </a:ext>
            </a:extLst>
          </p:cNvPr>
          <p:cNvGrpSpPr/>
          <p:nvPr/>
        </p:nvGrpSpPr>
        <p:grpSpPr>
          <a:xfrm>
            <a:off x="5112648" y="2744859"/>
            <a:ext cx="869424" cy="276999"/>
            <a:chOff x="5768859" y="3528917"/>
            <a:chExt cx="869424" cy="276999"/>
          </a:xfrm>
        </p:grpSpPr>
        <p:cxnSp>
          <p:nvCxnSpPr>
            <p:cNvPr id="51" name="Straight Arrow Connector 50">
              <a:extLst>
                <a:ext uri="{FF2B5EF4-FFF2-40B4-BE49-F238E27FC236}">
                  <a16:creationId xmlns:a16="http://schemas.microsoft.com/office/drawing/2014/main" id="{AD5A7B07-4432-85D9-735D-DC71DF1AB5B2}"/>
                </a:ext>
              </a:extLst>
            </p:cNvPr>
            <p:cNvCxnSpPr>
              <a:cxnSpLocks/>
            </p:cNvCxnSpPr>
            <p:nvPr/>
          </p:nvCxnSpPr>
          <p:spPr>
            <a:xfrm>
              <a:off x="5768859" y="3667416"/>
              <a:ext cx="869424" cy="0"/>
            </a:xfrm>
            <a:prstGeom prst="straightConnector1">
              <a:avLst/>
            </a:prstGeom>
            <a:ln>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E6EA67F8-0DCF-EC91-D0F9-89332E673662}"/>
                </a:ext>
              </a:extLst>
            </p:cNvPr>
            <p:cNvSpPr txBox="1"/>
            <p:nvPr/>
          </p:nvSpPr>
          <p:spPr>
            <a:xfrm>
              <a:off x="5988873" y="3528917"/>
              <a:ext cx="429394" cy="276999"/>
            </a:xfrm>
            <a:prstGeom prst="rect">
              <a:avLst/>
            </a:prstGeom>
            <a:solidFill>
              <a:schemeClr val="bg1"/>
            </a:solidFill>
          </p:spPr>
          <p:txBody>
            <a:bodyPr wrap="square" lIns="0" tIns="0" rIns="0" bIns="0" rtlCol="0">
              <a:spAutoFit/>
            </a:bodyPr>
            <a:lstStyle/>
            <a:p>
              <a:pPr algn="ctr"/>
              <a:r>
                <a:rPr lang="en-US" b="1" dirty="0"/>
                <a:t>TTI</a:t>
              </a:r>
            </a:p>
          </p:txBody>
        </p:sp>
      </p:grpSp>
      <p:grpSp>
        <p:nvGrpSpPr>
          <p:cNvPr id="53" name="Enrollment">
            <a:extLst>
              <a:ext uri="{FF2B5EF4-FFF2-40B4-BE49-F238E27FC236}">
                <a16:creationId xmlns:a16="http://schemas.microsoft.com/office/drawing/2014/main" id="{C3C4AAB9-C351-51DB-D09E-5F46F774DE8D}"/>
              </a:ext>
            </a:extLst>
          </p:cNvPr>
          <p:cNvGrpSpPr/>
          <p:nvPr/>
        </p:nvGrpSpPr>
        <p:grpSpPr>
          <a:xfrm>
            <a:off x="4533860" y="2344431"/>
            <a:ext cx="582321" cy="3204348"/>
            <a:chOff x="5819001" y="2428875"/>
            <a:chExt cx="582321" cy="3204348"/>
          </a:xfrm>
        </p:grpSpPr>
        <p:cxnSp>
          <p:nvCxnSpPr>
            <p:cNvPr id="54" name="Straight Connector 53">
              <a:extLst>
                <a:ext uri="{FF2B5EF4-FFF2-40B4-BE49-F238E27FC236}">
                  <a16:creationId xmlns:a16="http://schemas.microsoft.com/office/drawing/2014/main" id="{FC4C05BC-75A2-F3F6-F843-97C6B3B4670C}"/>
                </a:ext>
              </a:extLst>
            </p:cNvPr>
            <p:cNvCxnSpPr>
              <a:cxnSpLocks/>
            </p:cNvCxnSpPr>
            <p:nvPr/>
          </p:nvCxnSpPr>
          <p:spPr>
            <a:xfrm>
              <a:off x="6401322" y="2428875"/>
              <a:ext cx="0" cy="3204348"/>
            </a:xfrm>
            <a:prstGeom prst="line">
              <a:avLst/>
            </a:prstGeom>
            <a:ln w="19050">
              <a:solidFill>
                <a:srgbClr val="0071BC"/>
              </a:solidFill>
              <a:prstDash val="sysDot"/>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3E07FCD6-FC4E-6649-D8B1-4FAA9AD44A1D}"/>
                </a:ext>
              </a:extLst>
            </p:cNvPr>
            <p:cNvSpPr txBox="1"/>
            <p:nvPr/>
          </p:nvSpPr>
          <p:spPr>
            <a:xfrm rot="16200000">
              <a:off x="5139841" y="3943692"/>
              <a:ext cx="1912318" cy="553998"/>
            </a:xfrm>
            <a:prstGeom prst="rect">
              <a:avLst/>
            </a:prstGeom>
            <a:noFill/>
          </p:spPr>
          <p:txBody>
            <a:bodyPr wrap="square" rtlCol="0">
              <a:spAutoFit/>
            </a:bodyPr>
            <a:lstStyle/>
            <a:p>
              <a:pPr algn="ctr"/>
              <a:r>
                <a:rPr lang="en-US" sz="1500" b="1" dirty="0"/>
                <a:t>Enrollment in DELIVER-01</a:t>
              </a:r>
            </a:p>
          </p:txBody>
        </p:sp>
      </p:grpSp>
      <p:sp>
        <p:nvSpPr>
          <p:cNvPr id="56" name="TextBox 55">
            <a:extLst>
              <a:ext uri="{FF2B5EF4-FFF2-40B4-BE49-F238E27FC236}">
                <a16:creationId xmlns:a16="http://schemas.microsoft.com/office/drawing/2014/main" id="{219821E2-3702-6E16-44BF-EF9BEBE7AD70}"/>
              </a:ext>
            </a:extLst>
          </p:cNvPr>
          <p:cNvSpPr txBox="1"/>
          <p:nvPr/>
        </p:nvSpPr>
        <p:spPr>
          <a:xfrm>
            <a:off x="1743230" y="1826299"/>
            <a:ext cx="1524230" cy="1200329"/>
          </a:xfrm>
          <a:prstGeom prst="rect">
            <a:avLst/>
          </a:prstGeom>
          <a:noFill/>
        </p:spPr>
        <p:txBody>
          <a:bodyPr wrap="square" rtlCol="0">
            <a:spAutoFit/>
          </a:bodyPr>
          <a:lstStyle/>
          <a:p>
            <a:pPr algn="ctr"/>
            <a:r>
              <a:rPr lang="en-US" b="1" dirty="0"/>
              <a:t>Thai acute infection cohort RV254</a:t>
            </a:r>
          </a:p>
        </p:txBody>
      </p:sp>
      <p:sp>
        <p:nvSpPr>
          <p:cNvPr id="57" name="ATI">
            <a:extLst>
              <a:ext uri="{FF2B5EF4-FFF2-40B4-BE49-F238E27FC236}">
                <a16:creationId xmlns:a16="http://schemas.microsoft.com/office/drawing/2014/main" id="{90511A0A-06C3-2FBC-7B5A-9437C76911EB}"/>
              </a:ext>
            </a:extLst>
          </p:cNvPr>
          <p:cNvSpPr txBox="1"/>
          <p:nvPr/>
        </p:nvSpPr>
        <p:spPr>
          <a:xfrm>
            <a:off x="5087858" y="5697320"/>
            <a:ext cx="2881381" cy="430887"/>
          </a:xfrm>
          <a:prstGeom prst="rect">
            <a:avLst/>
          </a:prstGeom>
          <a:noFill/>
        </p:spPr>
        <p:txBody>
          <a:bodyPr wrap="square" tIns="0" bIns="0" rtlCol="0">
            <a:spAutoFit/>
          </a:bodyPr>
          <a:lstStyle/>
          <a:p>
            <a:r>
              <a:rPr lang="en-US" sz="1400" b="1" dirty="0"/>
              <a:t>TTI: </a:t>
            </a:r>
            <a:r>
              <a:rPr lang="en-US" sz="1400" dirty="0"/>
              <a:t>Temporary Treatment Interruption</a:t>
            </a:r>
          </a:p>
        </p:txBody>
      </p:sp>
      <p:sp>
        <p:nvSpPr>
          <p:cNvPr id="58" name="ATI">
            <a:extLst>
              <a:ext uri="{FF2B5EF4-FFF2-40B4-BE49-F238E27FC236}">
                <a16:creationId xmlns:a16="http://schemas.microsoft.com/office/drawing/2014/main" id="{566D7394-5062-A0DA-81F9-7E96131CDBA9}"/>
              </a:ext>
            </a:extLst>
          </p:cNvPr>
          <p:cNvSpPr txBox="1"/>
          <p:nvPr/>
        </p:nvSpPr>
        <p:spPr>
          <a:xfrm>
            <a:off x="7984089" y="5697319"/>
            <a:ext cx="3644114" cy="215444"/>
          </a:xfrm>
          <a:prstGeom prst="rect">
            <a:avLst/>
          </a:prstGeom>
          <a:noFill/>
        </p:spPr>
        <p:txBody>
          <a:bodyPr wrap="square" tIns="0" bIns="0" rtlCol="0">
            <a:spAutoFit/>
          </a:bodyPr>
          <a:lstStyle/>
          <a:p>
            <a:r>
              <a:rPr lang="en-US" sz="1400" b="1" dirty="0"/>
              <a:t>ATI: </a:t>
            </a:r>
            <a:r>
              <a:rPr lang="en-US" sz="1400" dirty="0"/>
              <a:t>Analytical Treatment Interruption</a:t>
            </a:r>
          </a:p>
        </p:txBody>
      </p:sp>
      <p:sp>
        <p:nvSpPr>
          <p:cNvPr id="59" name="Rectangle 2">
            <a:extLst>
              <a:ext uri="{FF2B5EF4-FFF2-40B4-BE49-F238E27FC236}">
                <a16:creationId xmlns:a16="http://schemas.microsoft.com/office/drawing/2014/main" id="{85B79B9E-B2A9-1FE1-8E3C-2A2E9017F9F6}"/>
              </a:ext>
            </a:extLst>
          </p:cNvPr>
          <p:cNvSpPr>
            <a:spLocks noChangeArrowheads="1"/>
          </p:cNvSpPr>
          <p:nvPr/>
        </p:nvSpPr>
        <p:spPr bwMode="auto">
          <a:xfrm>
            <a:off x="10755668" y="4402811"/>
            <a:ext cx="140967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00A99D"/>
                </a:solidFill>
                <a:effectLst/>
                <a:latin typeface="Arial" panose="020B0604020202020204" pitchFamily="34" charset="0"/>
              </a:rPr>
              <a:t>Lower setpoint</a:t>
            </a:r>
          </a:p>
        </p:txBody>
      </p:sp>
      <p:sp>
        <p:nvSpPr>
          <p:cNvPr id="60" name="Rectangle 2">
            <a:extLst>
              <a:ext uri="{FF2B5EF4-FFF2-40B4-BE49-F238E27FC236}">
                <a16:creationId xmlns:a16="http://schemas.microsoft.com/office/drawing/2014/main" id="{F631AF04-9963-933A-024C-5082D67D8AF1}"/>
              </a:ext>
            </a:extLst>
          </p:cNvPr>
          <p:cNvSpPr>
            <a:spLocks noChangeArrowheads="1"/>
          </p:cNvSpPr>
          <p:nvPr/>
        </p:nvSpPr>
        <p:spPr bwMode="auto">
          <a:xfrm>
            <a:off x="10758511" y="3571393"/>
            <a:ext cx="164117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rgbClr val="712123"/>
                </a:solidFill>
                <a:effectLst/>
                <a:latin typeface="Arial" panose="020B0604020202020204" pitchFamily="34" charset="0"/>
              </a:rPr>
              <a:t>Rebound</a:t>
            </a:r>
          </a:p>
        </p:txBody>
      </p:sp>
      <p:sp>
        <p:nvSpPr>
          <p:cNvPr id="61" name="Rectangle 2">
            <a:extLst>
              <a:ext uri="{FF2B5EF4-FFF2-40B4-BE49-F238E27FC236}">
                <a16:creationId xmlns:a16="http://schemas.microsoft.com/office/drawing/2014/main" id="{D9FFC65B-3376-11E5-D593-9AEEA402F799}"/>
              </a:ext>
            </a:extLst>
          </p:cNvPr>
          <p:cNvSpPr>
            <a:spLocks noChangeArrowheads="1"/>
          </p:cNvSpPr>
          <p:nvPr/>
        </p:nvSpPr>
        <p:spPr bwMode="auto">
          <a:xfrm>
            <a:off x="10755668" y="4984643"/>
            <a:ext cx="164117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200" b="1" dirty="0">
                <a:solidFill>
                  <a:srgbClr val="F8941E"/>
                </a:solidFill>
                <a:latin typeface="Arial" panose="020B0604020202020204" pitchFamily="34" charset="0"/>
              </a:rPr>
              <a:t>Rebound then suppression</a:t>
            </a:r>
            <a:endParaRPr kumimoji="0" lang="en-US" altLang="en-US" sz="1200" b="1" i="0" u="none" strike="noStrike" cap="none" normalizeH="0" baseline="0" dirty="0">
              <a:ln>
                <a:noFill/>
              </a:ln>
              <a:solidFill>
                <a:srgbClr val="F8941E"/>
              </a:solidFill>
              <a:effectLst/>
              <a:latin typeface="Arial" panose="020B0604020202020204" pitchFamily="34" charset="0"/>
            </a:endParaRPr>
          </a:p>
        </p:txBody>
      </p:sp>
    </p:spTree>
    <p:extLst>
      <p:ext uri="{BB962C8B-B14F-4D97-AF65-F5344CB8AC3E}">
        <p14:creationId xmlns:p14="http://schemas.microsoft.com/office/powerpoint/2010/main" val="919897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D4C9597-6FB4-AE7A-CCCB-A1C754807F87}"/>
              </a:ext>
            </a:extLst>
          </p:cNvPr>
          <p:cNvSpPr>
            <a:spLocks noGrp="1"/>
          </p:cNvSpPr>
          <p:nvPr>
            <p:ph type="title"/>
          </p:nvPr>
        </p:nvSpPr>
        <p:spPr>
          <a:xfrm>
            <a:off x="838200" y="169741"/>
            <a:ext cx="10515600" cy="800484"/>
          </a:xfrm>
        </p:spPr>
        <p:txBody>
          <a:bodyPr>
            <a:normAutofit/>
          </a:bodyPr>
          <a:lstStyle/>
          <a:p>
            <a:r>
              <a:rPr lang="en-US" sz="3200" dirty="0">
                <a:latin typeface="+mj-lt"/>
              </a:rPr>
              <a:t>DELIVER-01 Trial </a:t>
            </a:r>
            <a:r>
              <a:rPr lang="en-US" dirty="0">
                <a:latin typeface="+mj-lt"/>
              </a:rPr>
              <a:t>D</a:t>
            </a:r>
            <a:r>
              <a:rPr lang="en-US" sz="3200" dirty="0">
                <a:latin typeface="+mj-lt"/>
              </a:rPr>
              <a:t>esign</a:t>
            </a:r>
          </a:p>
        </p:txBody>
      </p:sp>
      <p:sp>
        <p:nvSpPr>
          <p:cNvPr id="8" name="Flowchart: Alternate Process 7">
            <a:extLst>
              <a:ext uri="{FF2B5EF4-FFF2-40B4-BE49-F238E27FC236}">
                <a16:creationId xmlns:a16="http://schemas.microsoft.com/office/drawing/2014/main" id="{4114CF86-53A0-DBC5-15D2-9F8E47B56BE3}"/>
              </a:ext>
            </a:extLst>
          </p:cNvPr>
          <p:cNvSpPr/>
          <p:nvPr/>
        </p:nvSpPr>
        <p:spPr>
          <a:xfrm>
            <a:off x="2132755" y="4192082"/>
            <a:ext cx="713999" cy="380999"/>
          </a:xfrm>
          <a:prstGeom prst="flowChartAlternateProcess">
            <a:avLst/>
          </a:prstGeom>
          <a:solidFill>
            <a:srgbClr val="0071BC"/>
          </a:solidFill>
          <a:ln>
            <a:noFill/>
          </a:ln>
          <a:effectLst/>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a:solidFill>
                  <a:schemeClr val="bg1"/>
                </a:solidFill>
              </a:rPr>
              <a:t>AHI</a:t>
            </a:r>
          </a:p>
        </p:txBody>
      </p:sp>
      <p:sp>
        <p:nvSpPr>
          <p:cNvPr id="9" name="Flowchart: Alternate Process 8">
            <a:extLst>
              <a:ext uri="{FF2B5EF4-FFF2-40B4-BE49-F238E27FC236}">
                <a16:creationId xmlns:a16="http://schemas.microsoft.com/office/drawing/2014/main" id="{35E499D1-E5AF-92CE-9B67-A8159DF1FB55}"/>
              </a:ext>
            </a:extLst>
          </p:cNvPr>
          <p:cNvSpPr/>
          <p:nvPr/>
        </p:nvSpPr>
        <p:spPr>
          <a:xfrm>
            <a:off x="1660777" y="3108462"/>
            <a:ext cx="1187939" cy="380999"/>
          </a:xfrm>
          <a:prstGeom prst="flowChartAlternateProcess">
            <a:avLst/>
          </a:prstGeom>
          <a:solidFill>
            <a:srgbClr val="6DC4FF"/>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solidFill>
                  <a:schemeClr val="tx1"/>
                </a:solidFill>
              </a:rPr>
              <a:t>TTI</a:t>
            </a:r>
          </a:p>
        </p:txBody>
      </p:sp>
      <p:sp>
        <p:nvSpPr>
          <p:cNvPr id="10" name="Flowchart: Alternate Process 9">
            <a:extLst>
              <a:ext uri="{FF2B5EF4-FFF2-40B4-BE49-F238E27FC236}">
                <a16:creationId xmlns:a16="http://schemas.microsoft.com/office/drawing/2014/main" id="{C536F356-C499-6E14-2E42-CA8E77B17AA8}"/>
              </a:ext>
            </a:extLst>
          </p:cNvPr>
          <p:cNvSpPr/>
          <p:nvPr/>
        </p:nvSpPr>
        <p:spPr>
          <a:xfrm>
            <a:off x="1660777" y="3650272"/>
            <a:ext cx="1187939" cy="380999"/>
          </a:xfrm>
          <a:prstGeom prst="flowChartAlternateProcess">
            <a:avLst/>
          </a:prstGeom>
          <a:solidFill>
            <a:srgbClr val="6DC4FF"/>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solidFill>
                  <a:schemeClr val="tx1"/>
                </a:solidFill>
              </a:rPr>
              <a:t>TTI</a:t>
            </a:r>
          </a:p>
        </p:txBody>
      </p:sp>
      <p:sp>
        <p:nvSpPr>
          <p:cNvPr id="11" name="Flowchart: Alternate Process 10">
            <a:extLst>
              <a:ext uri="{FF2B5EF4-FFF2-40B4-BE49-F238E27FC236}">
                <a16:creationId xmlns:a16="http://schemas.microsoft.com/office/drawing/2014/main" id="{987DA840-70CF-7D6A-FDBE-00A901ECCB65}"/>
              </a:ext>
            </a:extLst>
          </p:cNvPr>
          <p:cNvSpPr/>
          <p:nvPr/>
        </p:nvSpPr>
        <p:spPr>
          <a:xfrm>
            <a:off x="3743337" y="3107102"/>
            <a:ext cx="3243632" cy="380999"/>
          </a:xfrm>
          <a:prstGeom prst="flowChartAlternateProcess">
            <a:avLst/>
          </a:prstGeom>
          <a:solidFill>
            <a:srgbClr val="6715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Resume ART and vaccinate</a:t>
            </a:r>
          </a:p>
        </p:txBody>
      </p:sp>
      <p:sp>
        <p:nvSpPr>
          <p:cNvPr id="12" name="Flowchart: Alternate Process 11">
            <a:extLst>
              <a:ext uri="{FF2B5EF4-FFF2-40B4-BE49-F238E27FC236}">
                <a16:creationId xmlns:a16="http://schemas.microsoft.com/office/drawing/2014/main" id="{9750F3A1-9187-49B0-F22C-31AFA06962BF}"/>
              </a:ext>
            </a:extLst>
          </p:cNvPr>
          <p:cNvSpPr/>
          <p:nvPr/>
        </p:nvSpPr>
        <p:spPr>
          <a:xfrm>
            <a:off x="2867378" y="3107101"/>
            <a:ext cx="847965" cy="380999"/>
          </a:xfrm>
          <a:prstGeom prst="flowChartAlternateProcess">
            <a:avLst/>
          </a:prstGeom>
          <a:solidFill>
            <a:srgbClr val="242B64"/>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600" dirty="0" err="1"/>
              <a:t>bnAbs</a:t>
            </a:r>
            <a:endParaRPr lang="en-US" sz="1600" dirty="0"/>
          </a:p>
        </p:txBody>
      </p:sp>
      <p:sp>
        <p:nvSpPr>
          <p:cNvPr id="13" name="Flowchart: Alternate Process 12">
            <a:extLst>
              <a:ext uri="{FF2B5EF4-FFF2-40B4-BE49-F238E27FC236}">
                <a16:creationId xmlns:a16="http://schemas.microsoft.com/office/drawing/2014/main" id="{69165933-B8CC-A99F-97E2-C9CCD6E0F23E}"/>
              </a:ext>
            </a:extLst>
          </p:cNvPr>
          <p:cNvSpPr/>
          <p:nvPr/>
        </p:nvSpPr>
        <p:spPr>
          <a:xfrm>
            <a:off x="3743337" y="3650273"/>
            <a:ext cx="3243632" cy="380999"/>
          </a:xfrm>
          <a:prstGeom prst="flowChartAlternateProcess">
            <a:avLst/>
          </a:prstGeom>
          <a:solidFill>
            <a:srgbClr val="6715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Resume ART and placebo</a:t>
            </a:r>
          </a:p>
        </p:txBody>
      </p:sp>
      <p:sp>
        <p:nvSpPr>
          <p:cNvPr id="14" name="Flowchart: Alternate Process 13">
            <a:extLst>
              <a:ext uri="{FF2B5EF4-FFF2-40B4-BE49-F238E27FC236}">
                <a16:creationId xmlns:a16="http://schemas.microsoft.com/office/drawing/2014/main" id="{A3120712-32A7-0980-1DA7-46568F5A3D98}"/>
              </a:ext>
            </a:extLst>
          </p:cNvPr>
          <p:cNvSpPr/>
          <p:nvPr/>
        </p:nvSpPr>
        <p:spPr>
          <a:xfrm>
            <a:off x="2867378" y="3650272"/>
            <a:ext cx="847965" cy="380999"/>
          </a:xfrm>
          <a:prstGeom prst="flowChartAlternateProcess">
            <a:avLst/>
          </a:prstGeom>
          <a:solidFill>
            <a:srgbClr val="242B64"/>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600" dirty="0" err="1"/>
              <a:t>bnAbs</a:t>
            </a:r>
            <a:endParaRPr lang="en-US" sz="1600" dirty="0"/>
          </a:p>
        </p:txBody>
      </p:sp>
      <p:sp>
        <p:nvSpPr>
          <p:cNvPr id="15" name="Flowchart: Alternate Process 14">
            <a:extLst>
              <a:ext uri="{FF2B5EF4-FFF2-40B4-BE49-F238E27FC236}">
                <a16:creationId xmlns:a16="http://schemas.microsoft.com/office/drawing/2014/main" id="{B5E82C81-6514-87EC-F33C-81BA7839D6FE}"/>
              </a:ext>
            </a:extLst>
          </p:cNvPr>
          <p:cNvSpPr/>
          <p:nvPr/>
        </p:nvSpPr>
        <p:spPr>
          <a:xfrm>
            <a:off x="2876709" y="4190722"/>
            <a:ext cx="4093302" cy="380999"/>
          </a:xfrm>
          <a:prstGeom prst="flowChartAlternateProcess">
            <a:avLst/>
          </a:prstGeom>
          <a:solidFill>
            <a:srgbClr val="6715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Start </a:t>
            </a:r>
            <a:r>
              <a:rPr lang="en-US" sz="1600" dirty="0" err="1"/>
              <a:t>bNAbs</a:t>
            </a:r>
            <a:r>
              <a:rPr lang="en-US" sz="1600" dirty="0"/>
              <a:t> + ART and vaccinate</a:t>
            </a:r>
          </a:p>
        </p:txBody>
      </p:sp>
      <p:sp>
        <p:nvSpPr>
          <p:cNvPr id="16" name="Flowchart: Alternate Process 15">
            <a:extLst>
              <a:ext uri="{FF2B5EF4-FFF2-40B4-BE49-F238E27FC236}">
                <a16:creationId xmlns:a16="http://schemas.microsoft.com/office/drawing/2014/main" id="{047E3344-7475-A07C-3521-C937122A2741}"/>
              </a:ext>
            </a:extLst>
          </p:cNvPr>
          <p:cNvSpPr/>
          <p:nvPr/>
        </p:nvSpPr>
        <p:spPr>
          <a:xfrm>
            <a:off x="7299755" y="3650271"/>
            <a:ext cx="1840916" cy="380999"/>
          </a:xfrm>
          <a:prstGeom prst="flowChartAlternateProcess">
            <a:avLst/>
          </a:prstGeom>
          <a:solidFill>
            <a:schemeClr val="bg1">
              <a:lumMod val="5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ATI</a:t>
            </a:r>
          </a:p>
        </p:txBody>
      </p:sp>
      <p:sp>
        <p:nvSpPr>
          <p:cNvPr id="17" name="Arrow: Chevron 16">
            <a:extLst>
              <a:ext uri="{FF2B5EF4-FFF2-40B4-BE49-F238E27FC236}">
                <a16:creationId xmlns:a16="http://schemas.microsoft.com/office/drawing/2014/main" id="{52F77589-7C59-5E6F-CEE4-D467EA77BBA9}"/>
              </a:ext>
            </a:extLst>
          </p:cNvPr>
          <p:cNvSpPr/>
          <p:nvPr/>
        </p:nvSpPr>
        <p:spPr>
          <a:xfrm>
            <a:off x="7016714" y="3107101"/>
            <a:ext cx="206562" cy="1472760"/>
          </a:xfrm>
          <a:prstGeom prst="chevron">
            <a:avLst>
              <a:gd name="adj" fmla="val 65587"/>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Flowchart: Alternate Process 17">
            <a:extLst>
              <a:ext uri="{FF2B5EF4-FFF2-40B4-BE49-F238E27FC236}">
                <a16:creationId xmlns:a16="http://schemas.microsoft.com/office/drawing/2014/main" id="{FBD9958B-1E4F-ABAC-7A0D-A2B434EB9909}"/>
              </a:ext>
            </a:extLst>
          </p:cNvPr>
          <p:cNvSpPr/>
          <p:nvPr/>
        </p:nvSpPr>
        <p:spPr>
          <a:xfrm>
            <a:off x="9161366" y="3650271"/>
            <a:ext cx="1927252" cy="380999"/>
          </a:xfrm>
          <a:prstGeom prst="flowChartAlternateProcess">
            <a:avLst/>
          </a:prstGeom>
          <a:solidFill>
            <a:srgbClr val="67151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Resume ART</a:t>
            </a:r>
          </a:p>
        </p:txBody>
      </p:sp>
      <p:sp>
        <p:nvSpPr>
          <p:cNvPr id="19" name="Flowchart: Alternate Process 18">
            <a:extLst>
              <a:ext uri="{FF2B5EF4-FFF2-40B4-BE49-F238E27FC236}">
                <a16:creationId xmlns:a16="http://schemas.microsoft.com/office/drawing/2014/main" id="{4DFEBA32-D832-53DF-390F-115AF13BED69}"/>
              </a:ext>
            </a:extLst>
          </p:cNvPr>
          <p:cNvSpPr/>
          <p:nvPr/>
        </p:nvSpPr>
        <p:spPr>
          <a:xfrm>
            <a:off x="9643793" y="4936280"/>
            <a:ext cx="1927252" cy="380999"/>
          </a:xfrm>
          <a:prstGeom prst="flowChartAlternateProcess">
            <a:avLst/>
          </a:prstGeom>
          <a:solidFill>
            <a:schemeClr val="accent4"/>
          </a:solidFill>
          <a:ln>
            <a:noFill/>
          </a:ln>
          <a:effectLst>
            <a:outerShdw blurRad="50800" dist="38100" dir="2700000" algn="tl" rotWithShape="0">
              <a:prstClr val="black">
                <a:alpha val="40000"/>
              </a:prstClr>
            </a:outerShdw>
          </a:effectLst>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b="1" dirty="0">
                <a:solidFill>
                  <a:sysClr val="windowText" lastClr="000000"/>
                </a:solidFill>
              </a:rPr>
              <a:t>RV412</a:t>
            </a:r>
          </a:p>
        </p:txBody>
      </p:sp>
      <p:sp>
        <p:nvSpPr>
          <p:cNvPr id="20" name="Rounded Rectangle 25">
            <a:extLst>
              <a:ext uri="{FF2B5EF4-FFF2-40B4-BE49-F238E27FC236}">
                <a16:creationId xmlns:a16="http://schemas.microsoft.com/office/drawing/2014/main" id="{1637B253-D25C-9A9D-DF8C-4510FABCB4C1}"/>
              </a:ext>
            </a:extLst>
          </p:cNvPr>
          <p:cNvSpPr/>
          <p:nvPr/>
        </p:nvSpPr>
        <p:spPr>
          <a:xfrm>
            <a:off x="8456700" y="3268993"/>
            <a:ext cx="837940" cy="365760"/>
          </a:xfrm>
          <a:prstGeom prst="roundRect">
            <a:avLst/>
          </a:prstGeom>
          <a:noFill/>
          <a:ln>
            <a:noFill/>
          </a:ln>
          <a:effectLst/>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200" dirty="0">
                <a:solidFill>
                  <a:schemeClr val="tx1"/>
                </a:solidFill>
              </a:rPr>
              <a:t>Viral Rebound</a:t>
            </a:r>
          </a:p>
        </p:txBody>
      </p:sp>
      <p:sp>
        <p:nvSpPr>
          <p:cNvPr id="21" name="Rounded Rectangle 25">
            <a:extLst>
              <a:ext uri="{FF2B5EF4-FFF2-40B4-BE49-F238E27FC236}">
                <a16:creationId xmlns:a16="http://schemas.microsoft.com/office/drawing/2014/main" id="{470A22CA-8215-C79E-725A-56FAD89DA51E}"/>
              </a:ext>
            </a:extLst>
          </p:cNvPr>
          <p:cNvSpPr/>
          <p:nvPr/>
        </p:nvSpPr>
        <p:spPr>
          <a:xfrm>
            <a:off x="8430191" y="4159900"/>
            <a:ext cx="929033" cy="365760"/>
          </a:xfrm>
          <a:prstGeom prst="roundRect">
            <a:avLst/>
          </a:prstGeom>
          <a:noFill/>
          <a:ln>
            <a:noFill/>
          </a:ln>
          <a:effectLst/>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200" dirty="0">
                <a:solidFill>
                  <a:schemeClr val="tx1"/>
                </a:solidFill>
              </a:rPr>
              <a:t>No Viral Rebound</a:t>
            </a:r>
          </a:p>
        </p:txBody>
      </p:sp>
      <p:sp>
        <p:nvSpPr>
          <p:cNvPr id="22" name="Rounded Rectangle 25">
            <a:extLst>
              <a:ext uri="{FF2B5EF4-FFF2-40B4-BE49-F238E27FC236}">
                <a16:creationId xmlns:a16="http://schemas.microsoft.com/office/drawing/2014/main" id="{A5ECD041-33DF-B354-902F-2CEA3318962C}"/>
              </a:ext>
            </a:extLst>
          </p:cNvPr>
          <p:cNvSpPr/>
          <p:nvPr/>
        </p:nvSpPr>
        <p:spPr>
          <a:xfrm>
            <a:off x="1957154" y="2716837"/>
            <a:ext cx="837940" cy="365760"/>
          </a:xfrm>
          <a:prstGeom prst="roundRect">
            <a:avLst/>
          </a:prstGeom>
          <a:noFill/>
          <a:ln>
            <a:noFill/>
          </a:ln>
          <a:effectLst/>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200" dirty="0">
                <a:solidFill>
                  <a:schemeClr val="tx1"/>
                </a:solidFill>
              </a:rPr>
              <a:t>Viral Rebound</a:t>
            </a:r>
          </a:p>
        </p:txBody>
      </p:sp>
      <p:grpSp>
        <p:nvGrpSpPr>
          <p:cNvPr id="27" name="Group 26">
            <a:extLst>
              <a:ext uri="{FF2B5EF4-FFF2-40B4-BE49-F238E27FC236}">
                <a16:creationId xmlns:a16="http://schemas.microsoft.com/office/drawing/2014/main" id="{2CABEE69-DA37-83B6-53C1-1F8AEC4FCBA6}"/>
              </a:ext>
            </a:extLst>
          </p:cNvPr>
          <p:cNvGrpSpPr/>
          <p:nvPr/>
        </p:nvGrpSpPr>
        <p:grpSpPr>
          <a:xfrm>
            <a:off x="1694233" y="4636307"/>
            <a:ext cx="1178721" cy="276999"/>
            <a:chOff x="7679863" y="4121132"/>
            <a:chExt cx="2927721" cy="276999"/>
          </a:xfrm>
        </p:grpSpPr>
        <p:cxnSp>
          <p:nvCxnSpPr>
            <p:cNvPr id="28" name="Straight Connector 27">
              <a:extLst>
                <a:ext uri="{FF2B5EF4-FFF2-40B4-BE49-F238E27FC236}">
                  <a16:creationId xmlns:a16="http://schemas.microsoft.com/office/drawing/2014/main" id="{D7B68CFE-51E0-157A-F871-1439B6855772}"/>
                </a:ext>
              </a:extLst>
            </p:cNvPr>
            <p:cNvCxnSpPr>
              <a:cxnSpLocks/>
              <a:endCxn id="30" idx="1"/>
            </p:cNvCxnSpPr>
            <p:nvPr/>
          </p:nvCxnSpPr>
          <p:spPr>
            <a:xfrm>
              <a:off x="7679863" y="4259632"/>
              <a:ext cx="672725" cy="0"/>
            </a:xfrm>
            <a:prstGeom prst="line">
              <a:avLst/>
            </a:prstGeom>
            <a:ln>
              <a:solidFill>
                <a:srgbClr val="7F7F7F"/>
              </a:solidFill>
              <a:headEnd type="ova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4894401-1E15-340B-ED2B-12F37A6A33AF}"/>
                </a:ext>
              </a:extLst>
            </p:cNvPr>
            <p:cNvCxnSpPr>
              <a:cxnSpLocks/>
              <a:stCxn id="30" idx="3"/>
            </p:cNvCxnSpPr>
            <p:nvPr/>
          </p:nvCxnSpPr>
          <p:spPr>
            <a:xfrm>
              <a:off x="10145896" y="4259632"/>
              <a:ext cx="461688" cy="0"/>
            </a:xfrm>
            <a:prstGeom prst="line">
              <a:avLst/>
            </a:prstGeom>
            <a:ln>
              <a:solidFill>
                <a:srgbClr val="7F7F7F"/>
              </a:solidFill>
              <a:tailEnd type="oval"/>
            </a:ln>
          </p:spPr>
          <p:style>
            <a:lnRef idx="1">
              <a:schemeClr val="accent1"/>
            </a:lnRef>
            <a:fillRef idx="0">
              <a:schemeClr val="accent1"/>
            </a:fillRef>
            <a:effectRef idx="0">
              <a:schemeClr val="accent1"/>
            </a:effectRef>
            <a:fontRef idx="minor">
              <a:schemeClr val="tx1"/>
            </a:fontRef>
          </p:style>
        </p:cxnSp>
        <p:sp>
          <p:nvSpPr>
            <p:cNvPr id="30" name="TextBox 35">
              <a:extLst>
                <a:ext uri="{FF2B5EF4-FFF2-40B4-BE49-F238E27FC236}">
                  <a16:creationId xmlns:a16="http://schemas.microsoft.com/office/drawing/2014/main" id="{D47C0411-5F12-85C7-0557-DA893AA5165D}"/>
                </a:ext>
              </a:extLst>
            </p:cNvPr>
            <p:cNvSpPr txBox="1"/>
            <p:nvPr/>
          </p:nvSpPr>
          <p:spPr>
            <a:xfrm>
              <a:off x="8352588" y="4121132"/>
              <a:ext cx="1793307"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dirty="0">
                  <a:solidFill>
                    <a:srgbClr val="7F7F7F"/>
                  </a:solidFill>
                </a:rPr>
                <a:t>Step 1</a:t>
              </a:r>
            </a:p>
          </p:txBody>
        </p:sp>
      </p:grpSp>
      <p:sp>
        <p:nvSpPr>
          <p:cNvPr id="35" name="TextBox 16">
            <a:extLst>
              <a:ext uri="{FF2B5EF4-FFF2-40B4-BE49-F238E27FC236}">
                <a16:creationId xmlns:a16="http://schemas.microsoft.com/office/drawing/2014/main" id="{DE2BE629-F266-513C-B775-6F1540EEC86E}"/>
              </a:ext>
            </a:extLst>
          </p:cNvPr>
          <p:cNvSpPr txBox="1"/>
          <p:nvPr/>
        </p:nvSpPr>
        <p:spPr>
          <a:xfrm>
            <a:off x="10561425" y="2404747"/>
            <a:ext cx="645047"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dirty="0"/>
              <a:t>50</a:t>
            </a:r>
          </a:p>
        </p:txBody>
      </p:sp>
      <p:sp>
        <p:nvSpPr>
          <p:cNvPr id="36" name="TextBox 35">
            <a:extLst>
              <a:ext uri="{FF2B5EF4-FFF2-40B4-BE49-F238E27FC236}">
                <a16:creationId xmlns:a16="http://schemas.microsoft.com/office/drawing/2014/main" id="{744F067C-C8C4-9FFF-05FF-411B9ADB6740}"/>
              </a:ext>
            </a:extLst>
          </p:cNvPr>
          <p:cNvSpPr txBox="1"/>
          <p:nvPr/>
        </p:nvSpPr>
        <p:spPr>
          <a:xfrm>
            <a:off x="682504" y="2399421"/>
            <a:ext cx="11295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200" dirty="0"/>
              <a:t>Study Week</a:t>
            </a:r>
          </a:p>
        </p:txBody>
      </p:sp>
      <p:sp>
        <p:nvSpPr>
          <p:cNvPr id="37" name="TextBox 20">
            <a:extLst>
              <a:ext uri="{FF2B5EF4-FFF2-40B4-BE49-F238E27FC236}">
                <a16:creationId xmlns:a16="http://schemas.microsoft.com/office/drawing/2014/main" id="{1A6E39B0-38AE-539A-0972-F5A074C542F0}"/>
              </a:ext>
            </a:extLst>
          </p:cNvPr>
          <p:cNvSpPr txBox="1"/>
          <p:nvPr/>
        </p:nvSpPr>
        <p:spPr>
          <a:xfrm>
            <a:off x="8722540" y="2423532"/>
            <a:ext cx="553527"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dirty="0"/>
              <a:t>50*</a:t>
            </a:r>
          </a:p>
        </p:txBody>
      </p:sp>
      <p:sp>
        <p:nvSpPr>
          <p:cNvPr id="38" name="TextBox 6">
            <a:extLst>
              <a:ext uri="{FF2B5EF4-FFF2-40B4-BE49-F238E27FC236}">
                <a16:creationId xmlns:a16="http://schemas.microsoft.com/office/drawing/2014/main" id="{59300F01-DF98-6CE9-AC01-1BC944B75109}"/>
              </a:ext>
            </a:extLst>
          </p:cNvPr>
          <p:cNvSpPr txBox="1"/>
          <p:nvPr/>
        </p:nvSpPr>
        <p:spPr>
          <a:xfrm>
            <a:off x="2541294" y="2385603"/>
            <a:ext cx="446815"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dirty="0"/>
              <a:t>#</a:t>
            </a:r>
          </a:p>
        </p:txBody>
      </p:sp>
      <p:sp>
        <p:nvSpPr>
          <p:cNvPr id="39" name="TextBox 20">
            <a:extLst>
              <a:ext uri="{FF2B5EF4-FFF2-40B4-BE49-F238E27FC236}">
                <a16:creationId xmlns:a16="http://schemas.microsoft.com/office/drawing/2014/main" id="{10239D62-D8B7-FE92-F26A-64B8AF2A311A}"/>
              </a:ext>
            </a:extLst>
          </p:cNvPr>
          <p:cNvSpPr txBox="1"/>
          <p:nvPr/>
        </p:nvSpPr>
        <p:spPr>
          <a:xfrm>
            <a:off x="1226564" y="3873789"/>
            <a:ext cx="553527"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dirty="0"/>
              <a:t>20</a:t>
            </a:r>
          </a:p>
        </p:txBody>
      </p:sp>
      <p:cxnSp>
        <p:nvCxnSpPr>
          <p:cNvPr id="40" name="Straight Connector 39">
            <a:extLst>
              <a:ext uri="{FF2B5EF4-FFF2-40B4-BE49-F238E27FC236}">
                <a16:creationId xmlns:a16="http://schemas.microsoft.com/office/drawing/2014/main" id="{63A6C33B-22E6-8740-DB45-C13B94FAD3C6}"/>
              </a:ext>
            </a:extLst>
          </p:cNvPr>
          <p:cNvCxnSpPr/>
          <p:nvPr/>
        </p:nvCxnSpPr>
        <p:spPr>
          <a:xfrm>
            <a:off x="9159468" y="2433322"/>
            <a:ext cx="0" cy="2286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0FDCB21C-3F12-3D32-7685-A8C3C66148EB}"/>
              </a:ext>
            </a:extLst>
          </p:cNvPr>
          <p:cNvCxnSpPr>
            <a:cxnSpLocks/>
          </p:cNvCxnSpPr>
          <p:nvPr/>
        </p:nvCxnSpPr>
        <p:spPr>
          <a:xfrm>
            <a:off x="1686240" y="2647482"/>
            <a:ext cx="9360278" cy="1135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B2B82857-096B-B986-30E3-A5F649041A05}"/>
              </a:ext>
            </a:extLst>
          </p:cNvPr>
          <p:cNvCxnSpPr>
            <a:cxnSpLocks/>
          </p:cNvCxnSpPr>
          <p:nvPr/>
        </p:nvCxnSpPr>
        <p:spPr>
          <a:xfrm>
            <a:off x="2880723" y="2408377"/>
            <a:ext cx="0" cy="237744"/>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1F2ACBB7-51D6-1EF6-6C49-F116D2EEA83E}"/>
              </a:ext>
            </a:extLst>
          </p:cNvPr>
          <p:cNvCxnSpPr/>
          <p:nvPr/>
        </p:nvCxnSpPr>
        <p:spPr>
          <a:xfrm>
            <a:off x="7226202" y="2433322"/>
            <a:ext cx="0" cy="2286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44" name="Graphic 43">
            <a:extLst>
              <a:ext uri="{FF2B5EF4-FFF2-40B4-BE49-F238E27FC236}">
                <a16:creationId xmlns:a16="http://schemas.microsoft.com/office/drawing/2014/main" id="{9DE9D2B3-F2AB-0CFF-7540-493221C4822B}"/>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rot="2700000" flipH="1">
            <a:off x="5504526" y="2038265"/>
            <a:ext cx="548640" cy="548640"/>
          </a:xfrm>
          <a:prstGeom prst="rect">
            <a:avLst/>
          </a:prstGeom>
        </p:spPr>
      </p:pic>
      <p:pic>
        <p:nvPicPr>
          <p:cNvPr id="45" name="Graphic 44">
            <a:extLst>
              <a:ext uri="{FF2B5EF4-FFF2-40B4-BE49-F238E27FC236}">
                <a16:creationId xmlns:a16="http://schemas.microsoft.com/office/drawing/2014/main" id="{99545EE6-B44B-BBDB-DC55-05456FECCC17}"/>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2700000" flipH="1">
            <a:off x="4520467" y="2038265"/>
            <a:ext cx="548640" cy="548640"/>
          </a:xfrm>
          <a:prstGeom prst="rect">
            <a:avLst/>
          </a:prstGeom>
        </p:spPr>
      </p:pic>
      <p:cxnSp>
        <p:nvCxnSpPr>
          <p:cNvPr id="46" name="Straight Connector 45">
            <a:extLst>
              <a:ext uri="{FF2B5EF4-FFF2-40B4-BE49-F238E27FC236}">
                <a16:creationId xmlns:a16="http://schemas.microsoft.com/office/drawing/2014/main" id="{11AED54B-29CB-B443-6C85-188B6E2F0391}"/>
              </a:ext>
            </a:extLst>
          </p:cNvPr>
          <p:cNvCxnSpPr/>
          <p:nvPr/>
        </p:nvCxnSpPr>
        <p:spPr>
          <a:xfrm>
            <a:off x="11046518" y="2433322"/>
            <a:ext cx="0" cy="22860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7" name="Elbow Connector 154">
            <a:extLst>
              <a:ext uri="{FF2B5EF4-FFF2-40B4-BE49-F238E27FC236}">
                <a16:creationId xmlns:a16="http://schemas.microsoft.com/office/drawing/2014/main" id="{19863CD5-9F5B-C0F5-AAB8-AA9A09F9B70E}"/>
              </a:ext>
            </a:extLst>
          </p:cNvPr>
          <p:cNvCxnSpPr>
            <a:cxnSpLocks/>
          </p:cNvCxnSpPr>
          <p:nvPr/>
        </p:nvCxnSpPr>
        <p:spPr>
          <a:xfrm rot="5400000" flipH="1" flipV="1">
            <a:off x="1234002" y="3433794"/>
            <a:ext cx="547290" cy="161217"/>
          </a:xfrm>
          <a:prstGeom prst="bentConnector2">
            <a:avLst/>
          </a:prstGeom>
          <a:ln w="19050">
            <a:tailEnd type="triangle"/>
          </a:ln>
        </p:spPr>
        <p:style>
          <a:lnRef idx="2">
            <a:schemeClr val="dk1"/>
          </a:lnRef>
          <a:fillRef idx="0">
            <a:schemeClr val="dk1"/>
          </a:fillRef>
          <a:effectRef idx="1">
            <a:schemeClr val="dk1"/>
          </a:effectRef>
          <a:fontRef idx="minor">
            <a:schemeClr val="tx1"/>
          </a:fontRef>
        </p:style>
      </p:cxnSp>
      <p:cxnSp>
        <p:nvCxnSpPr>
          <p:cNvPr id="48" name="Elbow Connector 155">
            <a:extLst>
              <a:ext uri="{FF2B5EF4-FFF2-40B4-BE49-F238E27FC236}">
                <a16:creationId xmlns:a16="http://schemas.microsoft.com/office/drawing/2014/main" id="{849D6331-BC16-DC69-D009-44ECFCB1BBF8}"/>
              </a:ext>
            </a:extLst>
          </p:cNvPr>
          <p:cNvCxnSpPr>
            <a:cxnSpLocks/>
          </p:cNvCxnSpPr>
          <p:nvPr/>
        </p:nvCxnSpPr>
        <p:spPr>
          <a:xfrm rot="16200000" flipH="1">
            <a:off x="1291796" y="3555416"/>
            <a:ext cx="458738" cy="188254"/>
          </a:xfrm>
          <a:prstGeom prst="bentConnector2">
            <a:avLst/>
          </a:prstGeom>
          <a:ln w="19050">
            <a:tailEnd type="triangle"/>
          </a:ln>
        </p:spPr>
        <p:style>
          <a:lnRef idx="2">
            <a:schemeClr val="dk1"/>
          </a:lnRef>
          <a:fillRef idx="0">
            <a:schemeClr val="dk1"/>
          </a:fillRef>
          <a:effectRef idx="1">
            <a:schemeClr val="dk1"/>
          </a:effectRef>
          <a:fontRef idx="minor">
            <a:schemeClr val="tx1"/>
          </a:fontRef>
        </p:style>
      </p:cxnSp>
      <p:sp>
        <p:nvSpPr>
          <p:cNvPr id="49" name="TextBox 158">
            <a:extLst>
              <a:ext uri="{FF2B5EF4-FFF2-40B4-BE49-F238E27FC236}">
                <a16:creationId xmlns:a16="http://schemas.microsoft.com/office/drawing/2014/main" id="{50DAA1B0-2753-BB75-21C4-E0834DF7B91D}"/>
              </a:ext>
            </a:extLst>
          </p:cNvPr>
          <p:cNvSpPr txBox="1"/>
          <p:nvPr/>
        </p:nvSpPr>
        <p:spPr>
          <a:xfrm rot="16200000">
            <a:off x="482429" y="3434465"/>
            <a:ext cx="1578552"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dirty="0"/>
              <a:t>Randomization</a:t>
            </a:r>
          </a:p>
        </p:txBody>
      </p:sp>
      <p:sp>
        <p:nvSpPr>
          <p:cNvPr id="50" name="TextBox 49">
            <a:extLst>
              <a:ext uri="{FF2B5EF4-FFF2-40B4-BE49-F238E27FC236}">
                <a16:creationId xmlns:a16="http://schemas.microsoft.com/office/drawing/2014/main" id="{65962A2F-B0E5-51F8-A3F9-93DC4D84A723}"/>
              </a:ext>
            </a:extLst>
          </p:cNvPr>
          <p:cNvSpPr txBox="1"/>
          <p:nvPr/>
        </p:nvSpPr>
        <p:spPr>
          <a:xfrm>
            <a:off x="1265512" y="5748451"/>
            <a:ext cx="5354719" cy="523220"/>
          </a:xfrm>
          <a:prstGeom prst="rect">
            <a:avLst/>
          </a:prstGeom>
          <a:noFill/>
        </p:spPr>
        <p:txBody>
          <a:bodyPr wrap="square" rtlCol="0">
            <a:spAutoFit/>
          </a:bodyPr>
          <a:lstStyle/>
          <a:p>
            <a:r>
              <a:rPr lang="en-US" sz="1400" b="1" dirty="0"/>
              <a:t>TTI: </a:t>
            </a:r>
            <a:r>
              <a:rPr lang="en-US" sz="1400" dirty="0"/>
              <a:t>Temporary Treatment Interruption </a:t>
            </a:r>
          </a:p>
          <a:p>
            <a:r>
              <a:rPr lang="en-US" sz="1400" i="1" dirty="0"/>
              <a:t>ART resumption at confirmed VL&gt;1,000c/ml</a:t>
            </a:r>
          </a:p>
        </p:txBody>
      </p:sp>
      <p:sp>
        <p:nvSpPr>
          <p:cNvPr id="51" name="TextBox 50">
            <a:extLst>
              <a:ext uri="{FF2B5EF4-FFF2-40B4-BE49-F238E27FC236}">
                <a16:creationId xmlns:a16="http://schemas.microsoft.com/office/drawing/2014/main" id="{B19A96AA-B7E8-20DB-5DCB-F60EBB1499F9}"/>
              </a:ext>
            </a:extLst>
          </p:cNvPr>
          <p:cNvSpPr txBox="1"/>
          <p:nvPr/>
        </p:nvSpPr>
        <p:spPr>
          <a:xfrm>
            <a:off x="6813209" y="5748451"/>
            <a:ext cx="4918715" cy="523220"/>
          </a:xfrm>
          <a:prstGeom prst="rect">
            <a:avLst/>
          </a:prstGeom>
          <a:noFill/>
        </p:spPr>
        <p:txBody>
          <a:bodyPr wrap="square" rtlCol="0">
            <a:spAutoFit/>
          </a:bodyPr>
          <a:lstStyle/>
          <a:p>
            <a:r>
              <a:rPr lang="en-US" sz="1400" b="1" dirty="0"/>
              <a:t>ATI: </a:t>
            </a:r>
            <a:r>
              <a:rPr lang="en-US" sz="1400" dirty="0"/>
              <a:t>Analytical Treatment interruption</a:t>
            </a:r>
          </a:p>
          <a:p>
            <a:r>
              <a:rPr lang="en-US" sz="1400" i="1" dirty="0"/>
              <a:t>ART resumption at VL&gt;1,000c/ml for 8 weeks</a:t>
            </a:r>
          </a:p>
        </p:txBody>
      </p:sp>
      <p:cxnSp>
        <p:nvCxnSpPr>
          <p:cNvPr id="52" name="Straight Connector 51">
            <a:extLst>
              <a:ext uri="{FF2B5EF4-FFF2-40B4-BE49-F238E27FC236}">
                <a16:creationId xmlns:a16="http://schemas.microsoft.com/office/drawing/2014/main" id="{4A9902E7-6068-8635-807D-F878DFD8070F}"/>
              </a:ext>
            </a:extLst>
          </p:cNvPr>
          <p:cNvCxnSpPr/>
          <p:nvPr/>
        </p:nvCxnSpPr>
        <p:spPr>
          <a:xfrm>
            <a:off x="1691340" y="2408827"/>
            <a:ext cx="0" cy="237744"/>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3" name="TextBox 20">
            <a:extLst>
              <a:ext uri="{FF2B5EF4-FFF2-40B4-BE49-F238E27FC236}">
                <a16:creationId xmlns:a16="http://schemas.microsoft.com/office/drawing/2014/main" id="{066DACB9-3F7A-BD58-2A74-DEC81CED9AF8}"/>
              </a:ext>
            </a:extLst>
          </p:cNvPr>
          <p:cNvSpPr txBox="1"/>
          <p:nvPr/>
        </p:nvSpPr>
        <p:spPr>
          <a:xfrm>
            <a:off x="1555607" y="2409122"/>
            <a:ext cx="401127"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dirty="0"/>
              <a:t>0</a:t>
            </a:r>
          </a:p>
        </p:txBody>
      </p:sp>
      <p:sp>
        <p:nvSpPr>
          <p:cNvPr id="54" name="TextBox 20">
            <a:extLst>
              <a:ext uri="{FF2B5EF4-FFF2-40B4-BE49-F238E27FC236}">
                <a16:creationId xmlns:a16="http://schemas.microsoft.com/office/drawing/2014/main" id="{3ABE099A-1649-113E-FD00-D19ABBDFB5D2}"/>
              </a:ext>
            </a:extLst>
          </p:cNvPr>
          <p:cNvSpPr txBox="1"/>
          <p:nvPr/>
        </p:nvSpPr>
        <p:spPr>
          <a:xfrm>
            <a:off x="2779318" y="2409122"/>
            <a:ext cx="401127"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dirty="0"/>
              <a:t>0</a:t>
            </a:r>
          </a:p>
        </p:txBody>
      </p:sp>
      <p:sp>
        <p:nvSpPr>
          <p:cNvPr id="55" name="TextBox 20">
            <a:extLst>
              <a:ext uri="{FF2B5EF4-FFF2-40B4-BE49-F238E27FC236}">
                <a16:creationId xmlns:a16="http://schemas.microsoft.com/office/drawing/2014/main" id="{04A52316-14D8-01E3-EF6C-92EC67D5BE99}"/>
              </a:ext>
            </a:extLst>
          </p:cNvPr>
          <p:cNvSpPr txBox="1"/>
          <p:nvPr/>
        </p:nvSpPr>
        <p:spPr>
          <a:xfrm>
            <a:off x="7101130" y="2423533"/>
            <a:ext cx="401127"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dirty="0"/>
              <a:t>0</a:t>
            </a:r>
          </a:p>
        </p:txBody>
      </p:sp>
      <p:sp>
        <p:nvSpPr>
          <p:cNvPr id="56" name="TextBox 20">
            <a:extLst>
              <a:ext uri="{FF2B5EF4-FFF2-40B4-BE49-F238E27FC236}">
                <a16:creationId xmlns:a16="http://schemas.microsoft.com/office/drawing/2014/main" id="{3D7FC79F-B5A3-A9F3-2005-D4512938E36D}"/>
              </a:ext>
            </a:extLst>
          </p:cNvPr>
          <p:cNvSpPr txBox="1"/>
          <p:nvPr/>
        </p:nvSpPr>
        <p:spPr>
          <a:xfrm>
            <a:off x="9064428" y="2416933"/>
            <a:ext cx="401127"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dirty="0"/>
              <a:t>0</a:t>
            </a:r>
          </a:p>
        </p:txBody>
      </p:sp>
      <p:sp>
        <p:nvSpPr>
          <p:cNvPr id="57" name="TextBox 20">
            <a:extLst>
              <a:ext uri="{FF2B5EF4-FFF2-40B4-BE49-F238E27FC236}">
                <a16:creationId xmlns:a16="http://schemas.microsoft.com/office/drawing/2014/main" id="{08FD27B8-A448-5D6B-27BF-E60C2F570449}"/>
              </a:ext>
            </a:extLst>
          </p:cNvPr>
          <p:cNvSpPr txBox="1"/>
          <p:nvPr/>
        </p:nvSpPr>
        <p:spPr>
          <a:xfrm>
            <a:off x="3510234" y="2403259"/>
            <a:ext cx="401127"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dirty="0"/>
              <a:t>1</a:t>
            </a:r>
          </a:p>
        </p:txBody>
      </p:sp>
      <p:pic>
        <p:nvPicPr>
          <p:cNvPr id="58" name="Graphic 57">
            <a:extLst>
              <a:ext uri="{FF2B5EF4-FFF2-40B4-BE49-F238E27FC236}">
                <a16:creationId xmlns:a16="http://schemas.microsoft.com/office/drawing/2014/main" id="{EA813359-8DC0-F5AD-0E76-418F96BF192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2700000" flipH="1">
            <a:off x="2607069" y="1764922"/>
            <a:ext cx="548640" cy="548640"/>
          </a:xfrm>
          <a:prstGeom prst="rect">
            <a:avLst/>
          </a:prstGeom>
        </p:spPr>
      </p:pic>
      <p:pic>
        <p:nvPicPr>
          <p:cNvPr id="59" name="Graphic 58">
            <a:extLst>
              <a:ext uri="{FF2B5EF4-FFF2-40B4-BE49-F238E27FC236}">
                <a16:creationId xmlns:a16="http://schemas.microsoft.com/office/drawing/2014/main" id="{DABC6A3B-2A9B-A886-60B4-C731742D6652}"/>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rot="2700000" flipH="1">
            <a:off x="6299830" y="2038265"/>
            <a:ext cx="548640" cy="548640"/>
          </a:xfrm>
          <a:prstGeom prst="rect">
            <a:avLst/>
          </a:prstGeom>
        </p:spPr>
      </p:pic>
      <p:pic>
        <p:nvPicPr>
          <p:cNvPr id="60" name="Graphic 59">
            <a:extLst>
              <a:ext uri="{FF2B5EF4-FFF2-40B4-BE49-F238E27FC236}">
                <a16:creationId xmlns:a16="http://schemas.microsoft.com/office/drawing/2014/main" id="{7207AA3E-F82B-BBF0-CDA7-0CABCEEAE6B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2700000" flipH="1">
            <a:off x="6964568" y="1801749"/>
            <a:ext cx="548640" cy="548640"/>
          </a:xfrm>
          <a:prstGeom prst="rect">
            <a:avLst/>
          </a:prstGeom>
        </p:spPr>
      </p:pic>
      <p:sp>
        <p:nvSpPr>
          <p:cNvPr id="61" name="TextBox 20">
            <a:extLst>
              <a:ext uri="{FF2B5EF4-FFF2-40B4-BE49-F238E27FC236}">
                <a16:creationId xmlns:a16="http://schemas.microsoft.com/office/drawing/2014/main" id="{C4560304-443C-953F-2E76-0163BFEE245D}"/>
              </a:ext>
            </a:extLst>
          </p:cNvPr>
          <p:cNvSpPr txBox="1"/>
          <p:nvPr/>
        </p:nvSpPr>
        <p:spPr>
          <a:xfrm>
            <a:off x="1244401" y="2976587"/>
            <a:ext cx="553527"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dirty="0"/>
              <a:t>20</a:t>
            </a:r>
          </a:p>
        </p:txBody>
      </p:sp>
      <p:sp>
        <p:nvSpPr>
          <p:cNvPr id="62" name="TextBox 158">
            <a:extLst>
              <a:ext uri="{FF2B5EF4-FFF2-40B4-BE49-F238E27FC236}">
                <a16:creationId xmlns:a16="http://schemas.microsoft.com/office/drawing/2014/main" id="{4E509C2F-8922-7C68-7B49-BFEDD1FA6297}"/>
              </a:ext>
            </a:extLst>
          </p:cNvPr>
          <p:cNvSpPr txBox="1"/>
          <p:nvPr/>
        </p:nvSpPr>
        <p:spPr>
          <a:xfrm>
            <a:off x="608169" y="4269635"/>
            <a:ext cx="1578552"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dirty="0"/>
              <a:t>Exploratory Arm 8</a:t>
            </a:r>
          </a:p>
        </p:txBody>
      </p:sp>
      <p:sp>
        <p:nvSpPr>
          <p:cNvPr id="63" name="TextBox 20">
            <a:extLst>
              <a:ext uri="{FF2B5EF4-FFF2-40B4-BE49-F238E27FC236}">
                <a16:creationId xmlns:a16="http://schemas.microsoft.com/office/drawing/2014/main" id="{4882187E-ED5E-EDEE-6BEB-B052D7BA873E}"/>
              </a:ext>
            </a:extLst>
          </p:cNvPr>
          <p:cNvSpPr txBox="1"/>
          <p:nvPr/>
        </p:nvSpPr>
        <p:spPr>
          <a:xfrm>
            <a:off x="6707816" y="2421221"/>
            <a:ext cx="591939"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dirty="0"/>
              <a:t>22/30</a:t>
            </a:r>
          </a:p>
        </p:txBody>
      </p:sp>
      <p:sp>
        <p:nvSpPr>
          <p:cNvPr id="64" name="TextBox 63">
            <a:extLst>
              <a:ext uri="{FF2B5EF4-FFF2-40B4-BE49-F238E27FC236}">
                <a16:creationId xmlns:a16="http://schemas.microsoft.com/office/drawing/2014/main" id="{064AB48C-74AF-62B5-E84F-2D1986C3D4DA}"/>
              </a:ext>
            </a:extLst>
          </p:cNvPr>
          <p:cNvSpPr txBox="1"/>
          <p:nvPr/>
        </p:nvSpPr>
        <p:spPr>
          <a:xfrm>
            <a:off x="8722637" y="2729439"/>
            <a:ext cx="3077381" cy="276999"/>
          </a:xfrm>
          <a:prstGeom prst="rect">
            <a:avLst/>
          </a:prstGeom>
          <a:solidFill>
            <a:schemeClr val="bg1"/>
          </a:solidFill>
        </p:spPr>
        <p:txBody>
          <a:bodyPr wrap="none" rtlCol="0">
            <a:spAutoFit/>
          </a:bodyPr>
          <a:lstStyle/>
          <a:p>
            <a:r>
              <a:rPr lang="en-US" sz="1200" b="1" dirty="0">
                <a:latin typeface="-apple-system"/>
              </a:rPr>
              <a:t>*</a:t>
            </a:r>
            <a:r>
              <a:rPr lang="en-US" sz="1200" b="0" i="0" dirty="0">
                <a:effectLst/>
                <a:latin typeface="-apple-system"/>
              </a:rPr>
              <a:t>ART resumption may occur earlier than wk50</a:t>
            </a:r>
          </a:p>
        </p:txBody>
      </p:sp>
      <p:sp>
        <p:nvSpPr>
          <p:cNvPr id="65" name="TextBox 64">
            <a:extLst>
              <a:ext uri="{FF2B5EF4-FFF2-40B4-BE49-F238E27FC236}">
                <a16:creationId xmlns:a16="http://schemas.microsoft.com/office/drawing/2014/main" id="{5DC6BF6D-30E0-6C87-1851-A4DF899D55D7}"/>
              </a:ext>
            </a:extLst>
          </p:cNvPr>
          <p:cNvSpPr txBox="1"/>
          <p:nvPr/>
        </p:nvSpPr>
        <p:spPr>
          <a:xfrm>
            <a:off x="2924397" y="1809361"/>
            <a:ext cx="1173718" cy="461665"/>
          </a:xfrm>
          <a:prstGeom prst="rect">
            <a:avLst/>
          </a:prstGeom>
          <a:noFill/>
        </p:spPr>
        <p:txBody>
          <a:bodyPr wrap="none" rtlCol="0">
            <a:spAutoFit/>
          </a:bodyPr>
          <a:lstStyle/>
          <a:p>
            <a:pPr algn="ctr"/>
            <a:r>
              <a:rPr lang="en-US" sz="1200" dirty="0">
                <a:solidFill>
                  <a:srgbClr val="7C3637"/>
                </a:solidFill>
              </a:rPr>
              <a:t>VRC07-523LS</a:t>
            </a:r>
          </a:p>
          <a:p>
            <a:pPr algn="ctr"/>
            <a:r>
              <a:rPr lang="en-US" sz="1200" dirty="0">
                <a:solidFill>
                  <a:srgbClr val="7C3637"/>
                </a:solidFill>
              </a:rPr>
              <a:t>PGDM1400LS</a:t>
            </a:r>
          </a:p>
        </p:txBody>
      </p:sp>
      <p:sp>
        <p:nvSpPr>
          <p:cNvPr id="66" name="TextBox 65">
            <a:extLst>
              <a:ext uri="{FF2B5EF4-FFF2-40B4-BE49-F238E27FC236}">
                <a16:creationId xmlns:a16="http://schemas.microsoft.com/office/drawing/2014/main" id="{4A630462-CCDA-B9A1-BB3A-A860CF0ABB8C}"/>
              </a:ext>
            </a:extLst>
          </p:cNvPr>
          <p:cNvSpPr txBox="1"/>
          <p:nvPr/>
        </p:nvSpPr>
        <p:spPr>
          <a:xfrm>
            <a:off x="4301562" y="1557982"/>
            <a:ext cx="974018" cy="461665"/>
          </a:xfrm>
          <a:prstGeom prst="rect">
            <a:avLst/>
          </a:prstGeom>
          <a:noFill/>
        </p:spPr>
        <p:txBody>
          <a:bodyPr wrap="square" rtlCol="0">
            <a:spAutoFit/>
          </a:bodyPr>
          <a:lstStyle/>
          <a:p>
            <a:pPr algn="ctr"/>
            <a:r>
              <a:rPr lang="en-US" sz="1200" dirty="0">
                <a:solidFill>
                  <a:schemeClr val="accent1">
                    <a:lumMod val="75000"/>
                  </a:schemeClr>
                </a:solidFill>
              </a:rPr>
              <a:t>ChAdOx1 </a:t>
            </a:r>
          </a:p>
          <a:p>
            <a:pPr algn="ctr"/>
            <a:r>
              <a:rPr lang="en-US" sz="1200" dirty="0">
                <a:solidFill>
                  <a:schemeClr val="accent1">
                    <a:lumMod val="75000"/>
                  </a:schemeClr>
                </a:solidFill>
              </a:rPr>
              <a:t>C1 C62</a:t>
            </a:r>
          </a:p>
        </p:txBody>
      </p:sp>
      <p:sp>
        <p:nvSpPr>
          <p:cNvPr id="67" name="TextBox 66">
            <a:extLst>
              <a:ext uri="{FF2B5EF4-FFF2-40B4-BE49-F238E27FC236}">
                <a16:creationId xmlns:a16="http://schemas.microsoft.com/office/drawing/2014/main" id="{26AC2C1D-F1E4-80FA-DEEE-6529718126CE}"/>
              </a:ext>
            </a:extLst>
          </p:cNvPr>
          <p:cNvSpPr txBox="1"/>
          <p:nvPr/>
        </p:nvSpPr>
        <p:spPr>
          <a:xfrm>
            <a:off x="5613236" y="1525161"/>
            <a:ext cx="1163652" cy="461665"/>
          </a:xfrm>
          <a:prstGeom prst="rect">
            <a:avLst/>
          </a:prstGeom>
          <a:noFill/>
        </p:spPr>
        <p:txBody>
          <a:bodyPr wrap="none" rtlCol="0">
            <a:spAutoFit/>
          </a:bodyPr>
          <a:lstStyle/>
          <a:p>
            <a:pPr algn="ctr"/>
            <a:r>
              <a:rPr lang="en-US" sz="1200" dirty="0">
                <a:solidFill>
                  <a:schemeClr val="accent3">
                    <a:lumMod val="75000"/>
                  </a:schemeClr>
                </a:solidFill>
              </a:rPr>
              <a:t>MVA M4</a:t>
            </a:r>
          </a:p>
          <a:p>
            <a:pPr algn="ctr"/>
            <a:r>
              <a:rPr lang="en-US" sz="1200" dirty="0">
                <a:solidFill>
                  <a:schemeClr val="accent3">
                    <a:lumMod val="75000"/>
                  </a:schemeClr>
                </a:solidFill>
              </a:rPr>
              <a:t>A244 + ALF-Q</a:t>
            </a:r>
          </a:p>
        </p:txBody>
      </p:sp>
      <p:sp>
        <p:nvSpPr>
          <p:cNvPr id="68" name="TextBox 67">
            <a:extLst>
              <a:ext uri="{FF2B5EF4-FFF2-40B4-BE49-F238E27FC236}">
                <a16:creationId xmlns:a16="http://schemas.microsoft.com/office/drawing/2014/main" id="{81E44008-A9BF-691E-3CBC-B019212C2867}"/>
              </a:ext>
            </a:extLst>
          </p:cNvPr>
          <p:cNvSpPr txBox="1"/>
          <p:nvPr/>
        </p:nvSpPr>
        <p:spPr>
          <a:xfrm>
            <a:off x="7279124" y="1846188"/>
            <a:ext cx="1173718" cy="461665"/>
          </a:xfrm>
          <a:prstGeom prst="rect">
            <a:avLst/>
          </a:prstGeom>
          <a:noFill/>
        </p:spPr>
        <p:txBody>
          <a:bodyPr wrap="none" rtlCol="0">
            <a:spAutoFit/>
          </a:bodyPr>
          <a:lstStyle/>
          <a:p>
            <a:pPr algn="ctr"/>
            <a:r>
              <a:rPr lang="en-US" sz="1200" dirty="0">
                <a:solidFill>
                  <a:srgbClr val="7C3637"/>
                </a:solidFill>
              </a:rPr>
              <a:t>VRC07-523LS</a:t>
            </a:r>
          </a:p>
          <a:p>
            <a:pPr algn="ctr"/>
            <a:r>
              <a:rPr lang="en-US" sz="1200" dirty="0">
                <a:solidFill>
                  <a:srgbClr val="7C3637"/>
                </a:solidFill>
              </a:rPr>
              <a:t>PGDM1400LS</a:t>
            </a:r>
          </a:p>
        </p:txBody>
      </p:sp>
      <p:sp>
        <p:nvSpPr>
          <p:cNvPr id="70" name="Flowchart: Alternate Process 69">
            <a:extLst>
              <a:ext uri="{FF2B5EF4-FFF2-40B4-BE49-F238E27FC236}">
                <a16:creationId xmlns:a16="http://schemas.microsoft.com/office/drawing/2014/main" id="{6DB84A30-120B-9FBD-34A5-116CCA5E2285}"/>
              </a:ext>
            </a:extLst>
          </p:cNvPr>
          <p:cNvSpPr/>
          <p:nvPr/>
        </p:nvSpPr>
        <p:spPr>
          <a:xfrm>
            <a:off x="11104028" y="3646556"/>
            <a:ext cx="934035" cy="380999"/>
          </a:xfrm>
          <a:prstGeom prst="flowChartAlternateProcess">
            <a:avLst/>
          </a:prstGeom>
          <a:solidFill>
            <a:srgbClr val="D197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RV254</a:t>
            </a:r>
          </a:p>
        </p:txBody>
      </p:sp>
      <p:sp>
        <p:nvSpPr>
          <p:cNvPr id="71" name="Flowchart: Alternate Process 70">
            <a:extLst>
              <a:ext uri="{FF2B5EF4-FFF2-40B4-BE49-F238E27FC236}">
                <a16:creationId xmlns:a16="http://schemas.microsoft.com/office/drawing/2014/main" id="{936E6D16-FC7E-5097-60BD-8817A607D855}"/>
              </a:ext>
            </a:extLst>
          </p:cNvPr>
          <p:cNvSpPr/>
          <p:nvPr/>
        </p:nvSpPr>
        <p:spPr>
          <a:xfrm>
            <a:off x="202300" y="3406054"/>
            <a:ext cx="934035" cy="380999"/>
          </a:xfrm>
          <a:prstGeom prst="flowChartAlternateProcess">
            <a:avLst/>
          </a:prstGeom>
          <a:solidFill>
            <a:srgbClr val="D197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RV254</a:t>
            </a:r>
          </a:p>
        </p:txBody>
      </p:sp>
      <p:grpSp>
        <p:nvGrpSpPr>
          <p:cNvPr id="72" name="Group 71">
            <a:extLst>
              <a:ext uri="{FF2B5EF4-FFF2-40B4-BE49-F238E27FC236}">
                <a16:creationId xmlns:a16="http://schemas.microsoft.com/office/drawing/2014/main" id="{3D176839-6CCB-2FC2-180B-33BC9BF232BB}"/>
              </a:ext>
            </a:extLst>
          </p:cNvPr>
          <p:cNvGrpSpPr/>
          <p:nvPr/>
        </p:nvGrpSpPr>
        <p:grpSpPr>
          <a:xfrm>
            <a:off x="7255459" y="4636307"/>
            <a:ext cx="1904008" cy="276999"/>
            <a:chOff x="7679863" y="4121132"/>
            <a:chExt cx="2927721" cy="276999"/>
          </a:xfrm>
        </p:grpSpPr>
        <p:cxnSp>
          <p:nvCxnSpPr>
            <p:cNvPr id="73" name="Straight Connector 72">
              <a:extLst>
                <a:ext uri="{FF2B5EF4-FFF2-40B4-BE49-F238E27FC236}">
                  <a16:creationId xmlns:a16="http://schemas.microsoft.com/office/drawing/2014/main" id="{2CE47227-2C21-5DAC-97AD-BE69A0DD1739}"/>
                </a:ext>
              </a:extLst>
            </p:cNvPr>
            <p:cNvCxnSpPr>
              <a:cxnSpLocks/>
              <a:endCxn id="75" idx="1"/>
            </p:cNvCxnSpPr>
            <p:nvPr/>
          </p:nvCxnSpPr>
          <p:spPr>
            <a:xfrm>
              <a:off x="7679863" y="4259632"/>
              <a:ext cx="672725" cy="0"/>
            </a:xfrm>
            <a:prstGeom prst="line">
              <a:avLst/>
            </a:prstGeom>
            <a:ln>
              <a:solidFill>
                <a:srgbClr val="7F7F7F"/>
              </a:solidFill>
              <a:headEnd type="ova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BE8D4A57-04E9-7C20-982B-80D72F7B127C}"/>
                </a:ext>
              </a:extLst>
            </p:cNvPr>
            <p:cNvCxnSpPr>
              <a:cxnSpLocks/>
              <a:stCxn id="75" idx="3"/>
            </p:cNvCxnSpPr>
            <p:nvPr/>
          </p:nvCxnSpPr>
          <p:spPr>
            <a:xfrm>
              <a:off x="10145896" y="4259632"/>
              <a:ext cx="461688" cy="0"/>
            </a:xfrm>
            <a:prstGeom prst="line">
              <a:avLst/>
            </a:prstGeom>
            <a:ln>
              <a:solidFill>
                <a:srgbClr val="7F7F7F"/>
              </a:solidFill>
              <a:tailEnd type="oval"/>
            </a:ln>
          </p:spPr>
          <p:style>
            <a:lnRef idx="1">
              <a:schemeClr val="accent1"/>
            </a:lnRef>
            <a:fillRef idx="0">
              <a:schemeClr val="accent1"/>
            </a:fillRef>
            <a:effectRef idx="0">
              <a:schemeClr val="accent1"/>
            </a:effectRef>
            <a:fontRef idx="minor">
              <a:schemeClr val="tx1"/>
            </a:fontRef>
          </p:style>
        </p:cxnSp>
        <p:sp>
          <p:nvSpPr>
            <p:cNvPr id="75" name="TextBox 35">
              <a:extLst>
                <a:ext uri="{FF2B5EF4-FFF2-40B4-BE49-F238E27FC236}">
                  <a16:creationId xmlns:a16="http://schemas.microsoft.com/office/drawing/2014/main" id="{38B3B9F9-06FB-0CC5-E820-CF0AAE912E1A}"/>
                </a:ext>
              </a:extLst>
            </p:cNvPr>
            <p:cNvSpPr txBox="1"/>
            <p:nvPr/>
          </p:nvSpPr>
          <p:spPr>
            <a:xfrm>
              <a:off x="8352588" y="4121132"/>
              <a:ext cx="1793307"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dirty="0">
                  <a:solidFill>
                    <a:srgbClr val="7F7F7F"/>
                  </a:solidFill>
                </a:rPr>
                <a:t>Step 3</a:t>
              </a:r>
            </a:p>
          </p:txBody>
        </p:sp>
      </p:grpSp>
      <p:sp>
        <p:nvSpPr>
          <p:cNvPr id="76" name="TextBox 75">
            <a:extLst>
              <a:ext uri="{FF2B5EF4-FFF2-40B4-BE49-F238E27FC236}">
                <a16:creationId xmlns:a16="http://schemas.microsoft.com/office/drawing/2014/main" id="{AD795E91-5952-FB52-B816-A5E543D26BBA}"/>
              </a:ext>
            </a:extLst>
          </p:cNvPr>
          <p:cNvSpPr txBox="1"/>
          <p:nvPr/>
        </p:nvSpPr>
        <p:spPr>
          <a:xfrm>
            <a:off x="8975827" y="1259697"/>
            <a:ext cx="2756097" cy="783193"/>
          </a:xfrm>
          <a:prstGeom prst="roundRect">
            <a:avLst/>
          </a:prstGeom>
          <a:solidFill>
            <a:srgbClr val="67151F"/>
          </a:solidFill>
          <a:ln>
            <a:noFill/>
          </a:ln>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en-US" sz="2000" b="1" dirty="0"/>
              <a:t>First enrollment: </a:t>
            </a:r>
          </a:p>
          <a:p>
            <a:pPr algn="ctr"/>
            <a:r>
              <a:rPr lang="en-US" sz="2000" dirty="0"/>
              <a:t>September 1</a:t>
            </a:r>
            <a:r>
              <a:rPr lang="en-US" sz="2000" baseline="30000" dirty="0"/>
              <a:t>st </a:t>
            </a:r>
            <a:r>
              <a:rPr lang="en-US" sz="2000" dirty="0"/>
              <a:t>2025 </a:t>
            </a:r>
          </a:p>
        </p:txBody>
      </p:sp>
      <p:grpSp>
        <p:nvGrpSpPr>
          <p:cNvPr id="23" name="Group 22">
            <a:extLst>
              <a:ext uri="{FF2B5EF4-FFF2-40B4-BE49-F238E27FC236}">
                <a16:creationId xmlns:a16="http://schemas.microsoft.com/office/drawing/2014/main" id="{33594DAE-C721-F901-55A9-CF8997411CA9}"/>
              </a:ext>
            </a:extLst>
          </p:cNvPr>
          <p:cNvGrpSpPr/>
          <p:nvPr/>
        </p:nvGrpSpPr>
        <p:grpSpPr>
          <a:xfrm>
            <a:off x="2876709" y="4636307"/>
            <a:ext cx="4374033" cy="276999"/>
            <a:chOff x="2263381" y="3713182"/>
            <a:chExt cx="3039094" cy="276999"/>
          </a:xfrm>
        </p:grpSpPr>
        <p:sp>
          <p:nvSpPr>
            <p:cNvPr id="26" name="TextBox 32">
              <a:extLst>
                <a:ext uri="{FF2B5EF4-FFF2-40B4-BE49-F238E27FC236}">
                  <a16:creationId xmlns:a16="http://schemas.microsoft.com/office/drawing/2014/main" id="{9804D2A8-E984-D1DF-EE53-0D38475CA7D0}"/>
                </a:ext>
              </a:extLst>
            </p:cNvPr>
            <p:cNvSpPr txBox="1"/>
            <p:nvPr/>
          </p:nvSpPr>
          <p:spPr>
            <a:xfrm>
              <a:off x="3204724" y="3713182"/>
              <a:ext cx="1095487"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b="1" dirty="0">
                  <a:solidFill>
                    <a:srgbClr val="67151F"/>
                  </a:solidFill>
                </a:rPr>
                <a:t>Step 2</a:t>
              </a:r>
            </a:p>
          </p:txBody>
        </p:sp>
        <p:cxnSp>
          <p:nvCxnSpPr>
            <p:cNvPr id="24" name="Straight Connector 23">
              <a:extLst>
                <a:ext uri="{FF2B5EF4-FFF2-40B4-BE49-F238E27FC236}">
                  <a16:creationId xmlns:a16="http://schemas.microsoft.com/office/drawing/2014/main" id="{7C0D6994-DBC1-C474-C5F6-E48F5982A402}"/>
                </a:ext>
              </a:extLst>
            </p:cNvPr>
            <p:cNvCxnSpPr>
              <a:cxnSpLocks/>
              <a:endCxn id="26" idx="1"/>
            </p:cNvCxnSpPr>
            <p:nvPr/>
          </p:nvCxnSpPr>
          <p:spPr>
            <a:xfrm>
              <a:off x="2263381" y="3851682"/>
              <a:ext cx="941343" cy="0"/>
            </a:xfrm>
            <a:prstGeom prst="line">
              <a:avLst/>
            </a:prstGeom>
            <a:ln w="25400">
              <a:solidFill>
                <a:srgbClr val="67151F"/>
              </a:solidFill>
              <a:headEnd type="ova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1722A6-C89F-3EA0-7ABB-516211A4ACC4}"/>
                </a:ext>
              </a:extLst>
            </p:cNvPr>
            <p:cNvCxnSpPr>
              <a:cxnSpLocks/>
              <a:stCxn id="26" idx="3"/>
            </p:cNvCxnSpPr>
            <p:nvPr/>
          </p:nvCxnSpPr>
          <p:spPr>
            <a:xfrm>
              <a:off x="4300211" y="3851682"/>
              <a:ext cx="1002264" cy="4020"/>
            </a:xfrm>
            <a:prstGeom prst="line">
              <a:avLst/>
            </a:prstGeom>
            <a:ln w="25400">
              <a:solidFill>
                <a:srgbClr val="67151F"/>
              </a:solidFill>
              <a:tailEnd type="oval"/>
            </a:ln>
          </p:spPr>
          <p:style>
            <a:lnRef idx="1">
              <a:schemeClr val="accent1"/>
            </a:lnRef>
            <a:fillRef idx="0">
              <a:schemeClr val="accent1"/>
            </a:fillRef>
            <a:effectRef idx="0">
              <a:schemeClr val="accent1"/>
            </a:effectRef>
            <a:fontRef idx="minor">
              <a:schemeClr val="tx1"/>
            </a:fontRef>
          </p:style>
        </p:cxnSp>
      </p:grpSp>
      <p:cxnSp>
        <p:nvCxnSpPr>
          <p:cNvPr id="6" name="Connector: Curved 5">
            <a:extLst>
              <a:ext uri="{FF2B5EF4-FFF2-40B4-BE49-F238E27FC236}">
                <a16:creationId xmlns:a16="http://schemas.microsoft.com/office/drawing/2014/main" id="{0D86446A-F5BA-1E69-E4C1-32F1575D4BED}"/>
              </a:ext>
            </a:extLst>
          </p:cNvPr>
          <p:cNvCxnSpPr>
            <a:cxnSpLocks/>
            <a:stCxn id="16" idx="2"/>
            <a:endCxn id="19" idx="1"/>
          </p:cNvCxnSpPr>
          <p:nvPr/>
        </p:nvCxnSpPr>
        <p:spPr>
          <a:xfrm rot="16200000" flipH="1">
            <a:off x="8384248" y="3867235"/>
            <a:ext cx="1095510" cy="1423580"/>
          </a:xfrm>
          <a:prstGeom prst="curvedConnector2">
            <a:avLst/>
          </a:prstGeom>
          <a:ln>
            <a:solidFill>
              <a:schemeClr val="accent4"/>
            </a:solidFill>
            <a:headEnd type="none"/>
            <a:tailEnd type="arrow"/>
          </a:ln>
          <a:effectLst/>
        </p:spPr>
        <p:style>
          <a:lnRef idx="2">
            <a:schemeClr val="accent1"/>
          </a:lnRef>
          <a:fillRef idx="0">
            <a:schemeClr val="accent1"/>
          </a:fillRef>
          <a:effectRef idx="1">
            <a:schemeClr val="accent1"/>
          </a:effectRef>
          <a:fontRef idx="minor">
            <a:schemeClr val="tx1"/>
          </a:fontRef>
        </p:style>
      </p:cxnSp>
      <p:grpSp>
        <p:nvGrpSpPr>
          <p:cNvPr id="31" name="Group 30">
            <a:extLst>
              <a:ext uri="{FF2B5EF4-FFF2-40B4-BE49-F238E27FC236}">
                <a16:creationId xmlns:a16="http://schemas.microsoft.com/office/drawing/2014/main" id="{6567131B-C454-7EE6-975C-4851959D3B4A}"/>
              </a:ext>
            </a:extLst>
          </p:cNvPr>
          <p:cNvGrpSpPr/>
          <p:nvPr/>
        </p:nvGrpSpPr>
        <p:grpSpPr>
          <a:xfrm>
            <a:off x="9159468" y="4636307"/>
            <a:ext cx="1838592" cy="276999"/>
            <a:chOff x="2263381" y="3713182"/>
            <a:chExt cx="3039094" cy="276999"/>
          </a:xfrm>
        </p:grpSpPr>
        <p:cxnSp>
          <p:nvCxnSpPr>
            <p:cNvPr id="32" name="Straight Connector 31">
              <a:extLst>
                <a:ext uri="{FF2B5EF4-FFF2-40B4-BE49-F238E27FC236}">
                  <a16:creationId xmlns:a16="http://schemas.microsoft.com/office/drawing/2014/main" id="{8B6468E3-66A1-B141-6511-E50152E07962}"/>
                </a:ext>
              </a:extLst>
            </p:cNvPr>
            <p:cNvCxnSpPr>
              <a:cxnSpLocks/>
              <a:endCxn id="34" idx="1"/>
            </p:cNvCxnSpPr>
            <p:nvPr/>
          </p:nvCxnSpPr>
          <p:spPr>
            <a:xfrm>
              <a:off x="2263381" y="3851682"/>
              <a:ext cx="1063992" cy="0"/>
            </a:xfrm>
            <a:prstGeom prst="line">
              <a:avLst/>
            </a:prstGeom>
            <a:ln w="25400">
              <a:solidFill>
                <a:srgbClr val="67151F"/>
              </a:solidFill>
              <a:headEnd type="ova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E525C14-BEF4-EDC6-0315-D0C4B3A872C1}"/>
                </a:ext>
              </a:extLst>
            </p:cNvPr>
            <p:cNvCxnSpPr>
              <a:cxnSpLocks/>
              <a:stCxn id="34" idx="3"/>
            </p:cNvCxnSpPr>
            <p:nvPr/>
          </p:nvCxnSpPr>
          <p:spPr>
            <a:xfrm>
              <a:off x="4478424" y="3851682"/>
              <a:ext cx="824051" cy="4020"/>
            </a:xfrm>
            <a:prstGeom prst="line">
              <a:avLst/>
            </a:prstGeom>
            <a:ln w="25400">
              <a:solidFill>
                <a:srgbClr val="67151F"/>
              </a:solidFill>
              <a:tailEnd type="oval"/>
            </a:ln>
          </p:spPr>
          <p:style>
            <a:lnRef idx="1">
              <a:schemeClr val="accent1"/>
            </a:lnRef>
            <a:fillRef idx="0">
              <a:schemeClr val="accent1"/>
            </a:fillRef>
            <a:effectRef idx="0">
              <a:schemeClr val="accent1"/>
            </a:effectRef>
            <a:fontRef idx="minor">
              <a:schemeClr val="tx1"/>
            </a:fontRef>
          </p:style>
        </p:cxnSp>
        <p:sp>
          <p:nvSpPr>
            <p:cNvPr id="34" name="TextBox 32">
              <a:extLst>
                <a:ext uri="{FF2B5EF4-FFF2-40B4-BE49-F238E27FC236}">
                  <a16:creationId xmlns:a16="http://schemas.microsoft.com/office/drawing/2014/main" id="{F3A44322-FCA7-7E74-02A6-221965E10F84}"/>
                </a:ext>
              </a:extLst>
            </p:cNvPr>
            <p:cNvSpPr txBox="1"/>
            <p:nvPr/>
          </p:nvSpPr>
          <p:spPr>
            <a:xfrm>
              <a:off x="3327373" y="3713182"/>
              <a:ext cx="1151052"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200" b="1" dirty="0">
                  <a:solidFill>
                    <a:srgbClr val="67151F"/>
                  </a:solidFill>
                </a:rPr>
                <a:t>Step 4</a:t>
              </a:r>
            </a:p>
          </p:txBody>
        </p:sp>
      </p:grpSp>
      <p:grpSp>
        <p:nvGrpSpPr>
          <p:cNvPr id="84" name="Group 83">
            <a:extLst>
              <a:ext uri="{FF2B5EF4-FFF2-40B4-BE49-F238E27FC236}">
                <a16:creationId xmlns:a16="http://schemas.microsoft.com/office/drawing/2014/main" id="{9A747DBC-33B7-8CD0-DFCA-5EBA7D750FC9}"/>
              </a:ext>
            </a:extLst>
          </p:cNvPr>
          <p:cNvGrpSpPr/>
          <p:nvPr/>
        </p:nvGrpSpPr>
        <p:grpSpPr>
          <a:xfrm>
            <a:off x="838200" y="5305867"/>
            <a:ext cx="11199863" cy="1106084"/>
            <a:chOff x="838200" y="5305867"/>
            <a:chExt cx="11199863" cy="1106084"/>
          </a:xfrm>
        </p:grpSpPr>
        <p:sp>
          <p:nvSpPr>
            <p:cNvPr id="2" name="Rectangle 1">
              <a:extLst>
                <a:ext uri="{FF2B5EF4-FFF2-40B4-BE49-F238E27FC236}">
                  <a16:creationId xmlns:a16="http://schemas.microsoft.com/office/drawing/2014/main" id="{C411BF62-32A8-FE6D-606E-A96FEC0931D5}"/>
                </a:ext>
              </a:extLst>
            </p:cNvPr>
            <p:cNvSpPr/>
            <p:nvPr/>
          </p:nvSpPr>
          <p:spPr>
            <a:xfrm>
              <a:off x="838200" y="5441795"/>
              <a:ext cx="11199863" cy="970156"/>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cxnSp>
          <p:nvCxnSpPr>
            <p:cNvPr id="69" name="Straight Arrow Connector 68">
              <a:extLst>
                <a:ext uri="{FF2B5EF4-FFF2-40B4-BE49-F238E27FC236}">
                  <a16:creationId xmlns:a16="http://schemas.microsoft.com/office/drawing/2014/main" id="{708E0ACB-86DE-0563-629C-5FE273136496}"/>
                </a:ext>
              </a:extLst>
            </p:cNvPr>
            <p:cNvCxnSpPr>
              <a:cxnSpLocks/>
            </p:cNvCxnSpPr>
            <p:nvPr/>
          </p:nvCxnSpPr>
          <p:spPr>
            <a:xfrm flipV="1">
              <a:off x="8535518" y="5306726"/>
              <a:ext cx="0" cy="787359"/>
            </a:xfrm>
            <a:prstGeom prst="straightConnector1">
              <a:avLst/>
            </a:prstGeom>
            <a:ln w="152400">
              <a:solidFill>
                <a:srgbClr val="FFC629"/>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8C576345-3B18-862D-4873-F93D9468BC6A}"/>
                </a:ext>
              </a:extLst>
            </p:cNvPr>
            <p:cNvCxnSpPr>
              <a:cxnSpLocks/>
            </p:cNvCxnSpPr>
            <p:nvPr/>
          </p:nvCxnSpPr>
          <p:spPr>
            <a:xfrm flipV="1">
              <a:off x="3327264" y="5375747"/>
              <a:ext cx="0" cy="787359"/>
            </a:xfrm>
            <a:prstGeom prst="straightConnector1">
              <a:avLst/>
            </a:prstGeom>
            <a:ln w="152400">
              <a:solidFill>
                <a:srgbClr val="FFC629"/>
              </a:solidFill>
              <a:tailEnd type="triangle"/>
            </a:ln>
          </p:spPr>
          <p:style>
            <a:lnRef idx="1">
              <a:schemeClr val="accent1"/>
            </a:lnRef>
            <a:fillRef idx="0">
              <a:schemeClr val="accent1"/>
            </a:fillRef>
            <a:effectRef idx="0">
              <a:schemeClr val="accent1"/>
            </a:effectRef>
            <a:fontRef idx="minor">
              <a:schemeClr val="tx1"/>
            </a:fontRef>
          </p:style>
        </p:cxnSp>
        <p:cxnSp>
          <p:nvCxnSpPr>
            <p:cNvPr id="78" name="Straight Arrow Connector 77">
              <a:extLst>
                <a:ext uri="{FF2B5EF4-FFF2-40B4-BE49-F238E27FC236}">
                  <a16:creationId xmlns:a16="http://schemas.microsoft.com/office/drawing/2014/main" id="{2E4E42DC-A0BB-6C36-285B-C7630ED8D4EB}"/>
                </a:ext>
              </a:extLst>
            </p:cNvPr>
            <p:cNvCxnSpPr>
              <a:cxnSpLocks/>
            </p:cNvCxnSpPr>
            <p:nvPr/>
          </p:nvCxnSpPr>
          <p:spPr>
            <a:xfrm flipV="1">
              <a:off x="9465000" y="5318182"/>
              <a:ext cx="0" cy="787359"/>
            </a:xfrm>
            <a:prstGeom prst="straightConnector1">
              <a:avLst/>
            </a:prstGeom>
            <a:ln w="152400">
              <a:solidFill>
                <a:srgbClr val="FFC629"/>
              </a:solidFill>
              <a:tailEnd type="triangle"/>
            </a:ln>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DD6156D1-94DA-2DCF-9EF0-A74E6DCB8B28}"/>
                </a:ext>
              </a:extLst>
            </p:cNvPr>
            <p:cNvSpPr txBox="1"/>
            <p:nvPr/>
          </p:nvSpPr>
          <p:spPr>
            <a:xfrm>
              <a:off x="2988109" y="5563460"/>
              <a:ext cx="700270" cy="569387"/>
            </a:xfrm>
            <a:prstGeom prst="rect">
              <a:avLst/>
            </a:prstGeom>
            <a:noFill/>
          </p:spPr>
          <p:txBody>
            <a:bodyPr wrap="square" rtlCol="0">
              <a:spAutoFit/>
            </a:bodyPr>
            <a:lstStyle/>
            <a:p>
              <a:pPr algn="ctr"/>
              <a:r>
                <a:rPr lang="en-US" sz="1100" b="1" dirty="0">
                  <a:solidFill>
                    <a:srgbClr val="67151F"/>
                  </a:solidFill>
                  <a:latin typeface="Franklin Gothic Book" panose="020B0503020102020204" pitchFamily="34" charset="0"/>
                </a:rPr>
                <a:t>LP / MRI</a:t>
              </a:r>
            </a:p>
            <a:p>
              <a:pPr algn="ctr"/>
              <a:r>
                <a:rPr lang="en-US" sz="1000" b="1" dirty="0">
                  <a:latin typeface="Franklin Gothic Book" panose="020B0503020102020204" pitchFamily="34" charset="0"/>
                </a:rPr>
                <a:t>Step 2 </a:t>
              </a:r>
              <a:r>
                <a:rPr lang="en-US" sz="1000" dirty="0">
                  <a:latin typeface="Franklin Gothic Book" panose="020B0503020102020204" pitchFamily="34" charset="0"/>
                </a:rPr>
                <a:t>Week 1</a:t>
              </a:r>
            </a:p>
          </p:txBody>
        </p:sp>
        <p:cxnSp>
          <p:nvCxnSpPr>
            <p:cNvPr id="80" name="Straight Arrow Connector 79">
              <a:extLst>
                <a:ext uri="{FF2B5EF4-FFF2-40B4-BE49-F238E27FC236}">
                  <a16:creationId xmlns:a16="http://schemas.microsoft.com/office/drawing/2014/main" id="{3F413C48-4781-535A-FC4B-A4C27174EEC7}"/>
                </a:ext>
              </a:extLst>
            </p:cNvPr>
            <p:cNvCxnSpPr>
              <a:cxnSpLocks/>
            </p:cNvCxnSpPr>
            <p:nvPr/>
          </p:nvCxnSpPr>
          <p:spPr>
            <a:xfrm flipV="1">
              <a:off x="7619069" y="5305867"/>
              <a:ext cx="0" cy="787359"/>
            </a:xfrm>
            <a:prstGeom prst="straightConnector1">
              <a:avLst/>
            </a:prstGeom>
            <a:ln w="152400">
              <a:solidFill>
                <a:srgbClr val="FFC629"/>
              </a:solidFill>
              <a:tailEnd type="triangle"/>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A5729FFF-ABE6-220D-20B8-7F41D96B359C}"/>
                </a:ext>
              </a:extLst>
            </p:cNvPr>
            <p:cNvSpPr txBox="1"/>
            <p:nvPr/>
          </p:nvSpPr>
          <p:spPr>
            <a:xfrm>
              <a:off x="7047543" y="5484923"/>
              <a:ext cx="1142289" cy="723275"/>
            </a:xfrm>
            <a:prstGeom prst="rect">
              <a:avLst/>
            </a:prstGeom>
            <a:noFill/>
          </p:spPr>
          <p:txBody>
            <a:bodyPr wrap="square" rtlCol="0">
              <a:spAutoFit/>
            </a:bodyPr>
            <a:lstStyle/>
            <a:p>
              <a:pPr algn="ctr"/>
              <a:r>
                <a:rPr lang="en-US" sz="1100" b="1" dirty="0">
                  <a:solidFill>
                    <a:srgbClr val="5A1226"/>
                  </a:solidFill>
                  <a:latin typeface="Franklin Gothic Book" panose="020B0503020102020204" pitchFamily="34" charset="0"/>
                </a:rPr>
                <a:t>LP / MRI</a:t>
              </a:r>
              <a:br>
                <a:rPr lang="en-US" b="1" dirty="0">
                  <a:latin typeface="Franklin Gothic Book" panose="020B0503020102020204" pitchFamily="34" charset="0"/>
                </a:rPr>
              </a:br>
              <a:r>
                <a:rPr lang="en-US" sz="1050" b="1" dirty="0">
                  <a:latin typeface="Franklin Gothic Book" panose="020B0503020102020204" pitchFamily="34" charset="0"/>
                </a:rPr>
                <a:t>Step 3            </a:t>
              </a:r>
              <a:r>
                <a:rPr lang="en-US" sz="1050" dirty="0">
                  <a:latin typeface="Franklin Gothic Book" panose="020B0503020102020204" pitchFamily="34" charset="0"/>
                </a:rPr>
                <a:t>Week 12           </a:t>
              </a:r>
              <a:r>
                <a:rPr lang="en-US" sz="900" dirty="0">
                  <a:latin typeface="Franklin Gothic Book" panose="020B0503020102020204" pitchFamily="34" charset="0"/>
                </a:rPr>
                <a:t>(If still suppressed)</a:t>
              </a:r>
              <a:endParaRPr lang="en-US" sz="1050" dirty="0">
                <a:latin typeface="Franklin Gothic Book" panose="020B0503020102020204" pitchFamily="34" charset="0"/>
              </a:endParaRPr>
            </a:p>
          </p:txBody>
        </p:sp>
        <p:sp>
          <p:nvSpPr>
            <p:cNvPr id="82" name="TextBox 81">
              <a:extLst>
                <a:ext uri="{FF2B5EF4-FFF2-40B4-BE49-F238E27FC236}">
                  <a16:creationId xmlns:a16="http://schemas.microsoft.com/office/drawing/2014/main" id="{9DBE3389-C6BC-79B5-93FA-F0B20B9CC116}"/>
                </a:ext>
              </a:extLst>
            </p:cNvPr>
            <p:cNvSpPr txBox="1"/>
            <p:nvPr/>
          </p:nvSpPr>
          <p:spPr>
            <a:xfrm>
              <a:off x="9085670" y="5484923"/>
              <a:ext cx="788727" cy="584775"/>
            </a:xfrm>
            <a:prstGeom prst="rect">
              <a:avLst/>
            </a:prstGeom>
            <a:noFill/>
          </p:spPr>
          <p:txBody>
            <a:bodyPr wrap="square" rtlCol="0">
              <a:spAutoFit/>
            </a:bodyPr>
            <a:lstStyle/>
            <a:p>
              <a:pPr algn="ctr"/>
              <a:r>
                <a:rPr lang="en-US" sz="1100" b="1" dirty="0">
                  <a:solidFill>
                    <a:srgbClr val="5A1226"/>
                  </a:solidFill>
                  <a:latin typeface="Franklin Gothic Book" panose="020B0503020102020204" pitchFamily="34" charset="0"/>
                </a:rPr>
                <a:t>LP / MRI</a:t>
              </a:r>
              <a:br>
                <a:rPr lang="en-US" b="1" dirty="0">
                  <a:latin typeface="Franklin Gothic Book" panose="020B0503020102020204" pitchFamily="34" charset="0"/>
                </a:rPr>
              </a:br>
              <a:r>
                <a:rPr lang="en-US" sz="1050" b="1" dirty="0">
                  <a:latin typeface="Franklin Gothic Book" panose="020B0503020102020204" pitchFamily="34" charset="0"/>
                </a:rPr>
                <a:t>Step 4 </a:t>
              </a:r>
              <a:r>
                <a:rPr lang="en-US" sz="1050" dirty="0">
                  <a:latin typeface="Franklin Gothic Book" panose="020B0503020102020204" pitchFamily="34" charset="0"/>
                </a:rPr>
                <a:t>Week 0</a:t>
              </a:r>
              <a:endParaRPr lang="en-US" sz="1200" dirty="0">
                <a:latin typeface="Franklin Gothic Book" panose="020B0503020102020204" pitchFamily="34" charset="0"/>
              </a:endParaRPr>
            </a:p>
          </p:txBody>
        </p:sp>
        <p:sp>
          <p:nvSpPr>
            <p:cNvPr id="83" name="TextBox 82">
              <a:extLst>
                <a:ext uri="{FF2B5EF4-FFF2-40B4-BE49-F238E27FC236}">
                  <a16:creationId xmlns:a16="http://schemas.microsoft.com/office/drawing/2014/main" id="{705AAD46-F275-43FB-FCB2-CB7AEFC903BC}"/>
                </a:ext>
              </a:extLst>
            </p:cNvPr>
            <p:cNvSpPr txBox="1"/>
            <p:nvPr/>
          </p:nvSpPr>
          <p:spPr>
            <a:xfrm>
              <a:off x="8208590" y="5484923"/>
              <a:ext cx="717307" cy="838691"/>
            </a:xfrm>
            <a:prstGeom prst="rect">
              <a:avLst/>
            </a:prstGeom>
            <a:noFill/>
          </p:spPr>
          <p:txBody>
            <a:bodyPr wrap="square" rtlCol="0">
              <a:spAutoFit/>
            </a:bodyPr>
            <a:lstStyle/>
            <a:p>
              <a:pPr algn="ctr"/>
              <a:r>
                <a:rPr lang="en-US" sz="1100" b="1" dirty="0">
                  <a:solidFill>
                    <a:srgbClr val="5A1226"/>
                  </a:solidFill>
                  <a:latin typeface="Franklin Gothic Book" panose="020B0503020102020204" pitchFamily="34" charset="0"/>
                </a:rPr>
                <a:t>LP / MRI</a:t>
              </a:r>
              <a:br>
                <a:rPr lang="en-US" b="1" dirty="0">
                  <a:latin typeface="Franklin Gothic Book" panose="020B0503020102020204" pitchFamily="34" charset="0"/>
                </a:rPr>
              </a:br>
              <a:r>
                <a:rPr lang="en-US" sz="1050" b="1" dirty="0">
                  <a:latin typeface="Franklin Gothic Book" panose="020B0503020102020204" pitchFamily="34" charset="0"/>
                </a:rPr>
                <a:t>Step 3</a:t>
              </a:r>
            </a:p>
            <a:p>
              <a:pPr algn="ctr"/>
              <a:r>
                <a:rPr lang="en-US" sz="900" dirty="0">
                  <a:latin typeface="Franklin Gothic Book" panose="020B0503020102020204" pitchFamily="34" charset="0"/>
                </a:rPr>
                <a:t>(2 weeks after first rebound)</a:t>
              </a:r>
            </a:p>
          </p:txBody>
        </p:sp>
      </p:grpSp>
      <p:grpSp>
        <p:nvGrpSpPr>
          <p:cNvPr id="118" name="Group 117">
            <a:extLst>
              <a:ext uri="{FF2B5EF4-FFF2-40B4-BE49-F238E27FC236}">
                <a16:creationId xmlns:a16="http://schemas.microsoft.com/office/drawing/2014/main" id="{26B2814D-A4BF-C3D2-0F88-1F717C3E9AAD}"/>
              </a:ext>
            </a:extLst>
          </p:cNvPr>
          <p:cNvGrpSpPr/>
          <p:nvPr/>
        </p:nvGrpSpPr>
        <p:grpSpPr>
          <a:xfrm>
            <a:off x="379141" y="1145617"/>
            <a:ext cx="11420877" cy="5075353"/>
            <a:chOff x="379141" y="1145617"/>
            <a:chExt cx="11420877" cy="5075353"/>
          </a:xfrm>
        </p:grpSpPr>
        <p:sp>
          <p:nvSpPr>
            <p:cNvPr id="105" name="Rectangle 104">
              <a:extLst>
                <a:ext uri="{FF2B5EF4-FFF2-40B4-BE49-F238E27FC236}">
                  <a16:creationId xmlns:a16="http://schemas.microsoft.com/office/drawing/2014/main" id="{26C8CF0B-2D9E-3D07-A353-CD35C4B3103F}"/>
                </a:ext>
              </a:extLst>
            </p:cNvPr>
            <p:cNvSpPr/>
            <p:nvPr/>
          </p:nvSpPr>
          <p:spPr>
            <a:xfrm>
              <a:off x="379141" y="1145617"/>
              <a:ext cx="11420877" cy="1895305"/>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6" name="Rounded Rectangle 25">
              <a:extLst>
                <a:ext uri="{FF2B5EF4-FFF2-40B4-BE49-F238E27FC236}">
                  <a16:creationId xmlns:a16="http://schemas.microsoft.com/office/drawing/2014/main" id="{CF4AFE2C-30F3-29CB-03E7-FA8F6DFCDB37}"/>
                </a:ext>
              </a:extLst>
            </p:cNvPr>
            <p:cNvSpPr/>
            <p:nvPr/>
          </p:nvSpPr>
          <p:spPr>
            <a:xfrm>
              <a:off x="550894" y="1929076"/>
              <a:ext cx="1284843" cy="914244"/>
            </a:xfrm>
            <a:prstGeom prst="round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600" b="1" dirty="0">
                  <a:solidFill>
                    <a:srgbClr val="5A1226"/>
                  </a:solidFill>
                </a:rPr>
                <a:t>Mental Health Program</a:t>
              </a:r>
            </a:p>
          </p:txBody>
        </p:sp>
        <p:grpSp>
          <p:nvGrpSpPr>
            <p:cNvPr id="107" name="Group 106">
              <a:extLst>
                <a:ext uri="{FF2B5EF4-FFF2-40B4-BE49-F238E27FC236}">
                  <a16:creationId xmlns:a16="http://schemas.microsoft.com/office/drawing/2014/main" id="{BA1DDB49-9385-1233-C451-135825654CF7}"/>
                </a:ext>
              </a:extLst>
            </p:cNvPr>
            <p:cNvGrpSpPr/>
            <p:nvPr/>
          </p:nvGrpSpPr>
          <p:grpSpPr>
            <a:xfrm>
              <a:off x="1780091" y="1503190"/>
              <a:ext cx="9203544" cy="1344241"/>
              <a:chOff x="3547602" y="1341892"/>
              <a:chExt cx="6263420" cy="1344241"/>
            </a:xfrm>
          </p:grpSpPr>
          <p:sp>
            <p:nvSpPr>
              <p:cNvPr id="108" name="TextBox 107">
                <a:extLst>
                  <a:ext uri="{FF2B5EF4-FFF2-40B4-BE49-F238E27FC236}">
                    <a16:creationId xmlns:a16="http://schemas.microsoft.com/office/drawing/2014/main" id="{E2CCDBC0-4977-D3E4-0F12-75BE55CB3920}"/>
                  </a:ext>
                </a:extLst>
              </p:cNvPr>
              <p:cNvSpPr txBox="1"/>
              <p:nvPr/>
            </p:nvSpPr>
            <p:spPr>
              <a:xfrm>
                <a:off x="8537390" y="1828121"/>
                <a:ext cx="1054551" cy="646331"/>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rgbClr val="5A1226"/>
                    </a:solidFill>
                    <a:effectLst/>
                    <a:uLnTx/>
                    <a:uFillTx/>
                    <a:latin typeface="Franklin Gothic Book" panose="020B0503020102020204" pitchFamily="34" charset="0"/>
                    <a:ea typeface="+mn-ea"/>
                    <a:cs typeface="+mn-cs"/>
                  </a:rPr>
                  <a:t>Every 4 weeks</a:t>
                </a:r>
                <a:r>
                  <a:rPr kumimoji="0" lang="th-TH" sz="1200" i="0" u="none" strike="noStrike" kern="1200" cap="none" spc="0" normalizeH="0" baseline="0" noProof="0" dirty="0">
                    <a:ln>
                      <a:noFill/>
                    </a:ln>
                    <a:solidFill>
                      <a:srgbClr val="5A1226"/>
                    </a:solidFill>
                    <a:effectLst/>
                    <a:uLnTx/>
                    <a:uFillTx/>
                    <a:latin typeface="Franklin Gothic Book" panose="020B0503020102020204" pitchFamily="34" charset="0"/>
                    <a:ea typeface="+mn-ea"/>
                    <a:cs typeface="Cordia New" panose="020B0304020202020204" pitchFamily="34" charset="-34"/>
                  </a:rPr>
                  <a:t> </a:t>
                </a:r>
                <a:r>
                  <a:rPr kumimoji="0" lang="en-US" sz="1200" i="0" u="none" strike="noStrike" kern="1200" cap="none" spc="0" normalizeH="0" baseline="0" noProof="0" dirty="0">
                    <a:ln>
                      <a:noFill/>
                    </a:ln>
                    <a:solidFill>
                      <a:srgbClr val="5A1226"/>
                    </a:solidFill>
                    <a:effectLst/>
                    <a:uLnTx/>
                    <a:uFillTx/>
                    <a:latin typeface="Franklin Gothic Book" panose="020B0503020102020204" pitchFamily="34" charset="0"/>
                    <a:ea typeface="+mn-ea"/>
                    <a:cs typeface="+mn-cs"/>
                  </a:rPr>
                  <a:t> through week 12</a:t>
                </a:r>
                <a:br>
                  <a:rPr kumimoji="0" lang="en-US" sz="1200" i="0" u="none" strike="noStrike" kern="1200" cap="none" spc="0" normalizeH="0" baseline="0" noProof="0" dirty="0">
                    <a:ln>
                      <a:noFill/>
                    </a:ln>
                    <a:solidFill>
                      <a:srgbClr val="5A1226"/>
                    </a:solidFill>
                    <a:effectLst/>
                    <a:uLnTx/>
                    <a:uFillTx/>
                    <a:latin typeface="Franklin Gothic Book" panose="020B0503020102020204" pitchFamily="34" charset="0"/>
                    <a:ea typeface="+mn-ea"/>
                    <a:cs typeface="+mn-cs"/>
                  </a:rPr>
                </a:br>
                <a:r>
                  <a:rPr kumimoji="0" lang="en-US" sz="1200" i="0" u="none" strike="noStrike" kern="1200" cap="none" spc="0" normalizeH="0" baseline="0" noProof="0" dirty="0">
                    <a:ln>
                      <a:noFill/>
                    </a:ln>
                    <a:solidFill>
                      <a:srgbClr val="5A1226"/>
                    </a:solidFill>
                    <a:effectLst/>
                    <a:uLnTx/>
                    <a:uFillTx/>
                    <a:latin typeface="Franklin Gothic Book" panose="020B0503020102020204" pitchFamily="34" charset="0"/>
                    <a:ea typeface="+mn-ea"/>
                    <a:cs typeface="+mn-cs"/>
                  </a:rPr>
                  <a:t>then every 12 weeks</a:t>
                </a:r>
              </a:p>
            </p:txBody>
          </p:sp>
          <p:sp>
            <p:nvSpPr>
              <p:cNvPr id="109" name="TextBox 108">
                <a:extLst>
                  <a:ext uri="{FF2B5EF4-FFF2-40B4-BE49-F238E27FC236}">
                    <a16:creationId xmlns:a16="http://schemas.microsoft.com/office/drawing/2014/main" id="{FA973D7D-AF8D-CF18-1E30-800F3B499465}"/>
                  </a:ext>
                </a:extLst>
              </p:cNvPr>
              <p:cNvSpPr txBox="1"/>
              <p:nvPr/>
            </p:nvSpPr>
            <p:spPr>
              <a:xfrm rot="16200000">
                <a:off x="7945588" y="2189956"/>
                <a:ext cx="784189" cy="188510"/>
              </a:xfrm>
              <a:prstGeom prst="rect">
                <a:avLst/>
              </a:prstGeom>
              <a:solidFill>
                <a:srgbClr val="FFD530"/>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err="1">
                    <a:ln>
                      <a:noFill/>
                    </a:ln>
                    <a:solidFill>
                      <a:srgbClr val="5A1226"/>
                    </a:solidFill>
                    <a:effectLst/>
                    <a:uLnTx/>
                    <a:uFillTx/>
                    <a:latin typeface="Franklin Gothic Medium" panose="020B0603020102020204" pitchFamily="34" charset="0"/>
                    <a:ea typeface="+mn-ea"/>
                    <a:cs typeface="+mn-cs"/>
                  </a:rPr>
                  <a:t>Wk</a:t>
                </a:r>
                <a:r>
                  <a:rPr kumimoji="0" lang="en-US" sz="1200" b="0" i="0" u="none" strike="noStrike" kern="1200" cap="none" spc="0" normalizeH="0" baseline="0" noProof="0">
                    <a:ln>
                      <a:noFill/>
                    </a:ln>
                    <a:solidFill>
                      <a:srgbClr val="5A1226"/>
                    </a:solidFill>
                    <a:effectLst/>
                    <a:uLnTx/>
                    <a:uFillTx/>
                    <a:latin typeface="Franklin Gothic Medium" panose="020B0603020102020204" pitchFamily="34" charset="0"/>
                    <a:ea typeface="+mn-ea"/>
                    <a:cs typeface="+mn-cs"/>
                  </a:rPr>
                  <a:t> 50/0</a:t>
                </a:r>
              </a:p>
            </p:txBody>
          </p:sp>
          <p:sp>
            <p:nvSpPr>
              <p:cNvPr id="110" name="TextBox 109">
                <a:extLst>
                  <a:ext uri="{FF2B5EF4-FFF2-40B4-BE49-F238E27FC236}">
                    <a16:creationId xmlns:a16="http://schemas.microsoft.com/office/drawing/2014/main" id="{C5C45B5D-8E9B-00B7-4D09-7E7FDB4719B6}"/>
                  </a:ext>
                </a:extLst>
              </p:cNvPr>
              <p:cNvSpPr txBox="1"/>
              <p:nvPr/>
            </p:nvSpPr>
            <p:spPr>
              <a:xfrm rot="16200000">
                <a:off x="6693141" y="2316272"/>
                <a:ext cx="530915" cy="188510"/>
              </a:xfrm>
              <a:prstGeom prst="rect">
                <a:avLst/>
              </a:prstGeom>
              <a:solidFill>
                <a:srgbClr val="FFD530"/>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err="1">
                    <a:ln>
                      <a:noFill/>
                    </a:ln>
                    <a:solidFill>
                      <a:srgbClr val="5A1226"/>
                    </a:solidFill>
                    <a:effectLst/>
                    <a:uLnTx/>
                    <a:uFillTx/>
                    <a:latin typeface="Franklin Gothic Medium" panose="020B0603020102020204" pitchFamily="34" charset="0"/>
                    <a:ea typeface="+mn-ea"/>
                    <a:cs typeface="+mn-cs"/>
                  </a:rPr>
                  <a:t>Wk</a:t>
                </a:r>
                <a:r>
                  <a:rPr kumimoji="0" lang="en-US" sz="1200" b="0" i="0" u="none" strike="noStrike" kern="1200" cap="none" spc="0" normalizeH="0" baseline="0" noProof="0">
                    <a:ln>
                      <a:noFill/>
                    </a:ln>
                    <a:solidFill>
                      <a:srgbClr val="5A1226"/>
                    </a:solidFill>
                    <a:effectLst/>
                    <a:uLnTx/>
                    <a:uFillTx/>
                    <a:latin typeface="Franklin Gothic Medium" panose="020B0603020102020204" pitchFamily="34" charset="0"/>
                    <a:ea typeface="+mn-ea"/>
                    <a:cs typeface="+mn-cs"/>
                  </a:rPr>
                  <a:t> 0</a:t>
                </a:r>
              </a:p>
            </p:txBody>
          </p:sp>
          <p:sp>
            <p:nvSpPr>
              <p:cNvPr id="111" name="TextBox 110">
                <a:extLst>
                  <a:ext uri="{FF2B5EF4-FFF2-40B4-BE49-F238E27FC236}">
                    <a16:creationId xmlns:a16="http://schemas.microsoft.com/office/drawing/2014/main" id="{CE63B838-0994-D72F-894D-E48FB45E9AE0}"/>
                  </a:ext>
                </a:extLst>
              </p:cNvPr>
              <p:cNvSpPr txBox="1"/>
              <p:nvPr/>
            </p:nvSpPr>
            <p:spPr>
              <a:xfrm rot="16200000">
                <a:off x="3376399" y="2316272"/>
                <a:ext cx="530915" cy="188510"/>
              </a:xfrm>
              <a:prstGeom prst="rect">
                <a:avLst/>
              </a:prstGeom>
              <a:solidFill>
                <a:srgbClr val="FFD530"/>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5A1226"/>
                    </a:solidFill>
                    <a:effectLst/>
                    <a:uLnTx/>
                    <a:uFillTx/>
                    <a:latin typeface="Franklin Gothic Medium" panose="020B0603020102020204" pitchFamily="34" charset="0"/>
                    <a:ea typeface="+mn-ea"/>
                    <a:cs typeface="+mn-cs"/>
                  </a:rPr>
                  <a:t>Wk</a:t>
                </a:r>
                <a:r>
                  <a:rPr kumimoji="0" lang="en-US" sz="1200" b="0" i="0" u="none" strike="noStrike" kern="1200" cap="none" spc="0" normalizeH="0" baseline="0" noProof="0" dirty="0">
                    <a:ln>
                      <a:noFill/>
                    </a:ln>
                    <a:solidFill>
                      <a:srgbClr val="5A1226"/>
                    </a:solidFill>
                    <a:effectLst/>
                    <a:uLnTx/>
                    <a:uFillTx/>
                    <a:latin typeface="Franklin Gothic Medium" panose="020B0603020102020204" pitchFamily="34" charset="0"/>
                    <a:ea typeface="+mn-ea"/>
                    <a:cs typeface="+mn-cs"/>
                  </a:rPr>
                  <a:t> 0</a:t>
                </a:r>
              </a:p>
            </p:txBody>
          </p:sp>
          <p:sp>
            <p:nvSpPr>
              <p:cNvPr id="112" name="TextBox 111">
                <a:extLst>
                  <a:ext uri="{FF2B5EF4-FFF2-40B4-BE49-F238E27FC236}">
                    <a16:creationId xmlns:a16="http://schemas.microsoft.com/office/drawing/2014/main" id="{8D81DC09-BB1A-54E1-FE7F-F3A018C65DCA}"/>
                  </a:ext>
                </a:extLst>
              </p:cNvPr>
              <p:cNvSpPr txBox="1"/>
              <p:nvPr/>
            </p:nvSpPr>
            <p:spPr>
              <a:xfrm rot="16200000">
                <a:off x="4072876" y="2244668"/>
                <a:ext cx="694421" cy="188510"/>
              </a:xfrm>
              <a:prstGeom prst="rect">
                <a:avLst/>
              </a:prstGeom>
              <a:solidFill>
                <a:srgbClr val="FFD530"/>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5A1226"/>
                    </a:solidFill>
                    <a:effectLst/>
                    <a:uLnTx/>
                    <a:uFillTx/>
                    <a:latin typeface="Franklin Gothic Medium" panose="020B0603020102020204" pitchFamily="34" charset="0"/>
                    <a:ea typeface="+mn-ea"/>
                    <a:cs typeface="+mn-cs"/>
                  </a:rPr>
                  <a:t>Wk</a:t>
                </a:r>
                <a:r>
                  <a:rPr kumimoji="0" lang="en-US" sz="1200" b="0" i="0" u="none" strike="noStrike" kern="1200" cap="none" spc="0" normalizeH="0" baseline="0" noProof="0" dirty="0">
                    <a:ln>
                      <a:noFill/>
                    </a:ln>
                    <a:solidFill>
                      <a:srgbClr val="5A1226"/>
                    </a:solidFill>
                    <a:effectLst/>
                    <a:uLnTx/>
                    <a:uFillTx/>
                    <a:latin typeface="Franklin Gothic Medium" panose="020B0603020102020204" pitchFamily="34" charset="0"/>
                    <a:ea typeface="+mn-ea"/>
                    <a:cs typeface="+mn-cs"/>
                  </a:rPr>
                  <a:t> 8/0</a:t>
                </a:r>
              </a:p>
            </p:txBody>
          </p:sp>
          <p:sp>
            <p:nvSpPr>
              <p:cNvPr id="113" name="Arrow: Left-Right 26">
                <a:extLst>
                  <a:ext uri="{FF2B5EF4-FFF2-40B4-BE49-F238E27FC236}">
                    <a16:creationId xmlns:a16="http://schemas.microsoft.com/office/drawing/2014/main" id="{B3BDFA50-237C-FB7A-EE03-959E8846BA18}"/>
                  </a:ext>
                </a:extLst>
              </p:cNvPr>
              <p:cNvSpPr/>
              <p:nvPr/>
            </p:nvSpPr>
            <p:spPr>
              <a:xfrm>
                <a:off x="7081741" y="2507836"/>
                <a:ext cx="1151195" cy="147639"/>
              </a:xfrm>
              <a:prstGeom prst="leftRightArrow">
                <a:avLst/>
              </a:prstGeom>
              <a:solidFill>
                <a:srgbClr val="5A1226"/>
              </a:solidFill>
              <a:ln>
                <a:solidFill>
                  <a:srgbClr val="5A12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2C1E7"/>
                  </a:solidFill>
                  <a:effectLst/>
                  <a:uLnTx/>
                  <a:uFillTx/>
                  <a:latin typeface="Calibri" panose="020F0502020204030204"/>
                  <a:ea typeface="+mn-ea"/>
                  <a:cs typeface="+mn-cs"/>
                </a:endParaRPr>
              </a:p>
            </p:txBody>
          </p:sp>
          <p:sp>
            <p:nvSpPr>
              <p:cNvPr id="114" name="TextBox 113">
                <a:extLst>
                  <a:ext uri="{FF2B5EF4-FFF2-40B4-BE49-F238E27FC236}">
                    <a16:creationId xmlns:a16="http://schemas.microsoft.com/office/drawing/2014/main" id="{5E0889B7-76AE-EDCD-E7D6-2C5B1669F125}"/>
                  </a:ext>
                </a:extLst>
              </p:cNvPr>
              <p:cNvSpPr txBox="1"/>
              <p:nvPr/>
            </p:nvSpPr>
            <p:spPr>
              <a:xfrm rot="16200000">
                <a:off x="9049757" y="1914647"/>
                <a:ext cx="1334020" cy="188510"/>
              </a:xfrm>
              <a:prstGeom prst="rect">
                <a:avLst/>
              </a:prstGeom>
              <a:solidFill>
                <a:srgbClr val="FFD530"/>
              </a:solid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5A1226"/>
                    </a:solidFill>
                    <a:effectLst/>
                    <a:uLnTx/>
                    <a:uFillTx/>
                    <a:latin typeface="Franklin Gothic Medium" panose="020B0603020102020204" pitchFamily="34" charset="0"/>
                    <a:ea typeface="+mn-ea"/>
                    <a:cs typeface="+mn-cs"/>
                  </a:rPr>
                  <a:t>Wk</a:t>
                </a:r>
                <a:r>
                  <a:rPr kumimoji="0" lang="en-US" sz="1200" b="0" i="0" u="none" strike="noStrike" kern="1200" cap="none" spc="0" normalizeH="0" baseline="0" noProof="0" dirty="0">
                    <a:ln>
                      <a:noFill/>
                    </a:ln>
                    <a:solidFill>
                      <a:srgbClr val="5A1226"/>
                    </a:solidFill>
                    <a:effectLst/>
                    <a:uLnTx/>
                    <a:uFillTx/>
                    <a:latin typeface="Franklin Gothic Medium" panose="020B0603020102020204" pitchFamily="34" charset="0"/>
                    <a:ea typeface="+mn-ea"/>
                    <a:cs typeface="+mn-cs"/>
                  </a:rPr>
                  <a:t> 50/end study</a:t>
                </a:r>
              </a:p>
            </p:txBody>
          </p:sp>
          <p:sp>
            <p:nvSpPr>
              <p:cNvPr id="115" name="Arrow: Left-Right 15">
                <a:extLst>
                  <a:ext uri="{FF2B5EF4-FFF2-40B4-BE49-F238E27FC236}">
                    <a16:creationId xmlns:a16="http://schemas.microsoft.com/office/drawing/2014/main" id="{462D4508-36AF-D465-6DC3-2AD149D4E7AB}"/>
                  </a:ext>
                </a:extLst>
              </p:cNvPr>
              <p:cNvSpPr/>
              <p:nvPr/>
            </p:nvSpPr>
            <p:spPr>
              <a:xfrm>
                <a:off x="8478983" y="2510346"/>
                <a:ext cx="1151195" cy="147639"/>
              </a:xfrm>
              <a:prstGeom prst="leftRightArrow">
                <a:avLst/>
              </a:prstGeom>
              <a:solidFill>
                <a:srgbClr val="5A1226"/>
              </a:solidFill>
              <a:ln>
                <a:solidFill>
                  <a:srgbClr val="5A12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TextBox 115">
                <a:extLst>
                  <a:ext uri="{FF2B5EF4-FFF2-40B4-BE49-F238E27FC236}">
                    <a16:creationId xmlns:a16="http://schemas.microsoft.com/office/drawing/2014/main" id="{D854D082-258C-953C-1F4E-EC48957997EC}"/>
                  </a:ext>
                </a:extLst>
              </p:cNvPr>
              <p:cNvSpPr txBox="1"/>
              <p:nvPr/>
            </p:nvSpPr>
            <p:spPr>
              <a:xfrm rot="16200000">
                <a:off x="5561210" y="2242198"/>
                <a:ext cx="638042" cy="188510"/>
              </a:xfrm>
              <a:prstGeom prst="rect">
                <a:avLst/>
              </a:prstGeom>
              <a:solidFill>
                <a:srgbClr val="FFD530"/>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err="1">
                    <a:ln>
                      <a:noFill/>
                    </a:ln>
                    <a:solidFill>
                      <a:srgbClr val="5A1226"/>
                    </a:solidFill>
                    <a:effectLst/>
                    <a:uLnTx/>
                    <a:uFillTx/>
                    <a:latin typeface="Franklin Gothic Medium" panose="020B0603020102020204" pitchFamily="34" charset="0"/>
                    <a:ea typeface="+mn-ea"/>
                    <a:cs typeface="+mn-cs"/>
                  </a:rPr>
                  <a:t>Wk</a:t>
                </a:r>
                <a:r>
                  <a:rPr kumimoji="0" lang="en-US" sz="1200" b="0" i="0" u="none" strike="noStrike" kern="1200" cap="none" spc="0" normalizeH="0" baseline="0" noProof="0">
                    <a:ln>
                      <a:noFill/>
                    </a:ln>
                    <a:solidFill>
                      <a:srgbClr val="5A1226"/>
                    </a:solidFill>
                    <a:effectLst/>
                    <a:uLnTx/>
                    <a:uFillTx/>
                    <a:latin typeface="Franklin Gothic Medium" panose="020B0603020102020204" pitchFamily="34" charset="0"/>
                    <a:ea typeface="+mn-ea"/>
                    <a:cs typeface="+mn-cs"/>
                  </a:rPr>
                  <a:t> 12</a:t>
                </a:r>
              </a:p>
            </p:txBody>
          </p:sp>
        </p:grpSp>
        <p:sp>
          <p:nvSpPr>
            <p:cNvPr id="3" name="Rounded Rectangle 25">
              <a:extLst>
                <a:ext uri="{FF2B5EF4-FFF2-40B4-BE49-F238E27FC236}">
                  <a16:creationId xmlns:a16="http://schemas.microsoft.com/office/drawing/2014/main" id="{3F1CB9AB-0484-D9B6-BB3C-2D2A633C9A6B}"/>
                </a:ext>
              </a:extLst>
            </p:cNvPr>
            <p:cNvSpPr/>
            <p:nvPr/>
          </p:nvSpPr>
          <p:spPr>
            <a:xfrm>
              <a:off x="1136335" y="5306726"/>
              <a:ext cx="1807250" cy="914244"/>
            </a:xfrm>
            <a:prstGeom prst="roundRect">
              <a:avLst/>
            </a:prstGeom>
            <a:solidFill>
              <a:schemeClr val="bg1"/>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r>
                <a:rPr lang="en-US" sz="1600" b="1" dirty="0">
                  <a:solidFill>
                    <a:srgbClr val="5A1226"/>
                  </a:solidFill>
                </a:rPr>
                <a:t>CNS investigations</a:t>
              </a:r>
            </a:p>
          </p:txBody>
        </p:sp>
      </p:grpSp>
      <p:sp>
        <p:nvSpPr>
          <p:cNvPr id="117" name="TextBox 116">
            <a:extLst>
              <a:ext uri="{FF2B5EF4-FFF2-40B4-BE49-F238E27FC236}">
                <a16:creationId xmlns:a16="http://schemas.microsoft.com/office/drawing/2014/main" id="{17087BC3-896E-9B41-B4BB-9A36B2B01C6F}"/>
              </a:ext>
            </a:extLst>
          </p:cNvPr>
          <p:cNvSpPr txBox="1"/>
          <p:nvPr/>
        </p:nvSpPr>
        <p:spPr>
          <a:xfrm>
            <a:off x="7057138" y="2320755"/>
            <a:ext cx="1513887" cy="276999"/>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i="0" u="none" strike="noStrike" kern="1200" cap="none" spc="0" normalizeH="0" baseline="0" noProof="0" dirty="0">
                <a:ln>
                  <a:noFill/>
                </a:ln>
                <a:solidFill>
                  <a:srgbClr val="5A1226"/>
                </a:solidFill>
                <a:effectLst/>
                <a:uLnTx/>
                <a:uFillTx/>
                <a:latin typeface="Franklin Gothic Book" panose="020B0503020102020204" pitchFamily="34" charset="0"/>
              </a:rPr>
              <a:t>Every 4 weeks</a:t>
            </a:r>
          </a:p>
        </p:txBody>
      </p:sp>
    </p:spTree>
    <p:extLst>
      <p:ext uri="{BB962C8B-B14F-4D97-AF65-F5344CB8AC3E}">
        <p14:creationId xmlns:p14="http://schemas.microsoft.com/office/powerpoint/2010/main" val="407766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wipe(down)">
                                      <p:cBhvr>
                                        <p:cTn id="12" dur="500"/>
                                        <p:tgtEl>
                                          <p:spTgt spid="8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8"/>
                                        </p:tgtEl>
                                        <p:attrNameLst>
                                          <p:attrName>style.visibility</p:attrName>
                                        </p:attrNameLst>
                                      </p:cBhvr>
                                      <p:to>
                                        <p:strVal val="visible"/>
                                      </p:to>
                                    </p:set>
                                    <p:animEffect transition="in" filter="wipe(down)">
                                      <p:cBhvr>
                                        <p:cTn id="17"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B8582-7C9A-D11C-B590-EC27ECD819AE}"/>
            </a:ext>
          </a:extLst>
        </p:cNvPr>
        <p:cNvGrpSpPr/>
        <p:nvPr/>
      </p:nvGrpSpPr>
      <p:grpSpPr>
        <a:xfrm>
          <a:off x="0" y="0"/>
          <a:ext cx="0" cy="0"/>
          <a:chOff x="0" y="0"/>
          <a:chExt cx="0" cy="0"/>
        </a:xfrm>
      </p:grpSpPr>
      <p:pic>
        <p:nvPicPr>
          <p:cNvPr id="4" name="Picture 3" descr="A map of the world with different colored continents&#10;&#10;AI-generated content may be incorrect.">
            <a:extLst>
              <a:ext uri="{FF2B5EF4-FFF2-40B4-BE49-F238E27FC236}">
                <a16:creationId xmlns:a16="http://schemas.microsoft.com/office/drawing/2014/main" id="{B50F011B-6E69-862F-5152-A5260BC45202}"/>
              </a:ext>
            </a:extLst>
          </p:cNvPr>
          <p:cNvPicPr>
            <a:picLocks noChangeAspect="1"/>
          </p:cNvPicPr>
          <p:nvPr/>
        </p:nvPicPr>
        <p:blipFill>
          <a:blip r:embed="rId3"/>
          <a:srcRect l="10287" t="23333" b="-588"/>
          <a:stretch>
            <a:fillRect/>
          </a:stretch>
        </p:blipFill>
        <p:spPr>
          <a:xfrm>
            <a:off x="446081" y="1100321"/>
            <a:ext cx="11029664" cy="5212098"/>
          </a:xfrm>
          <a:prstGeom prst="rect">
            <a:avLst/>
          </a:prstGeom>
        </p:spPr>
      </p:pic>
      <p:sp>
        <p:nvSpPr>
          <p:cNvPr id="2" name="Title 1">
            <a:extLst>
              <a:ext uri="{FF2B5EF4-FFF2-40B4-BE49-F238E27FC236}">
                <a16:creationId xmlns:a16="http://schemas.microsoft.com/office/drawing/2014/main" id="{CFDD1866-8A71-414C-670A-500ABCF83751}"/>
              </a:ext>
            </a:extLst>
          </p:cNvPr>
          <p:cNvSpPr>
            <a:spLocks noGrp="1"/>
          </p:cNvSpPr>
          <p:nvPr>
            <p:ph type="title"/>
          </p:nvPr>
        </p:nvSpPr>
        <p:spPr/>
        <p:txBody>
          <a:bodyPr>
            <a:normAutofit fontScale="90000"/>
          </a:bodyPr>
          <a:lstStyle/>
          <a:p>
            <a:r>
              <a:rPr lang="en-US" dirty="0"/>
              <a:t>Current/Pending DELIVER Cure Trials</a:t>
            </a:r>
          </a:p>
        </p:txBody>
      </p:sp>
      <p:sp>
        <p:nvSpPr>
          <p:cNvPr id="3" name="TextBox 2">
            <a:extLst>
              <a:ext uri="{FF2B5EF4-FFF2-40B4-BE49-F238E27FC236}">
                <a16:creationId xmlns:a16="http://schemas.microsoft.com/office/drawing/2014/main" id="{A276BF89-4011-1F62-21E0-FEAEDCCF20EC}"/>
              </a:ext>
            </a:extLst>
          </p:cNvPr>
          <p:cNvSpPr txBox="1"/>
          <p:nvPr/>
        </p:nvSpPr>
        <p:spPr>
          <a:xfrm>
            <a:off x="8771882" y="2808102"/>
            <a:ext cx="1505540" cy="369332"/>
          </a:xfrm>
          <a:prstGeom prst="rect">
            <a:avLst/>
          </a:prstGeom>
          <a:ln>
            <a:solidFill>
              <a:srgbClr val="C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b="1" dirty="0">
                <a:solidFill>
                  <a:srgbClr val="C00000"/>
                </a:solidFill>
              </a:rPr>
              <a:t>DELIVER-01</a:t>
            </a:r>
          </a:p>
        </p:txBody>
      </p:sp>
      <p:sp>
        <p:nvSpPr>
          <p:cNvPr id="5" name="TextBox 4">
            <a:extLst>
              <a:ext uri="{FF2B5EF4-FFF2-40B4-BE49-F238E27FC236}">
                <a16:creationId xmlns:a16="http://schemas.microsoft.com/office/drawing/2014/main" id="{A0AA97AE-B69F-AB7D-23DA-2431393E81C6}"/>
              </a:ext>
            </a:extLst>
          </p:cNvPr>
          <p:cNvSpPr txBox="1"/>
          <p:nvPr/>
        </p:nvSpPr>
        <p:spPr>
          <a:xfrm>
            <a:off x="1871352" y="1982307"/>
            <a:ext cx="1518364" cy="369332"/>
          </a:xfrm>
          <a:prstGeom prst="rect">
            <a:avLst/>
          </a:prstGeom>
          <a:ln>
            <a:solidFill>
              <a:srgbClr val="C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b="1" dirty="0">
                <a:solidFill>
                  <a:srgbClr val="C00000"/>
                </a:solidFill>
              </a:rPr>
              <a:t>DELIVER-03</a:t>
            </a:r>
          </a:p>
        </p:txBody>
      </p:sp>
      <p:sp>
        <p:nvSpPr>
          <p:cNvPr id="6" name="TextBox 5">
            <a:extLst>
              <a:ext uri="{FF2B5EF4-FFF2-40B4-BE49-F238E27FC236}">
                <a16:creationId xmlns:a16="http://schemas.microsoft.com/office/drawing/2014/main" id="{000BB002-0ECE-141B-2246-D1D7B567C2FC}"/>
              </a:ext>
            </a:extLst>
          </p:cNvPr>
          <p:cNvSpPr txBox="1"/>
          <p:nvPr/>
        </p:nvSpPr>
        <p:spPr>
          <a:xfrm>
            <a:off x="2766291" y="4104019"/>
            <a:ext cx="1518364" cy="369332"/>
          </a:xfrm>
          <a:prstGeom prst="rect">
            <a:avLst/>
          </a:prstGeom>
          <a:ln>
            <a:solidFill>
              <a:srgbClr val="C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b="1" dirty="0">
                <a:solidFill>
                  <a:srgbClr val="C00000"/>
                </a:solidFill>
              </a:rPr>
              <a:t>DELIVER-03</a:t>
            </a:r>
          </a:p>
        </p:txBody>
      </p:sp>
      <p:sp>
        <p:nvSpPr>
          <p:cNvPr id="7" name="TextBox 6">
            <a:extLst>
              <a:ext uri="{FF2B5EF4-FFF2-40B4-BE49-F238E27FC236}">
                <a16:creationId xmlns:a16="http://schemas.microsoft.com/office/drawing/2014/main" id="{84EC4072-B85A-A4B5-388E-CEE37D8C2598}"/>
              </a:ext>
            </a:extLst>
          </p:cNvPr>
          <p:cNvSpPr txBox="1"/>
          <p:nvPr/>
        </p:nvSpPr>
        <p:spPr>
          <a:xfrm>
            <a:off x="1871352" y="2417504"/>
            <a:ext cx="1518364" cy="369332"/>
          </a:xfrm>
          <a:prstGeom prst="rect">
            <a:avLst/>
          </a:prstGeom>
          <a:ln>
            <a:solidFill>
              <a:srgbClr val="C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b="1" dirty="0">
                <a:solidFill>
                  <a:srgbClr val="C00000"/>
                </a:solidFill>
              </a:rPr>
              <a:t>DELIVER-02</a:t>
            </a:r>
          </a:p>
        </p:txBody>
      </p:sp>
      <p:sp>
        <p:nvSpPr>
          <p:cNvPr id="8" name="TextBox 7">
            <a:extLst>
              <a:ext uri="{FF2B5EF4-FFF2-40B4-BE49-F238E27FC236}">
                <a16:creationId xmlns:a16="http://schemas.microsoft.com/office/drawing/2014/main" id="{A5A37A38-6DD3-8C73-69F1-14D209B20B0B}"/>
              </a:ext>
            </a:extLst>
          </p:cNvPr>
          <p:cNvSpPr txBox="1"/>
          <p:nvPr/>
        </p:nvSpPr>
        <p:spPr>
          <a:xfrm>
            <a:off x="6361836" y="4182141"/>
            <a:ext cx="1518364" cy="369332"/>
          </a:xfrm>
          <a:prstGeom prst="rect">
            <a:avLst/>
          </a:prstGeom>
          <a:ln>
            <a:solidFill>
              <a:srgbClr val="C00000"/>
            </a:solidFill>
          </a:ln>
        </p:spPr>
        <p:style>
          <a:lnRef idx="2">
            <a:schemeClr val="accent2"/>
          </a:lnRef>
          <a:fillRef idx="1">
            <a:schemeClr val="lt1"/>
          </a:fillRef>
          <a:effectRef idx="0">
            <a:schemeClr val="accent2"/>
          </a:effectRef>
          <a:fontRef idx="minor">
            <a:schemeClr val="dk1"/>
          </a:fontRef>
        </p:style>
        <p:txBody>
          <a:bodyPr wrap="none" rtlCol="0">
            <a:spAutoFit/>
          </a:bodyPr>
          <a:lstStyle/>
          <a:p>
            <a:r>
              <a:rPr lang="en-US" b="1" dirty="0">
                <a:solidFill>
                  <a:srgbClr val="C00000"/>
                </a:solidFill>
              </a:rPr>
              <a:t>DELIVER-02</a:t>
            </a:r>
          </a:p>
        </p:txBody>
      </p:sp>
      <p:sp>
        <p:nvSpPr>
          <p:cNvPr id="10" name="TextBox 9">
            <a:extLst>
              <a:ext uri="{FF2B5EF4-FFF2-40B4-BE49-F238E27FC236}">
                <a16:creationId xmlns:a16="http://schemas.microsoft.com/office/drawing/2014/main" id="{CC09B5DD-D19C-52AD-6E24-E32DD9230522}"/>
              </a:ext>
            </a:extLst>
          </p:cNvPr>
          <p:cNvSpPr txBox="1"/>
          <p:nvPr/>
        </p:nvSpPr>
        <p:spPr>
          <a:xfrm>
            <a:off x="327594" y="5994898"/>
            <a:ext cx="11536812" cy="461665"/>
          </a:xfrm>
          <a:prstGeom prst="rect">
            <a:avLst/>
          </a:prstGeom>
          <a:noFill/>
        </p:spPr>
        <p:txBody>
          <a:bodyPr wrap="square">
            <a:spAutoFit/>
          </a:bodyPr>
          <a:lstStyle/>
          <a:p>
            <a:pPr algn="ctr"/>
            <a:r>
              <a:rPr lang="en-US" sz="2400" b="1" dirty="0">
                <a:solidFill>
                  <a:srgbClr val="C00000"/>
                </a:solidFill>
              </a:rPr>
              <a:t>Future DELIVER combination trials will be multisite trials </a:t>
            </a:r>
            <a:endParaRPr lang="en-US" sz="1400" b="1" dirty="0">
              <a:solidFill>
                <a:srgbClr val="C00000"/>
              </a:solidFill>
            </a:endParaRPr>
          </a:p>
        </p:txBody>
      </p:sp>
    </p:spTree>
    <p:extLst>
      <p:ext uri="{BB962C8B-B14F-4D97-AF65-F5344CB8AC3E}">
        <p14:creationId xmlns:p14="http://schemas.microsoft.com/office/powerpoint/2010/main" val="591978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FFE82-9D53-EE04-C732-8C28621EDB5D}"/>
            </a:ext>
          </a:extLst>
        </p:cNvPr>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57412D43-2E1E-39C0-51D1-6631F768CB54}"/>
              </a:ext>
            </a:extLst>
          </p:cNvPr>
          <p:cNvGraphicFramePr>
            <a:graphicFrameLocks noGrp="1"/>
          </p:cNvGraphicFramePr>
          <p:nvPr>
            <p:extLst>
              <p:ext uri="{D42A27DB-BD31-4B8C-83A1-F6EECF244321}">
                <p14:modId xmlns:p14="http://schemas.microsoft.com/office/powerpoint/2010/main" val="3057120177"/>
              </p:ext>
            </p:extLst>
          </p:nvPr>
        </p:nvGraphicFramePr>
        <p:xfrm>
          <a:off x="2153737" y="1304898"/>
          <a:ext cx="8392771" cy="4973875"/>
        </p:xfrm>
        <a:graphic>
          <a:graphicData uri="http://schemas.openxmlformats.org/drawingml/2006/table">
            <a:tbl>
              <a:tblPr firstRow="1" bandRow="1">
                <a:tableStyleId>{69C7853C-536D-4A76-A0AE-DD22124D55A5}</a:tableStyleId>
              </a:tblPr>
              <a:tblGrid>
                <a:gridCol w="2979129">
                  <a:extLst>
                    <a:ext uri="{9D8B030D-6E8A-4147-A177-3AD203B41FA5}">
                      <a16:colId xmlns:a16="http://schemas.microsoft.com/office/drawing/2014/main" val="3480575758"/>
                    </a:ext>
                  </a:extLst>
                </a:gridCol>
                <a:gridCol w="3200012">
                  <a:extLst>
                    <a:ext uri="{9D8B030D-6E8A-4147-A177-3AD203B41FA5}">
                      <a16:colId xmlns:a16="http://schemas.microsoft.com/office/drawing/2014/main" val="2658611343"/>
                    </a:ext>
                  </a:extLst>
                </a:gridCol>
                <a:gridCol w="2213630">
                  <a:extLst>
                    <a:ext uri="{9D8B030D-6E8A-4147-A177-3AD203B41FA5}">
                      <a16:colId xmlns:a16="http://schemas.microsoft.com/office/drawing/2014/main" val="338542681"/>
                    </a:ext>
                  </a:extLst>
                </a:gridCol>
              </a:tblGrid>
              <a:tr h="359507">
                <a:tc>
                  <a:txBody>
                    <a:bodyPr/>
                    <a:lstStyle/>
                    <a:p>
                      <a:pPr algn="ct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tc>
                  <a:txBody>
                    <a:bodyPr/>
                    <a:lstStyle/>
                    <a:p>
                      <a:pPr algn="ctr"/>
                      <a:r>
                        <a:rPr lang="en-AU" sz="1800" dirty="0">
                          <a:solidFill>
                            <a:srgbClr val="373737"/>
                          </a:solidFill>
                        </a:rPr>
                        <a:t>Assay</a:t>
                      </a: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tc>
                  <a:txBody>
                    <a:bodyPr/>
                    <a:lstStyle/>
                    <a:p>
                      <a:pPr algn="ctr"/>
                      <a:r>
                        <a:rPr lang="en-AU" sz="1800" dirty="0">
                          <a:solidFill>
                            <a:srgbClr val="373737"/>
                          </a:solidFill>
                        </a:rPr>
                        <a:t>DELIVER Site</a:t>
                      </a: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extLst>
                  <a:ext uri="{0D108BD9-81ED-4DB2-BD59-A6C34878D82A}">
                    <a16:rowId xmlns:a16="http://schemas.microsoft.com/office/drawing/2014/main" val="3337721615"/>
                  </a:ext>
                </a:extLst>
              </a:tr>
              <a:tr h="857286">
                <a:tc>
                  <a:txBody>
                    <a:bodyPr/>
                    <a:lstStyle/>
                    <a:p>
                      <a:r>
                        <a:rPr lang="en-AU" sz="1800" b="1" dirty="0">
                          <a:solidFill>
                            <a:srgbClr val="373737"/>
                          </a:solidFill>
                        </a:rPr>
                        <a:t>HIV reservoir quantification</a:t>
                      </a:r>
                      <a:endParaRPr lang="en-AU" sz="1800" b="1" dirty="0">
                        <a:solidFill>
                          <a:srgbClr val="373737"/>
                        </a:solidFill>
                        <a:latin typeface="Calibri" panose="020F0502020204030204" pitchFamily="34" charset="0"/>
                        <a:cs typeface="Calibri" panose="020F0502020204030204" pitchFamily="34" charset="0"/>
                      </a:endParaRPr>
                    </a:p>
                  </a:txBody>
                  <a:tcPr marL="121920" marR="121920" marT="60960" marB="60960" anchor="ctr"/>
                </a:tc>
                <a:tc>
                  <a:txBody>
                    <a:bodyPr/>
                    <a:lstStyle/>
                    <a:p>
                      <a:pPr algn="ctr"/>
                      <a:r>
                        <a:rPr lang="en-AU" sz="1800" dirty="0">
                          <a:solidFill>
                            <a:srgbClr val="373737"/>
                          </a:solidFill>
                        </a:rPr>
                        <a:t>Quantitative </a:t>
                      </a:r>
                      <a:r>
                        <a:rPr lang="en-AU" sz="1800" dirty="0" err="1">
                          <a:solidFill>
                            <a:srgbClr val="373737"/>
                          </a:solidFill>
                        </a:rPr>
                        <a:t>realtime</a:t>
                      </a:r>
                      <a:r>
                        <a:rPr lang="en-AU" sz="1800" dirty="0">
                          <a:solidFill>
                            <a:srgbClr val="373737"/>
                          </a:solidFill>
                        </a:rPr>
                        <a:t> PCR, digital </a:t>
                      </a:r>
                      <a:r>
                        <a:rPr lang="en-AU" sz="1800" dirty="0" err="1">
                          <a:solidFill>
                            <a:srgbClr val="373737"/>
                          </a:solidFill>
                        </a:rPr>
                        <a:t>realtimePCR</a:t>
                      </a:r>
                      <a:r>
                        <a:rPr lang="en-AU" sz="1800" dirty="0">
                          <a:solidFill>
                            <a:srgbClr val="373737"/>
                          </a:solidFill>
                        </a:rPr>
                        <a:t>, SIPIA</a:t>
                      </a: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tc>
                  <a:txBody>
                    <a:bodyPr/>
                    <a:lstStyle/>
                    <a:p>
                      <a:pPr algn="ctr"/>
                      <a:r>
                        <a:rPr lang="en-AU" sz="1800" dirty="0">
                          <a:solidFill>
                            <a:srgbClr val="373737"/>
                          </a:solidFill>
                        </a:rPr>
                        <a:t>Uganda, Kenya</a:t>
                      </a: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extLst>
                  <a:ext uri="{0D108BD9-81ED-4DB2-BD59-A6C34878D82A}">
                    <a16:rowId xmlns:a16="http://schemas.microsoft.com/office/drawing/2014/main" val="3152253154"/>
                  </a:ext>
                </a:extLst>
              </a:tr>
              <a:tr h="608397">
                <a:tc>
                  <a:txBody>
                    <a:bodyPr/>
                    <a:lstStyle/>
                    <a:p>
                      <a:r>
                        <a:rPr lang="en-AU" sz="1800" b="1" dirty="0">
                          <a:solidFill>
                            <a:srgbClr val="373737"/>
                          </a:solidFill>
                        </a:rPr>
                        <a:t>Rebounding virus characterization</a:t>
                      </a:r>
                      <a:endParaRPr lang="en-AU" sz="1800" b="1" dirty="0">
                        <a:solidFill>
                          <a:srgbClr val="373737"/>
                        </a:solidFill>
                        <a:latin typeface="Calibri" panose="020F0502020204030204" pitchFamily="34" charset="0"/>
                        <a:cs typeface="Calibri" panose="020F0502020204030204" pitchFamily="34" charset="0"/>
                      </a:endParaRPr>
                    </a:p>
                  </a:txBody>
                  <a:tcPr marL="121920" marR="121920" marT="60960" marB="60960" anchor="ctr"/>
                </a:tc>
                <a:tc>
                  <a:txBody>
                    <a:bodyPr/>
                    <a:lstStyle/>
                    <a:p>
                      <a:pPr algn="ctr"/>
                      <a:r>
                        <a:rPr lang="en-AU" sz="1800" dirty="0">
                          <a:solidFill>
                            <a:srgbClr val="373737"/>
                          </a:solidFill>
                        </a:rPr>
                        <a:t>Viral sequencing</a:t>
                      </a: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tc>
                  <a:txBody>
                    <a:bodyPr/>
                    <a:lstStyle/>
                    <a:p>
                      <a:pPr algn="ctr"/>
                      <a:r>
                        <a:rPr lang="en-AU" sz="1800" dirty="0">
                          <a:solidFill>
                            <a:srgbClr val="373737"/>
                          </a:solidFill>
                        </a:rPr>
                        <a:t>Kenya, Mozambique</a:t>
                      </a: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extLst>
                  <a:ext uri="{0D108BD9-81ED-4DB2-BD59-A6C34878D82A}">
                    <a16:rowId xmlns:a16="http://schemas.microsoft.com/office/drawing/2014/main" val="2249863483"/>
                  </a:ext>
                </a:extLst>
              </a:tr>
              <a:tr h="608397">
                <a:tc>
                  <a:txBody>
                    <a:bodyPr/>
                    <a:lstStyle/>
                    <a:p>
                      <a:r>
                        <a:rPr lang="en-AU" sz="1800" b="1" dirty="0">
                          <a:solidFill>
                            <a:srgbClr val="373737"/>
                          </a:solidFill>
                        </a:rPr>
                        <a:t>HLA typing</a:t>
                      </a:r>
                      <a:endParaRPr lang="en-AU" sz="1800" b="1" dirty="0">
                        <a:solidFill>
                          <a:srgbClr val="373737"/>
                        </a:solidFill>
                        <a:latin typeface="Calibri" panose="020F0502020204030204" pitchFamily="34" charset="0"/>
                        <a:cs typeface="Calibri" panose="020F0502020204030204" pitchFamily="34" charset="0"/>
                      </a:endParaRPr>
                    </a:p>
                  </a:txBody>
                  <a:tcPr marL="121920" marR="121920" marT="60960" marB="60960" anchor="ctr"/>
                </a:tc>
                <a:tc>
                  <a:txBody>
                    <a:bodyPr/>
                    <a:lstStyle/>
                    <a:p>
                      <a:pPr algn="ctr"/>
                      <a:r>
                        <a:rPr lang="en-US" sz="1800" dirty="0" err="1">
                          <a:solidFill>
                            <a:srgbClr val="373737"/>
                          </a:solidFill>
                        </a:rPr>
                        <a:t>Multilocus</a:t>
                      </a:r>
                      <a:r>
                        <a:rPr lang="en-US" sz="1800" dirty="0">
                          <a:solidFill>
                            <a:srgbClr val="373737"/>
                          </a:solidFill>
                        </a:rPr>
                        <a:t> NGS-based typing</a:t>
                      </a: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tc>
                  <a:txBody>
                    <a:bodyPr/>
                    <a:lstStyle/>
                    <a:p>
                      <a:pPr algn="ctr"/>
                      <a:r>
                        <a:rPr lang="en-AU" sz="1800">
                          <a:solidFill>
                            <a:srgbClr val="373737"/>
                          </a:solidFill>
                        </a:rPr>
                        <a:t>Mozambique</a:t>
                      </a:r>
                      <a:endParaRPr lang="en-AU" sz="1800">
                        <a:solidFill>
                          <a:srgbClr val="373737"/>
                        </a:solidFill>
                        <a:latin typeface="Calibri"/>
                        <a:cs typeface="Calibri"/>
                      </a:endParaRPr>
                    </a:p>
                  </a:txBody>
                  <a:tcPr marL="121920" marR="121920" marT="60960" marB="60960" anchor="ctr"/>
                </a:tc>
                <a:extLst>
                  <a:ext uri="{0D108BD9-81ED-4DB2-BD59-A6C34878D82A}">
                    <a16:rowId xmlns:a16="http://schemas.microsoft.com/office/drawing/2014/main" val="3095448344"/>
                  </a:ext>
                </a:extLst>
              </a:tr>
              <a:tr h="608397">
                <a:tc>
                  <a:txBody>
                    <a:bodyPr/>
                    <a:lstStyle/>
                    <a:p>
                      <a:r>
                        <a:rPr lang="en-AU" sz="1800" b="1" dirty="0">
                          <a:solidFill>
                            <a:srgbClr val="373737"/>
                          </a:solidFill>
                        </a:rPr>
                        <a:t>Sensitivity to </a:t>
                      </a:r>
                      <a:r>
                        <a:rPr lang="en-AU" sz="1800" b="1" dirty="0" err="1">
                          <a:solidFill>
                            <a:srgbClr val="373737"/>
                          </a:solidFill>
                        </a:rPr>
                        <a:t>bnAbs</a:t>
                      </a: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tc>
                  <a:txBody>
                    <a:bodyPr/>
                    <a:lstStyle/>
                    <a:p>
                      <a:pPr algn="ctr"/>
                      <a:r>
                        <a:rPr lang="en-AU" sz="1800" dirty="0" err="1">
                          <a:solidFill>
                            <a:srgbClr val="373737"/>
                          </a:solidFill>
                        </a:rPr>
                        <a:t>Pseudovirus</a:t>
                      </a:r>
                      <a:r>
                        <a:rPr lang="en-AU" sz="1800" dirty="0">
                          <a:solidFill>
                            <a:srgbClr val="373737"/>
                          </a:solidFill>
                        </a:rPr>
                        <a:t> neutralization assay</a:t>
                      </a: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tc>
                  <a:txBody>
                    <a:bodyPr/>
                    <a:lstStyle/>
                    <a:p>
                      <a:pPr algn="ctr"/>
                      <a:r>
                        <a:rPr lang="en-AU" sz="1800" dirty="0">
                          <a:solidFill>
                            <a:srgbClr val="373737"/>
                          </a:solidFill>
                        </a:rPr>
                        <a:t>Tanzania</a:t>
                      </a: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extLst>
                  <a:ext uri="{0D108BD9-81ED-4DB2-BD59-A6C34878D82A}">
                    <a16:rowId xmlns:a16="http://schemas.microsoft.com/office/drawing/2014/main" val="491922956"/>
                  </a:ext>
                </a:extLst>
              </a:tr>
              <a:tr h="429712">
                <a:tc>
                  <a:txBody>
                    <a:bodyPr/>
                    <a:lstStyle/>
                    <a:p>
                      <a:r>
                        <a:rPr lang="en-AU" sz="1800" b="1" dirty="0" err="1">
                          <a:solidFill>
                            <a:srgbClr val="373737"/>
                          </a:solidFill>
                        </a:rPr>
                        <a:t>bnAbs</a:t>
                      </a:r>
                      <a:r>
                        <a:rPr lang="en-AU" sz="1800" b="1" dirty="0">
                          <a:solidFill>
                            <a:srgbClr val="373737"/>
                          </a:solidFill>
                        </a:rPr>
                        <a:t> PK and ADA</a:t>
                      </a:r>
                      <a:endParaRPr lang="en-AU" sz="1800" b="1" dirty="0">
                        <a:solidFill>
                          <a:srgbClr val="373737"/>
                        </a:solidFill>
                        <a:latin typeface="Calibri" panose="020F0502020204030204" pitchFamily="34" charset="0"/>
                        <a:cs typeface="Calibri" panose="020F0502020204030204" pitchFamily="34" charset="0"/>
                      </a:endParaRPr>
                    </a:p>
                  </a:txBody>
                  <a:tcPr marL="121920" marR="121920" marT="60960" marB="60960" anchor="ctr"/>
                </a:tc>
                <a:tc>
                  <a:txBody>
                    <a:bodyPr/>
                    <a:lstStyle/>
                    <a:p>
                      <a:pPr algn="ctr"/>
                      <a:r>
                        <a:rPr lang="en-AU" sz="1800" dirty="0">
                          <a:solidFill>
                            <a:srgbClr val="373737"/>
                          </a:solidFill>
                        </a:rPr>
                        <a:t>PK/ADA assays</a:t>
                      </a: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tc>
                  <a:txBody>
                    <a:bodyPr/>
                    <a:lstStyle/>
                    <a:p>
                      <a:pPr algn="ctr"/>
                      <a:r>
                        <a:rPr lang="en-AU" sz="1800" dirty="0">
                          <a:solidFill>
                            <a:srgbClr val="373737"/>
                          </a:solidFill>
                        </a:rPr>
                        <a:t>Multiple Sites</a:t>
                      </a: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extLst>
                  <a:ext uri="{0D108BD9-81ED-4DB2-BD59-A6C34878D82A}">
                    <a16:rowId xmlns:a16="http://schemas.microsoft.com/office/drawing/2014/main" val="4131380810"/>
                  </a:ext>
                </a:extLst>
              </a:tr>
              <a:tr h="608397">
                <a:tc>
                  <a:txBody>
                    <a:bodyPr/>
                    <a:lstStyle/>
                    <a:p>
                      <a:r>
                        <a:rPr lang="en-AU" sz="1800" b="1" dirty="0">
                          <a:solidFill>
                            <a:srgbClr val="373737"/>
                          </a:solidFill>
                        </a:rPr>
                        <a:t>Analysis of immune interventions</a:t>
                      </a:r>
                      <a:endParaRPr lang="en-AU" sz="1800" b="1" dirty="0">
                        <a:solidFill>
                          <a:srgbClr val="373737"/>
                        </a:solidFill>
                        <a:latin typeface="Calibri" panose="020F0502020204030204" pitchFamily="34" charset="0"/>
                        <a:cs typeface="Calibri" panose="020F0502020204030204" pitchFamily="34" charset="0"/>
                      </a:endParaRPr>
                    </a:p>
                  </a:txBody>
                  <a:tcPr marL="121920" marR="121920" marT="60960" marB="60960" anchor="ctr"/>
                </a:tc>
                <a:tc>
                  <a:txBody>
                    <a:bodyPr/>
                    <a:lstStyle/>
                    <a:p>
                      <a:pPr algn="ctr"/>
                      <a:r>
                        <a:rPr lang="en-AU" sz="1800" dirty="0">
                          <a:solidFill>
                            <a:srgbClr val="373737"/>
                          </a:solidFill>
                        </a:rPr>
                        <a:t>Multiparametric flow cytometry, ICS</a:t>
                      </a: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tc>
                  <a:txBody>
                    <a:bodyPr/>
                    <a:lstStyle/>
                    <a:p>
                      <a:pPr algn="ctr"/>
                      <a:r>
                        <a:rPr lang="en-AU" sz="1800" dirty="0">
                          <a:solidFill>
                            <a:srgbClr val="373737"/>
                          </a:solidFill>
                        </a:rPr>
                        <a:t>Uganda, Thailand</a:t>
                      </a: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extLst>
                  <a:ext uri="{0D108BD9-81ED-4DB2-BD59-A6C34878D82A}">
                    <a16:rowId xmlns:a16="http://schemas.microsoft.com/office/drawing/2014/main" val="648293253"/>
                  </a:ext>
                </a:extLst>
              </a:tr>
              <a:tr h="608397">
                <a:tc>
                  <a:txBody>
                    <a:bodyPr/>
                    <a:lstStyle/>
                    <a:p>
                      <a:r>
                        <a:rPr lang="en-AU" sz="1800" b="1" dirty="0">
                          <a:solidFill>
                            <a:srgbClr val="373737"/>
                          </a:solidFill>
                        </a:rPr>
                        <a:t>Tissue analysis</a:t>
                      </a:r>
                      <a:endParaRPr lang="en-AU" sz="1800" b="1" dirty="0">
                        <a:solidFill>
                          <a:srgbClr val="373737"/>
                        </a:solidFill>
                        <a:latin typeface="Calibri" panose="020F0502020204030204" pitchFamily="34" charset="0"/>
                        <a:cs typeface="Calibri" panose="020F0502020204030204" pitchFamily="34" charset="0"/>
                      </a:endParaRPr>
                    </a:p>
                  </a:txBody>
                  <a:tcPr marL="121920" marR="121920" marT="60960" marB="60960" anchor="ctr"/>
                </a:tc>
                <a:tc>
                  <a:txBody>
                    <a:bodyPr/>
                    <a:lstStyle/>
                    <a:p>
                      <a:pPr algn="ctr"/>
                      <a:r>
                        <a:rPr lang="en-AU" sz="1800" dirty="0">
                          <a:solidFill>
                            <a:srgbClr val="373737"/>
                          </a:solidFill>
                        </a:rPr>
                        <a:t>RNA/DNA scope, Immunohistochemistry</a:t>
                      </a: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tc>
                  <a:txBody>
                    <a:bodyPr/>
                    <a:lstStyle/>
                    <a:p>
                      <a:pPr algn="ctr"/>
                      <a:r>
                        <a:rPr lang="en-AU" sz="1800" dirty="0">
                          <a:solidFill>
                            <a:srgbClr val="373737"/>
                          </a:solidFill>
                        </a:rPr>
                        <a:t>Thailand</a:t>
                      </a:r>
                      <a:endParaRPr lang="en-AU" sz="1800" dirty="0">
                        <a:solidFill>
                          <a:srgbClr val="373737"/>
                        </a:solidFill>
                        <a:latin typeface="Calibri" panose="020F0502020204030204" pitchFamily="34" charset="0"/>
                        <a:cs typeface="Calibri" panose="020F0502020204030204" pitchFamily="34" charset="0"/>
                      </a:endParaRPr>
                    </a:p>
                  </a:txBody>
                  <a:tcPr marL="121920" marR="121920" marT="60960" marB="60960" anchor="ctr"/>
                </a:tc>
                <a:extLst>
                  <a:ext uri="{0D108BD9-81ED-4DB2-BD59-A6C34878D82A}">
                    <a16:rowId xmlns:a16="http://schemas.microsoft.com/office/drawing/2014/main" val="1714791163"/>
                  </a:ext>
                </a:extLst>
              </a:tr>
            </a:tbl>
          </a:graphicData>
        </a:graphic>
      </p:graphicFrame>
      <p:sp>
        <p:nvSpPr>
          <p:cNvPr id="4" name="Title 1">
            <a:extLst>
              <a:ext uri="{FF2B5EF4-FFF2-40B4-BE49-F238E27FC236}">
                <a16:creationId xmlns:a16="http://schemas.microsoft.com/office/drawing/2014/main" id="{17450F2E-2F19-A691-B4A7-1CADD0A1CBDC}"/>
              </a:ext>
            </a:extLst>
          </p:cNvPr>
          <p:cNvSpPr>
            <a:spLocks noGrp="1"/>
          </p:cNvSpPr>
          <p:nvPr>
            <p:ph type="title"/>
          </p:nvPr>
        </p:nvSpPr>
        <p:spPr>
          <a:xfrm>
            <a:off x="2721935" y="73891"/>
            <a:ext cx="6748130" cy="975187"/>
          </a:xfrm>
        </p:spPr>
        <p:txBody>
          <a:bodyPr>
            <a:normAutofit fontScale="90000"/>
          </a:bodyPr>
          <a:lstStyle/>
          <a:p>
            <a:r>
              <a:rPr lang="en-US" dirty="0"/>
              <a:t>Developing Laboratory Capabilities to Support Cure Research</a:t>
            </a:r>
          </a:p>
        </p:txBody>
      </p:sp>
    </p:spTree>
    <p:extLst>
      <p:ext uri="{BB962C8B-B14F-4D97-AF65-F5344CB8AC3E}">
        <p14:creationId xmlns:p14="http://schemas.microsoft.com/office/powerpoint/2010/main" val="39070284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45CCC-DD47-AF91-59B9-13F7CD7424DA}"/>
            </a:ext>
          </a:extLst>
        </p:cNvPr>
        <p:cNvGrpSpPr/>
        <p:nvPr/>
      </p:nvGrpSpPr>
      <p:grpSpPr>
        <a:xfrm>
          <a:off x="0" y="0"/>
          <a:ext cx="0" cy="0"/>
          <a:chOff x="0" y="0"/>
          <a:chExt cx="0" cy="0"/>
        </a:xfrm>
      </p:grpSpPr>
      <p:sp>
        <p:nvSpPr>
          <p:cNvPr id="21" name="Title 1">
            <a:extLst>
              <a:ext uri="{FF2B5EF4-FFF2-40B4-BE49-F238E27FC236}">
                <a16:creationId xmlns:a16="http://schemas.microsoft.com/office/drawing/2014/main" id="{D5E933CF-28CB-2532-DFEA-36BCB488FDA5}"/>
              </a:ext>
            </a:extLst>
          </p:cNvPr>
          <p:cNvSpPr>
            <a:spLocks noGrp="1"/>
          </p:cNvSpPr>
          <p:nvPr>
            <p:ph type="title"/>
          </p:nvPr>
        </p:nvSpPr>
        <p:spPr/>
        <p:txBody>
          <a:bodyPr>
            <a:noAutofit/>
          </a:bodyPr>
          <a:lstStyle/>
          <a:p>
            <a:pPr algn="ctr"/>
            <a:r>
              <a:rPr lang="en-US" sz="3600" dirty="0">
                <a:latin typeface="+mn-lt"/>
              </a:rPr>
              <a:t>The </a:t>
            </a:r>
            <a:r>
              <a:rPr lang="en-US" sz="3600" b="1" dirty="0">
                <a:latin typeface="+mn-lt"/>
              </a:rPr>
              <a:t>DELIVER Initiative</a:t>
            </a:r>
            <a:endParaRPr lang="en-US" sz="2800" i="1" dirty="0">
              <a:latin typeface="+mn-lt"/>
            </a:endParaRPr>
          </a:p>
        </p:txBody>
      </p:sp>
      <p:pic>
        <p:nvPicPr>
          <p:cNvPr id="62" name="Picture 61">
            <a:extLst>
              <a:ext uri="{FF2B5EF4-FFF2-40B4-BE49-F238E27FC236}">
                <a16:creationId xmlns:a16="http://schemas.microsoft.com/office/drawing/2014/main" id="{FE0DC7A0-3D60-C9E8-D1F4-9582762BFCF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027141" y="2326461"/>
            <a:ext cx="10137718" cy="3072035"/>
          </a:xfrm>
          <a:prstGeom prst="rect">
            <a:avLst/>
          </a:prstGeom>
        </p:spPr>
      </p:pic>
      <p:sp>
        <p:nvSpPr>
          <p:cNvPr id="8" name="TextBox 7">
            <a:extLst>
              <a:ext uri="{FF2B5EF4-FFF2-40B4-BE49-F238E27FC236}">
                <a16:creationId xmlns:a16="http://schemas.microsoft.com/office/drawing/2014/main" id="{6F6FFE38-2885-B848-5003-DB570864E6A1}"/>
              </a:ext>
            </a:extLst>
          </p:cNvPr>
          <p:cNvSpPr txBox="1"/>
          <p:nvPr/>
        </p:nvSpPr>
        <p:spPr>
          <a:xfrm>
            <a:off x="4466991" y="1230629"/>
            <a:ext cx="3383280" cy="1005840"/>
          </a:xfrm>
          <a:prstGeom prst="rect">
            <a:avLst/>
          </a:prstGeom>
          <a:noFill/>
        </p:spPr>
        <p:txBody>
          <a:bodyPr wrap="square" anchor="ctr">
            <a:noAutofit/>
          </a:bodyPr>
          <a:lstStyle/>
          <a:p>
            <a:pPr algn="ctr"/>
            <a:r>
              <a:rPr lang="en-US" sz="2000" b="1" dirty="0">
                <a:solidFill>
                  <a:srgbClr val="C00000"/>
                </a:solidFill>
              </a:rPr>
              <a:t>Common assay platforms to analyze clinical trials</a:t>
            </a:r>
          </a:p>
        </p:txBody>
      </p:sp>
      <p:sp>
        <p:nvSpPr>
          <p:cNvPr id="9" name="TextBox 8">
            <a:extLst>
              <a:ext uri="{FF2B5EF4-FFF2-40B4-BE49-F238E27FC236}">
                <a16:creationId xmlns:a16="http://schemas.microsoft.com/office/drawing/2014/main" id="{1D44F3F5-2437-98D6-A897-13BE890C3CE1}"/>
              </a:ext>
            </a:extLst>
          </p:cNvPr>
          <p:cNvSpPr txBox="1"/>
          <p:nvPr/>
        </p:nvSpPr>
        <p:spPr>
          <a:xfrm>
            <a:off x="2499784" y="5443492"/>
            <a:ext cx="3383280" cy="1005840"/>
          </a:xfrm>
          <a:prstGeom prst="rect">
            <a:avLst/>
          </a:prstGeom>
          <a:noFill/>
        </p:spPr>
        <p:txBody>
          <a:bodyPr wrap="square" anchor="ctr">
            <a:noAutofit/>
          </a:bodyPr>
          <a:lstStyle/>
          <a:p>
            <a:pPr algn="ctr"/>
            <a:r>
              <a:rPr lang="en-US" sz="2000" b="1" dirty="0">
                <a:solidFill>
                  <a:srgbClr val="C00000"/>
                </a:solidFill>
              </a:rPr>
              <a:t>Standard ATI protocol template to conduct clinical trials</a:t>
            </a:r>
          </a:p>
        </p:txBody>
      </p:sp>
      <p:sp>
        <p:nvSpPr>
          <p:cNvPr id="10" name="TextBox 9">
            <a:extLst>
              <a:ext uri="{FF2B5EF4-FFF2-40B4-BE49-F238E27FC236}">
                <a16:creationId xmlns:a16="http://schemas.microsoft.com/office/drawing/2014/main" id="{30618B1C-7659-FCD4-84A2-50F74A2532E0}"/>
              </a:ext>
            </a:extLst>
          </p:cNvPr>
          <p:cNvSpPr txBox="1"/>
          <p:nvPr/>
        </p:nvSpPr>
        <p:spPr>
          <a:xfrm>
            <a:off x="6434198" y="5443492"/>
            <a:ext cx="3383280" cy="1005840"/>
          </a:xfrm>
          <a:prstGeom prst="rect">
            <a:avLst/>
          </a:prstGeom>
          <a:noFill/>
        </p:spPr>
        <p:txBody>
          <a:bodyPr wrap="square" anchor="ctr">
            <a:noAutofit/>
          </a:bodyPr>
          <a:lstStyle/>
          <a:p>
            <a:pPr algn="ctr"/>
            <a:r>
              <a:rPr lang="en-US" sz="2000" b="1" dirty="0">
                <a:solidFill>
                  <a:srgbClr val="C00000"/>
                </a:solidFill>
              </a:rPr>
              <a:t>Shared resources to ship and manage IPs for trials</a:t>
            </a:r>
          </a:p>
        </p:txBody>
      </p:sp>
      <p:sp>
        <p:nvSpPr>
          <p:cNvPr id="11" name="TextBox 10">
            <a:extLst>
              <a:ext uri="{FF2B5EF4-FFF2-40B4-BE49-F238E27FC236}">
                <a16:creationId xmlns:a16="http://schemas.microsoft.com/office/drawing/2014/main" id="{BAFBD57A-F01A-9D76-A8FF-011F482AB054}"/>
              </a:ext>
            </a:extLst>
          </p:cNvPr>
          <p:cNvSpPr txBox="1"/>
          <p:nvPr/>
        </p:nvSpPr>
        <p:spPr>
          <a:xfrm>
            <a:off x="532577" y="1230629"/>
            <a:ext cx="3383280" cy="1005840"/>
          </a:xfrm>
          <a:prstGeom prst="rect">
            <a:avLst/>
          </a:prstGeom>
          <a:noFill/>
        </p:spPr>
        <p:txBody>
          <a:bodyPr wrap="square" anchor="ctr">
            <a:noAutofit/>
          </a:bodyPr>
          <a:lstStyle/>
          <a:p>
            <a:pPr algn="ctr"/>
            <a:r>
              <a:rPr lang="en-US" sz="2000" b="1" dirty="0">
                <a:solidFill>
                  <a:srgbClr val="C00000"/>
                </a:solidFill>
              </a:rPr>
              <a:t>Shared resources and experiences within DELIVER CE group </a:t>
            </a:r>
          </a:p>
        </p:txBody>
      </p:sp>
      <p:sp>
        <p:nvSpPr>
          <p:cNvPr id="12" name="TextBox 11">
            <a:extLst>
              <a:ext uri="{FF2B5EF4-FFF2-40B4-BE49-F238E27FC236}">
                <a16:creationId xmlns:a16="http://schemas.microsoft.com/office/drawing/2014/main" id="{9EC3C4E7-7715-C724-D1DB-7F86E3395FA4}"/>
              </a:ext>
            </a:extLst>
          </p:cNvPr>
          <p:cNvSpPr txBox="1"/>
          <p:nvPr/>
        </p:nvSpPr>
        <p:spPr>
          <a:xfrm>
            <a:off x="8401403" y="1230629"/>
            <a:ext cx="3532096" cy="1005840"/>
          </a:xfrm>
          <a:prstGeom prst="rect">
            <a:avLst/>
          </a:prstGeom>
          <a:noFill/>
        </p:spPr>
        <p:txBody>
          <a:bodyPr wrap="square" anchor="ctr">
            <a:noAutofit/>
          </a:bodyPr>
          <a:lstStyle/>
          <a:p>
            <a:pPr algn="ctr"/>
            <a:r>
              <a:rPr lang="en-US" sz="2000" b="1" dirty="0">
                <a:solidFill>
                  <a:srgbClr val="C00000"/>
                </a:solidFill>
              </a:rPr>
              <a:t>Mentoring of clinicians and scientists across sites</a:t>
            </a:r>
          </a:p>
        </p:txBody>
      </p:sp>
    </p:spTree>
    <p:extLst>
      <p:ext uri="{BB962C8B-B14F-4D97-AF65-F5344CB8AC3E}">
        <p14:creationId xmlns:p14="http://schemas.microsoft.com/office/powerpoint/2010/main" val="23554957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B4C98-E649-2895-8981-09B3A023BB6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5F8EFCD-CDDC-5C00-E298-0952B0D106F3}"/>
              </a:ext>
            </a:extLst>
          </p:cNvPr>
          <p:cNvSpPr>
            <a:spLocks noGrp="1"/>
          </p:cNvSpPr>
          <p:nvPr>
            <p:ph idx="1"/>
          </p:nvPr>
        </p:nvSpPr>
        <p:spPr>
          <a:xfrm>
            <a:off x="609600" y="1570059"/>
            <a:ext cx="10972800" cy="3490456"/>
          </a:xfrm>
        </p:spPr>
        <p:txBody>
          <a:bodyPr>
            <a:normAutofit fontScale="92500" lnSpcReduction="10000"/>
          </a:bodyPr>
          <a:lstStyle/>
          <a:p>
            <a:pPr>
              <a:spcAft>
                <a:spcPts val="2400"/>
              </a:spcAft>
            </a:pPr>
            <a:r>
              <a:rPr lang="en-US"/>
              <a:t>HIV cure trials are complex: ATI, frequent viral load monitoring, advanced reservoir and immunology analyses, intensive safety monitoring</a:t>
            </a:r>
          </a:p>
          <a:p>
            <a:pPr>
              <a:spcAft>
                <a:spcPts val="2400"/>
              </a:spcAft>
            </a:pPr>
            <a:r>
              <a:rPr lang="en-US"/>
              <a:t>A global network of experienced sites to conduct cure trials will make it easier to recruit participants with strict eligibility criteria, complete studies more quickly and obtain results that are broadly applicable</a:t>
            </a:r>
          </a:p>
          <a:p>
            <a:pPr>
              <a:spcAft>
                <a:spcPts val="2400"/>
              </a:spcAft>
            </a:pPr>
            <a:r>
              <a:rPr lang="en-US"/>
              <a:t>People in countries with the highest burden of HIV should participate in cutting-edge research, benefit from new therapies and help shape research priorities</a:t>
            </a:r>
          </a:p>
          <a:p>
            <a:pPr>
              <a:spcAft>
                <a:spcPts val="2400"/>
              </a:spcAft>
            </a:pPr>
            <a:r>
              <a:rPr lang="en-US"/>
              <a:t>Building capacity now to prepare for implementation:</a:t>
            </a:r>
            <a:endParaRPr lang="en-US" dirty="0"/>
          </a:p>
        </p:txBody>
      </p:sp>
      <p:sp>
        <p:nvSpPr>
          <p:cNvPr id="6" name="Title 5">
            <a:extLst>
              <a:ext uri="{FF2B5EF4-FFF2-40B4-BE49-F238E27FC236}">
                <a16:creationId xmlns:a16="http://schemas.microsoft.com/office/drawing/2014/main" id="{12C5081B-2407-297D-E689-D5628B08FAA5}"/>
              </a:ext>
            </a:extLst>
          </p:cNvPr>
          <p:cNvSpPr>
            <a:spLocks noGrp="1"/>
          </p:cNvSpPr>
          <p:nvPr>
            <p:ph type="title"/>
          </p:nvPr>
        </p:nvSpPr>
        <p:spPr>
          <a:xfrm>
            <a:off x="2721935" y="73891"/>
            <a:ext cx="6748130" cy="975187"/>
          </a:xfrm>
        </p:spPr>
        <p:txBody>
          <a:bodyPr/>
          <a:lstStyle/>
          <a:p>
            <a:r>
              <a:rPr lang="en-US" dirty="0"/>
              <a:t>Conclusions</a:t>
            </a:r>
          </a:p>
        </p:txBody>
      </p:sp>
      <p:sp>
        <p:nvSpPr>
          <p:cNvPr id="14" name="TextBox 13">
            <a:extLst>
              <a:ext uri="{FF2B5EF4-FFF2-40B4-BE49-F238E27FC236}">
                <a16:creationId xmlns:a16="http://schemas.microsoft.com/office/drawing/2014/main" id="{7E8F4FFB-8D7F-8EAB-AFA5-FE6C409D2618}"/>
              </a:ext>
            </a:extLst>
          </p:cNvPr>
          <p:cNvSpPr txBox="1"/>
          <p:nvPr/>
        </p:nvSpPr>
        <p:spPr>
          <a:xfrm>
            <a:off x="5311037" y="5239429"/>
            <a:ext cx="4937760" cy="873273"/>
          </a:xfrm>
          <a:prstGeom prst="rect">
            <a:avLst/>
          </a:prstGeom>
        </p:spPr>
        <p:txBody>
          <a:bodyPr vert="horz" lIns="91440" tIns="45720" rIns="91440" bIns="45720" rtlCol="0" anchor="t">
            <a:normAutofit/>
          </a:bodyPr>
          <a:lstStyle>
            <a:lvl1pPr marL="342900" indent="-342900">
              <a:spcBef>
                <a:spcPts val="0"/>
              </a:spcBef>
              <a:spcAft>
                <a:spcPts val="2400"/>
              </a:spcAft>
              <a:buFont typeface="Lucida Grande"/>
              <a:buChar char="»"/>
              <a:defRPr sz="2400">
                <a:solidFill>
                  <a:srgbClr val="373737"/>
                </a:solidFill>
                <a:latin typeface="Arial" panose="020B0604020202020204" pitchFamily="34" charset="0"/>
                <a:cs typeface="Arial" panose="020B0604020202020204" pitchFamily="34" charset="0"/>
              </a:defRPr>
            </a:lvl1pPr>
            <a:lvl2pPr marL="742950" indent="-285750">
              <a:spcBef>
                <a:spcPts val="0"/>
              </a:spcBef>
              <a:spcAft>
                <a:spcPts val="600"/>
              </a:spcAft>
              <a:buFont typeface="Lucida Grande"/>
              <a:buChar char="»"/>
              <a:defRPr sz="2000">
                <a:solidFill>
                  <a:srgbClr val="373737"/>
                </a:solidFill>
                <a:latin typeface="Arial" panose="020B0604020202020204" pitchFamily="34" charset="0"/>
                <a:cs typeface="Arial" panose="020B0604020202020204" pitchFamily="34" charset="0"/>
              </a:defRPr>
            </a:lvl2pPr>
            <a:lvl3pPr marL="1143000" indent="-228600">
              <a:spcBef>
                <a:spcPts val="0"/>
              </a:spcBef>
              <a:spcAft>
                <a:spcPts val="600"/>
              </a:spcAft>
              <a:buFont typeface="Lucida Grande"/>
              <a:buChar char="»"/>
              <a:defRPr>
                <a:solidFill>
                  <a:srgbClr val="373737"/>
                </a:solidFill>
                <a:latin typeface="Arial" panose="020B0604020202020204" pitchFamily="34" charset="0"/>
                <a:cs typeface="Arial" panose="020B0604020202020204" pitchFamily="34" charset="0"/>
              </a:defRPr>
            </a:lvl3pPr>
            <a:lvl4pPr marL="1600200" indent="-228600">
              <a:spcBef>
                <a:spcPts val="0"/>
              </a:spcBef>
              <a:spcAft>
                <a:spcPts val="600"/>
              </a:spcAft>
              <a:buFont typeface="Lucida Grande"/>
              <a:buChar char="»"/>
              <a:defRPr sz="1600">
                <a:solidFill>
                  <a:srgbClr val="373737"/>
                </a:solidFill>
                <a:latin typeface="Arial" panose="020B0604020202020204" pitchFamily="34" charset="0"/>
                <a:cs typeface="Arial" panose="020B0604020202020204" pitchFamily="34" charset="0"/>
              </a:defRPr>
            </a:lvl4pPr>
            <a:lvl5pPr marL="2057400" indent="-228600">
              <a:spcBef>
                <a:spcPts val="0"/>
              </a:spcBef>
              <a:spcAft>
                <a:spcPts val="600"/>
              </a:spcAft>
              <a:buFont typeface="Lucida Grande"/>
              <a:buChar char="»"/>
              <a:defRPr sz="1600" i="1">
                <a:solidFill>
                  <a:srgbClr val="373737"/>
                </a:solidFill>
                <a:latin typeface="Arial" panose="020B0604020202020204" pitchFamily="34" charset="0"/>
                <a:cs typeface="Arial" panose="020B0604020202020204" pitchFamily="34" charset="0"/>
              </a:defRPr>
            </a:lvl5pPr>
            <a:lvl6pPr marL="2514600" indent="-228600">
              <a:spcBef>
                <a:spcPct val="20000"/>
              </a:spcBef>
              <a:buFont typeface="Arial" panose="020B0604020202020204"/>
              <a:buChar char="•"/>
              <a:defRPr sz="2000"/>
            </a:lvl6pPr>
            <a:lvl7pPr marL="2971800" indent="-228600">
              <a:spcBef>
                <a:spcPct val="20000"/>
              </a:spcBef>
              <a:buFont typeface="Arial" panose="020B0604020202020204"/>
              <a:buChar char="•"/>
              <a:defRPr sz="2000"/>
            </a:lvl7pPr>
            <a:lvl8pPr marL="3429000" indent="-228600">
              <a:spcBef>
                <a:spcPct val="20000"/>
              </a:spcBef>
              <a:buFont typeface="Arial" panose="020B0604020202020204"/>
              <a:buChar char="•"/>
              <a:defRPr sz="2000"/>
            </a:lvl8pPr>
            <a:lvl9pPr marL="3886200" indent="-228600">
              <a:spcBef>
                <a:spcPct val="20000"/>
              </a:spcBef>
              <a:buFont typeface="Arial" panose="020B0604020202020204"/>
              <a:buChar char="•"/>
              <a:defRPr sz="2000"/>
            </a:lvl9pPr>
          </a:lstStyle>
          <a:p>
            <a:pPr lvl="1"/>
            <a:r>
              <a:rPr lang="en-US" dirty="0"/>
              <a:t>Laboratory infrastructure</a:t>
            </a:r>
          </a:p>
          <a:p>
            <a:pPr lvl="1"/>
            <a:r>
              <a:rPr lang="en-US" dirty="0"/>
              <a:t>Community engagement programs</a:t>
            </a:r>
          </a:p>
        </p:txBody>
      </p:sp>
      <p:sp>
        <p:nvSpPr>
          <p:cNvPr id="16" name="TextBox 15">
            <a:extLst>
              <a:ext uri="{FF2B5EF4-FFF2-40B4-BE49-F238E27FC236}">
                <a16:creationId xmlns:a16="http://schemas.microsoft.com/office/drawing/2014/main" id="{73BBC8E9-39FF-C4C2-8BC3-8BB356A28BA0}"/>
              </a:ext>
            </a:extLst>
          </p:cNvPr>
          <p:cNvSpPr txBox="1"/>
          <p:nvPr/>
        </p:nvSpPr>
        <p:spPr>
          <a:xfrm>
            <a:off x="985381" y="5239429"/>
            <a:ext cx="4937760" cy="873273"/>
          </a:xfrm>
          <a:prstGeom prst="rect">
            <a:avLst/>
          </a:prstGeom>
        </p:spPr>
        <p:txBody>
          <a:bodyPr vert="horz" lIns="91440" tIns="45720" rIns="91440" bIns="45720" rtlCol="0" anchor="t">
            <a:normAutofit/>
          </a:bodyPr>
          <a:lstStyle>
            <a:lvl1pPr marL="342900" indent="-342900">
              <a:spcBef>
                <a:spcPts val="0"/>
              </a:spcBef>
              <a:spcAft>
                <a:spcPts val="2400"/>
              </a:spcAft>
              <a:buFont typeface="Lucida Grande"/>
              <a:buChar char="»"/>
              <a:defRPr sz="2400">
                <a:solidFill>
                  <a:srgbClr val="373737"/>
                </a:solidFill>
                <a:latin typeface="Arial" panose="020B0604020202020204" pitchFamily="34" charset="0"/>
                <a:cs typeface="Arial" panose="020B0604020202020204" pitchFamily="34" charset="0"/>
              </a:defRPr>
            </a:lvl1pPr>
            <a:lvl2pPr marL="742950" indent="-285750">
              <a:spcBef>
                <a:spcPts val="0"/>
              </a:spcBef>
              <a:spcAft>
                <a:spcPts val="600"/>
              </a:spcAft>
              <a:buFont typeface="Lucida Grande"/>
              <a:buChar char="»"/>
              <a:defRPr sz="2000">
                <a:solidFill>
                  <a:srgbClr val="373737"/>
                </a:solidFill>
                <a:latin typeface="Arial" panose="020B0604020202020204" pitchFamily="34" charset="0"/>
                <a:cs typeface="Arial" panose="020B0604020202020204" pitchFamily="34" charset="0"/>
              </a:defRPr>
            </a:lvl2pPr>
            <a:lvl3pPr marL="1143000" indent="-228600">
              <a:spcBef>
                <a:spcPts val="0"/>
              </a:spcBef>
              <a:spcAft>
                <a:spcPts val="600"/>
              </a:spcAft>
              <a:buFont typeface="Lucida Grande"/>
              <a:buChar char="»"/>
              <a:defRPr>
                <a:solidFill>
                  <a:srgbClr val="373737"/>
                </a:solidFill>
                <a:latin typeface="Arial" panose="020B0604020202020204" pitchFamily="34" charset="0"/>
                <a:cs typeface="Arial" panose="020B0604020202020204" pitchFamily="34" charset="0"/>
              </a:defRPr>
            </a:lvl3pPr>
            <a:lvl4pPr marL="1600200" indent="-228600">
              <a:spcBef>
                <a:spcPts val="0"/>
              </a:spcBef>
              <a:spcAft>
                <a:spcPts val="600"/>
              </a:spcAft>
              <a:buFont typeface="Lucida Grande"/>
              <a:buChar char="»"/>
              <a:defRPr sz="1600">
                <a:solidFill>
                  <a:srgbClr val="373737"/>
                </a:solidFill>
                <a:latin typeface="Arial" panose="020B0604020202020204" pitchFamily="34" charset="0"/>
                <a:cs typeface="Arial" panose="020B0604020202020204" pitchFamily="34" charset="0"/>
              </a:defRPr>
            </a:lvl4pPr>
            <a:lvl5pPr marL="2057400" indent="-228600">
              <a:spcBef>
                <a:spcPts val="0"/>
              </a:spcBef>
              <a:spcAft>
                <a:spcPts val="600"/>
              </a:spcAft>
              <a:buFont typeface="Lucida Grande"/>
              <a:buChar char="»"/>
              <a:defRPr sz="1600" i="1">
                <a:solidFill>
                  <a:srgbClr val="373737"/>
                </a:solidFill>
                <a:latin typeface="Arial" panose="020B0604020202020204" pitchFamily="34" charset="0"/>
                <a:cs typeface="Arial" panose="020B0604020202020204" pitchFamily="34" charset="0"/>
              </a:defRPr>
            </a:lvl5pPr>
            <a:lvl6pPr marL="2514600" indent="-228600">
              <a:spcBef>
                <a:spcPct val="20000"/>
              </a:spcBef>
              <a:buFont typeface="Arial" panose="020B0604020202020204"/>
              <a:buChar char="•"/>
              <a:defRPr sz="2000"/>
            </a:lvl6pPr>
            <a:lvl7pPr marL="2971800" indent="-228600">
              <a:spcBef>
                <a:spcPct val="20000"/>
              </a:spcBef>
              <a:buFont typeface="Arial" panose="020B0604020202020204"/>
              <a:buChar char="•"/>
              <a:defRPr sz="2000"/>
            </a:lvl7pPr>
            <a:lvl8pPr marL="3429000" indent="-228600">
              <a:spcBef>
                <a:spcPct val="20000"/>
              </a:spcBef>
              <a:buFont typeface="Arial" panose="020B0604020202020204"/>
              <a:buChar char="•"/>
              <a:defRPr sz="2000"/>
            </a:lvl8pPr>
            <a:lvl9pPr marL="3886200" indent="-228600">
              <a:spcBef>
                <a:spcPct val="20000"/>
              </a:spcBef>
              <a:buFont typeface="Arial" panose="020B0604020202020204"/>
              <a:buChar char="•"/>
              <a:defRPr sz="2000"/>
            </a:lvl9pPr>
          </a:lstStyle>
          <a:p>
            <a:pPr lvl="1"/>
            <a:r>
              <a:rPr lang="en-US" dirty="0"/>
              <a:t>Trained investigators</a:t>
            </a:r>
          </a:p>
          <a:p>
            <a:pPr lvl="1"/>
            <a:r>
              <a:rPr lang="en-US" dirty="0"/>
              <a:t>Regulatory expertise</a:t>
            </a:r>
          </a:p>
        </p:txBody>
      </p:sp>
    </p:spTree>
    <p:extLst>
      <p:ext uri="{BB962C8B-B14F-4D97-AF65-F5344CB8AC3E}">
        <p14:creationId xmlns:p14="http://schemas.microsoft.com/office/powerpoint/2010/main" val="11650269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AEAC9DD-F110-259C-B59F-C72870C871C2}"/>
              </a:ext>
            </a:extLst>
          </p:cNvPr>
          <p:cNvSpPr txBox="1"/>
          <p:nvPr/>
        </p:nvSpPr>
        <p:spPr>
          <a:xfrm>
            <a:off x="624442" y="4637950"/>
            <a:ext cx="8955314" cy="1600438"/>
          </a:xfrm>
          <a:prstGeom prst="rect">
            <a:avLst/>
          </a:prstGeom>
          <a:noFill/>
        </p:spPr>
        <p:txBody>
          <a:bodyPr wrap="square">
            <a:spAutoFit/>
          </a:bodyPr>
          <a:lstStyle/>
          <a:p>
            <a:r>
              <a:rPr lang="en-US" sz="1400" i="1" dirty="0"/>
              <a:t>This work was supported by the Assistant Secretary of Defense for Health Affairs endorsed by the Department of War, through the Walter Reed Army Institute of Research (WRAIR) under Award No. HT9425-24-3-0004. This research was funded, in part, by the U.S. National Institute of Allergy and Infectious Diseases, NIH.</a:t>
            </a:r>
          </a:p>
          <a:p>
            <a:endParaRPr lang="en-US" sz="1400" i="1" dirty="0"/>
          </a:p>
          <a:p>
            <a:r>
              <a:rPr lang="en-US" sz="1400" i="1" dirty="0"/>
              <a:t>Material has been reviewed by the Walter Reed Army Institute of Research.  There is no objection to its presentation.  The opinions or assertions contained herein are the private views of the author, and are not to be construed as official, or as reflecting true views of the Department of the Army, the Department of War or HJF.</a:t>
            </a:r>
          </a:p>
        </p:txBody>
      </p:sp>
      <p:pic>
        <p:nvPicPr>
          <p:cNvPr id="8" name="Picture 7" descr="A blue and white logo&#10;&#10;Description automatically generated">
            <a:extLst>
              <a:ext uri="{FF2B5EF4-FFF2-40B4-BE49-F238E27FC236}">
                <a16:creationId xmlns:a16="http://schemas.microsoft.com/office/drawing/2014/main" id="{E257D8BC-761B-415B-F2AB-BEE4CAB58A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3550" y="5047083"/>
            <a:ext cx="1800756" cy="940630"/>
          </a:xfrm>
          <a:prstGeom prst="rect">
            <a:avLst/>
          </a:prstGeom>
        </p:spPr>
      </p:pic>
      <p:pic>
        <p:nvPicPr>
          <p:cNvPr id="2" name="Picture 1" descr="A group of people posing for a photo&#10;&#10;AI-generated content may be incorrect.">
            <a:extLst>
              <a:ext uri="{FF2B5EF4-FFF2-40B4-BE49-F238E27FC236}">
                <a16:creationId xmlns:a16="http://schemas.microsoft.com/office/drawing/2014/main" id="{7F18CB4A-BE87-041D-42FB-FFF6325A0EA4}"/>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24442" y="1202209"/>
            <a:ext cx="8955314" cy="3270976"/>
          </a:xfrm>
          <a:prstGeom prst="rect">
            <a:avLst/>
          </a:prstGeom>
        </p:spPr>
      </p:pic>
      <p:sp>
        <p:nvSpPr>
          <p:cNvPr id="4" name="Content Placeholder 2">
            <a:extLst>
              <a:ext uri="{FF2B5EF4-FFF2-40B4-BE49-F238E27FC236}">
                <a16:creationId xmlns:a16="http://schemas.microsoft.com/office/drawing/2014/main" id="{B4E7CC9B-88A8-E1C5-73FC-E455B370BD43}"/>
              </a:ext>
            </a:extLst>
          </p:cNvPr>
          <p:cNvSpPr txBox="1">
            <a:spLocks/>
          </p:cNvSpPr>
          <p:nvPr/>
        </p:nvSpPr>
        <p:spPr>
          <a:xfrm>
            <a:off x="9801197" y="1296230"/>
            <a:ext cx="2228008" cy="3176955"/>
          </a:xfrm>
          <a:prstGeom prst="rect">
            <a:avLst/>
          </a:prstGeom>
          <a:solidFill>
            <a:schemeClr val="accent1">
              <a:lumMod val="20000"/>
              <a:lumOff val="80000"/>
            </a:schemeClr>
          </a:solidFill>
        </p:spPr>
        <p:txBody>
          <a:bodyPr vert="horz" lIns="91440" tIns="91440" rIns="91440" bIns="91440" rtlCol="0" anchor="t">
            <a:normAutofit fontScale="62500" lnSpcReduction="20000"/>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600"/>
              </a:spcBef>
              <a:buFont typeface="Arial" panose="020B0604020202020204" pitchFamily="34" charset="0"/>
              <a:buNone/>
            </a:pPr>
            <a:r>
              <a:rPr lang="en-US" sz="2400" b="1" dirty="0">
                <a:solidFill>
                  <a:srgbClr val="5D5063"/>
                </a:solidFill>
                <a:latin typeface="+mn-lt"/>
              </a:rPr>
              <a:t>DELIVER Team and Partner Sites</a:t>
            </a:r>
          </a:p>
          <a:p>
            <a:pPr marL="0" indent="0" algn="ctr">
              <a:lnSpc>
                <a:spcPct val="120000"/>
              </a:lnSpc>
              <a:spcBef>
                <a:spcPts val="0"/>
              </a:spcBef>
              <a:buNone/>
            </a:pPr>
            <a:endParaRPr lang="en-US" sz="2400" b="1" dirty="0">
              <a:solidFill>
                <a:srgbClr val="5D5063"/>
              </a:solidFill>
            </a:endParaRPr>
          </a:p>
          <a:p>
            <a:pPr marL="0" indent="0" algn="ctr">
              <a:lnSpc>
                <a:spcPct val="120000"/>
              </a:lnSpc>
              <a:spcBef>
                <a:spcPts val="0"/>
              </a:spcBef>
              <a:buNone/>
            </a:pPr>
            <a:r>
              <a:rPr lang="en-US" sz="2400" b="1" dirty="0">
                <a:solidFill>
                  <a:srgbClr val="5D5063"/>
                </a:solidFill>
              </a:rPr>
              <a:t>DELIVER-01, DELIVER-02 and DELIVER-03 protocol teams and sponsors</a:t>
            </a:r>
          </a:p>
          <a:p>
            <a:pPr marL="0" indent="0" algn="ctr">
              <a:lnSpc>
                <a:spcPct val="120000"/>
              </a:lnSpc>
              <a:spcBef>
                <a:spcPts val="600"/>
              </a:spcBef>
              <a:buFont typeface="Arial" panose="020B0604020202020204" pitchFamily="34" charset="0"/>
              <a:buNone/>
            </a:pPr>
            <a:r>
              <a:rPr lang="en-US" sz="2400" b="1" dirty="0">
                <a:solidFill>
                  <a:srgbClr val="FF0000"/>
                </a:solidFill>
                <a:latin typeface="+mn-lt"/>
              </a:rPr>
              <a:t>Study Participants</a:t>
            </a:r>
          </a:p>
          <a:p>
            <a:pPr marL="0" indent="0" algn="ctr">
              <a:lnSpc>
                <a:spcPct val="120000"/>
              </a:lnSpc>
              <a:spcBef>
                <a:spcPts val="600"/>
              </a:spcBef>
              <a:buNone/>
            </a:pPr>
            <a:r>
              <a:rPr lang="en-US" sz="2400" b="1" dirty="0">
                <a:solidFill>
                  <a:srgbClr val="5D5063"/>
                </a:solidFill>
              </a:rPr>
              <a:t>MHRP Leadership </a:t>
            </a:r>
            <a:br>
              <a:rPr lang="en-US" sz="2400" b="1" dirty="0">
                <a:solidFill>
                  <a:srgbClr val="5D5063"/>
                </a:solidFill>
              </a:rPr>
            </a:br>
            <a:r>
              <a:rPr lang="en-US" sz="2400" b="1" dirty="0">
                <a:solidFill>
                  <a:srgbClr val="5D5063"/>
                </a:solidFill>
              </a:rPr>
              <a:t>and Staff</a:t>
            </a:r>
            <a:endParaRPr lang="en-US" sz="2400" b="1" dirty="0">
              <a:solidFill>
                <a:srgbClr val="5D5063"/>
              </a:solidFill>
              <a:latin typeface="+mn-lt"/>
              <a:cs typeface="Arial"/>
            </a:endParaRPr>
          </a:p>
          <a:p>
            <a:pPr marL="0" indent="0" algn="ctr">
              <a:lnSpc>
                <a:spcPct val="120000"/>
              </a:lnSpc>
              <a:spcBef>
                <a:spcPts val="600"/>
              </a:spcBef>
              <a:buFont typeface="Arial" panose="020B0604020202020204" pitchFamily="34" charset="0"/>
              <a:buNone/>
            </a:pPr>
            <a:r>
              <a:rPr lang="en-US" altLang="en-US" sz="2400" b="1" dirty="0">
                <a:solidFill>
                  <a:srgbClr val="5D5063"/>
                </a:solidFill>
                <a:latin typeface="+mn-lt"/>
                <a:cs typeface="Calibri" panose="020F0502020204030204" pitchFamily="34" charset="0"/>
              </a:rPr>
              <a:t>Division of AIDS, NIAID, NIH</a:t>
            </a:r>
          </a:p>
        </p:txBody>
      </p:sp>
      <p:sp>
        <p:nvSpPr>
          <p:cNvPr id="6" name="Title 5">
            <a:extLst>
              <a:ext uri="{FF2B5EF4-FFF2-40B4-BE49-F238E27FC236}">
                <a16:creationId xmlns:a16="http://schemas.microsoft.com/office/drawing/2014/main" id="{8D7C3DAE-7936-4468-CB95-23F18C044B5E}"/>
              </a:ext>
            </a:extLst>
          </p:cNvPr>
          <p:cNvSpPr>
            <a:spLocks noGrp="1"/>
          </p:cNvSpPr>
          <p:nvPr>
            <p:ph type="title"/>
          </p:nvPr>
        </p:nvSpPr>
        <p:spPr>
          <a:xfrm>
            <a:off x="2721935" y="73891"/>
            <a:ext cx="6748130" cy="975187"/>
          </a:xfrm>
        </p:spPr>
        <p:txBody>
          <a:bodyPr>
            <a:normAutofit fontScale="90000"/>
          </a:bodyPr>
          <a:lstStyle/>
          <a:p>
            <a:r>
              <a:rPr lang="en-US" dirty="0"/>
              <a:t>Many thanks to the DELIVER team!</a:t>
            </a:r>
          </a:p>
        </p:txBody>
      </p:sp>
    </p:spTree>
    <p:extLst>
      <p:ext uri="{BB962C8B-B14F-4D97-AF65-F5344CB8AC3E}">
        <p14:creationId xmlns:p14="http://schemas.microsoft.com/office/powerpoint/2010/main" val="8636998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2.4|7.8|10.8|12.6|18.1|18.6"/>
</p:tagLst>
</file>

<file path=ppt/tags/tag2.xml><?xml version="1.0" encoding="utf-8"?>
<p:tagLst xmlns:a="http://schemas.openxmlformats.org/drawingml/2006/main" xmlns:r="http://schemas.openxmlformats.org/officeDocument/2006/relationships" xmlns:p="http://schemas.openxmlformats.org/presentationml/2006/main">
  <p:tag name="TIMING" val="|12.4|7.8|10.8|12.6|18.1|18.6"/>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2" id="{A50907F4-27F1-3642-8364-B42F8084B89D}" vid="{4D1CA1F9-03C5-324E-8AE4-29562E62CE5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95383bc-aec7-400e-904b-3330ce32ebb6">
      <Terms xmlns="http://schemas.microsoft.com/office/infopath/2007/PartnerControls"/>
    </lcf76f155ced4ddcb4097134ff3c332f>
    <TaxCatchAll xmlns="0f42522d-c2cf-4def-92c6-6596263e106b" xsi:nil="true"/>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4A6C9446119BB42AA93254B5173003A" ma:contentTypeVersion="19" ma:contentTypeDescription="Create a new document." ma:contentTypeScope="" ma:versionID="79eadfc0e4f592b0e77dff802039d35e">
  <xsd:schema xmlns:xsd="http://www.w3.org/2001/XMLSchema" xmlns:xs="http://www.w3.org/2001/XMLSchema" xmlns:p="http://schemas.microsoft.com/office/2006/metadata/properties" xmlns:ns1="http://schemas.microsoft.com/sharepoint/v3" xmlns:ns2="395383bc-aec7-400e-904b-3330ce32ebb6" xmlns:ns3="0f42522d-c2cf-4def-92c6-6596263e106b" targetNamespace="http://schemas.microsoft.com/office/2006/metadata/properties" ma:root="true" ma:fieldsID="19181c90dba72229d38d6d61adee0ded" ns1:_="" ns2:_="" ns3:_="">
    <xsd:import namespace="http://schemas.microsoft.com/sharepoint/v3"/>
    <xsd:import namespace="395383bc-aec7-400e-904b-3330ce32ebb6"/>
    <xsd:import namespace="0f42522d-c2cf-4def-92c6-6596263e106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5383bc-aec7-400e-904b-3330ce32ebb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6d21f70-9900-43f9-9d68-db756ce7ef93"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42522d-c2cf-4def-92c6-6596263e106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ee1fe39-c12b-480f-a180-29d0473f5a56}" ma:internalName="TaxCatchAll" ma:showField="CatchAllData" ma:web="0f42522d-c2cf-4def-92c6-6596263e106b">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37DA3BA-D611-4431-8E35-D820A58EC7A6}">
  <ds:schemaRefs>
    <ds:schemaRef ds:uri="http://purl.org/dc/dcmitype/"/>
    <ds:schemaRef ds:uri="http://www.w3.org/XML/1998/namespace"/>
    <ds:schemaRef ds:uri="0f42522d-c2cf-4def-92c6-6596263e106b"/>
    <ds:schemaRef ds:uri="http://schemas.microsoft.com/office/2006/documentManagement/types"/>
    <ds:schemaRef ds:uri="395383bc-aec7-400e-904b-3330ce32ebb6"/>
    <ds:schemaRef ds:uri="http://purl.org/dc/elements/1.1/"/>
    <ds:schemaRef ds:uri="http://schemas.microsoft.com/office/infopath/2007/PartnerControls"/>
    <ds:schemaRef ds:uri="http://schemas.openxmlformats.org/package/2006/metadata/core-properties"/>
    <ds:schemaRef ds:uri="http://schemas.microsoft.com/sharepoint/v3"/>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0127E91A-2837-4E55-93AB-4FA1BD6512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95383bc-aec7-400e-904b-3330ce32ebb6"/>
    <ds:schemaRef ds:uri="0f42522d-c2cf-4def-92c6-6596263e10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2CA15F9-F6F6-4AE3-A1D6-8E32F0CB26A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22046</TotalTime>
  <Words>2817</Words>
  <Application>Microsoft Office PowerPoint</Application>
  <PresentationFormat>Widescreen</PresentationFormat>
  <Paragraphs>345</Paragraphs>
  <Slides>34</Slides>
  <Notes>20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34</vt:i4>
      </vt:variant>
    </vt:vector>
  </HeadingPairs>
  <TitlesOfParts>
    <vt:vector size="47" baseType="lpstr">
      <vt:lpstr>-apple-system</vt:lpstr>
      <vt:lpstr>Aptos</vt:lpstr>
      <vt:lpstr>Arial</vt:lpstr>
      <vt:lpstr>Arial Bold</vt:lpstr>
      <vt:lpstr>Arial Narrow</vt:lpstr>
      <vt:lpstr>Calibri</vt:lpstr>
      <vt:lpstr>Franklin Gothic Book</vt:lpstr>
      <vt:lpstr>Franklin Gothic Medium</vt:lpstr>
      <vt:lpstr>Helvetica</vt:lpstr>
      <vt:lpstr>Lucida Grande</vt:lpstr>
      <vt:lpstr>Poppins</vt:lpstr>
      <vt:lpstr>Roboto</vt:lpstr>
      <vt:lpstr>1_Office Theme</vt:lpstr>
      <vt:lpstr>Building capabilities in clinical trials in different settings</vt:lpstr>
      <vt:lpstr>Summary</vt:lpstr>
      <vt:lpstr>Epidemiology (obviously)</vt:lpstr>
      <vt:lpstr>HIV Diversity</vt:lpstr>
      <vt:lpstr>HIV Diversity</vt:lpstr>
      <vt:lpstr>HIV Diversity</vt:lpstr>
      <vt:lpstr>Host Diversity</vt:lpstr>
      <vt:lpstr>HLA Diversity in Africa</vt:lpstr>
      <vt:lpstr>Additional Differences</vt:lpstr>
      <vt:lpstr>New Recommendations for ATI Trials</vt:lpstr>
      <vt:lpstr>Summary</vt:lpstr>
      <vt:lpstr>HIV Cure Research Strategies</vt:lpstr>
      <vt:lpstr>Early ART Initiation</vt:lpstr>
      <vt:lpstr>Previous Therapeutic Vaccine Trials</vt:lpstr>
      <vt:lpstr>Broadly Neutralizing Antibodies in ATI Trials</vt:lpstr>
      <vt:lpstr>Broadly Neutralizing Antibodies in ATI Trials</vt:lpstr>
      <vt:lpstr>FRESH Study</vt:lpstr>
      <vt:lpstr>~40% of young women who started ART early and who received bNAbs and a TLR agonist had partial control</vt:lpstr>
      <vt:lpstr>Summary from ATI Trials 1.0</vt:lpstr>
      <vt:lpstr>First Combination ATI Trial</vt:lpstr>
      <vt:lpstr>Current Combination Trials</vt:lpstr>
      <vt:lpstr>Current Combination Trials</vt:lpstr>
      <vt:lpstr>Ongoing or planned clinical trials in sub-Saharan Africa</vt:lpstr>
      <vt:lpstr>Summary</vt:lpstr>
      <vt:lpstr>The DELIVER Initiative</vt:lpstr>
      <vt:lpstr>The DELIVER Initiative</vt:lpstr>
      <vt:lpstr>DELIVER-01/RV630 </vt:lpstr>
      <vt:lpstr>DELIVER-01/RV630: ACHIEV Trial</vt:lpstr>
      <vt:lpstr>DELIVER-01 Trial Design</vt:lpstr>
      <vt:lpstr>Current/Pending DELIVER Cure Trials</vt:lpstr>
      <vt:lpstr>Developing Laboratory Capabilities to Support Cure Research</vt:lpstr>
      <vt:lpstr>The DELIVER Initiative</vt:lpstr>
      <vt:lpstr>Conclusions</vt:lpstr>
      <vt:lpstr>Many thanks to the DELIVER team!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Leigh Anne Eller</dc:creator>
  <cp:lastModifiedBy>Lydie Trautmann</cp:lastModifiedBy>
  <cp:revision>19</cp:revision>
  <dcterms:modified xsi:type="dcterms:W3CDTF">2026-07-24T23:34:51Z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0x01010004A6C9446119BB42AA93254B5173003A</vt:lpwstr>
  </property>
  <property fmtid="{D5CDD505-2E9C-101B-9397-08002B2CF9AE}" pid="3" name="MediaServiceImageTags">
    <vt:lpwstr/>
  </property>
</Properties>
</file>